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0">
  <p:sldMasterIdLst>
    <p:sldMasterId id="2147483648" r:id="rId1"/>
  </p:sldMasterIdLst>
  <p:notesMasterIdLst>
    <p:notesMasterId r:id="rId29"/>
  </p:notesMasterIdLst>
  <p:sldIdLst>
    <p:sldId id="320" r:id="rId2"/>
    <p:sldId id="327" r:id="rId3"/>
    <p:sldId id="328" r:id="rId4"/>
    <p:sldId id="329" r:id="rId5"/>
    <p:sldId id="330" r:id="rId6"/>
    <p:sldId id="331" r:id="rId7"/>
    <p:sldId id="332" r:id="rId8"/>
    <p:sldId id="333" r:id="rId9"/>
    <p:sldId id="334" r:id="rId10"/>
    <p:sldId id="335" r:id="rId11"/>
    <p:sldId id="336" r:id="rId12"/>
    <p:sldId id="337" r:id="rId13"/>
    <p:sldId id="338" r:id="rId14"/>
    <p:sldId id="339" r:id="rId15"/>
    <p:sldId id="340" r:id="rId16"/>
    <p:sldId id="341" r:id="rId17"/>
    <p:sldId id="342" r:id="rId18"/>
    <p:sldId id="343" r:id="rId19"/>
    <p:sldId id="344" r:id="rId20"/>
    <p:sldId id="345" r:id="rId21"/>
    <p:sldId id="346" r:id="rId22"/>
    <p:sldId id="347" r:id="rId23"/>
    <p:sldId id="348" r:id="rId24"/>
    <p:sldId id="349" r:id="rId25"/>
    <p:sldId id="350" r:id="rId26"/>
    <p:sldId id="351" r:id="rId27"/>
    <p:sldId id="352" r:id="rId28"/>
  </p:sldIdLst>
  <p:sldSz cx="12192000" cy="6858000"/>
  <p:notesSz cx="6858000" cy="9144000"/>
  <p:defaultTextStyle>
    <a:lvl1pPr marL="0" indent="0" algn="l" rtl="0" fontAlgn="base" latinLnBrk="1">
      <a:lnSpc>
        <a:spcPct val="100000"/>
      </a:lnSpc>
      <a:spcBef>
        <a:spcPct val="0"/>
      </a:spcBef>
      <a:spcAft>
        <a:spcPct val="0"/>
      </a:spcAft>
      <a:buFontTx/>
      <a:buNone/>
      <a:defRPr sz="1800" b="0" i="0" u="none" baseline="0">
        <a:solidFill>
          <a:schemeClr val="dk1"/>
        </a:solidFill>
        <a:latin typeface="Calibri" panose="020F0502020204030204" pitchFamily="34" charset="0"/>
        <a:ea typeface="宋体" panose="02010600030101010101" pitchFamily="2" charset="-122"/>
        <a:sym typeface="Calibri" panose="020F0502020204030204" pitchFamily="34" charset="0"/>
      </a:defRPr>
    </a:lvl1pPr>
    <a:lvl2pPr marL="457200" indent="0" algn="l" rtl="0" fontAlgn="base" latinLnBrk="1">
      <a:lnSpc>
        <a:spcPct val="100000"/>
      </a:lnSpc>
      <a:spcBef>
        <a:spcPct val="0"/>
      </a:spcBef>
      <a:spcAft>
        <a:spcPct val="0"/>
      </a:spcAft>
      <a:buFontTx/>
      <a:buNone/>
      <a:defRPr sz="1800" b="0" i="0" u="none" baseline="0">
        <a:solidFill>
          <a:schemeClr val="dk1"/>
        </a:solidFill>
        <a:latin typeface="Calibri" panose="020F0502020204030204" pitchFamily="34" charset="0"/>
        <a:ea typeface="宋体" panose="02010600030101010101" pitchFamily="2" charset="-122"/>
        <a:sym typeface="Calibri" panose="020F0502020204030204" pitchFamily="34" charset="0"/>
      </a:defRPr>
    </a:lvl2pPr>
    <a:lvl3pPr marL="914400" indent="0" algn="l" rtl="0" fontAlgn="base" latinLnBrk="1">
      <a:lnSpc>
        <a:spcPct val="100000"/>
      </a:lnSpc>
      <a:spcBef>
        <a:spcPct val="0"/>
      </a:spcBef>
      <a:spcAft>
        <a:spcPct val="0"/>
      </a:spcAft>
      <a:buFontTx/>
      <a:buNone/>
      <a:defRPr sz="1800" b="0" i="0" u="none" baseline="0">
        <a:solidFill>
          <a:schemeClr val="dk1"/>
        </a:solidFill>
        <a:latin typeface="Calibri" panose="020F0502020204030204" pitchFamily="34" charset="0"/>
        <a:ea typeface="宋体" panose="02010600030101010101" pitchFamily="2" charset="-122"/>
        <a:sym typeface="Calibri" panose="020F0502020204030204" pitchFamily="34" charset="0"/>
      </a:defRPr>
    </a:lvl3pPr>
    <a:lvl4pPr marL="1371600" indent="0" algn="l" rtl="0" fontAlgn="base" latinLnBrk="1">
      <a:lnSpc>
        <a:spcPct val="100000"/>
      </a:lnSpc>
      <a:spcBef>
        <a:spcPct val="0"/>
      </a:spcBef>
      <a:spcAft>
        <a:spcPct val="0"/>
      </a:spcAft>
      <a:buFontTx/>
      <a:buNone/>
      <a:defRPr sz="1800" b="0" i="0" u="none" baseline="0">
        <a:solidFill>
          <a:schemeClr val="dk1"/>
        </a:solidFill>
        <a:latin typeface="Calibri" panose="020F0502020204030204" pitchFamily="34" charset="0"/>
        <a:ea typeface="宋体" panose="02010600030101010101" pitchFamily="2" charset="-122"/>
        <a:sym typeface="Calibri" panose="020F0502020204030204" pitchFamily="34" charset="0"/>
      </a:defRPr>
    </a:lvl4pPr>
    <a:lvl5pPr marL="1828800" indent="0" algn="l" rtl="0" fontAlgn="base" latinLnBrk="1">
      <a:lnSpc>
        <a:spcPct val="100000"/>
      </a:lnSpc>
      <a:spcBef>
        <a:spcPct val="0"/>
      </a:spcBef>
      <a:spcAft>
        <a:spcPct val="0"/>
      </a:spcAft>
      <a:buFontTx/>
      <a:buNone/>
      <a:defRPr sz="1800" b="0" i="0" u="none" baseline="0">
        <a:solidFill>
          <a:schemeClr val="dk1"/>
        </a:solidFill>
        <a:latin typeface="Calibri" panose="020F0502020204030204" pitchFamily="34" charset="0"/>
        <a:ea typeface="宋体" panose="02010600030101010101" pitchFamily="2" charset="-122"/>
        <a:sym typeface="Calibri" panose="020F0502020204030204" pitchFamily="34" charset="0"/>
      </a:defRPr>
    </a:lvl5pPr>
  </p:defaultTextStyle>
  <p:extLst>
    <p:ext uri="{EFAFB233-063F-42B5-8137-9DF3F51BA10A}">
      <p15:sldGuideLst xmlns:p15="http://schemas.microsoft.com/office/powerpoint/2012/main">
        <p15:guide id="1" orient="horz" pos="2183">
          <p15:clr>
            <a:srgbClr val="A4A3A4"/>
          </p15:clr>
        </p15:guide>
        <p15:guide id="2" pos="381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50" autoAdjust="0"/>
    <p:restoredTop sz="94660" autoAdjust="0"/>
  </p:normalViewPr>
  <p:slideViewPr>
    <p:cSldViewPr snapToGrid="0">
      <p:cViewPr varScale="1">
        <p:scale>
          <a:sx n="106" d="100"/>
          <a:sy n="106" d="100"/>
        </p:scale>
        <p:origin x="852" y="114"/>
      </p:cViewPr>
      <p:guideLst>
        <p:guide orient="horz" pos="2183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903" name="页眉占位符 105190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/>
          <a:lstStyle/>
          <a:p>
            <a:pPr lvl="0" eaLnBrk="1" latinLnBrk="1" hangingPunct="1"/>
            <a:endParaRPr lang="en-US" altLang="en-US" sz="1200"/>
          </a:p>
        </p:txBody>
      </p:sp>
      <p:sp>
        <p:nvSpPr>
          <p:cNvPr id="1051904" name="日期占位符 1051903"/>
          <p:cNvSpPr>
            <a:spLocks noGrp="1"/>
          </p:cNvSpPr>
          <p:nvPr>
            <p:ph type="dt" idx="1"/>
          </p:nvPr>
        </p:nvSpPr>
        <p:spPr>
          <a:xfrm>
            <a:off x="3884612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/>
          <a:lstStyle/>
          <a:p>
            <a:pPr lvl="0" algn="r" eaLnBrk="1" latinLnBrk="1" hangingPunct="1"/>
            <a:fld id="{566ABCEB-ACFC-4714-9973-3DA970169C29}" type="datetime1">
              <a:rPr lang="en-US" altLang="en-US" sz="1200"/>
              <a:t>1/4/2021</a:t>
            </a:fld>
            <a:endParaRPr lang="en-US" altLang="en-US" sz="1200"/>
          </a:p>
        </p:txBody>
      </p:sp>
      <p:sp>
        <p:nvSpPr>
          <p:cNvPr id="1051905" name="幻灯片图像占位符 1051904"/>
          <p:cNvSpPr>
            <a:spLocks noGrp="1" noRot="1" noChangeAspec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>
            <a:solidFill>
              <a:srgbClr val="000000">
                <a:alpha val="100000"/>
              </a:srgbClr>
            </a:solidFill>
            <a:prstDash val="solid"/>
            <a:round/>
          </a:ln>
        </p:spPr>
        <p:txBody>
          <a:bodyPr lIns="91440" tIns="45720" rIns="91440" bIns="45720" anchor="ctr"/>
          <a:lstStyle/>
          <a:p>
            <a:endParaRPr/>
          </a:p>
        </p:txBody>
      </p:sp>
      <p:sp>
        <p:nvSpPr>
          <p:cNvPr id="1051906" name="备注占位符 1051905"/>
          <p:cNvSpPr>
            <a:spLocks noGrp="1"/>
          </p:cNvSpPr>
          <p:nvPr>
            <p:ph type="body" sz="quarter" idx="9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51907" name="页脚占位符 1051906"/>
          <p:cNvSpPr>
            <a:spLocks noGrp="1"/>
          </p:cNvSpPr>
          <p:nvPr>
            <p:ph type="ftr" sz="quarter" idx="4"/>
          </p:nvPr>
        </p:nvSpPr>
        <p:spPr>
          <a:xfrm>
            <a:off x="0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b"/>
          <a:lstStyle/>
          <a:p>
            <a:pPr lvl="0" eaLnBrk="1" latinLnBrk="1" hangingPunct="1"/>
            <a:endParaRPr lang="en-US" altLang="en-US" sz="1200"/>
          </a:p>
        </p:txBody>
      </p:sp>
      <p:sp>
        <p:nvSpPr>
          <p:cNvPr id="1051908" name="灯片编号占位符 1051907"/>
          <p:cNvSpPr>
            <a:spLocks noGrp="1"/>
          </p:cNvSpPr>
          <p:nvPr>
            <p:ph type="sldNum" sz="quarter" idx="5"/>
          </p:nvPr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b"/>
          <a:lstStyle/>
          <a:p>
            <a:pPr lvl="0" algn="r" eaLnBrk="1" latinLnBrk="1" hangingPunct="1"/>
            <a:fld id="{566ABCEB-ACFC-4714-9973-3DA970169C29}" type="slidenum">
              <a:rPr lang="en-US" altLang="en-US" sz="1200"/>
              <a:t>‹#›</a:t>
            </a:fld>
            <a:endParaRPr lang="en-US" altLang="en-US" sz="1200"/>
          </a:p>
        </p:txBody>
      </p:sp>
    </p:spTree>
  </p:cSld>
  <p:clrMap bg1="dk1" tx1="dk1" bg2="dk1" tx2="dk1" accent1="dk1" accent2="dk1" accent3="dk1" accent4="dk1" accent5="dk1" accent6="dk1" hlink="dk1" folHlink="dk1"/>
  <p:notesStyle>
    <a:lvl1pPr marL="0" indent="0" algn="l" rtl="0" fontAlgn="base" latinLnBrk="1">
      <a:lnSpc>
        <a:spcPct val="100000"/>
      </a:lnSpc>
      <a:spcBef>
        <a:spcPct val="0"/>
      </a:spcBef>
      <a:spcAft>
        <a:spcPct val="0"/>
      </a:spcAft>
      <a:buFontTx/>
      <a:buNone/>
      <a:defRPr sz="1200" b="0" i="0" u="none" baseline="0">
        <a:solidFill>
          <a:schemeClr val="dk1"/>
        </a:solidFill>
        <a:latin typeface="Calibri" panose="020F0502020204030204" pitchFamily="34" charset="0"/>
        <a:ea typeface="宋体" panose="02010600030101010101" pitchFamily="2" charset="-122"/>
        <a:sym typeface="Calibri" panose="020F0502020204030204" pitchFamily="34" charset="0"/>
      </a:defRPr>
    </a:lvl1pPr>
    <a:lvl2pPr marL="457200" indent="0" algn="l" rtl="0" fontAlgn="base" latinLnBrk="1">
      <a:lnSpc>
        <a:spcPct val="100000"/>
      </a:lnSpc>
      <a:spcBef>
        <a:spcPct val="0"/>
      </a:spcBef>
      <a:spcAft>
        <a:spcPct val="0"/>
      </a:spcAft>
      <a:buFontTx/>
      <a:buNone/>
      <a:defRPr sz="1200" b="0" i="0" u="none" baseline="0">
        <a:solidFill>
          <a:schemeClr val="dk1"/>
        </a:solidFill>
        <a:latin typeface="Calibri" panose="020F0502020204030204" pitchFamily="34" charset="0"/>
        <a:ea typeface="宋体" panose="02010600030101010101" pitchFamily="2" charset="-122"/>
        <a:sym typeface="Calibri" panose="020F0502020204030204" pitchFamily="34" charset="0"/>
      </a:defRPr>
    </a:lvl2pPr>
    <a:lvl3pPr marL="914400" indent="0" algn="l" rtl="0" fontAlgn="base" latinLnBrk="1">
      <a:lnSpc>
        <a:spcPct val="100000"/>
      </a:lnSpc>
      <a:spcBef>
        <a:spcPct val="0"/>
      </a:spcBef>
      <a:spcAft>
        <a:spcPct val="0"/>
      </a:spcAft>
      <a:buFontTx/>
      <a:buNone/>
      <a:defRPr sz="1200" b="0" i="0" u="none" baseline="0">
        <a:solidFill>
          <a:schemeClr val="dk1"/>
        </a:solidFill>
        <a:latin typeface="Calibri" panose="020F0502020204030204" pitchFamily="34" charset="0"/>
        <a:ea typeface="宋体" panose="02010600030101010101" pitchFamily="2" charset="-122"/>
        <a:sym typeface="Calibri" panose="020F0502020204030204" pitchFamily="34" charset="0"/>
      </a:defRPr>
    </a:lvl3pPr>
    <a:lvl4pPr marL="1371600" indent="0" algn="l" rtl="0" fontAlgn="base" latinLnBrk="1">
      <a:lnSpc>
        <a:spcPct val="100000"/>
      </a:lnSpc>
      <a:spcBef>
        <a:spcPct val="0"/>
      </a:spcBef>
      <a:spcAft>
        <a:spcPct val="0"/>
      </a:spcAft>
      <a:buFontTx/>
      <a:buNone/>
      <a:defRPr sz="1200" b="0" i="0" u="none" baseline="0">
        <a:solidFill>
          <a:schemeClr val="dk1"/>
        </a:solidFill>
        <a:latin typeface="Calibri" panose="020F0502020204030204" pitchFamily="34" charset="0"/>
        <a:ea typeface="宋体" panose="02010600030101010101" pitchFamily="2" charset="-122"/>
        <a:sym typeface="Calibri" panose="020F0502020204030204" pitchFamily="34" charset="0"/>
      </a:defRPr>
    </a:lvl4pPr>
    <a:lvl5pPr marL="1828800" indent="0" algn="l" rtl="0" fontAlgn="base" latinLnBrk="1">
      <a:lnSpc>
        <a:spcPct val="100000"/>
      </a:lnSpc>
      <a:spcBef>
        <a:spcPct val="0"/>
      </a:spcBef>
      <a:spcAft>
        <a:spcPct val="0"/>
      </a:spcAft>
      <a:buFontTx/>
      <a:buNone/>
      <a:defRPr sz="1200" b="0" i="0" u="none" baseline="0">
        <a:solidFill>
          <a:schemeClr val="dk1"/>
        </a:solidFill>
        <a:latin typeface="Calibri" panose="020F0502020204030204" pitchFamily="34" charset="0"/>
        <a:ea typeface="宋体" panose="02010600030101010101" pitchFamily="2" charset="-122"/>
        <a:sym typeface="Calibri" panose="020F0502020204030204" pitchFamily="34" charset="0"/>
      </a:defRPr>
    </a:lvl5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05" name="幻灯片图像占位符 104930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 lIns="91440" tIns="45720" rIns="91440" bIns="45720" anchor="ctr"/>
          <a:lstStyle/>
          <a:p>
            <a:endParaRPr/>
          </a:p>
        </p:txBody>
      </p:sp>
      <p:sp>
        <p:nvSpPr>
          <p:cNvPr id="1049306" name="备注占位符 1049305"/>
          <p:cNvSpPr>
            <a:spLocks noGrp="1"/>
          </p:cNvSpPr>
          <p:nvPr>
            <p:ph type="body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lIns="91440" tIns="45720" rIns="91440" bIns="45720" anchor="t"/>
          <a:lstStyle/>
          <a:p>
            <a:pPr lvl="0" eaLnBrk="1" latinLnBrk="1" hangingPunct="1"/>
            <a:r>
              <a:rPr lang="en-US" altLang="zh-CN"/>
              <a:t>https://pixabay.com/zh/photos/download/teddy-bear-620761_1280.jpg?attachment</a:t>
            </a:r>
          </a:p>
          <a:p>
            <a:pPr lvl="0" eaLnBrk="1" latinLnBrk="1" hangingPunct="1"/>
            <a:r>
              <a:rPr lang="en-US" altLang="zh-CN"/>
              <a:t>https://pixabay.com/zh/photos/download/doll-200759_1280.jpg?attachment</a:t>
            </a:r>
          </a:p>
          <a:p>
            <a:pPr lvl="0" eaLnBrk="1" latinLnBrk="1" hangingPunct="1"/>
            <a:r>
              <a:rPr lang="en-US" altLang="zh-CN"/>
              <a:t>https://pixabay.com/zh/photos/download/teddy-164932_1280.jpg?attachment</a:t>
            </a:r>
          </a:p>
          <a:p>
            <a:pPr lvl="0" eaLnBrk="1" latinLnBrk="1" hangingPunct="1"/>
            <a:r>
              <a:rPr lang="en-US" altLang="zh-CN"/>
              <a:t>https://pixabay.com/zh/photos/download/sheep-719487_1280.jpg?attachment</a:t>
            </a:r>
          </a:p>
          <a:p>
            <a:pPr lvl="0" eaLnBrk="1" latinLnBrk="1" hangingPunct="1"/>
            <a:r>
              <a:rPr lang="en-US" altLang="zh-CN"/>
              <a:t>https://pixabay.com/zh/photos/download/luigi-559832_1280.jpg?attachment</a:t>
            </a:r>
          </a:p>
          <a:p>
            <a:pPr lvl="0" eaLnBrk="1" latinLnBrk="1" hangingPunct="1"/>
            <a:r>
              <a:rPr lang="en-US" altLang="zh-CN"/>
              <a:t>https://pixabay.com/zh/photos/download/love-275290_1280.jpg?attachment</a:t>
            </a:r>
          </a:p>
          <a:p>
            <a:pPr lvl="0" eaLnBrk="1" latinLnBrk="1" hangingPunct="1"/>
            <a:r>
              <a:rPr lang="en-US" altLang="zh-CN"/>
              <a:t>https://pixabay.com/zh/photos/download/warrior-498250_1280.jpg?attachment</a:t>
            </a:r>
          </a:p>
          <a:p>
            <a:pPr lvl="0" eaLnBrk="1" latinLnBrk="1" hangingPunct="1"/>
            <a:endParaRPr lang="zh-CN" altLang="en-US"/>
          </a:p>
        </p:txBody>
      </p:sp>
      <p:sp>
        <p:nvSpPr>
          <p:cNvPr id="1049307" name="文本框 1049306"/>
          <p:cNvSpPr txBox="1"/>
          <p:nvPr/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b"/>
          <a:lstStyle/>
          <a:p>
            <a:pPr lvl="0" algn="r" eaLnBrk="1" latinLnBrk="1" hangingPunct="1"/>
            <a:fld id="{566ABCEB-ACFC-4714-9973-3DA970169C29}" type="slidenum">
              <a:rPr lang="en-US" altLang="en-US" sz="1200"/>
              <a:t>26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5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1048586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1048578" name="日期占位符 1048577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lvl="0" eaLnBrk="1" latinLnBrk="1" hangingPunct="1"/>
            <a:fld id="{566ABCEB-ACFC-4714-9973-3DA970169C29}" type="datetime1">
              <a:rPr lang="en-US" altLang="en-US" sz="1200">
                <a:solidFill>
                  <a:srgbClr val="898989"/>
                </a:solidFill>
              </a:rPr>
              <a:t>1/4/2021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048580" name="灯片编号占位符 1048579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lvl="0" algn="r" eaLnBrk="1" latinLnBrk="1" hangingPunct="1"/>
            <a:fld id="{566ABCEB-ACFC-4714-9973-3DA970169C29}" type="slidenum">
              <a:rPr lang="en-US" altLang="en-US" sz="1200">
                <a:solidFill>
                  <a:srgbClr val="898989"/>
                </a:solidFill>
              </a:rPr>
              <a:t>‹#›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048579" name="页脚占位符 1048578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lvl="0" algn="ctr" eaLnBrk="1" latinLnBrk="1" hangingPunct="1"/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85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1051855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1048578" name="日期占位符 1048577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lvl="0" eaLnBrk="1" latinLnBrk="1" hangingPunct="1"/>
            <a:fld id="{566ABCEB-ACFC-4714-9973-3DA970169C29}" type="datetime1">
              <a:rPr lang="en-US" altLang="en-US" sz="1200">
                <a:solidFill>
                  <a:srgbClr val="898989"/>
                </a:solidFill>
              </a:rPr>
              <a:t>1/4/2021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048580" name="灯片编号占位符 1048579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lvl="0" algn="r" eaLnBrk="1" latinLnBrk="1" hangingPunct="1"/>
            <a:fld id="{566ABCEB-ACFC-4714-9973-3DA970169C29}" type="slidenum">
              <a:rPr lang="en-US" altLang="en-US" sz="1200">
                <a:solidFill>
                  <a:srgbClr val="898989"/>
                </a:solidFill>
              </a:rPr>
              <a:t>‹#›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048579" name="页脚占位符 1048578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lvl="0" algn="ctr" eaLnBrk="1" latinLnBrk="1" hangingPunct="1"/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839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1051840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1048578" name="日期占位符 1048577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lvl="0" eaLnBrk="1" latinLnBrk="1" hangingPunct="1"/>
            <a:fld id="{566ABCEB-ACFC-4714-9973-3DA970169C29}" type="datetime1">
              <a:rPr lang="en-US" altLang="en-US" sz="1200">
                <a:solidFill>
                  <a:srgbClr val="898989"/>
                </a:solidFill>
              </a:rPr>
              <a:t>1/4/2021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048580" name="灯片编号占位符 1048579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lvl="0" algn="r" eaLnBrk="1" latinLnBrk="1" hangingPunct="1"/>
            <a:fld id="{566ABCEB-ACFC-4714-9973-3DA970169C29}" type="slidenum">
              <a:rPr lang="en-US" altLang="en-US" sz="1200">
                <a:solidFill>
                  <a:srgbClr val="898989"/>
                </a:solidFill>
              </a:rPr>
              <a:t>‹#›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048579" name="页脚占位符 1048578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lvl="0" algn="ctr" eaLnBrk="1" latinLnBrk="1" hangingPunct="1"/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1048689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1048578" name="日期占位符 1048577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lvl="0" eaLnBrk="1" latinLnBrk="1" hangingPunct="1"/>
            <a:fld id="{566ABCEB-ACFC-4714-9973-3DA970169C29}" type="datetime1">
              <a:rPr lang="en-US" altLang="en-US" sz="1200">
                <a:solidFill>
                  <a:srgbClr val="898989"/>
                </a:solidFill>
              </a:rPr>
              <a:t>1/4/2021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048580" name="灯片编号占位符 1048579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lvl="0" algn="r" eaLnBrk="1" latinLnBrk="1" hangingPunct="1"/>
            <a:fld id="{566ABCEB-ACFC-4714-9973-3DA970169C29}" type="slidenum">
              <a:rPr lang="en-US" altLang="en-US" sz="1200">
                <a:solidFill>
                  <a:srgbClr val="898989"/>
                </a:solidFill>
              </a:rPr>
              <a:t>‹#›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048579" name="页脚占位符 1048578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lvl="0" algn="ctr" eaLnBrk="1" latinLnBrk="1" hangingPunct="1"/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849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1051850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1048578" name="日期占位符 1048577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lvl="0" eaLnBrk="1" latinLnBrk="1" hangingPunct="1"/>
            <a:fld id="{566ABCEB-ACFC-4714-9973-3DA970169C29}" type="datetime1">
              <a:rPr lang="en-US" altLang="en-US" sz="1200">
                <a:solidFill>
                  <a:srgbClr val="898989"/>
                </a:solidFill>
              </a:rPr>
              <a:t>1/4/2021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048580" name="灯片编号占位符 1048579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lvl="0" algn="r" eaLnBrk="1" latinLnBrk="1" hangingPunct="1"/>
            <a:fld id="{566ABCEB-ACFC-4714-9973-3DA970169C29}" type="slidenum">
              <a:rPr lang="en-US" altLang="en-US" sz="1200">
                <a:solidFill>
                  <a:srgbClr val="898989"/>
                </a:solidFill>
              </a:rPr>
              <a:t>‹#›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048579" name="页脚占位符 1048578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lvl="0" algn="ctr" eaLnBrk="1" latinLnBrk="1" hangingPunct="1"/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851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1051852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1051853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1048578" name="日期占位符 1048577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lvl="0" eaLnBrk="1" latinLnBrk="1" hangingPunct="1"/>
            <a:fld id="{566ABCEB-ACFC-4714-9973-3DA970169C29}" type="datetime1">
              <a:rPr lang="en-US" altLang="en-US" sz="1200">
                <a:solidFill>
                  <a:srgbClr val="898989"/>
                </a:solidFill>
              </a:rPr>
              <a:t>1/4/2021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048580" name="灯片编号占位符 1048579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lvl="0" algn="r" eaLnBrk="1" latinLnBrk="1" hangingPunct="1"/>
            <a:fld id="{566ABCEB-ACFC-4714-9973-3DA970169C29}" type="slidenum">
              <a:rPr lang="en-US" altLang="en-US" sz="1200">
                <a:solidFill>
                  <a:srgbClr val="898989"/>
                </a:solidFill>
              </a:rPr>
              <a:t>‹#›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048579" name="页脚占位符 1048578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lvl="0" algn="ctr" eaLnBrk="1" latinLnBrk="1" hangingPunct="1"/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844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1051845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1051846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1051847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1051848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1048578" name="日期占位符 1048577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lvl="0" eaLnBrk="1" latinLnBrk="1" hangingPunct="1"/>
            <a:fld id="{566ABCEB-ACFC-4714-9973-3DA970169C29}" type="datetime1">
              <a:rPr lang="en-US" altLang="en-US" sz="1200">
                <a:solidFill>
                  <a:srgbClr val="898989"/>
                </a:solidFill>
              </a:rPr>
              <a:t>1/4/2021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048580" name="灯片编号占位符 1048579"/>
          <p:cNvSpPr>
            <a:spLocks noGrp="1"/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lvl="0" algn="r" eaLnBrk="1" latinLnBrk="1" hangingPunct="1"/>
            <a:fld id="{566ABCEB-ACFC-4714-9973-3DA970169C29}" type="slidenum">
              <a:rPr lang="en-US" altLang="en-US" sz="1200">
                <a:solidFill>
                  <a:srgbClr val="898989"/>
                </a:solidFill>
              </a:rPr>
              <a:t>‹#›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048579" name="页脚占位符 1048578"/>
          <p:cNvSpPr>
            <a:spLocks noGrp="1"/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lvl="0" algn="ctr" eaLnBrk="1" latinLnBrk="1" hangingPunct="1"/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85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1048578" name="日期占位符 1048577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lvl="0" eaLnBrk="1" latinLnBrk="1" hangingPunct="1"/>
            <a:fld id="{566ABCEB-ACFC-4714-9973-3DA970169C29}" type="datetime1">
              <a:rPr lang="en-US" altLang="en-US" sz="1200">
                <a:solidFill>
                  <a:srgbClr val="898989"/>
                </a:solidFill>
              </a:rPr>
              <a:t>1/4/2021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048580" name="灯片编号占位符 1048579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lvl="0" algn="r" eaLnBrk="1" latinLnBrk="1" hangingPunct="1"/>
            <a:fld id="{566ABCEB-ACFC-4714-9973-3DA970169C29}" type="slidenum">
              <a:rPr lang="en-US" altLang="en-US" sz="1200">
                <a:solidFill>
                  <a:srgbClr val="898989"/>
                </a:solidFill>
              </a:rPr>
              <a:t>‹#›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048579" name="页脚占位符 1048578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lvl="0" algn="ctr" eaLnBrk="1" latinLnBrk="1" hangingPunct="1"/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8" name="日期占位符 1048577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lvl="0" eaLnBrk="1" latinLnBrk="1" hangingPunct="1"/>
            <a:fld id="{566ABCEB-ACFC-4714-9973-3DA970169C29}" type="datetime1">
              <a:rPr lang="en-US" altLang="en-US" sz="1200">
                <a:solidFill>
                  <a:srgbClr val="898989"/>
                </a:solidFill>
              </a:rPr>
              <a:t>1/4/2021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048580" name="灯片编号占位符 1048579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lvl="0" algn="r" eaLnBrk="1" latinLnBrk="1" hangingPunct="1"/>
            <a:fld id="{566ABCEB-ACFC-4714-9973-3DA970169C29}" type="slidenum">
              <a:rPr lang="en-US" altLang="en-US" sz="1200">
                <a:solidFill>
                  <a:srgbClr val="898989"/>
                </a:solidFill>
              </a:rPr>
              <a:t>‹#›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048579" name="页脚占位符 1048578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lvl="0" algn="ctr" eaLnBrk="1" latinLnBrk="1" hangingPunct="1"/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836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1051837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1051838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1048578" name="日期占位符 1048577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lvl="0" eaLnBrk="1" latinLnBrk="1" hangingPunct="1"/>
            <a:fld id="{566ABCEB-ACFC-4714-9973-3DA970169C29}" type="datetime1">
              <a:rPr lang="en-US" altLang="en-US" sz="1200">
                <a:solidFill>
                  <a:srgbClr val="898989"/>
                </a:solidFill>
              </a:rPr>
              <a:t>1/4/2021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048580" name="灯片编号占位符 1048579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lvl="0" algn="r" eaLnBrk="1" latinLnBrk="1" hangingPunct="1"/>
            <a:fld id="{566ABCEB-ACFC-4714-9973-3DA970169C29}" type="slidenum">
              <a:rPr lang="en-US" altLang="en-US" sz="1200">
                <a:solidFill>
                  <a:srgbClr val="898989"/>
                </a:solidFill>
              </a:rPr>
              <a:t>‹#›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048579" name="页脚占位符 1048578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lvl="0" algn="ctr" eaLnBrk="1" latinLnBrk="1" hangingPunct="1"/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841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1051842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3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51843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1048578" name="日期占位符 1048577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lvl="0" eaLnBrk="1" latinLnBrk="1" hangingPunct="1"/>
            <a:fld id="{566ABCEB-ACFC-4714-9973-3DA970169C29}" type="datetime1">
              <a:rPr lang="en-US" altLang="en-US" sz="1200">
                <a:solidFill>
                  <a:srgbClr val="898989"/>
                </a:solidFill>
              </a:rPr>
              <a:t>1/4/2021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048580" name="灯片编号占位符 1048579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lvl="0" algn="r" eaLnBrk="1" latinLnBrk="1" hangingPunct="1"/>
            <a:fld id="{566ABCEB-ACFC-4714-9973-3DA970169C29}" type="slidenum">
              <a:rPr lang="en-US" altLang="en-US" sz="1200">
                <a:solidFill>
                  <a:srgbClr val="898989"/>
                </a:solidFill>
              </a:rPr>
              <a:t>‹#›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048579" name="页脚占位符 1048578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lvl="0" algn="ctr" eaLnBrk="1" latinLnBrk="1" hangingPunct="1"/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标题占位符 1048575"/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48577" name="文本占位符 1048576"/>
          <p:cNvSpPr>
            <a:spLocks noGrp="1"/>
          </p:cNvSpPr>
          <p:nvPr>
            <p:ph type="body" idx="9"/>
          </p:nvPr>
        </p:nvSpPr>
        <p:spPr>
          <a:xfrm>
            <a:off x="838200" y="1825625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8578" name="日期占位符 1048577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lvl="0" eaLnBrk="1" latinLnBrk="1" hangingPunct="1"/>
            <a:fld id="{566ABCEB-ACFC-4714-9973-3DA970169C29}" type="datetime1">
              <a:rPr lang="en-US" altLang="en-US" sz="1200">
                <a:solidFill>
                  <a:srgbClr val="898989"/>
                </a:solidFill>
              </a:rPr>
              <a:t>1/4/2021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048579" name="页脚占位符 1048578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lvl="0" algn="ctr" eaLnBrk="1" latinLnBrk="1" hangingPunct="1"/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048580" name="灯片编号占位符 1048579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lvl="0" algn="r" eaLnBrk="1" latinLnBrk="1" hangingPunct="1"/>
            <a:fld id="{566ABCEB-ACFC-4714-9973-3DA970169C29}" type="slidenum">
              <a:rPr lang="en-US" altLang="en-US" sz="1200">
                <a:solidFill>
                  <a:srgbClr val="898989"/>
                </a:solidFill>
              </a:rPr>
              <a:t>‹#›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apidesign.cn/" TargetMode="Externa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图片 2097151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571625" y="3273425"/>
            <a:ext cx="9172575" cy="3363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53" name="图片 2097152"/>
          <p:cNvPicPr/>
          <p:nvPr/>
        </p:nvPicPr>
        <p:blipFill>
          <a:blip r:embed="rId3"/>
          <a:srcRect r="25722"/>
          <a:stretch>
            <a:fillRect/>
          </a:stretch>
        </p:blipFill>
        <p:spPr>
          <a:xfrm>
            <a:off x="10761662" y="5462587"/>
            <a:ext cx="1687512" cy="1174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54" name="图片 2097153"/>
          <p:cNvPicPr/>
          <p:nvPr/>
        </p:nvPicPr>
        <p:blipFill>
          <a:blip r:embed="rId3"/>
          <a:srcRect l="35881"/>
          <a:stretch>
            <a:fillRect/>
          </a:stretch>
        </p:blipFill>
        <p:spPr>
          <a:xfrm>
            <a:off x="-74612" y="5462587"/>
            <a:ext cx="1457325" cy="1174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55" name="图片 2097154"/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7966075" y="3021012"/>
            <a:ext cx="3640137" cy="1852612"/>
          </a:xfrm>
          <a:prstGeom prst="rect">
            <a:avLst/>
          </a:prstGeom>
          <a:noFill/>
          <a:ln>
            <a:noFill/>
          </a:ln>
        </p:spPr>
      </p:pic>
      <p:sp>
        <p:nvSpPr>
          <p:cNvPr id="1048581" name="文本框 1048580" descr="#clear#"/>
          <p:cNvSpPr txBox="1"/>
          <p:nvPr/>
        </p:nvSpPr>
        <p:spPr>
          <a:xfrm>
            <a:off x="2776537" y="1201737"/>
            <a:ext cx="6619875" cy="92333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algn="dist"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5400" dirty="0">
                <a:solidFill>
                  <a:srgbClr val="D7816C"/>
                </a:solidFill>
                <a:latin typeface="新蒂黑板报" pitchFamily="66" charset="-122"/>
                <a:ea typeface="新蒂黑板报" pitchFamily="66" charset="-122"/>
              </a:rPr>
              <a:t>房子卡通</a:t>
            </a:r>
            <a:r>
              <a:rPr lang="zh-CN" altLang="en-US" sz="5400" dirty="0">
                <a:latin typeface="新蒂黑板报" pitchFamily="66" charset="-122"/>
                <a:ea typeface="新蒂黑板报" pitchFamily="66" charset="-122"/>
              </a:rPr>
              <a:t>手绘模板</a:t>
            </a:r>
          </a:p>
        </p:txBody>
      </p:sp>
      <p:sp>
        <p:nvSpPr>
          <p:cNvPr id="1048582" name="任意多边形 1048581"/>
          <p:cNvSpPr/>
          <p:nvPr/>
        </p:nvSpPr>
        <p:spPr bwMode="auto">
          <a:xfrm rot="20785646">
            <a:off x="9205912" y="1838325"/>
            <a:ext cx="793750" cy="458787"/>
          </a:xfrm>
          <a:custGeom>
            <a:avLst/>
            <a:gdLst/>
            <a:ahLst/>
            <a:cxnLst/>
            <a:rect l="0" t="0" r="0" b="0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8583" name="任意多边形 1048582"/>
          <p:cNvSpPr/>
          <p:nvPr/>
        </p:nvSpPr>
        <p:spPr>
          <a:xfrm>
            <a:off x="2414587" y="1747837"/>
            <a:ext cx="6708775" cy="465137"/>
          </a:xfrm>
          <a:custGeom>
            <a:avLst/>
            <a:gdLst/>
            <a:ahLst/>
            <a:cxnLst/>
            <a:rect l="0" t="0" r="0" b="0"/>
            <a:pathLst>
              <a:path w="4904398" h="401116">
                <a:moveTo>
                  <a:pt x="391353" y="0"/>
                </a:moveTo>
                <a:cubicBezTo>
                  <a:pt x="-226127" y="38897"/>
                  <a:pt x="-86259" y="411428"/>
                  <a:pt x="623492" y="400898"/>
                </a:cubicBezTo>
                <a:lnTo>
                  <a:pt x="4904398" y="322224"/>
                </a:lnTo>
              </a:path>
            </a:pathLst>
          </a:custGeom>
          <a:noFill/>
          <a:ln w="25400" cap="rnd" cmpd="sng">
            <a:solidFill>
              <a:schemeClr val="dk1">
                <a:alpha val="100000"/>
              </a:schemeClr>
            </a:solidFill>
            <a:prstDash val="dash"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8584" name="文本框 1048583" descr="#clear#"/>
          <p:cNvSpPr txBox="1"/>
          <p:nvPr/>
        </p:nvSpPr>
        <p:spPr>
          <a:xfrm>
            <a:off x="5388706" y="2459116"/>
            <a:ext cx="1341564" cy="52197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>
                <a:latin typeface="方正静蕾简体" pitchFamily="2" charset="-122"/>
                <a:ea typeface="方正静蕾简体" pitchFamily="2" charset="-122"/>
              </a:rPr>
              <a:t>xiazaii</a:t>
            </a:r>
            <a:endParaRPr lang="zh-CN" altLang="en-US" dirty="0">
              <a:latin typeface="方正静蕾简体" pitchFamily="2" charset="-122"/>
              <a:ea typeface="方正静蕾简体" pitchFamily="2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" name="组合 126"/>
          <p:cNvGrpSpPr/>
          <p:nvPr/>
        </p:nvGrpSpPr>
        <p:grpSpPr>
          <a:xfrm>
            <a:off x="1627187" y="2322512"/>
            <a:ext cx="3603625" cy="2762250"/>
            <a:chOff x="1025" y="1463"/>
            <a:chExt cx="2270" cy="1740"/>
          </a:xfrm>
        </p:grpSpPr>
        <p:pic>
          <p:nvPicPr>
            <p:cNvPr id="2097198" name="图片 2097197"/>
            <p:cNvPicPr/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1025" y="1463"/>
              <a:ext cx="2270" cy="17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48740" name="文本框 1048739"/>
            <p:cNvSpPr txBox="1"/>
            <p:nvPr/>
          </p:nvSpPr>
          <p:spPr>
            <a:xfrm>
              <a:off x="1026" y="1464"/>
              <a:ext cx="2268" cy="1738"/>
            </a:xfrm>
            <a:prstGeom prst="rect">
              <a:avLst/>
            </a:prstGeom>
            <a:noFill/>
            <a:ln>
              <a:noFill/>
            </a:ln>
          </p:spPr>
          <p:txBody>
            <a:bodyPr lIns="91440" tIns="45720" rIns="91440" bIns="45720" anchor="ctr"/>
            <a:lstStyle>
              <a:lvl1pPr marL="0" indent="0" algn="l" rtl="0" fontAlgn="base" latinLnBrk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457200" indent="0" algn="l" rtl="0" fontAlgn="base" latinLnBrk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914400" indent="0" algn="l" rtl="0" fontAlgn="base" latinLnBrk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371600" indent="0" algn="l" rtl="0" fontAlgn="base" latinLnBrk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1828800" indent="0" algn="l" rtl="0" fontAlgn="base" latinLnBrk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</a:lstStyle>
            <a:p>
              <a:pPr lvl="0" algn="ctr" eaLnBrk="1" latinLnBrk="1" hangingPunct="1"/>
              <a:endParaRPr lang="en-US" altLang="en-US">
                <a:latin typeface="方正静蕾简体" pitchFamily="2" charset="-122"/>
                <a:ea typeface="方正静蕾简体" pitchFamily="2" charset="-122"/>
              </a:endParaRPr>
            </a:p>
          </p:txBody>
        </p:sp>
      </p:grpSp>
      <p:sp>
        <p:nvSpPr>
          <p:cNvPr id="1048741" name="任意多边形 1048740"/>
          <p:cNvSpPr/>
          <p:nvPr/>
        </p:nvSpPr>
        <p:spPr>
          <a:xfrm>
            <a:off x="1319212" y="2100262"/>
            <a:ext cx="4232275" cy="3227387"/>
          </a:xfrm>
          <a:custGeom>
            <a:avLst/>
            <a:gdLst/>
            <a:ahLst/>
            <a:cxnLst/>
            <a:rect l="0" t="0" r="0" b="0"/>
            <a:pathLst>
              <a:path w="4233329" h="3227560">
                <a:moveTo>
                  <a:pt x="692107" y="230189"/>
                </a:moveTo>
                <a:cubicBezTo>
                  <a:pt x="659083" y="230589"/>
                  <a:pt x="630305" y="231475"/>
                  <a:pt x="606311" y="232933"/>
                </a:cubicBezTo>
                <a:cubicBezTo>
                  <a:pt x="414362" y="244600"/>
                  <a:pt x="374752" y="437931"/>
                  <a:pt x="330515" y="632928"/>
                </a:cubicBezTo>
                <a:cubicBezTo>
                  <a:pt x="296654" y="1056256"/>
                  <a:pt x="320155" y="2603079"/>
                  <a:pt x="403145" y="2772901"/>
                </a:cubicBezTo>
                <a:cubicBezTo>
                  <a:pt x="486134" y="2942724"/>
                  <a:pt x="890719" y="2928232"/>
                  <a:pt x="1440706" y="2952899"/>
                </a:cubicBezTo>
                <a:cubicBezTo>
                  <a:pt x="1990693" y="2977566"/>
                  <a:pt x="3547289" y="3001102"/>
                  <a:pt x="3703068" y="2920902"/>
                </a:cubicBezTo>
                <a:cubicBezTo>
                  <a:pt x="3858848" y="2840703"/>
                  <a:pt x="3893984" y="2214242"/>
                  <a:pt x="3906009" y="1782913"/>
                </a:cubicBezTo>
                <a:cubicBezTo>
                  <a:pt x="3918035" y="1351585"/>
                  <a:pt x="3956302" y="484220"/>
                  <a:pt x="3775220" y="332932"/>
                </a:cubicBezTo>
                <a:cubicBezTo>
                  <a:pt x="3594137" y="181645"/>
                  <a:pt x="2352755" y="279599"/>
                  <a:pt x="1824604" y="262933"/>
                </a:cubicBezTo>
                <a:cubicBezTo>
                  <a:pt x="1362472" y="248350"/>
                  <a:pt x="923276" y="227386"/>
                  <a:pt x="692107" y="230189"/>
                </a:cubicBezTo>
                <a:close/>
                <a:moveTo>
                  <a:pt x="442503" y="300"/>
                </a:moveTo>
                <a:cubicBezTo>
                  <a:pt x="714176" y="-2994"/>
                  <a:pt x="1230326" y="21643"/>
                  <a:pt x="1773431" y="38781"/>
                </a:cubicBezTo>
                <a:cubicBezTo>
                  <a:pt x="2394122" y="58367"/>
                  <a:pt x="3853013" y="-56751"/>
                  <a:pt x="4065824" y="121045"/>
                </a:cubicBezTo>
                <a:cubicBezTo>
                  <a:pt x="4278635" y="298840"/>
                  <a:pt x="4233662" y="1318182"/>
                  <a:pt x="4219530" y="1825085"/>
                </a:cubicBezTo>
                <a:cubicBezTo>
                  <a:pt x="4205397" y="2331989"/>
                  <a:pt x="4164105" y="3068215"/>
                  <a:pt x="3981031" y="3162467"/>
                </a:cubicBezTo>
                <a:cubicBezTo>
                  <a:pt x="3797956" y="3256719"/>
                  <a:pt x="1968621" y="3229059"/>
                  <a:pt x="1322268" y="3200070"/>
                </a:cubicBezTo>
                <a:cubicBezTo>
                  <a:pt x="675915" y="3171082"/>
                  <a:pt x="200440" y="3188112"/>
                  <a:pt x="102910" y="2988535"/>
                </a:cubicBezTo>
                <a:cubicBezTo>
                  <a:pt x="5380" y="2788957"/>
                  <a:pt x="-22240" y="971107"/>
                  <a:pt x="17555" y="473605"/>
                </a:cubicBezTo>
                <a:cubicBezTo>
                  <a:pt x="69542" y="244441"/>
                  <a:pt x="116093" y="17235"/>
                  <a:pt x="341674" y="3525"/>
                </a:cubicBezTo>
                <a:cubicBezTo>
                  <a:pt x="369872" y="1811"/>
                  <a:pt x="403693" y="770"/>
                  <a:pt x="442503" y="300"/>
                </a:cubicBezTo>
              </a:path>
            </a:pathLst>
          </a:custGeom>
          <a:solidFill>
            <a:srgbClr val="FFFFFF"/>
          </a:solidFill>
          <a:ln w="28575" cap="rnd" cmpd="sng">
            <a:solidFill>
              <a:srgbClr val="595959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8742" name="任意多边形 1048741"/>
          <p:cNvSpPr/>
          <p:nvPr/>
        </p:nvSpPr>
        <p:spPr>
          <a:xfrm>
            <a:off x="2457450" y="5307012"/>
            <a:ext cx="1920875" cy="473075"/>
          </a:xfrm>
          <a:custGeom>
            <a:avLst/>
            <a:gdLst/>
            <a:ahLst/>
            <a:cxnLst/>
            <a:rect l="0" t="0" r="0" b="0"/>
            <a:pathLst>
              <a:path w="1920382" h="472541">
                <a:moveTo>
                  <a:pt x="735217" y="0"/>
                </a:moveTo>
                <a:lnTo>
                  <a:pt x="750207" y="254833"/>
                </a:lnTo>
                <a:cubicBezTo>
                  <a:pt x="540345" y="254833"/>
                  <a:pt x="245538" y="222354"/>
                  <a:pt x="120620" y="254833"/>
                </a:cubicBezTo>
                <a:cubicBezTo>
                  <a:pt x="-4298" y="287312"/>
                  <a:pt x="-1800" y="368508"/>
                  <a:pt x="699" y="449705"/>
                </a:cubicBezTo>
                <a:cubicBezTo>
                  <a:pt x="640279" y="454702"/>
                  <a:pt x="1609643" y="487180"/>
                  <a:pt x="1919440" y="464695"/>
                </a:cubicBezTo>
                <a:cubicBezTo>
                  <a:pt x="1894456" y="394741"/>
                  <a:pt x="1971906" y="294807"/>
                  <a:pt x="1844489" y="254833"/>
                </a:cubicBezTo>
                <a:lnTo>
                  <a:pt x="1154941" y="224852"/>
                </a:lnTo>
                <a:lnTo>
                  <a:pt x="1169931" y="14990"/>
                </a:lnTo>
              </a:path>
            </a:pathLst>
          </a:custGeom>
          <a:noFill/>
          <a:ln w="25400" cap="rnd" cmpd="sng">
            <a:solidFill>
              <a:srgbClr val="595959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8743" name="文本框 1048742" descr="#clear#"/>
          <p:cNvSpPr txBox="1"/>
          <p:nvPr/>
        </p:nvSpPr>
        <p:spPr>
          <a:xfrm>
            <a:off x="7154862" y="2266950"/>
            <a:ext cx="1158875" cy="523875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>
                <a:latin typeface="方正静蕾简体" pitchFamily="2" charset="-122"/>
                <a:ea typeface="方正静蕾简体" pitchFamily="2" charset="-122"/>
              </a:rPr>
              <a:t>小标题</a:t>
            </a:r>
          </a:p>
        </p:txBody>
      </p:sp>
      <p:sp>
        <p:nvSpPr>
          <p:cNvPr id="1048744" name="文本框 1048743" descr="#clear#"/>
          <p:cNvSpPr txBox="1"/>
          <p:nvPr/>
        </p:nvSpPr>
        <p:spPr>
          <a:xfrm>
            <a:off x="6681787" y="2800350"/>
            <a:ext cx="4006850" cy="98742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algn="dist" eaLnBrk="1" latin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en-US" altLang="zh-CN" sz="1600">
                <a:latin typeface="方正静蕾简体" pitchFamily="2" charset="-122"/>
                <a:ea typeface="方正静蕾简体" pitchFamily="2" charset="-122"/>
              </a:rPr>
              <a:t>A designer can use default text to simulate what text would look like. If it is not real text. A designer can use default text to simulate what text would look like. </a:t>
            </a:r>
          </a:p>
        </p:txBody>
      </p:sp>
      <p:sp>
        <p:nvSpPr>
          <p:cNvPr id="1048745" name="文本框 1048744" descr="#clear#"/>
          <p:cNvSpPr txBox="1"/>
          <p:nvPr/>
        </p:nvSpPr>
        <p:spPr>
          <a:xfrm>
            <a:off x="7154862" y="4243387"/>
            <a:ext cx="1158875" cy="523875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>
                <a:latin typeface="方正静蕾简体" pitchFamily="2" charset="-122"/>
                <a:ea typeface="方正静蕾简体" pitchFamily="2" charset="-122"/>
              </a:rPr>
              <a:t>小标题</a:t>
            </a:r>
          </a:p>
        </p:txBody>
      </p:sp>
      <p:sp>
        <p:nvSpPr>
          <p:cNvPr id="1048746" name="文本框 1048745" descr="#clear#"/>
          <p:cNvSpPr txBox="1"/>
          <p:nvPr/>
        </p:nvSpPr>
        <p:spPr>
          <a:xfrm>
            <a:off x="6681787" y="4625975"/>
            <a:ext cx="4006850" cy="10160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algn="dist" eaLnBrk="1" latin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en-US" altLang="zh-CN" sz="1600">
                <a:latin typeface="方正静蕾简体" pitchFamily="2" charset="-122"/>
                <a:ea typeface="方正静蕾简体" pitchFamily="2" charset="-122"/>
              </a:rPr>
              <a:t>A designer can use default text to simulate what text would look like. If it is not real text. A designer can use default text to simulate what text would look like. </a:t>
            </a:r>
          </a:p>
        </p:txBody>
      </p:sp>
      <p:sp>
        <p:nvSpPr>
          <p:cNvPr id="1048747" name="任意多边形 1048746"/>
          <p:cNvSpPr/>
          <p:nvPr/>
        </p:nvSpPr>
        <p:spPr bwMode="auto">
          <a:xfrm>
            <a:off x="6832600" y="2332037"/>
            <a:ext cx="334962" cy="325437"/>
          </a:xfrm>
          <a:custGeom>
            <a:avLst/>
            <a:gdLst/>
            <a:ahLst/>
            <a:cxnLst/>
            <a:rect l="0" t="0" r="0" b="0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</a:path>
            </a:pathLst>
          </a:custGeom>
          <a:solidFill>
            <a:srgbClr val="D7816C">
              <a:alpha val="10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8748" name="任意多边形 1048747"/>
          <p:cNvSpPr/>
          <p:nvPr/>
        </p:nvSpPr>
        <p:spPr bwMode="auto">
          <a:xfrm>
            <a:off x="6832600" y="4343400"/>
            <a:ext cx="334962" cy="323850"/>
          </a:xfrm>
          <a:custGeom>
            <a:avLst/>
            <a:gdLst/>
            <a:ahLst/>
            <a:cxnLst/>
            <a:rect l="0" t="0" r="0" b="0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</a:path>
            </a:pathLst>
          </a:custGeom>
          <a:solidFill>
            <a:srgbClr val="D7816C">
              <a:alpha val="10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8749" name="文本框 1048748" descr="#clear#"/>
          <p:cNvSpPr txBox="1"/>
          <p:nvPr/>
        </p:nvSpPr>
        <p:spPr>
          <a:xfrm>
            <a:off x="4294187" y="836612"/>
            <a:ext cx="3613150" cy="5842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algn="dist"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200">
                <a:latin typeface="新蒂黑板报" pitchFamily="66" charset="-122"/>
                <a:ea typeface="新蒂黑板报" pitchFamily="66" charset="-122"/>
              </a:rPr>
              <a:t>在此添加本页</a:t>
            </a:r>
            <a:r>
              <a:rPr lang="zh-CN" altLang="en-US" sz="3200">
                <a:solidFill>
                  <a:srgbClr val="D7816C"/>
                </a:solidFill>
                <a:latin typeface="新蒂黑板报" pitchFamily="66" charset="-122"/>
                <a:ea typeface="新蒂黑板报" pitchFamily="66" charset="-122"/>
              </a:rPr>
              <a:t>标题</a:t>
            </a:r>
          </a:p>
        </p:txBody>
      </p:sp>
      <p:sp>
        <p:nvSpPr>
          <p:cNvPr id="1048750" name="任意多边形 1048749"/>
          <p:cNvSpPr/>
          <p:nvPr/>
        </p:nvSpPr>
        <p:spPr bwMode="auto">
          <a:xfrm rot="20785646">
            <a:off x="7850187" y="1268412"/>
            <a:ext cx="463550" cy="268287"/>
          </a:xfrm>
          <a:custGeom>
            <a:avLst/>
            <a:gdLst/>
            <a:ahLst/>
            <a:cxnLst/>
            <a:rect l="0" t="0" r="0" b="0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8751" name="任意多边形 1048750"/>
          <p:cNvSpPr/>
          <p:nvPr/>
        </p:nvSpPr>
        <p:spPr bwMode="auto">
          <a:xfrm>
            <a:off x="3878262" y="1216025"/>
            <a:ext cx="3922712" cy="271462"/>
          </a:xfrm>
          <a:custGeom>
            <a:avLst/>
            <a:gdLst/>
            <a:ahLst/>
            <a:cxnLst/>
            <a:rect l="0" t="0" r="0" b="0"/>
            <a:pathLst>
              <a:path w="4904398" h="401116">
                <a:moveTo>
                  <a:pt x="391353" y="0"/>
                </a:moveTo>
                <a:cubicBezTo>
                  <a:pt x="-226127" y="38897"/>
                  <a:pt x="-86259" y="411428"/>
                  <a:pt x="623492" y="400898"/>
                </a:cubicBezTo>
                <a:lnTo>
                  <a:pt x="4904398" y="322224"/>
                </a:lnTo>
              </a:path>
            </a:pathLst>
          </a:custGeom>
          <a:noFill/>
          <a:ln w="25400" cap="rnd" cmpd="sng">
            <a:solidFill>
              <a:schemeClr val="dk1">
                <a:alpha val="100000"/>
              </a:schemeClr>
            </a:solidFill>
            <a:prstDash val="dash"/>
            <a:round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2" name="矩形 1048751" descr="#clear#"/>
          <p:cNvSpPr/>
          <p:nvPr/>
        </p:nvSpPr>
        <p:spPr>
          <a:xfrm>
            <a:off x="2813050" y="2606675"/>
            <a:ext cx="3781425" cy="646112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algn="r"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>
                <a:latin typeface="方正静蕾简体" pitchFamily="2" charset="-122"/>
                <a:ea typeface="方正静蕾简体" pitchFamily="2" charset="-122"/>
              </a:rPr>
              <a:t>A designer can use default text to simulate what text would look like. </a:t>
            </a:r>
          </a:p>
        </p:txBody>
      </p:sp>
      <p:sp>
        <p:nvSpPr>
          <p:cNvPr id="1048753" name="矩形 1048752" descr="#clear#"/>
          <p:cNvSpPr/>
          <p:nvPr/>
        </p:nvSpPr>
        <p:spPr>
          <a:xfrm>
            <a:off x="4016375" y="2190750"/>
            <a:ext cx="2062162" cy="522287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b="1">
                <a:latin typeface="方正静蕾简体" pitchFamily="2" charset="-122"/>
                <a:ea typeface="方正静蕾简体" pitchFamily="2" charset="-122"/>
              </a:rPr>
              <a:t>ADD TITLE HERE</a:t>
            </a:r>
          </a:p>
        </p:txBody>
      </p:sp>
      <p:sp>
        <p:nvSpPr>
          <p:cNvPr id="1048754" name="矩形 1048753" descr="#clear#"/>
          <p:cNvSpPr/>
          <p:nvPr/>
        </p:nvSpPr>
        <p:spPr>
          <a:xfrm>
            <a:off x="612775" y="3625850"/>
            <a:ext cx="3656012" cy="646112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algn="r"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>
                <a:latin typeface="方正静蕾简体" pitchFamily="2" charset="-122"/>
                <a:ea typeface="方正静蕾简体" pitchFamily="2" charset="-122"/>
              </a:rPr>
              <a:t>A designer can use default text to simulate what text would look like. </a:t>
            </a:r>
          </a:p>
        </p:txBody>
      </p:sp>
      <p:sp>
        <p:nvSpPr>
          <p:cNvPr id="1048755" name="矩形 1048754" descr="#clear#"/>
          <p:cNvSpPr/>
          <p:nvPr/>
        </p:nvSpPr>
        <p:spPr>
          <a:xfrm>
            <a:off x="1690687" y="3209925"/>
            <a:ext cx="2062162" cy="522287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b="1">
                <a:latin typeface="方正静蕾简体" pitchFamily="2" charset="-122"/>
                <a:ea typeface="方正静蕾简体" pitchFamily="2" charset="-122"/>
              </a:rPr>
              <a:t>ADD TITLE HERE</a:t>
            </a:r>
          </a:p>
        </p:txBody>
      </p:sp>
      <p:sp>
        <p:nvSpPr>
          <p:cNvPr id="1048756" name="矩形 1048755" descr="#clear#"/>
          <p:cNvSpPr/>
          <p:nvPr/>
        </p:nvSpPr>
        <p:spPr>
          <a:xfrm>
            <a:off x="5767387" y="5349875"/>
            <a:ext cx="3656012" cy="646112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>
                <a:latin typeface="方正静蕾简体" pitchFamily="2" charset="-122"/>
                <a:ea typeface="方正静蕾简体" pitchFamily="2" charset="-122"/>
              </a:rPr>
              <a:t>A designer can use default text to simulate what text would look like. </a:t>
            </a:r>
          </a:p>
        </p:txBody>
      </p:sp>
      <p:sp>
        <p:nvSpPr>
          <p:cNvPr id="1048757" name="矩形 1048756" descr="#clear#"/>
          <p:cNvSpPr/>
          <p:nvPr/>
        </p:nvSpPr>
        <p:spPr>
          <a:xfrm>
            <a:off x="5802312" y="4933950"/>
            <a:ext cx="2062162" cy="522287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b="1">
                <a:latin typeface="方正静蕾简体" pitchFamily="2" charset="-122"/>
                <a:ea typeface="方正静蕾简体" pitchFamily="2" charset="-122"/>
              </a:rPr>
              <a:t>ADD TITLE HERE</a:t>
            </a:r>
          </a:p>
        </p:txBody>
      </p:sp>
      <p:sp>
        <p:nvSpPr>
          <p:cNvPr id="1048758" name="矩形 1048757" descr="#clear#"/>
          <p:cNvSpPr/>
          <p:nvPr/>
        </p:nvSpPr>
        <p:spPr>
          <a:xfrm>
            <a:off x="7877175" y="4240212"/>
            <a:ext cx="3656012" cy="646112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>
                <a:latin typeface="方正静蕾简体" pitchFamily="2" charset="-122"/>
                <a:ea typeface="方正静蕾简体" pitchFamily="2" charset="-122"/>
              </a:rPr>
              <a:t>A designer can use default text to simulate what text would look like. </a:t>
            </a:r>
          </a:p>
        </p:txBody>
      </p:sp>
      <p:sp>
        <p:nvSpPr>
          <p:cNvPr id="1048759" name="矩形 1048758" descr="#clear#"/>
          <p:cNvSpPr/>
          <p:nvPr/>
        </p:nvSpPr>
        <p:spPr>
          <a:xfrm>
            <a:off x="7912100" y="3824287"/>
            <a:ext cx="2062162" cy="522287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b="1">
                <a:latin typeface="方正静蕾简体" pitchFamily="2" charset="-122"/>
                <a:ea typeface="方正静蕾简体" pitchFamily="2" charset="-122"/>
              </a:rPr>
              <a:t>ADD TITLE HERE</a:t>
            </a:r>
          </a:p>
        </p:txBody>
      </p:sp>
      <p:sp>
        <p:nvSpPr>
          <p:cNvPr id="1048760" name="矩形 1048759"/>
          <p:cNvSpPr/>
          <p:nvPr/>
        </p:nvSpPr>
        <p:spPr>
          <a:xfrm>
            <a:off x="6683375" y="2159000"/>
            <a:ext cx="1630362" cy="1020762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8761" name="任意多边形 1048760"/>
          <p:cNvSpPr/>
          <p:nvPr/>
        </p:nvSpPr>
        <p:spPr bwMode="auto">
          <a:xfrm>
            <a:off x="6648450" y="2166937"/>
            <a:ext cx="1673225" cy="1020762"/>
          </a:xfrm>
          <a:custGeom>
            <a:avLst/>
            <a:gdLst/>
            <a:ahLst/>
            <a:cxnLst/>
            <a:rect l="0" t="0" r="0" b="0"/>
            <a:pathLst>
              <a:path w="231" h="141">
                <a:moveTo>
                  <a:pt x="143" y="141"/>
                </a:moveTo>
                <a:cubicBezTo>
                  <a:pt x="142" y="141"/>
                  <a:pt x="142" y="141"/>
                  <a:pt x="142" y="140"/>
                </a:cubicBezTo>
                <a:cubicBezTo>
                  <a:pt x="141" y="139"/>
                  <a:pt x="141" y="138"/>
                  <a:pt x="141" y="137"/>
                </a:cubicBezTo>
                <a:cubicBezTo>
                  <a:pt x="139" y="137"/>
                  <a:pt x="136" y="137"/>
                  <a:pt x="133" y="137"/>
                </a:cubicBezTo>
                <a:cubicBezTo>
                  <a:pt x="120" y="137"/>
                  <a:pt x="106" y="136"/>
                  <a:pt x="92" y="134"/>
                </a:cubicBezTo>
                <a:cubicBezTo>
                  <a:pt x="92" y="134"/>
                  <a:pt x="92" y="135"/>
                  <a:pt x="92" y="135"/>
                </a:cubicBezTo>
                <a:cubicBezTo>
                  <a:pt x="91" y="136"/>
                  <a:pt x="91" y="136"/>
                  <a:pt x="91" y="136"/>
                </a:cubicBezTo>
                <a:cubicBezTo>
                  <a:pt x="90" y="136"/>
                  <a:pt x="90" y="136"/>
                  <a:pt x="89" y="135"/>
                </a:cubicBezTo>
                <a:cubicBezTo>
                  <a:pt x="89" y="135"/>
                  <a:pt x="89" y="134"/>
                  <a:pt x="89" y="133"/>
                </a:cubicBezTo>
                <a:cubicBezTo>
                  <a:pt x="89" y="133"/>
                  <a:pt x="89" y="133"/>
                  <a:pt x="89" y="133"/>
                </a:cubicBezTo>
                <a:cubicBezTo>
                  <a:pt x="86" y="133"/>
                  <a:pt x="84" y="133"/>
                  <a:pt x="81" y="132"/>
                </a:cubicBezTo>
                <a:cubicBezTo>
                  <a:pt x="81" y="132"/>
                  <a:pt x="81" y="132"/>
                  <a:pt x="81" y="132"/>
                </a:cubicBezTo>
                <a:cubicBezTo>
                  <a:pt x="80" y="132"/>
                  <a:pt x="80" y="132"/>
                  <a:pt x="80" y="132"/>
                </a:cubicBezTo>
                <a:cubicBezTo>
                  <a:pt x="72" y="131"/>
                  <a:pt x="62" y="129"/>
                  <a:pt x="52" y="126"/>
                </a:cubicBezTo>
                <a:cubicBezTo>
                  <a:pt x="52" y="127"/>
                  <a:pt x="51" y="127"/>
                  <a:pt x="51" y="127"/>
                </a:cubicBezTo>
                <a:cubicBezTo>
                  <a:pt x="50" y="127"/>
                  <a:pt x="50" y="126"/>
                  <a:pt x="50" y="126"/>
                </a:cubicBezTo>
                <a:cubicBezTo>
                  <a:pt x="50" y="126"/>
                  <a:pt x="50" y="126"/>
                  <a:pt x="50" y="125"/>
                </a:cubicBezTo>
                <a:cubicBezTo>
                  <a:pt x="49" y="125"/>
                  <a:pt x="48" y="125"/>
                  <a:pt x="47" y="125"/>
                </a:cubicBezTo>
                <a:cubicBezTo>
                  <a:pt x="40" y="122"/>
                  <a:pt x="33" y="118"/>
                  <a:pt x="27" y="114"/>
                </a:cubicBezTo>
                <a:cubicBezTo>
                  <a:pt x="27" y="115"/>
                  <a:pt x="27" y="115"/>
                  <a:pt x="26" y="115"/>
                </a:cubicBezTo>
                <a:cubicBezTo>
                  <a:pt x="26" y="115"/>
                  <a:pt x="26" y="114"/>
                  <a:pt x="25" y="114"/>
                </a:cubicBezTo>
                <a:cubicBezTo>
                  <a:pt x="25" y="114"/>
                  <a:pt x="25" y="113"/>
                  <a:pt x="25" y="113"/>
                </a:cubicBezTo>
                <a:cubicBezTo>
                  <a:pt x="25" y="113"/>
                  <a:pt x="21" y="111"/>
                  <a:pt x="20" y="110"/>
                </a:cubicBezTo>
                <a:cubicBezTo>
                  <a:pt x="20" y="110"/>
                  <a:pt x="20" y="110"/>
                  <a:pt x="20" y="110"/>
                </a:cubicBezTo>
                <a:cubicBezTo>
                  <a:pt x="20" y="110"/>
                  <a:pt x="19" y="110"/>
                  <a:pt x="19" y="109"/>
                </a:cubicBezTo>
                <a:cubicBezTo>
                  <a:pt x="16" y="108"/>
                  <a:pt x="13" y="105"/>
                  <a:pt x="9" y="103"/>
                </a:cubicBezTo>
                <a:cubicBezTo>
                  <a:pt x="9" y="103"/>
                  <a:pt x="8" y="103"/>
                  <a:pt x="8" y="103"/>
                </a:cubicBezTo>
                <a:cubicBezTo>
                  <a:pt x="7" y="103"/>
                  <a:pt x="5" y="102"/>
                  <a:pt x="5" y="101"/>
                </a:cubicBezTo>
                <a:cubicBezTo>
                  <a:pt x="5" y="100"/>
                  <a:pt x="5" y="99"/>
                  <a:pt x="5" y="97"/>
                </a:cubicBezTo>
                <a:cubicBezTo>
                  <a:pt x="4" y="97"/>
                  <a:pt x="4" y="97"/>
                  <a:pt x="4" y="96"/>
                </a:cubicBezTo>
                <a:cubicBezTo>
                  <a:pt x="4" y="93"/>
                  <a:pt x="4" y="89"/>
                  <a:pt x="4" y="86"/>
                </a:cubicBezTo>
                <a:cubicBezTo>
                  <a:pt x="4" y="80"/>
                  <a:pt x="4" y="74"/>
                  <a:pt x="4" y="67"/>
                </a:cubicBezTo>
                <a:cubicBezTo>
                  <a:pt x="0" y="45"/>
                  <a:pt x="26" y="29"/>
                  <a:pt x="42" y="21"/>
                </a:cubicBezTo>
                <a:cubicBezTo>
                  <a:pt x="49" y="18"/>
                  <a:pt x="56" y="15"/>
                  <a:pt x="62" y="14"/>
                </a:cubicBezTo>
                <a:cubicBezTo>
                  <a:pt x="67" y="13"/>
                  <a:pt x="72" y="12"/>
                  <a:pt x="76" y="11"/>
                </a:cubicBezTo>
                <a:cubicBezTo>
                  <a:pt x="78" y="11"/>
                  <a:pt x="79" y="11"/>
                  <a:pt x="80" y="11"/>
                </a:cubicBezTo>
                <a:cubicBezTo>
                  <a:pt x="80" y="11"/>
                  <a:pt x="80" y="11"/>
                  <a:pt x="80" y="11"/>
                </a:cubicBezTo>
                <a:cubicBezTo>
                  <a:pt x="89" y="9"/>
                  <a:pt x="97" y="8"/>
                  <a:pt x="106" y="8"/>
                </a:cubicBezTo>
                <a:cubicBezTo>
                  <a:pt x="110" y="8"/>
                  <a:pt x="113" y="8"/>
                  <a:pt x="116" y="8"/>
                </a:cubicBezTo>
                <a:cubicBezTo>
                  <a:pt x="116" y="8"/>
                  <a:pt x="116" y="8"/>
                  <a:pt x="116" y="8"/>
                </a:cubicBezTo>
                <a:cubicBezTo>
                  <a:pt x="116" y="6"/>
                  <a:pt x="116" y="4"/>
                  <a:pt x="116" y="3"/>
                </a:cubicBezTo>
                <a:cubicBezTo>
                  <a:pt x="116" y="3"/>
                  <a:pt x="116" y="2"/>
                  <a:pt x="116" y="2"/>
                </a:cubicBezTo>
                <a:cubicBezTo>
                  <a:pt x="115" y="1"/>
                  <a:pt x="116" y="1"/>
                  <a:pt x="117" y="0"/>
                </a:cubicBezTo>
                <a:cubicBezTo>
                  <a:pt x="118" y="0"/>
                  <a:pt x="119" y="0"/>
                  <a:pt x="121" y="0"/>
                </a:cubicBezTo>
                <a:cubicBezTo>
                  <a:pt x="124" y="0"/>
                  <a:pt x="128" y="0"/>
                  <a:pt x="131" y="0"/>
                </a:cubicBezTo>
                <a:cubicBezTo>
                  <a:pt x="151" y="0"/>
                  <a:pt x="168" y="2"/>
                  <a:pt x="183" y="7"/>
                </a:cubicBezTo>
                <a:cubicBezTo>
                  <a:pt x="194" y="10"/>
                  <a:pt x="203" y="14"/>
                  <a:pt x="210" y="20"/>
                </a:cubicBezTo>
                <a:cubicBezTo>
                  <a:pt x="215" y="23"/>
                  <a:pt x="218" y="26"/>
                  <a:pt x="221" y="30"/>
                </a:cubicBezTo>
                <a:cubicBezTo>
                  <a:pt x="221" y="30"/>
                  <a:pt x="221" y="30"/>
                  <a:pt x="221" y="30"/>
                </a:cubicBezTo>
                <a:cubicBezTo>
                  <a:pt x="223" y="32"/>
                  <a:pt x="225" y="35"/>
                  <a:pt x="226" y="38"/>
                </a:cubicBezTo>
                <a:cubicBezTo>
                  <a:pt x="227" y="38"/>
                  <a:pt x="227" y="38"/>
                  <a:pt x="228" y="39"/>
                </a:cubicBezTo>
                <a:cubicBezTo>
                  <a:pt x="228" y="40"/>
                  <a:pt x="228" y="41"/>
                  <a:pt x="228" y="42"/>
                </a:cubicBezTo>
                <a:cubicBezTo>
                  <a:pt x="228" y="42"/>
                  <a:pt x="228" y="42"/>
                  <a:pt x="228" y="43"/>
                </a:cubicBezTo>
                <a:cubicBezTo>
                  <a:pt x="228" y="43"/>
                  <a:pt x="229" y="44"/>
                  <a:pt x="229" y="44"/>
                </a:cubicBezTo>
                <a:cubicBezTo>
                  <a:pt x="228" y="46"/>
                  <a:pt x="228" y="49"/>
                  <a:pt x="228" y="51"/>
                </a:cubicBezTo>
                <a:cubicBezTo>
                  <a:pt x="228" y="51"/>
                  <a:pt x="228" y="52"/>
                  <a:pt x="228" y="52"/>
                </a:cubicBezTo>
                <a:cubicBezTo>
                  <a:pt x="228" y="52"/>
                  <a:pt x="228" y="53"/>
                  <a:pt x="228" y="53"/>
                </a:cubicBezTo>
                <a:cubicBezTo>
                  <a:pt x="228" y="53"/>
                  <a:pt x="228" y="53"/>
                  <a:pt x="228" y="53"/>
                </a:cubicBezTo>
                <a:cubicBezTo>
                  <a:pt x="229" y="55"/>
                  <a:pt x="229" y="57"/>
                  <a:pt x="230" y="59"/>
                </a:cubicBezTo>
                <a:cubicBezTo>
                  <a:pt x="230" y="59"/>
                  <a:pt x="230" y="59"/>
                  <a:pt x="230" y="59"/>
                </a:cubicBezTo>
                <a:cubicBezTo>
                  <a:pt x="230" y="60"/>
                  <a:pt x="231" y="60"/>
                  <a:pt x="230" y="60"/>
                </a:cubicBezTo>
                <a:cubicBezTo>
                  <a:pt x="229" y="65"/>
                  <a:pt x="229" y="69"/>
                  <a:pt x="230" y="74"/>
                </a:cubicBezTo>
                <a:cubicBezTo>
                  <a:pt x="230" y="75"/>
                  <a:pt x="230" y="76"/>
                  <a:pt x="230" y="78"/>
                </a:cubicBezTo>
                <a:cubicBezTo>
                  <a:pt x="230" y="80"/>
                  <a:pt x="230" y="83"/>
                  <a:pt x="230" y="86"/>
                </a:cubicBezTo>
                <a:cubicBezTo>
                  <a:pt x="230" y="87"/>
                  <a:pt x="230" y="88"/>
                  <a:pt x="230" y="89"/>
                </a:cubicBezTo>
                <a:cubicBezTo>
                  <a:pt x="230" y="92"/>
                  <a:pt x="229" y="95"/>
                  <a:pt x="229" y="98"/>
                </a:cubicBezTo>
                <a:cubicBezTo>
                  <a:pt x="230" y="99"/>
                  <a:pt x="230" y="99"/>
                  <a:pt x="231" y="100"/>
                </a:cubicBezTo>
                <a:cubicBezTo>
                  <a:pt x="231" y="100"/>
                  <a:pt x="231" y="101"/>
                  <a:pt x="230" y="102"/>
                </a:cubicBezTo>
                <a:cubicBezTo>
                  <a:pt x="229" y="104"/>
                  <a:pt x="226" y="106"/>
                  <a:pt x="224" y="108"/>
                </a:cubicBezTo>
                <a:cubicBezTo>
                  <a:pt x="224" y="109"/>
                  <a:pt x="224" y="109"/>
                  <a:pt x="224" y="109"/>
                </a:cubicBezTo>
                <a:cubicBezTo>
                  <a:pt x="224" y="110"/>
                  <a:pt x="224" y="110"/>
                  <a:pt x="223" y="110"/>
                </a:cubicBezTo>
                <a:cubicBezTo>
                  <a:pt x="223" y="110"/>
                  <a:pt x="223" y="110"/>
                  <a:pt x="223" y="110"/>
                </a:cubicBezTo>
                <a:cubicBezTo>
                  <a:pt x="223" y="110"/>
                  <a:pt x="223" y="110"/>
                  <a:pt x="223" y="110"/>
                </a:cubicBezTo>
                <a:cubicBezTo>
                  <a:pt x="219" y="113"/>
                  <a:pt x="216" y="117"/>
                  <a:pt x="212" y="120"/>
                </a:cubicBezTo>
                <a:cubicBezTo>
                  <a:pt x="211" y="120"/>
                  <a:pt x="211" y="120"/>
                  <a:pt x="211" y="120"/>
                </a:cubicBezTo>
                <a:cubicBezTo>
                  <a:pt x="211" y="120"/>
                  <a:pt x="211" y="120"/>
                  <a:pt x="211" y="120"/>
                </a:cubicBezTo>
                <a:cubicBezTo>
                  <a:pt x="211" y="120"/>
                  <a:pt x="210" y="121"/>
                  <a:pt x="210" y="121"/>
                </a:cubicBezTo>
                <a:cubicBezTo>
                  <a:pt x="209" y="121"/>
                  <a:pt x="209" y="121"/>
                  <a:pt x="209" y="121"/>
                </a:cubicBezTo>
                <a:cubicBezTo>
                  <a:pt x="209" y="122"/>
                  <a:pt x="209" y="122"/>
                  <a:pt x="208" y="122"/>
                </a:cubicBezTo>
                <a:cubicBezTo>
                  <a:pt x="208" y="122"/>
                  <a:pt x="208" y="122"/>
                  <a:pt x="208" y="122"/>
                </a:cubicBezTo>
                <a:cubicBezTo>
                  <a:pt x="203" y="126"/>
                  <a:pt x="198" y="129"/>
                  <a:pt x="193" y="131"/>
                </a:cubicBezTo>
                <a:cubicBezTo>
                  <a:pt x="193" y="132"/>
                  <a:pt x="193" y="133"/>
                  <a:pt x="192" y="133"/>
                </a:cubicBezTo>
                <a:cubicBezTo>
                  <a:pt x="192" y="134"/>
                  <a:pt x="192" y="134"/>
                  <a:pt x="191" y="134"/>
                </a:cubicBezTo>
                <a:cubicBezTo>
                  <a:pt x="190" y="134"/>
                  <a:pt x="190" y="134"/>
                  <a:pt x="190" y="133"/>
                </a:cubicBezTo>
                <a:cubicBezTo>
                  <a:pt x="190" y="133"/>
                  <a:pt x="190" y="132"/>
                  <a:pt x="190" y="132"/>
                </a:cubicBezTo>
                <a:cubicBezTo>
                  <a:pt x="189" y="132"/>
                  <a:pt x="187" y="132"/>
                  <a:pt x="186" y="133"/>
                </a:cubicBezTo>
                <a:cubicBezTo>
                  <a:pt x="175" y="136"/>
                  <a:pt x="162" y="137"/>
                  <a:pt x="145" y="137"/>
                </a:cubicBezTo>
                <a:cubicBezTo>
                  <a:pt x="145" y="137"/>
                  <a:pt x="145" y="137"/>
                  <a:pt x="144" y="137"/>
                </a:cubicBezTo>
                <a:cubicBezTo>
                  <a:pt x="144" y="138"/>
                  <a:pt x="144" y="139"/>
                  <a:pt x="144" y="140"/>
                </a:cubicBezTo>
                <a:cubicBezTo>
                  <a:pt x="144" y="141"/>
                  <a:pt x="143" y="141"/>
                  <a:pt x="143" y="141"/>
                </a:cubicBezTo>
                <a:close/>
                <a:moveTo>
                  <a:pt x="109" y="132"/>
                </a:moveTo>
                <a:cubicBezTo>
                  <a:pt x="119" y="133"/>
                  <a:pt x="129" y="134"/>
                  <a:pt x="138" y="134"/>
                </a:cubicBezTo>
                <a:cubicBezTo>
                  <a:pt x="138" y="133"/>
                  <a:pt x="138" y="133"/>
                  <a:pt x="138" y="133"/>
                </a:cubicBezTo>
                <a:cubicBezTo>
                  <a:pt x="138" y="132"/>
                  <a:pt x="138" y="132"/>
                  <a:pt x="138" y="132"/>
                </a:cubicBezTo>
                <a:cubicBezTo>
                  <a:pt x="138" y="130"/>
                  <a:pt x="138" y="128"/>
                  <a:pt x="138" y="126"/>
                </a:cubicBezTo>
                <a:cubicBezTo>
                  <a:pt x="139" y="125"/>
                  <a:pt x="139" y="123"/>
                  <a:pt x="138" y="121"/>
                </a:cubicBezTo>
                <a:cubicBezTo>
                  <a:pt x="138" y="120"/>
                  <a:pt x="138" y="120"/>
                  <a:pt x="138" y="120"/>
                </a:cubicBezTo>
                <a:cubicBezTo>
                  <a:pt x="138" y="119"/>
                  <a:pt x="138" y="118"/>
                  <a:pt x="138" y="117"/>
                </a:cubicBezTo>
                <a:cubicBezTo>
                  <a:pt x="138" y="117"/>
                  <a:pt x="138" y="116"/>
                  <a:pt x="138" y="116"/>
                </a:cubicBezTo>
                <a:cubicBezTo>
                  <a:pt x="138" y="115"/>
                  <a:pt x="138" y="115"/>
                  <a:pt x="139" y="115"/>
                </a:cubicBezTo>
                <a:cubicBezTo>
                  <a:pt x="139" y="115"/>
                  <a:pt x="139" y="115"/>
                  <a:pt x="140" y="115"/>
                </a:cubicBezTo>
                <a:cubicBezTo>
                  <a:pt x="140" y="116"/>
                  <a:pt x="141" y="117"/>
                  <a:pt x="141" y="118"/>
                </a:cubicBezTo>
                <a:cubicBezTo>
                  <a:pt x="141" y="116"/>
                  <a:pt x="141" y="114"/>
                  <a:pt x="141" y="112"/>
                </a:cubicBezTo>
                <a:cubicBezTo>
                  <a:pt x="139" y="112"/>
                  <a:pt x="137" y="112"/>
                  <a:pt x="134" y="112"/>
                </a:cubicBezTo>
                <a:cubicBezTo>
                  <a:pt x="134" y="113"/>
                  <a:pt x="134" y="113"/>
                  <a:pt x="134" y="114"/>
                </a:cubicBezTo>
                <a:cubicBezTo>
                  <a:pt x="133" y="114"/>
                  <a:pt x="133" y="116"/>
                  <a:pt x="133" y="122"/>
                </a:cubicBezTo>
                <a:cubicBezTo>
                  <a:pt x="133" y="122"/>
                  <a:pt x="133" y="122"/>
                  <a:pt x="133" y="123"/>
                </a:cubicBezTo>
                <a:cubicBezTo>
                  <a:pt x="133" y="123"/>
                  <a:pt x="133" y="124"/>
                  <a:pt x="133" y="125"/>
                </a:cubicBezTo>
                <a:cubicBezTo>
                  <a:pt x="133" y="127"/>
                  <a:pt x="134" y="130"/>
                  <a:pt x="133" y="132"/>
                </a:cubicBezTo>
                <a:cubicBezTo>
                  <a:pt x="133" y="133"/>
                  <a:pt x="132" y="133"/>
                  <a:pt x="132" y="133"/>
                </a:cubicBezTo>
                <a:cubicBezTo>
                  <a:pt x="131" y="133"/>
                  <a:pt x="131" y="133"/>
                  <a:pt x="131" y="132"/>
                </a:cubicBezTo>
                <a:cubicBezTo>
                  <a:pt x="130" y="131"/>
                  <a:pt x="130" y="129"/>
                  <a:pt x="130" y="128"/>
                </a:cubicBezTo>
                <a:cubicBezTo>
                  <a:pt x="130" y="127"/>
                  <a:pt x="130" y="127"/>
                  <a:pt x="130" y="127"/>
                </a:cubicBezTo>
                <a:cubicBezTo>
                  <a:pt x="130" y="124"/>
                  <a:pt x="130" y="122"/>
                  <a:pt x="130" y="119"/>
                </a:cubicBezTo>
                <a:cubicBezTo>
                  <a:pt x="130" y="119"/>
                  <a:pt x="130" y="119"/>
                  <a:pt x="130" y="119"/>
                </a:cubicBezTo>
                <a:cubicBezTo>
                  <a:pt x="130" y="117"/>
                  <a:pt x="130" y="114"/>
                  <a:pt x="131" y="112"/>
                </a:cubicBezTo>
                <a:cubicBezTo>
                  <a:pt x="131" y="112"/>
                  <a:pt x="130" y="112"/>
                  <a:pt x="130" y="112"/>
                </a:cubicBezTo>
                <a:cubicBezTo>
                  <a:pt x="130" y="113"/>
                  <a:pt x="130" y="113"/>
                  <a:pt x="130" y="113"/>
                </a:cubicBezTo>
                <a:cubicBezTo>
                  <a:pt x="130" y="113"/>
                  <a:pt x="130" y="113"/>
                  <a:pt x="130" y="113"/>
                </a:cubicBezTo>
                <a:cubicBezTo>
                  <a:pt x="130" y="113"/>
                  <a:pt x="130" y="114"/>
                  <a:pt x="130" y="114"/>
                </a:cubicBezTo>
                <a:cubicBezTo>
                  <a:pt x="130" y="115"/>
                  <a:pt x="130" y="115"/>
                  <a:pt x="130" y="115"/>
                </a:cubicBezTo>
                <a:cubicBezTo>
                  <a:pt x="130" y="116"/>
                  <a:pt x="130" y="116"/>
                  <a:pt x="130" y="117"/>
                </a:cubicBezTo>
                <a:cubicBezTo>
                  <a:pt x="130" y="118"/>
                  <a:pt x="130" y="120"/>
                  <a:pt x="129" y="121"/>
                </a:cubicBezTo>
                <a:cubicBezTo>
                  <a:pt x="129" y="122"/>
                  <a:pt x="129" y="123"/>
                  <a:pt x="129" y="124"/>
                </a:cubicBezTo>
                <a:cubicBezTo>
                  <a:pt x="129" y="125"/>
                  <a:pt x="129" y="126"/>
                  <a:pt x="129" y="127"/>
                </a:cubicBezTo>
                <a:cubicBezTo>
                  <a:pt x="129" y="128"/>
                  <a:pt x="129" y="130"/>
                  <a:pt x="129" y="131"/>
                </a:cubicBezTo>
                <a:cubicBezTo>
                  <a:pt x="129" y="132"/>
                  <a:pt x="129" y="132"/>
                  <a:pt x="128" y="132"/>
                </a:cubicBezTo>
                <a:cubicBezTo>
                  <a:pt x="128" y="132"/>
                  <a:pt x="127" y="132"/>
                  <a:pt x="127" y="131"/>
                </a:cubicBezTo>
                <a:cubicBezTo>
                  <a:pt x="127" y="131"/>
                  <a:pt x="126" y="130"/>
                  <a:pt x="126" y="130"/>
                </a:cubicBezTo>
                <a:cubicBezTo>
                  <a:pt x="126" y="130"/>
                  <a:pt x="126" y="130"/>
                  <a:pt x="126" y="131"/>
                </a:cubicBezTo>
                <a:cubicBezTo>
                  <a:pt x="126" y="131"/>
                  <a:pt x="125" y="131"/>
                  <a:pt x="125" y="131"/>
                </a:cubicBezTo>
                <a:cubicBezTo>
                  <a:pt x="124" y="131"/>
                  <a:pt x="124" y="131"/>
                  <a:pt x="124" y="131"/>
                </a:cubicBezTo>
                <a:cubicBezTo>
                  <a:pt x="123" y="128"/>
                  <a:pt x="123" y="125"/>
                  <a:pt x="123" y="122"/>
                </a:cubicBezTo>
                <a:cubicBezTo>
                  <a:pt x="123" y="122"/>
                  <a:pt x="123" y="121"/>
                  <a:pt x="123" y="121"/>
                </a:cubicBezTo>
                <a:cubicBezTo>
                  <a:pt x="123" y="117"/>
                  <a:pt x="124" y="115"/>
                  <a:pt x="124" y="112"/>
                </a:cubicBezTo>
                <a:cubicBezTo>
                  <a:pt x="124" y="112"/>
                  <a:pt x="124" y="112"/>
                  <a:pt x="123" y="112"/>
                </a:cubicBezTo>
                <a:cubicBezTo>
                  <a:pt x="123" y="112"/>
                  <a:pt x="123" y="112"/>
                  <a:pt x="123" y="113"/>
                </a:cubicBezTo>
                <a:cubicBezTo>
                  <a:pt x="123" y="113"/>
                  <a:pt x="123" y="113"/>
                  <a:pt x="123" y="114"/>
                </a:cubicBezTo>
                <a:cubicBezTo>
                  <a:pt x="123" y="114"/>
                  <a:pt x="123" y="114"/>
                  <a:pt x="123" y="114"/>
                </a:cubicBezTo>
                <a:cubicBezTo>
                  <a:pt x="123" y="115"/>
                  <a:pt x="123" y="115"/>
                  <a:pt x="123" y="116"/>
                </a:cubicBezTo>
                <a:cubicBezTo>
                  <a:pt x="123" y="116"/>
                  <a:pt x="123" y="116"/>
                  <a:pt x="123" y="117"/>
                </a:cubicBezTo>
                <a:cubicBezTo>
                  <a:pt x="123" y="118"/>
                  <a:pt x="123" y="118"/>
                  <a:pt x="123" y="119"/>
                </a:cubicBezTo>
                <a:cubicBezTo>
                  <a:pt x="123" y="120"/>
                  <a:pt x="123" y="120"/>
                  <a:pt x="123" y="120"/>
                </a:cubicBezTo>
                <a:cubicBezTo>
                  <a:pt x="123" y="124"/>
                  <a:pt x="123" y="128"/>
                  <a:pt x="122" y="132"/>
                </a:cubicBezTo>
                <a:cubicBezTo>
                  <a:pt x="122" y="132"/>
                  <a:pt x="121" y="133"/>
                  <a:pt x="121" y="133"/>
                </a:cubicBezTo>
                <a:cubicBezTo>
                  <a:pt x="120" y="133"/>
                  <a:pt x="120" y="132"/>
                  <a:pt x="120" y="132"/>
                </a:cubicBezTo>
                <a:cubicBezTo>
                  <a:pt x="119" y="129"/>
                  <a:pt x="119" y="125"/>
                  <a:pt x="119" y="122"/>
                </a:cubicBezTo>
                <a:cubicBezTo>
                  <a:pt x="119" y="120"/>
                  <a:pt x="120" y="118"/>
                  <a:pt x="119" y="116"/>
                </a:cubicBezTo>
                <a:cubicBezTo>
                  <a:pt x="119" y="116"/>
                  <a:pt x="119" y="116"/>
                  <a:pt x="119" y="116"/>
                </a:cubicBezTo>
                <a:cubicBezTo>
                  <a:pt x="119" y="114"/>
                  <a:pt x="119" y="113"/>
                  <a:pt x="120" y="112"/>
                </a:cubicBezTo>
                <a:cubicBezTo>
                  <a:pt x="119" y="112"/>
                  <a:pt x="119" y="112"/>
                  <a:pt x="118" y="112"/>
                </a:cubicBezTo>
                <a:cubicBezTo>
                  <a:pt x="118" y="114"/>
                  <a:pt x="118" y="116"/>
                  <a:pt x="118" y="117"/>
                </a:cubicBezTo>
                <a:cubicBezTo>
                  <a:pt x="117" y="119"/>
                  <a:pt x="117" y="120"/>
                  <a:pt x="117" y="121"/>
                </a:cubicBezTo>
                <a:cubicBezTo>
                  <a:pt x="117" y="123"/>
                  <a:pt x="117" y="125"/>
                  <a:pt x="117" y="127"/>
                </a:cubicBezTo>
                <a:cubicBezTo>
                  <a:pt x="117" y="128"/>
                  <a:pt x="117" y="128"/>
                  <a:pt x="117" y="129"/>
                </a:cubicBezTo>
                <a:cubicBezTo>
                  <a:pt x="117" y="130"/>
                  <a:pt x="117" y="131"/>
                  <a:pt x="116" y="131"/>
                </a:cubicBezTo>
                <a:cubicBezTo>
                  <a:pt x="116" y="131"/>
                  <a:pt x="115" y="130"/>
                  <a:pt x="115" y="130"/>
                </a:cubicBezTo>
                <a:cubicBezTo>
                  <a:pt x="113" y="126"/>
                  <a:pt x="114" y="121"/>
                  <a:pt x="114" y="117"/>
                </a:cubicBezTo>
                <a:cubicBezTo>
                  <a:pt x="115" y="115"/>
                  <a:pt x="115" y="113"/>
                  <a:pt x="115" y="112"/>
                </a:cubicBezTo>
                <a:cubicBezTo>
                  <a:pt x="114" y="112"/>
                  <a:pt x="114" y="112"/>
                  <a:pt x="113" y="112"/>
                </a:cubicBezTo>
                <a:cubicBezTo>
                  <a:pt x="113" y="112"/>
                  <a:pt x="113" y="113"/>
                  <a:pt x="113" y="114"/>
                </a:cubicBezTo>
                <a:cubicBezTo>
                  <a:pt x="113" y="119"/>
                  <a:pt x="113" y="124"/>
                  <a:pt x="112" y="129"/>
                </a:cubicBezTo>
                <a:cubicBezTo>
                  <a:pt x="111" y="129"/>
                  <a:pt x="111" y="129"/>
                  <a:pt x="110" y="129"/>
                </a:cubicBezTo>
                <a:cubicBezTo>
                  <a:pt x="110" y="129"/>
                  <a:pt x="109" y="129"/>
                  <a:pt x="109" y="128"/>
                </a:cubicBezTo>
                <a:cubicBezTo>
                  <a:pt x="109" y="125"/>
                  <a:pt x="109" y="122"/>
                  <a:pt x="110" y="119"/>
                </a:cubicBezTo>
                <a:cubicBezTo>
                  <a:pt x="110" y="116"/>
                  <a:pt x="110" y="114"/>
                  <a:pt x="110" y="111"/>
                </a:cubicBezTo>
                <a:cubicBezTo>
                  <a:pt x="110" y="111"/>
                  <a:pt x="110" y="111"/>
                  <a:pt x="110" y="111"/>
                </a:cubicBezTo>
                <a:cubicBezTo>
                  <a:pt x="109" y="115"/>
                  <a:pt x="109" y="118"/>
                  <a:pt x="109" y="123"/>
                </a:cubicBezTo>
                <a:cubicBezTo>
                  <a:pt x="109" y="123"/>
                  <a:pt x="109" y="124"/>
                  <a:pt x="109" y="125"/>
                </a:cubicBezTo>
                <a:cubicBezTo>
                  <a:pt x="109" y="127"/>
                  <a:pt x="109" y="130"/>
                  <a:pt x="109" y="132"/>
                </a:cubicBezTo>
                <a:close/>
                <a:moveTo>
                  <a:pt x="144" y="112"/>
                </a:moveTo>
                <a:cubicBezTo>
                  <a:pt x="144" y="116"/>
                  <a:pt x="144" y="119"/>
                  <a:pt x="144" y="123"/>
                </a:cubicBezTo>
                <a:cubicBezTo>
                  <a:pt x="144" y="124"/>
                  <a:pt x="144" y="125"/>
                  <a:pt x="144" y="126"/>
                </a:cubicBezTo>
                <a:cubicBezTo>
                  <a:pt x="144" y="126"/>
                  <a:pt x="144" y="134"/>
                  <a:pt x="144" y="134"/>
                </a:cubicBezTo>
                <a:cubicBezTo>
                  <a:pt x="145" y="134"/>
                  <a:pt x="145" y="134"/>
                  <a:pt x="145" y="134"/>
                </a:cubicBezTo>
                <a:cubicBezTo>
                  <a:pt x="145" y="131"/>
                  <a:pt x="145" y="129"/>
                  <a:pt x="145" y="126"/>
                </a:cubicBezTo>
                <a:cubicBezTo>
                  <a:pt x="145" y="126"/>
                  <a:pt x="145" y="125"/>
                  <a:pt x="145" y="124"/>
                </a:cubicBezTo>
                <a:cubicBezTo>
                  <a:pt x="145" y="121"/>
                  <a:pt x="145" y="121"/>
                  <a:pt x="145" y="121"/>
                </a:cubicBezTo>
                <a:cubicBezTo>
                  <a:pt x="145" y="119"/>
                  <a:pt x="145" y="116"/>
                  <a:pt x="145" y="113"/>
                </a:cubicBezTo>
                <a:cubicBezTo>
                  <a:pt x="145" y="113"/>
                  <a:pt x="145" y="112"/>
                  <a:pt x="146" y="112"/>
                </a:cubicBezTo>
                <a:cubicBezTo>
                  <a:pt x="145" y="112"/>
                  <a:pt x="145" y="112"/>
                  <a:pt x="144" y="112"/>
                </a:cubicBezTo>
                <a:close/>
                <a:moveTo>
                  <a:pt x="148" y="134"/>
                </a:moveTo>
                <a:cubicBezTo>
                  <a:pt x="148" y="134"/>
                  <a:pt x="148" y="134"/>
                  <a:pt x="148" y="134"/>
                </a:cubicBezTo>
                <a:cubicBezTo>
                  <a:pt x="148" y="133"/>
                  <a:pt x="148" y="133"/>
                  <a:pt x="148" y="133"/>
                </a:cubicBezTo>
                <a:cubicBezTo>
                  <a:pt x="148" y="133"/>
                  <a:pt x="148" y="133"/>
                  <a:pt x="148" y="134"/>
                </a:cubicBezTo>
                <a:close/>
                <a:moveTo>
                  <a:pt x="156" y="112"/>
                </a:moveTo>
                <a:cubicBezTo>
                  <a:pt x="156" y="112"/>
                  <a:pt x="156" y="112"/>
                  <a:pt x="157" y="113"/>
                </a:cubicBezTo>
                <a:cubicBezTo>
                  <a:pt x="157" y="113"/>
                  <a:pt x="157" y="113"/>
                  <a:pt x="157" y="114"/>
                </a:cubicBezTo>
                <a:cubicBezTo>
                  <a:pt x="156" y="118"/>
                  <a:pt x="156" y="121"/>
                  <a:pt x="156" y="125"/>
                </a:cubicBezTo>
                <a:cubicBezTo>
                  <a:pt x="156" y="127"/>
                  <a:pt x="156" y="129"/>
                  <a:pt x="156" y="131"/>
                </a:cubicBezTo>
                <a:cubicBezTo>
                  <a:pt x="156" y="131"/>
                  <a:pt x="156" y="132"/>
                  <a:pt x="156" y="132"/>
                </a:cubicBezTo>
                <a:cubicBezTo>
                  <a:pt x="156" y="132"/>
                  <a:pt x="156" y="133"/>
                  <a:pt x="156" y="133"/>
                </a:cubicBezTo>
                <a:cubicBezTo>
                  <a:pt x="156" y="133"/>
                  <a:pt x="157" y="133"/>
                  <a:pt x="157" y="133"/>
                </a:cubicBezTo>
                <a:cubicBezTo>
                  <a:pt x="160" y="133"/>
                  <a:pt x="164" y="133"/>
                  <a:pt x="167" y="132"/>
                </a:cubicBezTo>
                <a:cubicBezTo>
                  <a:pt x="167" y="132"/>
                  <a:pt x="167" y="131"/>
                  <a:pt x="167" y="130"/>
                </a:cubicBezTo>
                <a:cubicBezTo>
                  <a:pt x="167" y="130"/>
                  <a:pt x="166" y="129"/>
                  <a:pt x="166" y="129"/>
                </a:cubicBezTo>
                <a:cubicBezTo>
                  <a:pt x="166" y="128"/>
                  <a:pt x="166" y="126"/>
                  <a:pt x="166" y="124"/>
                </a:cubicBezTo>
                <a:cubicBezTo>
                  <a:pt x="166" y="124"/>
                  <a:pt x="166" y="123"/>
                  <a:pt x="166" y="123"/>
                </a:cubicBezTo>
                <a:cubicBezTo>
                  <a:pt x="166" y="121"/>
                  <a:pt x="166" y="120"/>
                  <a:pt x="166" y="118"/>
                </a:cubicBezTo>
                <a:cubicBezTo>
                  <a:pt x="166" y="117"/>
                  <a:pt x="166" y="117"/>
                  <a:pt x="166" y="117"/>
                </a:cubicBezTo>
                <a:cubicBezTo>
                  <a:pt x="166" y="116"/>
                  <a:pt x="166" y="115"/>
                  <a:pt x="166" y="114"/>
                </a:cubicBezTo>
                <a:cubicBezTo>
                  <a:pt x="166" y="112"/>
                  <a:pt x="166" y="111"/>
                  <a:pt x="166" y="109"/>
                </a:cubicBezTo>
                <a:cubicBezTo>
                  <a:pt x="162" y="110"/>
                  <a:pt x="158" y="111"/>
                  <a:pt x="154" y="111"/>
                </a:cubicBezTo>
                <a:cubicBezTo>
                  <a:pt x="154" y="111"/>
                  <a:pt x="154" y="112"/>
                  <a:pt x="154" y="112"/>
                </a:cubicBezTo>
                <a:cubicBezTo>
                  <a:pt x="154" y="112"/>
                  <a:pt x="154" y="113"/>
                  <a:pt x="154" y="113"/>
                </a:cubicBezTo>
                <a:cubicBezTo>
                  <a:pt x="154" y="113"/>
                  <a:pt x="154" y="113"/>
                  <a:pt x="154" y="113"/>
                </a:cubicBezTo>
                <a:cubicBezTo>
                  <a:pt x="154" y="112"/>
                  <a:pt x="155" y="112"/>
                  <a:pt x="156" y="112"/>
                </a:cubicBezTo>
                <a:close/>
                <a:moveTo>
                  <a:pt x="106" y="132"/>
                </a:moveTo>
                <a:cubicBezTo>
                  <a:pt x="106" y="131"/>
                  <a:pt x="106" y="130"/>
                  <a:pt x="106" y="129"/>
                </a:cubicBezTo>
                <a:cubicBezTo>
                  <a:pt x="106" y="130"/>
                  <a:pt x="106" y="131"/>
                  <a:pt x="106" y="131"/>
                </a:cubicBezTo>
                <a:cubicBezTo>
                  <a:pt x="106" y="131"/>
                  <a:pt x="105" y="132"/>
                  <a:pt x="105" y="132"/>
                </a:cubicBezTo>
                <a:cubicBezTo>
                  <a:pt x="106" y="132"/>
                  <a:pt x="106" y="132"/>
                  <a:pt x="106" y="132"/>
                </a:cubicBezTo>
                <a:close/>
                <a:moveTo>
                  <a:pt x="174" y="129"/>
                </a:moveTo>
                <a:cubicBezTo>
                  <a:pt x="174" y="130"/>
                  <a:pt x="174" y="131"/>
                  <a:pt x="174" y="132"/>
                </a:cubicBezTo>
                <a:cubicBezTo>
                  <a:pt x="174" y="132"/>
                  <a:pt x="175" y="131"/>
                  <a:pt x="176" y="131"/>
                </a:cubicBezTo>
                <a:cubicBezTo>
                  <a:pt x="176" y="130"/>
                  <a:pt x="176" y="129"/>
                  <a:pt x="176" y="128"/>
                </a:cubicBezTo>
                <a:cubicBezTo>
                  <a:pt x="175" y="128"/>
                  <a:pt x="175" y="128"/>
                  <a:pt x="175" y="128"/>
                </a:cubicBezTo>
                <a:cubicBezTo>
                  <a:pt x="175" y="128"/>
                  <a:pt x="175" y="128"/>
                  <a:pt x="175" y="128"/>
                </a:cubicBezTo>
                <a:cubicBezTo>
                  <a:pt x="175" y="129"/>
                  <a:pt x="175" y="129"/>
                  <a:pt x="174" y="129"/>
                </a:cubicBezTo>
                <a:close/>
                <a:moveTo>
                  <a:pt x="100" y="131"/>
                </a:moveTo>
                <a:cubicBezTo>
                  <a:pt x="101" y="131"/>
                  <a:pt x="102" y="131"/>
                  <a:pt x="103" y="131"/>
                </a:cubicBezTo>
                <a:cubicBezTo>
                  <a:pt x="103" y="131"/>
                  <a:pt x="103" y="131"/>
                  <a:pt x="103" y="131"/>
                </a:cubicBezTo>
                <a:cubicBezTo>
                  <a:pt x="103" y="129"/>
                  <a:pt x="103" y="126"/>
                  <a:pt x="103" y="123"/>
                </a:cubicBezTo>
                <a:cubicBezTo>
                  <a:pt x="103" y="122"/>
                  <a:pt x="103" y="120"/>
                  <a:pt x="103" y="119"/>
                </a:cubicBezTo>
                <a:cubicBezTo>
                  <a:pt x="103" y="116"/>
                  <a:pt x="103" y="113"/>
                  <a:pt x="103" y="111"/>
                </a:cubicBezTo>
                <a:cubicBezTo>
                  <a:pt x="102" y="111"/>
                  <a:pt x="101" y="110"/>
                  <a:pt x="100" y="110"/>
                </a:cubicBezTo>
                <a:cubicBezTo>
                  <a:pt x="100" y="112"/>
                  <a:pt x="101" y="114"/>
                  <a:pt x="101" y="116"/>
                </a:cubicBezTo>
                <a:cubicBezTo>
                  <a:pt x="101" y="121"/>
                  <a:pt x="102" y="126"/>
                  <a:pt x="100" y="131"/>
                </a:cubicBezTo>
                <a:cubicBezTo>
                  <a:pt x="100" y="131"/>
                  <a:pt x="100" y="131"/>
                  <a:pt x="100" y="131"/>
                </a:cubicBezTo>
                <a:close/>
                <a:moveTo>
                  <a:pt x="179" y="129"/>
                </a:moveTo>
                <a:cubicBezTo>
                  <a:pt x="179" y="130"/>
                  <a:pt x="179" y="130"/>
                  <a:pt x="178" y="131"/>
                </a:cubicBezTo>
                <a:cubicBezTo>
                  <a:pt x="181" y="130"/>
                  <a:pt x="184" y="130"/>
                  <a:pt x="187" y="129"/>
                </a:cubicBezTo>
                <a:cubicBezTo>
                  <a:pt x="186" y="129"/>
                  <a:pt x="186" y="129"/>
                  <a:pt x="186" y="129"/>
                </a:cubicBezTo>
                <a:cubicBezTo>
                  <a:pt x="186" y="128"/>
                  <a:pt x="186" y="128"/>
                  <a:pt x="186" y="128"/>
                </a:cubicBezTo>
                <a:cubicBezTo>
                  <a:pt x="186" y="128"/>
                  <a:pt x="186" y="128"/>
                  <a:pt x="186" y="128"/>
                </a:cubicBezTo>
                <a:cubicBezTo>
                  <a:pt x="185" y="128"/>
                  <a:pt x="185" y="127"/>
                  <a:pt x="185" y="127"/>
                </a:cubicBezTo>
                <a:cubicBezTo>
                  <a:pt x="185" y="127"/>
                  <a:pt x="185" y="126"/>
                  <a:pt x="185" y="126"/>
                </a:cubicBezTo>
                <a:cubicBezTo>
                  <a:pt x="184" y="126"/>
                  <a:pt x="184" y="126"/>
                  <a:pt x="184" y="126"/>
                </a:cubicBezTo>
                <a:cubicBezTo>
                  <a:pt x="184" y="127"/>
                  <a:pt x="184" y="127"/>
                  <a:pt x="183" y="128"/>
                </a:cubicBezTo>
                <a:cubicBezTo>
                  <a:pt x="183" y="128"/>
                  <a:pt x="183" y="129"/>
                  <a:pt x="182" y="129"/>
                </a:cubicBezTo>
                <a:cubicBezTo>
                  <a:pt x="182" y="129"/>
                  <a:pt x="181" y="128"/>
                  <a:pt x="181" y="128"/>
                </a:cubicBezTo>
                <a:cubicBezTo>
                  <a:pt x="181" y="127"/>
                  <a:pt x="181" y="127"/>
                  <a:pt x="181" y="127"/>
                </a:cubicBezTo>
                <a:cubicBezTo>
                  <a:pt x="181" y="127"/>
                  <a:pt x="181" y="127"/>
                  <a:pt x="181" y="127"/>
                </a:cubicBezTo>
                <a:cubicBezTo>
                  <a:pt x="180" y="128"/>
                  <a:pt x="180" y="128"/>
                  <a:pt x="180" y="129"/>
                </a:cubicBezTo>
                <a:cubicBezTo>
                  <a:pt x="180" y="129"/>
                  <a:pt x="180" y="129"/>
                  <a:pt x="179" y="129"/>
                </a:cubicBezTo>
                <a:cubicBezTo>
                  <a:pt x="179" y="129"/>
                  <a:pt x="179" y="129"/>
                  <a:pt x="179" y="129"/>
                </a:cubicBezTo>
                <a:close/>
                <a:moveTo>
                  <a:pt x="95" y="130"/>
                </a:moveTo>
                <a:cubicBezTo>
                  <a:pt x="94" y="129"/>
                  <a:pt x="94" y="127"/>
                  <a:pt x="95" y="125"/>
                </a:cubicBezTo>
                <a:cubicBezTo>
                  <a:pt x="95" y="123"/>
                  <a:pt x="95" y="122"/>
                  <a:pt x="95" y="121"/>
                </a:cubicBezTo>
                <a:cubicBezTo>
                  <a:pt x="95" y="118"/>
                  <a:pt x="95" y="114"/>
                  <a:pt x="94" y="110"/>
                </a:cubicBezTo>
                <a:cubicBezTo>
                  <a:pt x="94" y="110"/>
                  <a:pt x="94" y="110"/>
                  <a:pt x="94" y="110"/>
                </a:cubicBezTo>
                <a:cubicBezTo>
                  <a:pt x="92" y="109"/>
                  <a:pt x="89" y="109"/>
                  <a:pt x="87" y="109"/>
                </a:cubicBezTo>
                <a:cubicBezTo>
                  <a:pt x="87" y="111"/>
                  <a:pt x="86" y="114"/>
                  <a:pt x="86" y="117"/>
                </a:cubicBezTo>
                <a:cubicBezTo>
                  <a:pt x="86" y="118"/>
                  <a:pt x="86" y="119"/>
                  <a:pt x="86" y="120"/>
                </a:cubicBezTo>
                <a:cubicBezTo>
                  <a:pt x="86" y="122"/>
                  <a:pt x="86" y="124"/>
                  <a:pt x="86" y="126"/>
                </a:cubicBezTo>
                <a:cubicBezTo>
                  <a:pt x="86" y="127"/>
                  <a:pt x="86" y="127"/>
                  <a:pt x="86" y="128"/>
                </a:cubicBezTo>
                <a:cubicBezTo>
                  <a:pt x="86" y="128"/>
                  <a:pt x="86" y="129"/>
                  <a:pt x="86" y="129"/>
                </a:cubicBezTo>
                <a:cubicBezTo>
                  <a:pt x="87" y="129"/>
                  <a:pt x="88" y="130"/>
                  <a:pt x="89" y="130"/>
                </a:cubicBezTo>
                <a:cubicBezTo>
                  <a:pt x="89" y="130"/>
                  <a:pt x="89" y="129"/>
                  <a:pt x="89" y="129"/>
                </a:cubicBezTo>
                <a:cubicBezTo>
                  <a:pt x="89" y="126"/>
                  <a:pt x="90" y="123"/>
                  <a:pt x="90" y="120"/>
                </a:cubicBezTo>
                <a:cubicBezTo>
                  <a:pt x="90" y="120"/>
                  <a:pt x="90" y="119"/>
                  <a:pt x="90" y="119"/>
                </a:cubicBezTo>
                <a:cubicBezTo>
                  <a:pt x="90" y="114"/>
                  <a:pt x="91" y="110"/>
                  <a:pt x="93" y="110"/>
                </a:cubicBezTo>
                <a:cubicBezTo>
                  <a:pt x="93" y="110"/>
                  <a:pt x="93" y="110"/>
                  <a:pt x="93" y="110"/>
                </a:cubicBezTo>
                <a:cubicBezTo>
                  <a:pt x="94" y="110"/>
                  <a:pt x="94" y="111"/>
                  <a:pt x="94" y="112"/>
                </a:cubicBezTo>
                <a:cubicBezTo>
                  <a:pt x="94" y="112"/>
                  <a:pt x="94" y="112"/>
                  <a:pt x="94" y="112"/>
                </a:cubicBezTo>
                <a:cubicBezTo>
                  <a:pt x="94" y="112"/>
                  <a:pt x="94" y="113"/>
                  <a:pt x="94" y="113"/>
                </a:cubicBezTo>
                <a:cubicBezTo>
                  <a:pt x="94" y="113"/>
                  <a:pt x="94" y="113"/>
                  <a:pt x="94" y="113"/>
                </a:cubicBezTo>
                <a:cubicBezTo>
                  <a:pt x="94" y="114"/>
                  <a:pt x="94" y="114"/>
                  <a:pt x="94" y="114"/>
                </a:cubicBezTo>
                <a:cubicBezTo>
                  <a:pt x="94" y="115"/>
                  <a:pt x="94" y="115"/>
                  <a:pt x="94" y="116"/>
                </a:cubicBezTo>
                <a:cubicBezTo>
                  <a:pt x="93" y="118"/>
                  <a:pt x="93" y="121"/>
                  <a:pt x="93" y="123"/>
                </a:cubicBezTo>
                <a:cubicBezTo>
                  <a:pt x="93" y="124"/>
                  <a:pt x="93" y="125"/>
                  <a:pt x="93" y="126"/>
                </a:cubicBezTo>
                <a:cubicBezTo>
                  <a:pt x="93" y="127"/>
                  <a:pt x="93" y="129"/>
                  <a:pt x="93" y="130"/>
                </a:cubicBezTo>
                <a:cubicBezTo>
                  <a:pt x="93" y="130"/>
                  <a:pt x="94" y="130"/>
                  <a:pt x="95" y="130"/>
                </a:cubicBezTo>
                <a:close/>
                <a:moveTo>
                  <a:pt x="83" y="129"/>
                </a:moveTo>
                <a:cubicBezTo>
                  <a:pt x="82" y="126"/>
                  <a:pt x="83" y="124"/>
                  <a:pt x="83" y="122"/>
                </a:cubicBezTo>
                <a:cubicBezTo>
                  <a:pt x="83" y="121"/>
                  <a:pt x="83" y="121"/>
                  <a:pt x="83" y="120"/>
                </a:cubicBezTo>
                <a:cubicBezTo>
                  <a:pt x="83" y="119"/>
                  <a:pt x="83" y="117"/>
                  <a:pt x="83" y="115"/>
                </a:cubicBezTo>
                <a:cubicBezTo>
                  <a:pt x="84" y="113"/>
                  <a:pt x="84" y="111"/>
                  <a:pt x="84" y="108"/>
                </a:cubicBezTo>
                <a:cubicBezTo>
                  <a:pt x="84" y="108"/>
                  <a:pt x="84" y="108"/>
                  <a:pt x="84" y="108"/>
                </a:cubicBezTo>
                <a:cubicBezTo>
                  <a:pt x="84" y="108"/>
                  <a:pt x="83" y="108"/>
                  <a:pt x="83" y="108"/>
                </a:cubicBezTo>
                <a:cubicBezTo>
                  <a:pt x="83" y="112"/>
                  <a:pt x="83" y="116"/>
                  <a:pt x="82" y="120"/>
                </a:cubicBezTo>
                <a:cubicBezTo>
                  <a:pt x="82" y="121"/>
                  <a:pt x="82" y="122"/>
                  <a:pt x="82" y="123"/>
                </a:cubicBezTo>
                <a:cubicBezTo>
                  <a:pt x="82" y="126"/>
                  <a:pt x="82" y="126"/>
                  <a:pt x="82" y="126"/>
                </a:cubicBezTo>
                <a:cubicBezTo>
                  <a:pt x="82" y="126"/>
                  <a:pt x="82" y="127"/>
                  <a:pt x="82" y="127"/>
                </a:cubicBezTo>
                <a:cubicBezTo>
                  <a:pt x="82" y="128"/>
                  <a:pt x="82" y="128"/>
                  <a:pt x="82" y="129"/>
                </a:cubicBezTo>
                <a:cubicBezTo>
                  <a:pt x="82" y="129"/>
                  <a:pt x="83" y="129"/>
                  <a:pt x="83" y="129"/>
                </a:cubicBezTo>
                <a:close/>
                <a:moveTo>
                  <a:pt x="74" y="127"/>
                </a:moveTo>
                <a:cubicBezTo>
                  <a:pt x="75" y="127"/>
                  <a:pt x="76" y="128"/>
                  <a:pt x="77" y="128"/>
                </a:cubicBezTo>
                <a:cubicBezTo>
                  <a:pt x="77" y="125"/>
                  <a:pt x="77" y="123"/>
                  <a:pt x="77" y="120"/>
                </a:cubicBezTo>
                <a:cubicBezTo>
                  <a:pt x="77" y="120"/>
                  <a:pt x="78" y="119"/>
                  <a:pt x="78" y="118"/>
                </a:cubicBezTo>
                <a:cubicBezTo>
                  <a:pt x="78" y="115"/>
                  <a:pt x="78" y="111"/>
                  <a:pt x="78" y="108"/>
                </a:cubicBezTo>
                <a:cubicBezTo>
                  <a:pt x="78" y="108"/>
                  <a:pt x="78" y="107"/>
                  <a:pt x="78" y="107"/>
                </a:cubicBezTo>
                <a:cubicBezTo>
                  <a:pt x="77" y="107"/>
                  <a:pt x="76" y="107"/>
                  <a:pt x="75" y="107"/>
                </a:cubicBezTo>
                <a:cubicBezTo>
                  <a:pt x="75" y="107"/>
                  <a:pt x="75" y="108"/>
                  <a:pt x="75" y="109"/>
                </a:cubicBezTo>
                <a:cubicBezTo>
                  <a:pt x="75" y="109"/>
                  <a:pt x="75" y="109"/>
                  <a:pt x="75" y="109"/>
                </a:cubicBezTo>
                <a:cubicBezTo>
                  <a:pt x="74" y="111"/>
                  <a:pt x="74" y="113"/>
                  <a:pt x="74" y="116"/>
                </a:cubicBezTo>
                <a:cubicBezTo>
                  <a:pt x="74" y="118"/>
                  <a:pt x="74" y="121"/>
                  <a:pt x="74" y="123"/>
                </a:cubicBezTo>
                <a:cubicBezTo>
                  <a:pt x="74" y="123"/>
                  <a:pt x="74" y="123"/>
                  <a:pt x="74" y="124"/>
                </a:cubicBezTo>
                <a:cubicBezTo>
                  <a:pt x="74" y="125"/>
                  <a:pt x="74" y="126"/>
                  <a:pt x="74" y="127"/>
                </a:cubicBezTo>
                <a:close/>
                <a:moveTo>
                  <a:pt x="189" y="126"/>
                </a:moveTo>
                <a:cubicBezTo>
                  <a:pt x="189" y="126"/>
                  <a:pt x="190" y="127"/>
                  <a:pt x="190" y="127"/>
                </a:cubicBezTo>
                <a:cubicBezTo>
                  <a:pt x="190" y="127"/>
                  <a:pt x="190" y="127"/>
                  <a:pt x="190" y="127"/>
                </a:cubicBezTo>
                <a:cubicBezTo>
                  <a:pt x="190" y="127"/>
                  <a:pt x="190" y="126"/>
                  <a:pt x="190" y="125"/>
                </a:cubicBezTo>
                <a:cubicBezTo>
                  <a:pt x="190" y="124"/>
                  <a:pt x="190" y="124"/>
                  <a:pt x="190" y="124"/>
                </a:cubicBezTo>
                <a:cubicBezTo>
                  <a:pt x="190" y="124"/>
                  <a:pt x="190" y="124"/>
                  <a:pt x="190" y="124"/>
                </a:cubicBezTo>
                <a:cubicBezTo>
                  <a:pt x="190" y="124"/>
                  <a:pt x="190" y="124"/>
                  <a:pt x="190" y="124"/>
                </a:cubicBezTo>
                <a:cubicBezTo>
                  <a:pt x="189" y="125"/>
                  <a:pt x="189" y="126"/>
                  <a:pt x="189" y="126"/>
                </a:cubicBezTo>
                <a:close/>
                <a:moveTo>
                  <a:pt x="71" y="127"/>
                </a:moveTo>
                <a:cubicBezTo>
                  <a:pt x="71" y="126"/>
                  <a:pt x="71" y="124"/>
                  <a:pt x="71" y="123"/>
                </a:cubicBezTo>
                <a:cubicBezTo>
                  <a:pt x="71" y="123"/>
                  <a:pt x="71" y="122"/>
                  <a:pt x="71" y="122"/>
                </a:cubicBezTo>
                <a:cubicBezTo>
                  <a:pt x="71" y="119"/>
                  <a:pt x="71" y="116"/>
                  <a:pt x="72" y="114"/>
                </a:cubicBezTo>
                <a:cubicBezTo>
                  <a:pt x="72" y="111"/>
                  <a:pt x="72" y="109"/>
                  <a:pt x="73" y="107"/>
                </a:cubicBezTo>
                <a:cubicBezTo>
                  <a:pt x="73" y="107"/>
                  <a:pt x="73" y="106"/>
                  <a:pt x="73" y="106"/>
                </a:cubicBezTo>
                <a:cubicBezTo>
                  <a:pt x="72" y="106"/>
                  <a:pt x="71" y="106"/>
                  <a:pt x="70" y="106"/>
                </a:cubicBezTo>
                <a:cubicBezTo>
                  <a:pt x="70" y="106"/>
                  <a:pt x="69" y="106"/>
                  <a:pt x="68" y="105"/>
                </a:cubicBezTo>
                <a:cubicBezTo>
                  <a:pt x="68" y="108"/>
                  <a:pt x="69" y="110"/>
                  <a:pt x="69" y="113"/>
                </a:cubicBezTo>
                <a:cubicBezTo>
                  <a:pt x="69" y="117"/>
                  <a:pt x="69" y="122"/>
                  <a:pt x="69" y="126"/>
                </a:cubicBezTo>
                <a:cubicBezTo>
                  <a:pt x="69" y="126"/>
                  <a:pt x="69" y="126"/>
                  <a:pt x="69" y="126"/>
                </a:cubicBezTo>
                <a:cubicBezTo>
                  <a:pt x="70" y="127"/>
                  <a:pt x="71" y="127"/>
                  <a:pt x="71" y="127"/>
                </a:cubicBezTo>
                <a:close/>
                <a:moveTo>
                  <a:pt x="193" y="123"/>
                </a:moveTo>
                <a:cubicBezTo>
                  <a:pt x="193" y="124"/>
                  <a:pt x="193" y="125"/>
                  <a:pt x="193" y="126"/>
                </a:cubicBezTo>
                <a:cubicBezTo>
                  <a:pt x="194" y="126"/>
                  <a:pt x="194" y="126"/>
                  <a:pt x="194" y="126"/>
                </a:cubicBezTo>
                <a:cubicBezTo>
                  <a:pt x="195" y="125"/>
                  <a:pt x="195" y="123"/>
                  <a:pt x="195" y="122"/>
                </a:cubicBezTo>
                <a:cubicBezTo>
                  <a:pt x="194" y="122"/>
                  <a:pt x="194" y="123"/>
                  <a:pt x="193" y="123"/>
                </a:cubicBezTo>
                <a:close/>
                <a:moveTo>
                  <a:pt x="60" y="125"/>
                </a:moveTo>
                <a:cubicBezTo>
                  <a:pt x="63" y="125"/>
                  <a:pt x="65" y="126"/>
                  <a:pt x="67" y="126"/>
                </a:cubicBezTo>
                <a:cubicBezTo>
                  <a:pt x="66" y="119"/>
                  <a:pt x="66" y="112"/>
                  <a:pt x="66" y="105"/>
                </a:cubicBezTo>
                <a:cubicBezTo>
                  <a:pt x="66" y="105"/>
                  <a:pt x="66" y="105"/>
                  <a:pt x="66" y="105"/>
                </a:cubicBezTo>
                <a:cubicBezTo>
                  <a:pt x="64" y="105"/>
                  <a:pt x="62" y="104"/>
                  <a:pt x="60" y="104"/>
                </a:cubicBezTo>
                <a:cubicBezTo>
                  <a:pt x="60" y="107"/>
                  <a:pt x="60" y="111"/>
                  <a:pt x="60" y="115"/>
                </a:cubicBezTo>
                <a:cubicBezTo>
                  <a:pt x="60" y="116"/>
                  <a:pt x="60" y="117"/>
                  <a:pt x="60" y="118"/>
                </a:cubicBezTo>
                <a:cubicBezTo>
                  <a:pt x="61" y="120"/>
                  <a:pt x="61" y="122"/>
                  <a:pt x="60" y="125"/>
                </a:cubicBezTo>
                <a:close/>
                <a:moveTo>
                  <a:pt x="176" y="123"/>
                </a:moveTo>
                <a:cubicBezTo>
                  <a:pt x="176" y="123"/>
                  <a:pt x="176" y="124"/>
                  <a:pt x="176" y="125"/>
                </a:cubicBezTo>
                <a:cubicBezTo>
                  <a:pt x="176" y="125"/>
                  <a:pt x="176" y="125"/>
                  <a:pt x="176" y="125"/>
                </a:cubicBezTo>
                <a:cubicBezTo>
                  <a:pt x="176" y="124"/>
                  <a:pt x="176" y="123"/>
                  <a:pt x="176" y="123"/>
                </a:cubicBezTo>
                <a:close/>
                <a:moveTo>
                  <a:pt x="197" y="123"/>
                </a:moveTo>
                <a:cubicBezTo>
                  <a:pt x="197" y="123"/>
                  <a:pt x="197" y="124"/>
                  <a:pt x="197" y="124"/>
                </a:cubicBezTo>
                <a:cubicBezTo>
                  <a:pt x="197" y="124"/>
                  <a:pt x="197" y="124"/>
                  <a:pt x="198" y="124"/>
                </a:cubicBezTo>
                <a:cubicBezTo>
                  <a:pt x="198" y="124"/>
                  <a:pt x="198" y="123"/>
                  <a:pt x="197" y="123"/>
                </a:cubicBezTo>
                <a:close/>
                <a:moveTo>
                  <a:pt x="53" y="123"/>
                </a:moveTo>
                <a:cubicBezTo>
                  <a:pt x="54" y="123"/>
                  <a:pt x="56" y="123"/>
                  <a:pt x="57" y="124"/>
                </a:cubicBezTo>
                <a:cubicBezTo>
                  <a:pt x="57" y="121"/>
                  <a:pt x="57" y="119"/>
                  <a:pt x="57" y="116"/>
                </a:cubicBezTo>
                <a:cubicBezTo>
                  <a:pt x="57" y="115"/>
                  <a:pt x="57" y="115"/>
                  <a:pt x="57" y="114"/>
                </a:cubicBezTo>
                <a:cubicBezTo>
                  <a:pt x="57" y="109"/>
                  <a:pt x="57" y="106"/>
                  <a:pt x="58" y="103"/>
                </a:cubicBezTo>
                <a:cubicBezTo>
                  <a:pt x="56" y="102"/>
                  <a:pt x="55" y="102"/>
                  <a:pt x="54" y="102"/>
                </a:cubicBezTo>
                <a:cubicBezTo>
                  <a:pt x="54" y="106"/>
                  <a:pt x="54" y="109"/>
                  <a:pt x="53" y="113"/>
                </a:cubicBezTo>
                <a:cubicBezTo>
                  <a:pt x="53" y="115"/>
                  <a:pt x="53" y="115"/>
                  <a:pt x="53" y="115"/>
                </a:cubicBezTo>
                <a:cubicBezTo>
                  <a:pt x="53" y="116"/>
                  <a:pt x="53" y="118"/>
                  <a:pt x="53" y="120"/>
                </a:cubicBezTo>
                <a:cubicBezTo>
                  <a:pt x="53" y="120"/>
                  <a:pt x="53" y="121"/>
                  <a:pt x="53" y="121"/>
                </a:cubicBezTo>
                <a:cubicBezTo>
                  <a:pt x="53" y="122"/>
                  <a:pt x="53" y="122"/>
                  <a:pt x="53" y="123"/>
                </a:cubicBezTo>
                <a:close/>
                <a:moveTo>
                  <a:pt x="98" y="119"/>
                </a:moveTo>
                <a:cubicBezTo>
                  <a:pt x="98" y="120"/>
                  <a:pt x="98" y="121"/>
                  <a:pt x="98" y="121"/>
                </a:cubicBezTo>
                <a:cubicBezTo>
                  <a:pt x="98" y="122"/>
                  <a:pt x="98" y="122"/>
                  <a:pt x="98" y="122"/>
                </a:cubicBezTo>
                <a:cubicBezTo>
                  <a:pt x="98" y="122"/>
                  <a:pt x="98" y="121"/>
                  <a:pt x="98" y="120"/>
                </a:cubicBezTo>
                <a:cubicBezTo>
                  <a:pt x="98" y="120"/>
                  <a:pt x="98" y="120"/>
                  <a:pt x="98" y="119"/>
                </a:cubicBezTo>
                <a:close/>
                <a:moveTo>
                  <a:pt x="44" y="119"/>
                </a:moveTo>
                <a:cubicBezTo>
                  <a:pt x="45" y="120"/>
                  <a:pt x="45" y="120"/>
                  <a:pt x="46" y="120"/>
                </a:cubicBezTo>
                <a:cubicBezTo>
                  <a:pt x="47" y="121"/>
                  <a:pt x="48" y="121"/>
                  <a:pt x="49" y="121"/>
                </a:cubicBezTo>
                <a:cubicBezTo>
                  <a:pt x="49" y="120"/>
                  <a:pt x="50" y="118"/>
                  <a:pt x="50" y="116"/>
                </a:cubicBezTo>
                <a:cubicBezTo>
                  <a:pt x="50" y="116"/>
                  <a:pt x="50" y="115"/>
                  <a:pt x="50" y="114"/>
                </a:cubicBezTo>
                <a:cubicBezTo>
                  <a:pt x="50" y="112"/>
                  <a:pt x="50" y="112"/>
                  <a:pt x="50" y="112"/>
                </a:cubicBezTo>
                <a:cubicBezTo>
                  <a:pt x="51" y="108"/>
                  <a:pt x="51" y="104"/>
                  <a:pt x="51" y="101"/>
                </a:cubicBezTo>
                <a:cubicBezTo>
                  <a:pt x="49" y="100"/>
                  <a:pt x="46" y="99"/>
                  <a:pt x="44" y="98"/>
                </a:cubicBezTo>
                <a:cubicBezTo>
                  <a:pt x="44" y="102"/>
                  <a:pt x="45" y="105"/>
                  <a:pt x="45" y="108"/>
                </a:cubicBezTo>
                <a:cubicBezTo>
                  <a:pt x="45" y="109"/>
                  <a:pt x="45" y="110"/>
                  <a:pt x="45" y="111"/>
                </a:cubicBezTo>
                <a:cubicBezTo>
                  <a:pt x="45" y="113"/>
                  <a:pt x="45" y="116"/>
                  <a:pt x="44" y="119"/>
                </a:cubicBezTo>
                <a:cubicBezTo>
                  <a:pt x="44" y="119"/>
                  <a:pt x="44" y="119"/>
                  <a:pt x="44" y="119"/>
                </a:cubicBezTo>
                <a:close/>
                <a:moveTo>
                  <a:pt x="203" y="120"/>
                </a:moveTo>
                <a:cubicBezTo>
                  <a:pt x="203" y="120"/>
                  <a:pt x="203" y="120"/>
                  <a:pt x="203" y="121"/>
                </a:cubicBezTo>
                <a:cubicBezTo>
                  <a:pt x="204" y="120"/>
                  <a:pt x="205" y="119"/>
                  <a:pt x="206" y="119"/>
                </a:cubicBezTo>
                <a:cubicBezTo>
                  <a:pt x="206" y="118"/>
                  <a:pt x="206" y="117"/>
                  <a:pt x="206" y="117"/>
                </a:cubicBezTo>
                <a:cubicBezTo>
                  <a:pt x="206" y="117"/>
                  <a:pt x="206" y="117"/>
                  <a:pt x="206" y="117"/>
                </a:cubicBezTo>
                <a:cubicBezTo>
                  <a:pt x="206" y="117"/>
                  <a:pt x="205" y="117"/>
                  <a:pt x="205" y="117"/>
                </a:cubicBezTo>
                <a:cubicBezTo>
                  <a:pt x="205" y="118"/>
                  <a:pt x="205" y="118"/>
                  <a:pt x="204" y="119"/>
                </a:cubicBezTo>
                <a:cubicBezTo>
                  <a:pt x="204" y="120"/>
                  <a:pt x="204" y="120"/>
                  <a:pt x="203" y="120"/>
                </a:cubicBezTo>
                <a:cubicBezTo>
                  <a:pt x="203" y="120"/>
                  <a:pt x="203" y="120"/>
                  <a:pt x="203" y="120"/>
                </a:cubicBezTo>
                <a:close/>
                <a:moveTo>
                  <a:pt x="186" y="105"/>
                </a:moveTo>
                <a:cubicBezTo>
                  <a:pt x="186" y="106"/>
                  <a:pt x="186" y="107"/>
                  <a:pt x="186" y="108"/>
                </a:cubicBezTo>
                <a:cubicBezTo>
                  <a:pt x="186" y="108"/>
                  <a:pt x="186" y="109"/>
                  <a:pt x="186" y="109"/>
                </a:cubicBezTo>
                <a:cubicBezTo>
                  <a:pt x="185" y="111"/>
                  <a:pt x="185" y="113"/>
                  <a:pt x="185" y="116"/>
                </a:cubicBezTo>
                <a:cubicBezTo>
                  <a:pt x="185" y="117"/>
                  <a:pt x="185" y="118"/>
                  <a:pt x="185" y="119"/>
                </a:cubicBezTo>
                <a:cubicBezTo>
                  <a:pt x="185" y="120"/>
                  <a:pt x="185" y="120"/>
                  <a:pt x="185" y="120"/>
                </a:cubicBezTo>
                <a:cubicBezTo>
                  <a:pt x="185" y="120"/>
                  <a:pt x="185" y="119"/>
                  <a:pt x="185" y="119"/>
                </a:cubicBezTo>
                <a:cubicBezTo>
                  <a:pt x="185" y="118"/>
                  <a:pt x="185" y="118"/>
                  <a:pt x="185" y="118"/>
                </a:cubicBezTo>
                <a:cubicBezTo>
                  <a:pt x="185" y="116"/>
                  <a:pt x="185" y="115"/>
                  <a:pt x="186" y="114"/>
                </a:cubicBezTo>
                <a:cubicBezTo>
                  <a:pt x="186" y="113"/>
                  <a:pt x="186" y="111"/>
                  <a:pt x="186" y="109"/>
                </a:cubicBezTo>
                <a:cubicBezTo>
                  <a:pt x="186" y="108"/>
                  <a:pt x="186" y="107"/>
                  <a:pt x="186" y="106"/>
                </a:cubicBezTo>
                <a:cubicBezTo>
                  <a:pt x="186" y="106"/>
                  <a:pt x="186" y="105"/>
                  <a:pt x="186" y="105"/>
                </a:cubicBezTo>
                <a:close/>
                <a:moveTo>
                  <a:pt x="106" y="111"/>
                </a:moveTo>
                <a:cubicBezTo>
                  <a:pt x="106" y="114"/>
                  <a:pt x="106" y="116"/>
                  <a:pt x="106" y="119"/>
                </a:cubicBezTo>
                <a:cubicBezTo>
                  <a:pt x="106" y="116"/>
                  <a:pt x="107" y="113"/>
                  <a:pt x="107" y="111"/>
                </a:cubicBezTo>
                <a:lnTo>
                  <a:pt x="106" y="111"/>
                </a:lnTo>
                <a:close/>
                <a:moveTo>
                  <a:pt x="193" y="119"/>
                </a:moveTo>
                <a:cubicBezTo>
                  <a:pt x="193" y="119"/>
                  <a:pt x="193" y="118"/>
                  <a:pt x="194" y="118"/>
                </a:cubicBezTo>
                <a:cubicBezTo>
                  <a:pt x="194" y="118"/>
                  <a:pt x="195" y="118"/>
                  <a:pt x="195" y="117"/>
                </a:cubicBezTo>
                <a:cubicBezTo>
                  <a:pt x="195" y="117"/>
                  <a:pt x="195" y="117"/>
                  <a:pt x="195" y="116"/>
                </a:cubicBezTo>
                <a:cubicBezTo>
                  <a:pt x="194" y="117"/>
                  <a:pt x="194" y="117"/>
                  <a:pt x="193" y="117"/>
                </a:cubicBezTo>
                <a:cubicBezTo>
                  <a:pt x="193" y="118"/>
                  <a:pt x="193" y="118"/>
                  <a:pt x="193" y="119"/>
                </a:cubicBezTo>
                <a:cubicBezTo>
                  <a:pt x="193" y="119"/>
                  <a:pt x="193" y="119"/>
                  <a:pt x="193" y="119"/>
                </a:cubicBezTo>
                <a:close/>
                <a:moveTo>
                  <a:pt x="35" y="115"/>
                </a:moveTo>
                <a:cubicBezTo>
                  <a:pt x="38" y="117"/>
                  <a:pt x="40" y="118"/>
                  <a:pt x="42" y="119"/>
                </a:cubicBezTo>
                <a:cubicBezTo>
                  <a:pt x="41" y="116"/>
                  <a:pt x="41" y="114"/>
                  <a:pt x="42" y="111"/>
                </a:cubicBezTo>
                <a:cubicBezTo>
                  <a:pt x="42" y="110"/>
                  <a:pt x="42" y="109"/>
                  <a:pt x="42" y="108"/>
                </a:cubicBezTo>
                <a:cubicBezTo>
                  <a:pt x="42" y="107"/>
                  <a:pt x="42" y="107"/>
                  <a:pt x="42" y="107"/>
                </a:cubicBezTo>
                <a:cubicBezTo>
                  <a:pt x="42" y="104"/>
                  <a:pt x="42" y="101"/>
                  <a:pt x="42" y="97"/>
                </a:cubicBezTo>
                <a:cubicBezTo>
                  <a:pt x="39" y="96"/>
                  <a:pt x="37" y="95"/>
                  <a:pt x="35" y="94"/>
                </a:cubicBezTo>
                <a:cubicBezTo>
                  <a:pt x="35" y="98"/>
                  <a:pt x="35" y="102"/>
                  <a:pt x="35" y="106"/>
                </a:cubicBezTo>
                <a:cubicBezTo>
                  <a:pt x="35" y="106"/>
                  <a:pt x="35" y="107"/>
                  <a:pt x="35" y="108"/>
                </a:cubicBezTo>
                <a:cubicBezTo>
                  <a:pt x="35" y="110"/>
                  <a:pt x="36" y="113"/>
                  <a:pt x="35" y="115"/>
                </a:cubicBezTo>
                <a:close/>
                <a:moveTo>
                  <a:pt x="97" y="110"/>
                </a:moveTo>
                <a:cubicBezTo>
                  <a:pt x="97" y="112"/>
                  <a:pt x="98" y="115"/>
                  <a:pt x="98" y="118"/>
                </a:cubicBezTo>
                <a:cubicBezTo>
                  <a:pt x="98" y="118"/>
                  <a:pt x="98" y="118"/>
                  <a:pt x="98" y="117"/>
                </a:cubicBezTo>
                <a:cubicBezTo>
                  <a:pt x="98" y="115"/>
                  <a:pt x="97" y="112"/>
                  <a:pt x="97" y="110"/>
                </a:cubicBezTo>
                <a:cubicBezTo>
                  <a:pt x="97" y="110"/>
                  <a:pt x="97" y="110"/>
                  <a:pt x="97" y="110"/>
                </a:cubicBezTo>
                <a:close/>
                <a:moveTo>
                  <a:pt x="210" y="114"/>
                </a:moveTo>
                <a:cubicBezTo>
                  <a:pt x="210" y="115"/>
                  <a:pt x="210" y="115"/>
                  <a:pt x="210" y="115"/>
                </a:cubicBezTo>
                <a:cubicBezTo>
                  <a:pt x="210" y="115"/>
                  <a:pt x="210" y="114"/>
                  <a:pt x="210" y="114"/>
                </a:cubicBezTo>
                <a:cubicBezTo>
                  <a:pt x="210" y="114"/>
                  <a:pt x="210" y="114"/>
                  <a:pt x="210" y="114"/>
                </a:cubicBezTo>
                <a:close/>
                <a:moveTo>
                  <a:pt x="200" y="115"/>
                </a:moveTo>
                <a:cubicBezTo>
                  <a:pt x="200" y="114"/>
                  <a:pt x="200" y="114"/>
                  <a:pt x="200" y="114"/>
                </a:cubicBezTo>
                <a:cubicBezTo>
                  <a:pt x="200" y="114"/>
                  <a:pt x="200" y="113"/>
                  <a:pt x="200" y="113"/>
                </a:cubicBezTo>
                <a:cubicBezTo>
                  <a:pt x="200" y="113"/>
                  <a:pt x="200" y="113"/>
                  <a:pt x="199" y="113"/>
                </a:cubicBezTo>
                <a:cubicBezTo>
                  <a:pt x="199" y="113"/>
                  <a:pt x="199" y="114"/>
                  <a:pt x="200" y="115"/>
                </a:cubicBezTo>
                <a:close/>
                <a:moveTo>
                  <a:pt x="27" y="110"/>
                </a:moveTo>
                <a:cubicBezTo>
                  <a:pt x="29" y="111"/>
                  <a:pt x="31" y="112"/>
                  <a:pt x="32" y="113"/>
                </a:cubicBezTo>
                <a:cubicBezTo>
                  <a:pt x="32" y="112"/>
                  <a:pt x="32" y="110"/>
                  <a:pt x="32" y="108"/>
                </a:cubicBezTo>
                <a:cubicBezTo>
                  <a:pt x="32" y="107"/>
                  <a:pt x="32" y="106"/>
                  <a:pt x="32" y="105"/>
                </a:cubicBezTo>
                <a:cubicBezTo>
                  <a:pt x="32" y="100"/>
                  <a:pt x="32" y="97"/>
                  <a:pt x="32" y="93"/>
                </a:cubicBezTo>
                <a:cubicBezTo>
                  <a:pt x="32" y="93"/>
                  <a:pt x="32" y="93"/>
                  <a:pt x="32" y="93"/>
                </a:cubicBezTo>
                <a:cubicBezTo>
                  <a:pt x="32" y="93"/>
                  <a:pt x="31" y="93"/>
                  <a:pt x="31" y="92"/>
                </a:cubicBezTo>
                <a:cubicBezTo>
                  <a:pt x="30" y="92"/>
                  <a:pt x="29" y="91"/>
                  <a:pt x="28" y="91"/>
                </a:cubicBezTo>
                <a:cubicBezTo>
                  <a:pt x="28" y="93"/>
                  <a:pt x="27" y="96"/>
                  <a:pt x="27" y="99"/>
                </a:cubicBezTo>
                <a:cubicBezTo>
                  <a:pt x="27" y="100"/>
                  <a:pt x="27" y="101"/>
                  <a:pt x="27" y="102"/>
                </a:cubicBezTo>
                <a:cubicBezTo>
                  <a:pt x="27" y="104"/>
                  <a:pt x="27" y="106"/>
                  <a:pt x="27" y="108"/>
                </a:cubicBezTo>
                <a:cubicBezTo>
                  <a:pt x="27" y="109"/>
                  <a:pt x="27" y="109"/>
                  <a:pt x="27" y="109"/>
                </a:cubicBezTo>
                <a:cubicBezTo>
                  <a:pt x="27" y="110"/>
                  <a:pt x="27" y="110"/>
                  <a:pt x="27" y="110"/>
                </a:cubicBezTo>
                <a:close/>
                <a:moveTo>
                  <a:pt x="150" y="112"/>
                </a:moveTo>
                <a:cubicBezTo>
                  <a:pt x="150" y="112"/>
                  <a:pt x="151" y="112"/>
                  <a:pt x="151" y="113"/>
                </a:cubicBezTo>
                <a:cubicBezTo>
                  <a:pt x="151" y="112"/>
                  <a:pt x="151" y="112"/>
                  <a:pt x="151" y="112"/>
                </a:cubicBezTo>
                <a:cubicBezTo>
                  <a:pt x="150" y="112"/>
                  <a:pt x="149" y="112"/>
                  <a:pt x="148" y="112"/>
                </a:cubicBezTo>
                <a:cubicBezTo>
                  <a:pt x="148" y="112"/>
                  <a:pt x="148" y="112"/>
                  <a:pt x="148" y="113"/>
                </a:cubicBezTo>
                <a:cubicBezTo>
                  <a:pt x="149" y="112"/>
                  <a:pt x="149" y="112"/>
                  <a:pt x="150" y="112"/>
                </a:cubicBezTo>
                <a:close/>
                <a:moveTo>
                  <a:pt x="214" y="111"/>
                </a:moveTo>
                <a:cubicBezTo>
                  <a:pt x="214" y="112"/>
                  <a:pt x="214" y="112"/>
                  <a:pt x="214" y="113"/>
                </a:cubicBezTo>
                <a:cubicBezTo>
                  <a:pt x="214" y="113"/>
                  <a:pt x="215" y="112"/>
                  <a:pt x="215" y="112"/>
                </a:cubicBezTo>
                <a:cubicBezTo>
                  <a:pt x="215" y="111"/>
                  <a:pt x="215" y="111"/>
                  <a:pt x="215" y="110"/>
                </a:cubicBezTo>
                <a:cubicBezTo>
                  <a:pt x="215" y="110"/>
                  <a:pt x="214" y="111"/>
                  <a:pt x="214" y="111"/>
                </a:cubicBezTo>
                <a:close/>
                <a:moveTo>
                  <a:pt x="193" y="102"/>
                </a:moveTo>
                <a:cubicBezTo>
                  <a:pt x="194" y="102"/>
                  <a:pt x="194" y="103"/>
                  <a:pt x="194" y="103"/>
                </a:cubicBezTo>
                <a:cubicBezTo>
                  <a:pt x="195" y="106"/>
                  <a:pt x="195" y="109"/>
                  <a:pt x="194" y="113"/>
                </a:cubicBezTo>
                <a:cubicBezTo>
                  <a:pt x="194" y="112"/>
                  <a:pt x="195" y="112"/>
                  <a:pt x="195" y="112"/>
                </a:cubicBezTo>
                <a:cubicBezTo>
                  <a:pt x="195" y="112"/>
                  <a:pt x="195" y="111"/>
                  <a:pt x="195" y="111"/>
                </a:cubicBezTo>
                <a:cubicBezTo>
                  <a:pt x="195" y="110"/>
                  <a:pt x="195" y="109"/>
                  <a:pt x="195" y="108"/>
                </a:cubicBezTo>
                <a:cubicBezTo>
                  <a:pt x="195" y="105"/>
                  <a:pt x="194" y="102"/>
                  <a:pt x="194" y="99"/>
                </a:cubicBezTo>
                <a:cubicBezTo>
                  <a:pt x="193" y="100"/>
                  <a:pt x="191" y="100"/>
                  <a:pt x="189" y="101"/>
                </a:cubicBezTo>
                <a:cubicBezTo>
                  <a:pt x="190" y="101"/>
                  <a:pt x="190" y="102"/>
                  <a:pt x="190" y="102"/>
                </a:cubicBezTo>
                <a:cubicBezTo>
                  <a:pt x="189" y="102"/>
                  <a:pt x="189" y="102"/>
                  <a:pt x="189" y="102"/>
                </a:cubicBezTo>
                <a:cubicBezTo>
                  <a:pt x="189" y="102"/>
                  <a:pt x="189" y="102"/>
                  <a:pt x="189" y="102"/>
                </a:cubicBezTo>
                <a:cubicBezTo>
                  <a:pt x="189" y="103"/>
                  <a:pt x="189" y="103"/>
                  <a:pt x="189" y="104"/>
                </a:cubicBezTo>
                <a:cubicBezTo>
                  <a:pt x="189" y="104"/>
                  <a:pt x="189" y="105"/>
                  <a:pt x="189" y="105"/>
                </a:cubicBezTo>
                <a:cubicBezTo>
                  <a:pt x="189" y="106"/>
                  <a:pt x="189" y="108"/>
                  <a:pt x="189" y="109"/>
                </a:cubicBezTo>
                <a:cubicBezTo>
                  <a:pt x="189" y="110"/>
                  <a:pt x="189" y="111"/>
                  <a:pt x="189" y="112"/>
                </a:cubicBezTo>
                <a:cubicBezTo>
                  <a:pt x="189" y="110"/>
                  <a:pt x="190" y="107"/>
                  <a:pt x="190" y="105"/>
                </a:cubicBezTo>
                <a:cubicBezTo>
                  <a:pt x="190" y="104"/>
                  <a:pt x="190" y="104"/>
                  <a:pt x="190" y="104"/>
                </a:cubicBezTo>
                <a:cubicBezTo>
                  <a:pt x="190" y="103"/>
                  <a:pt x="191" y="102"/>
                  <a:pt x="191" y="101"/>
                </a:cubicBezTo>
                <a:cubicBezTo>
                  <a:pt x="191" y="101"/>
                  <a:pt x="191" y="100"/>
                  <a:pt x="192" y="100"/>
                </a:cubicBezTo>
                <a:cubicBezTo>
                  <a:pt x="192" y="100"/>
                  <a:pt x="193" y="100"/>
                  <a:pt x="193" y="101"/>
                </a:cubicBezTo>
                <a:cubicBezTo>
                  <a:pt x="193" y="101"/>
                  <a:pt x="193" y="101"/>
                  <a:pt x="193" y="102"/>
                </a:cubicBezTo>
                <a:cubicBezTo>
                  <a:pt x="193" y="102"/>
                  <a:pt x="193" y="102"/>
                  <a:pt x="193" y="102"/>
                </a:cubicBezTo>
                <a:close/>
                <a:moveTo>
                  <a:pt x="198" y="97"/>
                </a:moveTo>
                <a:cubicBezTo>
                  <a:pt x="198" y="101"/>
                  <a:pt x="198" y="105"/>
                  <a:pt x="199" y="109"/>
                </a:cubicBezTo>
                <a:cubicBezTo>
                  <a:pt x="199" y="109"/>
                  <a:pt x="200" y="108"/>
                  <a:pt x="200" y="108"/>
                </a:cubicBezTo>
                <a:cubicBezTo>
                  <a:pt x="200" y="107"/>
                  <a:pt x="200" y="106"/>
                  <a:pt x="200" y="106"/>
                </a:cubicBezTo>
                <a:cubicBezTo>
                  <a:pt x="200" y="106"/>
                  <a:pt x="200" y="106"/>
                  <a:pt x="200" y="106"/>
                </a:cubicBezTo>
                <a:cubicBezTo>
                  <a:pt x="199" y="106"/>
                  <a:pt x="199" y="105"/>
                  <a:pt x="199" y="105"/>
                </a:cubicBezTo>
                <a:cubicBezTo>
                  <a:pt x="199" y="104"/>
                  <a:pt x="199" y="104"/>
                  <a:pt x="199" y="104"/>
                </a:cubicBezTo>
                <a:cubicBezTo>
                  <a:pt x="199" y="103"/>
                  <a:pt x="200" y="103"/>
                  <a:pt x="200" y="103"/>
                </a:cubicBezTo>
                <a:cubicBezTo>
                  <a:pt x="200" y="101"/>
                  <a:pt x="200" y="100"/>
                  <a:pt x="200" y="99"/>
                </a:cubicBezTo>
                <a:cubicBezTo>
                  <a:pt x="200" y="99"/>
                  <a:pt x="200" y="99"/>
                  <a:pt x="200" y="99"/>
                </a:cubicBezTo>
                <a:cubicBezTo>
                  <a:pt x="199" y="98"/>
                  <a:pt x="199" y="98"/>
                  <a:pt x="200" y="97"/>
                </a:cubicBezTo>
                <a:cubicBezTo>
                  <a:pt x="200" y="97"/>
                  <a:pt x="200" y="97"/>
                  <a:pt x="200" y="97"/>
                </a:cubicBezTo>
                <a:cubicBezTo>
                  <a:pt x="200" y="97"/>
                  <a:pt x="200" y="96"/>
                  <a:pt x="200" y="96"/>
                </a:cubicBezTo>
                <a:cubicBezTo>
                  <a:pt x="199" y="96"/>
                  <a:pt x="199" y="96"/>
                  <a:pt x="198" y="97"/>
                </a:cubicBezTo>
                <a:close/>
                <a:moveTo>
                  <a:pt x="81" y="108"/>
                </a:moveTo>
                <a:cubicBezTo>
                  <a:pt x="81" y="108"/>
                  <a:pt x="81" y="108"/>
                  <a:pt x="81" y="108"/>
                </a:cubicBezTo>
                <a:cubicBezTo>
                  <a:pt x="81" y="108"/>
                  <a:pt x="81" y="109"/>
                  <a:pt x="81" y="109"/>
                </a:cubicBezTo>
                <a:cubicBezTo>
                  <a:pt x="81" y="109"/>
                  <a:pt x="81" y="108"/>
                  <a:pt x="81" y="108"/>
                </a:cubicBezTo>
                <a:cubicBezTo>
                  <a:pt x="81" y="108"/>
                  <a:pt x="81" y="108"/>
                  <a:pt x="81" y="108"/>
                </a:cubicBezTo>
                <a:close/>
                <a:moveTo>
                  <a:pt x="107" y="107"/>
                </a:moveTo>
                <a:cubicBezTo>
                  <a:pt x="116" y="108"/>
                  <a:pt x="125" y="109"/>
                  <a:pt x="132" y="109"/>
                </a:cubicBezTo>
                <a:cubicBezTo>
                  <a:pt x="145" y="109"/>
                  <a:pt x="156" y="108"/>
                  <a:pt x="166" y="105"/>
                </a:cubicBezTo>
                <a:cubicBezTo>
                  <a:pt x="166" y="105"/>
                  <a:pt x="166" y="105"/>
                  <a:pt x="166" y="105"/>
                </a:cubicBezTo>
                <a:cubicBezTo>
                  <a:pt x="166" y="104"/>
                  <a:pt x="167" y="104"/>
                  <a:pt x="168" y="104"/>
                </a:cubicBezTo>
                <a:cubicBezTo>
                  <a:pt x="168" y="104"/>
                  <a:pt x="169" y="104"/>
                  <a:pt x="169" y="105"/>
                </a:cubicBezTo>
                <a:cubicBezTo>
                  <a:pt x="171" y="104"/>
                  <a:pt x="174" y="103"/>
                  <a:pt x="176" y="103"/>
                </a:cubicBezTo>
                <a:cubicBezTo>
                  <a:pt x="188" y="99"/>
                  <a:pt x="200" y="93"/>
                  <a:pt x="210" y="85"/>
                </a:cubicBezTo>
                <a:cubicBezTo>
                  <a:pt x="219" y="77"/>
                  <a:pt x="228" y="69"/>
                  <a:pt x="226" y="57"/>
                </a:cubicBezTo>
                <a:cubicBezTo>
                  <a:pt x="224" y="57"/>
                  <a:pt x="222" y="57"/>
                  <a:pt x="220" y="57"/>
                </a:cubicBezTo>
                <a:cubicBezTo>
                  <a:pt x="220" y="58"/>
                  <a:pt x="220" y="58"/>
                  <a:pt x="219" y="59"/>
                </a:cubicBezTo>
                <a:cubicBezTo>
                  <a:pt x="219" y="59"/>
                  <a:pt x="219" y="59"/>
                  <a:pt x="218" y="59"/>
                </a:cubicBezTo>
                <a:cubicBezTo>
                  <a:pt x="218" y="59"/>
                  <a:pt x="218" y="59"/>
                  <a:pt x="217" y="59"/>
                </a:cubicBezTo>
                <a:cubicBezTo>
                  <a:pt x="217" y="59"/>
                  <a:pt x="217" y="58"/>
                  <a:pt x="217" y="58"/>
                </a:cubicBezTo>
                <a:cubicBezTo>
                  <a:pt x="217" y="58"/>
                  <a:pt x="217" y="57"/>
                  <a:pt x="217" y="57"/>
                </a:cubicBezTo>
                <a:cubicBezTo>
                  <a:pt x="217" y="57"/>
                  <a:pt x="216" y="57"/>
                  <a:pt x="215" y="57"/>
                </a:cubicBezTo>
                <a:cubicBezTo>
                  <a:pt x="215" y="57"/>
                  <a:pt x="215" y="57"/>
                  <a:pt x="215" y="57"/>
                </a:cubicBezTo>
                <a:cubicBezTo>
                  <a:pt x="214" y="57"/>
                  <a:pt x="214" y="57"/>
                  <a:pt x="214" y="57"/>
                </a:cubicBezTo>
                <a:cubicBezTo>
                  <a:pt x="209" y="57"/>
                  <a:pt x="204" y="57"/>
                  <a:pt x="198" y="57"/>
                </a:cubicBezTo>
                <a:cubicBezTo>
                  <a:pt x="198" y="57"/>
                  <a:pt x="198" y="57"/>
                  <a:pt x="198" y="57"/>
                </a:cubicBezTo>
                <a:cubicBezTo>
                  <a:pt x="198" y="57"/>
                  <a:pt x="198" y="57"/>
                  <a:pt x="197" y="57"/>
                </a:cubicBezTo>
                <a:cubicBezTo>
                  <a:pt x="192" y="57"/>
                  <a:pt x="186" y="56"/>
                  <a:pt x="180" y="56"/>
                </a:cubicBezTo>
                <a:cubicBezTo>
                  <a:pt x="177" y="56"/>
                  <a:pt x="174" y="56"/>
                  <a:pt x="171" y="56"/>
                </a:cubicBezTo>
                <a:cubicBezTo>
                  <a:pt x="161" y="55"/>
                  <a:pt x="151" y="55"/>
                  <a:pt x="140" y="54"/>
                </a:cubicBezTo>
                <a:cubicBezTo>
                  <a:pt x="138" y="54"/>
                  <a:pt x="135" y="54"/>
                  <a:pt x="132" y="54"/>
                </a:cubicBezTo>
                <a:cubicBezTo>
                  <a:pt x="131" y="54"/>
                  <a:pt x="129" y="54"/>
                  <a:pt x="127" y="53"/>
                </a:cubicBezTo>
                <a:cubicBezTo>
                  <a:pt x="125" y="53"/>
                  <a:pt x="123" y="53"/>
                  <a:pt x="121" y="53"/>
                </a:cubicBezTo>
                <a:cubicBezTo>
                  <a:pt x="121" y="53"/>
                  <a:pt x="121" y="53"/>
                  <a:pt x="121" y="53"/>
                </a:cubicBezTo>
                <a:cubicBezTo>
                  <a:pt x="120" y="53"/>
                  <a:pt x="120" y="53"/>
                  <a:pt x="120" y="53"/>
                </a:cubicBezTo>
                <a:cubicBezTo>
                  <a:pt x="120" y="53"/>
                  <a:pt x="119" y="53"/>
                  <a:pt x="119" y="52"/>
                </a:cubicBezTo>
                <a:cubicBezTo>
                  <a:pt x="119" y="52"/>
                  <a:pt x="119" y="52"/>
                  <a:pt x="119" y="52"/>
                </a:cubicBezTo>
                <a:cubicBezTo>
                  <a:pt x="118" y="53"/>
                  <a:pt x="118" y="53"/>
                  <a:pt x="118" y="53"/>
                </a:cubicBezTo>
                <a:cubicBezTo>
                  <a:pt x="118" y="53"/>
                  <a:pt x="118" y="53"/>
                  <a:pt x="117" y="53"/>
                </a:cubicBezTo>
                <a:cubicBezTo>
                  <a:pt x="117" y="53"/>
                  <a:pt x="117" y="53"/>
                  <a:pt x="117" y="53"/>
                </a:cubicBezTo>
                <a:cubicBezTo>
                  <a:pt x="117" y="53"/>
                  <a:pt x="117" y="53"/>
                  <a:pt x="117" y="53"/>
                </a:cubicBezTo>
                <a:cubicBezTo>
                  <a:pt x="116" y="53"/>
                  <a:pt x="116" y="53"/>
                  <a:pt x="116" y="52"/>
                </a:cubicBezTo>
                <a:cubicBezTo>
                  <a:pt x="116" y="52"/>
                  <a:pt x="116" y="52"/>
                  <a:pt x="116" y="51"/>
                </a:cubicBezTo>
                <a:cubicBezTo>
                  <a:pt x="116" y="51"/>
                  <a:pt x="116" y="51"/>
                  <a:pt x="115" y="52"/>
                </a:cubicBezTo>
                <a:cubicBezTo>
                  <a:pt x="115" y="52"/>
                  <a:pt x="115" y="52"/>
                  <a:pt x="115" y="52"/>
                </a:cubicBezTo>
                <a:cubicBezTo>
                  <a:pt x="114" y="52"/>
                  <a:pt x="114" y="51"/>
                  <a:pt x="114" y="51"/>
                </a:cubicBezTo>
                <a:cubicBezTo>
                  <a:pt x="114" y="49"/>
                  <a:pt x="115" y="48"/>
                  <a:pt x="116" y="47"/>
                </a:cubicBezTo>
                <a:cubicBezTo>
                  <a:pt x="116" y="47"/>
                  <a:pt x="116" y="46"/>
                  <a:pt x="116" y="45"/>
                </a:cubicBezTo>
                <a:cubicBezTo>
                  <a:pt x="116" y="43"/>
                  <a:pt x="116" y="42"/>
                  <a:pt x="116" y="40"/>
                </a:cubicBezTo>
                <a:cubicBezTo>
                  <a:pt x="116" y="40"/>
                  <a:pt x="116" y="39"/>
                  <a:pt x="116" y="39"/>
                </a:cubicBezTo>
                <a:cubicBezTo>
                  <a:pt x="117" y="31"/>
                  <a:pt x="117" y="23"/>
                  <a:pt x="116" y="14"/>
                </a:cubicBezTo>
                <a:cubicBezTo>
                  <a:pt x="116" y="13"/>
                  <a:pt x="116" y="12"/>
                  <a:pt x="116" y="11"/>
                </a:cubicBezTo>
                <a:cubicBezTo>
                  <a:pt x="113" y="11"/>
                  <a:pt x="110" y="11"/>
                  <a:pt x="106" y="11"/>
                </a:cubicBezTo>
                <a:cubicBezTo>
                  <a:pt x="96" y="11"/>
                  <a:pt x="86" y="12"/>
                  <a:pt x="77" y="14"/>
                </a:cubicBezTo>
                <a:cubicBezTo>
                  <a:pt x="76" y="14"/>
                  <a:pt x="74" y="15"/>
                  <a:pt x="73" y="15"/>
                </a:cubicBezTo>
                <a:cubicBezTo>
                  <a:pt x="66" y="16"/>
                  <a:pt x="58" y="18"/>
                  <a:pt x="50" y="21"/>
                </a:cubicBezTo>
                <a:cubicBezTo>
                  <a:pt x="43" y="24"/>
                  <a:pt x="36" y="27"/>
                  <a:pt x="29" y="32"/>
                </a:cubicBezTo>
                <a:cubicBezTo>
                  <a:pt x="19" y="39"/>
                  <a:pt x="9" y="47"/>
                  <a:pt x="7" y="58"/>
                </a:cubicBezTo>
                <a:cubicBezTo>
                  <a:pt x="6" y="65"/>
                  <a:pt x="8" y="71"/>
                  <a:pt x="14" y="77"/>
                </a:cubicBezTo>
                <a:cubicBezTo>
                  <a:pt x="14" y="77"/>
                  <a:pt x="14" y="77"/>
                  <a:pt x="14" y="77"/>
                </a:cubicBezTo>
                <a:cubicBezTo>
                  <a:pt x="14" y="77"/>
                  <a:pt x="14" y="77"/>
                  <a:pt x="15" y="77"/>
                </a:cubicBezTo>
                <a:cubicBezTo>
                  <a:pt x="15" y="77"/>
                  <a:pt x="15" y="78"/>
                  <a:pt x="15" y="78"/>
                </a:cubicBezTo>
                <a:cubicBezTo>
                  <a:pt x="15" y="78"/>
                  <a:pt x="15" y="78"/>
                  <a:pt x="15" y="78"/>
                </a:cubicBezTo>
                <a:cubicBezTo>
                  <a:pt x="17" y="80"/>
                  <a:pt x="20" y="82"/>
                  <a:pt x="23" y="84"/>
                </a:cubicBezTo>
                <a:cubicBezTo>
                  <a:pt x="35" y="91"/>
                  <a:pt x="48" y="97"/>
                  <a:pt x="62" y="100"/>
                </a:cubicBezTo>
                <a:cubicBezTo>
                  <a:pt x="74" y="103"/>
                  <a:pt x="86" y="105"/>
                  <a:pt x="101" y="107"/>
                </a:cubicBezTo>
                <a:cubicBezTo>
                  <a:pt x="102" y="107"/>
                  <a:pt x="103" y="107"/>
                  <a:pt x="104" y="107"/>
                </a:cubicBezTo>
                <a:cubicBezTo>
                  <a:pt x="104" y="107"/>
                  <a:pt x="104" y="107"/>
                  <a:pt x="104" y="107"/>
                </a:cubicBezTo>
                <a:cubicBezTo>
                  <a:pt x="105" y="107"/>
                  <a:pt x="105" y="106"/>
                  <a:pt x="106" y="106"/>
                </a:cubicBezTo>
                <a:cubicBezTo>
                  <a:pt x="106" y="106"/>
                  <a:pt x="107" y="106"/>
                  <a:pt x="107" y="107"/>
                </a:cubicBezTo>
                <a:cubicBezTo>
                  <a:pt x="107" y="107"/>
                  <a:pt x="107" y="107"/>
                  <a:pt x="107" y="107"/>
                </a:cubicBezTo>
                <a:close/>
                <a:moveTo>
                  <a:pt x="218" y="109"/>
                </a:moveTo>
                <a:cubicBezTo>
                  <a:pt x="219" y="108"/>
                  <a:pt x="220" y="107"/>
                  <a:pt x="221" y="106"/>
                </a:cubicBezTo>
                <a:cubicBezTo>
                  <a:pt x="221" y="106"/>
                  <a:pt x="221" y="106"/>
                  <a:pt x="221" y="106"/>
                </a:cubicBezTo>
                <a:cubicBezTo>
                  <a:pt x="220" y="105"/>
                  <a:pt x="220" y="104"/>
                  <a:pt x="220" y="103"/>
                </a:cubicBezTo>
                <a:cubicBezTo>
                  <a:pt x="220" y="104"/>
                  <a:pt x="220" y="105"/>
                  <a:pt x="219" y="106"/>
                </a:cubicBezTo>
                <a:cubicBezTo>
                  <a:pt x="219" y="107"/>
                  <a:pt x="219" y="107"/>
                  <a:pt x="219" y="108"/>
                </a:cubicBezTo>
                <a:cubicBezTo>
                  <a:pt x="218" y="108"/>
                  <a:pt x="218" y="108"/>
                  <a:pt x="218" y="108"/>
                </a:cubicBezTo>
                <a:cubicBezTo>
                  <a:pt x="218" y="109"/>
                  <a:pt x="218" y="109"/>
                  <a:pt x="218" y="109"/>
                </a:cubicBezTo>
                <a:close/>
                <a:moveTo>
                  <a:pt x="24" y="108"/>
                </a:moveTo>
                <a:cubicBezTo>
                  <a:pt x="24" y="107"/>
                  <a:pt x="24" y="105"/>
                  <a:pt x="24" y="104"/>
                </a:cubicBezTo>
                <a:cubicBezTo>
                  <a:pt x="24" y="103"/>
                  <a:pt x="24" y="103"/>
                  <a:pt x="24" y="102"/>
                </a:cubicBezTo>
                <a:cubicBezTo>
                  <a:pt x="24" y="100"/>
                  <a:pt x="25" y="99"/>
                  <a:pt x="25" y="97"/>
                </a:cubicBezTo>
                <a:cubicBezTo>
                  <a:pt x="25" y="95"/>
                  <a:pt x="25" y="92"/>
                  <a:pt x="25" y="90"/>
                </a:cubicBezTo>
                <a:cubicBezTo>
                  <a:pt x="25" y="90"/>
                  <a:pt x="25" y="90"/>
                  <a:pt x="25" y="89"/>
                </a:cubicBezTo>
                <a:cubicBezTo>
                  <a:pt x="24" y="89"/>
                  <a:pt x="23" y="88"/>
                  <a:pt x="21" y="87"/>
                </a:cubicBezTo>
                <a:cubicBezTo>
                  <a:pt x="22" y="90"/>
                  <a:pt x="22" y="94"/>
                  <a:pt x="22" y="98"/>
                </a:cubicBezTo>
                <a:cubicBezTo>
                  <a:pt x="22" y="99"/>
                  <a:pt x="22" y="99"/>
                  <a:pt x="22" y="100"/>
                </a:cubicBezTo>
                <a:cubicBezTo>
                  <a:pt x="22" y="102"/>
                  <a:pt x="22" y="105"/>
                  <a:pt x="22" y="107"/>
                </a:cubicBezTo>
                <a:cubicBezTo>
                  <a:pt x="22" y="107"/>
                  <a:pt x="24" y="108"/>
                  <a:pt x="24" y="108"/>
                </a:cubicBezTo>
                <a:close/>
                <a:moveTo>
                  <a:pt x="210" y="105"/>
                </a:moveTo>
                <a:cubicBezTo>
                  <a:pt x="210" y="106"/>
                  <a:pt x="210" y="106"/>
                  <a:pt x="209" y="107"/>
                </a:cubicBezTo>
                <a:cubicBezTo>
                  <a:pt x="210" y="107"/>
                  <a:pt x="212" y="105"/>
                  <a:pt x="212" y="105"/>
                </a:cubicBezTo>
                <a:cubicBezTo>
                  <a:pt x="212" y="105"/>
                  <a:pt x="212" y="104"/>
                  <a:pt x="212" y="104"/>
                </a:cubicBezTo>
                <a:cubicBezTo>
                  <a:pt x="212" y="103"/>
                  <a:pt x="212" y="103"/>
                  <a:pt x="212" y="103"/>
                </a:cubicBezTo>
                <a:cubicBezTo>
                  <a:pt x="211" y="103"/>
                  <a:pt x="210" y="104"/>
                  <a:pt x="210" y="105"/>
                </a:cubicBezTo>
                <a:close/>
                <a:moveTo>
                  <a:pt x="177" y="106"/>
                </a:moveTo>
                <a:cubicBezTo>
                  <a:pt x="177" y="106"/>
                  <a:pt x="177" y="106"/>
                  <a:pt x="177" y="106"/>
                </a:cubicBezTo>
                <a:cubicBezTo>
                  <a:pt x="177" y="107"/>
                  <a:pt x="177" y="107"/>
                  <a:pt x="177" y="107"/>
                </a:cubicBezTo>
                <a:cubicBezTo>
                  <a:pt x="177" y="107"/>
                  <a:pt x="178" y="106"/>
                  <a:pt x="178" y="106"/>
                </a:cubicBezTo>
                <a:cubicBezTo>
                  <a:pt x="178" y="106"/>
                  <a:pt x="177" y="106"/>
                  <a:pt x="177" y="106"/>
                </a:cubicBezTo>
                <a:close/>
                <a:moveTo>
                  <a:pt x="183" y="104"/>
                </a:moveTo>
                <a:cubicBezTo>
                  <a:pt x="183" y="104"/>
                  <a:pt x="183" y="104"/>
                  <a:pt x="183" y="105"/>
                </a:cubicBezTo>
                <a:cubicBezTo>
                  <a:pt x="183" y="105"/>
                  <a:pt x="183" y="106"/>
                  <a:pt x="183" y="107"/>
                </a:cubicBezTo>
                <a:cubicBezTo>
                  <a:pt x="183" y="107"/>
                  <a:pt x="183" y="106"/>
                  <a:pt x="183" y="106"/>
                </a:cubicBezTo>
                <a:cubicBezTo>
                  <a:pt x="183" y="105"/>
                  <a:pt x="183" y="104"/>
                  <a:pt x="184" y="104"/>
                </a:cubicBezTo>
                <a:cubicBezTo>
                  <a:pt x="184" y="104"/>
                  <a:pt x="183" y="104"/>
                  <a:pt x="183" y="104"/>
                </a:cubicBezTo>
                <a:close/>
                <a:moveTo>
                  <a:pt x="203" y="106"/>
                </a:moveTo>
                <a:cubicBezTo>
                  <a:pt x="203" y="106"/>
                  <a:pt x="203" y="106"/>
                  <a:pt x="203" y="106"/>
                </a:cubicBezTo>
                <a:cubicBezTo>
                  <a:pt x="203" y="106"/>
                  <a:pt x="203" y="106"/>
                  <a:pt x="203" y="106"/>
                </a:cubicBezTo>
                <a:cubicBezTo>
                  <a:pt x="203" y="105"/>
                  <a:pt x="203" y="105"/>
                  <a:pt x="203" y="104"/>
                </a:cubicBezTo>
                <a:cubicBezTo>
                  <a:pt x="203" y="104"/>
                  <a:pt x="203" y="104"/>
                  <a:pt x="202" y="104"/>
                </a:cubicBezTo>
                <a:cubicBezTo>
                  <a:pt x="202" y="105"/>
                  <a:pt x="203" y="105"/>
                  <a:pt x="203" y="106"/>
                </a:cubicBezTo>
                <a:close/>
                <a:moveTo>
                  <a:pt x="16" y="104"/>
                </a:moveTo>
                <a:cubicBezTo>
                  <a:pt x="17" y="104"/>
                  <a:pt x="18" y="105"/>
                  <a:pt x="19" y="105"/>
                </a:cubicBezTo>
                <a:cubicBezTo>
                  <a:pt x="19" y="104"/>
                  <a:pt x="19" y="102"/>
                  <a:pt x="19" y="101"/>
                </a:cubicBezTo>
                <a:cubicBezTo>
                  <a:pt x="19" y="100"/>
                  <a:pt x="19" y="99"/>
                  <a:pt x="19" y="98"/>
                </a:cubicBezTo>
                <a:cubicBezTo>
                  <a:pt x="19" y="94"/>
                  <a:pt x="20" y="90"/>
                  <a:pt x="19" y="86"/>
                </a:cubicBezTo>
                <a:cubicBezTo>
                  <a:pt x="19" y="86"/>
                  <a:pt x="19" y="86"/>
                  <a:pt x="19" y="86"/>
                </a:cubicBezTo>
                <a:cubicBezTo>
                  <a:pt x="18" y="85"/>
                  <a:pt x="18" y="85"/>
                  <a:pt x="17" y="84"/>
                </a:cubicBezTo>
                <a:cubicBezTo>
                  <a:pt x="17" y="85"/>
                  <a:pt x="17" y="86"/>
                  <a:pt x="17" y="87"/>
                </a:cubicBezTo>
                <a:cubicBezTo>
                  <a:pt x="17" y="89"/>
                  <a:pt x="17" y="91"/>
                  <a:pt x="17" y="94"/>
                </a:cubicBezTo>
                <a:cubicBezTo>
                  <a:pt x="17" y="94"/>
                  <a:pt x="17" y="94"/>
                  <a:pt x="17" y="94"/>
                </a:cubicBezTo>
                <a:cubicBezTo>
                  <a:pt x="17" y="97"/>
                  <a:pt x="17" y="101"/>
                  <a:pt x="16" y="104"/>
                </a:cubicBezTo>
                <a:close/>
                <a:moveTo>
                  <a:pt x="186" y="103"/>
                </a:moveTo>
                <a:cubicBezTo>
                  <a:pt x="186" y="103"/>
                  <a:pt x="186" y="103"/>
                  <a:pt x="187" y="103"/>
                </a:cubicBezTo>
                <a:cubicBezTo>
                  <a:pt x="187" y="103"/>
                  <a:pt x="187" y="103"/>
                  <a:pt x="187" y="102"/>
                </a:cubicBezTo>
                <a:cubicBezTo>
                  <a:pt x="187" y="102"/>
                  <a:pt x="186" y="103"/>
                  <a:pt x="186" y="103"/>
                </a:cubicBezTo>
                <a:close/>
                <a:moveTo>
                  <a:pt x="224" y="103"/>
                </a:moveTo>
                <a:cubicBezTo>
                  <a:pt x="224" y="103"/>
                  <a:pt x="224" y="103"/>
                  <a:pt x="224" y="103"/>
                </a:cubicBezTo>
                <a:cubicBezTo>
                  <a:pt x="224" y="102"/>
                  <a:pt x="224" y="102"/>
                  <a:pt x="224" y="102"/>
                </a:cubicBezTo>
                <a:cubicBezTo>
                  <a:pt x="224" y="102"/>
                  <a:pt x="224" y="103"/>
                  <a:pt x="224" y="103"/>
                </a:cubicBezTo>
                <a:close/>
                <a:moveTo>
                  <a:pt x="14" y="102"/>
                </a:moveTo>
                <a:cubicBezTo>
                  <a:pt x="14" y="101"/>
                  <a:pt x="14" y="101"/>
                  <a:pt x="14" y="100"/>
                </a:cubicBezTo>
                <a:cubicBezTo>
                  <a:pt x="14" y="101"/>
                  <a:pt x="14" y="101"/>
                  <a:pt x="14" y="102"/>
                </a:cubicBezTo>
                <a:cubicBezTo>
                  <a:pt x="14" y="102"/>
                  <a:pt x="14" y="102"/>
                  <a:pt x="14" y="102"/>
                </a:cubicBezTo>
                <a:close/>
                <a:moveTo>
                  <a:pt x="7" y="73"/>
                </a:moveTo>
                <a:cubicBezTo>
                  <a:pt x="7" y="79"/>
                  <a:pt x="7" y="85"/>
                  <a:pt x="7" y="91"/>
                </a:cubicBezTo>
                <a:cubicBezTo>
                  <a:pt x="7" y="93"/>
                  <a:pt x="8" y="95"/>
                  <a:pt x="8" y="98"/>
                </a:cubicBezTo>
                <a:cubicBezTo>
                  <a:pt x="8" y="99"/>
                  <a:pt x="9" y="99"/>
                  <a:pt x="10" y="100"/>
                </a:cubicBezTo>
                <a:cubicBezTo>
                  <a:pt x="10" y="100"/>
                  <a:pt x="11" y="100"/>
                  <a:pt x="11" y="100"/>
                </a:cubicBezTo>
                <a:cubicBezTo>
                  <a:pt x="11" y="100"/>
                  <a:pt x="11" y="99"/>
                  <a:pt x="11" y="99"/>
                </a:cubicBezTo>
                <a:cubicBezTo>
                  <a:pt x="11" y="99"/>
                  <a:pt x="10" y="99"/>
                  <a:pt x="10" y="99"/>
                </a:cubicBezTo>
                <a:cubicBezTo>
                  <a:pt x="9" y="99"/>
                  <a:pt x="9" y="99"/>
                  <a:pt x="9" y="98"/>
                </a:cubicBezTo>
                <a:cubicBezTo>
                  <a:pt x="8" y="97"/>
                  <a:pt x="8" y="95"/>
                  <a:pt x="9" y="94"/>
                </a:cubicBezTo>
                <a:cubicBezTo>
                  <a:pt x="9" y="93"/>
                  <a:pt x="9" y="93"/>
                  <a:pt x="9" y="92"/>
                </a:cubicBezTo>
                <a:cubicBezTo>
                  <a:pt x="9" y="90"/>
                  <a:pt x="9" y="88"/>
                  <a:pt x="9" y="85"/>
                </a:cubicBezTo>
                <a:cubicBezTo>
                  <a:pt x="9" y="82"/>
                  <a:pt x="9" y="79"/>
                  <a:pt x="8" y="76"/>
                </a:cubicBezTo>
                <a:cubicBezTo>
                  <a:pt x="8" y="75"/>
                  <a:pt x="7" y="74"/>
                  <a:pt x="7" y="73"/>
                </a:cubicBezTo>
                <a:close/>
                <a:moveTo>
                  <a:pt x="202" y="99"/>
                </a:moveTo>
                <a:cubicBezTo>
                  <a:pt x="202" y="99"/>
                  <a:pt x="202" y="100"/>
                  <a:pt x="202" y="100"/>
                </a:cubicBezTo>
                <a:cubicBezTo>
                  <a:pt x="202" y="100"/>
                  <a:pt x="202" y="100"/>
                  <a:pt x="202" y="100"/>
                </a:cubicBezTo>
                <a:cubicBezTo>
                  <a:pt x="202" y="100"/>
                  <a:pt x="202" y="99"/>
                  <a:pt x="202" y="99"/>
                </a:cubicBezTo>
                <a:cubicBezTo>
                  <a:pt x="202" y="99"/>
                  <a:pt x="202" y="99"/>
                  <a:pt x="202" y="99"/>
                </a:cubicBezTo>
                <a:close/>
                <a:moveTo>
                  <a:pt x="210" y="97"/>
                </a:moveTo>
                <a:cubicBezTo>
                  <a:pt x="210" y="98"/>
                  <a:pt x="210" y="99"/>
                  <a:pt x="210" y="100"/>
                </a:cubicBezTo>
                <a:cubicBezTo>
                  <a:pt x="211" y="99"/>
                  <a:pt x="212" y="98"/>
                  <a:pt x="212" y="98"/>
                </a:cubicBezTo>
                <a:cubicBezTo>
                  <a:pt x="212" y="97"/>
                  <a:pt x="212" y="96"/>
                  <a:pt x="212" y="95"/>
                </a:cubicBezTo>
                <a:cubicBezTo>
                  <a:pt x="212" y="96"/>
                  <a:pt x="211" y="96"/>
                  <a:pt x="210" y="97"/>
                </a:cubicBezTo>
                <a:close/>
                <a:moveTo>
                  <a:pt x="219" y="96"/>
                </a:moveTo>
                <a:cubicBezTo>
                  <a:pt x="219" y="97"/>
                  <a:pt x="219" y="98"/>
                  <a:pt x="219" y="99"/>
                </a:cubicBezTo>
                <a:cubicBezTo>
                  <a:pt x="220" y="99"/>
                  <a:pt x="220" y="99"/>
                  <a:pt x="220" y="99"/>
                </a:cubicBezTo>
                <a:cubicBezTo>
                  <a:pt x="220" y="97"/>
                  <a:pt x="220" y="96"/>
                  <a:pt x="220" y="95"/>
                </a:cubicBezTo>
                <a:cubicBezTo>
                  <a:pt x="220" y="96"/>
                  <a:pt x="220" y="96"/>
                  <a:pt x="219" y="96"/>
                </a:cubicBezTo>
                <a:close/>
                <a:moveTo>
                  <a:pt x="14" y="91"/>
                </a:moveTo>
                <a:cubicBezTo>
                  <a:pt x="14" y="92"/>
                  <a:pt x="14" y="93"/>
                  <a:pt x="14" y="94"/>
                </a:cubicBezTo>
                <a:cubicBezTo>
                  <a:pt x="14" y="94"/>
                  <a:pt x="14" y="94"/>
                  <a:pt x="14" y="94"/>
                </a:cubicBezTo>
                <a:cubicBezTo>
                  <a:pt x="14" y="94"/>
                  <a:pt x="14" y="93"/>
                  <a:pt x="14" y="92"/>
                </a:cubicBezTo>
                <a:cubicBezTo>
                  <a:pt x="14" y="92"/>
                  <a:pt x="14" y="91"/>
                  <a:pt x="14" y="91"/>
                </a:cubicBezTo>
                <a:close/>
                <a:moveTo>
                  <a:pt x="204" y="94"/>
                </a:moveTo>
                <a:cubicBezTo>
                  <a:pt x="205" y="94"/>
                  <a:pt x="205" y="94"/>
                  <a:pt x="205" y="94"/>
                </a:cubicBezTo>
                <a:cubicBezTo>
                  <a:pt x="205" y="93"/>
                  <a:pt x="205" y="93"/>
                  <a:pt x="205" y="93"/>
                </a:cubicBezTo>
                <a:cubicBezTo>
                  <a:pt x="205" y="93"/>
                  <a:pt x="205" y="93"/>
                  <a:pt x="204" y="93"/>
                </a:cubicBezTo>
                <a:cubicBezTo>
                  <a:pt x="204" y="93"/>
                  <a:pt x="204" y="93"/>
                  <a:pt x="204" y="94"/>
                </a:cubicBezTo>
                <a:close/>
                <a:moveTo>
                  <a:pt x="220" y="86"/>
                </a:moveTo>
                <a:cubicBezTo>
                  <a:pt x="220" y="88"/>
                  <a:pt x="220" y="89"/>
                  <a:pt x="220" y="91"/>
                </a:cubicBezTo>
                <a:cubicBezTo>
                  <a:pt x="220" y="91"/>
                  <a:pt x="220" y="91"/>
                  <a:pt x="220" y="91"/>
                </a:cubicBezTo>
                <a:cubicBezTo>
                  <a:pt x="220" y="89"/>
                  <a:pt x="220" y="87"/>
                  <a:pt x="220" y="86"/>
                </a:cubicBezTo>
                <a:cubicBezTo>
                  <a:pt x="220" y="86"/>
                  <a:pt x="220" y="86"/>
                  <a:pt x="220" y="86"/>
                </a:cubicBezTo>
                <a:close/>
                <a:moveTo>
                  <a:pt x="224" y="81"/>
                </a:moveTo>
                <a:cubicBezTo>
                  <a:pt x="224" y="83"/>
                  <a:pt x="225" y="84"/>
                  <a:pt x="225" y="85"/>
                </a:cubicBezTo>
                <a:cubicBezTo>
                  <a:pt x="225" y="83"/>
                  <a:pt x="225" y="82"/>
                  <a:pt x="225" y="81"/>
                </a:cubicBezTo>
                <a:cubicBezTo>
                  <a:pt x="225" y="81"/>
                  <a:pt x="224" y="81"/>
                  <a:pt x="224" y="81"/>
                </a:cubicBezTo>
                <a:close/>
                <a:moveTo>
                  <a:pt x="225" y="54"/>
                </a:moveTo>
                <a:cubicBezTo>
                  <a:pt x="225" y="54"/>
                  <a:pt x="225" y="53"/>
                  <a:pt x="225" y="53"/>
                </a:cubicBezTo>
                <a:cubicBezTo>
                  <a:pt x="225" y="52"/>
                  <a:pt x="225" y="52"/>
                  <a:pt x="225" y="51"/>
                </a:cubicBezTo>
                <a:cubicBezTo>
                  <a:pt x="225" y="51"/>
                  <a:pt x="225" y="51"/>
                  <a:pt x="225" y="50"/>
                </a:cubicBezTo>
                <a:cubicBezTo>
                  <a:pt x="225" y="49"/>
                  <a:pt x="225" y="47"/>
                  <a:pt x="225" y="46"/>
                </a:cubicBezTo>
                <a:cubicBezTo>
                  <a:pt x="225" y="46"/>
                  <a:pt x="225" y="46"/>
                  <a:pt x="225" y="46"/>
                </a:cubicBezTo>
                <a:cubicBezTo>
                  <a:pt x="225" y="46"/>
                  <a:pt x="225" y="46"/>
                  <a:pt x="224" y="46"/>
                </a:cubicBezTo>
                <a:cubicBezTo>
                  <a:pt x="224" y="46"/>
                  <a:pt x="224" y="46"/>
                  <a:pt x="224" y="46"/>
                </a:cubicBezTo>
                <a:cubicBezTo>
                  <a:pt x="224" y="46"/>
                  <a:pt x="224" y="46"/>
                  <a:pt x="223" y="46"/>
                </a:cubicBezTo>
                <a:cubicBezTo>
                  <a:pt x="222" y="46"/>
                  <a:pt x="222" y="46"/>
                  <a:pt x="221" y="46"/>
                </a:cubicBezTo>
                <a:cubicBezTo>
                  <a:pt x="221" y="46"/>
                  <a:pt x="221" y="47"/>
                  <a:pt x="222" y="47"/>
                </a:cubicBezTo>
                <a:cubicBezTo>
                  <a:pt x="222" y="47"/>
                  <a:pt x="222" y="47"/>
                  <a:pt x="222" y="47"/>
                </a:cubicBezTo>
                <a:cubicBezTo>
                  <a:pt x="223" y="47"/>
                  <a:pt x="223" y="47"/>
                  <a:pt x="223" y="48"/>
                </a:cubicBezTo>
                <a:cubicBezTo>
                  <a:pt x="223" y="49"/>
                  <a:pt x="223" y="49"/>
                  <a:pt x="223" y="50"/>
                </a:cubicBezTo>
                <a:cubicBezTo>
                  <a:pt x="223" y="50"/>
                  <a:pt x="223" y="50"/>
                  <a:pt x="223" y="50"/>
                </a:cubicBezTo>
                <a:cubicBezTo>
                  <a:pt x="223" y="50"/>
                  <a:pt x="223" y="50"/>
                  <a:pt x="223" y="50"/>
                </a:cubicBezTo>
                <a:cubicBezTo>
                  <a:pt x="224" y="50"/>
                  <a:pt x="224" y="50"/>
                  <a:pt x="224" y="51"/>
                </a:cubicBezTo>
                <a:cubicBezTo>
                  <a:pt x="225" y="51"/>
                  <a:pt x="225" y="52"/>
                  <a:pt x="224" y="52"/>
                </a:cubicBezTo>
                <a:cubicBezTo>
                  <a:pt x="224" y="53"/>
                  <a:pt x="223" y="53"/>
                  <a:pt x="223" y="54"/>
                </a:cubicBezTo>
                <a:cubicBezTo>
                  <a:pt x="224" y="54"/>
                  <a:pt x="224" y="54"/>
                  <a:pt x="225" y="54"/>
                </a:cubicBezTo>
                <a:close/>
                <a:moveTo>
                  <a:pt x="219" y="54"/>
                </a:moveTo>
                <a:cubicBezTo>
                  <a:pt x="219" y="53"/>
                  <a:pt x="221" y="51"/>
                  <a:pt x="221" y="51"/>
                </a:cubicBezTo>
                <a:cubicBezTo>
                  <a:pt x="221" y="51"/>
                  <a:pt x="221" y="51"/>
                  <a:pt x="221" y="51"/>
                </a:cubicBezTo>
                <a:cubicBezTo>
                  <a:pt x="220" y="52"/>
                  <a:pt x="219" y="53"/>
                  <a:pt x="218" y="54"/>
                </a:cubicBezTo>
                <a:cubicBezTo>
                  <a:pt x="218" y="54"/>
                  <a:pt x="218" y="54"/>
                  <a:pt x="218" y="54"/>
                </a:cubicBezTo>
                <a:cubicBezTo>
                  <a:pt x="218" y="54"/>
                  <a:pt x="219" y="54"/>
                  <a:pt x="219" y="54"/>
                </a:cubicBezTo>
                <a:close/>
                <a:moveTo>
                  <a:pt x="202" y="53"/>
                </a:moveTo>
                <a:cubicBezTo>
                  <a:pt x="203" y="53"/>
                  <a:pt x="205" y="54"/>
                  <a:pt x="206" y="54"/>
                </a:cubicBezTo>
                <a:cubicBezTo>
                  <a:pt x="206" y="53"/>
                  <a:pt x="206" y="53"/>
                  <a:pt x="206" y="53"/>
                </a:cubicBezTo>
                <a:cubicBezTo>
                  <a:pt x="207" y="51"/>
                  <a:pt x="209" y="50"/>
                  <a:pt x="210" y="48"/>
                </a:cubicBezTo>
                <a:cubicBezTo>
                  <a:pt x="211" y="48"/>
                  <a:pt x="211" y="48"/>
                  <a:pt x="211" y="48"/>
                </a:cubicBezTo>
                <a:cubicBezTo>
                  <a:pt x="212" y="47"/>
                  <a:pt x="212" y="47"/>
                  <a:pt x="212" y="47"/>
                </a:cubicBezTo>
                <a:cubicBezTo>
                  <a:pt x="212" y="47"/>
                  <a:pt x="212" y="46"/>
                  <a:pt x="213" y="46"/>
                </a:cubicBezTo>
                <a:cubicBezTo>
                  <a:pt x="212" y="46"/>
                  <a:pt x="211" y="46"/>
                  <a:pt x="211" y="46"/>
                </a:cubicBezTo>
                <a:cubicBezTo>
                  <a:pt x="208" y="47"/>
                  <a:pt x="206" y="49"/>
                  <a:pt x="204" y="51"/>
                </a:cubicBezTo>
                <a:cubicBezTo>
                  <a:pt x="203" y="52"/>
                  <a:pt x="203" y="52"/>
                  <a:pt x="202" y="53"/>
                </a:cubicBezTo>
                <a:cubicBezTo>
                  <a:pt x="202" y="53"/>
                  <a:pt x="202" y="53"/>
                  <a:pt x="202" y="53"/>
                </a:cubicBezTo>
                <a:close/>
                <a:moveTo>
                  <a:pt x="198" y="53"/>
                </a:moveTo>
                <a:cubicBezTo>
                  <a:pt x="199" y="51"/>
                  <a:pt x="201" y="49"/>
                  <a:pt x="203" y="48"/>
                </a:cubicBezTo>
                <a:cubicBezTo>
                  <a:pt x="202" y="48"/>
                  <a:pt x="200" y="50"/>
                  <a:pt x="199" y="51"/>
                </a:cubicBezTo>
                <a:cubicBezTo>
                  <a:pt x="198" y="52"/>
                  <a:pt x="197" y="53"/>
                  <a:pt x="196" y="53"/>
                </a:cubicBezTo>
                <a:lnTo>
                  <a:pt x="198" y="53"/>
                </a:lnTo>
                <a:close/>
                <a:moveTo>
                  <a:pt x="185" y="53"/>
                </a:moveTo>
                <a:cubicBezTo>
                  <a:pt x="187" y="53"/>
                  <a:pt x="190" y="53"/>
                  <a:pt x="193" y="53"/>
                </a:cubicBezTo>
                <a:cubicBezTo>
                  <a:pt x="193" y="53"/>
                  <a:pt x="193" y="53"/>
                  <a:pt x="193" y="53"/>
                </a:cubicBezTo>
                <a:cubicBezTo>
                  <a:pt x="195" y="50"/>
                  <a:pt x="198" y="47"/>
                  <a:pt x="202" y="46"/>
                </a:cubicBezTo>
                <a:cubicBezTo>
                  <a:pt x="199" y="45"/>
                  <a:pt x="196" y="45"/>
                  <a:pt x="193" y="45"/>
                </a:cubicBezTo>
                <a:cubicBezTo>
                  <a:pt x="193" y="45"/>
                  <a:pt x="193" y="46"/>
                  <a:pt x="193" y="46"/>
                </a:cubicBezTo>
                <a:cubicBezTo>
                  <a:pt x="191" y="47"/>
                  <a:pt x="189" y="49"/>
                  <a:pt x="187" y="51"/>
                </a:cubicBezTo>
                <a:cubicBezTo>
                  <a:pt x="186" y="51"/>
                  <a:pt x="185" y="52"/>
                  <a:pt x="185" y="53"/>
                </a:cubicBezTo>
                <a:close/>
                <a:moveTo>
                  <a:pt x="181" y="53"/>
                </a:moveTo>
                <a:cubicBezTo>
                  <a:pt x="184" y="49"/>
                  <a:pt x="187" y="47"/>
                  <a:pt x="190" y="45"/>
                </a:cubicBezTo>
                <a:cubicBezTo>
                  <a:pt x="188" y="45"/>
                  <a:pt x="187" y="45"/>
                  <a:pt x="185" y="45"/>
                </a:cubicBezTo>
                <a:cubicBezTo>
                  <a:pt x="185" y="45"/>
                  <a:pt x="185" y="45"/>
                  <a:pt x="185" y="45"/>
                </a:cubicBezTo>
                <a:cubicBezTo>
                  <a:pt x="186" y="45"/>
                  <a:pt x="185" y="46"/>
                  <a:pt x="185" y="46"/>
                </a:cubicBezTo>
                <a:cubicBezTo>
                  <a:pt x="183" y="48"/>
                  <a:pt x="181" y="49"/>
                  <a:pt x="179" y="51"/>
                </a:cubicBezTo>
                <a:cubicBezTo>
                  <a:pt x="179" y="51"/>
                  <a:pt x="179" y="52"/>
                  <a:pt x="178" y="52"/>
                </a:cubicBezTo>
                <a:cubicBezTo>
                  <a:pt x="178" y="52"/>
                  <a:pt x="178" y="52"/>
                  <a:pt x="178" y="53"/>
                </a:cubicBezTo>
                <a:cubicBezTo>
                  <a:pt x="179" y="53"/>
                  <a:pt x="180" y="53"/>
                  <a:pt x="181" y="53"/>
                </a:cubicBezTo>
                <a:close/>
                <a:moveTo>
                  <a:pt x="174" y="52"/>
                </a:moveTo>
                <a:cubicBezTo>
                  <a:pt x="175" y="51"/>
                  <a:pt x="177" y="49"/>
                  <a:pt x="178" y="48"/>
                </a:cubicBezTo>
                <a:cubicBezTo>
                  <a:pt x="178" y="48"/>
                  <a:pt x="178" y="48"/>
                  <a:pt x="178" y="48"/>
                </a:cubicBezTo>
                <a:cubicBezTo>
                  <a:pt x="179" y="47"/>
                  <a:pt x="181" y="45"/>
                  <a:pt x="183" y="44"/>
                </a:cubicBezTo>
                <a:cubicBezTo>
                  <a:pt x="180" y="44"/>
                  <a:pt x="170" y="44"/>
                  <a:pt x="170" y="44"/>
                </a:cubicBezTo>
                <a:cubicBezTo>
                  <a:pt x="168" y="44"/>
                  <a:pt x="166" y="43"/>
                  <a:pt x="165" y="43"/>
                </a:cubicBezTo>
                <a:cubicBezTo>
                  <a:pt x="165" y="43"/>
                  <a:pt x="165" y="43"/>
                  <a:pt x="165" y="43"/>
                </a:cubicBezTo>
                <a:cubicBezTo>
                  <a:pt x="165" y="43"/>
                  <a:pt x="164" y="44"/>
                  <a:pt x="164" y="44"/>
                </a:cubicBezTo>
                <a:cubicBezTo>
                  <a:pt x="163" y="45"/>
                  <a:pt x="161" y="47"/>
                  <a:pt x="159" y="48"/>
                </a:cubicBezTo>
                <a:cubicBezTo>
                  <a:pt x="159" y="49"/>
                  <a:pt x="158" y="50"/>
                  <a:pt x="157" y="51"/>
                </a:cubicBezTo>
                <a:cubicBezTo>
                  <a:pt x="157" y="51"/>
                  <a:pt x="157" y="52"/>
                  <a:pt x="157" y="52"/>
                </a:cubicBezTo>
                <a:cubicBezTo>
                  <a:pt x="158" y="52"/>
                  <a:pt x="160" y="52"/>
                  <a:pt x="161" y="52"/>
                </a:cubicBezTo>
                <a:cubicBezTo>
                  <a:pt x="162" y="50"/>
                  <a:pt x="163" y="49"/>
                  <a:pt x="165" y="47"/>
                </a:cubicBezTo>
                <a:cubicBezTo>
                  <a:pt x="167" y="46"/>
                  <a:pt x="168" y="45"/>
                  <a:pt x="170" y="44"/>
                </a:cubicBezTo>
                <a:cubicBezTo>
                  <a:pt x="170" y="44"/>
                  <a:pt x="170" y="44"/>
                  <a:pt x="170" y="44"/>
                </a:cubicBezTo>
                <a:cubicBezTo>
                  <a:pt x="171" y="44"/>
                  <a:pt x="171" y="44"/>
                  <a:pt x="171" y="45"/>
                </a:cubicBezTo>
                <a:cubicBezTo>
                  <a:pt x="172" y="45"/>
                  <a:pt x="171" y="46"/>
                  <a:pt x="171" y="46"/>
                </a:cubicBezTo>
                <a:cubicBezTo>
                  <a:pt x="169" y="47"/>
                  <a:pt x="168" y="48"/>
                  <a:pt x="166" y="50"/>
                </a:cubicBezTo>
                <a:cubicBezTo>
                  <a:pt x="166" y="50"/>
                  <a:pt x="165" y="51"/>
                  <a:pt x="165" y="51"/>
                </a:cubicBezTo>
                <a:cubicBezTo>
                  <a:pt x="165" y="52"/>
                  <a:pt x="165" y="52"/>
                  <a:pt x="164" y="52"/>
                </a:cubicBezTo>
                <a:cubicBezTo>
                  <a:pt x="166" y="52"/>
                  <a:pt x="167" y="52"/>
                  <a:pt x="169" y="52"/>
                </a:cubicBezTo>
                <a:cubicBezTo>
                  <a:pt x="169" y="51"/>
                  <a:pt x="170" y="49"/>
                  <a:pt x="171" y="48"/>
                </a:cubicBezTo>
                <a:cubicBezTo>
                  <a:pt x="172" y="48"/>
                  <a:pt x="172" y="48"/>
                  <a:pt x="172" y="48"/>
                </a:cubicBezTo>
                <a:cubicBezTo>
                  <a:pt x="173" y="47"/>
                  <a:pt x="174" y="45"/>
                  <a:pt x="176" y="44"/>
                </a:cubicBezTo>
                <a:cubicBezTo>
                  <a:pt x="176" y="44"/>
                  <a:pt x="177" y="44"/>
                  <a:pt x="177" y="44"/>
                </a:cubicBezTo>
                <a:cubicBezTo>
                  <a:pt x="177" y="44"/>
                  <a:pt x="178" y="45"/>
                  <a:pt x="178" y="45"/>
                </a:cubicBezTo>
                <a:cubicBezTo>
                  <a:pt x="178" y="46"/>
                  <a:pt x="178" y="47"/>
                  <a:pt x="177" y="47"/>
                </a:cubicBezTo>
                <a:cubicBezTo>
                  <a:pt x="176" y="48"/>
                  <a:pt x="175" y="49"/>
                  <a:pt x="174" y="50"/>
                </a:cubicBezTo>
                <a:cubicBezTo>
                  <a:pt x="174" y="50"/>
                  <a:pt x="174" y="50"/>
                  <a:pt x="174" y="50"/>
                </a:cubicBezTo>
                <a:cubicBezTo>
                  <a:pt x="174" y="51"/>
                  <a:pt x="174" y="51"/>
                  <a:pt x="173" y="51"/>
                </a:cubicBezTo>
                <a:cubicBezTo>
                  <a:pt x="173" y="52"/>
                  <a:pt x="173" y="52"/>
                  <a:pt x="173" y="52"/>
                </a:cubicBezTo>
                <a:cubicBezTo>
                  <a:pt x="173" y="52"/>
                  <a:pt x="174" y="52"/>
                  <a:pt x="174" y="52"/>
                </a:cubicBezTo>
                <a:close/>
                <a:moveTo>
                  <a:pt x="154" y="51"/>
                </a:moveTo>
                <a:cubicBezTo>
                  <a:pt x="154" y="48"/>
                  <a:pt x="158" y="45"/>
                  <a:pt x="161" y="43"/>
                </a:cubicBezTo>
                <a:cubicBezTo>
                  <a:pt x="159" y="43"/>
                  <a:pt x="157" y="43"/>
                  <a:pt x="155" y="43"/>
                </a:cubicBezTo>
                <a:cubicBezTo>
                  <a:pt x="155" y="44"/>
                  <a:pt x="154" y="46"/>
                  <a:pt x="152" y="48"/>
                </a:cubicBezTo>
                <a:cubicBezTo>
                  <a:pt x="152" y="48"/>
                  <a:pt x="152" y="48"/>
                  <a:pt x="152" y="48"/>
                </a:cubicBezTo>
                <a:cubicBezTo>
                  <a:pt x="152" y="49"/>
                  <a:pt x="151" y="50"/>
                  <a:pt x="150" y="51"/>
                </a:cubicBezTo>
                <a:cubicBezTo>
                  <a:pt x="151" y="51"/>
                  <a:pt x="152" y="51"/>
                  <a:pt x="154" y="51"/>
                </a:cubicBezTo>
                <a:close/>
                <a:moveTo>
                  <a:pt x="142" y="51"/>
                </a:moveTo>
                <a:cubicBezTo>
                  <a:pt x="142" y="51"/>
                  <a:pt x="143" y="51"/>
                  <a:pt x="143" y="51"/>
                </a:cubicBezTo>
                <a:cubicBezTo>
                  <a:pt x="146" y="51"/>
                  <a:pt x="146" y="51"/>
                  <a:pt x="146" y="51"/>
                </a:cubicBezTo>
                <a:cubicBezTo>
                  <a:pt x="147" y="50"/>
                  <a:pt x="148" y="49"/>
                  <a:pt x="148" y="49"/>
                </a:cubicBezTo>
                <a:cubicBezTo>
                  <a:pt x="149" y="48"/>
                  <a:pt x="149" y="48"/>
                  <a:pt x="150" y="47"/>
                </a:cubicBezTo>
                <a:cubicBezTo>
                  <a:pt x="151" y="46"/>
                  <a:pt x="152" y="44"/>
                  <a:pt x="153" y="43"/>
                </a:cubicBezTo>
                <a:cubicBezTo>
                  <a:pt x="153" y="43"/>
                  <a:pt x="153" y="43"/>
                  <a:pt x="153" y="43"/>
                </a:cubicBezTo>
                <a:cubicBezTo>
                  <a:pt x="151" y="43"/>
                  <a:pt x="150" y="43"/>
                  <a:pt x="149" y="42"/>
                </a:cubicBezTo>
                <a:cubicBezTo>
                  <a:pt x="149" y="44"/>
                  <a:pt x="147" y="45"/>
                  <a:pt x="146" y="46"/>
                </a:cubicBezTo>
                <a:cubicBezTo>
                  <a:pt x="146" y="47"/>
                  <a:pt x="146" y="47"/>
                  <a:pt x="145" y="47"/>
                </a:cubicBezTo>
                <a:cubicBezTo>
                  <a:pt x="145" y="47"/>
                  <a:pt x="145" y="48"/>
                  <a:pt x="144" y="48"/>
                </a:cubicBezTo>
                <a:cubicBezTo>
                  <a:pt x="143" y="49"/>
                  <a:pt x="143" y="50"/>
                  <a:pt x="142" y="51"/>
                </a:cubicBezTo>
                <a:cubicBezTo>
                  <a:pt x="142" y="51"/>
                  <a:pt x="142" y="51"/>
                  <a:pt x="142" y="51"/>
                </a:cubicBezTo>
                <a:close/>
                <a:moveTo>
                  <a:pt x="136" y="50"/>
                </a:moveTo>
                <a:cubicBezTo>
                  <a:pt x="137" y="50"/>
                  <a:pt x="137" y="50"/>
                  <a:pt x="138" y="51"/>
                </a:cubicBezTo>
                <a:cubicBezTo>
                  <a:pt x="139" y="49"/>
                  <a:pt x="140" y="48"/>
                  <a:pt x="141" y="47"/>
                </a:cubicBezTo>
                <a:cubicBezTo>
                  <a:pt x="142" y="46"/>
                  <a:pt x="142" y="46"/>
                  <a:pt x="142" y="46"/>
                </a:cubicBezTo>
                <a:cubicBezTo>
                  <a:pt x="143" y="46"/>
                  <a:pt x="143" y="45"/>
                  <a:pt x="143" y="45"/>
                </a:cubicBezTo>
                <a:cubicBezTo>
                  <a:pt x="144" y="44"/>
                  <a:pt x="145" y="44"/>
                  <a:pt x="145" y="43"/>
                </a:cubicBezTo>
                <a:cubicBezTo>
                  <a:pt x="145" y="43"/>
                  <a:pt x="146" y="43"/>
                  <a:pt x="146" y="43"/>
                </a:cubicBezTo>
                <a:cubicBezTo>
                  <a:pt x="146" y="42"/>
                  <a:pt x="146" y="42"/>
                  <a:pt x="146" y="42"/>
                </a:cubicBezTo>
                <a:cubicBezTo>
                  <a:pt x="145" y="42"/>
                  <a:pt x="143" y="42"/>
                  <a:pt x="143" y="42"/>
                </a:cubicBezTo>
                <a:cubicBezTo>
                  <a:pt x="143" y="42"/>
                  <a:pt x="143" y="42"/>
                  <a:pt x="143" y="42"/>
                </a:cubicBezTo>
                <a:cubicBezTo>
                  <a:pt x="142" y="44"/>
                  <a:pt x="141" y="45"/>
                  <a:pt x="140" y="46"/>
                </a:cubicBezTo>
                <a:cubicBezTo>
                  <a:pt x="140" y="47"/>
                  <a:pt x="139" y="47"/>
                  <a:pt x="139" y="47"/>
                </a:cubicBezTo>
                <a:cubicBezTo>
                  <a:pt x="139" y="48"/>
                  <a:pt x="139" y="48"/>
                  <a:pt x="139" y="48"/>
                </a:cubicBezTo>
                <a:cubicBezTo>
                  <a:pt x="138" y="49"/>
                  <a:pt x="137" y="50"/>
                  <a:pt x="136" y="50"/>
                </a:cubicBezTo>
                <a:close/>
                <a:moveTo>
                  <a:pt x="132" y="50"/>
                </a:moveTo>
                <a:cubicBezTo>
                  <a:pt x="133" y="50"/>
                  <a:pt x="133" y="49"/>
                  <a:pt x="134" y="48"/>
                </a:cubicBezTo>
                <a:cubicBezTo>
                  <a:pt x="134" y="48"/>
                  <a:pt x="134" y="48"/>
                  <a:pt x="134" y="48"/>
                </a:cubicBezTo>
                <a:cubicBezTo>
                  <a:pt x="135" y="47"/>
                  <a:pt x="136" y="46"/>
                  <a:pt x="137" y="45"/>
                </a:cubicBezTo>
                <a:cubicBezTo>
                  <a:pt x="136" y="46"/>
                  <a:pt x="135" y="47"/>
                  <a:pt x="133" y="48"/>
                </a:cubicBezTo>
                <a:cubicBezTo>
                  <a:pt x="133" y="48"/>
                  <a:pt x="132" y="49"/>
                  <a:pt x="132" y="49"/>
                </a:cubicBezTo>
                <a:cubicBezTo>
                  <a:pt x="131" y="50"/>
                  <a:pt x="131" y="50"/>
                  <a:pt x="131" y="50"/>
                </a:cubicBezTo>
                <a:cubicBezTo>
                  <a:pt x="131" y="50"/>
                  <a:pt x="132" y="50"/>
                  <a:pt x="132" y="50"/>
                </a:cubicBezTo>
                <a:close/>
                <a:moveTo>
                  <a:pt x="128" y="46"/>
                </a:moveTo>
                <a:cubicBezTo>
                  <a:pt x="127" y="46"/>
                  <a:pt x="127" y="47"/>
                  <a:pt x="126" y="48"/>
                </a:cubicBezTo>
                <a:cubicBezTo>
                  <a:pt x="126" y="47"/>
                  <a:pt x="126" y="47"/>
                  <a:pt x="127" y="47"/>
                </a:cubicBezTo>
                <a:cubicBezTo>
                  <a:pt x="127" y="46"/>
                  <a:pt x="128" y="46"/>
                  <a:pt x="128" y="46"/>
                </a:cubicBezTo>
                <a:cubicBezTo>
                  <a:pt x="128" y="46"/>
                  <a:pt x="128" y="46"/>
                  <a:pt x="128" y="46"/>
                </a:cubicBezTo>
                <a:close/>
                <a:moveTo>
                  <a:pt x="119" y="41"/>
                </a:moveTo>
                <a:cubicBezTo>
                  <a:pt x="119" y="42"/>
                  <a:pt x="119" y="43"/>
                  <a:pt x="119" y="44"/>
                </a:cubicBezTo>
                <a:cubicBezTo>
                  <a:pt x="120" y="43"/>
                  <a:pt x="121" y="43"/>
                  <a:pt x="121" y="42"/>
                </a:cubicBezTo>
                <a:cubicBezTo>
                  <a:pt x="121" y="42"/>
                  <a:pt x="121" y="42"/>
                  <a:pt x="121" y="42"/>
                </a:cubicBezTo>
                <a:cubicBezTo>
                  <a:pt x="120" y="42"/>
                  <a:pt x="120" y="41"/>
                  <a:pt x="119" y="41"/>
                </a:cubicBezTo>
                <a:close/>
                <a:moveTo>
                  <a:pt x="125" y="39"/>
                </a:moveTo>
                <a:cubicBezTo>
                  <a:pt x="130" y="39"/>
                  <a:pt x="135" y="39"/>
                  <a:pt x="140" y="39"/>
                </a:cubicBezTo>
                <a:cubicBezTo>
                  <a:pt x="142" y="39"/>
                  <a:pt x="143" y="39"/>
                  <a:pt x="144" y="39"/>
                </a:cubicBezTo>
                <a:cubicBezTo>
                  <a:pt x="154" y="40"/>
                  <a:pt x="163" y="40"/>
                  <a:pt x="171" y="41"/>
                </a:cubicBezTo>
                <a:cubicBezTo>
                  <a:pt x="174" y="41"/>
                  <a:pt x="174" y="41"/>
                  <a:pt x="174" y="41"/>
                </a:cubicBezTo>
                <a:cubicBezTo>
                  <a:pt x="190" y="42"/>
                  <a:pt x="206" y="43"/>
                  <a:pt x="222" y="43"/>
                </a:cubicBezTo>
                <a:cubicBezTo>
                  <a:pt x="223" y="43"/>
                  <a:pt x="223" y="43"/>
                  <a:pt x="223" y="43"/>
                </a:cubicBezTo>
                <a:cubicBezTo>
                  <a:pt x="224" y="42"/>
                  <a:pt x="224" y="41"/>
                  <a:pt x="223" y="39"/>
                </a:cubicBezTo>
                <a:cubicBezTo>
                  <a:pt x="223" y="39"/>
                  <a:pt x="223" y="39"/>
                  <a:pt x="223" y="39"/>
                </a:cubicBezTo>
                <a:cubicBezTo>
                  <a:pt x="223" y="39"/>
                  <a:pt x="222" y="38"/>
                  <a:pt x="222" y="38"/>
                </a:cubicBezTo>
                <a:cubicBezTo>
                  <a:pt x="222" y="38"/>
                  <a:pt x="222" y="37"/>
                  <a:pt x="222" y="37"/>
                </a:cubicBezTo>
                <a:cubicBezTo>
                  <a:pt x="222" y="37"/>
                  <a:pt x="222" y="37"/>
                  <a:pt x="222" y="37"/>
                </a:cubicBezTo>
                <a:cubicBezTo>
                  <a:pt x="220" y="34"/>
                  <a:pt x="217" y="31"/>
                  <a:pt x="216" y="29"/>
                </a:cubicBezTo>
                <a:cubicBezTo>
                  <a:pt x="212" y="25"/>
                  <a:pt x="208" y="22"/>
                  <a:pt x="204" y="20"/>
                </a:cubicBezTo>
                <a:cubicBezTo>
                  <a:pt x="197" y="15"/>
                  <a:pt x="187" y="11"/>
                  <a:pt x="177" y="8"/>
                </a:cubicBezTo>
                <a:cubicBezTo>
                  <a:pt x="167" y="6"/>
                  <a:pt x="156" y="4"/>
                  <a:pt x="145" y="3"/>
                </a:cubicBezTo>
                <a:cubicBezTo>
                  <a:pt x="140" y="3"/>
                  <a:pt x="136" y="3"/>
                  <a:pt x="132" y="3"/>
                </a:cubicBezTo>
                <a:cubicBezTo>
                  <a:pt x="130" y="3"/>
                  <a:pt x="128" y="3"/>
                  <a:pt x="126" y="3"/>
                </a:cubicBezTo>
                <a:cubicBezTo>
                  <a:pt x="124" y="3"/>
                  <a:pt x="122" y="3"/>
                  <a:pt x="120" y="3"/>
                </a:cubicBezTo>
                <a:cubicBezTo>
                  <a:pt x="120" y="3"/>
                  <a:pt x="120" y="3"/>
                  <a:pt x="119" y="3"/>
                </a:cubicBezTo>
                <a:cubicBezTo>
                  <a:pt x="119" y="6"/>
                  <a:pt x="119" y="10"/>
                  <a:pt x="120" y="13"/>
                </a:cubicBezTo>
                <a:cubicBezTo>
                  <a:pt x="120" y="21"/>
                  <a:pt x="120" y="30"/>
                  <a:pt x="119" y="39"/>
                </a:cubicBezTo>
                <a:cubicBezTo>
                  <a:pt x="121" y="39"/>
                  <a:pt x="123" y="39"/>
                  <a:pt x="125" y="39"/>
                </a:cubicBezTo>
                <a:close/>
                <a:moveTo>
                  <a:pt x="122" y="42"/>
                </a:moveTo>
                <a:cubicBezTo>
                  <a:pt x="123" y="42"/>
                  <a:pt x="123" y="42"/>
                  <a:pt x="123" y="42"/>
                </a:cubicBezTo>
                <a:cubicBezTo>
                  <a:pt x="123" y="42"/>
                  <a:pt x="123" y="43"/>
                  <a:pt x="123" y="43"/>
                </a:cubicBezTo>
                <a:cubicBezTo>
                  <a:pt x="123" y="43"/>
                  <a:pt x="124" y="42"/>
                  <a:pt x="124" y="42"/>
                </a:cubicBezTo>
                <a:cubicBezTo>
                  <a:pt x="124" y="42"/>
                  <a:pt x="123" y="42"/>
                  <a:pt x="122" y="42"/>
                </a:cubicBezTo>
                <a:close/>
                <a:moveTo>
                  <a:pt x="127" y="42"/>
                </a:moveTo>
                <a:cubicBezTo>
                  <a:pt x="127" y="42"/>
                  <a:pt x="127" y="43"/>
                  <a:pt x="127" y="43"/>
                </a:cubicBezTo>
                <a:cubicBezTo>
                  <a:pt x="127" y="43"/>
                  <a:pt x="127" y="43"/>
                  <a:pt x="127" y="43"/>
                </a:cubicBezTo>
                <a:cubicBezTo>
                  <a:pt x="127" y="43"/>
                  <a:pt x="128" y="42"/>
                  <a:pt x="129" y="42"/>
                </a:cubicBezTo>
                <a:cubicBezTo>
                  <a:pt x="128" y="42"/>
                  <a:pt x="128" y="42"/>
                  <a:pt x="127" y="42"/>
                </a:cubicBezTo>
                <a:close/>
                <a:moveTo>
                  <a:pt x="131" y="42"/>
                </a:moveTo>
                <a:cubicBezTo>
                  <a:pt x="131" y="42"/>
                  <a:pt x="131" y="42"/>
                  <a:pt x="131" y="43"/>
                </a:cubicBezTo>
                <a:cubicBezTo>
                  <a:pt x="131" y="43"/>
                  <a:pt x="131" y="43"/>
                  <a:pt x="131" y="43"/>
                </a:cubicBezTo>
                <a:cubicBezTo>
                  <a:pt x="132" y="43"/>
                  <a:pt x="132" y="42"/>
                  <a:pt x="133" y="42"/>
                </a:cubicBezTo>
                <a:cubicBezTo>
                  <a:pt x="132" y="42"/>
                  <a:pt x="131" y="42"/>
                  <a:pt x="131" y="42"/>
                </a:cubicBez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8762" name="矩形 1048761"/>
          <p:cNvSpPr/>
          <p:nvPr/>
        </p:nvSpPr>
        <p:spPr>
          <a:xfrm>
            <a:off x="4833937" y="3784600"/>
            <a:ext cx="1146175" cy="71755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8763" name="任意多边形 1048762"/>
          <p:cNvSpPr/>
          <p:nvPr/>
        </p:nvSpPr>
        <p:spPr bwMode="auto">
          <a:xfrm>
            <a:off x="4318000" y="3392487"/>
            <a:ext cx="1176337" cy="696912"/>
          </a:xfrm>
          <a:custGeom>
            <a:avLst/>
            <a:gdLst/>
            <a:ahLst/>
            <a:cxnLst/>
            <a:rect l="0" t="0" r="0" b="0"/>
            <a:pathLst>
              <a:path w="231" h="141">
                <a:moveTo>
                  <a:pt x="143" y="141"/>
                </a:moveTo>
                <a:cubicBezTo>
                  <a:pt x="142" y="141"/>
                  <a:pt x="142" y="141"/>
                  <a:pt x="142" y="140"/>
                </a:cubicBezTo>
                <a:cubicBezTo>
                  <a:pt x="141" y="139"/>
                  <a:pt x="141" y="138"/>
                  <a:pt x="141" y="137"/>
                </a:cubicBezTo>
                <a:cubicBezTo>
                  <a:pt x="139" y="137"/>
                  <a:pt x="136" y="137"/>
                  <a:pt x="133" y="137"/>
                </a:cubicBezTo>
                <a:cubicBezTo>
                  <a:pt x="120" y="137"/>
                  <a:pt x="106" y="136"/>
                  <a:pt x="92" y="134"/>
                </a:cubicBezTo>
                <a:cubicBezTo>
                  <a:pt x="92" y="134"/>
                  <a:pt x="92" y="135"/>
                  <a:pt x="92" y="135"/>
                </a:cubicBezTo>
                <a:cubicBezTo>
                  <a:pt x="91" y="136"/>
                  <a:pt x="91" y="136"/>
                  <a:pt x="91" y="136"/>
                </a:cubicBezTo>
                <a:cubicBezTo>
                  <a:pt x="90" y="136"/>
                  <a:pt x="90" y="136"/>
                  <a:pt x="89" y="135"/>
                </a:cubicBezTo>
                <a:cubicBezTo>
                  <a:pt x="89" y="135"/>
                  <a:pt x="89" y="134"/>
                  <a:pt x="89" y="133"/>
                </a:cubicBezTo>
                <a:cubicBezTo>
                  <a:pt x="89" y="133"/>
                  <a:pt x="89" y="133"/>
                  <a:pt x="89" y="133"/>
                </a:cubicBezTo>
                <a:cubicBezTo>
                  <a:pt x="86" y="133"/>
                  <a:pt x="84" y="133"/>
                  <a:pt x="81" y="132"/>
                </a:cubicBezTo>
                <a:cubicBezTo>
                  <a:pt x="81" y="132"/>
                  <a:pt x="81" y="132"/>
                  <a:pt x="81" y="132"/>
                </a:cubicBezTo>
                <a:cubicBezTo>
                  <a:pt x="80" y="132"/>
                  <a:pt x="80" y="132"/>
                  <a:pt x="80" y="132"/>
                </a:cubicBezTo>
                <a:cubicBezTo>
                  <a:pt x="72" y="131"/>
                  <a:pt x="62" y="129"/>
                  <a:pt x="52" y="126"/>
                </a:cubicBezTo>
                <a:cubicBezTo>
                  <a:pt x="52" y="127"/>
                  <a:pt x="51" y="127"/>
                  <a:pt x="51" y="127"/>
                </a:cubicBezTo>
                <a:cubicBezTo>
                  <a:pt x="50" y="127"/>
                  <a:pt x="50" y="126"/>
                  <a:pt x="50" y="126"/>
                </a:cubicBezTo>
                <a:cubicBezTo>
                  <a:pt x="50" y="126"/>
                  <a:pt x="50" y="126"/>
                  <a:pt x="50" y="125"/>
                </a:cubicBezTo>
                <a:cubicBezTo>
                  <a:pt x="49" y="125"/>
                  <a:pt x="48" y="125"/>
                  <a:pt x="47" y="125"/>
                </a:cubicBezTo>
                <a:cubicBezTo>
                  <a:pt x="40" y="122"/>
                  <a:pt x="33" y="118"/>
                  <a:pt x="27" y="114"/>
                </a:cubicBezTo>
                <a:cubicBezTo>
                  <a:pt x="27" y="115"/>
                  <a:pt x="27" y="115"/>
                  <a:pt x="26" y="115"/>
                </a:cubicBezTo>
                <a:cubicBezTo>
                  <a:pt x="26" y="115"/>
                  <a:pt x="26" y="114"/>
                  <a:pt x="25" y="114"/>
                </a:cubicBezTo>
                <a:cubicBezTo>
                  <a:pt x="25" y="114"/>
                  <a:pt x="25" y="113"/>
                  <a:pt x="25" y="113"/>
                </a:cubicBezTo>
                <a:cubicBezTo>
                  <a:pt x="25" y="113"/>
                  <a:pt x="21" y="111"/>
                  <a:pt x="20" y="110"/>
                </a:cubicBezTo>
                <a:cubicBezTo>
                  <a:pt x="20" y="110"/>
                  <a:pt x="20" y="110"/>
                  <a:pt x="20" y="110"/>
                </a:cubicBezTo>
                <a:cubicBezTo>
                  <a:pt x="20" y="110"/>
                  <a:pt x="19" y="110"/>
                  <a:pt x="19" y="109"/>
                </a:cubicBezTo>
                <a:cubicBezTo>
                  <a:pt x="16" y="108"/>
                  <a:pt x="13" y="105"/>
                  <a:pt x="9" y="103"/>
                </a:cubicBezTo>
                <a:cubicBezTo>
                  <a:pt x="9" y="103"/>
                  <a:pt x="8" y="103"/>
                  <a:pt x="8" y="103"/>
                </a:cubicBezTo>
                <a:cubicBezTo>
                  <a:pt x="7" y="103"/>
                  <a:pt x="5" y="102"/>
                  <a:pt x="5" y="101"/>
                </a:cubicBezTo>
                <a:cubicBezTo>
                  <a:pt x="5" y="100"/>
                  <a:pt x="5" y="99"/>
                  <a:pt x="5" y="97"/>
                </a:cubicBezTo>
                <a:cubicBezTo>
                  <a:pt x="4" y="97"/>
                  <a:pt x="4" y="97"/>
                  <a:pt x="4" y="96"/>
                </a:cubicBezTo>
                <a:cubicBezTo>
                  <a:pt x="4" y="93"/>
                  <a:pt x="4" y="89"/>
                  <a:pt x="4" y="86"/>
                </a:cubicBezTo>
                <a:cubicBezTo>
                  <a:pt x="4" y="80"/>
                  <a:pt x="4" y="74"/>
                  <a:pt x="4" y="67"/>
                </a:cubicBezTo>
                <a:cubicBezTo>
                  <a:pt x="0" y="45"/>
                  <a:pt x="26" y="29"/>
                  <a:pt x="42" y="21"/>
                </a:cubicBezTo>
                <a:cubicBezTo>
                  <a:pt x="49" y="18"/>
                  <a:pt x="56" y="15"/>
                  <a:pt x="62" y="14"/>
                </a:cubicBezTo>
                <a:cubicBezTo>
                  <a:pt x="67" y="13"/>
                  <a:pt x="72" y="12"/>
                  <a:pt x="76" y="11"/>
                </a:cubicBezTo>
                <a:cubicBezTo>
                  <a:pt x="78" y="11"/>
                  <a:pt x="79" y="11"/>
                  <a:pt x="80" y="11"/>
                </a:cubicBezTo>
                <a:cubicBezTo>
                  <a:pt x="80" y="11"/>
                  <a:pt x="80" y="11"/>
                  <a:pt x="80" y="11"/>
                </a:cubicBezTo>
                <a:cubicBezTo>
                  <a:pt x="89" y="9"/>
                  <a:pt x="97" y="8"/>
                  <a:pt x="106" y="8"/>
                </a:cubicBezTo>
                <a:cubicBezTo>
                  <a:pt x="110" y="8"/>
                  <a:pt x="113" y="8"/>
                  <a:pt x="116" y="8"/>
                </a:cubicBezTo>
                <a:cubicBezTo>
                  <a:pt x="116" y="8"/>
                  <a:pt x="116" y="8"/>
                  <a:pt x="116" y="8"/>
                </a:cubicBezTo>
                <a:cubicBezTo>
                  <a:pt x="116" y="6"/>
                  <a:pt x="116" y="4"/>
                  <a:pt x="116" y="3"/>
                </a:cubicBezTo>
                <a:cubicBezTo>
                  <a:pt x="116" y="3"/>
                  <a:pt x="116" y="2"/>
                  <a:pt x="116" y="2"/>
                </a:cubicBezTo>
                <a:cubicBezTo>
                  <a:pt x="115" y="1"/>
                  <a:pt x="116" y="1"/>
                  <a:pt x="117" y="0"/>
                </a:cubicBezTo>
                <a:cubicBezTo>
                  <a:pt x="118" y="0"/>
                  <a:pt x="119" y="0"/>
                  <a:pt x="121" y="0"/>
                </a:cubicBezTo>
                <a:cubicBezTo>
                  <a:pt x="124" y="0"/>
                  <a:pt x="128" y="0"/>
                  <a:pt x="131" y="0"/>
                </a:cubicBezTo>
                <a:cubicBezTo>
                  <a:pt x="151" y="0"/>
                  <a:pt x="168" y="2"/>
                  <a:pt x="183" y="7"/>
                </a:cubicBezTo>
                <a:cubicBezTo>
                  <a:pt x="194" y="10"/>
                  <a:pt x="203" y="14"/>
                  <a:pt x="210" y="20"/>
                </a:cubicBezTo>
                <a:cubicBezTo>
                  <a:pt x="215" y="23"/>
                  <a:pt x="218" y="26"/>
                  <a:pt x="221" y="30"/>
                </a:cubicBezTo>
                <a:cubicBezTo>
                  <a:pt x="221" y="30"/>
                  <a:pt x="221" y="30"/>
                  <a:pt x="221" y="30"/>
                </a:cubicBezTo>
                <a:cubicBezTo>
                  <a:pt x="223" y="32"/>
                  <a:pt x="225" y="35"/>
                  <a:pt x="226" y="38"/>
                </a:cubicBezTo>
                <a:cubicBezTo>
                  <a:pt x="227" y="38"/>
                  <a:pt x="227" y="38"/>
                  <a:pt x="228" y="39"/>
                </a:cubicBezTo>
                <a:cubicBezTo>
                  <a:pt x="228" y="40"/>
                  <a:pt x="228" y="41"/>
                  <a:pt x="228" y="42"/>
                </a:cubicBezTo>
                <a:cubicBezTo>
                  <a:pt x="228" y="42"/>
                  <a:pt x="228" y="42"/>
                  <a:pt x="228" y="43"/>
                </a:cubicBezTo>
                <a:cubicBezTo>
                  <a:pt x="228" y="43"/>
                  <a:pt x="229" y="44"/>
                  <a:pt x="229" y="44"/>
                </a:cubicBezTo>
                <a:cubicBezTo>
                  <a:pt x="228" y="46"/>
                  <a:pt x="228" y="49"/>
                  <a:pt x="228" y="51"/>
                </a:cubicBezTo>
                <a:cubicBezTo>
                  <a:pt x="228" y="51"/>
                  <a:pt x="228" y="52"/>
                  <a:pt x="228" y="52"/>
                </a:cubicBezTo>
                <a:cubicBezTo>
                  <a:pt x="228" y="52"/>
                  <a:pt x="228" y="53"/>
                  <a:pt x="228" y="53"/>
                </a:cubicBezTo>
                <a:cubicBezTo>
                  <a:pt x="228" y="53"/>
                  <a:pt x="228" y="53"/>
                  <a:pt x="228" y="53"/>
                </a:cubicBezTo>
                <a:cubicBezTo>
                  <a:pt x="229" y="55"/>
                  <a:pt x="229" y="57"/>
                  <a:pt x="230" y="59"/>
                </a:cubicBezTo>
                <a:cubicBezTo>
                  <a:pt x="230" y="59"/>
                  <a:pt x="230" y="59"/>
                  <a:pt x="230" y="59"/>
                </a:cubicBezTo>
                <a:cubicBezTo>
                  <a:pt x="230" y="60"/>
                  <a:pt x="231" y="60"/>
                  <a:pt x="230" y="60"/>
                </a:cubicBezTo>
                <a:cubicBezTo>
                  <a:pt x="229" y="65"/>
                  <a:pt x="229" y="69"/>
                  <a:pt x="230" y="74"/>
                </a:cubicBezTo>
                <a:cubicBezTo>
                  <a:pt x="230" y="75"/>
                  <a:pt x="230" y="76"/>
                  <a:pt x="230" y="78"/>
                </a:cubicBezTo>
                <a:cubicBezTo>
                  <a:pt x="230" y="80"/>
                  <a:pt x="230" y="83"/>
                  <a:pt x="230" y="86"/>
                </a:cubicBezTo>
                <a:cubicBezTo>
                  <a:pt x="230" y="87"/>
                  <a:pt x="230" y="88"/>
                  <a:pt x="230" y="89"/>
                </a:cubicBezTo>
                <a:cubicBezTo>
                  <a:pt x="230" y="92"/>
                  <a:pt x="229" y="95"/>
                  <a:pt x="229" y="98"/>
                </a:cubicBezTo>
                <a:cubicBezTo>
                  <a:pt x="230" y="99"/>
                  <a:pt x="230" y="99"/>
                  <a:pt x="231" y="100"/>
                </a:cubicBezTo>
                <a:cubicBezTo>
                  <a:pt x="231" y="100"/>
                  <a:pt x="231" y="101"/>
                  <a:pt x="230" y="102"/>
                </a:cubicBezTo>
                <a:cubicBezTo>
                  <a:pt x="229" y="104"/>
                  <a:pt x="226" y="106"/>
                  <a:pt x="224" y="108"/>
                </a:cubicBezTo>
                <a:cubicBezTo>
                  <a:pt x="224" y="109"/>
                  <a:pt x="224" y="109"/>
                  <a:pt x="224" y="109"/>
                </a:cubicBezTo>
                <a:cubicBezTo>
                  <a:pt x="224" y="110"/>
                  <a:pt x="224" y="110"/>
                  <a:pt x="223" y="110"/>
                </a:cubicBezTo>
                <a:cubicBezTo>
                  <a:pt x="223" y="110"/>
                  <a:pt x="223" y="110"/>
                  <a:pt x="223" y="110"/>
                </a:cubicBezTo>
                <a:cubicBezTo>
                  <a:pt x="223" y="110"/>
                  <a:pt x="223" y="110"/>
                  <a:pt x="223" y="110"/>
                </a:cubicBezTo>
                <a:cubicBezTo>
                  <a:pt x="219" y="113"/>
                  <a:pt x="216" y="117"/>
                  <a:pt x="212" y="120"/>
                </a:cubicBezTo>
                <a:cubicBezTo>
                  <a:pt x="211" y="120"/>
                  <a:pt x="211" y="120"/>
                  <a:pt x="211" y="120"/>
                </a:cubicBezTo>
                <a:cubicBezTo>
                  <a:pt x="211" y="120"/>
                  <a:pt x="211" y="120"/>
                  <a:pt x="211" y="120"/>
                </a:cubicBezTo>
                <a:cubicBezTo>
                  <a:pt x="211" y="120"/>
                  <a:pt x="210" y="121"/>
                  <a:pt x="210" y="121"/>
                </a:cubicBezTo>
                <a:cubicBezTo>
                  <a:pt x="209" y="121"/>
                  <a:pt x="209" y="121"/>
                  <a:pt x="209" y="121"/>
                </a:cubicBezTo>
                <a:cubicBezTo>
                  <a:pt x="209" y="122"/>
                  <a:pt x="209" y="122"/>
                  <a:pt x="208" y="122"/>
                </a:cubicBezTo>
                <a:cubicBezTo>
                  <a:pt x="208" y="122"/>
                  <a:pt x="208" y="122"/>
                  <a:pt x="208" y="122"/>
                </a:cubicBezTo>
                <a:cubicBezTo>
                  <a:pt x="203" y="126"/>
                  <a:pt x="198" y="129"/>
                  <a:pt x="193" y="131"/>
                </a:cubicBezTo>
                <a:cubicBezTo>
                  <a:pt x="193" y="132"/>
                  <a:pt x="193" y="133"/>
                  <a:pt x="192" y="133"/>
                </a:cubicBezTo>
                <a:cubicBezTo>
                  <a:pt x="192" y="134"/>
                  <a:pt x="192" y="134"/>
                  <a:pt x="191" y="134"/>
                </a:cubicBezTo>
                <a:cubicBezTo>
                  <a:pt x="190" y="134"/>
                  <a:pt x="190" y="134"/>
                  <a:pt x="190" y="133"/>
                </a:cubicBezTo>
                <a:cubicBezTo>
                  <a:pt x="190" y="133"/>
                  <a:pt x="190" y="132"/>
                  <a:pt x="190" y="132"/>
                </a:cubicBezTo>
                <a:cubicBezTo>
                  <a:pt x="189" y="132"/>
                  <a:pt x="187" y="132"/>
                  <a:pt x="186" y="133"/>
                </a:cubicBezTo>
                <a:cubicBezTo>
                  <a:pt x="175" y="136"/>
                  <a:pt x="162" y="137"/>
                  <a:pt x="145" y="137"/>
                </a:cubicBezTo>
                <a:cubicBezTo>
                  <a:pt x="145" y="137"/>
                  <a:pt x="145" y="137"/>
                  <a:pt x="144" y="137"/>
                </a:cubicBezTo>
                <a:cubicBezTo>
                  <a:pt x="144" y="138"/>
                  <a:pt x="144" y="139"/>
                  <a:pt x="144" y="140"/>
                </a:cubicBezTo>
                <a:cubicBezTo>
                  <a:pt x="144" y="141"/>
                  <a:pt x="143" y="141"/>
                  <a:pt x="143" y="141"/>
                </a:cubicBezTo>
                <a:close/>
                <a:moveTo>
                  <a:pt x="109" y="132"/>
                </a:moveTo>
                <a:cubicBezTo>
                  <a:pt x="119" y="133"/>
                  <a:pt x="129" y="134"/>
                  <a:pt x="138" y="134"/>
                </a:cubicBezTo>
                <a:cubicBezTo>
                  <a:pt x="138" y="133"/>
                  <a:pt x="138" y="133"/>
                  <a:pt x="138" y="133"/>
                </a:cubicBezTo>
                <a:cubicBezTo>
                  <a:pt x="138" y="132"/>
                  <a:pt x="138" y="132"/>
                  <a:pt x="138" y="132"/>
                </a:cubicBezTo>
                <a:cubicBezTo>
                  <a:pt x="138" y="130"/>
                  <a:pt x="138" y="128"/>
                  <a:pt x="138" y="126"/>
                </a:cubicBezTo>
                <a:cubicBezTo>
                  <a:pt x="139" y="125"/>
                  <a:pt x="139" y="123"/>
                  <a:pt x="138" y="121"/>
                </a:cubicBezTo>
                <a:cubicBezTo>
                  <a:pt x="138" y="120"/>
                  <a:pt x="138" y="120"/>
                  <a:pt x="138" y="120"/>
                </a:cubicBezTo>
                <a:cubicBezTo>
                  <a:pt x="138" y="119"/>
                  <a:pt x="138" y="118"/>
                  <a:pt x="138" y="117"/>
                </a:cubicBezTo>
                <a:cubicBezTo>
                  <a:pt x="138" y="117"/>
                  <a:pt x="138" y="116"/>
                  <a:pt x="138" y="116"/>
                </a:cubicBezTo>
                <a:cubicBezTo>
                  <a:pt x="138" y="115"/>
                  <a:pt x="138" y="115"/>
                  <a:pt x="139" y="115"/>
                </a:cubicBezTo>
                <a:cubicBezTo>
                  <a:pt x="139" y="115"/>
                  <a:pt x="139" y="115"/>
                  <a:pt x="140" y="115"/>
                </a:cubicBezTo>
                <a:cubicBezTo>
                  <a:pt x="140" y="116"/>
                  <a:pt x="141" y="117"/>
                  <a:pt x="141" y="118"/>
                </a:cubicBezTo>
                <a:cubicBezTo>
                  <a:pt x="141" y="116"/>
                  <a:pt x="141" y="114"/>
                  <a:pt x="141" y="112"/>
                </a:cubicBezTo>
                <a:cubicBezTo>
                  <a:pt x="139" y="112"/>
                  <a:pt x="137" y="112"/>
                  <a:pt x="134" y="112"/>
                </a:cubicBezTo>
                <a:cubicBezTo>
                  <a:pt x="134" y="113"/>
                  <a:pt x="134" y="113"/>
                  <a:pt x="134" y="114"/>
                </a:cubicBezTo>
                <a:cubicBezTo>
                  <a:pt x="133" y="114"/>
                  <a:pt x="133" y="116"/>
                  <a:pt x="133" y="122"/>
                </a:cubicBezTo>
                <a:cubicBezTo>
                  <a:pt x="133" y="122"/>
                  <a:pt x="133" y="122"/>
                  <a:pt x="133" y="123"/>
                </a:cubicBezTo>
                <a:cubicBezTo>
                  <a:pt x="133" y="123"/>
                  <a:pt x="133" y="124"/>
                  <a:pt x="133" y="125"/>
                </a:cubicBezTo>
                <a:cubicBezTo>
                  <a:pt x="133" y="127"/>
                  <a:pt x="134" y="130"/>
                  <a:pt x="133" y="132"/>
                </a:cubicBezTo>
                <a:cubicBezTo>
                  <a:pt x="133" y="133"/>
                  <a:pt x="132" y="133"/>
                  <a:pt x="132" y="133"/>
                </a:cubicBezTo>
                <a:cubicBezTo>
                  <a:pt x="131" y="133"/>
                  <a:pt x="131" y="133"/>
                  <a:pt x="131" y="132"/>
                </a:cubicBezTo>
                <a:cubicBezTo>
                  <a:pt x="130" y="131"/>
                  <a:pt x="130" y="129"/>
                  <a:pt x="130" y="128"/>
                </a:cubicBezTo>
                <a:cubicBezTo>
                  <a:pt x="130" y="127"/>
                  <a:pt x="130" y="127"/>
                  <a:pt x="130" y="127"/>
                </a:cubicBezTo>
                <a:cubicBezTo>
                  <a:pt x="130" y="124"/>
                  <a:pt x="130" y="122"/>
                  <a:pt x="130" y="119"/>
                </a:cubicBezTo>
                <a:cubicBezTo>
                  <a:pt x="130" y="119"/>
                  <a:pt x="130" y="119"/>
                  <a:pt x="130" y="119"/>
                </a:cubicBezTo>
                <a:cubicBezTo>
                  <a:pt x="130" y="117"/>
                  <a:pt x="130" y="114"/>
                  <a:pt x="131" y="112"/>
                </a:cubicBezTo>
                <a:cubicBezTo>
                  <a:pt x="131" y="112"/>
                  <a:pt x="130" y="112"/>
                  <a:pt x="130" y="112"/>
                </a:cubicBezTo>
                <a:cubicBezTo>
                  <a:pt x="130" y="113"/>
                  <a:pt x="130" y="113"/>
                  <a:pt x="130" y="113"/>
                </a:cubicBezTo>
                <a:cubicBezTo>
                  <a:pt x="130" y="113"/>
                  <a:pt x="130" y="113"/>
                  <a:pt x="130" y="113"/>
                </a:cubicBezTo>
                <a:cubicBezTo>
                  <a:pt x="130" y="113"/>
                  <a:pt x="130" y="114"/>
                  <a:pt x="130" y="114"/>
                </a:cubicBezTo>
                <a:cubicBezTo>
                  <a:pt x="130" y="115"/>
                  <a:pt x="130" y="115"/>
                  <a:pt x="130" y="115"/>
                </a:cubicBezTo>
                <a:cubicBezTo>
                  <a:pt x="130" y="116"/>
                  <a:pt x="130" y="116"/>
                  <a:pt x="130" y="117"/>
                </a:cubicBezTo>
                <a:cubicBezTo>
                  <a:pt x="130" y="118"/>
                  <a:pt x="130" y="120"/>
                  <a:pt x="129" y="121"/>
                </a:cubicBezTo>
                <a:cubicBezTo>
                  <a:pt x="129" y="122"/>
                  <a:pt x="129" y="123"/>
                  <a:pt x="129" y="124"/>
                </a:cubicBezTo>
                <a:cubicBezTo>
                  <a:pt x="129" y="125"/>
                  <a:pt x="129" y="126"/>
                  <a:pt x="129" y="127"/>
                </a:cubicBezTo>
                <a:cubicBezTo>
                  <a:pt x="129" y="128"/>
                  <a:pt x="129" y="130"/>
                  <a:pt x="129" y="131"/>
                </a:cubicBezTo>
                <a:cubicBezTo>
                  <a:pt x="129" y="132"/>
                  <a:pt x="129" y="132"/>
                  <a:pt x="128" y="132"/>
                </a:cubicBezTo>
                <a:cubicBezTo>
                  <a:pt x="128" y="132"/>
                  <a:pt x="127" y="132"/>
                  <a:pt x="127" y="131"/>
                </a:cubicBezTo>
                <a:cubicBezTo>
                  <a:pt x="127" y="131"/>
                  <a:pt x="126" y="130"/>
                  <a:pt x="126" y="130"/>
                </a:cubicBezTo>
                <a:cubicBezTo>
                  <a:pt x="126" y="130"/>
                  <a:pt x="126" y="130"/>
                  <a:pt x="126" y="131"/>
                </a:cubicBezTo>
                <a:cubicBezTo>
                  <a:pt x="126" y="131"/>
                  <a:pt x="125" y="131"/>
                  <a:pt x="125" y="131"/>
                </a:cubicBezTo>
                <a:cubicBezTo>
                  <a:pt x="124" y="131"/>
                  <a:pt x="124" y="131"/>
                  <a:pt x="124" y="131"/>
                </a:cubicBezTo>
                <a:cubicBezTo>
                  <a:pt x="123" y="128"/>
                  <a:pt x="123" y="125"/>
                  <a:pt x="123" y="122"/>
                </a:cubicBezTo>
                <a:cubicBezTo>
                  <a:pt x="123" y="122"/>
                  <a:pt x="123" y="121"/>
                  <a:pt x="123" y="121"/>
                </a:cubicBezTo>
                <a:cubicBezTo>
                  <a:pt x="123" y="117"/>
                  <a:pt x="124" y="115"/>
                  <a:pt x="124" y="112"/>
                </a:cubicBezTo>
                <a:cubicBezTo>
                  <a:pt x="124" y="112"/>
                  <a:pt x="124" y="112"/>
                  <a:pt x="123" y="112"/>
                </a:cubicBezTo>
                <a:cubicBezTo>
                  <a:pt x="123" y="112"/>
                  <a:pt x="123" y="112"/>
                  <a:pt x="123" y="113"/>
                </a:cubicBezTo>
                <a:cubicBezTo>
                  <a:pt x="123" y="113"/>
                  <a:pt x="123" y="113"/>
                  <a:pt x="123" y="114"/>
                </a:cubicBezTo>
                <a:cubicBezTo>
                  <a:pt x="123" y="114"/>
                  <a:pt x="123" y="114"/>
                  <a:pt x="123" y="114"/>
                </a:cubicBezTo>
                <a:cubicBezTo>
                  <a:pt x="123" y="115"/>
                  <a:pt x="123" y="115"/>
                  <a:pt x="123" y="116"/>
                </a:cubicBezTo>
                <a:cubicBezTo>
                  <a:pt x="123" y="116"/>
                  <a:pt x="123" y="116"/>
                  <a:pt x="123" y="117"/>
                </a:cubicBezTo>
                <a:cubicBezTo>
                  <a:pt x="123" y="118"/>
                  <a:pt x="123" y="118"/>
                  <a:pt x="123" y="119"/>
                </a:cubicBezTo>
                <a:cubicBezTo>
                  <a:pt x="123" y="120"/>
                  <a:pt x="123" y="120"/>
                  <a:pt x="123" y="120"/>
                </a:cubicBezTo>
                <a:cubicBezTo>
                  <a:pt x="123" y="124"/>
                  <a:pt x="123" y="128"/>
                  <a:pt x="122" y="132"/>
                </a:cubicBezTo>
                <a:cubicBezTo>
                  <a:pt x="122" y="132"/>
                  <a:pt x="121" y="133"/>
                  <a:pt x="121" y="133"/>
                </a:cubicBezTo>
                <a:cubicBezTo>
                  <a:pt x="120" y="133"/>
                  <a:pt x="120" y="132"/>
                  <a:pt x="120" y="132"/>
                </a:cubicBezTo>
                <a:cubicBezTo>
                  <a:pt x="119" y="129"/>
                  <a:pt x="119" y="125"/>
                  <a:pt x="119" y="122"/>
                </a:cubicBezTo>
                <a:cubicBezTo>
                  <a:pt x="119" y="120"/>
                  <a:pt x="120" y="118"/>
                  <a:pt x="119" y="116"/>
                </a:cubicBezTo>
                <a:cubicBezTo>
                  <a:pt x="119" y="116"/>
                  <a:pt x="119" y="116"/>
                  <a:pt x="119" y="116"/>
                </a:cubicBezTo>
                <a:cubicBezTo>
                  <a:pt x="119" y="114"/>
                  <a:pt x="119" y="113"/>
                  <a:pt x="120" y="112"/>
                </a:cubicBezTo>
                <a:cubicBezTo>
                  <a:pt x="119" y="112"/>
                  <a:pt x="119" y="112"/>
                  <a:pt x="118" y="112"/>
                </a:cubicBezTo>
                <a:cubicBezTo>
                  <a:pt x="118" y="114"/>
                  <a:pt x="118" y="116"/>
                  <a:pt x="118" y="117"/>
                </a:cubicBezTo>
                <a:cubicBezTo>
                  <a:pt x="117" y="119"/>
                  <a:pt x="117" y="120"/>
                  <a:pt x="117" y="121"/>
                </a:cubicBezTo>
                <a:cubicBezTo>
                  <a:pt x="117" y="123"/>
                  <a:pt x="117" y="125"/>
                  <a:pt x="117" y="127"/>
                </a:cubicBezTo>
                <a:cubicBezTo>
                  <a:pt x="117" y="128"/>
                  <a:pt x="117" y="128"/>
                  <a:pt x="117" y="129"/>
                </a:cubicBezTo>
                <a:cubicBezTo>
                  <a:pt x="117" y="130"/>
                  <a:pt x="117" y="131"/>
                  <a:pt x="116" y="131"/>
                </a:cubicBezTo>
                <a:cubicBezTo>
                  <a:pt x="116" y="131"/>
                  <a:pt x="115" y="130"/>
                  <a:pt x="115" y="130"/>
                </a:cubicBezTo>
                <a:cubicBezTo>
                  <a:pt x="113" y="126"/>
                  <a:pt x="114" y="121"/>
                  <a:pt x="114" y="117"/>
                </a:cubicBezTo>
                <a:cubicBezTo>
                  <a:pt x="115" y="115"/>
                  <a:pt x="115" y="113"/>
                  <a:pt x="115" y="112"/>
                </a:cubicBezTo>
                <a:cubicBezTo>
                  <a:pt x="114" y="112"/>
                  <a:pt x="114" y="112"/>
                  <a:pt x="113" y="112"/>
                </a:cubicBezTo>
                <a:cubicBezTo>
                  <a:pt x="113" y="112"/>
                  <a:pt x="113" y="113"/>
                  <a:pt x="113" y="114"/>
                </a:cubicBezTo>
                <a:cubicBezTo>
                  <a:pt x="113" y="119"/>
                  <a:pt x="113" y="124"/>
                  <a:pt x="112" y="129"/>
                </a:cubicBezTo>
                <a:cubicBezTo>
                  <a:pt x="111" y="129"/>
                  <a:pt x="111" y="129"/>
                  <a:pt x="110" y="129"/>
                </a:cubicBezTo>
                <a:cubicBezTo>
                  <a:pt x="110" y="129"/>
                  <a:pt x="109" y="129"/>
                  <a:pt x="109" y="128"/>
                </a:cubicBezTo>
                <a:cubicBezTo>
                  <a:pt x="109" y="125"/>
                  <a:pt x="109" y="122"/>
                  <a:pt x="110" y="119"/>
                </a:cubicBezTo>
                <a:cubicBezTo>
                  <a:pt x="110" y="116"/>
                  <a:pt x="110" y="114"/>
                  <a:pt x="110" y="111"/>
                </a:cubicBezTo>
                <a:cubicBezTo>
                  <a:pt x="110" y="111"/>
                  <a:pt x="110" y="111"/>
                  <a:pt x="110" y="111"/>
                </a:cubicBezTo>
                <a:cubicBezTo>
                  <a:pt x="109" y="115"/>
                  <a:pt x="109" y="118"/>
                  <a:pt x="109" y="123"/>
                </a:cubicBezTo>
                <a:cubicBezTo>
                  <a:pt x="109" y="123"/>
                  <a:pt x="109" y="124"/>
                  <a:pt x="109" y="125"/>
                </a:cubicBezTo>
                <a:cubicBezTo>
                  <a:pt x="109" y="127"/>
                  <a:pt x="109" y="130"/>
                  <a:pt x="109" y="132"/>
                </a:cubicBezTo>
                <a:close/>
                <a:moveTo>
                  <a:pt x="144" y="112"/>
                </a:moveTo>
                <a:cubicBezTo>
                  <a:pt x="144" y="116"/>
                  <a:pt x="144" y="119"/>
                  <a:pt x="144" y="123"/>
                </a:cubicBezTo>
                <a:cubicBezTo>
                  <a:pt x="144" y="124"/>
                  <a:pt x="144" y="125"/>
                  <a:pt x="144" y="126"/>
                </a:cubicBezTo>
                <a:cubicBezTo>
                  <a:pt x="144" y="126"/>
                  <a:pt x="144" y="134"/>
                  <a:pt x="144" y="134"/>
                </a:cubicBezTo>
                <a:cubicBezTo>
                  <a:pt x="145" y="134"/>
                  <a:pt x="145" y="134"/>
                  <a:pt x="145" y="134"/>
                </a:cubicBezTo>
                <a:cubicBezTo>
                  <a:pt x="145" y="131"/>
                  <a:pt x="145" y="129"/>
                  <a:pt x="145" y="126"/>
                </a:cubicBezTo>
                <a:cubicBezTo>
                  <a:pt x="145" y="126"/>
                  <a:pt x="145" y="125"/>
                  <a:pt x="145" y="124"/>
                </a:cubicBezTo>
                <a:cubicBezTo>
                  <a:pt x="145" y="121"/>
                  <a:pt x="145" y="121"/>
                  <a:pt x="145" y="121"/>
                </a:cubicBezTo>
                <a:cubicBezTo>
                  <a:pt x="145" y="119"/>
                  <a:pt x="145" y="116"/>
                  <a:pt x="145" y="113"/>
                </a:cubicBezTo>
                <a:cubicBezTo>
                  <a:pt x="145" y="113"/>
                  <a:pt x="145" y="112"/>
                  <a:pt x="146" y="112"/>
                </a:cubicBezTo>
                <a:cubicBezTo>
                  <a:pt x="145" y="112"/>
                  <a:pt x="145" y="112"/>
                  <a:pt x="144" y="112"/>
                </a:cubicBezTo>
                <a:close/>
                <a:moveTo>
                  <a:pt x="148" y="134"/>
                </a:moveTo>
                <a:cubicBezTo>
                  <a:pt x="148" y="134"/>
                  <a:pt x="148" y="134"/>
                  <a:pt x="148" y="134"/>
                </a:cubicBezTo>
                <a:cubicBezTo>
                  <a:pt x="148" y="133"/>
                  <a:pt x="148" y="133"/>
                  <a:pt x="148" y="133"/>
                </a:cubicBezTo>
                <a:cubicBezTo>
                  <a:pt x="148" y="133"/>
                  <a:pt x="148" y="133"/>
                  <a:pt x="148" y="134"/>
                </a:cubicBezTo>
                <a:close/>
                <a:moveTo>
                  <a:pt x="156" y="112"/>
                </a:moveTo>
                <a:cubicBezTo>
                  <a:pt x="156" y="112"/>
                  <a:pt x="156" y="112"/>
                  <a:pt x="157" y="113"/>
                </a:cubicBezTo>
                <a:cubicBezTo>
                  <a:pt x="157" y="113"/>
                  <a:pt x="157" y="113"/>
                  <a:pt x="157" y="114"/>
                </a:cubicBezTo>
                <a:cubicBezTo>
                  <a:pt x="156" y="118"/>
                  <a:pt x="156" y="121"/>
                  <a:pt x="156" y="125"/>
                </a:cubicBezTo>
                <a:cubicBezTo>
                  <a:pt x="156" y="127"/>
                  <a:pt x="156" y="129"/>
                  <a:pt x="156" y="131"/>
                </a:cubicBezTo>
                <a:cubicBezTo>
                  <a:pt x="156" y="131"/>
                  <a:pt x="156" y="132"/>
                  <a:pt x="156" y="132"/>
                </a:cubicBezTo>
                <a:cubicBezTo>
                  <a:pt x="156" y="132"/>
                  <a:pt x="156" y="133"/>
                  <a:pt x="156" y="133"/>
                </a:cubicBezTo>
                <a:cubicBezTo>
                  <a:pt x="156" y="133"/>
                  <a:pt x="157" y="133"/>
                  <a:pt x="157" y="133"/>
                </a:cubicBezTo>
                <a:cubicBezTo>
                  <a:pt x="160" y="133"/>
                  <a:pt x="164" y="133"/>
                  <a:pt x="167" y="132"/>
                </a:cubicBezTo>
                <a:cubicBezTo>
                  <a:pt x="167" y="132"/>
                  <a:pt x="167" y="131"/>
                  <a:pt x="167" y="130"/>
                </a:cubicBezTo>
                <a:cubicBezTo>
                  <a:pt x="167" y="130"/>
                  <a:pt x="166" y="129"/>
                  <a:pt x="166" y="129"/>
                </a:cubicBezTo>
                <a:cubicBezTo>
                  <a:pt x="166" y="128"/>
                  <a:pt x="166" y="126"/>
                  <a:pt x="166" y="124"/>
                </a:cubicBezTo>
                <a:cubicBezTo>
                  <a:pt x="166" y="124"/>
                  <a:pt x="166" y="123"/>
                  <a:pt x="166" y="123"/>
                </a:cubicBezTo>
                <a:cubicBezTo>
                  <a:pt x="166" y="121"/>
                  <a:pt x="166" y="120"/>
                  <a:pt x="166" y="118"/>
                </a:cubicBezTo>
                <a:cubicBezTo>
                  <a:pt x="166" y="117"/>
                  <a:pt x="166" y="117"/>
                  <a:pt x="166" y="117"/>
                </a:cubicBezTo>
                <a:cubicBezTo>
                  <a:pt x="166" y="116"/>
                  <a:pt x="166" y="115"/>
                  <a:pt x="166" y="114"/>
                </a:cubicBezTo>
                <a:cubicBezTo>
                  <a:pt x="166" y="112"/>
                  <a:pt x="166" y="111"/>
                  <a:pt x="166" y="109"/>
                </a:cubicBezTo>
                <a:cubicBezTo>
                  <a:pt x="162" y="110"/>
                  <a:pt x="158" y="111"/>
                  <a:pt x="154" y="111"/>
                </a:cubicBezTo>
                <a:cubicBezTo>
                  <a:pt x="154" y="111"/>
                  <a:pt x="154" y="112"/>
                  <a:pt x="154" y="112"/>
                </a:cubicBezTo>
                <a:cubicBezTo>
                  <a:pt x="154" y="112"/>
                  <a:pt x="154" y="113"/>
                  <a:pt x="154" y="113"/>
                </a:cubicBezTo>
                <a:cubicBezTo>
                  <a:pt x="154" y="113"/>
                  <a:pt x="154" y="113"/>
                  <a:pt x="154" y="113"/>
                </a:cubicBezTo>
                <a:cubicBezTo>
                  <a:pt x="154" y="112"/>
                  <a:pt x="155" y="112"/>
                  <a:pt x="156" y="112"/>
                </a:cubicBezTo>
                <a:close/>
                <a:moveTo>
                  <a:pt x="106" y="132"/>
                </a:moveTo>
                <a:cubicBezTo>
                  <a:pt x="106" y="131"/>
                  <a:pt x="106" y="130"/>
                  <a:pt x="106" y="129"/>
                </a:cubicBezTo>
                <a:cubicBezTo>
                  <a:pt x="106" y="130"/>
                  <a:pt x="106" y="131"/>
                  <a:pt x="106" y="131"/>
                </a:cubicBezTo>
                <a:cubicBezTo>
                  <a:pt x="106" y="131"/>
                  <a:pt x="105" y="132"/>
                  <a:pt x="105" y="132"/>
                </a:cubicBezTo>
                <a:cubicBezTo>
                  <a:pt x="106" y="132"/>
                  <a:pt x="106" y="132"/>
                  <a:pt x="106" y="132"/>
                </a:cubicBezTo>
                <a:close/>
                <a:moveTo>
                  <a:pt x="174" y="129"/>
                </a:moveTo>
                <a:cubicBezTo>
                  <a:pt x="174" y="130"/>
                  <a:pt x="174" y="131"/>
                  <a:pt x="174" y="132"/>
                </a:cubicBezTo>
                <a:cubicBezTo>
                  <a:pt x="174" y="132"/>
                  <a:pt x="175" y="131"/>
                  <a:pt x="176" y="131"/>
                </a:cubicBezTo>
                <a:cubicBezTo>
                  <a:pt x="176" y="130"/>
                  <a:pt x="176" y="129"/>
                  <a:pt x="176" y="128"/>
                </a:cubicBezTo>
                <a:cubicBezTo>
                  <a:pt x="175" y="128"/>
                  <a:pt x="175" y="128"/>
                  <a:pt x="175" y="128"/>
                </a:cubicBezTo>
                <a:cubicBezTo>
                  <a:pt x="175" y="128"/>
                  <a:pt x="175" y="128"/>
                  <a:pt x="175" y="128"/>
                </a:cubicBezTo>
                <a:cubicBezTo>
                  <a:pt x="175" y="129"/>
                  <a:pt x="175" y="129"/>
                  <a:pt x="174" y="129"/>
                </a:cubicBezTo>
                <a:close/>
                <a:moveTo>
                  <a:pt x="100" y="131"/>
                </a:moveTo>
                <a:cubicBezTo>
                  <a:pt x="101" y="131"/>
                  <a:pt x="102" y="131"/>
                  <a:pt x="103" y="131"/>
                </a:cubicBezTo>
                <a:cubicBezTo>
                  <a:pt x="103" y="131"/>
                  <a:pt x="103" y="131"/>
                  <a:pt x="103" y="131"/>
                </a:cubicBezTo>
                <a:cubicBezTo>
                  <a:pt x="103" y="129"/>
                  <a:pt x="103" y="126"/>
                  <a:pt x="103" y="123"/>
                </a:cubicBezTo>
                <a:cubicBezTo>
                  <a:pt x="103" y="122"/>
                  <a:pt x="103" y="120"/>
                  <a:pt x="103" y="119"/>
                </a:cubicBezTo>
                <a:cubicBezTo>
                  <a:pt x="103" y="116"/>
                  <a:pt x="103" y="113"/>
                  <a:pt x="103" y="111"/>
                </a:cubicBezTo>
                <a:cubicBezTo>
                  <a:pt x="102" y="111"/>
                  <a:pt x="101" y="110"/>
                  <a:pt x="100" y="110"/>
                </a:cubicBezTo>
                <a:cubicBezTo>
                  <a:pt x="100" y="112"/>
                  <a:pt x="101" y="114"/>
                  <a:pt x="101" y="116"/>
                </a:cubicBezTo>
                <a:cubicBezTo>
                  <a:pt x="101" y="121"/>
                  <a:pt x="102" y="126"/>
                  <a:pt x="100" y="131"/>
                </a:cubicBezTo>
                <a:cubicBezTo>
                  <a:pt x="100" y="131"/>
                  <a:pt x="100" y="131"/>
                  <a:pt x="100" y="131"/>
                </a:cubicBezTo>
                <a:close/>
                <a:moveTo>
                  <a:pt x="179" y="129"/>
                </a:moveTo>
                <a:cubicBezTo>
                  <a:pt x="179" y="130"/>
                  <a:pt x="179" y="130"/>
                  <a:pt x="178" y="131"/>
                </a:cubicBezTo>
                <a:cubicBezTo>
                  <a:pt x="181" y="130"/>
                  <a:pt x="184" y="130"/>
                  <a:pt x="187" y="129"/>
                </a:cubicBezTo>
                <a:cubicBezTo>
                  <a:pt x="186" y="129"/>
                  <a:pt x="186" y="129"/>
                  <a:pt x="186" y="129"/>
                </a:cubicBezTo>
                <a:cubicBezTo>
                  <a:pt x="186" y="128"/>
                  <a:pt x="186" y="128"/>
                  <a:pt x="186" y="128"/>
                </a:cubicBezTo>
                <a:cubicBezTo>
                  <a:pt x="186" y="128"/>
                  <a:pt x="186" y="128"/>
                  <a:pt x="186" y="128"/>
                </a:cubicBezTo>
                <a:cubicBezTo>
                  <a:pt x="185" y="128"/>
                  <a:pt x="185" y="127"/>
                  <a:pt x="185" y="127"/>
                </a:cubicBezTo>
                <a:cubicBezTo>
                  <a:pt x="185" y="127"/>
                  <a:pt x="185" y="126"/>
                  <a:pt x="185" y="126"/>
                </a:cubicBezTo>
                <a:cubicBezTo>
                  <a:pt x="184" y="126"/>
                  <a:pt x="184" y="126"/>
                  <a:pt x="184" y="126"/>
                </a:cubicBezTo>
                <a:cubicBezTo>
                  <a:pt x="184" y="127"/>
                  <a:pt x="184" y="127"/>
                  <a:pt x="183" y="128"/>
                </a:cubicBezTo>
                <a:cubicBezTo>
                  <a:pt x="183" y="128"/>
                  <a:pt x="183" y="129"/>
                  <a:pt x="182" y="129"/>
                </a:cubicBezTo>
                <a:cubicBezTo>
                  <a:pt x="182" y="129"/>
                  <a:pt x="181" y="128"/>
                  <a:pt x="181" y="128"/>
                </a:cubicBezTo>
                <a:cubicBezTo>
                  <a:pt x="181" y="127"/>
                  <a:pt x="181" y="127"/>
                  <a:pt x="181" y="127"/>
                </a:cubicBezTo>
                <a:cubicBezTo>
                  <a:pt x="181" y="127"/>
                  <a:pt x="181" y="127"/>
                  <a:pt x="181" y="127"/>
                </a:cubicBezTo>
                <a:cubicBezTo>
                  <a:pt x="180" y="128"/>
                  <a:pt x="180" y="128"/>
                  <a:pt x="180" y="129"/>
                </a:cubicBezTo>
                <a:cubicBezTo>
                  <a:pt x="180" y="129"/>
                  <a:pt x="180" y="129"/>
                  <a:pt x="179" y="129"/>
                </a:cubicBezTo>
                <a:cubicBezTo>
                  <a:pt x="179" y="129"/>
                  <a:pt x="179" y="129"/>
                  <a:pt x="179" y="129"/>
                </a:cubicBezTo>
                <a:close/>
                <a:moveTo>
                  <a:pt x="95" y="130"/>
                </a:moveTo>
                <a:cubicBezTo>
                  <a:pt x="94" y="129"/>
                  <a:pt x="94" y="127"/>
                  <a:pt x="95" y="125"/>
                </a:cubicBezTo>
                <a:cubicBezTo>
                  <a:pt x="95" y="123"/>
                  <a:pt x="95" y="122"/>
                  <a:pt x="95" y="121"/>
                </a:cubicBezTo>
                <a:cubicBezTo>
                  <a:pt x="95" y="118"/>
                  <a:pt x="95" y="114"/>
                  <a:pt x="94" y="110"/>
                </a:cubicBezTo>
                <a:cubicBezTo>
                  <a:pt x="94" y="110"/>
                  <a:pt x="94" y="110"/>
                  <a:pt x="94" y="110"/>
                </a:cubicBezTo>
                <a:cubicBezTo>
                  <a:pt x="92" y="109"/>
                  <a:pt x="89" y="109"/>
                  <a:pt x="87" y="109"/>
                </a:cubicBezTo>
                <a:cubicBezTo>
                  <a:pt x="87" y="111"/>
                  <a:pt x="86" y="114"/>
                  <a:pt x="86" y="117"/>
                </a:cubicBezTo>
                <a:cubicBezTo>
                  <a:pt x="86" y="118"/>
                  <a:pt x="86" y="119"/>
                  <a:pt x="86" y="120"/>
                </a:cubicBezTo>
                <a:cubicBezTo>
                  <a:pt x="86" y="122"/>
                  <a:pt x="86" y="124"/>
                  <a:pt x="86" y="126"/>
                </a:cubicBezTo>
                <a:cubicBezTo>
                  <a:pt x="86" y="127"/>
                  <a:pt x="86" y="127"/>
                  <a:pt x="86" y="128"/>
                </a:cubicBezTo>
                <a:cubicBezTo>
                  <a:pt x="86" y="128"/>
                  <a:pt x="86" y="129"/>
                  <a:pt x="86" y="129"/>
                </a:cubicBezTo>
                <a:cubicBezTo>
                  <a:pt x="87" y="129"/>
                  <a:pt x="88" y="130"/>
                  <a:pt x="89" y="130"/>
                </a:cubicBezTo>
                <a:cubicBezTo>
                  <a:pt x="89" y="130"/>
                  <a:pt x="89" y="129"/>
                  <a:pt x="89" y="129"/>
                </a:cubicBezTo>
                <a:cubicBezTo>
                  <a:pt x="89" y="126"/>
                  <a:pt x="90" y="123"/>
                  <a:pt x="90" y="120"/>
                </a:cubicBezTo>
                <a:cubicBezTo>
                  <a:pt x="90" y="120"/>
                  <a:pt x="90" y="119"/>
                  <a:pt x="90" y="119"/>
                </a:cubicBezTo>
                <a:cubicBezTo>
                  <a:pt x="90" y="114"/>
                  <a:pt x="91" y="110"/>
                  <a:pt x="93" y="110"/>
                </a:cubicBezTo>
                <a:cubicBezTo>
                  <a:pt x="93" y="110"/>
                  <a:pt x="93" y="110"/>
                  <a:pt x="93" y="110"/>
                </a:cubicBezTo>
                <a:cubicBezTo>
                  <a:pt x="94" y="110"/>
                  <a:pt x="94" y="111"/>
                  <a:pt x="94" y="112"/>
                </a:cubicBezTo>
                <a:cubicBezTo>
                  <a:pt x="94" y="112"/>
                  <a:pt x="94" y="112"/>
                  <a:pt x="94" y="112"/>
                </a:cubicBezTo>
                <a:cubicBezTo>
                  <a:pt x="94" y="112"/>
                  <a:pt x="94" y="113"/>
                  <a:pt x="94" y="113"/>
                </a:cubicBezTo>
                <a:cubicBezTo>
                  <a:pt x="94" y="113"/>
                  <a:pt x="94" y="113"/>
                  <a:pt x="94" y="113"/>
                </a:cubicBezTo>
                <a:cubicBezTo>
                  <a:pt x="94" y="114"/>
                  <a:pt x="94" y="114"/>
                  <a:pt x="94" y="114"/>
                </a:cubicBezTo>
                <a:cubicBezTo>
                  <a:pt x="94" y="115"/>
                  <a:pt x="94" y="115"/>
                  <a:pt x="94" y="116"/>
                </a:cubicBezTo>
                <a:cubicBezTo>
                  <a:pt x="93" y="118"/>
                  <a:pt x="93" y="121"/>
                  <a:pt x="93" y="123"/>
                </a:cubicBezTo>
                <a:cubicBezTo>
                  <a:pt x="93" y="124"/>
                  <a:pt x="93" y="125"/>
                  <a:pt x="93" y="126"/>
                </a:cubicBezTo>
                <a:cubicBezTo>
                  <a:pt x="93" y="127"/>
                  <a:pt x="93" y="129"/>
                  <a:pt x="93" y="130"/>
                </a:cubicBezTo>
                <a:cubicBezTo>
                  <a:pt x="93" y="130"/>
                  <a:pt x="94" y="130"/>
                  <a:pt x="95" y="130"/>
                </a:cubicBezTo>
                <a:close/>
                <a:moveTo>
                  <a:pt x="83" y="129"/>
                </a:moveTo>
                <a:cubicBezTo>
                  <a:pt x="82" y="126"/>
                  <a:pt x="83" y="124"/>
                  <a:pt x="83" y="122"/>
                </a:cubicBezTo>
                <a:cubicBezTo>
                  <a:pt x="83" y="121"/>
                  <a:pt x="83" y="121"/>
                  <a:pt x="83" y="120"/>
                </a:cubicBezTo>
                <a:cubicBezTo>
                  <a:pt x="83" y="119"/>
                  <a:pt x="83" y="117"/>
                  <a:pt x="83" y="115"/>
                </a:cubicBezTo>
                <a:cubicBezTo>
                  <a:pt x="84" y="113"/>
                  <a:pt x="84" y="111"/>
                  <a:pt x="84" y="108"/>
                </a:cubicBezTo>
                <a:cubicBezTo>
                  <a:pt x="84" y="108"/>
                  <a:pt x="84" y="108"/>
                  <a:pt x="84" y="108"/>
                </a:cubicBezTo>
                <a:cubicBezTo>
                  <a:pt x="84" y="108"/>
                  <a:pt x="83" y="108"/>
                  <a:pt x="83" y="108"/>
                </a:cubicBezTo>
                <a:cubicBezTo>
                  <a:pt x="83" y="112"/>
                  <a:pt x="83" y="116"/>
                  <a:pt x="82" y="120"/>
                </a:cubicBezTo>
                <a:cubicBezTo>
                  <a:pt x="82" y="121"/>
                  <a:pt x="82" y="122"/>
                  <a:pt x="82" y="123"/>
                </a:cubicBezTo>
                <a:cubicBezTo>
                  <a:pt x="82" y="126"/>
                  <a:pt x="82" y="126"/>
                  <a:pt x="82" y="126"/>
                </a:cubicBezTo>
                <a:cubicBezTo>
                  <a:pt x="82" y="126"/>
                  <a:pt x="82" y="127"/>
                  <a:pt x="82" y="127"/>
                </a:cubicBezTo>
                <a:cubicBezTo>
                  <a:pt x="82" y="128"/>
                  <a:pt x="82" y="128"/>
                  <a:pt x="82" y="129"/>
                </a:cubicBezTo>
                <a:cubicBezTo>
                  <a:pt x="82" y="129"/>
                  <a:pt x="83" y="129"/>
                  <a:pt x="83" y="129"/>
                </a:cubicBezTo>
                <a:close/>
                <a:moveTo>
                  <a:pt x="74" y="127"/>
                </a:moveTo>
                <a:cubicBezTo>
                  <a:pt x="75" y="127"/>
                  <a:pt x="76" y="128"/>
                  <a:pt x="77" y="128"/>
                </a:cubicBezTo>
                <a:cubicBezTo>
                  <a:pt x="77" y="125"/>
                  <a:pt x="77" y="123"/>
                  <a:pt x="77" y="120"/>
                </a:cubicBezTo>
                <a:cubicBezTo>
                  <a:pt x="77" y="120"/>
                  <a:pt x="78" y="119"/>
                  <a:pt x="78" y="118"/>
                </a:cubicBezTo>
                <a:cubicBezTo>
                  <a:pt x="78" y="115"/>
                  <a:pt x="78" y="111"/>
                  <a:pt x="78" y="108"/>
                </a:cubicBezTo>
                <a:cubicBezTo>
                  <a:pt x="78" y="108"/>
                  <a:pt x="78" y="107"/>
                  <a:pt x="78" y="107"/>
                </a:cubicBezTo>
                <a:cubicBezTo>
                  <a:pt x="77" y="107"/>
                  <a:pt x="76" y="107"/>
                  <a:pt x="75" y="107"/>
                </a:cubicBezTo>
                <a:cubicBezTo>
                  <a:pt x="75" y="107"/>
                  <a:pt x="75" y="108"/>
                  <a:pt x="75" y="109"/>
                </a:cubicBezTo>
                <a:cubicBezTo>
                  <a:pt x="75" y="109"/>
                  <a:pt x="75" y="109"/>
                  <a:pt x="75" y="109"/>
                </a:cubicBezTo>
                <a:cubicBezTo>
                  <a:pt x="74" y="111"/>
                  <a:pt x="74" y="113"/>
                  <a:pt x="74" y="116"/>
                </a:cubicBezTo>
                <a:cubicBezTo>
                  <a:pt x="74" y="118"/>
                  <a:pt x="74" y="121"/>
                  <a:pt x="74" y="123"/>
                </a:cubicBezTo>
                <a:cubicBezTo>
                  <a:pt x="74" y="123"/>
                  <a:pt x="74" y="123"/>
                  <a:pt x="74" y="124"/>
                </a:cubicBezTo>
                <a:cubicBezTo>
                  <a:pt x="74" y="125"/>
                  <a:pt x="74" y="126"/>
                  <a:pt x="74" y="127"/>
                </a:cubicBezTo>
                <a:close/>
                <a:moveTo>
                  <a:pt x="189" y="126"/>
                </a:moveTo>
                <a:cubicBezTo>
                  <a:pt x="189" y="126"/>
                  <a:pt x="190" y="127"/>
                  <a:pt x="190" y="127"/>
                </a:cubicBezTo>
                <a:cubicBezTo>
                  <a:pt x="190" y="127"/>
                  <a:pt x="190" y="127"/>
                  <a:pt x="190" y="127"/>
                </a:cubicBezTo>
                <a:cubicBezTo>
                  <a:pt x="190" y="127"/>
                  <a:pt x="190" y="126"/>
                  <a:pt x="190" y="125"/>
                </a:cubicBezTo>
                <a:cubicBezTo>
                  <a:pt x="190" y="124"/>
                  <a:pt x="190" y="124"/>
                  <a:pt x="190" y="124"/>
                </a:cubicBezTo>
                <a:cubicBezTo>
                  <a:pt x="190" y="124"/>
                  <a:pt x="190" y="124"/>
                  <a:pt x="190" y="124"/>
                </a:cubicBezTo>
                <a:cubicBezTo>
                  <a:pt x="190" y="124"/>
                  <a:pt x="190" y="124"/>
                  <a:pt x="190" y="124"/>
                </a:cubicBezTo>
                <a:cubicBezTo>
                  <a:pt x="189" y="125"/>
                  <a:pt x="189" y="126"/>
                  <a:pt x="189" y="126"/>
                </a:cubicBezTo>
                <a:close/>
                <a:moveTo>
                  <a:pt x="71" y="127"/>
                </a:moveTo>
                <a:cubicBezTo>
                  <a:pt x="71" y="126"/>
                  <a:pt x="71" y="124"/>
                  <a:pt x="71" y="123"/>
                </a:cubicBezTo>
                <a:cubicBezTo>
                  <a:pt x="71" y="123"/>
                  <a:pt x="71" y="122"/>
                  <a:pt x="71" y="122"/>
                </a:cubicBezTo>
                <a:cubicBezTo>
                  <a:pt x="71" y="119"/>
                  <a:pt x="71" y="116"/>
                  <a:pt x="72" y="114"/>
                </a:cubicBezTo>
                <a:cubicBezTo>
                  <a:pt x="72" y="111"/>
                  <a:pt x="72" y="109"/>
                  <a:pt x="73" y="107"/>
                </a:cubicBezTo>
                <a:cubicBezTo>
                  <a:pt x="73" y="107"/>
                  <a:pt x="73" y="106"/>
                  <a:pt x="73" y="106"/>
                </a:cubicBezTo>
                <a:cubicBezTo>
                  <a:pt x="72" y="106"/>
                  <a:pt x="71" y="106"/>
                  <a:pt x="70" y="106"/>
                </a:cubicBezTo>
                <a:cubicBezTo>
                  <a:pt x="70" y="106"/>
                  <a:pt x="69" y="106"/>
                  <a:pt x="68" y="105"/>
                </a:cubicBezTo>
                <a:cubicBezTo>
                  <a:pt x="68" y="108"/>
                  <a:pt x="69" y="110"/>
                  <a:pt x="69" y="113"/>
                </a:cubicBezTo>
                <a:cubicBezTo>
                  <a:pt x="69" y="117"/>
                  <a:pt x="69" y="122"/>
                  <a:pt x="69" y="126"/>
                </a:cubicBezTo>
                <a:cubicBezTo>
                  <a:pt x="69" y="126"/>
                  <a:pt x="69" y="126"/>
                  <a:pt x="69" y="126"/>
                </a:cubicBezTo>
                <a:cubicBezTo>
                  <a:pt x="70" y="127"/>
                  <a:pt x="71" y="127"/>
                  <a:pt x="71" y="127"/>
                </a:cubicBezTo>
                <a:close/>
                <a:moveTo>
                  <a:pt x="193" y="123"/>
                </a:moveTo>
                <a:cubicBezTo>
                  <a:pt x="193" y="124"/>
                  <a:pt x="193" y="125"/>
                  <a:pt x="193" y="126"/>
                </a:cubicBezTo>
                <a:cubicBezTo>
                  <a:pt x="194" y="126"/>
                  <a:pt x="194" y="126"/>
                  <a:pt x="194" y="126"/>
                </a:cubicBezTo>
                <a:cubicBezTo>
                  <a:pt x="195" y="125"/>
                  <a:pt x="195" y="123"/>
                  <a:pt x="195" y="122"/>
                </a:cubicBezTo>
                <a:cubicBezTo>
                  <a:pt x="194" y="122"/>
                  <a:pt x="194" y="123"/>
                  <a:pt x="193" y="123"/>
                </a:cubicBezTo>
                <a:close/>
                <a:moveTo>
                  <a:pt x="60" y="125"/>
                </a:moveTo>
                <a:cubicBezTo>
                  <a:pt x="63" y="125"/>
                  <a:pt x="65" y="126"/>
                  <a:pt x="67" y="126"/>
                </a:cubicBezTo>
                <a:cubicBezTo>
                  <a:pt x="66" y="119"/>
                  <a:pt x="66" y="112"/>
                  <a:pt x="66" y="105"/>
                </a:cubicBezTo>
                <a:cubicBezTo>
                  <a:pt x="66" y="105"/>
                  <a:pt x="66" y="105"/>
                  <a:pt x="66" y="105"/>
                </a:cubicBezTo>
                <a:cubicBezTo>
                  <a:pt x="64" y="105"/>
                  <a:pt x="62" y="104"/>
                  <a:pt x="60" y="104"/>
                </a:cubicBezTo>
                <a:cubicBezTo>
                  <a:pt x="60" y="107"/>
                  <a:pt x="60" y="111"/>
                  <a:pt x="60" y="115"/>
                </a:cubicBezTo>
                <a:cubicBezTo>
                  <a:pt x="60" y="116"/>
                  <a:pt x="60" y="117"/>
                  <a:pt x="60" y="118"/>
                </a:cubicBezTo>
                <a:cubicBezTo>
                  <a:pt x="61" y="120"/>
                  <a:pt x="61" y="122"/>
                  <a:pt x="60" y="125"/>
                </a:cubicBezTo>
                <a:close/>
                <a:moveTo>
                  <a:pt x="176" y="123"/>
                </a:moveTo>
                <a:cubicBezTo>
                  <a:pt x="176" y="123"/>
                  <a:pt x="176" y="124"/>
                  <a:pt x="176" y="125"/>
                </a:cubicBezTo>
                <a:cubicBezTo>
                  <a:pt x="176" y="125"/>
                  <a:pt x="176" y="125"/>
                  <a:pt x="176" y="125"/>
                </a:cubicBezTo>
                <a:cubicBezTo>
                  <a:pt x="176" y="124"/>
                  <a:pt x="176" y="123"/>
                  <a:pt x="176" y="123"/>
                </a:cubicBezTo>
                <a:close/>
                <a:moveTo>
                  <a:pt x="197" y="123"/>
                </a:moveTo>
                <a:cubicBezTo>
                  <a:pt x="197" y="123"/>
                  <a:pt x="197" y="124"/>
                  <a:pt x="197" y="124"/>
                </a:cubicBezTo>
                <a:cubicBezTo>
                  <a:pt x="197" y="124"/>
                  <a:pt x="197" y="124"/>
                  <a:pt x="198" y="124"/>
                </a:cubicBezTo>
                <a:cubicBezTo>
                  <a:pt x="198" y="124"/>
                  <a:pt x="198" y="123"/>
                  <a:pt x="197" y="123"/>
                </a:cubicBezTo>
                <a:close/>
                <a:moveTo>
                  <a:pt x="53" y="123"/>
                </a:moveTo>
                <a:cubicBezTo>
                  <a:pt x="54" y="123"/>
                  <a:pt x="56" y="123"/>
                  <a:pt x="57" y="124"/>
                </a:cubicBezTo>
                <a:cubicBezTo>
                  <a:pt x="57" y="121"/>
                  <a:pt x="57" y="119"/>
                  <a:pt x="57" y="116"/>
                </a:cubicBezTo>
                <a:cubicBezTo>
                  <a:pt x="57" y="115"/>
                  <a:pt x="57" y="115"/>
                  <a:pt x="57" y="114"/>
                </a:cubicBezTo>
                <a:cubicBezTo>
                  <a:pt x="57" y="109"/>
                  <a:pt x="57" y="106"/>
                  <a:pt x="58" y="103"/>
                </a:cubicBezTo>
                <a:cubicBezTo>
                  <a:pt x="56" y="102"/>
                  <a:pt x="55" y="102"/>
                  <a:pt x="54" y="102"/>
                </a:cubicBezTo>
                <a:cubicBezTo>
                  <a:pt x="54" y="106"/>
                  <a:pt x="54" y="109"/>
                  <a:pt x="53" y="113"/>
                </a:cubicBezTo>
                <a:cubicBezTo>
                  <a:pt x="53" y="115"/>
                  <a:pt x="53" y="115"/>
                  <a:pt x="53" y="115"/>
                </a:cubicBezTo>
                <a:cubicBezTo>
                  <a:pt x="53" y="116"/>
                  <a:pt x="53" y="118"/>
                  <a:pt x="53" y="120"/>
                </a:cubicBezTo>
                <a:cubicBezTo>
                  <a:pt x="53" y="120"/>
                  <a:pt x="53" y="121"/>
                  <a:pt x="53" y="121"/>
                </a:cubicBezTo>
                <a:cubicBezTo>
                  <a:pt x="53" y="122"/>
                  <a:pt x="53" y="122"/>
                  <a:pt x="53" y="123"/>
                </a:cubicBezTo>
                <a:close/>
                <a:moveTo>
                  <a:pt x="98" y="119"/>
                </a:moveTo>
                <a:cubicBezTo>
                  <a:pt x="98" y="120"/>
                  <a:pt x="98" y="121"/>
                  <a:pt x="98" y="121"/>
                </a:cubicBezTo>
                <a:cubicBezTo>
                  <a:pt x="98" y="122"/>
                  <a:pt x="98" y="122"/>
                  <a:pt x="98" y="122"/>
                </a:cubicBezTo>
                <a:cubicBezTo>
                  <a:pt x="98" y="122"/>
                  <a:pt x="98" y="121"/>
                  <a:pt x="98" y="120"/>
                </a:cubicBezTo>
                <a:cubicBezTo>
                  <a:pt x="98" y="120"/>
                  <a:pt x="98" y="120"/>
                  <a:pt x="98" y="119"/>
                </a:cubicBezTo>
                <a:close/>
                <a:moveTo>
                  <a:pt x="44" y="119"/>
                </a:moveTo>
                <a:cubicBezTo>
                  <a:pt x="45" y="120"/>
                  <a:pt x="45" y="120"/>
                  <a:pt x="46" y="120"/>
                </a:cubicBezTo>
                <a:cubicBezTo>
                  <a:pt x="47" y="121"/>
                  <a:pt x="48" y="121"/>
                  <a:pt x="49" y="121"/>
                </a:cubicBezTo>
                <a:cubicBezTo>
                  <a:pt x="49" y="120"/>
                  <a:pt x="50" y="118"/>
                  <a:pt x="50" y="116"/>
                </a:cubicBezTo>
                <a:cubicBezTo>
                  <a:pt x="50" y="116"/>
                  <a:pt x="50" y="115"/>
                  <a:pt x="50" y="114"/>
                </a:cubicBezTo>
                <a:cubicBezTo>
                  <a:pt x="50" y="112"/>
                  <a:pt x="50" y="112"/>
                  <a:pt x="50" y="112"/>
                </a:cubicBezTo>
                <a:cubicBezTo>
                  <a:pt x="51" y="108"/>
                  <a:pt x="51" y="104"/>
                  <a:pt x="51" y="101"/>
                </a:cubicBezTo>
                <a:cubicBezTo>
                  <a:pt x="49" y="100"/>
                  <a:pt x="46" y="99"/>
                  <a:pt x="44" y="98"/>
                </a:cubicBezTo>
                <a:cubicBezTo>
                  <a:pt x="44" y="102"/>
                  <a:pt x="45" y="105"/>
                  <a:pt x="45" y="108"/>
                </a:cubicBezTo>
                <a:cubicBezTo>
                  <a:pt x="45" y="109"/>
                  <a:pt x="45" y="110"/>
                  <a:pt x="45" y="111"/>
                </a:cubicBezTo>
                <a:cubicBezTo>
                  <a:pt x="45" y="113"/>
                  <a:pt x="45" y="116"/>
                  <a:pt x="44" y="119"/>
                </a:cubicBezTo>
                <a:cubicBezTo>
                  <a:pt x="44" y="119"/>
                  <a:pt x="44" y="119"/>
                  <a:pt x="44" y="119"/>
                </a:cubicBezTo>
                <a:close/>
                <a:moveTo>
                  <a:pt x="203" y="120"/>
                </a:moveTo>
                <a:cubicBezTo>
                  <a:pt x="203" y="120"/>
                  <a:pt x="203" y="120"/>
                  <a:pt x="203" y="121"/>
                </a:cubicBezTo>
                <a:cubicBezTo>
                  <a:pt x="204" y="120"/>
                  <a:pt x="205" y="119"/>
                  <a:pt x="206" y="119"/>
                </a:cubicBezTo>
                <a:cubicBezTo>
                  <a:pt x="206" y="118"/>
                  <a:pt x="206" y="117"/>
                  <a:pt x="206" y="117"/>
                </a:cubicBezTo>
                <a:cubicBezTo>
                  <a:pt x="206" y="117"/>
                  <a:pt x="206" y="117"/>
                  <a:pt x="206" y="117"/>
                </a:cubicBezTo>
                <a:cubicBezTo>
                  <a:pt x="206" y="117"/>
                  <a:pt x="205" y="117"/>
                  <a:pt x="205" y="117"/>
                </a:cubicBezTo>
                <a:cubicBezTo>
                  <a:pt x="205" y="118"/>
                  <a:pt x="205" y="118"/>
                  <a:pt x="204" y="119"/>
                </a:cubicBezTo>
                <a:cubicBezTo>
                  <a:pt x="204" y="120"/>
                  <a:pt x="204" y="120"/>
                  <a:pt x="203" y="120"/>
                </a:cubicBezTo>
                <a:cubicBezTo>
                  <a:pt x="203" y="120"/>
                  <a:pt x="203" y="120"/>
                  <a:pt x="203" y="120"/>
                </a:cubicBezTo>
                <a:close/>
                <a:moveTo>
                  <a:pt x="186" y="105"/>
                </a:moveTo>
                <a:cubicBezTo>
                  <a:pt x="186" y="106"/>
                  <a:pt x="186" y="107"/>
                  <a:pt x="186" y="108"/>
                </a:cubicBezTo>
                <a:cubicBezTo>
                  <a:pt x="186" y="108"/>
                  <a:pt x="186" y="109"/>
                  <a:pt x="186" y="109"/>
                </a:cubicBezTo>
                <a:cubicBezTo>
                  <a:pt x="185" y="111"/>
                  <a:pt x="185" y="113"/>
                  <a:pt x="185" y="116"/>
                </a:cubicBezTo>
                <a:cubicBezTo>
                  <a:pt x="185" y="117"/>
                  <a:pt x="185" y="118"/>
                  <a:pt x="185" y="119"/>
                </a:cubicBezTo>
                <a:cubicBezTo>
                  <a:pt x="185" y="120"/>
                  <a:pt x="185" y="120"/>
                  <a:pt x="185" y="120"/>
                </a:cubicBezTo>
                <a:cubicBezTo>
                  <a:pt x="185" y="120"/>
                  <a:pt x="185" y="119"/>
                  <a:pt x="185" y="119"/>
                </a:cubicBezTo>
                <a:cubicBezTo>
                  <a:pt x="185" y="118"/>
                  <a:pt x="185" y="118"/>
                  <a:pt x="185" y="118"/>
                </a:cubicBezTo>
                <a:cubicBezTo>
                  <a:pt x="185" y="116"/>
                  <a:pt x="185" y="115"/>
                  <a:pt x="186" y="114"/>
                </a:cubicBezTo>
                <a:cubicBezTo>
                  <a:pt x="186" y="113"/>
                  <a:pt x="186" y="111"/>
                  <a:pt x="186" y="109"/>
                </a:cubicBezTo>
                <a:cubicBezTo>
                  <a:pt x="186" y="108"/>
                  <a:pt x="186" y="107"/>
                  <a:pt x="186" y="106"/>
                </a:cubicBezTo>
                <a:cubicBezTo>
                  <a:pt x="186" y="106"/>
                  <a:pt x="186" y="105"/>
                  <a:pt x="186" y="105"/>
                </a:cubicBezTo>
                <a:close/>
                <a:moveTo>
                  <a:pt x="106" y="111"/>
                </a:moveTo>
                <a:cubicBezTo>
                  <a:pt x="106" y="114"/>
                  <a:pt x="106" y="116"/>
                  <a:pt x="106" y="119"/>
                </a:cubicBezTo>
                <a:cubicBezTo>
                  <a:pt x="106" y="116"/>
                  <a:pt x="107" y="113"/>
                  <a:pt x="107" y="111"/>
                </a:cubicBezTo>
                <a:lnTo>
                  <a:pt x="106" y="111"/>
                </a:lnTo>
                <a:close/>
                <a:moveTo>
                  <a:pt x="193" y="119"/>
                </a:moveTo>
                <a:cubicBezTo>
                  <a:pt x="193" y="119"/>
                  <a:pt x="193" y="118"/>
                  <a:pt x="194" y="118"/>
                </a:cubicBezTo>
                <a:cubicBezTo>
                  <a:pt x="194" y="118"/>
                  <a:pt x="195" y="118"/>
                  <a:pt x="195" y="117"/>
                </a:cubicBezTo>
                <a:cubicBezTo>
                  <a:pt x="195" y="117"/>
                  <a:pt x="195" y="117"/>
                  <a:pt x="195" y="116"/>
                </a:cubicBezTo>
                <a:cubicBezTo>
                  <a:pt x="194" y="117"/>
                  <a:pt x="194" y="117"/>
                  <a:pt x="193" y="117"/>
                </a:cubicBezTo>
                <a:cubicBezTo>
                  <a:pt x="193" y="118"/>
                  <a:pt x="193" y="118"/>
                  <a:pt x="193" y="119"/>
                </a:cubicBezTo>
                <a:cubicBezTo>
                  <a:pt x="193" y="119"/>
                  <a:pt x="193" y="119"/>
                  <a:pt x="193" y="119"/>
                </a:cubicBezTo>
                <a:close/>
                <a:moveTo>
                  <a:pt x="35" y="115"/>
                </a:moveTo>
                <a:cubicBezTo>
                  <a:pt x="38" y="117"/>
                  <a:pt x="40" y="118"/>
                  <a:pt x="42" y="119"/>
                </a:cubicBezTo>
                <a:cubicBezTo>
                  <a:pt x="41" y="116"/>
                  <a:pt x="41" y="114"/>
                  <a:pt x="42" y="111"/>
                </a:cubicBezTo>
                <a:cubicBezTo>
                  <a:pt x="42" y="110"/>
                  <a:pt x="42" y="109"/>
                  <a:pt x="42" y="108"/>
                </a:cubicBezTo>
                <a:cubicBezTo>
                  <a:pt x="42" y="107"/>
                  <a:pt x="42" y="107"/>
                  <a:pt x="42" y="107"/>
                </a:cubicBezTo>
                <a:cubicBezTo>
                  <a:pt x="42" y="104"/>
                  <a:pt x="42" y="101"/>
                  <a:pt x="42" y="97"/>
                </a:cubicBezTo>
                <a:cubicBezTo>
                  <a:pt x="39" y="96"/>
                  <a:pt x="37" y="95"/>
                  <a:pt x="35" y="94"/>
                </a:cubicBezTo>
                <a:cubicBezTo>
                  <a:pt x="35" y="98"/>
                  <a:pt x="35" y="102"/>
                  <a:pt x="35" y="106"/>
                </a:cubicBezTo>
                <a:cubicBezTo>
                  <a:pt x="35" y="106"/>
                  <a:pt x="35" y="107"/>
                  <a:pt x="35" y="108"/>
                </a:cubicBezTo>
                <a:cubicBezTo>
                  <a:pt x="35" y="110"/>
                  <a:pt x="36" y="113"/>
                  <a:pt x="35" y="115"/>
                </a:cubicBezTo>
                <a:close/>
                <a:moveTo>
                  <a:pt x="97" y="110"/>
                </a:moveTo>
                <a:cubicBezTo>
                  <a:pt x="97" y="112"/>
                  <a:pt x="98" y="115"/>
                  <a:pt x="98" y="118"/>
                </a:cubicBezTo>
                <a:cubicBezTo>
                  <a:pt x="98" y="118"/>
                  <a:pt x="98" y="118"/>
                  <a:pt x="98" y="117"/>
                </a:cubicBezTo>
                <a:cubicBezTo>
                  <a:pt x="98" y="115"/>
                  <a:pt x="97" y="112"/>
                  <a:pt x="97" y="110"/>
                </a:cubicBezTo>
                <a:cubicBezTo>
                  <a:pt x="97" y="110"/>
                  <a:pt x="97" y="110"/>
                  <a:pt x="97" y="110"/>
                </a:cubicBezTo>
                <a:close/>
                <a:moveTo>
                  <a:pt x="210" y="114"/>
                </a:moveTo>
                <a:cubicBezTo>
                  <a:pt x="210" y="115"/>
                  <a:pt x="210" y="115"/>
                  <a:pt x="210" y="115"/>
                </a:cubicBezTo>
                <a:cubicBezTo>
                  <a:pt x="210" y="115"/>
                  <a:pt x="210" y="114"/>
                  <a:pt x="210" y="114"/>
                </a:cubicBezTo>
                <a:cubicBezTo>
                  <a:pt x="210" y="114"/>
                  <a:pt x="210" y="114"/>
                  <a:pt x="210" y="114"/>
                </a:cubicBezTo>
                <a:close/>
                <a:moveTo>
                  <a:pt x="200" y="115"/>
                </a:moveTo>
                <a:cubicBezTo>
                  <a:pt x="200" y="114"/>
                  <a:pt x="200" y="114"/>
                  <a:pt x="200" y="114"/>
                </a:cubicBezTo>
                <a:cubicBezTo>
                  <a:pt x="200" y="114"/>
                  <a:pt x="200" y="113"/>
                  <a:pt x="200" y="113"/>
                </a:cubicBezTo>
                <a:cubicBezTo>
                  <a:pt x="200" y="113"/>
                  <a:pt x="200" y="113"/>
                  <a:pt x="199" y="113"/>
                </a:cubicBezTo>
                <a:cubicBezTo>
                  <a:pt x="199" y="113"/>
                  <a:pt x="199" y="114"/>
                  <a:pt x="200" y="115"/>
                </a:cubicBezTo>
                <a:close/>
                <a:moveTo>
                  <a:pt x="27" y="110"/>
                </a:moveTo>
                <a:cubicBezTo>
                  <a:pt x="29" y="111"/>
                  <a:pt x="31" y="112"/>
                  <a:pt x="32" y="113"/>
                </a:cubicBezTo>
                <a:cubicBezTo>
                  <a:pt x="32" y="112"/>
                  <a:pt x="32" y="110"/>
                  <a:pt x="32" y="108"/>
                </a:cubicBezTo>
                <a:cubicBezTo>
                  <a:pt x="32" y="107"/>
                  <a:pt x="32" y="106"/>
                  <a:pt x="32" y="105"/>
                </a:cubicBezTo>
                <a:cubicBezTo>
                  <a:pt x="32" y="100"/>
                  <a:pt x="32" y="97"/>
                  <a:pt x="32" y="93"/>
                </a:cubicBezTo>
                <a:cubicBezTo>
                  <a:pt x="32" y="93"/>
                  <a:pt x="32" y="93"/>
                  <a:pt x="32" y="93"/>
                </a:cubicBezTo>
                <a:cubicBezTo>
                  <a:pt x="32" y="93"/>
                  <a:pt x="31" y="93"/>
                  <a:pt x="31" y="92"/>
                </a:cubicBezTo>
                <a:cubicBezTo>
                  <a:pt x="30" y="92"/>
                  <a:pt x="29" y="91"/>
                  <a:pt x="28" y="91"/>
                </a:cubicBezTo>
                <a:cubicBezTo>
                  <a:pt x="28" y="93"/>
                  <a:pt x="27" y="96"/>
                  <a:pt x="27" y="99"/>
                </a:cubicBezTo>
                <a:cubicBezTo>
                  <a:pt x="27" y="100"/>
                  <a:pt x="27" y="101"/>
                  <a:pt x="27" y="102"/>
                </a:cubicBezTo>
                <a:cubicBezTo>
                  <a:pt x="27" y="104"/>
                  <a:pt x="27" y="106"/>
                  <a:pt x="27" y="108"/>
                </a:cubicBezTo>
                <a:cubicBezTo>
                  <a:pt x="27" y="109"/>
                  <a:pt x="27" y="109"/>
                  <a:pt x="27" y="109"/>
                </a:cubicBezTo>
                <a:cubicBezTo>
                  <a:pt x="27" y="110"/>
                  <a:pt x="27" y="110"/>
                  <a:pt x="27" y="110"/>
                </a:cubicBezTo>
                <a:close/>
                <a:moveTo>
                  <a:pt x="150" y="112"/>
                </a:moveTo>
                <a:cubicBezTo>
                  <a:pt x="150" y="112"/>
                  <a:pt x="151" y="112"/>
                  <a:pt x="151" y="113"/>
                </a:cubicBezTo>
                <a:cubicBezTo>
                  <a:pt x="151" y="112"/>
                  <a:pt x="151" y="112"/>
                  <a:pt x="151" y="112"/>
                </a:cubicBezTo>
                <a:cubicBezTo>
                  <a:pt x="150" y="112"/>
                  <a:pt x="149" y="112"/>
                  <a:pt x="148" y="112"/>
                </a:cubicBezTo>
                <a:cubicBezTo>
                  <a:pt x="148" y="112"/>
                  <a:pt x="148" y="112"/>
                  <a:pt x="148" y="113"/>
                </a:cubicBezTo>
                <a:cubicBezTo>
                  <a:pt x="149" y="112"/>
                  <a:pt x="149" y="112"/>
                  <a:pt x="150" y="112"/>
                </a:cubicBezTo>
                <a:close/>
                <a:moveTo>
                  <a:pt x="214" y="111"/>
                </a:moveTo>
                <a:cubicBezTo>
                  <a:pt x="214" y="112"/>
                  <a:pt x="214" y="112"/>
                  <a:pt x="214" y="113"/>
                </a:cubicBezTo>
                <a:cubicBezTo>
                  <a:pt x="214" y="113"/>
                  <a:pt x="215" y="112"/>
                  <a:pt x="215" y="112"/>
                </a:cubicBezTo>
                <a:cubicBezTo>
                  <a:pt x="215" y="111"/>
                  <a:pt x="215" y="111"/>
                  <a:pt x="215" y="110"/>
                </a:cubicBezTo>
                <a:cubicBezTo>
                  <a:pt x="215" y="110"/>
                  <a:pt x="214" y="111"/>
                  <a:pt x="214" y="111"/>
                </a:cubicBezTo>
                <a:close/>
                <a:moveTo>
                  <a:pt x="193" y="102"/>
                </a:moveTo>
                <a:cubicBezTo>
                  <a:pt x="194" y="102"/>
                  <a:pt x="194" y="103"/>
                  <a:pt x="194" y="103"/>
                </a:cubicBezTo>
                <a:cubicBezTo>
                  <a:pt x="195" y="106"/>
                  <a:pt x="195" y="109"/>
                  <a:pt x="194" y="113"/>
                </a:cubicBezTo>
                <a:cubicBezTo>
                  <a:pt x="194" y="112"/>
                  <a:pt x="195" y="112"/>
                  <a:pt x="195" y="112"/>
                </a:cubicBezTo>
                <a:cubicBezTo>
                  <a:pt x="195" y="112"/>
                  <a:pt x="195" y="111"/>
                  <a:pt x="195" y="111"/>
                </a:cubicBezTo>
                <a:cubicBezTo>
                  <a:pt x="195" y="110"/>
                  <a:pt x="195" y="109"/>
                  <a:pt x="195" y="108"/>
                </a:cubicBezTo>
                <a:cubicBezTo>
                  <a:pt x="195" y="105"/>
                  <a:pt x="194" y="102"/>
                  <a:pt x="194" y="99"/>
                </a:cubicBezTo>
                <a:cubicBezTo>
                  <a:pt x="193" y="100"/>
                  <a:pt x="191" y="100"/>
                  <a:pt x="189" y="101"/>
                </a:cubicBezTo>
                <a:cubicBezTo>
                  <a:pt x="190" y="101"/>
                  <a:pt x="190" y="102"/>
                  <a:pt x="190" y="102"/>
                </a:cubicBezTo>
                <a:cubicBezTo>
                  <a:pt x="189" y="102"/>
                  <a:pt x="189" y="102"/>
                  <a:pt x="189" y="102"/>
                </a:cubicBezTo>
                <a:cubicBezTo>
                  <a:pt x="189" y="102"/>
                  <a:pt x="189" y="102"/>
                  <a:pt x="189" y="102"/>
                </a:cubicBezTo>
                <a:cubicBezTo>
                  <a:pt x="189" y="103"/>
                  <a:pt x="189" y="103"/>
                  <a:pt x="189" y="104"/>
                </a:cubicBezTo>
                <a:cubicBezTo>
                  <a:pt x="189" y="104"/>
                  <a:pt x="189" y="105"/>
                  <a:pt x="189" y="105"/>
                </a:cubicBezTo>
                <a:cubicBezTo>
                  <a:pt x="189" y="106"/>
                  <a:pt x="189" y="108"/>
                  <a:pt x="189" y="109"/>
                </a:cubicBezTo>
                <a:cubicBezTo>
                  <a:pt x="189" y="110"/>
                  <a:pt x="189" y="111"/>
                  <a:pt x="189" y="112"/>
                </a:cubicBezTo>
                <a:cubicBezTo>
                  <a:pt x="189" y="110"/>
                  <a:pt x="190" y="107"/>
                  <a:pt x="190" y="105"/>
                </a:cubicBezTo>
                <a:cubicBezTo>
                  <a:pt x="190" y="104"/>
                  <a:pt x="190" y="104"/>
                  <a:pt x="190" y="104"/>
                </a:cubicBezTo>
                <a:cubicBezTo>
                  <a:pt x="190" y="103"/>
                  <a:pt x="191" y="102"/>
                  <a:pt x="191" y="101"/>
                </a:cubicBezTo>
                <a:cubicBezTo>
                  <a:pt x="191" y="101"/>
                  <a:pt x="191" y="100"/>
                  <a:pt x="192" y="100"/>
                </a:cubicBezTo>
                <a:cubicBezTo>
                  <a:pt x="192" y="100"/>
                  <a:pt x="193" y="100"/>
                  <a:pt x="193" y="101"/>
                </a:cubicBezTo>
                <a:cubicBezTo>
                  <a:pt x="193" y="101"/>
                  <a:pt x="193" y="101"/>
                  <a:pt x="193" y="102"/>
                </a:cubicBezTo>
                <a:cubicBezTo>
                  <a:pt x="193" y="102"/>
                  <a:pt x="193" y="102"/>
                  <a:pt x="193" y="102"/>
                </a:cubicBezTo>
                <a:close/>
                <a:moveTo>
                  <a:pt x="198" y="97"/>
                </a:moveTo>
                <a:cubicBezTo>
                  <a:pt x="198" y="101"/>
                  <a:pt x="198" y="105"/>
                  <a:pt x="199" y="109"/>
                </a:cubicBezTo>
                <a:cubicBezTo>
                  <a:pt x="199" y="109"/>
                  <a:pt x="200" y="108"/>
                  <a:pt x="200" y="108"/>
                </a:cubicBezTo>
                <a:cubicBezTo>
                  <a:pt x="200" y="107"/>
                  <a:pt x="200" y="106"/>
                  <a:pt x="200" y="106"/>
                </a:cubicBezTo>
                <a:cubicBezTo>
                  <a:pt x="200" y="106"/>
                  <a:pt x="200" y="106"/>
                  <a:pt x="200" y="106"/>
                </a:cubicBezTo>
                <a:cubicBezTo>
                  <a:pt x="199" y="106"/>
                  <a:pt x="199" y="105"/>
                  <a:pt x="199" y="105"/>
                </a:cubicBezTo>
                <a:cubicBezTo>
                  <a:pt x="199" y="104"/>
                  <a:pt x="199" y="104"/>
                  <a:pt x="199" y="104"/>
                </a:cubicBezTo>
                <a:cubicBezTo>
                  <a:pt x="199" y="103"/>
                  <a:pt x="200" y="103"/>
                  <a:pt x="200" y="103"/>
                </a:cubicBezTo>
                <a:cubicBezTo>
                  <a:pt x="200" y="101"/>
                  <a:pt x="200" y="100"/>
                  <a:pt x="200" y="99"/>
                </a:cubicBezTo>
                <a:cubicBezTo>
                  <a:pt x="200" y="99"/>
                  <a:pt x="200" y="99"/>
                  <a:pt x="200" y="99"/>
                </a:cubicBezTo>
                <a:cubicBezTo>
                  <a:pt x="199" y="98"/>
                  <a:pt x="199" y="98"/>
                  <a:pt x="200" y="97"/>
                </a:cubicBezTo>
                <a:cubicBezTo>
                  <a:pt x="200" y="97"/>
                  <a:pt x="200" y="97"/>
                  <a:pt x="200" y="97"/>
                </a:cubicBezTo>
                <a:cubicBezTo>
                  <a:pt x="200" y="97"/>
                  <a:pt x="200" y="96"/>
                  <a:pt x="200" y="96"/>
                </a:cubicBezTo>
                <a:cubicBezTo>
                  <a:pt x="199" y="96"/>
                  <a:pt x="199" y="96"/>
                  <a:pt x="198" y="97"/>
                </a:cubicBezTo>
                <a:close/>
                <a:moveTo>
                  <a:pt x="81" y="108"/>
                </a:moveTo>
                <a:cubicBezTo>
                  <a:pt x="81" y="108"/>
                  <a:pt x="81" y="108"/>
                  <a:pt x="81" y="108"/>
                </a:cubicBezTo>
                <a:cubicBezTo>
                  <a:pt x="81" y="108"/>
                  <a:pt x="81" y="109"/>
                  <a:pt x="81" y="109"/>
                </a:cubicBezTo>
                <a:cubicBezTo>
                  <a:pt x="81" y="109"/>
                  <a:pt x="81" y="108"/>
                  <a:pt x="81" y="108"/>
                </a:cubicBezTo>
                <a:cubicBezTo>
                  <a:pt x="81" y="108"/>
                  <a:pt x="81" y="108"/>
                  <a:pt x="81" y="108"/>
                </a:cubicBezTo>
                <a:close/>
                <a:moveTo>
                  <a:pt x="107" y="107"/>
                </a:moveTo>
                <a:cubicBezTo>
                  <a:pt x="116" y="108"/>
                  <a:pt x="125" y="109"/>
                  <a:pt x="132" y="109"/>
                </a:cubicBezTo>
                <a:cubicBezTo>
                  <a:pt x="145" y="109"/>
                  <a:pt x="156" y="108"/>
                  <a:pt x="166" y="105"/>
                </a:cubicBezTo>
                <a:cubicBezTo>
                  <a:pt x="166" y="105"/>
                  <a:pt x="166" y="105"/>
                  <a:pt x="166" y="105"/>
                </a:cubicBezTo>
                <a:cubicBezTo>
                  <a:pt x="166" y="104"/>
                  <a:pt x="167" y="104"/>
                  <a:pt x="168" y="104"/>
                </a:cubicBezTo>
                <a:cubicBezTo>
                  <a:pt x="168" y="104"/>
                  <a:pt x="169" y="104"/>
                  <a:pt x="169" y="105"/>
                </a:cubicBezTo>
                <a:cubicBezTo>
                  <a:pt x="171" y="104"/>
                  <a:pt x="174" y="103"/>
                  <a:pt x="176" y="103"/>
                </a:cubicBezTo>
                <a:cubicBezTo>
                  <a:pt x="188" y="99"/>
                  <a:pt x="200" y="93"/>
                  <a:pt x="210" y="85"/>
                </a:cubicBezTo>
                <a:cubicBezTo>
                  <a:pt x="219" y="77"/>
                  <a:pt x="228" y="69"/>
                  <a:pt x="226" y="57"/>
                </a:cubicBezTo>
                <a:cubicBezTo>
                  <a:pt x="224" y="57"/>
                  <a:pt x="222" y="57"/>
                  <a:pt x="220" y="57"/>
                </a:cubicBezTo>
                <a:cubicBezTo>
                  <a:pt x="220" y="58"/>
                  <a:pt x="220" y="58"/>
                  <a:pt x="219" y="59"/>
                </a:cubicBezTo>
                <a:cubicBezTo>
                  <a:pt x="219" y="59"/>
                  <a:pt x="219" y="59"/>
                  <a:pt x="218" y="59"/>
                </a:cubicBezTo>
                <a:cubicBezTo>
                  <a:pt x="218" y="59"/>
                  <a:pt x="218" y="59"/>
                  <a:pt x="217" y="59"/>
                </a:cubicBezTo>
                <a:cubicBezTo>
                  <a:pt x="217" y="59"/>
                  <a:pt x="217" y="58"/>
                  <a:pt x="217" y="58"/>
                </a:cubicBezTo>
                <a:cubicBezTo>
                  <a:pt x="217" y="58"/>
                  <a:pt x="217" y="57"/>
                  <a:pt x="217" y="57"/>
                </a:cubicBezTo>
                <a:cubicBezTo>
                  <a:pt x="217" y="57"/>
                  <a:pt x="216" y="57"/>
                  <a:pt x="215" y="57"/>
                </a:cubicBezTo>
                <a:cubicBezTo>
                  <a:pt x="215" y="57"/>
                  <a:pt x="215" y="57"/>
                  <a:pt x="215" y="57"/>
                </a:cubicBezTo>
                <a:cubicBezTo>
                  <a:pt x="214" y="57"/>
                  <a:pt x="214" y="57"/>
                  <a:pt x="214" y="57"/>
                </a:cubicBezTo>
                <a:cubicBezTo>
                  <a:pt x="209" y="57"/>
                  <a:pt x="204" y="57"/>
                  <a:pt x="198" y="57"/>
                </a:cubicBezTo>
                <a:cubicBezTo>
                  <a:pt x="198" y="57"/>
                  <a:pt x="198" y="57"/>
                  <a:pt x="198" y="57"/>
                </a:cubicBezTo>
                <a:cubicBezTo>
                  <a:pt x="198" y="57"/>
                  <a:pt x="198" y="57"/>
                  <a:pt x="197" y="57"/>
                </a:cubicBezTo>
                <a:cubicBezTo>
                  <a:pt x="192" y="57"/>
                  <a:pt x="186" y="56"/>
                  <a:pt x="180" y="56"/>
                </a:cubicBezTo>
                <a:cubicBezTo>
                  <a:pt x="177" y="56"/>
                  <a:pt x="174" y="56"/>
                  <a:pt x="171" y="56"/>
                </a:cubicBezTo>
                <a:cubicBezTo>
                  <a:pt x="161" y="55"/>
                  <a:pt x="151" y="55"/>
                  <a:pt x="140" y="54"/>
                </a:cubicBezTo>
                <a:cubicBezTo>
                  <a:pt x="138" y="54"/>
                  <a:pt x="135" y="54"/>
                  <a:pt x="132" y="54"/>
                </a:cubicBezTo>
                <a:cubicBezTo>
                  <a:pt x="131" y="54"/>
                  <a:pt x="129" y="54"/>
                  <a:pt x="127" y="53"/>
                </a:cubicBezTo>
                <a:cubicBezTo>
                  <a:pt x="125" y="53"/>
                  <a:pt x="123" y="53"/>
                  <a:pt x="121" y="53"/>
                </a:cubicBezTo>
                <a:cubicBezTo>
                  <a:pt x="121" y="53"/>
                  <a:pt x="121" y="53"/>
                  <a:pt x="121" y="53"/>
                </a:cubicBezTo>
                <a:cubicBezTo>
                  <a:pt x="120" y="53"/>
                  <a:pt x="120" y="53"/>
                  <a:pt x="120" y="53"/>
                </a:cubicBezTo>
                <a:cubicBezTo>
                  <a:pt x="120" y="53"/>
                  <a:pt x="119" y="53"/>
                  <a:pt x="119" y="52"/>
                </a:cubicBezTo>
                <a:cubicBezTo>
                  <a:pt x="119" y="52"/>
                  <a:pt x="119" y="52"/>
                  <a:pt x="119" y="52"/>
                </a:cubicBezTo>
                <a:cubicBezTo>
                  <a:pt x="118" y="53"/>
                  <a:pt x="118" y="53"/>
                  <a:pt x="118" y="53"/>
                </a:cubicBezTo>
                <a:cubicBezTo>
                  <a:pt x="118" y="53"/>
                  <a:pt x="118" y="53"/>
                  <a:pt x="117" y="53"/>
                </a:cubicBezTo>
                <a:cubicBezTo>
                  <a:pt x="117" y="53"/>
                  <a:pt x="117" y="53"/>
                  <a:pt x="117" y="53"/>
                </a:cubicBezTo>
                <a:cubicBezTo>
                  <a:pt x="117" y="53"/>
                  <a:pt x="117" y="53"/>
                  <a:pt x="117" y="53"/>
                </a:cubicBezTo>
                <a:cubicBezTo>
                  <a:pt x="116" y="53"/>
                  <a:pt x="116" y="53"/>
                  <a:pt x="116" y="52"/>
                </a:cubicBezTo>
                <a:cubicBezTo>
                  <a:pt x="116" y="52"/>
                  <a:pt x="116" y="52"/>
                  <a:pt x="116" y="51"/>
                </a:cubicBezTo>
                <a:cubicBezTo>
                  <a:pt x="116" y="51"/>
                  <a:pt x="116" y="51"/>
                  <a:pt x="115" y="52"/>
                </a:cubicBezTo>
                <a:cubicBezTo>
                  <a:pt x="115" y="52"/>
                  <a:pt x="115" y="52"/>
                  <a:pt x="115" y="52"/>
                </a:cubicBezTo>
                <a:cubicBezTo>
                  <a:pt x="114" y="52"/>
                  <a:pt x="114" y="51"/>
                  <a:pt x="114" y="51"/>
                </a:cubicBezTo>
                <a:cubicBezTo>
                  <a:pt x="114" y="49"/>
                  <a:pt x="115" y="48"/>
                  <a:pt x="116" y="47"/>
                </a:cubicBezTo>
                <a:cubicBezTo>
                  <a:pt x="116" y="47"/>
                  <a:pt x="116" y="46"/>
                  <a:pt x="116" y="45"/>
                </a:cubicBezTo>
                <a:cubicBezTo>
                  <a:pt x="116" y="43"/>
                  <a:pt x="116" y="42"/>
                  <a:pt x="116" y="40"/>
                </a:cubicBezTo>
                <a:cubicBezTo>
                  <a:pt x="116" y="40"/>
                  <a:pt x="116" y="39"/>
                  <a:pt x="116" y="39"/>
                </a:cubicBezTo>
                <a:cubicBezTo>
                  <a:pt x="117" y="31"/>
                  <a:pt x="117" y="23"/>
                  <a:pt x="116" y="14"/>
                </a:cubicBezTo>
                <a:cubicBezTo>
                  <a:pt x="116" y="13"/>
                  <a:pt x="116" y="12"/>
                  <a:pt x="116" y="11"/>
                </a:cubicBezTo>
                <a:cubicBezTo>
                  <a:pt x="113" y="11"/>
                  <a:pt x="110" y="11"/>
                  <a:pt x="106" y="11"/>
                </a:cubicBezTo>
                <a:cubicBezTo>
                  <a:pt x="96" y="11"/>
                  <a:pt x="86" y="12"/>
                  <a:pt x="77" y="14"/>
                </a:cubicBezTo>
                <a:cubicBezTo>
                  <a:pt x="76" y="14"/>
                  <a:pt x="74" y="15"/>
                  <a:pt x="73" y="15"/>
                </a:cubicBezTo>
                <a:cubicBezTo>
                  <a:pt x="66" y="16"/>
                  <a:pt x="58" y="18"/>
                  <a:pt x="50" y="21"/>
                </a:cubicBezTo>
                <a:cubicBezTo>
                  <a:pt x="43" y="24"/>
                  <a:pt x="36" y="27"/>
                  <a:pt x="29" y="32"/>
                </a:cubicBezTo>
                <a:cubicBezTo>
                  <a:pt x="19" y="39"/>
                  <a:pt x="9" y="47"/>
                  <a:pt x="7" y="58"/>
                </a:cubicBezTo>
                <a:cubicBezTo>
                  <a:pt x="6" y="65"/>
                  <a:pt x="8" y="71"/>
                  <a:pt x="14" y="77"/>
                </a:cubicBezTo>
                <a:cubicBezTo>
                  <a:pt x="14" y="77"/>
                  <a:pt x="14" y="77"/>
                  <a:pt x="14" y="77"/>
                </a:cubicBezTo>
                <a:cubicBezTo>
                  <a:pt x="14" y="77"/>
                  <a:pt x="14" y="77"/>
                  <a:pt x="15" y="77"/>
                </a:cubicBezTo>
                <a:cubicBezTo>
                  <a:pt x="15" y="77"/>
                  <a:pt x="15" y="78"/>
                  <a:pt x="15" y="78"/>
                </a:cubicBezTo>
                <a:cubicBezTo>
                  <a:pt x="15" y="78"/>
                  <a:pt x="15" y="78"/>
                  <a:pt x="15" y="78"/>
                </a:cubicBezTo>
                <a:cubicBezTo>
                  <a:pt x="17" y="80"/>
                  <a:pt x="20" y="82"/>
                  <a:pt x="23" y="84"/>
                </a:cubicBezTo>
                <a:cubicBezTo>
                  <a:pt x="35" y="91"/>
                  <a:pt x="48" y="97"/>
                  <a:pt x="62" y="100"/>
                </a:cubicBezTo>
                <a:cubicBezTo>
                  <a:pt x="74" y="103"/>
                  <a:pt x="86" y="105"/>
                  <a:pt x="101" y="107"/>
                </a:cubicBezTo>
                <a:cubicBezTo>
                  <a:pt x="102" y="107"/>
                  <a:pt x="103" y="107"/>
                  <a:pt x="104" y="107"/>
                </a:cubicBezTo>
                <a:cubicBezTo>
                  <a:pt x="104" y="107"/>
                  <a:pt x="104" y="107"/>
                  <a:pt x="104" y="107"/>
                </a:cubicBezTo>
                <a:cubicBezTo>
                  <a:pt x="105" y="107"/>
                  <a:pt x="105" y="106"/>
                  <a:pt x="106" y="106"/>
                </a:cubicBezTo>
                <a:cubicBezTo>
                  <a:pt x="106" y="106"/>
                  <a:pt x="107" y="106"/>
                  <a:pt x="107" y="107"/>
                </a:cubicBezTo>
                <a:cubicBezTo>
                  <a:pt x="107" y="107"/>
                  <a:pt x="107" y="107"/>
                  <a:pt x="107" y="107"/>
                </a:cubicBezTo>
                <a:close/>
                <a:moveTo>
                  <a:pt x="218" y="109"/>
                </a:moveTo>
                <a:cubicBezTo>
                  <a:pt x="219" y="108"/>
                  <a:pt x="220" y="107"/>
                  <a:pt x="221" y="106"/>
                </a:cubicBezTo>
                <a:cubicBezTo>
                  <a:pt x="221" y="106"/>
                  <a:pt x="221" y="106"/>
                  <a:pt x="221" y="106"/>
                </a:cubicBezTo>
                <a:cubicBezTo>
                  <a:pt x="220" y="105"/>
                  <a:pt x="220" y="104"/>
                  <a:pt x="220" y="103"/>
                </a:cubicBezTo>
                <a:cubicBezTo>
                  <a:pt x="220" y="104"/>
                  <a:pt x="220" y="105"/>
                  <a:pt x="219" y="106"/>
                </a:cubicBezTo>
                <a:cubicBezTo>
                  <a:pt x="219" y="107"/>
                  <a:pt x="219" y="107"/>
                  <a:pt x="219" y="108"/>
                </a:cubicBezTo>
                <a:cubicBezTo>
                  <a:pt x="218" y="108"/>
                  <a:pt x="218" y="108"/>
                  <a:pt x="218" y="108"/>
                </a:cubicBezTo>
                <a:cubicBezTo>
                  <a:pt x="218" y="109"/>
                  <a:pt x="218" y="109"/>
                  <a:pt x="218" y="109"/>
                </a:cubicBezTo>
                <a:close/>
                <a:moveTo>
                  <a:pt x="24" y="108"/>
                </a:moveTo>
                <a:cubicBezTo>
                  <a:pt x="24" y="107"/>
                  <a:pt x="24" y="105"/>
                  <a:pt x="24" y="104"/>
                </a:cubicBezTo>
                <a:cubicBezTo>
                  <a:pt x="24" y="103"/>
                  <a:pt x="24" y="103"/>
                  <a:pt x="24" y="102"/>
                </a:cubicBezTo>
                <a:cubicBezTo>
                  <a:pt x="24" y="100"/>
                  <a:pt x="25" y="99"/>
                  <a:pt x="25" y="97"/>
                </a:cubicBezTo>
                <a:cubicBezTo>
                  <a:pt x="25" y="95"/>
                  <a:pt x="25" y="92"/>
                  <a:pt x="25" y="90"/>
                </a:cubicBezTo>
                <a:cubicBezTo>
                  <a:pt x="25" y="90"/>
                  <a:pt x="25" y="90"/>
                  <a:pt x="25" y="89"/>
                </a:cubicBezTo>
                <a:cubicBezTo>
                  <a:pt x="24" y="89"/>
                  <a:pt x="23" y="88"/>
                  <a:pt x="21" y="87"/>
                </a:cubicBezTo>
                <a:cubicBezTo>
                  <a:pt x="22" y="90"/>
                  <a:pt x="22" y="94"/>
                  <a:pt x="22" y="98"/>
                </a:cubicBezTo>
                <a:cubicBezTo>
                  <a:pt x="22" y="99"/>
                  <a:pt x="22" y="99"/>
                  <a:pt x="22" y="100"/>
                </a:cubicBezTo>
                <a:cubicBezTo>
                  <a:pt x="22" y="102"/>
                  <a:pt x="22" y="105"/>
                  <a:pt x="22" y="107"/>
                </a:cubicBezTo>
                <a:cubicBezTo>
                  <a:pt x="22" y="107"/>
                  <a:pt x="24" y="108"/>
                  <a:pt x="24" y="108"/>
                </a:cubicBezTo>
                <a:close/>
                <a:moveTo>
                  <a:pt x="210" y="105"/>
                </a:moveTo>
                <a:cubicBezTo>
                  <a:pt x="210" y="106"/>
                  <a:pt x="210" y="106"/>
                  <a:pt x="209" y="107"/>
                </a:cubicBezTo>
                <a:cubicBezTo>
                  <a:pt x="210" y="107"/>
                  <a:pt x="212" y="105"/>
                  <a:pt x="212" y="105"/>
                </a:cubicBezTo>
                <a:cubicBezTo>
                  <a:pt x="212" y="105"/>
                  <a:pt x="212" y="104"/>
                  <a:pt x="212" y="104"/>
                </a:cubicBezTo>
                <a:cubicBezTo>
                  <a:pt x="212" y="103"/>
                  <a:pt x="212" y="103"/>
                  <a:pt x="212" y="103"/>
                </a:cubicBezTo>
                <a:cubicBezTo>
                  <a:pt x="211" y="103"/>
                  <a:pt x="210" y="104"/>
                  <a:pt x="210" y="105"/>
                </a:cubicBezTo>
                <a:close/>
                <a:moveTo>
                  <a:pt x="177" y="106"/>
                </a:moveTo>
                <a:cubicBezTo>
                  <a:pt x="177" y="106"/>
                  <a:pt x="177" y="106"/>
                  <a:pt x="177" y="106"/>
                </a:cubicBezTo>
                <a:cubicBezTo>
                  <a:pt x="177" y="107"/>
                  <a:pt x="177" y="107"/>
                  <a:pt x="177" y="107"/>
                </a:cubicBezTo>
                <a:cubicBezTo>
                  <a:pt x="177" y="107"/>
                  <a:pt x="178" y="106"/>
                  <a:pt x="178" y="106"/>
                </a:cubicBezTo>
                <a:cubicBezTo>
                  <a:pt x="178" y="106"/>
                  <a:pt x="177" y="106"/>
                  <a:pt x="177" y="106"/>
                </a:cubicBezTo>
                <a:close/>
                <a:moveTo>
                  <a:pt x="183" y="104"/>
                </a:moveTo>
                <a:cubicBezTo>
                  <a:pt x="183" y="104"/>
                  <a:pt x="183" y="104"/>
                  <a:pt x="183" y="105"/>
                </a:cubicBezTo>
                <a:cubicBezTo>
                  <a:pt x="183" y="105"/>
                  <a:pt x="183" y="106"/>
                  <a:pt x="183" y="107"/>
                </a:cubicBezTo>
                <a:cubicBezTo>
                  <a:pt x="183" y="107"/>
                  <a:pt x="183" y="106"/>
                  <a:pt x="183" y="106"/>
                </a:cubicBezTo>
                <a:cubicBezTo>
                  <a:pt x="183" y="105"/>
                  <a:pt x="183" y="104"/>
                  <a:pt x="184" y="104"/>
                </a:cubicBezTo>
                <a:cubicBezTo>
                  <a:pt x="184" y="104"/>
                  <a:pt x="183" y="104"/>
                  <a:pt x="183" y="104"/>
                </a:cubicBezTo>
                <a:close/>
                <a:moveTo>
                  <a:pt x="203" y="106"/>
                </a:moveTo>
                <a:cubicBezTo>
                  <a:pt x="203" y="106"/>
                  <a:pt x="203" y="106"/>
                  <a:pt x="203" y="106"/>
                </a:cubicBezTo>
                <a:cubicBezTo>
                  <a:pt x="203" y="106"/>
                  <a:pt x="203" y="106"/>
                  <a:pt x="203" y="106"/>
                </a:cubicBezTo>
                <a:cubicBezTo>
                  <a:pt x="203" y="105"/>
                  <a:pt x="203" y="105"/>
                  <a:pt x="203" y="104"/>
                </a:cubicBezTo>
                <a:cubicBezTo>
                  <a:pt x="203" y="104"/>
                  <a:pt x="203" y="104"/>
                  <a:pt x="202" y="104"/>
                </a:cubicBezTo>
                <a:cubicBezTo>
                  <a:pt x="202" y="105"/>
                  <a:pt x="203" y="105"/>
                  <a:pt x="203" y="106"/>
                </a:cubicBezTo>
                <a:close/>
                <a:moveTo>
                  <a:pt x="16" y="104"/>
                </a:moveTo>
                <a:cubicBezTo>
                  <a:pt x="17" y="104"/>
                  <a:pt x="18" y="105"/>
                  <a:pt x="19" y="105"/>
                </a:cubicBezTo>
                <a:cubicBezTo>
                  <a:pt x="19" y="104"/>
                  <a:pt x="19" y="102"/>
                  <a:pt x="19" y="101"/>
                </a:cubicBezTo>
                <a:cubicBezTo>
                  <a:pt x="19" y="100"/>
                  <a:pt x="19" y="99"/>
                  <a:pt x="19" y="98"/>
                </a:cubicBezTo>
                <a:cubicBezTo>
                  <a:pt x="19" y="94"/>
                  <a:pt x="20" y="90"/>
                  <a:pt x="19" y="86"/>
                </a:cubicBezTo>
                <a:cubicBezTo>
                  <a:pt x="19" y="86"/>
                  <a:pt x="19" y="86"/>
                  <a:pt x="19" y="86"/>
                </a:cubicBezTo>
                <a:cubicBezTo>
                  <a:pt x="18" y="85"/>
                  <a:pt x="18" y="85"/>
                  <a:pt x="17" y="84"/>
                </a:cubicBezTo>
                <a:cubicBezTo>
                  <a:pt x="17" y="85"/>
                  <a:pt x="17" y="86"/>
                  <a:pt x="17" y="87"/>
                </a:cubicBezTo>
                <a:cubicBezTo>
                  <a:pt x="17" y="89"/>
                  <a:pt x="17" y="91"/>
                  <a:pt x="17" y="94"/>
                </a:cubicBezTo>
                <a:cubicBezTo>
                  <a:pt x="17" y="94"/>
                  <a:pt x="17" y="94"/>
                  <a:pt x="17" y="94"/>
                </a:cubicBezTo>
                <a:cubicBezTo>
                  <a:pt x="17" y="97"/>
                  <a:pt x="17" y="101"/>
                  <a:pt x="16" y="104"/>
                </a:cubicBezTo>
                <a:close/>
                <a:moveTo>
                  <a:pt x="186" y="103"/>
                </a:moveTo>
                <a:cubicBezTo>
                  <a:pt x="186" y="103"/>
                  <a:pt x="186" y="103"/>
                  <a:pt x="187" y="103"/>
                </a:cubicBezTo>
                <a:cubicBezTo>
                  <a:pt x="187" y="103"/>
                  <a:pt x="187" y="103"/>
                  <a:pt x="187" y="102"/>
                </a:cubicBezTo>
                <a:cubicBezTo>
                  <a:pt x="187" y="102"/>
                  <a:pt x="186" y="103"/>
                  <a:pt x="186" y="103"/>
                </a:cubicBezTo>
                <a:close/>
                <a:moveTo>
                  <a:pt x="224" y="103"/>
                </a:moveTo>
                <a:cubicBezTo>
                  <a:pt x="224" y="103"/>
                  <a:pt x="224" y="103"/>
                  <a:pt x="224" y="103"/>
                </a:cubicBezTo>
                <a:cubicBezTo>
                  <a:pt x="224" y="102"/>
                  <a:pt x="224" y="102"/>
                  <a:pt x="224" y="102"/>
                </a:cubicBezTo>
                <a:cubicBezTo>
                  <a:pt x="224" y="102"/>
                  <a:pt x="224" y="103"/>
                  <a:pt x="224" y="103"/>
                </a:cubicBezTo>
                <a:close/>
                <a:moveTo>
                  <a:pt x="14" y="102"/>
                </a:moveTo>
                <a:cubicBezTo>
                  <a:pt x="14" y="101"/>
                  <a:pt x="14" y="101"/>
                  <a:pt x="14" y="100"/>
                </a:cubicBezTo>
                <a:cubicBezTo>
                  <a:pt x="14" y="101"/>
                  <a:pt x="14" y="101"/>
                  <a:pt x="14" y="102"/>
                </a:cubicBezTo>
                <a:cubicBezTo>
                  <a:pt x="14" y="102"/>
                  <a:pt x="14" y="102"/>
                  <a:pt x="14" y="102"/>
                </a:cubicBezTo>
                <a:close/>
                <a:moveTo>
                  <a:pt x="7" y="73"/>
                </a:moveTo>
                <a:cubicBezTo>
                  <a:pt x="7" y="79"/>
                  <a:pt x="7" y="85"/>
                  <a:pt x="7" y="91"/>
                </a:cubicBezTo>
                <a:cubicBezTo>
                  <a:pt x="7" y="93"/>
                  <a:pt x="8" y="95"/>
                  <a:pt x="8" y="98"/>
                </a:cubicBezTo>
                <a:cubicBezTo>
                  <a:pt x="8" y="99"/>
                  <a:pt x="9" y="99"/>
                  <a:pt x="10" y="100"/>
                </a:cubicBezTo>
                <a:cubicBezTo>
                  <a:pt x="10" y="100"/>
                  <a:pt x="11" y="100"/>
                  <a:pt x="11" y="100"/>
                </a:cubicBezTo>
                <a:cubicBezTo>
                  <a:pt x="11" y="100"/>
                  <a:pt x="11" y="99"/>
                  <a:pt x="11" y="99"/>
                </a:cubicBezTo>
                <a:cubicBezTo>
                  <a:pt x="11" y="99"/>
                  <a:pt x="10" y="99"/>
                  <a:pt x="10" y="99"/>
                </a:cubicBezTo>
                <a:cubicBezTo>
                  <a:pt x="9" y="99"/>
                  <a:pt x="9" y="99"/>
                  <a:pt x="9" y="98"/>
                </a:cubicBezTo>
                <a:cubicBezTo>
                  <a:pt x="8" y="97"/>
                  <a:pt x="8" y="95"/>
                  <a:pt x="9" y="94"/>
                </a:cubicBezTo>
                <a:cubicBezTo>
                  <a:pt x="9" y="93"/>
                  <a:pt x="9" y="93"/>
                  <a:pt x="9" y="92"/>
                </a:cubicBezTo>
                <a:cubicBezTo>
                  <a:pt x="9" y="90"/>
                  <a:pt x="9" y="88"/>
                  <a:pt x="9" y="85"/>
                </a:cubicBezTo>
                <a:cubicBezTo>
                  <a:pt x="9" y="82"/>
                  <a:pt x="9" y="79"/>
                  <a:pt x="8" y="76"/>
                </a:cubicBezTo>
                <a:cubicBezTo>
                  <a:pt x="8" y="75"/>
                  <a:pt x="7" y="74"/>
                  <a:pt x="7" y="73"/>
                </a:cubicBezTo>
                <a:close/>
                <a:moveTo>
                  <a:pt x="202" y="99"/>
                </a:moveTo>
                <a:cubicBezTo>
                  <a:pt x="202" y="99"/>
                  <a:pt x="202" y="100"/>
                  <a:pt x="202" y="100"/>
                </a:cubicBezTo>
                <a:cubicBezTo>
                  <a:pt x="202" y="100"/>
                  <a:pt x="202" y="100"/>
                  <a:pt x="202" y="100"/>
                </a:cubicBezTo>
                <a:cubicBezTo>
                  <a:pt x="202" y="100"/>
                  <a:pt x="202" y="99"/>
                  <a:pt x="202" y="99"/>
                </a:cubicBezTo>
                <a:cubicBezTo>
                  <a:pt x="202" y="99"/>
                  <a:pt x="202" y="99"/>
                  <a:pt x="202" y="99"/>
                </a:cubicBezTo>
                <a:close/>
                <a:moveTo>
                  <a:pt x="210" y="97"/>
                </a:moveTo>
                <a:cubicBezTo>
                  <a:pt x="210" y="98"/>
                  <a:pt x="210" y="99"/>
                  <a:pt x="210" y="100"/>
                </a:cubicBezTo>
                <a:cubicBezTo>
                  <a:pt x="211" y="99"/>
                  <a:pt x="212" y="98"/>
                  <a:pt x="212" y="98"/>
                </a:cubicBezTo>
                <a:cubicBezTo>
                  <a:pt x="212" y="97"/>
                  <a:pt x="212" y="96"/>
                  <a:pt x="212" y="95"/>
                </a:cubicBezTo>
                <a:cubicBezTo>
                  <a:pt x="212" y="96"/>
                  <a:pt x="211" y="96"/>
                  <a:pt x="210" y="97"/>
                </a:cubicBezTo>
                <a:close/>
                <a:moveTo>
                  <a:pt x="219" y="96"/>
                </a:moveTo>
                <a:cubicBezTo>
                  <a:pt x="219" y="97"/>
                  <a:pt x="219" y="98"/>
                  <a:pt x="219" y="99"/>
                </a:cubicBezTo>
                <a:cubicBezTo>
                  <a:pt x="220" y="99"/>
                  <a:pt x="220" y="99"/>
                  <a:pt x="220" y="99"/>
                </a:cubicBezTo>
                <a:cubicBezTo>
                  <a:pt x="220" y="97"/>
                  <a:pt x="220" y="96"/>
                  <a:pt x="220" y="95"/>
                </a:cubicBezTo>
                <a:cubicBezTo>
                  <a:pt x="220" y="96"/>
                  <a:pt x="220" y="96"/>
                  <a:pt x="219" y="96"/>
                </a:cubicBezTo>
                <a:close/>
                <a:moveTo>
                  <a:pt x="14" y="91"/>
                </a:moveTo>
                <a:cubicBezTo>
                  <a:pt x="14" y="92"/>
                  <a:pt x="14" y="93"/>
                  <a:pt x="14" y="94"/>
                </a:cubicBezTo>
                <a:cubicBezTo>
                  <a:pt x="14" y="94"/>
                  <a:pt x="14" y="94"/>
                  <a:pt x="14" y="94"/>
                </a:cubicBezTo>
                <a:cubicBezTo>
                  <a:pt x="14" y="94"/>
                  <a:pt x="14" y="93"/>
                  <a:pt x="14" y="92"/>
                </a:cubicBezTo>
                <a:cubicBezTo>
                  <a:pt x="14" y="92"/>
                  <a:pt x="14" y="91"/>
                  <a:pt x="14" y="91"/>
                </a:cubicBezTo>
                <a:close/>
                <a:moveTo>
                  <a:pt x="204" y="94"/>
                </a:moveTo>
                <a:cubicBezTo>
                  <a:pt x="205" y="94"/>
                  <a:pt x="205" y="94"/>
                  <a:pt x="205" y="94"/>
                </a:cubicBezTo>
                <a:cubicBezTo>
                  <a:pt x="205" y="93"/>
                  <a:pt x="205" y="93"/>
                  <a:pt x="205" y="93"/>
                </a:cubicBezTo>
                <a:cubicBezTo>
                  <a:pt x="205" y="93"/>
                  <a:pt x="205" y="93"/>
                  <a:pt x="204" y="93"/>
                </a:cubicBezTo>
                <a:cubicBezTo>
                  <a:pt x="204" y="93"/>
                  <a:pt x="204" y="93"/>
                  <a:pt x="204" y="94"/>
                </a:cubicBezTo>
                <a:close/>
                <a:moveTo>
                  <a:pt x="220" y="86"/>
                </a:moveTo>
                <a:cubicBezTo>
                  <a:pt x="220" y="88"/>
                  <a:pt x="220" y="89"/>
                  <a:pt x="220" y="91"/>
                </a:cubicBezTo>
                <a:cubicBezTo>
                  <a:pt x="220" y="91"/>
                  <a:pt x="220" y="91"/>
                  <a:pt x="220" y="91"/>
                </a:cubicBezTo>
                <a:cubicBezTo>
                  <a:pt x="220" y="89"/>
                  <a:pt x="220" y="87"/>
                  <a:pt x="220" y="86"/>
                </a:cubicBezTo>
                <a:cubicBezTo>
                  <a:pt x="220" y="86"/>
                  <a:pt x="220" y="86"/>
                  <a:pt x="220" y="86"/>
                </a:cubicBezTo>
                <a:close/>
                <a:moveTo>
                  <a:pt x="224" y="81"/>
                </a:moveTo>
                <a:cubicBezTo>
                  <a:pt x="224" y="83"/>
                  <a:pt x="225" y="84"/>
                  <a:pt x="225" y="85"/>
                </a:cubicBezTo>
                <a:cubicBezTo>
                  <a:pt x="225" y="83"/>
                  <a:pt x="225" y="82"/>
                  <a:pt x="225" y="81"/>
                </a:cubicBezTo>
                <a:cubicBezTo>
                  <a:pt x="225" y="81"/>
                  <a:pt x="224" y="81"/>
                  <a:pt x="224" y="81"/>
                </a:cubicBezTo>
                <a:close/>
                <a:moveTo>
                  <a:pt x="225" y="54"/>
                </a:moveTo>
                <a:cubicBezTo>
                  <a:pt x="225" y="54"/>
                  <a:pt x="225" y="53"/>
                  <a:pt x="225" y="53"/>
                </a:cubicBezTo>
                <a:cubicBezTo>
                  <a:pt x="225" y="52"/>
                  <a:pt x="225" y="52"/>
                  <a:pt x="225" y="51"/>
                </a:cubicBezTo>
                <a:cubicBezTo>
                  <a:pt x="225" y="51"/>
                  <a:pt x="225" y="51"/>
                  <a:pt x="225" y="50"/>
                </a:cubicBezTo>
                <a:cubicBezTo>
                  <a:pt x="225" y="49"/>
                  <a:pt x="225" y="47"/>
                  <a:pt x="225" y="46"/>
                </a:cubicBezTo>
                <a:cubicBezTo>
                  <a:pt x="225" y="46"/>
                  <a:pt x="225" y="46"/>
                  <a:pt x="225" y="46"/>
                </a:cubicBezTo>
                <a:cubicBezTo>
                  <a:pt x="225" y="46"/>
                  <a:pt x="225" y="46"/>
                  <a:pt x="224" y="46"/>
                </a:cubicBezTo>
                <a:cubicBezTo>
                  <a:pt x="224" y="46"/>
                  <a:pt x="224" y="46"/>
                  <a:pt x="224" y="46"/>
                </a:cubicBezTo>
                <a:cubicBezTo>
                  <a:pt x="224" y="46"/>
                  <a:pt x="224" y="46"/>
                  <a:pt x="223" y="46"/>
                </a:cubicBezTo>
                <a:cubicBezTo>
                  <a:pt x="222" y="46"/>
                  <a:pt x="222" y="46"/>
                  <a:pt x="221" y="46"/>
                </a:cubicBezTo>
                <a:cubicBezTo>
                  <a:pt x="221" y="46"/>
                  <a:pt x="221" y="47"/>
                  <a:pt x="222" y="47"/>
                </a:cubicBezTo>
                <a:cubicBezTo>
                  <a:pt x="222" y="47"/>
                  <a:pt x="222" y="47"/>
                  <a:pt x="222" y="47"/>
                </a:cubicBezTo>
                <a:cubicBezTo>
                  <a:pt x="223" y="47"/>
                  <a:pt x="223" y="47"/>
                  <a:pt x="223" y="48"/>
                </a:cubicBezTo>
                <a:cubicBezTo>
                  <a:pt x="223" y="49"/>
                  <a:pt x="223" y="49"/>
                  <a:pt x="223" y="50"/>
                </a:cubicBezTo>
                <a:cubicBezTo>
                  <a:pt x="223" y="50"/>
                  <a:pt x="223" y="50"/>
                  <a:pt x="223" y="50"/>
                </a:cubicBezTo>
                <a:cubicBezTo>
                  <a:pt x="223" y="50"/>
                  <a:pt x="223" y="50"/>
                  <a:pt x="223" y="50"/>
                </a:cubicBezTo>
                <a:cubicBezTo>
                  <a:pt x="224" y="50"/>
                  <a:pt x="224" y="50"/>
                  <a:pt x="224" y="51"/>
                </a:cubicBezTo>
                <a:cubicBezTo>
                  <a:pt x="225" y="51"/>
                  <a:pt x="225" y="52"/>
                  <a:pt x="224" y="52"/>
                </a:cubicBezTo>
                <a:cubicBezTo>
                  <a:pt x="224" y="53"/>
                  <a:pt x="223" y="53"/>
                  <a:pt x="223" y="54"/>
                </a:cubicBezTo>
                <a:cubicBezTo>
                  <a:pt x="224" y="54"/>
                  <a:pt x="224" y="54"/>
                  <a:pt x="225" y="54"/>
                </a:cubicBezTo>
                <a:close/>
                <a:moveTo>
                  <a:pt x="219" y="54"/>
                </a:moveTo>
                <a:cubicBezTo>
                  <a:pt x="219" y="53"/>
                  <a:pt x="221" y="51"/>
                  <a:pt x="221" y="51"/>
                </a:cubicBezTo>
                <a:cubicBezTo>
                  <a:pt x="221" y="51"/>
                  <a:pt x="221" y="51"/>
                  <a:pt x="221" y="51"/>
                </a:cubicBezTo>
                <a:cubicBezTo>
                  <a:pt x="220" y="52"/>
                  <a:pt x="219" y="53"/>
                  <a:pt x="218" y="54"/>
                </a:cubicBezTo>
                <a:cubicBezTo>
                  <a:pt x="218" y="54"/>
                  <a:pt x="218" y="54"/>
                  <a:pt x="218" y="54"/>
                </a:cubicBezTo>
                <a:cubicBezTo>
                  <a:pt x="218" y="54"/>
                  <a:pt x="219" y="54"/>
                  <a:pt x="219" y="54"/>
                </a:cubicBezTo>
                <a:close/>
                <a:moveTo>
                  <a:pt x="202" y="53"/>
                </a:moveTo>
                <a:cubicBezTo>
                  <a:pt x="203" y="53"/>
                  <a:pt x="205" y="54"/>
                  <a:pt x="206" y="54"/>
                </a:cubicBezTo>
                <a:cubicBezTo>
                  <a:pt x="206" y="53"/>
                  <a:pt x="206" y="53"/>
                  <a:pt x="206" y="53"/>
                </a:cubicBezTo>
                <a:cubicBezTo>
                  <a:pt x="207" y="51"/>
                  <a:pt x="209" y="50"/>
                  <a:pt x="210" y="48"/>
                </a:cubicBezTo>
                <a:cubicBezTo>
                  <a:pt x="211" y="48"/>
                  <a:pt x="211" y="48"/>
                  <a:pt x="211" y="48"/>
                </a:cubicBezTo>
                <a:cubicBezTo>
                  <a:pt x="212" y="47"/>
                  <a:pt x="212" y="47"/>
                  <a:pt x="212" y="47"/>
                </a:cubicBezTo>
                <a:cubicBezTo>
                  <a:pt x="212" y="47"/>
                  <a:pt x="212" y="46"/>
                  <a:pt x="213" y="46"/>
                </a:cubicBezTo>
                <a:cubicBezTo>
                  <a:pt x="212" y="46"/>
                  <a:pt x="211" y="46"/>
                  <a:pt x="211" y="46"/>
                </a:cubicBezTo>
                <a:cubicBezTo>
                  <a:pt x="208" y="47"/>
                  <a:pt x="206" y="49"/>
                  <a:pt x="204" y="51"/>
                </a:cubicBezTo>
                <a:cubicBezTo>
                  <a:pt x="203" y="52"/>
                  <a:pt x="203" y="52"/>
                  <a:pt x="202" y="53"/>
                </a:cubicBezTo>
                <a:cubicBezTo>
                  <a:pt x="202" y="53"/>
                  <a:pt x="202" y="53"/>
                  <a:pt x="202" y="53"/>
                </a:cubicBezTo>
                <a:close/>
                <a:moveTo>
                  <a:pt x="198" y="53"/>
                </a:moveTo>
                <a:cubicBezTo>
                  <a:pt x="199" y="51"/>
                  <a:pt x="201" y="49"/>
                  <a:pt x="203" y="48"/>
                </a:cubicBezTo>
                <a:cubicBezTo>
                  <a:pt x="202" y="48"/>
                  <a:pt x="200" y="50"/>
                  <a:pt x="199" y="51"/>
                </a:cubicBezTo>
                <a:cubicBezTo>
                  <a:pt x="198" y="52"/>
                  <a:pt x="197" y="53"/>
                  <a:pt x="196" y="53"/>
                </a:cubicBezTo>
                <a:lnTo>
                  <a:pt x="198" y="53"/>
                </a:lnTo>
                <a:close/>
                <a:moveTo>
                  <a:pt x="185" y="53"/>
                </a:moveTo>
                <a:cubicBezTo>
                  <a:pt x="187" y="53"/>
                  <a:pt x="190" y="53"/>
                  <a:pt x="193" y="53"/>
                </a:cubicBezTo>
                <a:cubicBezTo>
                  <a:pt x="193" y="53"/>
                  <a:pt x="193" y="53"/>
                  <a:pt x="193" y="53"/>
                </a:cubicBezTo>
                <a:cubicBezTo>
                  <a:pt x="195" y="50"/>
                  <a:pt x="198" y="47"/>
                  <a:pt x="202" y="46"/>
                </a:cubicBezTo>
                <a:cubicBezTo>
                  <a:pt x="199" y="45"/>
                  <a:pt x="196" y="45"/>
                  <a:pt x="193" y="45"/>
                </a:cubicBezTo>
                <a:cubicBezTo>
                  <a:pt x="193" y="45"/>
                  <a:pt x="193" y="46"/>
                  <a:pt x="193" y="46"/>
                </a:cubicBezTo>
                <a:cubicBezTo>
                  <a:pt x="191" y="47"/>
                  <a:pt x="189" y="49"/>
                  <a:pt x="187" y="51"/>
                </a:cubicBezTo>
                <a:cubicBezTo>
                  <a:pt x="186" y="51"/>
                  <a:pt x="185" y="52"/>
                  <a:pt x="185" y="53"/>
                </a:cubicBezTo>
                <a:close/>
                <a:moveTo>
                  <a:pt x="181" y="53"/>
                </a:moveTo>
                <a:cubicBezTo>
                  <a:pt x="184" y="49"/>
                  <a:pt x="187" y="47"/>
                  <a:pt x="190" y="45"/>
                </a:cubicBezTo>
                <a:cubicBezTo>
                  <a:pt x="188" y="45"/>
                  <a:pt x="187" y="45"/>
                  <a:pt x="185" y="45"/>
                </a:cubicBezTo>
                <a:cubicBezTo>
                  <a:pt x="185" y="45"/>
                  <a:pt x="185" y="45"/>
                  <a:pt x="185" y="45"/>
                </a:cubicBezTo>
                <a:cubicBezTo>
                  <a:pt x="186" y="45"/>
                  <a:pt x="185" y="46"/>
                  <a:pt x="185" y="46"/>
                </a:cubicBezTo>
                <a:cubicBezTo>
                  <a:pt x="183" y="48"/>
                  <a:pt x="181" y="49"/>
                  <a:pt x="179" y="51"/>
                </a:cubicBezTo>
                <a:cubicBezTo>
                  <a:pt x="179" y="51"/>
                  <a:pt x="179" y="52"/>
                  <a:pt x="178" y="52"/>
                </a:cubicBezTo>
                <a:cubicBezTo>
                  <a:pt x="178" y="52"/>
                  <a:pt x="178" y="52"/>
                  <a:pt x="178" y="53"/>
                </a:cubicBezTo>
                <a:cubicBezTo>
                  <a:pt x="179" y="53"/>
                  <a:pt x="180" y="53"/>
                  <a:pt x="181" y="53"/>
                </a:cubicBezTo>
                <a:close/>
                <a:moveTo>
                  <a:pt x="174" y="52"/>
                </a:moveTo>
                <a:cubicBezTo>
                  <a:pt x="175" y="51"/>
                  <a:pt x="177" y="49"/>
                  <a:pt x="178" y="48"/>
                </a:cubicBezTo>
                <a:cubicBezTo>
                  <a:pt x="178" y="48"/>
                  <a:pt x="178" y="48"/>
                  <a:pt x="178" y="48"/>
                </a:cubicBezTo>
                <a:cubicBezTo>
                  <a:pt x="179" y="47"/>
                  <a:pt x="181" y="45"/>
                  <a:pt x="183" y="44"/>
                </a:cubicBezTo>
                <a:cubicBezTo>
                  <a:pt x="180" y="44"/>
                  <a:pt x="170" y="44"/>
                  <a:pt x="170" y="44"/>
                </a:cubicBezTo>
                <a:cubicBezTo>
                  <a:pt x="168" y="44"/>
                  <a:pt x="166" y="43"/>
                  <a:pt x="165" y="43"/>
                </a:cubicBezTo>
                <a:cubicBezTo>
                  <a:pt x="165" y="43"/>
                  <a:pt x="165" y="43"/>
                  <a:pt x="165" y="43"/>
                </a:cubicBezTo>
                <a:cubicBezTo>
                  <a:pt x="165" y="43"/>
                  <a:pt x="164" y="44"/>
                  <a:pt x="164" y="44"/>
                </a:cubicBezTo>
                <a:cubicBezTo>
                  <a:pt x="163" y="45"/>
                  <a:pt x="161" y="47"/>
                  <a:pt x="159" y="48"/>
                </a:cubicBezTo>
                <a:cubicBezTo>
                  <a:pt x="159" y="49"/>
                  <a:pt x="158" y="50"/>
                  <a:pt x="157" y="51"/>
                </a:cubicBezTo>
                <a:cubicBezTo>
                  <a:pt x="157" y="51"/>
                  <a:pt x="157" y="52"/>
                  <a:pt x="157" y="52"/>
                </a:cubicBezTo>
                <a:cubicBezTo>
                  <a:pt x="158" y="52"/>
                  <a:pt x="160" y="52"/>
                  <a:pt x="161" y="52"/>
                </a:cubicBezTo>
                <a:cubicBezTo>
                  <a:pt x="162" y="50"/>
                  <a:pt x="163" y="49"/>
                  <a:pt x="165" y="47"/>
                </a:cubicBezTo>
                <a:cubicBezTo>
                  <a:pt x="167" y="46"/>
                  <a:pt x="168" y="45"/>
                  <a:pt x="170" y="44"/>
                </a:cubicBezTo>
                <a:cubicBezTo>
                  <a:pt x="170" y="44"/>
                  <a:pt x="170" y="44"/>
                  <a:pt x="170" y="44"/>
                </a:cubicBezTo>
                <a:cubicBezTo>
                  <a:pt x="171" y="44"/>
                  <a:pt x="171" y="44"/>
                  <a:pt x="171" y="45"/>
                </a:cubicBezTo>
                <a:cubicBezTo>
                  <a:pt x="172" y="45"/>
                  <a:pt x="171" y="46"/>
                  <a:pt x="171" y="46"/>
                </a:cubicBezTo>
                <a:cubicBezTo>
                  <a:pt x="169" y="47"/>
                  <a:pt x="168" y="48"/>
                  <a:pt x="166" y="50"/>
                </a:cubicBezTo>
                <a:cubicBezTo>
                  <a:pt x="166" y="50"/>
                  <a:pt x="165" y="51"/>
                  <a:pt x="165" y="51"/>
                </a:cubicBezTo>
                <a:cubicBezTo>
                  <a:pt x="165" y="52"/>
                  <a:pt x="165" y="52"/>
                  <a:pt x="164" y="52"/>
                </a:cubicBezTo>
                <a:cubicBezTo>
                  <a:pt x="166" y="52"/>
                  <a:pt x="167" y="52"/>
                  <a:pt x="169" y="52"/>
                </a:cubicBezTo>
                <a:cubicBezTo>
                  <a:pt x="169" y="51"/>
                  <a:pt x="170" y="49"/>
                  <a:pt x="171" y="48"/>
                </a:cubicBezTo>
                <a:cubicBezTo>
                  <a:pt x="172" y="48"/>
                  <a:pt x="172" y="48"/>
                  <a:pt x="172" y="48"/>
                </a:cubicBezTo>
                <a:cubicBezTo>
                  <a:pt x="173" y="47"/>
                  <a:pt x="174" y="45"/>
                  <a:pt x="176" y="44"/>
                </a:cubicBezTo>
                <a:cubicBezTo>
                  <a:pt x="176" y="44"/>
                  <a:pt x="177" y="44"/>
                  <a:pt x="177" y="44"/>
                </a:cubicBezTo>
                <a:cubicBezTo>
                  <a:pt x="177" y="44"/>
                  <a:pt x="178" y="45"/>
                  <a:pt x="178" y="45"/>
                </a:cubicBezTo>
                <a:cubicBezTo>
                  <a:pt x="178" y="46"/>
                  <a:pt x="178" y="47"/>
                  <a:pt x="177" y="47"/>
                </a:cubicBezTo>
                <a:cubicBezTo>
                  <a:pt x="176" y="48"/>
                  <a:pt x="175" y="49"/>
                  <a:pt x="174" y="50"/>
                </a:cubicBezTo>
                <a:cubicBezTo>
                  <a:pt x="174" y="50"/>
                  <a:pt x="174" y="50"/>
                  <a:pt x="174" y="50"/>
                </a:cubicBezTo>
                <a:cubicBezTo>
                  <a:pt x="174" y="51"/>
                  <a:pt x="174" y="51"/>
                  <a:pt x="173" y="51"/>
                </a:cubicBezTo>
                <a:cubicBezTo>
                  <a:pt x="173" y="52"/>
                  <a:pt x="173" y="52"/>
                  <a:pt x="173" y="52"/>
                </a:cubicBezTo>
                <a:cubicBezTo>
                  <a:pt x="173" y="52"/>
                  <a:pt x="174" y="52"/>
                  <a:pt x="174" y="52"/>
                </a:cubicBezTo>
                <a:close/>
                <a:moveTo>
                  <a:pt x="154" y="51"/>
                </a:moveTo>
                <a:cubicBezTo>
                  <a:pt x="154" y="48"/>
                  <a:pt x="158" y="45"/>
                  <a:pt x="161" y="43"/>
                </a:cubicBezTo>
                <a:cubicBezTo>
                  <a:pt x="159" y="43"/>
                  <a:pt x="157" y="43"/>
                  <a:pt x="155" y="43"/>
                </a:cubicBezTo>
                <a:cubicBezTo>
                  <a:pt x="155" y="44"/>
                  <a:pt x="154" y="46"/>
                  <a:pt x="152" y="48"/>
                </a:cubicBezTo>
                <a:cubicBezTo>
                  <a:pt x="152" y="48"/>
                  <a:pt x="152" y="48"/>
                  <a:pt x="152" y="48"/>
                </a:cubicBezTo>
                <a:cubicBezTo>
                  <a:pt x="152" y="49"/>
                  <a:pt x="151" y="50"/>
                  <a:pt x="150" y="51"/>
                </a:cubicBezTo>
                <a:cubicBezTo>
                  <a:pt x="151" y="51"/>
                  <a:pt x="152" y="51"/>
                  <a:pt x="154" y="51"/>
                </a:cubicBezTo>
                <a:close/>
                <a:moveTo>
                  <a:pt x="142" y="51"/>
                </a:moveTo>
                <a:cubicBezTo>
                  <a:pt x="142" y="51"/>
                  <a:pt x="143" y="51"/>
                  <a:pt x="143" y="51"/>
                </a:cubicBezTo>
                <a:cubicBezTo>
                  <a:pt x="146" y="51"/>
                  <a:pt x="146" y="51"/>
                  <a:pt x="146" y="51"/>
                </a:cubicBezTo>
                <a:cubicBezTo>
                  <a:pt x="147" y="50"/>
                  <a:pt x="148" y="49"/>
                  <a:pt x="148" y="49"/>
                </a:cubicBezTo>
                <a:cubicBezTo>
                  <a:pt x="149" y="48"/>
                  <a:pt x="149" y="48"/>
                  <a:pt x="150" y="47"/>
                </a:cubicBezTo>
                <a:cubicBezTo>
                  <a:pt x="151" y="46"/>
                  <a:pt x="152" y="44"/>
                  <a:pt x="153" y="43"/>
                </a:cubicBezTo>
                <a:cubicBezTo>
                  <a:pt x="153" y="43"/>
                  <a:pt x="153" y="43"/>
                  <a:pt x="153" y="43"/>
                </a:cubicBezTo>
                <a:cubicBezTo>
                  <a:pt x="151" y="43"/>
                  <a:pt x="150" y="43"/>
                  <a:pt x="149" y="42"/>
                </a:cubicBezTo>
                <a:cubicBezTo>
                  <a:pt x="149" y="44"/>
                  <a:pt x="147" y="45"/>
                  <a:pt x="146" y="46"/>
                </a:cubicBezTo>
                <a:cubicBezTo>
                  <a:pt x="146" y="47"/>
                  <a:pt x="146" y="47"/>
                  <a:pt x="145" y="47"/>
                </a:cubicBezTo>
                <a:cubicBezTo>
                  <a:pt x="145" y="47"/>
                  <a:pt x="145" y="48"/>
                  <a:pt x="144" y="48"/>
                </a:cubicBezTo>
                <a:cubicBezTo>
                  <a:pt x="143" y="49"/>
                  <a:pt x="143" y="50"/>
                  <a:pt x="142" y="51"/>
                </a:cubicBezTo>
                <a:cubicBezTo>
                  <a:pt x="142" y="51"/>
                  <a:pt x="142" y="51"/>
                  <a:pt x="142" y="51"/>
                </a:cubicBezTo>
                <a:close/>
                <a:moveTo>
                  <a:pt x="136" y="50"/>
                </a:moveTo>
                <a:cubicBezTo>
                  <a:pt x="137" y="50"/>
                  <a:pt x="137" y="50"/>
                  <a:pt x="138" y="51"/>
                </a:cubicBezTo>
                <a:cubicBezTo>
                  <a:pt x="139" y="49"/>
                  <a:pt x="140" y="48"/>
                  <a:pt x="141" y="47"/>
                </a:cubicBezTo>
                <a:cubicBezTo>
                  <a:pt x="142" y="46"/>
                  <a:pt x="142" y="46"/>
                  <a:pt x="142" y="46"/>
                </a:cubicBezTo>
                <a:cubicBezTo>
                  <a:pt x="143" y="46"/>
                  <a:pt x="143" y="45"/>
                  <a:pt x="143" y="45"/>
                </a:cubicBezTo>
                <a:cubicBezTo>
                  <a:pt x="144" y="44"/>
                  <a:pt x="145" y="44"/>
                  <a:pt x="145" y="43"/>
                </a:cubicBezTo>
                <a:cubicBezTo>
                  <a:pt x="145" y="43"/>
                  <a:pt x="146" y="43"/>
                  <a:pt x="146" y="43"/>
                </a:cubicBezTo>
                <a:cubicBezTo>
                  <a:pt x="146" y="42"/>
                  <a:pt x="146" y="42"/>
                  <a:pt x="146" y="42"/>
                </a:cubicBezTo>
                <a:cubicBezTo>
                  <a:pt x="145" y="42"/>
                  <a:pt x="143" y="42"/>
                  <a:pt x="143" y="42"/>
                </a:cubicBezTo>
                <a:cubicBezTo>
                  <a:pt x="143" y="42"/>
                  <a:pt x="143" y="42"/>
                  <a:pt x="143" y="42"/>
                </a:cubicBezTo>
                <a:cubicBezTo>
                  <a:pt x="142" y="44"/>
                  <a:pt x="141" y="45"/>
                  <a:pt x="140" y="46"/>
                </a:cubicBezTo>
                <a:cubicBezTo>
                  <a:pt x="140" y="47"/>
                  <a:pt x="139" y="47"/>
                  <a:pt x="139" y="47"/>
                </a:cubicBezTo>
                <a:cubicBezTo>
                  <a:pt x="139" y="48"/>
                  <a:pt x="139" y="48"/>
                  <a:pt x="139" y="48"/>
                </a:cubicBezTo>
                <a:cubicBezTo>
                  <a:pt x="138" y="49"/>
                  <a:pt x="137" y="50"/>
                  <a:pt x="136" y="50"/>
                </a:cubicBezTo>
                <a:close/>
                <a:moveTo>
                  <a:pt x="132" y="50"/>
                </a:moveTo>
                <a:cubicBezTo>
                  <a:pt x="133" y="50"/>
                  <a:pt x="133" y="49"/>
                  <a:pt x="134" y="48"/>
                </a:cubicBezTo>
                <a:cubicBezTo>
                  <a:pt x="134" y="48"/>
                  <a:pt x="134" y="48"/>
                  <a:pt x="134" y="48"/>
                </a:cubicBezTo>
                <a:cubicBezTo>
                  <a:pt x="135" y="47"/>
                  <a:pt x="136" y="46"/>
                  <a:pt x="137" y="45"/>
                </a:cubicBezTo>
                <a:cubicBezTo>
                  <a:pt x="136" y="46"/>
                  <a:pt x="135" y="47"/>
                  <a:pt x="133" y="48"/>
                </a:cubicBezTo>
                <a:cubicBezTo>
                  <a:pt x="133" y="48"/>
                  <a:pt x="132" y="49"/>
                  <a:pt x="132" y="49"/>
                </a:cubicBezTo>
                <a:cubicBezTo>
                  <a:pt x="131" y="50"/>
                  <a:pt x="131" y="50"/>
                  <a:pt x="131" y="50"/>
                </a:cubicBezTo>
                <a:cubicBezTo>
                  <a:pt x="131" y="50"/>
                  <a:pt x="132" y="50"/>
                  <a:pt x="132" y="50"/>
                </a:cubicBezTo>
                <a:close/>
                <a:moveTo>
                  <a:pt x="128" y="46"/>
                </a:moveTo>
                <a:cubicBezTo>
                  <a:pt x="127" y="46"/>
                  <a:pt x="127" y="47"/>
                  <a:pt x="126" y="48"/>
                </a:cubicBezTo>
                <a:cubicBezTo>
                  <a:pt x="126" y="47"/>
                  <a:pt x="126" y="47"/>
                  <a:pt x="127" y="47"/>
                </a:cubicBezTo>
                <a:cubicBezTo>
                  <a:pt x="127" y="46"/>
                  <a:pt x="128" y="46"/>
                  <a:pt x="128" y="46"/>
                </a:cubicBezTo>
                <a:cubicBezTo>
                  <a:pt x="128" y="46"/>
                  <a:pt x="128" y="46"/>
                  <a:pt x="128" y="46"/>
                </a:cubicBezTo>
                <a:close/>
                <a:moveTo>
                  <a:pt x="119" y="41"/>
                </a:moveTo>
                <a:cubicBezTo>
                  <a:pt x="119" y="42"/>
                  <a:pt x="119" y="43"/>
                  <a:pt x="119" y="44"/>
                </a:cubicBezTo>
                <a:cubicBezTo>
                  <a:pt x="120" y="43"/>
                  <a:pt x="121" y="43"/>
                  <a:pt x="121" y="42"/>
                </a:cubicBezTo>
                <a:cubicBezTo>
                  <a:pt x="121" y="42"/>
                  <a:pt x="121" y="42"/>
                  <a:pt x="121" y="42"/>
                </a:cubicBezTo>
                <a:cubicBezTo>
                  <a:pt x="120" y="42"/>
                  <a:pt x="120" y="41"/>
                  <a:pt x="119" y="41"/>
                </a:cubicBezTo>
                <a:close/>
                <a:moveTo>
                  <a:pt x="125" y="39"/>
                </a:moveTo>
                <a:cubicBezTo>
                  <a:pt x="130" y="39"/>
                  <a:pt x="135" y="39"/>
                  <a:pt x="140" y="39"/>
                </a:cubicBezTo>
                <a:cubicBezTo>
                  <a:pt x="142" y="39"/>
                  <a:pt x="143" y="39"/>
                  <a:pt x="144" y="39"/>
                </a:cubicBezTo>
                <a:cubicBezTo>
                  <a:pt x="154" y="40"/>
                  <a:pt x="163" y="40"/>
                  <a:pt x="171" y="41"/>
                </a:cubicBezTo>
                <a:cubicBezTo>
                  <a:pt x="174" y="41"/>
                  <a:pt x="174" y="41"/>
                  <a:pt x="174" y="41"/>
                </a:cubicBezTo>
                <a:cubicBezTo>
                  <a:pt x="190" y="42"/>
                  <a:pt x="206" y="43"/>
                  <a:pt x="222" y="43"/>
                </a:cubicBezTo>
                <a:cubicBezTo>
                  <a:pt x="223" y="43"/>
                  <a:pt x="223" y="43"/>
                  <a:pt x="223" y="43"/>
                </a:cubicBezTo>
                <a:cubicBezTo>
                  <a:pt x="224" y="42"/>
                  <a:pt x="224" y="41"/>
                  <a:pt x="223" y="39"/>
                </a:cubicBezTo>
                <a:cubicBezTo>
                  <a:pt x="223" y="39"/>
                  <a:pt x="223" y="39"/>
                  <a:pt x="223" y="39"/>
                </a:cubicBezTo>
                <a:cubicBezTo>
                  <a:pt x="223" y="39"/>
                  <a:pt x="222" y="38"/>
                  <a:pt x="222" y="38"/>
                </a:cubicBezTo>
                <a:cubicBezTo>
                  <a:pt x="222" y="38"/>
                  <a:pt x="222" y="37"/>
                  <a:pt x="222" y="37"/>
                </a:cubicBezTo>
                <a:cubicBezTo>
                  <a:pt x="222" y="37"/>
                  <a:pt x="222" y="37"/>
                  <a:pt x="222" y="37"/>
                </a:cubicBezTo>
                <a:cubicBezTo>
                  <a:pt x="220" y="34"/>
                  <a:pt x="217" y="31"/>
                  <a:pt x="216" y="29"/>
                </a:cubicBezTo>
                <a:cubicBezTo>
                  <a:pt x="212" y="25"/>
                  <a:pt x="208" y="22"/>
                  <a:pt x="204" y="20"/>
                </a:cubicBezTo>
                <a:cubicBezTo>
                  <a:pt x="197" y="15"/>
                  <a:pt x="187" y="11"/>
                  <a:pt x="177" y="8"/>
                </a:cubicBezTo>
                <a:cubicBezTo>
                  <a:pt x="167" y="6"/>
                  <a:pt x="156" y="4"/>
                  <a:pt x="145" y="3"/>
                </a:cubicBezTo>
                <a:cubicBezTo>
                  <a:pt x="140" y="3"/>
                  <a:pt x="136" y="3"/>
                  <a:pt x="132" y="3"/>
                </a:cubicBezTo>
                <a:cubicBezTo>
                  <a:pt x="130" y="3"/>
                  <a:pt x="128" y="3"/>
                  <a:pt x="126" y="3"/>
                </a:cubicBezTo>
                <a:cubicBezTo>
                  <a:pt x="124" y="3"/>
                  <a:pt x="122" y="3"/>
                  <a:pt x="120" y="3"/>
                </a:cubicBezTo>
                <a:cubicBezTo>
                  <a:pt x="120" y="3"/>
                  <a:pt x="120" y="3"/>
                  <a:pt x="119" y="3"/>
                </a:cubicBezTo>
                <a:cubicBezTo>
                  <a:pt x="119" y="6"/>
                  <a:pt x="119" y="10"/>
                  <a:pt x="120" y="13"/>
                </a:cubicBezTo>
                <a:cubicBezTo>
                  <a:pt x="120" y="21"/>
                  <a:pt x="120" y="30"/>
                  <a:pt x="119" y="39"/>
                </a:cubicBezTo>
                <a:cubicBezTo>
                  <a:pt x="121" y="39"/>
                  <a:pt x="123" y="39"/>
                  <a:pt x="125" y="39"/>
                </a:cubicBezTo>
                <a:close/>
                <a:moveTo>
                  <a:pt x="122" y="42"/>
                </a:moveTo>
                <a:cubicBezTo>
                  <a:pt x="123" y="42"/>
                  <a:pt x="123" y="42"/>
                  <a:pt x="123" y="42"/>
                </a:cubicBezTo>
                <a:cubicBezTo>
                  <a:pt x="123" y="42"/>
                  <a:pt x="123" y="43"/>
                  <a:pt x="123" y="43"/>
                </a:cubicBezTo>
                <a:cubicBezTo>
                  <a:pt x="123" y="43"/>
                  <a:pt x="124" y="42"/>
                  <a:pt x="124" y="42"/>
                </a:cubicBezTo>
                <a:cubicBezTo>
                  <a:pt x="124" y="42"/>
                  <a:pt x="123" y="42"/>
                  <a:pt x="122" y="42"/>
                </a:cubicBezTo>
                <a:close/>
                <a:moveTo>
                  <a:pt x="127" y="42"/>
                </a:moveTo>
                <a:cubicBezTo>
                  <a:pt x="127" y="42"/>
                  <a:pt x="127" y="43"/>
                  <a:pt x="127" y="43"/>
                </a:cubicBezTo>
                <a:cubicBezTo>
                  <a:pt x="127" y="43"/>
                  <a:pt x="127" y="43"/>
                  <a:pt x="127" y="43"/>
                </a:cubicBezTo>
                <a:cubicBezTo>
                  <a:pt x="127" y="43"/>
                  <a:pt x="128" y="42"/>
                  <a:pt x="129" y="42"/>
                </a:cubicBezTo>
                <a:cubicBezTo>
                  <a:pt x="128" y="42"/>
                  <a:pt x="128" y="42"/>
                  <a:pt x="127" y="42"/>
                </a:cubicBezTo>
                <a:close/>
                <a:moveTo>
                  <a:pt x="131" y="42"/>
                </a:moveTo>
                <a:cubicBezTo>
                  <a:pt x="131" y="42"/>
                  <a:pt x="131" y="42"/>
                  <a:pt x="131" y="43"/>
                </a:cubicBezTo>
                <a:cubicBezTo>
                  <a:pt x="131" y="43"/>
                  <a:pt x="131" y="43"/>
                  <a:pt x="131" y="43"/>
                </a:cubicBezTo>
                <a:cubicBezTo>
                  <a:pt x="132" y="43"/>
                  <a:pt x="132" y="42"/>
                  <a:pt x="133" y="42"/>
                </a:cubicBezTo>
                <a:cubicBezTo>
                  <a:pt x="132" y="42"/>
                  <a:pt x="131" y="42"/>
                  <a:pt x="131" y="42"/>
                </a:cubicBez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8764" name="矩形 1048763"/>
          <p:cNvSpPr/>
          <p:nvPr/>
        </p:nvSpPr>
        <p:spPr>
          <a:xfrm>
            <a:off x="5581650" y="3443287"/>
            <a:ext cx="2320925" cy="145415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8765" name="任意多边形 1048764"/>
          <p:cNvSpPr/>
          <p:nvPr/>
        </p:nvSpPr>
        <p:spPr bwMode="auto">
          <a:xfrm>
            <a:off x="5546725" y="3449637"/>
            <a:ext cx="2268537" cy="1454150"/>
          </a:xfrm>
          <a:custGeom>
            <a:avLst/>
            <a:gdLst/>
            <a:ahLst/>
            <a:cxnLst/>
            <a:rect l="0" t="0" r="0" b="0"/>
            <a:pathLst>
              <a:path w="231" h="141">
                <a:moveTo>
                  <a:pt x="143" y="141"/>
                </a:moveTo>
                <a:cubicBezTo>
                  <a:pt x="142" y="141"/>
                  <a:pt x="142" y="141"/>
                  <a:pt x="142" y="140"/>
                </a:cubicBezTo>
                <a:cubicBezTo>
                  <a:pt x="141" y="139"/>
                  <a:pt x="141" y="138"/>
                  <a:pt x="141" y="137"/>
                </a:cubicBezTo>
                <a:cubicBezTo>
                  <a:pt x="139" y="137"/>
                  <a:pt x="136" y="137"/>
                  <a:pt x="133" y="137"/>
                </a:cubicBezTo>
                <a:cubicBezTo>
                  <a:pt x="120" y="137"/>
                  <a:pt x="106" y="136"/>
                  <a:pt x="92" y="134"/>
                </a:cubicBezTo>
                <a:cubicBezTo>
                  <a:pt x="92" y="134"/>
                  <a:pt x="92" y="135"/>
                  <a:pt x="92" y="135"/>
                </a:cubicBezTo>
                <a:cubicBezTo>
                  <a:pt x="91" y="136"/>
                  <a:pt x="91" y="136"/>
                  <a:pt x="91" y="136"/>
                </a:cubicBezTo>
                <a:cubicBezTo>
                  <a:pt x="90" y="136"/>
                  <a:pt x="90" y="136"/>
                  <a:pt x="89" y="135"/>
                </a:cubicBezTo>
                <a:cubicBezTo>
                  <a:pt x="89" y="135"/>
                  <a:pt x="89" y="134"/>
                  <a:pt x="89" y="133"/>
                </a:cubicBezTo>
                <a:cubicBezTo>
                  <a:pt x="89" y="133"/>
                  <a:pt x="89" y="133"/>
                  <a:pt x="89" y="133"/>
                </a:cubicBezTo>
                <a:cubicBezTo>
                  <a:pt x="86" y="133"/>
                  <a:pt x="84" y="133"/>
                  <a:pt x="81" y="132"/>
                </a:cubicBezTo>
                <a:cubicBezTo>
                  <a:pt x="81" y="132"/>
                  <a:pt x="81" y="132"/>
                  <a:pt x="81" y="132"/>
                </a:cubicBezTo>
                <a:cubicBezTo>
                  <a:pt x="80" y="132"/>
                  <a:pt x="80" y="132"/>
                  <a:pt x="80" y="132"/>
                </a:cubicBezTo>
                <a:cubicBezTo>
                  <a:pt x="72" y="131"/>
                  <a:pt x="62" y="129"/>
                  <a:pt x="52" y="126"/>
                </a:cubicBezTo>
                <a:cubicBezTo>
                  <a:pt x="52" y="127"/>
                  <a:pt x="51" y="127"/>
                  <a:pt x="51" y="127"/>
                </a:cubicBezTo>
                <a:cubicBezTo>
                  <a:pt x="50" y="127"/>
                  <a:pt x="50" y="126"/>
                  <a:pt x="50" y="126"/>
                </a:cubicBezTo>
                <a:cubicBezTo>
                  <a:pt x="50" y="126"/>
                  <a:pt x="50" y="126"/>
                  <a:pt x="50" y="125"/>
                </a:cubicBezTo>
                <a:cubicBezTo>
                  <a:pt x="49" y="125"/>
                  <a:pt x="48" y="125"/>
                  <a:pt x="47" y="125"/>
                </a:cubicBezTo>
                <a:cubicBezTo>
                  <a:pt x="40" y="122"/>
                  <a:pt x="33" y="118"/>
                  <a:pt x="27" y="114"/>
                </a:cubicBezTo>
                <a:cubicBezTo>
                  <a:pt x="27" y="115"/>
                  <a:pt x="27" y="115"/>
                  <a:pt x="26" y="115"/>
                </a:cubicBezTo>
                <a:cubicBezTo>
                  <a:pt x="26" y="115"/>
                  <a:pt x="26" y="114"/>
                  <a:pt x="25" y="114"/>
                </a:cubicBezTo>
                <a:cubicBezTo>
                  <a:pt x="25" y="114"/>
                  <a:pt x="25" y="113"/>
                  <a:pt x="25" y="113"/>
                </a:cubicBezTo>
                <a:cubicBezTo>
                  <a:pt x="25" y="113"/>
                  <a:pt x="21" y="111"/>
                  <a:pt x="20" y="110"/>
                </a:cubicBezTo>
                <a:cubicBezTo>
                  <a:pt x="20" y="110"/>
                  <a:pt x="20" y="110"/>
                  <a:pt x="20" y="110"/>
                </a:cubicBezTo>
                <a:cubicBezTo>
                  <a:pt x="20" y="110"/>
                  <a:pt x="19" y="110"/>
                  <a:pt x="19" y="109"/>
                </a:cubicBezTo>
                <a:cubicBezTo>
                  <a:pt x="16" y="108"/>
                  <a:pt x="13" y="105"/>
                  <a:pt x="9" y="103"/>
                </a:cubicBezTo>
                <a:cubicBezTo>
                  <a:pt x="9" y="103"/>
                  <a:pt x="8" y="103"/>
                  <a:pt x="8" y="103"/>
                </a:cubicBezTo>
                <a:cubicBezTo>
                  <a:pt x="7" y="103"/>
                  <a:pt x="5" y="102"/>
                  <a:pt x="5" y="101"/>
                </a:cubicBezTo>
                <a:cubicBezTo>
                  <a:pt x="5" y="100"/>
                  <a:pt x="5" y="99"/>
                  <a:pt x="5" y="97"/>
                </a:cubicBezTo>
                <a:cubicBezTo>
                  <a:pt x="4" y="97"/>
                  <a:pt x="4" y="97"/>
                  <a:pt x="4" y="96"/>
                </a:cubicBezTo>
                <a:cubicBezTo>
                  <a:pt x="4" y="93"/>
                  <a:pt x="4" y="89"/>
                  <a:pt x="4" y="86"/>
                </a:cubicBezTo>
                <a:cubicBezTo>
                  <a:pt x="4" y="80"/>
                  <a:pt x="4" y="74"/>
                  <a:pt x="4" y="67"/>
                </a:cubicBezTo>
                <a:cubicBezTo>
                  <a:pt x="0" y="45"/>
                  <a:pt x="26" y="29"/>
                  <a:pt x="42" y="21"/>
                </a:cubicBezTo>
                <a:cubicBezTo>
                  <a:pt x="49" y="18"/>
                  <a:pt x="56" y="15"/>
                  <a:pt x="62" y="14"/>
                </a:cubicBezTo>
                <a:cubicBezTo>
                  <a:pt x="67" y="13"/>
                  <a:pt x="72" y="12"/>
                  <a:pt x="76" y="11"/>
                </a:cubicBezTo>
                <a:cubicBezTo>
                  <a:pt x="78" y="11"/>
                  <a:pt x="79" y="11"/>
                  <a:pt x="80" y="11"/>
                </a:cubicBezTo>
                <a:cubicBezTo>
                  <a:pt x="80" y="11"/>
                  <a:pt x="80" y="11"/>
                  <a:pt x="80" y="11"/>
                </a:cubicBezTo>
                <a:cubicBezTo>
                  <a:pt x="89" y="9"/>
                  <a:pt x="97" y="8"/>
                  <a:pt x="106" y="8"/>
                </a:cubicBezTo>
                <a:cubicBezTo>
                  <a:pt x="110" y="8"/>
                  <a:pt x="113" y="8"/>
                  <a:pt x="116" y="8"/>
                </a:cubicBezTo>
                <a:cubicBezTo>
                  <a:pt x="116" y="8"/>
                  <a:pt x="116" y="8"/>
                  <a:pt x="116" y="8"/>
                </a:cubicBezTo>
                <a:cubicBezTo>
                  <a:pt x="116" y="6"/>
                  <a:pt x="116" y="4"/>
                  <a:pt x="116" y="3"/>
                </a:cubicBezTo>
                <a:cubicBezTo>
                  <a:pt x="116" y="3"/>
                  <a:pt x="116" y="2"/>
                  <a:pt x="116" y="2"/>
                </a:cubicBezTo>
                <a:cubicBezTo>
                  <a:pt x="115" y="1"/>
                  <a:pt x="116" y="1"/>
                  <a:pt x="117" y="0"/>
                </a:cubicBezTo>
                <a:cubicBezTo>
                  <a:pt x="118" y="0"/>
                  <a:pt x="119" y="0"/>
                  <a:pt x="121" y="0"/>
                </a:cubicBezTo>
                <a:cubicBezTo>
                  <a:pt x="124" y="0"/>
                  <a:pt x="128" y="0"/>
                  <a:pt x="131" y="0"/>
                </a:cubicBezTo>
                <a:cubicBezTo>
                  <a:pt x="151" y="0"/>
                  <a:pt x="168" y="2"/>
                  <a:pt x="183" y="7"/>
                </a:cubicBezTo>
                <a:cubicBezTo>
                  <a:pt x="194" y="10"/>
                  <a:pt x="203" y="14"/>
                  <a:pt x="210" y="20"/>
                </a:cubicBezTo>
                <a:cubicBezTo>
                  <a:pt x="215" y="23"/>
                  <a:pt x="218" y="26"/>
                  <a:pt x="221" y="30"/>
                </a:cubicBezTo>
                <a:cubicBezTo>
                  <a:pt x="221" y="30"/>
                  <a:pt x="221" y="30"/>
                  <a:pt x="221" y="30"/>
                </a:cubicBezTo>
                <a:cubicBezTo>
                  <a:pt x="223" y="32"/>
                  <a:pt x="225" y="35"/>
                  <a:pt x="226" y="38"/>
                </a:cubicBezTo>
                <a:cubicBezTo>
                  <a:pt x="227" y="38"/>
                  <a:pt x="227" y="38"/>
                  <a:pt x="228" y="39"/>
                </a:cubicBezTo>
                <a:cubicBezTo>
                  <a:pt x="228" y="40"/>
                  <a:pt x="228" y="41"/>
                  <a:pt x="228" y="42"/>
                </a:cubicBezTo>
                <a:cubicBezTo>
                  <a:pt x="228" y="42"/>
                  <a:pt x="228" y="42"/>
                  <a:pt x="228" y="43"/>
                </a:cubicBezTo>
                <a:cubicBezTo>
                  <a:pt x="228" y="43"/>
                  <a:pt x="229" y="44"/>
                  <a:pt x="229" y="44"/>
                </a:cubicBezTo>
                <a:cubicBezTo>
                  <a:pt x="228" y="46"/>
                  <a:pt x="228" y="49"/>
                  <a:pt x="228" y="51"/>
                </a:cubicBezTo>
                <a:cubicBezTo>
                  <a:pt x="228" y="51"/>
                  <a:pt x="228" y="52"/>
                  <a:pt x="228" y="52"/>
                </a:cubicBezTo>
                <a:cubicBezTo>
                  <a:pt x="228" y="52"/>
                  <a:pt x="228" y="53"/>
                  <a:pt x="228" y="53"/>
                </a:cubicBezTo>
                <a:cubicBezTo>
                  <a:pt x="228" y="53"/>
                  <a:pt x="228" y="53"/>
                  <a:pt x="228" y="53"/>
                </a:cubicBezTo>
                <a:cubicBezTo>
                  <a:pt x="229" y="55"/>
                  <a:pt x="229" y="57"/>
                  <a:pt x="230" y="59"/>
                </a:cubicBezTo>
                <a:cubicBezTo>
                  <a:pt x="230" y="59"/>
                  <a:pt x="230" y="59"/>
                  <a:pt x="230" y="59"/>
                </a:cubicBezTo>
                <a:cubicBezTo>
                  <a:pt x="230" y="60"/>
                  <a:pt x="231" y="60"/>
                  <a:pt x="230" y="60"/>
                </a:cubicBezTo>
                <a:cubicBezTo>
                  <a:pt x="229" y="65"/>
                  <a:pt x="229" y="69"/>
                  <a:pt x="230" y="74"/>
                </a:cubicBezTo>
                <a:cubicBezTo>
                  <a:pt x="230" y="75"/>
                  <a:pt x="230" y="76"/>
                  <a:pt x="230" y="78"/>
                </a:cubicBezTo>
                <a:cubicBezTo>
                  <a:pt x="230" y="80"/>
                  <a:pt x="230" y="83"/>
                  <a:pt x="230" y="86"/>
                </a:cubicBezTo>
                <a:cubicBezTo>
                  <a:pt x="230" y="87"/>
                  <a:pt x="230" y="88"/>
                  <a:pt x="230" y="89"/>
                </a:cubicBezTo>
                <a:cubicBezTo>
                  <a:pt x="230" y="92"/>
                  <a:pt x="229" y="95"/>
                  <a:pt x="229" y="98"/>
                </a:cubicBezTo>
                <a:cubicBezTo>
                  <a:pt x="230" y="99"/>
                  <a:pt x="230" y="99"/>
                  <a:pt x="231" y="100"/>
                </a:cubicBezTo>
                <a:cubicBezTo>
                  <a:pt x="231" y="100"/>
                  <a:pt x="231" y="101"/>
                  <a:pt x="230" y="102"/>
                </a:cubicBezTo>
                <a:cubicBezTo>
                  <a:pt x="229" y="104"/>
                  <a:pt x="226" y="106"/>
                  <a:pt x="224" y="108"/>
                </a:cubicBezTo>
                <a:cubicBezTo>
                  <a:pt x="224" y="109"/>
                  <a:pt x="224" y="109"/>
                  <a:pt x="224" y="109"/>
                </a:cubicBezTo>
                <a:cubicBezTo>
                  <a:pt x="224" y="110"/>
                  <a:pt x="224" y="110"/>
                  <a:pt x="223" y="110"/>
                </a:cubicBezTo>
                <a:cubicBezTo>
                  <a:pt x="223" y="110"/>
                  <a:pt x="223" y="110"/>
                  <a:pt x="223" y="110"/>
                </a:cubicBezTo>
                <a:cubicBezTo>
                  <a:pt x="223" y="110"/>
                  <a:pt x="223" y="110"/>
                  <a:pt x="223" y="110"/>
                </a:cubicBezTo>
                <a:cubicBezTo>
                  <a:pt x="219" y="113"/>
                  <a:pt x="216" y="117"/>
                  <a:pt x="212" y="120"/>
                </a:cubicBezTo>
                <a:cubicBezTo>
                  <a:pt x="211" y="120"/>
                  <a:pt x="211" y="120"/>
                  <a:pt x="211" y="120"/>
                </a:cubicBezTo>
                <a:cubicBezTo>
                  <a:pt x="211" y="120"/>
                  <a:pt x="211" y="120"/>
                  <a:pt x="211" y="120"/>
                </a:cubicBezTo>
                <a:cubicBezTo>
                  <a:pt x="211" y="120"/>
                  <a:pt x="210" y="121"/>
                  <a:pt x="210" y="121"/>
                </a:cubicBezTo>
                <a:cubicBezTo>
                  <a:pt x="209" y="121"/>
                  <a:pt x="209" y="121"/>
                  <a:pt x="209" y="121"/>
                </a:cubicBezTo>
                <a:cubicBezTo>
                  <a:pt x="209" y="122"/>
                  <a:pt x="209" y="122"/>
                  <a:pt x="208" y="122"/>
                </a:cubicBezTo>
                <a:cubicBezTo>
                  <a:pt x="208" y="122"/>
                  <a:pt x="208" y="122"/>
                  <a:pt x="208" y="122"/>
                </a:cubicBezTo>
                <a:cubicBezTo>
                  <a:pt x="203" y="126"/>
                  <a:pt x="198" y="129"/>
                  <a:pt x="193" y="131"/>
                </a:cubicBezTo>
                <a:cubicBezTo>
                  <a:pt x="193" y="132"/>
                  <a:pt x="193" y="133"/>
                  <a:pt x="192" y="133"/>
                </a:cubicBezTo>
                <a:cubicBezTo>
                  <a:pt x="192" y="134"/>
                  <a:pt x="192" y="134"/>
                  <a:pt x="191" y="134"/>
                </a:cubicBezTo>
                <a:cubicBezTo>
                  <a:pt x="190" y="134"/>
                  <a:pt x="190" y="134"/>
                  <a:pt x="190" y="133"/>
                </a:cubicBezTo>
                <a:cubicBezTo>
                  <a:pt x="190" y="133"/>
                  <a:pt x="190" y="132"/>
                  <a:pt x="190" y="132"/>
                </a:cubicBezTo>
                <a:cubicBezTo>
                  <a:pt x="189" y="132"/>
                  <a:pt x="187" y="132"/>
                  <a:pt x="186" y="133"/>
                </a:cubicBezTo>
                <a:cubicBezTo>
                  <a:pt x="175" y="136"/>
                  <a:pt x="162" y="137"/>
                  <a:pt x="145" y="137"/>
                </a:cubicBezTo>
                <a:cubicBezTo>
                  <a:pt x="145" y="137"/>
                  <a:pt x="145" y="137"/>
                  <a:pt x="144" y="137"/>
                </a:cubicBezTo>
                <a:cubicBezTo>
                  <a:pt x="144" y="138"/>
                  <a:pt x="144" y="139"/>
                  <a:pt x="144" y="140"/>
                </a:cubicBezTo>
                <a:cubicBezTo>
                  <a:pt x="144" y="141"/>
                  <a:pt x="143" y="141"/>
                  <a:pt x="143" y="141"/>
                </a:cubicBezTo>
                <a:close/>
                <a:moveTo>
                  <a:pt x="109" y="132"/>
                </a:moveTo>
                <a:cubicBezTo>
                  <a:pt x="119" y="133"/>
                  <a:pt x="129" y="134"/>
                  <a:pt x="138" y="134"/>
                </a:cubicBezTo>
                <a:cubicBezTo>
                  <a:pt x="138" y="133"/>
                  <a:pt x="138" y="133"/>
                  <a:pt x="138" y="133"/>
                </a:cubicBezTo>
                <a:cubicBezTo>
                  <a:pt x="138" y="132"/>
                  <a:pt x="138" y="132"/>
                  <a:pt x="138" y="132"/>
                </a:cubicBezTo>
                <a:cubicBezTo>
                  <a:pt x="138" y="130"/>
                  <a:pt x="138" y="128"/>
                  <a:pt x="138" y="126"/>
                </a:cubicBezTo>
                <a:cubicBezTo>
                  <a:pt x="139" y="125"/>
                  <a:pt x="139" y="123"/>
                  <a:pt x="138" y="121"/>
                </a:cubicBezTo>
                <a:cubicBezTo>
                  <a:pt x="138" y="120"/>
                  <a:pt x="138" y="120"/>
                  <a:pt x="138" y="120"/>
                </a:cubicBezTo>
                <a:cubicBezTo>
                  <a:pt x="138" y="119"/>
                  <a:pt x="138" y="118"/>
                  <a:pt x="138" y="117"/>
                </a:cubicBezTo>
                <a:cubicBezTo>
                  <a:pt x="138" y="117"/>
                  <a:pt x="138" y="116"/>
                  <a:pt x="138" y="116"/>
                </a:cubicBezTo>
                <a:cubicBezTo>
                  <a:pt x="138" y="115"/>
                  <a:pt x="138" y="115"/>
                  <a:pt x="139" y="115"/>
                </a:cubicBezTo>
                <a:cubicBezTo>
                  <a:pt x="139" y="115"/>
                  <a:pt x="139" y="115"/>
                  <a:pt x="140" y="115"/>
                </a:cubicBezTo>
                <a:cubicBezTo>
                  <a:pt x="140" y="116"/>
                  <a:pt x="141" y="117"/>
                  <a:pt x="141" y="118"/>
                </a:cubicBezTo>
                <a:cubicBezTo>
                  <a:pt x="141" y="116"/>
                  <a:pt x="141" y="114"/>
                  <a:pt x="141" y="112"/>
                </a:cubicBezTo>
                <a:cubicBezTo>
                  <a:pt x="139" y="112"/>
                  <a:pt x="137" y="112"/>
                  <a:pt x="134" y="112"/>
                </a:cubicBezTo>
                <a:cubicBezTo>
                  <a:pt x="134" y="113"/>
                  <a:pt x="134" y="113"/>
                  <a:pt x="134" y="114"/>
                </a:cubicBezTo>
                <a:cubicBezTo>
                  <a:pt x="133" y="114"/>
                  <a:pt x="133" y="116"/>
                  <a:pt x="133" y="122"/>
                </a:cubicBezTo>
                <a:cubicBezTo>
                  <a:pt x="133" y="122"/>
                  <a:pt x="133" y="122"/>
                  <a:pt x="133" y="123"/>
                </a:cubicBezTo>
                <a:cubicBezTo>
                  <a:pt x="133" y="123"/>
                  <a:pt x="133" y="124"/>
                  <a:pt x="133" y="125"/>
                </a:cubicBezTo>
                <a:cubicBezTo>
                  <a:pt x="133" y="127"/>
                  <a:pt x="134" y="130"/>
                  <a:pt x="133" y="132"/>
                </a:cubicBezTo>
                <a:cubicBezTo>
                  <a:pt x="133" y="133"/>
                  <a:pt x="132" y="133"/>
                  <a:pt x="132" y="133"/>
                </a:cubicBezTo>
                <a:cubicBezTo>
                  <a:pt x="131" y="133"/>
                  <a:pt x="131" y="133"/>
                  <a:pt x="131" y="132"/>
                </a:cubicBezTo>
                <a:cubicBezTo>
                  <a:pt x="130" y="131"/>
                  <a:pt x="130" y="129"/>
                  <a:pt x="130" y="128"/>
                </a:cubicBezTo>
                <a:cubicBezTo>
                  <a:pt x="130" y="127"/>
                  <a:pt x="130" y="127"/>
                  <a:pt x="130" y="127"/>
                </a:cubicBezTo>
                <a:cubicBezTo>
                  <a:pt x="130" y="124"/>
                  <a:pt x="130" y="122"/>
                  <a:pt x="130" y="119"/>
                </a:cubicBezTo>
                <a:cubicBezTo>
                  <a:pt x="130" y="119"/>
                  <a:pt x="130" y="119"/>
                  <a:pt x="130" y="119"/>
                </a:cubicBezTo>
                <a:cubicBezTo>
                  <a:pt x="130" y="117"/>
                  <a:pt x="130" y="114"/>
                  <a:pt x="131" y="112"/>
                </a:cubicBezTo>
                <a:cubicBezTo>
                  <a:pt x="131" y="112"/>
                  <a:pt x="130" y="112"/>
                  <a:pt x="130" y="112"/>
                </a:cubicBezTo>
                <a:cubicBezTo>
                  <a:pt x="130" y="113"/>
                  <a:pt x="130" y="113"/>
                  <a:pt x="130" y="113"/>
                </a:cubicBezTo>
                <a:cubicBezTo>
                  <a:pt x="130" y="113"/>
                  <a:pt x="130" y="113"/>
                  <a:pt x="130" y="113"/>
                </a:cubicBezTo>
                <a:cubicBezTo>
                  <a:pt x="130" y="113"/>
                  <a:pt x="130" y="114"/>
                  <a:pt x="130" y="114"/>
                </a:cubicBezTo>
                <a:cubicBezTo>
                  <a:pt x="130" y="115"/>
                  <a:pt x="130" y="115"/>
                  <a:pt x="130" y="115"/>
                </a:cubicBezTo>
                <a:cubicBezTo>
                  <a:pt x="130" y="116"/>
                  <a:pt x="130" y="116"/>
                  <a:pt x="130" y="117"/>
                </a:cubicBezTo>
                <a:cubicBezTo>
                  <a:pt x="130" y="118"/>
                  <a:pt x="130" y="120"/>
                  <a:pt x="129" y="121"/>
                </a:cubicBezTo>
                <a:cubicBezTo>
                  <a:pt x="129" y="122"/>
                  <a:pt x="129" y="123"/>
                  <a:pt x="129" y="124"/>
                </a:cubicBezTo>
                <a:cubicBezTo>
                  <a:pt x="129" y="125"/>
                  <a:pt x="129" y="126"/>
                  <a:pt x="129" y="127"/>
                </a:cubicBezTo>
                <a:cubicBezTo>
                  <a:pt x="129" y="128"/>
                  <a:pt x="129" y="130"/>
                  <a:pt x="129" y="131"/>
                </a:cubicBezTo>
                <a:cubicBezTo>
                  <a:pt x="129" y="132"/>
                  <a:pt x="129" y="132"/>
                  <a:pt x="128" y="132"/>
                </a:cubicBezTo>
                <a:cubicBezTo>
                  <a:pt x="128" y="132"/>
                  <a:pt x="127" y="132"/>
                  <a:pt x="127" y="131"/>
                </a:cubicBezTo>
                <a:cubicBezTo>
                  <a:pt x="127" y="131"/>
                  <a:pt x="126" y="130"/>
                  <a:pt x="126" y="130"/>
                </a:cubicBezTo>
                <a:cubicBezTo>
                  <a:pt x="126" y="130"/>
                  <a:pt x="126" y="130"/>
                  <a:pt x="126" y="131"/>
                </a:cubicBezTo>
                <a:cubicBezTo>
                  <a:pt x="126" y="131"/>
                  <a:pt x="125" y="131"/>
                  <a:pt x="125" y="131"/>
                </a:cubicBezTo>
                <a:cubicBezTo>
                  <a:pt x="124" y="131"/>
                  <a:pt x="124" y="131"/>
                  <a:pt x="124" y="131"/>
                </a:cubicBezTo>
                <a:cubicBezTo>
                  <a:pt x="123" y="128"/>
                  <a:pt x="123" y="125"/>
                  <a:pt x="123" y="122"/>
                </a:cubicBezTo>
                <a:cubicBezTo>
                  <a:pt x="123" y="122"/>
                  <a:pt x="123" y="121"/>
                  <a:pt x="123" y="121"/>
                </a:cubicBezTo>
                <a:cubicBezTo>
                  <a:pt x="123" y="117"/>
                  <a:pt x="124" y="115"/>
                  <a:pt x="124" y="112"/>
                </a:cubicBezTo>
                <a:cubicBezTo>
                  <a:pt x="124" y="112"/>
                  <a:pt x="124" y="112"/>
                  <a:pt x="123" y="112"/>
                </a:cubicBezTo>
                <a:cubicBezTo>
                  <a:pt x="123" y="112"/>
                  <a:pt x="123" y="112"/>
                  <a:pt x="123" y="113"/>
                </a:cubicBezTo>
                <a:cubicBezTo>
                  <a:pt x="123" y="113"/>
                  <a:pt x="123" y="113"/>
                  <a:pt x="123" y="114"/>
                </a:cubicBezTo>
                <a:cubicBezTo>
                  <a:pt x="123" y="114"/>
                  <a:pt x="123" y="114"/>
                  <a:pt x="123" y="114"/>
                </a:cubicBezTo>
                <a:cubicBezTo>
                  <a:pt x="123" y="115"/>
                  <a:pt x="123" y="115"/>
                  <a:pt x="123" y="116"/>
                </a:cubicBezTo>
                <a:cubicBezTo>
                  <a:pt x="123" y="116"/>
                  <a:pt x="123" y="116"/>
                  <a:pt x="123" y="117"/>
                </a:cubicBezTo>
                <a:cubicBezTo>
                  <a:pt x="123" y="118"/>
                  <a:pt x="123" y="118"/>
                  <a:pt x="123" y="119"/>
                </a:cubicBezTo>
                <a:cubicBezTo>
                  <a:pt x="123" y="120"/>
                  <a:pt x="123" y="120"/>
                  <a:pt x="123" y="120"/>
                </a:cubicBezTo>
                <a:cubicBezTo>
                  <a:pt x="123" y="124"/>
                  <a:pt x="123" y="128"/>
                  <a:pt x="122" y="132"/>
                </a:cubicBezTo>
                <a:cubicBezTo>
                  <a:pt x="122" y="132"/>
                  <a:pt x="121" y="133"/>
                  <a:pt x="121" y="133"/>
                </a:cubicBezTo>
                <a:cubicBezTo>
                  <a:pt x="120" y="133"/>
                  <a:pt x="120" y="132"/>
                  <a:pt x="120" y="132"/>
                </a:cubicBezTo>
                <a:cubicBezTo>
                  <a:pt x="119" y="129"/>
                  <a:pt x="119" y="125"/>
                  <a:pt x="119" y="122"/>
                </a:cubicBezTo>
                <a:cubicBezTo>
                  <a:pt x="119" y="120"/>
                  <a:pt x="120" y="118"/>
                  <a:pt x="119" y="116"/>
                </a:cubicBezTo>
                <a:cubicBezTo>
                  <a:pt x="119" y="116"/>
                  <a:pt x="119" y="116"/>
                  <a:pt x="119" y="116"/>
                </a:cubicBezTo>
                <a:cubicBezTo>
                  <a:pt x="119" y="114"/>
                  <a:pt x="119" y="113"/>
                  <a:pt x="120" y="112"/>
                </a:cubicBezTo>
                <a:cubicBezTo>
                  <a:pt x="119" y="112"/>
                  <a:pt x="119" y="112"/>
                  <a:pt x="118" y="112"/>
                </a:cubicBezTo>
                <a:cubicBezTo>
                  <a:pt x="118" y="114"/>
                  <a:pt x="118" y="116"/>
                  <a:pt x="118" y="117"/>
                </a:cubicBezTo>
                <a:cubicBezTo>
                  <a:pt x="117" y="119"/>
                  <a:pt x="117" y="120"/>
                  <a:pt x="117" y="121"/>
                </a:cubicBezTo>
                <a:cubicBezTo>
                  <a:pt x="117" y="123"/>
                  <a:pt x="117" y="125"/>
                  <a:pt x="117" y="127"/>
                </a:cubicBezTo>
                <a:cubicBezTo>
                  <a:pt x="117" y="128"/>
                  <a:pt x="117" y="128"/>
                  <a:pt x="117" y="129"/>
                </a:cubicBezTo>
                <a:cubicBezTo>
                  <a:pt x="117" y="130"/>
                  <a:pt x="117" y="131"/>
                  <a:pt x="116" y="131"/>
                </a:cubicBezTo>
                <a:cubicBezTo>
                  <a:pt x="116" y="131"/>
                  <a:pt x="115" y="130"/>
                  <a:pt x="115" y="130"/>
                </a:cubicBezTo>
                <a:cubicBezTo>
                  <a:pt x="113" y="126"/>
                  <a:pt x="114" y="121"/>
                  <a:pt x="114" y="117"/>
                </a:cubicBezTo>
                <a:cubicBezTo>
                  <a:pt x="115" y="115"/>
                  <a:pt x="115" y="113"/>
                  <a:pt x="115" y="112"/>
                </a:cubicBezTo>
                <a:cubicBezTo>
                  <a:pt x="114" y="112"/>
                  <a:pt x="114" y="112"/>
                  <a:pt x="113" y="112"/>
                </a:cubicBezTo>
                <a:cubicBezTo>
                  <a:pt x="113" y="112"/>
                  <a:pt x="113" y="113"/>
                  <a:pt x="113" y="114"/>
                </a:cubicBezTo>
                <a:cubicBezTo>
                  <a:pt x="113" y="119"/>
                  <a:pt x="113" y="124"/>
                  <a:pt x="112" y="129"/>
                </a:cubicBezTo>
                <a:cubicBezTo>
                  <a:pt x="111" y="129"/>
                  <a:pt x="111" y="129"/>
                  <a:pt x="110" y="129"/>
                </a:cubicBezTo>
                <a:cubicBezTo>
                  <a:pt x="110" y="129"/>
                  <a:pt x="109" y="129"/>
                  <a:pt x="109" y="128"/>
                </a:cubicBezTo>
                <a:cubicBezTo>
                  <a:pt x="109" y="125"/>
                  <a:pt x="109" y="122"/>
                  <a:pt x="110" y="119"/>
                </a:cubicBezTo>
                <a:cubicBezTo>
                  <a:pt x="110" y="116"/>
                  <a:pt x="110" y="114"/>
                  <a:pt x="110" y="111"/>
                </a:cubicBezTo>
                <a:cubicBezTo>
                  <a:pt x="110" y="111"/>
                  <a:pt x="110" y="111"/>
                  <a:pt x="110" y="111"/>
                </a:cubicBezTo>
                <a:cubicBezTo>
                  <a:pt x="109" y="115"/>
                  <a:pt x="109" y="118"/>
                  <a:pt x="109" y="123"/>
                </a:cubicBezTo>
                <a:cubicBezTo>
                  <a:pt x="109" y="123"/>
                  <a:pt x="109" y="124"/>
                  <a:pt x="109" y="125"/>
                </a:cubicBezTo>
                <a:cubicBezTo>
                  <a:pt x="109" y="127"/>
                  <a:pt x="109" y="130"/>
                  <a:pt x="109" y="132"/>
                </a:cubicBezTo>
                <a:close/>
                <a:moveTo>
                  <a:pt x="144" y="112"/>
                </a:moveTo>
                <a:cubicBezTo>
                  <a:pt x="144" y="116"/>
                  <a:pt x="144" y="119"/>
                  <a:pt x="144" y="123"/>
                </a:cubicBezTo>
                <a:cubicBezTo>
                  <a:pt x="144" y="124"/>
                  <a:pt x="144" y="125"/>
                  <a:pt x="144" y="126"/>
                </a:cubicBezTo>
                <a:cubicBezTo>
                  <a:pt x="144" y="126"/>
                  <a:pt x="144" y="134"/>
                  <a:pt x="144" y="134"/>
                </a:cubicBezTo>
                <a:cubicBezTo>
                  <a:pt x="145" y="134"/>
                  <a:pt x="145" y="134"/>
                  <a:pt x="145" y="134"/>
                </a:cubicBezTo>
                <a:cubicBezTo>
                  <a:pt x="145" y="131"/>
                  <a:pt x="145" y="129"/>
                  <a:pt x="145" y="126"/>
                </a:cubicBezTo>
                <a:cubicBezTo>
                  <a:pt x="145" y="126"/>
                  <a:pt x="145" y="125"/>
                  <a:pt x="145" y="124"/>
                </a:cubicBezTo>
                <a:cubicBezTo>
                  <a:pt x="145" y="121"/>
                  <a:pt x="145" y="121"/>
                  <a:pt x="145" y="121"/>
                </a:cubicBezTo>
                <a:cubicBezTo>
                  <a:pt x="145" y="119"/>
                  <a:pt x="145" y="116"/>
                  <a:pt x="145" y="113"/>
                </a:cubicBezTo>
                <a:cubicBezTo>
                  <a:pt x="145" y="113"/>
                  <a:pt x="145" y="112"/>
                  <a:pt x="146" y="112"/>
                </a:cubicBezTo>
                <a:cubicBezTo>
                  <a:pt x="145" y="112"/>
                  <a:pt x="145" y="112"/>
                  <a:pt x="144" y="112"/>
                </a:cubicBezTo>
                <a:close/>
                <a:moveTo>
                  <a:pt x="148" y="134"/>
                </a:moveTo>
                <a:cubicBezTo>
                  <a:pt x="148" y="134"/>
                  <a:pt x="148" y="134"/>
                  <a:pt x="148" y="134"/>
                </a:cubicBezTo>
                <a:cubicBezTo>
                  <a:pt x="148" y="133"/>
                  <a:pt x="148" y="133"/>
                  <a:pt x="148" y="133"/>
                </a:cubicBezTo>
                <a:cubicBezTo>
                  <a:pt x="148" y="133"/>
                  <a:pt x="148" y="133"/>
                  <a:pt x="148" y="134"/>
                </a:cubicBezTo>
                <a:close/>
                <a:moveTo>
                  <a:pt x="156" y="112"/>
                </a:moveTo>
                <a:cubicBezTo>
                  <a:pt x="156" y="112"/>
                  <a:pt x="156" y="112"/>
                  <a:pt x="157" y="113"/>
                </a:cubicBezTo>
                <a:cubicBezTo>
                  <a:pt x="157" y="113"/>
                  <a:pt x="157" y="113"/>
                  <a:pt x="157" y="114"/>
                </a:cubicBezTo>
                <a:cubicBezTo>
                  <a:pt x="156" y="118"/>
                  <a:pt x="156" y="121"/>
                  <a:pt x="156" y="125"/>
                </a:cubicBezTo>
                <a:cubicBezTo>
                  <a:pt x="156" y="127"/>
                  <a:pt x="156" y="129"/>
                  <a:pt x="156" y="131"/>
                </a:cubicBezTo>
                <a:cubicBezTo>
                  <a:pt x="156" y="131"/>
                  <a:pt x="156" y="132"/>
                  <a:pt x="156" y="132"/>
                </a:cubicBezTo>
                <a:cubicBezTo>
                  <a:pt x="156" y="132"/>
                  <a:pt x="156" y="133"/>
                  <a:pt x="156" y="133"/>
                </a:cubicBezTo>
                <a:cubicBezTo>
                  <a:pt x="156" y="133"/>
                  <a:pt x="157" y="133"/>
                  <a:pt x="157" y="133"/>
                </a:cubicBezTo>
                <a:cubicBezTo>
                  <a:pt x="160" y="133"/>
                  <a:pt x="164" y="133"/>
                  <a:pt x="167" y="132"/>
                </a:cubicBezTo>
                <a:cubicBezTo>
                  <a:pt x="167" y="132"/>
                  <a:pt x="167" y="131"/>
                  <a:pt x="167" y="130"/>
                </a:cubicBezTo>
                <a:cubicBezTo>
                  <a:pt x="167" y="130"/>
                  <a:pt x="166" y="129"/>
                  <a:pt x="166" y="129"/>
                </a:cubicBezTo>
                <a:cubicBezTo>
                  <a:pt x="166" y="128"/>
                  <a:pt x="166" y="126"/>
                  <a:pt x="166" y="124"/>
                </a:cubicBezTo>
                <a:cubicBezTo>
                  <a:pt x="166" y="124"/>
                  <a:pt x="166" y="123"/>
                  <a:pt x="166" y="123"/>
                </a:cubicBezTo>
                <a:cubicBezTo>
                  <a:pt x="166" y="121"/>
                  <a:pt x="166" y="120"/>
                  <a:pt x="166" y="118"/>
                </a:cubicBezTo>
                <a:cubicBezTo>
                  <a:pt x="166" y="117"/>
                  <a:pt x="166" y="117"/>
                  <a:pt x="166" y="117"/>
                </a:cubicBezTo>
                <a:cubicBezTo>
                  <a:pt x="166" y="116"/>
                  <a:pt x="166" y="115"/>
                  <a:pt x="166" y="114"/>
                </a:cubicBezTo>
                <a:cubicBezTo>
                  <a:pt x="166" y="112"/>
                  <a:pt x="166" y="111"/>
                  <a:pt x="166" y="109"/>
                </a:cubicBezTo>
                <a:cubicBezTo>
                  <a:pt x="162" y="110"/>
                  <a:pt x="158" y="111"/>
                  <a:pt x="154" y="111"/>
                </a:cubicBezTo>
                <a:cubicBezTo>
                  <a:pt x="154" y="111"/>
                  <a:pt x="154" y="112"/>
                  <a:pt x="154" y="112"/>
                </a:cubicBezTo>
                <a:cubicBezTo>
                  <a:pt x="154" y="112"/>
                  <a:pt x="154" y="113"/>
                  <a:pt x="154" y="113"/>
                </a:cubicBezTo>
                <a:cubicBezTo>
                  <a:pt x="154" y="113"/>
                  <a:pt x="154" y="113"/>
                  <a:pt x="154" y="113"/>
                </a:cubicBezTo>
                <a:cubicBezTo>
                  <a:pt x="154" y="112"/>
                  <a:pt x="155" y="112"/>
                  <a:pt x="156" y="112"/>
                </a:cubicBezTo>
                <a:close/>
                <a:moveTo>
                  <a:pt x="106" y="132"/>
                </a:moveTo>
                <a:cubicBezTo>
                  <a:pt x="106" y="131"/>
                  <a:pt x="106" y="130"/>
                  <a:pt x="106" y="129"/>
                </a:cubicBezTo>
                <a:cubicBezTo>
                  <a:pt x="106" y="130"/>
                  <a:pt x="106" y="131"/>
                  <a:pt x="106" y="131"/>
                </a:cubicBezTo>
                <a:cubicBezTo>
                  <a:pt x="106" y="131"/>
                  <a:pt x="105" y="132"/>
                  <a:pt x="105" y="132"/>
                </a:cubicBezTo>
                <a:cubicBezTo>
                  <a:pt x="106" y="132"/>
                  <a:pt x="106" y="132"/>
                  <a:pt x="106" y="132"/>
                </a:cubicBezTo>
                <a:close/>
                <a:moveTo>
                  <a:pt x="174" y="129"/>
                </a:moveTo>
                <a:cubicBezTo>
                  <a:pt x="174" y="130"/>
                  <a:pt x="174" y="131"/>
                  <a:pt x="174" y="132"/>
                </a:cubicBezTo>
                <a:cubicBezTo>
                  <a:pt x="174" y="132"/>
                  <a:pt x="175" y="131"/>
                  <a:pt x="176" y="131"/>
                </a:cubicBezTo>
                <a:cubicBezTo>
                  <a:pt x="176" y="130"/>
                  <a:pt x="176" y="129"/>
                  <a:pt x="176" y="128"/>
                </a:cubicBezTo>
                <a:cubicBezTo>
                  <a:pt x="175" y="128"/>
                  <a:pt x="175" y="128"/>
                  <a:pt x="175" y="128"/>
                </a:cubicBezTo>
                <a:cubicBezTo>
                  <a:pt x="175" y="128"/>
                  <a:pt x="175" y="128"/>
                  <a:pt x="175" y="128"/>
                </a:cubicBezTo>
                <a:cubicBezTo>
                  <a:pt x="175" y="129"/>
                  <a:pt x="175" y="129"/>
                  <a:pt x="174" y="129"/>
                </a:cubicBezTo>
                <a:close/>
                <a:moveTo>
                  <a:pt x="100" y="131"/>
                </a:moveTo>
                <a:cubicBezTo>
                  <a:pt x="101" y="131"/>
                  <a:pt x="102" y="131"/>
                  <a:pt x="103" y="131"/>
                </a:cubicBezTo>
                <a:cubicBezTo>
                  <a:pt x="103" y="131"/>
                  <a:pt x="103" y="131"/>
                  <a:pt x="103" y="131"/>
                </a:cubicBezTo>
                <a:cubicBezTo>
                  <a:pt x="103" y="129"/>
                  <a:pt x="103" y="126"/>
                  <a:pt x="103" y="123"/>
                </a:cubicBezTo>
                <a:cubicBezTo>
                  <a:pt x="103" y="122"/>
                  <a:pt x="103" y="120"/>
                  <a:pt x="103" y="119"/>
                </a:cubicBezTo>
                <a:cubicBezTo>
                  <a:pt x="103" y="116"/>
                  <a:pt x="103" y="113"/>
                  <a:pt x="103" y="111"/>
                </a:cubicBezTo>
                <a:cubicBezTo>
                  <a:pt x="102" y="111"/>
                  <a:pt x="101" y="110"/>
                  <a:pt x="100" y="110"/>
                </a:cubicBezTo>
                <a:cubicBezTo>
                  <a:pt x="100" y="112"/>
                  <a:pt x="101" y="114"/>
                  <a:pt x="101" y="116"/>
                </a:cubicBezTo>
                <a:cubicBezTo>
                  <a:pt x="101" y="121"/>
                  <a:pt x="102" y="126"/>
                  <a:pt x="100" y="131"/>
                </a:cubicBezTo>
                <a:cubicBezTo>
                  <a:pt x="100" y="131"/>
                  <a:pt x="100" y="131"/>
                  <a:pt x="100" y="131"/>
                </a:cubicBezTo>
                <a:close/>
                <a:moveTo>
                  <a:pt x="179" y="129"/>
                </a:moveTo>
                <a:cubicBezTo>
                  <a:pt x="179" y="130"/>
                  <a:pt x="179" y="130"/>
                  <a:pt x="178" y="131"/>
                </a:cubicBezTo>
                <a:cubicBezTo>
                  <a:pt x="181" y="130"/>
                  <a:pt x="184" y="130"/>
                  <a:pt x="187" y="129"/>
                </a:cubicBezTo>
                <a:cubicBezTo>
                  <a:pt x="186" y="129"/>
                  <a:pt x="186" y="129"/>
                  <a:pt x="186" y="129"/>
                </a:cubicBezTo>
                <a:cubicBezTo>
                  <a:pt x="186" y="128"/>
                  <a:pt x="186" y="128"/>
                  <a:pt x="186" y="128"/>
                </a:cubicBezTo>
                <a:cubicBezTo>
                  <a:pt x="186" y="128"/>
                  <a:pt x="186" y="128"/>
                  <a:pt x="186" y="128"/>
                </a:cubicBezTo>
                <a:cubicBezTo>
                  <a:pt x="185" y="128"/>
                  <a:pt x="185" y="127"/>
                  <a:pt x="185" y="127"/>
                </a:cubicBezTo>
                <a:cubicBezTo>
                  <a:pt x="185" y="127"/>
                  <a:pt x="185" y="126"/>
                  <a:pt x="185" y="126"/>
                </a:cubicBezTo>
                <a:cubicBezTo>
                  <a:pt x="184" y="126"/>
                  <a:pt x="184" y="126"/>
                  <a:pt x="184" y="126"/>
                </a:cubicBezTo>
                <a:cubicBezTo>
                  <a:pt x="184" y="127"/>
                  <a:pt x="184" y="127"/>
                  <a:pt x="183" y="128"/>
                </a:cubicBezTo>
                <a:cubicBezTo>
                  <a:pt x="183" y="128"/>
                  <a:pt x="183" y="129"/>
                  <a:pt x="182" y="129"/>
                </a:cubicBezTo>
                <a:cubicBezTo>
                  <a:pt x="182" y="129"/>
                  <a:pt x="181" y="128"/>
                  <a:pt x="181" y="128"/>
                </a:cubicBezTo>
                <a:cubicBezTo>
                  <a:pt x="181" y="127"/>
                  <a:pt x="181" y="127"/>
                  <a:pt x="181" y="127"/>
                </a:cubicBezTo>
                <a:cubicBezTo>
                  <a:pt x="181" y="127"/>
                  <a:pt x="181" y="127"/>
                  <a:pt x="181" y="127"/>
                </a:cubicBezTo>
                <a:cubicBezTo>
                  <a:pt x="180" y="128"/>
                  <a:pt x="180" y="128"/>
                  <a:pt x="180" y="129"/>
                </a:cubicBezTo>
                <a:cubicBezTo>
                  <a:pt x="180" y="129"/>
                  <a:pt x="180" y="129"/>
                  <a:pt x="179" y="129"/>
                </a:cubicBezTo>
                <a:cubicBezTo>
                  <a:pt x="179" y="129"/>
                  <a:pt x="179" y="129"/>
                  <a:pt x="179" y="129"/>
                </a:cubicBezTo>
                <a:close/>
                <a:moveTo>
                  <a:pt x="95" y="130"/>
                </a:moveTo>
                <a:cubicBezTo>
                  <a:pt x="94" y="129"/>
                  <a:pt x="94" y="127"/>
                  <a:pt x="95" y="125"/>
                </a:cubicBezTo>
                <a:cubicBezTo>
                  <a:pt x="95" y="123"/>
                  <a:pt x="95" y="122"/>
                  <a:pt x="95" y="121"/>
                </a:cubicBezTo>
                <a:cubicBezTo>
                  <a:pt x="95" y="118"/>
                  <a:pt x="95" y="114"/>
                  <a:pt x="94" y="110"/>
                </a:cubicBezTo>
                <a:cubicBezTo>
                  <a:pt x="94" y="110"/>
                  <a:pt x="94" y="110"/>
                  <a:pt x="94" y="110"/>
                </a:cubicBezTo>
                <a:cubicBezTo>
                  <a:pt x="92" y="109"/>
                  <a:pt x="89" y="109"/>
                  <a:pt x="87" y="109"/>
                </a:cubicBezTo>
                <a:cubicBezTo>
                  <a:pt x="87" y="111"/>
                  <a:pt x="86" y="114"/>
                  <a:pt x="86" y="117"/>
                </a:cubicBezTo>
                <a:cubicBezTo>
                  <a:pt x="86" y="118"/>
                  <a:pt x="86" y="119"/>
                  <a:pt x="86" y="120"/>
                </a:cubicBezTo>
                <a:cubicBezTo>
                  <a:pt x="86" y="122"/>
                  <a:pt x="86" y="124"/>
                  <a:pt x="86" y="126"/>
                </a:cubicBezTo>
                <a:cubicBezTo>
                  <a:pt x="86" y="127"/>
                  <a:pt x="86" y="127"/>
                  <a:pt x="86" y="128"/>
                </a:cubicBezTo>
                <a:cubicBezTo>
                  <a:pt x="86" y="128"/>
                  <a:pt x="86" y="129"/>
                  <a:pt x="86" y="129"/>
                </a:cubicBezTo>
                <a:cubicBezTo>
                  <a:pt x="87" y="129"/>
                  <a:pt x="88" y="130"/>
                  <a:pt x="89" y="130"/>
                </a:cubicBezTo>
                <a:cubicBezTo>
                  <a:pt x="89" y="130"/>
                  <a:pt x="89" y="129"/>
                  <a:pt x="89" y="129"/>
                </a:cubicBezTo>
                <a:cubicBezTo>
                  <a:pt x="89" y="126"/>
                  <a:pt x="90" y="123"/>
                  <a:pt x="90" y="120"/>
                </a:cubicBezTo>
                <a:cubicBezTo>
                  <a:pt x="90" y="120"/>
                  <a:pt x="90" y="119"/>
                  <a:pt x="90" y="119"/>
                </a:cubicBezTo>
                <a:cubicBezTo>
                  <a:pt x="90" y="114"/>
                  <a:pt x="91" y="110"/>
                  <a:pt x="93" y="110"/>
                </a:cubicBezTo>
                <a:cubicBezTo>
                  <a:pt x="93" y="110"/>
                  <a:pt x="93" y="110"/>
                  <a:pt x="93" y="110"/>
                </a:cubicBezTo>
                <a:cubicBezTo>
                  <a:pt x="94" y="110"/>
                  <a:pt x="94" y="111"/>
                  <a:pt x="94" y="112"/>
                </a:cubicBezTo>
                <a:cubicBezTo>
                  <a:pt x="94" y="112"/>
                  <a:pt x="94" y="112"/>
                  <a:pt x="94" y="112"/>
                </a:cubicBezTo>
                <a:cubicBezTo>
                  <a:pt x="94" y="112"/>
                  <a:pt x="94" y="113"/>
                  <a:pt x="94" y="113"/>
                </a:cubicBezTo>
                <a:cubicBezTo>
                  <a:pt x="94" y="113"/>
                  <a:pt x="94" y="113"/>
                  <a:pt x="94" y="113"/>
                </a:cubicBezTo>
                <a:cubicBezTo>
                  <a:pt x="94" y="114"/>
                  <a:pt x="94" y="114"/>
                  <a:pt x="94" y="114"/>
                </a:cubicBezTo>
                <a:cubicBezTo>
                  <a:pt x="94" y="115"/>
                  <a:pt x="94" y="115"/>
                  <a:pt x="94" y="116"/>
                </a:cubicBezTo>
                <a:cubicBezTo>
                  <a:pt x="93" y="118"/>
                  <a:pt x="93" y="121"/>
                  <a:pt x="93" y="123"/>
                </a:cubicBezTo>
                <a:cubicBezTo>
                  <a:pt x="93" y="124"/>
                  <a:pt x="93" y="125"/>
                  <a:pt x="93" y="126"/>
                </a:cubicBezTo>
                <a:cubicBezTo>
                  <a:pt x="93" y="127"/>
                  <a:pt x="93" y="129"/>
                  <a:pt x="93" y="130"/>
                </a:cubicBezTo>
                <a:cubicBezTo>
                  <a:pt x="93" y="130"/>
                  <a:pt x="94" y="130"/>
                  <a:pt x="95" y="130"/>
                </a:cubicBezTo>
                <a:close/>
                <a:moveTo>
                  <a:pt x="83" y="129"/>
                </a:moveTo>
                <a:cubicBezTo>
                  <a:pt x="82" y="126"/>
                  <a:pt x="83" y="124"/>
                  <a:pt x="83" y="122"/>
                </a:cubicBezTo>
                <a:cubicBezTo>
                  <a:pt x="83" y="121"/>
                  <a:pt x="83" y="121"/>
                  <a:pt x="83" y="120"/>
                </a:cubicBezTo>
                <a:cubicBezTo>
                  <a:pt x="83" y="119"/>
                  <a:pt x="83" y="117"/>
                  <a:pt x="83" y="115"/>
                </a:cubicBezTo>
                <a:cubicBezTo>
                  <a:pt x="84" y="113"/>
                  <a:pt x="84" y="111"/>
                  <a:pt x="84" y="108"/>
                </a:cubicBezTo>
                <a:cubicBezTo>
                  <a:pt x="84" y="108"/>
                  <a:pt x="84" y="108"/>
                  <a:pt x="84" y="108"/>
                </a:cubicBezTo>
                <a:cubicBezTo>
                  <a:pt x="84" y="108"/>
                  <a:pt x="83" y="108"/>
                  <a:pt x="83" y="108"/>
                </a:cubicBezTo>
                <a:cubicBezTo>
                  <a:pt x="83" y="112"/>
                  <a:pt x="83" y="116"/>
                  <a:pt x="82" y="120"/>
                </a:cubicBezTo>
                <a:cubicBezTo>
                  <a:pt x="82" y="121"/>
                  <a:pt x="82" y="122"/>
                  <a:pt x="82" y="123"/>
                </a:cubicBezTo>
                <a:cubicBezTo>
                  <a:pt x="82" y="126"/>
                  <a:pt x="82" y="126"/>
                  <a:pt x="82" y="126"/>
                </a:cubicBezTo>
                <a:cubicBezTo>
                  <a:pt x="82" y="126"/>
                  <a:pt x="82" y="127"/>
                  <a:pt x="82" y="127"/>
                </a:cubicBezTo>
                <a:cubicBezTo>
                  <a:pt x="82" y="128"/>
                  <a:pt x="82" y="128"/>
                  <a:pt x="82" y="129"/>
                </a:cubicBezTo>
                <a:cubicBezTo>
                  <a:pt x="82" y="129"/>
                  <a:pt x="83" y="129"/>
                  <a:pt x="83" y="129"/>
                </a:cubicBezTo>
                <a:close/>
                <a:moveTo>
                  <a:pt x="74" y="127"/>
                </a:moveTo>
                <a:cubicBezTo>
                  <a:pt x="75" y="127"/>
                  <a:pt x="76" y="128"/>
                  <a:pt x="77" y="128"/>
                </a:cubicBezTo>
                <a:cubicBezTo>
                  <a:pt x="77" y="125"/>
                  <a:pt x="77" y="123"/>
                  <a:pt x="77" y="120"/>
                </a:cubicBezTo>
                <a:cubicBezTo>
                  <a:pt x="77" y="120"/>
                  <a:pt x="78" y="119"/>
                  <a:pt x="78" y="118"/>
                </a:cubicBezTo>
                <a:cubicBezTo>
                  <a:pt x="78" y="115"/>
                  <a:pt x="78" y="111"/>
                  <a:pt x="78" y="108"/>
                </a:cubicBezTo>
                <a:cubicBezTo>
                  <a:pt x="78" y="108"/>
                  <a:pt x="78" y="107"/>
                  <a:pt x="78" y="107"/>
                </a:cubicBezTo>
                <a:cubicBezTo>
                  <a:pt x="77" y="107"/>
                  <a:pt x="76" y="107"/>
                  <a:pt x="75" y="107"/>
                </a:cubicBezTo>
                <a:cubicBezTo>
                  <a:pt x="75" y="107"/>
                  <a:pt x="75" y="108"/>
                  <a:pt x="75" y="109"/>
                </a:cubicBezTo>
                <a:cubicBezTo>
                  <a:pt x="75" y="109"/>
                  <a:pt x="75" y="109"/>
                  <a:pt x="75" y="109"/>
                </a:cubicBezTo>
                <a:cubicBezTo>
                  <a:pt x="74" y="111"/>
                  <a:pt x="74" y="113"/>
                  <a:pt x="74" y="116"/>
                </a:cubicBezTo>
                <a:cubicBezTo>
                  <a:pt x="74" y="118"/>
                  <a:pt x="74" y="121"/>
                  <a:pt x="74" y="123"/>
                </a:cubicBezTo>
                <a:cubicBezTo>
                  <a:pt x="74" y="123"/>
                  <a:pt x="74" y="123"/>
                  <a:pt x="74" y="124"/>
                </a:cubicBezTo>
                <a:cubicBezTo>
                  <a:pt x="74" y="125"/>
                  <a:pt x="74" y="126"/>
                  <a:pt x="74" y="127"/>
                </a:cubicBezTo>
                <a:close/>
                <a:moveTo>
                  <a:pt x="189" y="126"/>
                </a:moveTo>
                <a:cubicBezTo>
                  <a:pt x="189" y="126"/>
                  <a:pt x="190" y="127"/>
                  <a:pt x="190" y="127"/>
                </a:cubicBezTo>
                <a:cubicBezTo>
                  <a:pt x="190" y="127"/>
                  <a:pt x="190" y="127"/>
                  <a:pt x="190" y="127"/>
                </a:cubicBezTo>
                <a:cubicBezTo>
                  <a:pt x="190" y="127"/>
                  <a:pt x="190" y="126"/>
                  <a:pt x="190" y="125"/>
                </a:cubicBezTo>
                <a:cubicBezTo>
                  <a:pt x="190" y="124"/>
                  <a:pt x="190" y="124"/>
                  <a:pt x="190" y="124"/>
                </a:cubicBezTo>
                <a:cubicBezTo>
                  <a:pt x="190" y="124"/>
                  <a:pt x="190" y="124"/>
                  <a:pt x="190" y="124"/>
                </a:cubicBezTo>
                <a:cubicBezTo>
                  <a:pt x="190" y="124"/>
                  <a:pt x="190" y="124"/>
                  <a:pt x="190" y="124"/>
                </a:cubicBezTo>
                <a:cubicBezTo>
                  <a:pt x="189" y="125"/>
                  <a:pt x="189" y="126"/>
                  <a:pt x="189" y="126"/>
                </a:cubicBezTo>
                <a:close/>
                <a:moveTo>
                  <a:pt x="71" y="127"/>
                </a:moveTo>
                <a:cubicBezTo>
                  <a:pt x="71" y="126"/>
                  <a:pt x="71" y="124"/>
                  <a:pt x="71" y="123"/>
                </a:cubicBezTo>
                <a:cubicBezTo>
                  <a:pt x="71" y="123"/>
                  <a:pt x="71" y="122"/>
                  <a:pt x="71" y="122"/>
                </a:cubicBezTo>
                <a:cubicBezTo>
                  <a:pt x="71" y="119"/>
                  <a:pt x="71" y="116"/>
                  <a:pt x="72" y="114"/>
                </a:cubicBezTo>
                <a:cubicBezTo>
                  <a:pt x="72" y="111"/>
                  <a:pt x="72" y="109"/>
                  <a:pt x="73" y="107"/>
                </a:cubicBezTo>
                <a:cubicBezTo>
                  <a:pt x="73" y="107"/>
                  <a:pt x="73" y="106"/>
                  <a:pt x="73" y="106"/>
                </a:cubicBezTo>
                <a:cubicBezTo>
                  <a:pt x="72" y="106"/>
                  <a:pt x="71" y="106"/>
                  <a:pt x="70" y="106"/>
                </a:cubicBezTo>
                <a:cubicBezTo>
                  <a:pt x="70" y="106"/>
                  <a:pt x="69" y="106"/>
                  <a:pt x="68" y="105"/>
                </a:cubicBezTo>
                <a:cubicBezTo>
                  <a:pt x="68" y="108"/>
                  <a:pt x="69" y="110"/>
                  <a:pt x="69" y="113"/>
                </a:cubicBezTo>
                <a:cubicBezTo>
                  <a:pt x="69" y="117"/>
                  <a:pt x="69" y="122"/>
                  <a:pt x="69" y="126"/>
                </a:cubicBezTo>
                <a:cubicBezTo>
                  <a:pt x="69" y="126"/>
                  <a:pt x="69" y="126"/>
                  <a:pt x="69" y="126"/>
                </a:cubicBezTo>
                <a:cubicBezTo>
                  <a:pt x="70" y="127"/>
                  <a:pt x="71" y="127"/>
                  <a:pt x="71" y="127"/>
                </a:cubicBezTo>
                <a:close/>
                <a:moveTo>
                  <a:pt x="193" y="123"/>
                </a:moveTo>
                <a:cubicBezTo>
                  <a:pt x="193" y="124"/>
                  <a:pt x="193" y="125"/>
                  <a:pt x="193" y="126"/>
                </a:cubicBezTo>
                <a:cubicBezTo>
                  <a:pt x="194" y="126"/>
                  <a:pt x="194" y="126"/>
                  <a:pt x="194" y="126"/>
                </a:cubicBezTo>
                <a:cubicBezTo>
                  <a:pt x="195" y="125"/>
                  <a:pt x="195" y="123"/>
                  <a:pt x="195" y="122"/>
                </a:cubicBezTo>
                <a:cubicBezTo>
                  <a:pt x="194" y="122"/>
                  <a:pt x="194" y="123"/>
                  <a:pt x="193" y="123"/>
                </a:cubicBezTo>
                <a:close/>
                <a:moveTo>
                  <a:pt x="60" y="125"/>
                </a:moveTo>
                <a:cubicBezTo>
                  <a:pt x="63" y="125"/>
                  <a:pt x="65" y="126"/>
                  <a:pt x="67" y="126"/>
                </a:cubicBezTo>
                <a:cubicBezTo>
                  <a:pt x="66" y="119"/>
                  <a:pt x="66" y="112"/>
                  <a:pt x="66" y="105"/>
                </a:cubicBezTo>
                <a:cubicBezTo>
                  <a:pt x="66" y="105"/>
                  <a:pt x="66" y="105"/>
                  <a:pt x="66" y="105"/>
                </a:cubicBezTo>
                <a:cubicBezTo>
                  <a:pt x="64" y="105"/>
                  <a:pt x="62" y="104"/>
                  <a:pt x="60" y="104"/>
                </a:cubicBezTo>
                <a:cubicBezTo>
                  <a:pt x="60" y="107"/>
                  <a:pt x="60" y="111"/>
                  <a:pt x="60" y="115"/>
                </a:cubicBezTo>
                <a:cubicBezTo>
                  <a:pt x="60" y="116"/>
                  <a:pt x="60" y="117"/>
                  <a:pt x="60" y="118"/>
                </a:cubicBezTo>
                <a:cubicBezTo>
                  <a:pt x="61" y="120"/>
                  <a:pt x="61" y="122"/>
                  <a:pt x="60" y="125"/>
                </a:cubicBezTo>
                <a:close/>
                <a:moveTo>
                  <a:pt x="176" y="123"/>
                </a:moveTo>
                <a:cubicBezTo>
                  <a:pt x="176" y="123"/>
                  <a:pt x="176" y="124"/>
                  <a:pt x="176" y="125"/>
                </a:cubicBezTo>
                <a:cubicBezTo>
                  <a:pt x="176" y="125"/>
                  <a:pt x="176" y="125"/>
                  <a:pt x="176" y="125"/>
                </a:cubicBezTo>
                <a:cubicBezTo>
                  <a:pt x="176" y="124"/>
                  <a:pt x="176" y="123"/>
                  <a:pt x="176" y="123"/>
                </a:cubicBezTo>
                <a:close/>
                <a:moveTo>
                  <a:pt x="197" y="123"/>
                </a:moveTo>
                <a:cubicBezTo>
                  <a:pt x="197" y="123"/>
                  <a:pt x="197" y="124"/>
                  <a:pt x="197" y="124"/>
                </a:cubicBezTo>
                <a:cubicBezTo>
                  <a:pt x="197" y="124"/>
                  <a:pt x="197" y="124"/>
                  <a:pt x="198" y="124"/>
                </a:cubicBezTo>
                <a:cubicBezTo>
                  <a:pt x="198" y="124"/>
                  <a:pt x="198" y="123"/>
                  <a:pt x="197" y="123"/>
                </a:cubicBezTo>
                <a:close/>
                <a:moveTo>
                  <a:pt x="53" y="123"/>
                </a:moveTo>
                <a:cubicBezTo>
                  <a:pt x="54" y="123"/>
                  <a:pt x="56" y="123"/>
                  <a:pt x="57" y="124"/>
                </a:cubicBezTo>
                <a:cubicBezTo>
                  <a:pt x="57" y="121"/>
                  <a:pt x="57" y="119"/>
                  <a:pt x="57" y="116"/>
                </a:cubicBezTo>
                <a:cubicBezTo>
                  <a:pt x="57" y="115"/>
                  <a:pt x="57" y="115"/>
                  <a:pt x="57" y="114"/>
                </a:cubicBezTo>
                <a:cubicBezTo>
                  <a:pt x="57" y="109"/>
                  <a:pt x="57" y="106"/>
                  <a:pt x="58" y="103"/>
                </a:cubicBezTo>
                <a:cubicBezTo>
                  <a:pt x="56" y="102"/>
                  <a:pt x="55" y="102"/>
                  <a:pt x="54" y="102"/>
                </a:cubicBezTo>
                <a:cubicBezTo>
                  <a:pt x="54" y="106"/>
                  <a:pt x="54" y="109"/>
                  <a:pt x="53" y="113"/>
                </a:cubicBezTo>
                <a:cubicBezTo>
                  <a:pt x="53" y="115"/>
                  <a:pt x="53" y="115"/>
                  <a:pt x="53" y="115"/>
                </a:cubicBezTo>
                <a:cubicBezTo>
                  <a:pt x="53" y="116"/>
                  <a:pt x="53" y="118"/>
                  <a:pt x="53" y="120"/>
                </a:cubicBezTo>
                <a:cubicBezTo>
                  <a:pt x="53" y="120"/>
                  <a:pt x="53" y="121"/>
                  <a:pt x="53" y="121"/>
                </a:cubicBezTo>
                <a:cubicBezTo>
                  <a:pt x="53" y="122"/>
                  <a:pt x="53" y="122"/>
                  <a:pt x="53" y="123"/>
                </a:cubicBezTo>
                <a:close/>
                <a:moveTo>
                  <a:pt x="98" y="119"/>
                </a:moveTo>
                <a:cubicBezTo>
                  <a:pt x="98" y="120"/>
                  <a:pt x="98" y="121"/>
                  <a:pt x="98" y="121"/>
                </a:cubicBezTo>
                <a:cubicBezTo>
                  <a:pt x="98" y="122"/>
                  <a:pt x="98" y="122"/>
                  <a:pt x="98" y="122"/>
                </a:cubicBezTo>
                <a:cubicBezTo>
                  <a:pt x="98" y="122"/>
                  <a:pt x="98" y="121"/>
                  <a:pt x="98" y="120"/>
                </a:cubicBezTo>
                <a:cubicBezTo>
                  <a:pt x="98" y="120"/>
                  <a:pt x="98" y="120"/>
                  <a:pt x="98" y="119"/>
                </a:cubicBezTo>
                <a:close/>
                <a:moveTo>
                  <a:pt x="44" y="119"/>
                </a:moveTo>
                <a:cubicBezTo>
                  <a:pt x="45" y="120"/>
                  <a:pt x="45" y="120"/>
                  <a:pt x="46" y="120"/>
                </a:cubicBezTo>
                <a:cubicBezTo>
                  <a:pt x="47" y="121"/>
                  <a:pt x="48" y="121"/>
                  <a:pt x="49" y="121"/>
                </a:cubicBezTo>
                <a:cubicBezTo>
                  <a:pt x="49" y="120"/>
                  <a:pt x="50" y="118"/>
                  <a:pt x="50" y="116"/>
                </a:cubicBezTo>
                <a:cubicBezTo>
                  <a:pt x="50" y="116"/>
                  <a:pt x="50" y="115"/>
                  <a:pt x="50" y="114"/>
                </a:cubicBezTo>
                <a:cubicBezTo>
                  <a:pt x="50" y="112"/>
                  <a:pt x="50" y="112"/>
                  <a:pt x="50" y="112"/>
                </a:cubicBezTo>
                <a:cubicBezTo>
                  <a:pt x="51" y="108"/>
                  <a:pt x="51" y="104"/>
                  <a:pt x="51" y="101"/>
                </a:cubicBezTo>
                <a:cubicBezTo>
                  <a:pt x="49" y="100"/>
                  <a:pt x="46" y="99"/>
                  <a:pt x="44" y="98"/>
                </a:cubicBezTo>
                <a:cubicBezTo>
                  <a:pt x="44" y="102"/>
                  <a:pt x="45" y="105"/>
                  <a:pt x="45" y="108"/>
                </a:cubicBezTo>
                <a:cubicBezTo>
                  <a:pt x="45" y="109"/>
                  <a:pt x="45" y="110"/>
                  <a:pt x="45" y="111"/>
                </a:cubicBezTo>
                <a:cubicBezTo>
                  <a:pt x="45" y="113"/>
                  <a:pt x="45" y="116"/>
                  <a:pt x="44" y="119"/>
                </a:cubicBezTo>
                <a:cubicBezTo>
                  <a:pt x="44" y="119"/>
                  <a:pt x="44" y="119"/>
                  <a:pt x="44" y="119"/>
                </a:cubicBezTo>
                <a:close/>
                <a:moveTo>
                  <a:pt x="203" y="120"/>
                </a:moveTo>
                <a:cubicBezTo>
                  <a:pt x="203" y="120"/>
                  <a:pt x="203" y="120"/>
                  <a:pt x="203" y="121"/>
                </a:cubicBezTo>
                <a:cubicBezTo>
                  <a:pt x="204" y="120"/>
                  <a:pt x="205" y="119"/>
                  <a:pt x="206" y="119"/>
                </a:cubicBezTo>
                <a:cubicBezTo>
                  <a:pt x="206" y="118"/>
                  <a:pt x="206" y="117"/>
                  <a:pt x="206" y="117"/>
                </a:cubicBezTo>
                <a:cubicBezTo>
                  <a:pt x="206" y="117"/>
                  <a:pt x="206" y="117"/>
                  <a:pt x="206" y="117"/>
                </a:cubicBezTo>
                <a:cubicBezTo>
                  <a:pt x="206" y="117"/>
                  <a:pt x="205" y="117"/>
                  <a:pt x="205" y="117"/>
                </a:cubicBezTo>
                <a:cubicBezTo>
                  <a:pt x="205" y="118"/>
                  <a:pt x="205" y="118"/>
                  <a:pt x="204" y="119"/>
                </a:cubicBezTo>
                <a:cubicBezTo>
                  <a:pt x="204" y="120"/>
                  <a:pt x="204" y="120"/>
                  <a:pt x="203" y="120"/>
                </a:cubicBezTo>
                <a:cubicBezTo>
                  <a:pt x="203" y="120"/>
                  <a:pt x="203" y="120"/>
                  <a:pt x="203" y="120"/>
                </a:cubicBezTo>
                <a:close/>
                <a:moveTo>
                  <a:pt x="186" y="105"/>
                </a:moveTo>
                <a:cubicBezTo>
                  <a:pt x="186" y="106"/>
                  <a:pt x="186" y="107"/>
                  <a:pt x="186" y="108"/>
                </a:cubicBezTo>
                <a:cubicBezTo>
                  <a:pt x="186" y="108"/>
                  <a:pt x="186" y="109"/>
                  <a:pt x="186" y="109"/>
                </a:cubicBezTo>
                <a:cubicBezTo>
                  <a:pt x="185" y="111"/>
                  <a:pt x="185" y="113"/>
                  <a:pt x="185" y="116"/>
                </a:cubicBezTo>
                <a:cubicBezTo>
                  <a:pt x="185" y="117"/>
                  <a:pt x="185" y="118"/>
                  <a:pt x="185" y="119"/>
                </a:cubicBezTo>
                <a:cubicBezTo>
                  <a:pt x="185" y="120"/>
                  <a:pt x="185" y="120"/>
                  <a:pt x="185" y="120"/>
                </a:cubicBezTo>
                <a:cubicBezTo>
                  <a:pt x="185" y="120"/>
                  <a:pt x="185" y="119"/>
                  <a:pt x="185" y="119"/>
                </a:cubicBezTo>
                <a:cubicBezTo>
                  <a:pt x="185" y="118"/>
                  <a:pt x="185" y="118"/>
                  <a:pt x="185" y="118"/>
                </a:cubicBezTo>
                <a:cubicBezTo>
                  <a:pt x="185" y="116"/>
                  <a:pt x="185" y="115"/>
                  <a:pt x="186" y="114"/>
                </a:cubicBezTo>
                <a:cubicBezTo>
                  <a:pt x="186" y="113"/>
                  <a:pt x="186" y="111"/>
                  <a:pt x="186" y="109"/>
                </a:cubicBezTo>
                <a:cubicBezTo>
                  <a:pt x="186" y="108"/>
                  <a:pt x="186" y="107"/>
                  <a:pt x="186" y="106"/>
                </a:cubicBezTo>
                <a:cubicBezTo>
                  <a:pt x="186" y="106"/>
                  <a:pt x="186" y="105"/>
                  <a:pt x="186" y="105"/>
                </a:cubicBezTo>
                <a:close/>
                <a:moveTo>
                  <a:pt x="106" y="111"/>
                </a:moveTo>
                <a:cubicBezTo>
                  <a:pt x="106" y="114"/>
                  <a:pt x="106" y="116"/>
                  <a:pt x="106" y="119"/>
                </a:cubicBezTo>
                <a:cubicBezTo>
                  <a:pt x="106" y="116"/>
                  <a:pt x="107" y="113"/>
                  <a:pt x="107" y="111"/>
                </a:cubicBezTo>
                <a:lnTo>
                  <a:pt x="106" y="111"/>
                </a:lnTo>
                <a:close/>
                <a:moveTo>
                  <a:pt x="193" y="119"/>
                </a:moveTo>
                <a:cubicBezTo>
                  <a:pt x="193" y="119"/>
                  <a:pt x="193" y="118"/>
                  <a:pt x="194" y="118"/>
                </a:cubicBezTo>
                <a:cubicBezTo>
                  <a:pt x="194" y="118"/>
                  <a:pt x="195" y="118"/>
                  <a:pt x="195" y="117"/>
                </a:cubicBezTo>
                <a:cubicBezTo>
                  <a:pt x="195" y="117"/>
                  <a:pt x="195" y="117"/>
                  <a:pt x="195" y="116"/>
                </a:cubicBezTo>
                <a:cubicBezTo>
                  <a:pt x="194" y="117"/>
                  <a:pt x="194" y="117"/>
                  <a:pt x="193" y="117"/>
                </a:cubicBezTo>
                <a:cubicBezTo>
                  <a:pt x="193" y="118"/>
                  <a:pt x="193" y="118"/>
                  <a:pt x="193" y="119"/>
                </a:cubicBezTo>
                <a:cubicBezTo>
                  <a:pt x="193" y="119"/>
                  <a:pt x="193" y="119"/>
                  <a:pt x="193" y="119"/>
                </a:cubicBezTo>
                <a:close/>
                <a:moveTo>
                  <a:pt x="35" y="115"/>
                </a:moveTo>
                <a:cubicBezTo>
                  <a:pt x="38" y="117"/>
                  <a:pt x="40" y="118"/>
                  <a:pt x="42" y="119"/>
                </a:cubicBezTo>
                <a:cubicBezTo>
                  <a:pt x="41" y="116"/>
                  <a:pt x="41" y="114"/>
                  <a:pt x="42" y="111"/>
                </a:cubicBezTo>
                <a:cubicBezTo>
                  <a:pt x="42" y="110"/>
                  <a:pt x="42" y="109"/>
                  <a:pt x="42" y="108"/>
                </a:cubicBezTo>
                <a:cubicBezTo>
                  <a:pt x="42" y="107"/>
                  <a:pt x="42" y="107"/>
                  <a:pt x="42" y="107"/>
                </a:cubicBezTo>
                <a:cubicBezTo>
                  <a:pt x="42" y="104"/>
                  <a:pt x="42" y="101"/>
                  <a:pt x="42" y="97"/>
                </a:cubicBezTo>
                <a:cubicBezTo>
                  <a:pt x="39" y="96"/>
                  <a:pt x="37" y="95"/>
                  <a:pt x="35" y="94"/>
                </a:cubicBezTo>
                <a:cubicBezTo>
                  <a:pt x="35" y="98"/>
                  <a:pt x="35" y="102"/>
                  <a:pt x="35" y="106"/>
                </a:cubicBezTo>
                <a:cubicBezTo>
                  <a:pt x="35" y="106"/>
                  <a:pt x="35" y="107"/>
                  <a:pt x="35" y="108"/>
                </a:cubicBezTo>
                <a:cubicBezTo>
                  <a:pt x="35" y="110"/>
                  <a:pt x="36" y="113"/>
                  <a:pt x="35" y="115"/>
                </a:cubicBezTo>
                <a:close/>
                <a:moveTo>
                  <a:pt x="97" y="110"/>
                </a:moveTo>
                <a:cubicBezTo>
                  <a:pt x="97" y="112"/>
                  <a:pt x="98" y="115"/>
                  <a:pt x="98" y="118"/>
                </a:cubicBezTo>
                <a:cubicBezTo>
                  <a:pt x="98" y="118"/>
                  <a:pt x="98" y="118"/>
                  <a:pt x="98" y="117"/>
                </a:cubicBezTo>
                <a:cubicBezTo>
                  <a:pt x="98" y="115"/>
                  <a:pt x="97" y="112"/>
                  <a:pt x="97" y="110"/>
                </a:cubicBezTo>
                <a:cubicBezTo>
                  <a:pt x="97" y="110"/>
                  <a:pt x="97" y="110"/>
                  <a:pt x="97" y="110"/>
                </a:cubicBezTo>
                <a:close/>
                <a:moveTo>
                  <a:pt x="210" y="114"/>
                </a:moveTo>
                <a:cubicBezTo>
                  <a:pt x="210" y="115"/>
                  <a:pt x="210" y="115"/>
                  <a:pt x="210" y="115"/>
                </a:cubicBezTo>
                <a:cubicBezTo>
                  <a:pt x="210" y="115"/>
                  <a:pt x="210" y="114"/>
                  <a:pt x="210" y="114"/>
                </a:cubicBezTo>
                <a:cubicBezTo>
                  <a:pt x="210" y="114"/>
                  <a:pt x="210" y="114"/>
                  <a:pt x="210" y="114"/>
                </a:cubicBezTo>
                <a:close/>
                <a:moveTo>
                  <a:pt x="200" y="115"/>
                </a:moveTo>
                <a:cubicBezTo>
                  <a:pt x="200" y="114"/>
                  <a:pt x="200" y="114"/>
                  <a:pt x="200" y="114"/>
                </a:cubicBezTo>
                <a:cubicBezTo>
                  <a:pt x="200" y="114"/>
                  <a:pt x="200" y="113"/>
                  <a:pt x="200" y="113"/>
                </a:cubicBezTo>
                <a:cubicBezTo>
                  <a:pt x="200" y="113"/>
                  <a:pt x="200" y="113"/>
                  <a:pt x="199" y="113"/>
                </a:cubicBezTo>
                <a:cubicBezTo>
                  <a:pt x="199" y="113"/>
                  <a:pt x="199" y="114"/>
                  <a:pt x="200" y="115"/>
                </a:cubicBezTo>
                <a:close/>
                <a:moveTo>
                  <a:pt x="27" y="110"/>
                </a:moveTo>
                <a:cubicBezTo>
                  <a:pt x="29" y="111"/>
                  <a:pt x="31" y="112"/>
                  <a:pt x="32" y="113"/>
                </a:cubicBezTo>
                <a:cubicBezTo>
                  <a:pt x="32" y="112"/>
                  <a:pt x="32" y="110"/>
                  <a:pt x="32" y="108"/>
                </a:cubicBezTo>
                <a:cubicBezTo>
                  <a:pt x="32" y="107"/>
                  <a:pt x="32" y="106"/>
                  <a:pt x="32" y="105"/>
                </a:cubicBezTo>
                <a:cubicBezTo>
                  <a:pt x="32" y="100"/>
                  <a:pt x="32" y="97"/>
                  <a:pt x="32" y="93"/>
                </a:cubicBezTo>
                <a:cubicBezTo>
                  <a:pt x="32" y="93"/>
                  <a:pt x="32" y="93"/>
                  <a:pt x="32" y="93"/>
                </a:cubicBezTo>
                <a:cubicBezTo>
                  <a:pt x="32" y="93"/>
                  <a:pt x="31" y="93"/>
                  <a:pt x="31" y="92"/>
                </a:cubicBezTo>
                <a:cubicBezTo>
                  <a:pt x="30" y="92"/>
                  <a:pt x="29" y="91"/>
                  <a:pt x="28" y="91"/>
                </a:cubicBezTo>
                <a:cubicBezTo>
                  <a:pt x="28" y="93"/>
                  <a:pt x="27" y="96"/>
                  <a:pt x="27" y="99"/>
                </a:cubicBezTo>
                <a:cubicBezTo>
                  <a:pt x="27" y="100"/>
                  <a:pt x="27" y="101"/>
                  <a:pt x="27" y="102"/>
                </a:cubicBezTo>
                <a:cubicBezTo>
                  <a:pt x="27" y="104"/>
                  <a:pt x="27" y="106"/>
                  <a:pt x="27" y="108"/>
                </a:cubicBezTo>
                <a:cubicBezTo>
                  <a:pt x="27" y="109"/>
                  <a:pt x="27" y="109"/>
                  <a:pt x="27" y="109"/>
                </a:cubicBezTo>
                <a:cubicBezTo>
                  <a:pt x="27" y="110"/>
                  <a:pt x="27" y="110"/>
                  <a:pt x="27" y="110"/>
                </a:cubicBezTo>
                <a:close/>
                <a:moveTo>
                  <a:pt x="150" y="112"/>
                </a:moveTo>
                <a:cubicBezTo>
                  <a:pt x="150" y="112"/>
                  <a:pt x="151" y="112"/>
                  <a:pt x="151" y="113"/>
                </a:cubicBezTo>
                <a:cubicBezTo>
                  <a:pt x="151" y="112"/>
                  <a:pt x="151" y="112"/>
                  <a:pt x="151" y="112"/>
                </a:cubicBezTo>
                <a:cubicBezTo>
                  <a:pt x="150" y="112"/>
                  <a:pt x="149" y="112"/>
                  <a:pt x="148" y="112"/>
                </a:cubicBezTo>
                <a:cubicBezTo>
                  <a:pt x="148" y="112"/>
                  <a:pt x="148" y="112"/>
                  <a:pt x="148" y="113"/>
                </a:cubicBezTo>
                <a:cubicBezTo>
                  <a:pt x="149" y="112"/>
                  <a:pt x="149" y="112"/>
                  <a:pt x="150" y="112"/>
                </a:cubicBezTo>
                <a:close/>
                <a:moveTo>
                  <a:pt x="214" y="111"/>
                </a:moveTo>
                <a:cubicBezTo>
                  <a:pt x="214" y="112"/>
                  <a:pt x="214" y="112"/>
                  <a:pt x="214" y="113"/>
                </a:cubicBezTo>
                <a:cubicBezTo>
                  <a:pt x="214" y="113"/>
                  <a:pt x="215" y="112"/>
                  <a:pt x="215" y="112"/>
                </a:cubicBezTo>
                <a:cubicBezTo>
                  <a:pt x="215" y="111"/>
                  <a:pt x="215" y="111"/>
                  <a:pt x="215" y="110"/>
                </a:cubicBezTo>
                <a:cubicBezTo>
                  <a:pt x="215" y="110"/>
                  <a:pt x="214" y="111"/>
                  <a:pt x="214" y="111"/>
                </a:cubicBezTo>
                <a:close/>
                <a:moveTo>
                  <a:pt x="193" y="102"/>
                </a:moveTo>
                <a:cubicBezTo>
                  <a:pt x="194" y="102"/>
                  <a:pt x="194" y="103"/>
                  <a:pt x="194" y="103"/>
                </a:cubicBezTo>
                <a:cubicBezTo>
                  <a:pt x="195" y="106"/>
                  <a:pt x="195" y="109"/>
                  <a:pt x="194" y="113"/>
                </a:cubicBezTo>
                <a:cubicBezTo>
                  <a:pt x="194" y="112"/>
                  <a:pt x="195" y="112"/>
                  <a:pt x="195" y="112"/>
                </a:cubicBezTo>
                <a:cubicBezTo>
                  <a:pt x="195" y="112"/>
                  <a:pt x="195" y="111"/>
                  <a:pt x="195" y="111"/>
                </a:cubicBezTo>
                <a:cubicBezTo>
                  <a:pt x="195" y="110"/>
                  <a:pt x="195" y="109"/>
                  <a:pt x="195" y="108"/>
                </a:cubicBezTo>
                <a:cubicBezTo>
                  <a:pt x="195" y="105"/>
                  <a:pt x="194" y="102"/>
                  <a:pt x="194" y="99"/>
                </a:cubicBezTo>
                <a:cubicBezTo>
                  <a:pt x="193" y="100"/>
                  <a:pt x="191" y="100"/>
                  <a:pt x="189" y="101"/>
                </a:cubicBezTo>
                <a:cubicBezTo>
                  <a:pt x="190" y="101"/>
                  <a:pt x="190" y="102"/>
                  <a:pt x="190" y="102"/>
                </a:cubicBezTo>
                <a:cubicBezTo>
                  <a:pt x="189" y="102"/>
                  <a:pt x="189" y="102"/>
                  <a:pt x="189" y="102"/>
                </a:cubicBezTo>
                <a:cubicBezTo>
                  <a:pt x="189" y="102"/>
                  <a:pt x="189" y="102"/>
                  <a:pt x="189" y="102"/>
                </a:cubicBezTo>
                <a:cubicBezTo>
                  <a:pt x="189" y="103"/>
                  <a:pt x="189" y="103"/>
                  <a:pt x="189" y="104"/>
                </a:cubicBezTo>
                <a:cubicBezTo>
                  <a:pt x="189" y="104"/>
                  <a:pt x="189" y="105"/>
                  <a:pt x="189" y="105"/>
                </a:cubicBezTo>
                <a:cubicBezTo>
                  <a:pt x="189" y="106"/>
                  <a:pt x="189" y="108"/>
                  <a:pt x="189" y="109"/>
                </a:cubicBezTo>
                <a:cubicBezTo>
                  <a:pt x="189" y="110"/>
                  <a:pt x="189" y="111"/>
                  <a:pt x="189" y="112"/>
                </a:cubicBezTo>
                <a:cubicBezTo>
                  <a:pt x="189" y="110"/>
                  <a:pt x="190" y="107"/>
                  <a:pt x="190" y="105"/>
                </a:cubicBezTo>
                <a:cubicBezTo>
                  <a:pt x="190" y="104"/>
                  <a:pt x="190" y="104"/>
                  <a:pt x="190" y="104"/>
                </a:cubicBezTo>
                <a:cubicBezTo>
                  <a:pt x="190" y="103"/>
                  <a:pt x="191" y="102"/>
                  <a:pt x="191" y="101"/>
                </a:cubicBezTo>
                <a:cubicBezTo>
                  <a:pt x="191" y="101"/>
                  <a:pt x="191" y="100"/>
                  <a:pt x="192" y="100"/>
                </a:cubicBezTo>
                <a:cubicBezTo>
                  <a:pt x="192" y="100"/>
                  <a:pt x="193" y="100"/>
                  <a:pt x="193" y="101"/>
                </a:cubicBezTo>
                <a:cubicBezTo>
                  <a:pt x="193" y="101"/>
                  <a:pt x="193" y="101"/>
                  <a:pt x="193" y="102"/>
                </a:cubicBezTo>
                <a:cubicBezTo>
                  <a:pt x="193" y="102"/>
                  <a:pt x="193" y="102"/>
                  <a:pt x="193" y="102"/>
                </a:cubicBezTo>
                <a:close/>
                <a:moveTo>
                  <a:pt x="198" y="97"/>
                </a:moveTo>
                <a:cubicBezTo>
                  <a:pt x="198" y="101"/>
                  <a:pt x="198" y="105"/>
                  <a:pt x="199" y="109"/>
                </a:cubicBezTo>
                <a:cubicBezTo>
                  <a:pt x="199" y="109"/>
                  <a:pt x="200" y="108"/>
                  <a:pt x="200" y="108"/>
                </a:cubicBezTo>
                <a:cubicBezTo>
                  <a:pt x="200" y="107"/>
                  <a:pt x="200" y="106"/>
                  <a:pt x="200" y="106"/>
                </a:cubicBezTo>
                <a:cubicBezTo>
                  <a:pt x="200" y="106"/>
                  <a:pt x="200" y="106"/>
                  <a:pt x="200" y="106"/>
                </a:cubicBezTo>
                <a:cubicBezTo>
                  <a:pt x="199" y="106"/>
                  <a:pt x="199" y="105"/>
                  <a:pt x="199" y="105"/>
                </a:cubicBezTo>
                <a:cubicBezTo>
                  <a:pt x="199" y="104"/>
                  <a:pt x="199" y="104"/>
                  <a:pt x="199" y="104"/>
                </a:cubicBezTo>
                <a:cubicBezTo>
                  <a:pt x="199" y="103"/>
                  <a:pt x="200" y="103"/>
                  <a:pt x="200" y="103"/>
                </a:cubicBezTo>
                <a:cubicBezTo>
                  <a:pt x="200" y="101"/>
                  <a:pt x="200" y="100"/>
                  <a:pt x="200" y="99"/>
                </a:cubicBezTo>
                <a:cubicBezTo>
                  <a:pt x="200" y="99"/>
                  <a:pt x="200" y="99"/>
                  <a:pt x="200" y="99"/>
                </a:cubicBezTo>
                <a:cubicBezTo>
                  <a:pt x="199" y="98"/>
                  <a:pt x="199" y="98"/>
                  <a:pt x="200" y="97"/>
                </a:cubicBezTo>
                <a:cubicBezTo>
                  <a:pt x="200" y="97"/>
                  <a:pt x="200" y="97"/>
                  <a:pt x="200" y="97"/>
                </a:cubicBezTo>
                <a:cubicBezTo>
                  <a:pt x="200" y="97"/>
                  <a:pt x="200" y="96"/>
                  <a:pt x="200" y="96"/>
                </a:cubicBezTo>
                <a:cubicBezTo>
                  <a:pt x="199" y="96"/>
                  <a:pt x="199" y="96"/>
                  <a:pt x="198" y="97"/>
                </a:cubicBezTo>
                <a:close/>
                <a:moveTo>
                  <a:pt x="81" y="108"/>
                </a:moveTo>
                <a:cubicBezTo>
                  <a:pt x="81" y="108"/>
                  <a:pt x="81" y="108"/>
                  <a:pt x="81" y="108"/>
                </a:cubicBezTo>
                <a:cubicBezTo>
                  <a:pt x="81" y="108"/>
                  <a:pt x="81" y="109"/>
                  <a:pt x="81" y="109"/>
                </a:cubicBezTo>
                <a:cubicBezTo>
                  <a:pt x="81" y="109"/>
                  <a:pt x="81" y="108"/>
                  <a:pt x="81" y="108"/>
                </a:cubicBezTo>
                <a:cubicBezTo>
                  <a:pt x="81" y="108"/>
                  <a:pt x="81" y="108"/>
                  <a:pt x="81" y="108"/>
                </a:cubicBezTo>
                <a:close/>
                <a:moveTo>
                  <a:pt x="107" y="107"/>
                </a:moveTo>
                <a:cubicBezTo>
                  <a:pt x="116" y="108"/>
                  <a:pt x="125" y="109"/>
                  <a:pt x="132" y="109"/>
                </a:cubicBezTo>
                <a:cubicBezTo>
                  <a:pt x="145" y="109"/>
                  <a:pt x="156" y="108"/>
                  <a:pt x="166" y="105"/>
                </a:cubicBezTo>
                <a:cubicBezTo>
                  <a:pt x="166" y="105"/>
                  <a:pt x="166" y="105"/>
                  <a:pt x="166" y="105"/>
                </a:cubicBezTo>
                <a:cubicBezTo>
                  <a:pt x="166" y="104"/>
                  <a:pt x="167" y="104"/>
                  <a:pt x="168" y="104"/>
                </a:cubicBezTo>
                <a:cubicBezTo>
                  <a:pt x="168" y="104"/>
                  <a:pt x="169" y="104"/>
                  <a:pt x="169" y="105"/>
                </a:cubicBezTo>
                <a:cubicBezTo>
                  <a:pt x="171" y="104"/>
                  <a:pt x="174" y="103"/>
                  <a:pt x="176" y="103"/>
                </a:cubicBezTo>
                <a:cubicBezTo>
                  <a:pt x="188" y="99"/>
                  <a:pt x="200" y="93"/>
                  <a:pt x="210" y="85"/>
                </a:cubicBezTo>
                <a:cubicBezTo>
                  <a:pt x="219" y="77"/>
                  <a:pt x="228" y="69"/>
                  <a:pt x="226" y="57"/>
                </a:cubicBezTo>
                <a:cubicBezTo>
                  <a:pt x="224" y="57"/>
                  <a:pt x="222" y="57"/>
                  <a:pt x="220" y="57"/>
                </a:cubicBezTo>
                <a:cubicBezTo>
                  <a:pt x="220" y="58"/>
                  <a:pt x="220" y="58"/>
                  <a:pt x="219" y="59"/>
                </a:cubicBezTo>
                <a:cubicBezTo>
                  <a:pt x="219" y="59"/>
                  <a:pt x="219" y="59"/>
                  <a:pt x="218" y="59"/>
                </a:cubicBezTo>
                <a:cubicBezTo>
                  <a:pt x="218" y="59"/>
                  <a:pt x="218" y="59"/>
                  <a:pt x="217" y="59"/>
                </a:cubicBezTo>
                <a:cubicBezTo>
                  <a:pt x="217" y="59"/>
                  <a:pt x="217" y="58"/>
                  <a:pt x="217" y="58"/>
                </a:cubicBezTo>
                <a:cubicBezTo>
                  <a:pt x="217" y="58"/>
                  <a:pt x="217" y="57"/>
                  <a:pt x="217" y="57"/>
                </a:cubicBezTo>
                <a:cubicBezTo>
                  <a:pt x="217" y="57"/>
                  <a:pt x="216" y="57"/>
                  <a:pt x="215" y="57"/>
                </a:cubicBezTo>
                <a:cubicBezTo>
                  <a:pt x="215" y="57"/>
                  <a:pt x="215" y="57"/>
                  <a:pt x="215" y="57"/>
                </a:cubicBezTo>
                <a:cubicBezTo>
                  <a:pt x="214" y="57"/>
                  <a:pt x="214" y="57"/>
                  <a:pt x="214" y="57"/>
                </a:cubicBezTo>
                <a:cubicBezTo>
                  <a:pt x="209" y="57"/>
                  <a:pt x="204" y="57"/>
                  <a:pt x="198" y="57"/>
                </a:cubicBezTo>
                <a:cubicBezTo>
                  <a:pt x="198" y="57"/>
                  <a:pt x="198" y="57"/>
                  <a:pt x="198" y="57"/>
                </a:cubicBezTo>
                <a:cubicBezTo>
                  <a:pt x="198" y="57"/>
                  <a:pt x="198" y="57"/>
                  <a:pt x="197" y="57"/>
                </a:cubicBezTo>
                <a:cubicBezTo>
                  <a:pt x="192" y="57"/>
                  <a:pt x="186" y="56"/>
                  <a:pt x="180" y="56"/>
                </a:cubicBezTo>
                <a:cubicBezTo>
                  <a:pt x="177" y="56"/>
                  <a:pt x="174" y="56"/>
                  <a:pt x="171" y="56"/>
                </a:cubicBezTo>
                <a:cubicBezTo>
                  <a:pt x="161" y="55"/>
                  <a:pt x="151" y="55"/>
                  <a:pt x="140" y="54"/>
                </a:cubicBezTo>
                <a:cubicBezTo>
                  <a:pt x="138" y="54"/>
                  <a:pt x="135" y="54"/>
                  <a:pt x="132" y="54"/>
                </a:cubicBezTo>
                <a:cubicBezTo>
                  <a:pt x="131" y="54"/>
                  <a:pt x="129" y="54"/>
                  <a:pt x="127" y="53"/>
                </a:cubicBezTo>
                <a:cubicBezTo>
                  <a:pt x="125" y="53"/>
                  <a:pt x="123" y="53"/>
                  <a:pt x="121" y="53"/>
                </a:cubicBezTo>
                <a:cubicBezTo>
                  <a:pt x="121" y="53"/>
                  <a:pt x="121" y="53"/>
                  <a:pt x="121" y="53"/>
                </a:cubicBezTo>
                <a:cubicBezTo>
                  <a:pt x="120" y="53"/>
                  <a:pt x="120" y="53"/>
                  <a:pt x="120" y="53"/>
                </a:cubicBezTo>
                <a:cubicBezTo>
                  <a:pt x="120" y="53"/>
                  <a:pt x="119" y="53"/>
                  <a:pt x="119" y="52"/>
                </a:cubicBezTo>
                <a:cubicBezTo>
                  <a:pt x="119" y="52"/>
                  <a:pt x="119" y="52"/>
                  <a:pt x="119" y="52"/>
                </a:cubicBezTo>
                <a:cubicBezTo>
                  <a:pt x="118" y="53"/>
                  <a:pt x="118" y="53"/>
                  <a:pt x="118" y="53"/>
                </a:cubicBezTo>
                <a:cubicBezTo>
                  <a:pt x="118" y="53"/>
                  <a:pt x="118" y="53"/>
                  <a:pt x="117" y="53"/>
                </a:cubicBezTo>
                <a:cubicBezTo>
                  <a:pt x="117" y="53"/>
                  <a:pt x="117" y="53"/>
                  <a:pt x="117" y="53"/>
                </a:cubicBezTo>
                <a:cubicBezTo>
                  <a:pt x="117" y="53"/>
                  <a:pt x="117" y="53"/>
                  <a:pt x="117" y="53"/>
                </a:cubicBezTo>
                <a:cubicBezTo>
                  <a:pt x="116" y="53"/>
                  <a:pt x="116" y="53"/>
                  <a:pt x="116" y="52"/>
                </a:cubicBezTo>
                <a:cubicBezTo>
                  <a:pt x="116" y="52"/>
                  <a:pt x="116" y="52"/>
                  <a:pt x="116" y="51"/>
                </a:cubicBezTo>
                <a:cubicBezTo>
                  <a:pt x="116" y="51"/>
                  <a:pt x="116" y="51"/>
                  <a:pt x="115" y="52"/>
                </a:cubicBezTo>
                <a:cubicBezTo>
                  <a:pt x="115" y="52"/>
                  <a:pt x="115" y="52"/>
                  <a:pt x="115" y="52"/>
                </a:cubicBezTo>
                <a:cubicBezTo>
                  <a:pt x="114" y="52"/>
                  <a:pt x="114" y="51"/>
                  <a:pt x="114" y="51"/>
                </a:cubicBezTo>
                <a:cubicBezTo>
                  <a:pt x="114" y="49"/>
                  <a:pt x="115" y="48"/>
                  <a:pt x="116" y="47"/>
                </a:cubicBezTo>
                <a:cubicBezTo>
                  <a:pt x="116" y="47"/>
                  <a:pt x="116" y="46"/>
                  <a:pt x="116" y="45"/>
                </a:cubicBezTo>
                <a:cubicBezTo>
                  <a:pt x="116" y="43"/>
                  <a:pt x="116" y="42"/>
                  <a:pt x="116" y="40"/>
                </a:cubicBezTo>
                <a:cubicBezTo>
                  <a:pt x="116" y="40"/>
                  <a:pt x="116" y="39"/>
                  <a:pt x="116" y="39"/>
                </a:cubicBezTo>
                <a:cubicBezTo>
                  <a:pt x="117" y="31"/>
                  <a:pt x="117" y="23"/>
                  <a:pt x="116" y="14"/>
                </a:cubicBezTo>
                <a:cubicBezTo>
                  <a:pt x="116" y="13"/>
                  <a:pt x="116" y="12"/>
                  <a:pt x="116" y="11"/>
                </a:cubicBezTo>
                <a:cubicBezTo>
                  <a:pt x="113" y="11"/>
                  <a:pt x="110" y="11"/>
                  <a:pt x="106" y="11"/>
                </a:cubicBezTo>
                <a:cubicBezTo>
                  <a:pt x="96" y="11"/>
                  <a:pt x="86" y="12"/>
                  <a:pt x="77" y="14"/>
                </a:cubicBezTo>
                <a:cubicBezTo>
                  <a:pt x="76" y="14"/>
                  <a:pt x="74" y="15"/>
                  <a:pt x="73" y="15"/>
                </a:cubicBezTo>
                <a:cubicBezTo>
                  <a:pt x="66" y="16"/>
                  <a:pt x="58" y="18"/>
                  <a:pt x="50" y="21"/>
                </a:cubicBezTo>
                <a:cubicBezTo>
                  <a:pt x="43" y="24"/>
                  <a:pt x="36" y="27"/>
                  <a:pt x="29" y="32"/>
                </a:cubicBezTo>
                <a:cubicBezTo>
                  <a:pt x="19" y="39"/>
                  <a:pt x="9" y="47"/>
                  <a:pt x="7" y="58"/>
                </a:cubicBezTo>
                <a:cubicBezTo>
                  <a:pt x="6" y="65"/>
                  <a:pt x="8" y="71"/>
                  <a:pt x="14" y="77"/>
                </a:cubicBezTo>
                <a:cubicBezTo>
                  <a:pt x="14" y="77"/>
                  <a:pt x="14" y="77"/>
                  <a:pt x="14" y="77"/>
                </a:cubicBezTo>
                <a:cubicBezTo>
                  <a:pt x="14" y="77"/>
                  <a:pt x="14" y="77"/>
                  <a:pt x="15" y="77"/>
                </a:cubicBezTo>
                <a:cubicBezTo>
                  <a:pt x="15" y="77"/>
                  <a:pt x="15" y="78"/>
                  <a:pt x="15" y="78"/>
                </a:cubicBezTo>
                <a:cubicBezTo>
                  <a:pt x="15" y="78"/>
                  <a:pt x="15" y="78"/>
                  <a:pt x="15" y="78"/>
                </a:cubicBezTo>
                <a:cubicBezTo>
                  <a:pt x="17" y="80"/>
                  <a:pt x="20" y="82"/>
                  <a:pt x="23" y="84"/>
                </a:cubicBezTo>
                <a:cubicBezTo>
                  <a:pt x="35" y="91"/>
                  <a:pt x="48" y="97"/>
                  <a:pt x="62" y="100"/>
                </a:cubicBezTo>
                <a:cubicBezTo>
                  <a:pt x="74" y="103"/>
                  <a:pt x="86" y="105"/>
                  <a:pt x="101" y="107"/>
                </a:cubicBezTo>
                <a:cubicBezTo>
                  <a:pt x="102" y="107"/>
                  <a:pt x="103" y="107"/>
                  <a:pt x="104" y="107"/>
                </a:cubicBezTo>
                <a:cubicBezTo>
                  <a:pt x="104" y="107"/>
                  <a:pt x="104" y="107"/>
                  <a:pt x="104" y="107"/>
                </a:cubicBezTo>
                <a:cubicBezTo>
                  <a:pt x="105" y="107"/>
                  <a:pt x="105" y="106"/>
                  <a:pt x="106" y="106"/>
                </a:cubicBezTo>
                <a:cubicBezTo>
                  <a:pt x="106" y="106"/>
                  <a:pt x="107" y="106"/>
                  <a:pt x="107" y="107"/>
                </a:cubicBezTo>
                <a:cubicBezTo>
                  <a:pt x="107" y="107"/>
                  <a:pt x="107" y="107"/>
                  <a:pt x="107" y="107"/>
                </a:cubicBezTo>
                <a:close/>
                <a:moveTo>
                  <a:pt x="218" y="109"/>
                </a:moveTo>
                <a:cubicBezTo>
                  <a:pt x="219" y="108"/>
                  <a:pt x="220" y="107"/>
                  <a:pt x="221" y="106"/>
                </a:cubicBezTo>
                <a:cubicBezTo>
                  <a:pt x="221" y="106"/>
                  <a:pt x="221" y="106"/>
                  <a:pt x="221" y="106"/>
                </a:cubicBezTo>
                <a:cubicBezTo>
                  <a:pt x="220" y="105"/>
                  <a:pt x="220" y="104"/>
                  <a:pt x="220" y="103"/>
                </a:cubicBezTo>
                <a:cubicBezTo>
                  <a:pt x="220" y="104"/>
                  <a:pt x="220" y="105"/>
                  <a:pt x="219" y="106"/>
                </a:cubicBezTo>
                <a:cubicBezTo>
                  <a:pt x="219" y="107"/>
                  <a:pt x="219" y="107"/>
                  <a:pt x="219" y="108"/>
                </a:cubicBezTo>
                <a:cubicBezTo>
                  <a:pt x="218" y="108"/>
                  <a:pt x="218" y="108"/>
                  <a:pt x="218" y="108"/>
                </a:cubicBezTo>
                <a:cubicBezTo>
                  <a:pt x="218" y="109"/>
                  <a:pt x="218" y="109"/>
                  <a:pt x="218" y="109"/>
                </a:cubicBezTo>
                <a:close/>
                <a:moveTo>
                  <a:pt x="24" y="108"/>
                </a:moveTo>
                <a:cubicBezTo>
                  <a:pt x="24" y="107"/>
                  <a:pt x="24" y="105"/>
                  <a:pt x="24" y="104"/>
                </a:cubicBezTo>
                <a:cubicBezTo>
                  <a:pt x="24" y="103"/>
                  <a:pt x="24" y="103"/>
                  <a:pt x="24" y="102"/>
                </a:cubicBezTo>
                <a:cubicBezTo>
                  <a:pt x="24" y="100"/>
                  <a:pt x="25" y="99"/>
                  <a:pt x="25" y="97"/>
                </a:cubicBezTo>
                <a:cubicBezTo>
                  <a:pt x="25" y="95"/>
                  <a:pt x="25" y="92"/>
                  <a:pt x="25" y="90"/>
                </a:cubicBezTo>
                <a:cubicBezTo>
                  <a:pt x="25" y="90"/>
                  <a:pt x="25" y="90"/>
                  <a:pt x="25" y="89"/>
                </a:cubicBezTo>
                <a:cubicBezTo>
                  <a:pt x="24" y="89"/>
                  <a:pt x="23" y="88"/>
                  <a:pt x="21" y="87"/>
                </a:cubicBezTo>
                <a:cubicBezTo>
                  <a:pt x="22" y="90"/>
                  <a:pt x="22" y="94"/>
                  <a:pt x="22" y="98"/>
                </a:cubicBezTo>
                <a:cubicBezTo>
                  <a:pt x="22" y="99"/>
                  <a:pt x="22" y="99"/>
                  <a:pt x="22" y="100"/>
                </a:cubicBezTo>
                <a:cubicBezTo>
                  <a:pt x="22" y="102"/>
                  <a:pt x="22" y="105"/>
                  <a:pt x="22" y="107"/>
                </a:cubicBezTo>
                <a:cubicBezTo>
                  <a:pt x="22" y="107"/>
                  <a:pt x="24" y="108"/>
                  <a:pt x="24" y="108"/>
                </a:cubicBezTo>
                <a:close/>
                <a:moveTo>
                  <a:pt x="210" y="105"/>
                </a:moveTo>
                <a:cubicBezTo>
                  <a:pt x="210" y="106"/>
                  <a:pt x="210" y="106"/>
                  <a:pt x="209" y="107"/>
                </a:cubicBezTo>
                <a:cubicBezTo>
                  <a:pt x="210" y="107"/>
                  <a:pt x="212" y="105"/>
                  <a:pt x="212" y="105"/>
                </a:cubicBezTo>
                <a:cubicBezTo>
                  <a:pt x="212" y="105"/>
                  <a:pt x="212" y="104"/>
                  <a:pt x="212" y="104"/>
                </a:cubicBezTo>
                <a:cubicBezTo>
                  <a:pt x="212" y="103"/>
                  <a:pt x="212" y="103"/>
                  <a:pt x="212" y="103"/>
                </a:cubicBezTo>
                <a:cubicBezTo>
                  <a:pt x="211" y="103"/>
                  <a:pt x="210" y="104"/>
                  <a:pt x="210" y="105"/>
                </a:cubicBezTo>
                <a:close/>
                <a:moveTo>
                  <a:pt x="177" y="106"/>
                </a:moveTo>
                <a:cubicBezTo>
                  <a:pt x="177" y="106"/>
                  <a:pt x="177" y="106"/>
                  <a:pt x="177" y="106"/>
                </a:cubicBezTo>
                <a:cubicBezTo>
                  <a:pt x="177" y="107"/>
                  <a:pt x="177" y="107"/>
                  <a:pt x="177" y="107"/>
                </a:cubicBezTo>
                <a:cubicBezTo>
                  <a:pt x="177" y="107"/>
                  <a:pt x="178" y="106"/>
                  <a:pt x="178" y="106"/>
                </a:cubicBezTo>
                <a:cubicBezTo>
                  <a:pt x="178" y="106"/>
                  <a:pt x="177" y="106"/>
                  <a:pt x="177" y="106"/>
                </a:cubicBezTo>
                <a:close/>
                <a:moveTo>
                  <a:pt x="183" y="104"/>
                </a:moveTo>
                <a:cubicBezTo>
                  <a:pt x="183" y="104"/>
                  <a:pt x="183" y="104"/>
                  <a:pt x="183" y="105"/>
                </a:cubicBezTo>
                <a:cubicBezTo>
                  <a:pt x="183" y="105"/>
                  <a:pt x="183" y="106"/>
                  <a:pt x="183" y="107"/>
                </a:cubicBezTo>
                <a:cubicBezTo>
                  <a:pt x="183" y="107"/>
                  <a:pt x="183" y="106"/>
                  <a:pt x="183" y="106"/>
                </a:cubicBezTo>
                <a:cubicBezTo>
                  <a:pt x="183" y="105"/>
                  <a:pt x="183" y="104"/>
                  <a:pt x="184" y="104"/>
                </a:cubicBezTo>
                <a:cubicBezTo>
                  <a:pt x="184" y="104"/>
                  <a:pt x="183" y="104"/>
                  <a:pt x="183" y="104"/>
                </a:cubicBezTo>
                <a:close/>
                <a:moveTo>
                  <a:pt x="203" y="106"/>
                </a:moveTo>
                <a:cubicBezTo>
                  <a:pt x="203" y="106"/>
                  <a:pt x="203" y="106"/>
                  <a:pt x="203" y="106"/>
                </a:cubicBezTo>
                <a:cubicBezTo>
                  <a:pt x="203" y="106"/>
                  <a:pt x="203" y="106"/>
                  <a:pt x="203" y="106"/>
                </a:cubicBezTo>
                <a:cubicBezTo>
                  <a:pt x="203" y="105"/>
                  <a:pt x="203" y="105"/>
                  <a:pt x="203" y="104"/>
                </a:cubicBezTo>
                <a:cubicBezTo>
                  <a:pt x="203" y="104"/>
                  <a:pt x="203" y="104"/>
                  <a:pt x="202" y="104"/>
                </a:cubicBezTo>
                <a:cubicBezTo>
                  <a:pt x="202" y="105"/>
                  <a:pt x="203" y="105"/>
                  <a:pt x="203" y="106"/>
                </a:cubicBezTo>
                <a:close/>
                <a:moveTo>
                  <a:pt x="16" y="104"/>
                </a:moveTo>
                <a:cubicBezTo>
                  <a:pt x="17" y="104"/>
                  <a:pt x="18" y="105"/>
                  <a:pt x="19" y="105"/>
                </a:cubicBezTo>
                <a:cubicBezTo>
                  <a:pt x="19" y="104"/>
                  <a:pt x="19" y="102"/>
                  <a:pt x="19" y="101"/>
                </a:cubicBezTo>
                <a:cubicBezTo>
                  <a:pt x="19" y="100"/>
                  <a:pt x="19" y="99"/>
                  <a:pt x="19" y="98"/>
                </a:cubicBezTo>
                <a:cubicBezTo>
                  <a:pt x="19" y="94"/>
                  <a:pt x="20" y="90"/>
                  <a:pt x="19" y="86"/>
                </a:cubicBezTo>
                <a:cubicBezTo>
                  <a:pt x="19" y="86"/>
                  <a:pt x="19" y="86"/>
                  <a:pt x="19" y="86"/>
                </a:cubicBezTo>
                <a:cubicBezTo>
                  <a:pt x="18" y="85"/>
                  <a:pt x="18" y="85"/>
                  <a:pt x="17" y="84"/>
                </a:cubicBezTo>
                <a:cubicBezTo>
                  <a:pt x="17" y="85"/>
                  <a:pt x="17" y="86"/>
                  <a:pt x="17" y="87"/>
                </a:cubicBezTo>
                <a:cubicBezTo>
                  <a:pt x="17" y="89"/>
                  <a:pt x="17" y="91"/>
                  <a:pt x="17" y="94"/>
                </a:cubicBezTo>
                <a:cubicBezTo>
                  <a:pt x="17" y="94"/>
                  <a:pt x="17" y="94"/>
                  <a:pt x="17" y="94"/>
                </a:cubicBezTo>
                <a:cubicBezTo>
                  <a:pt x="17" y="97"/>
                  <a:pt x="17" y="101"/>
                  <a:pt x="16" y="104"/>
                </a:cubicBezTo>
                <a:close/>
                <a:moveTo>
                  <a:pt x="186" y="103"/>
                </a:moveTo>
                <a:cubicBezTo>
                  <a:pt x="186" y="103"/>
                  <a:pt x="186" y="103"/>
                  <a:pt x="187" y="103"/>
                </a:cubicBezTo>
                <a:cubicBezTo>
                  <a:pt x="187" y="103"/>
                  <a:pt x="187" y="103"/>
                  <a:pt x="187" y="102"/>
                </a:cubicBezTo>
                <a:cubicBezTo>
                  <a:pt x="187" y="102"/>
                  <a:pt x="186" y="103"/>
                  <a:pt x="186" y="103"/>
                </a:cubicBezTo>
                <a:close/>
                <a:moveTo>
                  <a:pt x="224" y="103"/>
                </a:moveTo>
                <a:cubicBezTo>
                  <a:pt x="224" y="103"/>
                  <a:pt x="224" y="103"/>
                  <a:pt x="224" y="103"/>
                </a:cubicBezTo>
                <a:cubicBezTo>
                  <a:pt x="224" y="102"/>
                  <a:pt x="224" y="102"/>
                  <a:pt x="224" y="102"/>
                </a:cubicBezTo>
                <a:cubicBezTo>
                  <a:pt x="224" y="102"/>
                  <a:pt x="224" y="103"/>
                  <a:pt x="224" y="103"/>
                </a:cubicBezTo>
                <a:close/>
                <a:moveTo>
                  <a:pt x="14" y="102"/>
                </a:moveTo>
                <a:cubicBezTo>
                  <a:pt x="14" y="101"/>
                  <a:pt x="14" y="101"/>
                  <a:pt x="14" y="100"/>
                </a:cubicBezTo>
                <a:cubicBezTo>
                  <a:pt x="14" y="101"/>
                  <a:pt x="14" y="101"/>
                  <a:pt x="14" y="102"/>
                </a:cubicBezTo>
                <a:cubicBezTo>
                  <a:pt x="14" y="102"/>
                  <a:pt x="14" y="102"/>
                  <a:pt x="14" y="102"/>
                </a:cubicBezTo>
                <a:close/>
                <a:moveTo>
                  <a:pt x="7" y="73"/>
                </a:moveTo>
                <a:cubicBezTo>
                  <a:pt x="7" y="79"/>
                  <a:pt x="7" y="85"/>
                  <a:pt x="7" y="91"/>
                </a:cubicBezTo>
                <a:cubicBezTo>
                  <a:pt x="7" y="93"/>
                  <a:pt x="8" y="95"/>
                  <a:pt x="8" y="98"/>
                </a:cubicBezTo>
                <a:cubicBezTo>
                  <a:pt x="8" y="99"/>
                  <a:pt x="9" y="99"/>
                  <a:pt x="10" y="100"/>
                </a:cubicBezTo>
                <a:cubicBezTo>
                  <a:pt x="10" y="100"/>
                  <a:pt x="11" y="100"/>
                  <a:pt x="11" y="100"/>
                </a:cubicBezTo>
                <a:cubicBezTo>
                  <a:pt x="11" y="100"/>
                  <a:pt x="11" y="99"/>
                  <a:pt x="11" y="99"/>
                </a:cubicBezTo>
                <a:cubicBezTo>
                  <a:pt x="11" y="99"/>
                  <a:pt x="10" y="99"/>
                  <a:pt x="10" y="99"/>
                </a:cubicBezTo>
                <a:cubicBezTo>
                  <a:pt x="9" y="99"/>
                  <a:pt x="9" y="99"/>
                  <a:pt x="9" y="98"/>
                </a:cubicBezTo>
                <a:cubicBezTo>
                  <a:pt x="8" y="97"/>
                  <a:pt x="8" y="95"/>
                  <a:pt x="9" y="94"/>
                </a:cubicBezTo>
                <a:cubicBezTo>
                  <a:pt x="9" y="93"/>
                  <a:pt x="9" y="93"/>
                  <a:pt x="9" y="92"/>
                </a:cubicBezTo>
                <a:cubicBezTo>
                  <a:pt x="9" y="90"/>
                  <a:pt x="9" y="88"/>
                  <a:pt x="9" y="85"/>
                </a:cubicBezTo>
                <a:cubicBezTo>
                  <a:pt x="9" y="82"/>
                  <a:pt x="9" y="79"/>
                  <a:pt x="8" y="76"/>
                </a:cubicBezTo>
                <a:cubicBezTo>
                  <a:pt x="8" y="75"/>
                  <a:pt x="7" y="74"/>
                  <a:pt x="7" y="73"/>
                </a:cubicBezTo>
                <a:close/>
                <a:moveTo>
                  <a:pt x="202" y="99"/>
                </a:moveTo>
                <a:cubicBezTo>
                  <a:pt x="202" y="99"/>
                  <a:pt x="202" y="100"/>
                  <a:pt x="202" y="100"/>
                </a:cubicBezTo>
                <a:cubicBezTo>
                  <a:pt x="202" y="100"/>
                  <a:pt x="202" y="100"/>
                  <a:pt x="202" y="100"/>
                </a:cubicBezTo>
                <a:cubicBezTo>
                  <a:pt x="202" y="100"/>
                  <a:pt x="202" y="99"/>
                  <a:pt x="202" y="99"/>
                </a:cubicBezTo>
                <a:cubicBezTo>
                  <a:pt x="202" y="99"/>
                  <a:pt x="202" y="99"/>
                  <a:pt x="202" y="99"/>
                </a:cubicBezTo>
                <a:close/>
                <a:moveTo>
                  <a:pt x="210" y="97"/>
                </a:moveTo>
                <a:cubicBezTo>
                  <a:pt x="210" y="98"/>
                  <a:pt x="210" y="99"/>
                  <a:pt x="210" y="100"/>
                </a:cubicBezTo>
                <a:cubicBezTo>
                  <a:pt x="211" y="99"/>
                  <a:pt x="212" y="98"/>
                  <a:pt x="212" y="98"/>
                </a:cubicBezTo>
                <a:cubicBezTo>
                  <a:pt x="212" y="97"/>
                  <a:pt x="212" y="96"/>
                  <a:pt x="212" y="95"/>
                </a:cubicBezTo>
                <a:cubicBezTo>
                  <a:pt x="212" y="96"/>
                  <a:pt x="211" y="96"/>
                  <a:pt x="210" y="97"/>
                </a:cubicBezTo>
                <a:close/>
                <a:moveTo>
                  <a:pt x="219" y="96"/>
                </a:moveTo>
                <a:cubicBezTo>
                  <a:pt x="219" y="97"/>
                  <a:pt x="219" y="98"/>
                  <a:pt x="219" y="99"/>
                </a:cubicBezTo>
                <a:cubicBezTo>
                  <a:pt x="220" y="99"/>
                  <a:pt x="220" y="99"/>
                  <a:pt x="220" y="99"/>
                </a:cubicBezTo>
                <a:cubicBezTo>
                  <a:pt x="220" y="97"/>
                  <a:pt x="220" y="96"/>
                  <a:pt x="220" y="95"/>
                </a:cubicBezTo>
                <a:cubicBezTo>
                  <a:pt x="220" y="96"/>
                  <a:pt x="220" y="96"/>
                  <a:pt x="219" y="96"/>
                </a:cubicBezTo>
                <a:close/>
                <a:moveTo>
                  <a:pt x="14" y="91"/>
                </a:moveTo>
                <a:cubicBezTo>
                  <a:pt x="14" y="92"/>
                  <a:pt x="14" y="93"/>
                  <a:pt x="14" y="94"/>
                </a:cubicBezTo>
                <a:cubicBezTo>
                  <a:pt x="14" y="94"/>
                  <a:pt x="14" y="94"/>
                  <a:pt x="14" y="94"/>
                </a:cubicBezTo>
                <a:cubicBezTo>
                  <a:pt x="14" y="94"/>
                  <a:pt x="14" y="93"/>
                  <a:pt x="14" y="92"/>
                </a:cubicBezTo>
                <a:cubicBezTo>
                  <a:pt x="14" y="92"/>
                  <a:pt x="14" y="91"/>
                  <a:pt x="14" y="91"/>
                </a:cubicBezTo>
                <a:close/>
                <a:moveTo>
                  <a:pt x="204" y="94"/>
                </a:moveTo>
                <a:cubicBezTo>
                  <a:pt x="205" y="94"/>
                  <a:pt x="205" y="94"/>
                  <a:pt x="205" y="94"/>
                </a:cubicBezTo>
                <a:cubicBezTo>
                  <a:pt x="205" y="93"/>
                  <a:pt x="205" y="93"/>
                  <a:pt x="205" y="93"/>
                </a:cubicBezTo>
                <a:cubicBezTo>
                  <a:pt x="205" y="93"/>
                  <a:pt x="205" y="93"/>
                  <a:pt x="204" y="93"/>
                </a:cubicBezTo>
                <a:cubicBezTo>
                  <a:pt x="204" y="93"/>
                  <a:pt x="204" y="93"/>
                  <a:pt x="204" y="94"/>
                </a:cubicBezTo>
                <a:close/>
                <a:moveTo>
                  <a:pt x="220" y="86"/>
                </a:moveTo>
                <a:cubicBezTo>
                  <a:pt x="220" y="88"/>
                  <a:pt x="220" y="89"/>
                  <a:pt x="220" y="91"/>
                </a:cubicBezTo>
                <a:cubicBezTo>
                  <a:pt x="220" y="91"/>
                  <a:pt x="220" y="91"/>
                  <a:pt x="220" y="91"/>
                </a:cubicBezTo>
                <a:cubicBezTo>
                  <a:pt x="220" y="89"/>
                  <a:pt x="220" y="87"/>
                  <a:pt x="220" y="86"/>
                </a:cubicBezTo>
                <a:cubicBezTo>
                  <a:pt x="220" y="86"/>
                  <a:pt x="220" y="86"/>
                  <a:pt x="220" y="86"/>
                </a:cubicBezTo>
                <a:close/>
                <a:moveTo>
                  <a:pt x="224" y="81"/>
                </a:moveTo>
                <a:cubicBezTo>
                  <a:pt x="224" y="83"/>
                  <a:pt x="225" y="84"/>
                  <a:pt x="225" y="85"/>
                </a:cubicBezTo>
                <a:cubicBezTo>
                  <a:pt x="225" y="83"/>
                  <a:pt x="225" y="82"/>
                  <a:pt x="225" y="81"/>
                </a:cubicBezTo>
                <a:cubicBezTo>
                  <a:pt x="225" y="81"/>
                  <a:pt x="224" y="81"/>
                  <a:pt x="224" y="81"/>
                </a:cubicBezTo>
                <a:close/>
                <a:moveTo>
                  <a:pt x="225" y="54"/>
                </a:moveTo>
                <a:cubicBezTo>
                  <a:pt x="225" y="54"/>
                  <a:pt x="225" y="53"/>
                  <a:pt x="225" y="53"/>
                </a:cubicBezTo>
                <a:cubicBezTo>
                  <a:pt x="225" y="52"/>
                  <a:pt x="225" y="52"/>
                  <a:pt x="225" y="51"/>
                </a:cubicBezTo>
                <a:cubicBezTo>
                  <a:pt x="225" y="51"/>
                  <a:pt x="225" y="51"/>
                  <a:pt x="225" y="50"/>
                </a:cubicBezTo>
                <a:cubicBezTo>
                  <a:pt x="225" y="49"/>
                  <a:pt x="225" y="47"/>
                  <a:pt x="225" y="46"/>
                </a:cubicBezTo>
                <a:cubicBezTo>
                  <a:pt x="225" y="46"/>
                  <a:pt x="225" y="46"/>
                  <a:pt x="225" y="46"/>
                </a:cubicBezTo>
                <a:cubicBezTo>
                  <a:pt x="225" y="46"/>
                  <a:pt x="225" y="46"/>
                  <a:pt x="224" y="46"/>
                </a:cubicBezTo>
                <a:cubicBezTo>
                  <a:pt x="224" y="46"/>
                  <a:pt x="224" y="46"/>
                  <a:pt x="224" y="46"/>
                </a:cubicBezTo>
                <a:cubicBezTo>
                  <a:pt x="224" y="46"/>
                  <a:pt x="224" y="46"/>
                  <a:pt x="223" y="46"/>
                </a:cubicBezTo>
                <a:cubicBezTo>
                  <a:pt x="222" y="46"/>
                  <a:pt x="222" y="46"/>
                  <a:pt x="221" y="46"/>
                </a:cubicBezTo>
                <a:cubicBezTo>
                  <a:pt x="221" y="46"/>
                  <a:pt x="221" y="47"/>
                  <a:pt x="222" y="47"/>
                </a:cubicBezTo>
                <a:cubicBezTo>
                  <a:pt x="222" y="47"/>
                  <a:pt x="222" y="47"/>
                  <a:pt x="222" y="47"/>
                </a:cubicBezTo>
                <a:cubicBezTo>
                  <a:pt x="223" y="47"/>
                  <a:pt x="223" y="47"/>
                  <a:pt x="223" y="48"/>
                </a:cubicBezTo>
                <a:cubicBezTo>
                  <a:pt x="223" y="49"/>
                  <a:pt x="223" y="49"/>
                  <a:pt x="223" y="50"/>
                </a:cubicBezTo>
                <a:cubicBezTo>
                  <a:pt x="223" y="50"/>
                  <a:pt x="223" y="50"/>
                  <a:pt x="223" y="50"/>
                </a:cubicBezTo>
                <a:cubicBezTo>
                  <a:pt x="223" y="50"/>
                  <a:pt x="223" y="50"/>
                  <a:pt x="223" y="50"/>
                </a:cubicBezTo>
                <a:cubicBezTo>
                  <a:pt x="224" y="50"/>
                  <a:pt x="224" y="50"/>
                  <a:pt x="224" y="51"/>
                </a:cubicBezTo>
                <a:cubicBezTo>
                  <a:pt x="225" y="51"/>
                  <a:pt x="225" y="52"/>
                  <a:pt x="224" y="52"/>
                </a:cubicBezTo>
                <a:cubicBezTo>
                  <a:pt x="224" y="53"/>
                  <a:pt x="223" y="53"/>
                  <a:pt x="223" y="54"/>
                </a:cubicBezTo>
                <a:cubicBezTo>
                  <a:pt x="224" y="54"/>
                  <a:pt x="224" y="54"/>
                  <a:pt x="225" y="54"/>
                </a:cubicBezTo>
                <a:close/>
                <a:moveTo>
                  <a:pt x="219" y="54"/>
                </a:moveTo>
                <a:cubicBezTo>
                  <a:pt x="219" y="53"/>
                  <a:pt x="221" y="51"/>
                  <a:pt x="221" y="51"/>
                </a:cubicBezTo>
                <a:cubicBezTo>
                  <a:pt x="221" y="51"/>
                  <a:pt x="221" y="51"/>
                  <a:pt x="221" y="51"/>
                </a:cubicBezTo>
                <a:cubicBezTo>
                  <a:pt x="220" y="52"/>
                  <a:pt x="219" y="53"/>
                  <a:pt x="218" y="54"/>
                </a:cubicBezTo>
                <a:cubicBezTo>
                  <a:pt x="218" y="54"/>
                  <a:pt x="218" y="54"/>
                  <a:pt x="218" y="54"/>
                </a:cubicBezTo>
                <a:cubicBezTo>
                  <a:pt x="218" y="54"/>
                  <a:pt x="219" y="54"/>
                  <a:pt x="219" y="54"/>
                </a:cubicBezTo>
                <a:close/>
                <a:moveTo>
                  <a:pt x="202" y="53"/>
                </a:moveTo>
                <a:cubicBezTo>
                  <a:pt x="203" y="53"/>
                  <a:pt x="205" y="54"/>
                  <a:pt x="206" y="54"/>
                </a:cubicBezTo>
                <a:cubicBezTo>
                  <a:pt x="206" y="53"/>
                  <a:pt x="206" y="53"/>
                  <a:pt x="206" y="53"/>
                </a:cubicBezTo>
                <a:cubicBezTo>
                  <a:pt x="207" y="51"/>
                  <a:pt x="209" y="50"/>
                  <a:pt x="210" y="48"/>
                </a:cubicBezTo>
                <a:cubicBezTo>
                  <a:pt x="211" y="48"/>
                  <a:pt x="211" y="48"/>
                  <a:pt x="211" y="48"/>
                </a:cubicBezTo>
                <a:cubicBezTo>
                  <a:pt x="212" y="47"/>
                  <a:pt x="212" y="47"/>
                  <a:pt x="212" y="47"/>
                </a:cubicBezTo>
                <a:cubicBezTo>
                  <a:pt x="212" y="47"/>
                  <a:pt x="212" y="46"/>
                  <a:pt x="213" y="46"/>
                </a:cubicBezTo>
                <a:cubicBezTo>
                  <a:pt x="212" y="46"/>
                  <a:pt x="211" y="46"/>
                  <a:pt x="211" y="46"/>
                </a:cubicBezTo>
                <a:cubicBezTo>
                  <a:pt x="208" y="47"/>
                  <a:pt x="206" y="49"/>
                  <a:pt x="204" y="51"/>
                </a:cubicBezTo>
                <a:cubicBezTo>
                  <a:pt x="203" y="52"/>
                  <a:pt x="203" y="52"/>
                  <a:pt x="202" y="53"/>
                </a:cubicBezTo>
                <a:cubicBezTo>
                  <a:pt x="202" y="53"/>
                  <a:pt x="202" y="53"/>
                  <a:pt x="202" y="53"/>
                </a:cubicBezTo>
                <a:close/>
                <a:moveTo>
                  <a:pt x="198" y="53"/>
                </a:moveTo>
                <a:cubicBezTo>
                  <a:pt x="199" y="51"/>
                  <a:pt x="201" y="49"/>
                  <a:pt x="203" y="48"/>
                </a:cubicBezTo>
                <a:cubicBezTo>
                  <a:pt x="202" y="48"/>
                  <a:pt x="200" y="50"/>
                  <a:pt x="199" y="51"/>
                </a:cubicBezTo>
                <a:cubicBezTo>
                  <a:pt x="198" y="52"/>
                  <a:pt x="197" y="53"/>
                  <a:pt x="196" y="53"/>
                </a:cubicBezTo>
                <a:lnTo>
                  <a:pt x="198" y="53"/>
                </a:lnTo>
                <a:close/>
                <a:moveTo>
                  <a:pt x="185" y="53"/>
                </a:moveTo>
                <a:cubicBezTo>
                  <a:pt x="187" y="53"/>
                  <a:pt x="190" y="53"/>
                  <a:pt x="193" y="53"/>
                </a:cubicBezTo>
                <a:cubicBezTo>
                  <a:pt x="193" y="53"/>
                  <a:pt x="193" y="53"/>
                  <a:pt x="193" y="53"/>
                </a:cubicBezTo>
                <a:cubicBezTo>
                  <a:pt x="195" y="50"/>
                  <a:pt x="198" y="47"/>
                  <a:pt x="202" y="46"/>
                </a:cubicBezTo>
                <a:cubicBezTo>
                  <a:pt x="199" y="45"/>
                  <a:pt x="196" y="45"/>
                  <a:pt x="193" y="45"/>
                </a:cubicBezTo>
                <a:cubicBezTo>
                  <a:pt x="193" y="45"/>
                  <a:pt x="193" y="46"/>
                  <a:pt x="193" y="46"/>
                </a:cubicBezTo>
                <a:cubicBezTo>
                  <a:pt x="191" y="47"/>
                  <a:pt x="189" y="49"/>
                  <a:pt x="187" y="51"/>
                </a:cubicBezTo>
                <a:cubicBezTo>
                  <a:pt x="186" y="51"/>
                  <a:pt x="185" y="52"/>
                  <a:pt x="185" y="53"/>
                </a:cubicBezTo>
                <a:close/>
                <a:moveTo>
                  <a:pt x="181" y="53"/>
                </a:moveTo>
                <a:cubicBezTo>
                  <a:pt x="184" y="49"/>
                  <a:pt x="187" y="47"/>
                  <a:pt x="190" y="45"/>
                </a:cubicBezTo>
                <a:cubicBezTo>
                  <a:pt x="188" y="45"/>
                  <a:pt x="187" y="45"/>
                  <a:pt x="185" y="45"/>
                </a:cubicBezTo>
                <a:cubicBezTo>
                  <a:pt x="185" y="45"/>
                  <a:pt x="185" y="45"/>
                  <a:pt x="185" y="45"/>
                </a:cubicBezTo>
                <a:cubicBezTo>
                  <a:pt x="186" y="45"/>
                  <a:pt x="185" y="46"/>
                  <a:pt x="185" y="46"/>
                </a:cubicBezTo>
                <a:cubicBezTo>
                  <a:pt x="183" y="48"/>
                  <a:pt x="181" y="49"/>
                  <a:pt x="179" y="51"/>
                </a:cubicBezTo>
                <a:cubicBezTo>
                  <a:pt x="179" y="51"/>
                  <a:pt x="179" y="52"/>
                  <a:pt x="178" y="52"/>
                </a:cubicBezTo>
                <a:cubicBezTo>
                  <a:pt x="178" y="52"/>
                  <a:pt x="178" y="52"/>
                  <a:pt x="178" y="53"/>
                </a:cubicBezTo>
                <a:cubicBezTo>
                  <a:pt x="179" y="53"/>
                  <a:pt x="180" y="53"/>
                  <a:pt x="181" y="53"/>
                </a:cubicBezTo>
                <a:close/>
                <a:moveTo>
                  <a:pt x="174" y="52"/>
                </a:moveTo>
                <a:cubicBezTo>
                  <a:pt x="175" y="51"/>
                  <a:pt x="177" y="49"/>
                  <a:pt x="178" y="48"/>
                </a:cubicBezTo>
                <a:cubicBezTo>
                  <a:pt x="178" y="48"/>
                  <a:pt x="178" y="48"/>
                  <a:pt x="178" y="48"/>
                </a:cubicBezTo>
                <a:cubicBezTo>
                  <a:pt x="179" y="47"/>
                  <a:pt x="181" y="45"/>
                  <a:pt x="183" y="44"/>
                </a:cubicBezTo>
                <a:cubicBezTo>
                  <a:pt x="180" y="44"/>
                  <a:pt x="170" y="44"/>
                  <a:pt x="170" y="44"/>
                </a:cubicBezTo>
                <a:cubicBezTo>
                  <a:pt x="168" y="44"/>
                  <a:pt x="166" y="43"/>
                  <a:pt x="165" y="43"/>
                </a:cubicBezTo>
                <a:cubicBezTo>
                  <a:pt x="165" y="43"/>
                  <a:pt x="165" y="43"/>
                  <a:pt x="165" y="43"/>
                </a:cubicBezTo>
                <a:cubicBezTo>
                  <a:pt x="165" y="43"/>
                  <a:pt x="164" y="44"/>
                  <a:pt x="164" y="44"/>
                </a:cubicBezTo>
                <a:cubicBezTo>
                  <a:pt x="163" y="45"/>
                  <a:pt x="161" y="47"/>
                  <a:pt x="159" y="48"/>
                </a:cubicBezTo>
                <a:cubicBezTo>
                  <a:pt x="159" y="49"/>
                  <a:pt x="158" y="50"/>
                  <a:pt x="157" y="51"/>
                </a:cubicBezTo>
                <a:cubicBezTo>
                  <a:pt x="157" y="51"/>
                  <a:pt x="157" y="52"/>
                  <a:pt x="157" y="52"/>
                </a:cubicBezTo>
                <a:cubicBezTo>
                  <a:pt x="158" y="52"/>
                  <a:pt x="160" y="52"/>
                  <a:pt x="161" y="52"/>
                </a:cubicBezTo>
                <a:cubicBezTo>
                  <a:pt x="162" y="50"/>
                  <a:pt x="163" y="49"/>
                  <a:pt x="165" y="47"/>
                </a:cubicBezTo>
                <a:cubicBezTo>
                  <a:pt x="167" y="46"/>
                  <a:pt x="168" y="45"/>
                  <a:pt x="170" y="44"/>
                </a:cubicBezTo>
                <a:cubicBezTo>
                  <a:pt x="170" y="44"/>
                  <a:pt x="170" y="44"/>
                  <a:pt x="170" y="44"/>
                </a:cubicBezTo>
                <a:cubicBezTo>
                  <a:pt x="171" y="44"/>
                  <a:pt x="171" y="44"/>
                  <a:pt x="171" y="45"/>
                </a:cubicBezTo>
                <a:cubicBezTo>
                  <a:pt x="172" y="45"/>
                  <a:pt x="171" y="46"/>
                  <a:pt x="171" y="46"/>
                </a:cubicBezTo>
                <a:cubicBezTo>
                  <a:pt x="169" y="47"/>
                  <a:pt x="168" y="48"/>
                  <a:pt x="166" y="50"/>
                </a:cubicBezTo>
                <a:cubicBezTo>
                  <a:pt x="166" y="50"/>
                  <a:pt x="165" y="51"/>
                  <a:pt x="165" y="51"/>
                </a:cubicBezTo>
                <a:cubicBezTo>
                  <a:pt x="165" y="52"/>
                  <a:pt x="165" y="52"/>
                  <a:pt x="164" y="52"/>
                </a:cubicBezTo>
                <a:cubicBezTo>
                  <a:pt x="166" y="52"/>
                  <a:pt x="167" y="52"/>
                  <a:pt x="169" y="52"/>
                </a:cubicBezTo>
                <a:cubicBezTo>
                  <a:pt x="169" y="51"/>
                  <a:pt x="170" y="49"/>
                  <a:pt x="171" y="48"/>
                </a:cubicBezTo>
                <a:cubicBezTo>
                  <a:pt x="172" y="48"/>
                  <a:pt x="172" y="48"/>
                  <a:pt x="172" y="48"/>
                </a:cubicBezTo>
                <a:cubicBezTo>
                  <a:pt x="173" y="47"/>
                  <a:pt x="174" y="45"/>
                  <a:pt x="176" y="44"/>
                </a:cubicBezTo>
                <a:cubicBezTo>
                  <a:pt x="176" y="44"/>
                  <a:pt x="177" y="44"/>
                  <a:pt x="177" y="44"/>
                </a:cubicBezTo>
                <a:cubicBezTo>
                  <a:pt x="177" y="44"/>
                  <a:pt x="178" y="45"/>
                  <a:pt x="178" y="45"/>
                </a:cubicBezTo>
                <a:cubicBezTo>
                  <a:pt x="178" y="46"/>
                  <a:pt x="178" y="47"/>
                  <a:pt x="177" y="47"/>
                </a:cubicBezTo>
                <a:cubicBezTo>
                  <a:pt x="176" y="48"/>
                  <a:pt x="175" y="49"/>
                  <a:pt x="174" y="50"/>
                </a:cubicBezTo>
                <a:cubicBezTo>
                  <a:pt x="174" y="50"/>
                  <a:pt x="174" y="50"/>
                  <a:pt x="174" y="50"/>
                </a:cubicBezTo>
                <a:cubicBezTo>
                  <a:pt x="174" y="51"/>
                  <a:pt x="174" y="51"/>
                  <a:pt x="173" y="51"/>
                </a:cubicBezTo>
                <a:cubicBezTo>
                  <a:pt x="173" y="52"/>
                  <a:pt x="173" y="52"/>
                  <a:pt x="173" y="52"/>
                </a:cubicBezTo>
                <a:cubicBezTo>
                  <a:pt x="173" y="52"/>
                  <a:pt x="174" y="52"/>
                  <a:pt x="174" y="52"/>
                </a:cubicBezTo>
                <a:close/>
                <a:moveTo>
                  <a:pt x="154" y="51"/>
                </a:moveTo>
                <a:cubicBezTo>
                  <a:pt x="154" y="48"/>
                  <a:pt x="158" y="45"/>
                  <a:pt x="161" y="43"/>
                </a:cubicBezTo>
                <a:cubicBezTo>
                  <a:pt x="159" y="43"/>
                  <a:pt x="157" y="43"/>
                  <a:pt x="155" y="43"/>
                </a:cubicBezTo>
                <a:cubicBezTo>
                  <a:pt x="155" y="44"/>
                  <a:pt x="154" y="46"/>
                  <a:pt x="152" y="48"/>
                </a:cubicBezTo>
                <a:cubicBezTo>
                  <a:pt x="152" y="48"/>
                  <a:pt x="152" y="48"/>
                  <a:pt x="152" y="48"/>
                </a:cubicBezTo>
                <a:cubicBezTo>
                  <a:pt x="152" y="49"/>
                  <a:pt x="151" y="50"/>
                  <a:pt x="150" y="51"/>
                </a:cubicBezTo>
                <a:cubicBezTo>
                  <a:pt x="151" y="51"/>
                  <a:pt x="152" y="51"/>
                  <a:pt x="154" y="51"/>
                </a:cubicBezTo>
                <a:close/>
                <a:moveTo>
                  <a:pt x="142" y="51"/>
                </a:moveTo>
                <a:cubicBezTo>
                  <a:pt x="142" y="51"/>
                  <a:pt x="143" y="51"/>
                  <a:pt x="143" y="51"/>
                </a:cubicBezTo>
                <a:cubicBezTo>
                  <a:pt x="146" y="51"/>
                  <a:pt x="146" y="51"/>
                  <a:pt x="146" y="51"/>
                </a:cubicBezTo>
                <a:cubicBezTo>
                  <a:pt x="147" y="50"/>
                  <a:pt x="148" y="49"/>
                  <a:pt x="148" y="49"/>
                </a:cubicBezTo>
                <a:cubicBezTo>
                  <a:pt x="149" y="48"/>
                  <a:pt x="149" y="48"/>
                  <a:pt x="150" y="47"/>
                </a:cubicBezTo>
                <a:cubicBezTo>
                  <a:pt x="151" y="46"/>
                  <a:pt x="152" y="44"/>
                  <a:pt x="153" y="43"/>
                </a:cubicBezTo>
                <a:cubicBezTo>
                  <a:pt x="153" y="43"/>
                  <a:pt x="153" y="43"/>
                  <a:pt x="153" y="43"/>
                </a:cubicBezTo>
                <a:cubicBezTo>
                  <a:pt x="151" y="43"/>
                  <a:pt x="150" y="43"/>
                  <a:pt x="149" y="42"/>
                </a:cubicBezTo>
                <a:cubicBezTo>
                  <a:pt x="149" y="44"/>
                  <a:pt x="147" y="45"/>
                  <a:pt x="146" y="46"/>
                </a:cubicBezTo>
                <a:cubicBezTo>
                  <a:pt x="146" y="47"/>
                  <a:pt x="146" y="47"/>
                  <a:pt x="145" y="47"/>
                </a:cubicBezTo>
                <a:cubicBezTo>
                  <a:pt x="145" y="47"/>
                  <a:pt x="145" y="48"/>
                  <a:pt x="144" y="48"/>
                </a:cubicBezTo>
                <a:cubicBezTo>
                  <a:pt x="143" y="49"/>
                  <a:pt x="143" y="50"/>
                  <a:pt x="142" y="51"/>
                </a:cubicBezTo>
                <a:cubicBezTo>
                  <a:pt x="142" y="51"/>
                  <a:pt x="142" y="51"/>
                  <a:pt x="142" y="51"/>
                </a:cubicBezTo>
                <a:close/>
                <a:moveTo>
                  <a:pt x="136" y="50"/>
                </a:moveTo>
                <a:cubicBezTo>
                  <a:pt x="137" y="50"/>
                  <a:pt x="137" y="50"/>
                  <a:pt x="138" y="51"/>
                </a:cubicBezTo>
                <a:cubicBezTo>
                  <a:pt x="139" y="49"/>
                  <a:pt x="140" y="48"/>
                  <a:pt x="141" y="47"/>
                </a:cubicBezTo>
                <a:cubicBezTo>
                  <a:pt x="142" y="46"/>
                  <a:pt x="142" y="46"/>
                  <a:pt x="142" y="46"/>
                </a:cubicBezTo>
                <a:cubicBezTo>
                  <a:pt x="143" y="46"/>
                  <a:pt x="143" y="45"/>
                  <a:pt x="143" y="45"/>
                </a:cubicBezTo>
                <a:cubicBezTo>
                  <a:pt x="144" y="44"/>
                  <a:pt x="145" y="44"/>
                  <a:pt x="145" y="43"/>
                </a:cubicBezTo>
                <a:cubicBezTo>
                  <a:pt x="145" y="43"/>
                  <a:pt x="146" y="43"/>
                  <a:pt x="146" y="43"/>
                </a:cubicBezTo>
                <a:cubicBezTo>
                  <a:pt x="146" y="42"/>
                  <a:pt x="146" y="42"/>
                  <a:pt x="146" y="42"/>
                </a:cubicBezTo>
                <a:cubicBezTo>
                  <a:pt x="145" y="42"/>
                  <a:pt x="143" y="42"/>
                  <a:pt x="143" y="42"/>
                </a:cubicBezTo>
                <a:cubicBezTo>
                  <a:pt x="143" y="42"/>
                  <a:pt x="143" y="42"/>
                  <a:pt x="143" y="42"/>
                </a:cubicBezTo>
                <a:cubicBezTo>
                  <a:pt x="142" y="44"/>
                  <a:pt x="141" y="45"/>
                  <a:pt x="140" y="46"/>
                </a:cubicBezTo>
                <a:cubicBezTo>
                  <a:pt x="140" y="47"/>
                  <a:pt x="139" y="47"/>
                  <a:pt x="139" y="47"/>
                </a:cubicBezTo>
                <a:cubicBezTo>
                  <a:pt x="139" y="48"/>
                  <a:pt x="139" y="48"/>
                  <a:pt x="139" y="48"/>
                </a:cubicBezTo>
                <a:cubicBezTo>
                  <a:pt x="138" y="49"/>
                  <a:pt x="137" y="50"/>
                  <a:pt x="136" y="50"/>
                </a:cubicBezTo>
                <a:close/>
                <a:moveTo>
                  <a:pt x="132" y="50"/>
                </a:moveTo>
                <a:cubicBezTo>
                  <a:pt x="133" y="50"/>
                  <a:pt x="133" y="49"/>
                  <a:pt x="134" y="48"/>
                </a:cubicBezTo>
                <a:cubicBezTo>
                  <a:pt x="134" y="48"/>
                  <a:pt x="134" y="48"/>
                  <a:pt x="134" y="48"/>
                </a:cubicBezTo>
                <a:cubicBezTo>
                  <a:pt x="135" y="47"/>
                  <a:pt x="136" y="46"/>
                  <a:pt x="137" y="45"/>
                </a:cubicBezTo>
                <a:cubicBezTo>
                  <a:pt x="136" y="46"/>
                  <a:pt x="135" y="47"/>
                  <a:pt x="133" y="48"/>
                </a:cubicBezTo>
                <a:cubicBezTo>
                  <a:pt x="133" y="48"/>
                  <a:pt x="132" y="49"/>
                  <a:pt x="132" y="49"/>
                </a:cubicBezTo>
                <a:cubicBezTo>
                  <a:pt x="131" y="50"/>
                  <a:pt x="131" y="50"/>
                  <a:pt x="131" y="50"/>
                </a:cubicBezTo>
                <a:cubicBezTo>
                  <a:pt x="131" y="50"/>
                  <a:pt x="132" y="50"/>
                  <a:pt x="132" y="50"/>
                </a:cubicBezTo>
                <a:close/>
                <a:moveTo>
                  <a:pt x="128" y="46"/>
                </a:moveTo>
                <a:cubicBezTo>
                  <a:pt x="127" y="46"/>
                  <a:pt x="127" y="47"/>
                  <a:pt x="126" y="48"/>
                </a:cubicBezTo>
                <a:cubicBezTo>
                  <a:pt x="126" y="47"/>
                  <a:pt x="126" y="47"/>
                  <a:pt x="127" y="47"/>
                </a:cubicBezTo>
                <a:cubicBezTo>
                  <a:pt x="127" y="46"/>
                  <a:pt x="128" y="46"/>
                  <a:pt x="128" y="46"/>
                </a:cubicBezTo>
                <a:cubicBezTo>
                  <a:pt x="128" y="46"/>
                  <a:pt x="128" y="46"/>
                  <a:pt x="128" y="46"/>
                </a:cubicBezTo>
                <a:close/>
                <a:moveTo>
                  <a:pt x="119" y="41"/>
                </a:moveTo>
                <a:cubicBezTo>
                  <a:pt x="119" y="42"/>
                  <a:pt x="119" y="43"/>
                  <a:pt x="119" y="44"/>
                </a:cubicBezTo>
                <a:cubicBezTo>
                  <a:pt x="120" y="43"/>
                  <a:pt x="121" y="43"/>
                  <a:pt x="121" y="42"/>
                </a:cubicBezTo>
                <a:cubicBezTo>
                  <a:pt x="121" y="42"/>
                  <a:pt x="121" y="42"/>
                  <a:pt x="121" y="42"/>
                </a:cubicBezTo>
                <a:cubicBezTo>
                  <a:pt x="120" y="42"/>
                  <a:pt x="120" y="41"/>
                  <a:pt x="119" y="41"/>
                </a:cubicBezTo>
                <a:close/>
                <a:moveTo>
                  <a:pt x="125" y="39"/>
                </a:moveTo>
                <a:cubicBezTo>
                  <a:pt x="130" y="39"/>
                  <a:pt x="135" y="39"/>
                  <a:pt x="140" y="39"/>
                </a:cubicBezTo>
                <a:cubicBezTo>
                  <a:pt x="142" y="39"/>
                  <a:pt x="143" y="39"/>
                  <a:pt x="144" y="39"/>
                </a:cubicBezTo>
                <a:cubicBezTo>
                  <a:pt x="154" y="40"/>
                  <a:pt x="163" y="40"/>
                  <a:pt x="171" y="41"/>
                </a:cubicBezTo>
                <a:cubicBezTo>
                  <a:pt x="174" y="41"/>
                  <a:pt x="174" y="41"/>
                  <a:pt x="174" y="41"/>
                </a:cubicBezTo>
                <a:cubicBezTo>
                  <a:pt x="190" y="42"/>
                  <a:pt x="206" y="43"/>
                  <a:pt x="222" y="43"/>
                </a:cubicBezTo>
                <a:cubicBezTo>
                  <a:pt x="223" y="43"/>
                  <a:pt x="223" y="43"/>
                  <a:pt x="223" y="43"/>
                </a:cubicBezTo>
                <a:cubicBezTo>
                  <a:pt x="224" y="42"/>
                  <a:pt x="224" y="41"/>
                  <a:pt x="223" y="39"/>
                </a:cubicBezTo>
                <a:cubicBezTo>
                  <a:pt x="223" y="39"/>
                  <a:pt x="223" y="39"/>
                  <a:pt x="223" y="39"/>
                </a:cubicBezTo>
                <a:cubicBezTo>
                  <a:pt x="223" y="39"/>
                  <a:pt x="222" y="38"/>
                  <a:pt x="222" y="38"/>
                </a:cubicBezTo>
                <a:cubicBezTo>
                  <a:pt x="222" y="38"/>
                  <a:pt x="222" y="37"/>
                  <a:pt x="222" y="37"/>
                </a:cubicBezTo>
                <a:cubicBezTo>
                  <a:pt x="222" y="37"/>
                  <a:pt x="222" y="37"/>
                  <a:pt x="222" y="37"/>
                </a:cubicBezTo>
                <a:cubicBezTo>
                  <a:pt x="220" y="34"/>
                  <a:pt x="217" y="31"/>
                  <a:pt x="216" y="29"/>
                </a:cubicBezTo>
                <a:cubicBezTo>
                  <a:pt x="212" y="25"/>
                  <a:pt x="208" y="22"/>
                  <a:pt x="204" y="20"/>
                </a:cubicBezTo>
                <a:cubicBezTo>
                  <a:pt x="197" y="15"/>
                  <a:pt x="187" y="11"/>
                  <a:pt x="177" y="8"/>
                </a:cubicBezTo>
                <a:cubicBezTo>
                  <a:pt x="167" y="6"/>
                  <a:pt x="156" y="4"/>
                  <a:pt x="145" y="3"/>
                </a:cubicBezTo>
                <a:cubicBezTo>
                  <a:pt x="140" y="3"/>
                  <a:pt x="136" y="3"/>
                  <a:pt x="132" y="3"/>
                </a:cubicBezTo>
                <a:cubicBezTo>
                  <a:pt x="130" y="3"/>
                  <a:pt x="128" y="3"/>
                  <a:pt x="126" y="3"/>
                </a:cubicBezTo>
                <a:cubicBezTo>
                  <a:pt x="124" y="3"/>
                  <a:pt x="122" y="3"/>
                  <a:pt x="120" y="3"/>
                </a:cubicBezTo>
                <a:cubicBezTo>
                  <a:pt x="120" y="3"/>
                  <a:pt x="120" y="3"/>
                  <a:pt x="119" y="3"/>
                </a:cubicBezTo>
                <a:cubicBezTo>
                  <a:pt x="119" y="6"/>
                  <a:pt x="119" y="10"/>
                  <a:pt x="120" y="13"/>
                </a:cubicBezTo>
                <a:cubicBezTo>
                  <a:pt x="120" y="21"/>
                  <a:pt x="120" y="30"/>
                  <a:pt x="119" y="39"/>
                </a:cubicBezTo>
                <a:cubicBezTo>
                  <a:pt x="121" y="39"/>
                  <a:pt x="123" y="39"/>
                  <a:pt x="125" y="39"/>
                </a:cubicBezTo>
                <a:close/>
                <a:moveTo>
                  <a:pt x="122" y="42"/>
                </a:moveTo>
                <a:cubicBezTo>
                  <a:pt x="123" y="42"/>
                  <a:pt x="123" y="42"/>
                  <a:pt x="123" y="42"/>
                </a:cubicBezTo>
                <a:cubicBezTo>
                  <a:pt x="123" y="42"/>
                  <a:pt x="123" y="43"/>
                  <a:pt x="123" y="43"/>
                </a:cubicBezTo>
                <a:cubicBezTo>
                  <a:pt x="123" y="43"/>
                  <a:pt x="124" y="42"/>
                  <a:pt x="124" y="42"/>
                </a:cubicBezTo>
                <a:cubicBezTo>
                  <a:pt x="124" y="42"/>
                  <a:pt x="123" y="42"/>
                  <a:pt x="122" y="42"/>
                </a:cubicBezTo>
                <a:close/>
                <a:moveTo>
                  <a:pt x="127" y="42"/>
                </a:moveTo>
                <a:cubicBezTo>
                  <a:pt x="127" y="42"/>
                  <a:pt x="127" y="43"/>
                  <a:pt x="127" y="43"/>
                </a:cubicBezTo>
                <a:cubicBezTo>
                  <a:pt x="127" y="43"/>
                  <a:pt x="127" y="43"/>
                  <a:pt x="127" y="43"/>
                </a:cubicBezTo>
                <a:cubicBezTo>
                  <a:pt x="127" y="43"/>
                  <a:pt x="128" y="42"/>
                  <a:pt x="129" y="42"/>
                </a:cubicBezTo>
                <a:cubicBezTo>
                  <a:pt x="128" y="42"/>
                  <a:pt x="128" y="42"/>
                  <a:pt x="127" y="42"/>
                </a:cubicBezTo>
                <a:close/>
                <a:moveTo>
                  <a:pt x="131" y="42"/>
                </a:moveTo>
                <a:cubicBezTo>
                  <a:pt x="131" y="42"/>
                  <a:pt x="131" y="42"/>
                  <a:pt x="131" y="43"/>
                </a:cubicBezTo>
                <a:cubicBezTo>
                  <a:pt x="131" y="43"/>
                  <a:pt x="131" y="43"/>
                  <a:pt x="131" y="43"/>
                </a:cubicBezTo>
                <a:cubicBezTo>
                  <a:pt x="132" y="43"/>
                  <a:pt x="132" y="42"/>
                  <a:pt x="133" y="42"/>
                </a:cubicBezTo>
                <a:cubicBezTo>
                  <a:pt x="132" y="42"/>
                  <a:pt x="131" y="42"/>
                  <a:pt x="131" y="42"/>
                </a:cubicBez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8766" name="矩形 1048765"/>
          <p:cNvSpPr/>
          <p:nvPr/>
        </p:nvSpPr>
        <p:spPr>
          <a:xfrm>
            <a:off x="3679825" y="4699000"/>
            <a:ext cx="2060575" cy="128905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8767" name="任意多边形 1048766"/>
          <p:cNvSpPr/>
          <p:nvPr/>
        </p:nvSpPr>
        <p:spPr bwMode="auto">
          <a:xfrm>
            <a:off x="3644900" y="4705350"/>
            <a:ext cx="1997075" cy="1290637"/>
          </a:xfrm>
          <a:custGeom>
            <a:avLst/>
            <a:gdLst/>
            <a:ahLst/>
            <a:cxnLst/>
            <a:rect l="0" t="0" r="0" b="0"/>
            <a:pathLst>
              <a:path w="231" h="141">
                <a:moveTo>
                  <a:pt x="143" y="141"/>
                </a:moveTo>
                <a:cubicBezTo>
                  <a:pt x="142" y="141"/>
                  <a:pt x="142" y="141"/>
                  <a:pt x="142" y="140"/>
                </a:cubicBezTo>
                <a:cubicBezTo>
                  <a:pt x="141" y="139"/>
                  <a:pt x="141" y="138"/>
                  <a:pt x="141" y="137"/>
                </a:cubicBezTo>
                <a:cubicBezTo>
                  <a:pt x="139" y="137"/>
                  <a:pt x="136" y="137"/>
                  <a:pt x="133" y="137"/>
                </a:cubicBezTo>
                <a:cubicBezTo>
                  <a:pt x="120" y="137"/>
                  <a:pt x="106" y="136"/>
                  <a:pt x="92" y="134"/>
                </a:cubicBezTo>
                <a:cubicBezTo>
                  <a:pt x="92" y="134"/>
                  <a:pt x="92" y="135"/>
                  <a:pt x="92" y="135"/>
                </a:cubicBezTo>
                <a:cubicBezTo>
                  <a:pt x="91" y="136"/>
                  <a:pt x="91" y="136"/>
                  <a:pt x="91" y="136"/>
                </a:cubicBezTo>
                <a:cubicBezTo>
                  <a:pt x="90" y="136"/>
                  <a:pt x="90" y="136"/>
                  <a:pt x="89" y="135"/>
                </a:cubicBezTo>
                <a:cubicBezTo>
                  <a:pt x="89" y="135"/>
                  <a:pt x="89" y="134"/>
                  <a:pt x="89" y="133"/>
                </a:cubicBezTo>
                <a:cubicBezTo>
                  <a:pt x="89" y="133"/>
                  <a:pt x="89" y="133"/>
                  <a:pt x="89" y="133"/>
                </a:cubicBezTo>
                <a:cubicBezTo>
                  <a:pt x="86" y="133"/>
                  <a:pt x="84" y="133"/>
                  <a:pt x="81" y="132"/>
                </a:cubicBezTo>
                <a:cubicBezTo>
                  <a:pt x="81" y="132"/>
                  <a:pt x="81" y="132"/>
                  <a:pt x="81" y="132"/>
                </a:cubicBezTo>
                <a:cubicBezTo>
                  <a:pt x="80" y="132"/>
                  <a:pt x="80" y="132"/>
                  <a:pt x="80" y="132"/>
                </a:cubicBezTo>
                <a:cubicBezTo>
                  <a:pt x="72" y="131"/>
                  <a:pt x="62" y="129"/>
                  <a:pt x="52" y="126"/>
                </a:cubicBezTo>
                <a:cubicBezTo>
                  <a:pt x="52" y="127"/>
                  <a:pt x="51" y="127"/>
                  <a:pt x="51" y="127"/>
                </a:cubicBezTo>
                <a:cubicBezTo>
                  <a:pt x="50" y="127"/>
                  <a:pt x="50" y="126"/>
                  <a:pt x="50" y="126"/>
                </a:cubicBezTo>
                <a:cubicBezTo>
                  <a:pt x="50" y="126"/>
                  <a:pt x="50" y="126"/>
                  <a:pt x="50" y="125"/>
                </a:cubicBezTo>
                <a:cubicBezTo>
                  <a:pt x="49" y="125"/>
                  <a:pt x="48" y="125"/>
                  <a:pt x="47" y="125"/>
                </a:cubicBezTo>
                <a:cubicBezTo>
                  <a:pt x="40" y="122"/>
                  <a:pt x="33" y="118"/>
                  <a:pt x="27" y="114"/>
                </a:cubicBezTo>
                <a:cubicBezTo>
                  <a:pt x="27" y="115"/>
                  <a:pt x="27" y="115"/>
                  <a:pt x="26" y="115"/>
                </a:cubicBezTo>
                <a:cubicBezTo>
                  <a:pt x="26" y="115"/>
                  <a:pt x="26" y="114"/>
                  <a:pt x="25" y="114"/>
                </a:cubicBezTo>
                <a:cubicBezTo>
                  <a:pt x="25" y="114"/>
                  <a:pt x="25" y="113"/>
                  <a:pt x="25" y="113"/>
                </a:cubicBezTo>
                <a:cubicBezTo>
                  <a:pt x="25" y="113"/>
                  <a:pt x="21" y="111"/>
                  <a:pt x="20" y="110"/>
                </a:cubicBezTo>
                <a:cubicBezTo>
                  <a:pt x="20" y="110"/>
                  <a:pt x="20" y="110"/>
                  <a:pt x="20" y="110"/>
                </a:cubicBezTo>
                <a:cubicBezTo>
                  <a:pt x="20" y="110"/>
                  <a:pt x="19" y="110"/>
                  <a:pt x="19" y="109"/>
                </a:cubicBezTo>
                <a:cubicBezTo>
                  <a:pt x="16" y="108"/>
                  <a:pt x="13" y="105"/>
                  <a:pt x="9" y="103"/>
                </a:cubicBezTo>
                <a:cubicBezTo>
                  <a:pt x="9" y="103"/>
                  <a:pt x="8" y="103"/>
                  <a:pt x="8" y="103"/>
                </a:cubicBezTo>
                <a:cubicBezTo>
                  <a:pt x="7" y="103"/>
                  <a:pt x="5" y="102"/>
                  <a:pt x="5" y="101"/>
                </a:cubicBezTo>
                <a:cubicBezTo>
                  <a:pt x="5" y="100"/>
                  <a:pt x="5" y="99"/>
                  <a:pt x="5" y="97"/>
                </a:cubicBezTo>
                <a:cubicBezTo>
                  <a:pt x="4" y="97"/>
                  <a:pt x="4" y="97"/>
                  <a:pt x="4" y="96"/>
                </a:cubicBezTo>
                <a:cubicBezTo>
                  <a:pt x="4" y="93"/>
                  <a:pt x="4" y="89"/>
                  <a:pt x="4" y="86"/>
                </a:cubicBezTo>
                <a:cubicBezTo>
                  <a:pt x="4" y="80"/>
                  <a:pt x="4" y="74"/>
                  <a:pt x="4" y="67"/>
                </a:cubicBezTo>
                <a:cubicBezTo>
                  <a:pt x="0" y="45"/>
                  <a:pt x="26" y="29"/>
                  <a:pt x="42" y="21"/>
                </a:cubicBezTo>
                <a:cubicBezTo>
                  <a:pt x="49" y="18"/>
                  <a:pt x="56" y="15"/>
                  <a:pt x="62" y="14"/>
                </a:cubicBezTo>
                <a:cubicBezTo>
                  <a:pt x="67" y="13"/>
                  <a:pt x="72" y="12"/>
                  <a:pt x="76" y="11"/>
                </a:cubicBezTo>
                <a:cubicBezTo>
                  <a:pt x="78" y="11"/>
                  <a:pt x="79" y="11"/>
                  <a:pt x="80" y="11"/>
                </a:cubicBezTo>
                <a:cubicBezTo>
                  <a:pt x="80" y="11"/>
                  <a:pt x="80" y="11"/>
                  <a:pt x="80" y="11"/>
                </a:cubicBezTo>
                <a:cubicBezTo>
                  <a:pt x="89" y="9"/>
                  <a:pt x="97" y="8"/>
                  <a:pt x="106" y="8"/>
                </a:cubicBezTo>
                <a:cubicBezTo>
                  <a:pt x="110" y="8"/>
                  <a:pt x="113" y="8"/>
                  <a:pt x="116" y="8"/>
                </a:cubicBezTo>
                <a:cubicBezTo>
                  <a:pt x="116" y="8"/>
                  <a:pt x="116" y="8"/>
                  <a:pt x="116" y="8"/>
                </a:cubicBezTo>
                <a:cubicBezTo>
                  <a:pt x="116" y="6"/>
                  <a:pt x="116" y="4"/>
                  <a:pt x="116" y="3"/>
                </a:cubicBezTo>
                <a:cubicBezTo>
                  <a:pt x="116" y="3"/>
                  <a:pt x="116" y="2"/>
                  <a:pt x="116" y="2"/>
                </a:cubicBezTo>
                <a:cubicBezTo>
                  <a:pt x="115" y="1"/>
                  <a:pt x="116" y="1"/>
                  <a:pt x="117" y="0"/>
                </a:cubicBezTo>
                <a:cubicBezTo>
                  <a:pt x="118" y="0"/>
                  <a:pt x="119" y="0"/>
                  <a:pt x="121" y="0"/>
                </a:cubicBezTo>
                <a:cubicBezTo>
                  <a:pt x="124" y="0"/>
                  <a:pt x="128" y="0"/>
                  <a:pt x="131" y="0"/>
                </a:cubicBezTo>
                <a:cubicBezTo>
                  <a:pt x="151" y="0"/>
                  <a:pt x="168" y="2"/>
                  <a:pt x="183" y="7"/>
                </a:cubicBezTo>
                <a:cubicBezTo>
                  <a:pt x="194" y="10"/>
                  <a:pt x="203" y="14"/>
                  <a:pt x="210" y="20"/>
                </a:cubicBezTo>
                <a:cubicBezTo>
                  <a:pt x="215" y="23"/>
                  <a:pt x="218" y="26"/>
                  <a:pt x="221" y="30"/>
                </a:cubicBezTo>
                <a:cubicBezTo>
                  <a:pt x="221" y="30"/>
                  <a:pt x="221" y="30"/>
                  <a:pt x="221" y="30"/>
                </a:cubicBezTo>
                <a:cubicBezTo>
                  <a:pt x="223" y="32"/>
                  <a:pt x="225" y="35"/>
                  <a:pt x="226" y="38"/>
                </a:cubicBezTo>
                <a:cubicBezTo>
                  <a:pt x="227" y="38"/>
                  <a:pt x="227" y="38"/>
                  <a:pt x="228" y="39"/>
                </a:cubicBezTo>
                <a:cubicBezTo>
                  <a:pt x="228" y="40"/>
                  <a:pt x="228" y="41"/>
                  <a:pt x="228" y="42"/>
                </a:cubicBezTo>
                <a:cubicBezTo>
                  <a:pt x="228" y="42"/>
                  <a:pt x="228" y="42"/>
                  <a:pt x="228" y="43"/>
                </a:cubicBezTo>
                <a:cubicBezTo>
                  <a:pt x="228" y="43"/>
                  <a:pt x="229" y="44"/>
                  <a:pt x="229" y="44"/>
                </a:cubicBezTo>
                <a:cubicBezTo>
                  <a:pt x="228" y="46"/>
                  <a:pt x="228" y="49"/>
                  <a:pt x="228" y="51"/>
                </a:cubicBezTo>
                <a:cubicBezTo>
                  <a:pt x="228" y="51"/>
                  <a:pt x="228" y="52"/>
                  <a:pt x="228" y="52"/>
                </a:cubicBezTo>
                <a:cubicBezTo>
                  <a:pt x="228" y="52"/>
                  <a:pt x="228" y="53"/>
                  <a:pt x="228" y="53"/>
                </a:cubicBezTo>
                <a:cubicBezTo>
                  <a:pt x="228" y="53"/>
                  <a:pt x="228" y="53"/>
                  <a:pt x="228" y="53"/>
                </a:cubicBezTo>
                <a:cubicBezTo>
                  <a:pt x="229" y="55"/>
                  <a:pt x="229" y="57"/>
                  <a:pt x="230" y="59"/>
                </a:cubicBezTo>
                <a:cubicBezTo>
                  <a:pt x="230" y="59"/>
                  <a:pt x="230" y="59"/>
                  <a:pt x="230" y="59"/>
                </a:cubicBezTo>
                <a:cubicBezTo>
                  <a:pt x="230" y="60"/>
                  <a:pt x="231" y="60"/>
                  <a:pt x="230" y="60"/>
                </a:cubicBezTo>
                <a:cubicBezTo>
                  <a:pt x="229" y="65"/>
                  <a:pt x="229" y="69"/>
                  <a:pt x="230" y="74"/>
                </a:cubicBezTo>
                <a:cubicBezTo>
                  <a:pt x="230" y="75"/>
                  <a:pt x="230" y="76"/>
                  <a:pt x="230" y="78"/>
                </a:cubicBezTo>
                <a:cubicBezTo>
                  <a:pt x="230" y="80"/>
                  <a:pt x="230" y="83"/>
                  <a:pt x="230" y="86"/>
                </a:cubicBezTo>
                <a:cubicBezTo>
                  <a:pt x="230" y="87"/>
                  <a:pt x="230" y="88"/>
                  <a:pt x="230" y="89"/>
                </a:cubicBezTo>
                <a:cubicBezTo>
                  <a:pt x="230" y="92"/>
                  <a:pt x="229" y="95"/>
                  <a:pt x="229" y="98"/>
                </a:cubicBezTo>
                <a:cubicBezTo>
                  <a:pt x="230" y="99"/>
                  <a:pt x="230" y="99"/>
                  <a:pt x="231" y="100"/>
                </a:cubicBezTo>
                <a:cubicBezTo>
                  <a:pt x="231" y="100"/>
                  <a:pt x="231" y="101"/>
                  <a:pt x="230" y="102"/>
                </a:cubicBezTo>
                <a:cubicBezTo>
                  <a:pt x="229" y="104"/>
                  <a:pt x="226" y="106"/>
                  <a:pt x="224" y="108"/>
                </a:cubicBezTo>
                <a:cubicBezTo>
                  <a:pt x="224" y="109"/>
                  <a:pt x="224" y="109"/>
                  <a:pt x="224" y="109"/>
                </a:cubicBezTo>
                <a:cubicBezTo>
                  <a:pt x="224" y="110"/>
                  <a:pt x="224" y="110"/>
                  <a:pt x="223" y="110"/>
                </a:cubicBezTo>
                <a:cubicBezTo>
                  <a:pt x="223" y="110"/>
                  <a:pt x="223" y="110"/>
                  <a:pt x="223" y="110"/>
                </a:cubicBezTo>
                <a:cubicBezTo>
                  <a:pt x="223" y="110"/>
                  <a:pt x="223" y="110"/>
                  <a:pt x="223" y="110"/>
                </a:cubicBezTo>
                <a:cubicBezTo>
                  <a:pt x="219" y="113"/>
                  <a:pt x="216" y="117"/>
                  <a:pt x="212" y="120"/>
                </a:cubicBezTo>
                <a:cubicBezTo>
                  <a:pt x="211" y="120"/>
                  <a:pt x="211" y="120"/>
                  <a:pt x="211" y="120"/>
                </a:cubicBezTo>
                <a:cubicBezTo>
                  <a:pt x="211" y="120"/>
                  <a:pt x="211" y="120"/>
                  <a:pt x="211" y="120"/>
                </a:cubicBezTo>
                <a:cubicBezTo>
                  <a:pt x="211" y="120"/>
                  <a:pt x="210" y="121"/>
                  <a:pt x="210" y="121"/>
                </a:cubicBezTo>
                <a:cubicBezTo>
                  <a:pt x="209" y="121"/>
                  <a:pt x="209" y="121"/>
                  <a:pt x="209" y="121"/>
                </a:cubicBezTo>
                <a:cubicBezTo>
                  <a:pt x="209" y="122"/>
                  <a:pt x="209" y="122"/>
                  <a:pt x="208" y="122"/>
                </a:cubicBezTo>
                <a:cubicBezTo>
                  <a:pt x="208" y="122"/>
                  <a:pt x="208" y="122"/>
                  <a:pt x="208" y="122"/>
                </a:cubicBezTo>
                <a:cubicBezTo>
                  <a:pt x="203" y="126"/>
                  <a:pt x="198" y="129"/>
                  <a:pt x="193" y="131"/>
                </a:cubicBezTo>
                <a:cubicBezTo>
                  <a:pt x="193" y="132"/>
                  <a:pt x="193" y="133"/>
                  <a:pt x="192" y="133"/>
                </a:cubicBezTo>
                <a:cubicBezTo>
                  <a:pt x="192" y="134"/>
                  <a:pt x="192" y="134"/>
                  <a:pt x="191" y="134"/>
                </a:cubicBezTo>
                <a:cubicBezTo>
                  <a:pt x="190" y="134"/>
                  <a:pt x="190" y="134"/>
                  <a:pt x="190" y="133"/>
                </a:cubicBezTo>
                <a:cubicBezTo>
                  <a:pt x="190" y="133"/>
                  <a:pt x="190" y="132"/>
                  <a:pt x="190" y="132"/>
                </a:cubicBezTo>
                <a:cubicBezTo>
                  <a:pt x="189" y="132"/>
                  <a:pt x="187" y="132"/>
                  <a:pt x="186" y="133"/>
                </a:cubicBezTo>
                <a:cubicBezTo>
                  <a:pt x="175" y="136"/>
                  <a:pt x="162" y="137"/>
                  <a:pt x="145" y="137"/>
                </a:cubicBezTo>
                <a:cubicBezTo>
                  <a:pt x="145" y="137"/>
                  <a:pt x="145" y="137"/>
                  <a:pt x="144" y="137"/>
                </a:cubicBezTo>
                <a:cubicBezTo>
                  <a:pt x="144" y="138"/>
                  <a:pt x="144" y="139"/>
                  <a:pt x="144" y="140"/>
                </a:cubicBezTo>
                <a:cubicBezTo>
                  <a:pt x="144" y="141"/>
                  <a:pt x="143" y="141"/>
                  <a:pt x="143" y="141"/>
                </a:cubicBezTo>
                <a:close/>
                <a:moveTo>
                  <a:pt x="109" y="132"/>
                </a:moveTo>
                <a:cubicBezTo>
                  <a:pt x="119" y="133"/>
                  <a:pt x="129" y="134"/>
                  <a:pt x="138" y="134"/>
                </a:cubicBezTo>
                <a:cubicBezTo>
                  <a:pt x="138" y="133"/>
                  <a:pt x="138" y="133"/>
                  <a:pt x="138" y="133"/>
                </a:cubicBezTo>
                <a:cubicBezTo>
                  <a:pt x="138" y="132"/>
                  <a:pt x="138" y="132"/>
                  <a:pt x="138" y="132"/>
                </a:cubicBezTo>
                <a:cubicBezTo>
                  <a:pt x="138" y="130"/>
                  <a:pt x="138" y="128"/>
                  <a:pt x="138" y="126"/>
                </a:cubicBezTo>
                <a:cubicBezTo>
                  <a:pt x="139" y="125"/>
                  <a:pt x="139" y="123"/>
                  <a:pt x="138" y="121"/>
                </a:cubicBezTo>
                <a:cubicBezTo>
                  <a:pt x="138" y="120"/>
                  <a:pt x="138" y="120"/>
                  <a:pt x="138" y="120"/>
                </a:cubicBezTo>
                <a:cubicBezTo>
                  <a:pt x="138" y="119"/>
                  <a:pt x="138" y="118"/>
                  <a:pt x="138" y="117"/>
                </a:cubicBezTo>
                <a:cubicBezTo>
                  <a:pt x="138" y="117"/>
                  <a:pt x="138" y="116"/>
                  <a:pt x="138" y="116"/>
                </a:cubicBezTo>
                <a:cubicBezTo>
                  <a:pt x="138" y="115"/>
                  <a:pt x="138" y="115"/>
                  <a:pt x="139" y="115"/>
                </a:cubicBezTo>
                <a:cubicBezTo>
                  <a:pt x="139" y="115"/>
                  <a:pt x="139" y="115"/>
                  <a:pt x="140" y="115"/>
                </a:cubicBezTo>
                <a:cubicBezTo>
                  <a:pt x="140" y="116"/>
                  <a:pt x="141" y="117"/>
                  <a:pt x="141" y="118"/>
                </a:cubicBezTo>
                <a:cubicBezTo>
                  <a:pt x="141" y="116"/>
                  <a:pt x="141" y="114"/>
                  <a:pt x="141" y="112"/>
                </a:cubicBezTo>
                <a:cubicBezTo>
                  <a:pt x="139" y="112"/>
                  <a:pt x="137" y="112"/>
                  <a:pt x="134" y="112"/>
                </a:cubicBezTo>
                <a:cubicBezTo>
                  <a:pt x="134" y="113"/>
                  <a:pt x="134" y="113"/>
                  <a:pt x="134" y="114"/>
                </a:cubicBezTo>
                <a:cubicBezTo>
                  <a:pt x="133" y="114"/>
                  <a:pt x="133" y="116"/>
                  <a:pt x="133" y="122"/>
                </a:cubicBezTo>
                <a:cubicBezTo>
                  <a:pt x="133" y="122"/>
                  <a:pt x="133" y="122"/>
                  <a:pt x="133" y="123"/>
                </a:cubicBezTo>
                <a:cubicBezTo>
                  <a:pt x="133" y="123"/>
                  <a:pt x="133" y="124"/>
                  <a:pt x="133" y="125"/>
                </a:cubicBezTo>
                <a:cubicBezTo>
                  <a:pt x="133" y="127"/>
                  <a:pt x="134" y="130"/>
                  <a:pt x="133" y="132"/>
                </a:cubicBezTo>
                <a:cubicBezTo>
                  <a:pt x="133" y="133"/>
                  <a:pt x="132" y="133"/>
                  <a:pt x="132" y="133"/>
                </a:cubicBezTo>
                <a:cubicBezTo>
                  <a:pt x="131" y="133"/>
                  <a:pt x="131" y="133"/>
                  <a:pt x="131" y="132"/>
                </a:cubicBezTo>
                <a:cubicBezTo>
                  <a:pt x="130" y="131"/>
                  <a:pt x="130" y="129"/>
                  <a:pt x="130" y="128"/>
                </a:cubicBezTo>
                <a:cubicBezTo>
                  <a:pt x="130" y="127"/>
                  <a:pt x="130" y="127"/>
                  <a:pt x="130" y="127"/>
                </a:cubicBezTo>
                <a:cubicBezTo>
                  <a:pt x="130" y="124"/>
                  <a:pt x="130" y="122"/>
                  <a:pt x="130" y="119"/>
                </a:cubicBezTo>
                <a:cubicBezTo>
                  <a:pt x="130" y="119"/>
                  <a:pt x="130" y="119"/>
                  <a:pt x="130" y="119"/>
                </a:cubicBezTo>
                <a:cubicBezTo>
                  <a:pt x="130" y="117"/>
                  <a:pt x="130" y="114"/>
                  <a:pt x="131" y="112"/>
                </a:cubicBezTo>
                <a:cubicBezTo>
                  <a:pt x="131" y="112"/>
                  <a:pt x="130" y="112"/>
                  <a:pt x="130" y="112"/>
                </a:cubicBezTo>
                <a:cubicBezTo>
                  <a:pt x="130" y="113"/>
                  <a:pt x="130" y="113"/>
                  <a:pt x="130" y="113"/>
                </a:cubicBezTo>
                <a:cubicBezTo>
                  <a:pt x="130" y="113"/>
                  <a:pt x="130" y="113"/>
                  <a:pt x="130" y="113"/>
                </a:cubicBezTo>
                <a:cubicBezTo>
                  <a:pt x="130" y="113"/>
                  <a:pt x="130" y="114"/>
                  <a:pt x="130" y="114"/>
                </a:cubicBezTo>
                <a:cubicBezTo>
                  <a:pt x="130" y="115"/>
                  <a:pt x="130" y="115"/>
                  <a:pt x="130" y="115"/>
                </a:cubicBezTo>
                <a:cubicBezTo>
                  <a:pt x="130" y="116"/>
                  <a:pt x="130" y="116"/>
                  <a:pt x="130" y="117"/>
                </a:cubicBezTo>
                <a:cubicBezTo>
                  <a:pt x="130" y="118"/>
                  <a:pt x="130" y="120"/>
                  <a:pt x="129" y="121"/>
                </a:cubicBezTo>
                <a:cubicBezTo>
                  <a:pt x="129" y="122"/>
                  <a:pt x="129" y="123"/>
                  <a:pt x="129" y="124"/>
                </a:cubicBezTo>
                <a:cubicBezTo>
                  <a:pt x="129" y="125"/>
                  <a:pt x="129" y="126"/>
                  <a:pt x="129" y="127"/>
                </a:cubicBezTo>
                <a:cubicBezTo>
                  <a:pt x="129" y="128"/>
                  <a:pt x="129" y="130"/>
                  <a:pt x="129" y="131"/>
                </a:cubicBezTo>
                <a:cubicBezTo>
                  <a:pt x="129" y="132"/>
                  <a:pt x="129" y="132"/>
                  <a:pt x="128" y="132"/>
                </a:cubicBezTo>
                <a:cubicBezTo>
                  <a:pt x="128" y="132"/>
                  <a:pt x="127" y="132"/>
                  <a:pt x="127" y="131"/>
                </a:cubicBezTo>
                <a:cubicBezTo>
                  <a:pt x="127" y="131"/>
                  <a:pt x="126" y="130"/>
                  <a:pt x="126" y="130"/>
                </a:cubicBezTo>
                <a:cubicBezTo>
                  <a:pt x="126" y="130"/>
                  <a:pt x="126" y="130"/>
                  <a:pt x="126" y="131"/>
                </a:cubicBezTo>
                <a:cubicBezTo>
                  <a:pt x="126" y="131"/>
                  <a:pt x="125" y="131"/>
                  <a:pt x="125" y="131"/>
                </a:cubicBezTo>
                <a:cubicBezTo>
                  <a:pt x="124" y="131"/>
                  <a:pt x="124" y="131"/>
                  <a:pt x="124" y="131"/>
                </a:cubicBezTo>
                <a:cubicBezTo>
                  <a:pt x="123" y="128"/>
                  <a:pt x="123" y="125"/>
                  <a:pt x="123" y="122"/>
                </a:cubicBezTo>
                <a:cubicBezTo>
                  <a:pt x="123" y="122"/>
                  <a:pt x="123" y="121"/>
                  <a:pt x="123" y="121"/>
                </a:cubicBezTo>
                <a:cubicBezTo>
                  <a:pt x="123" y="117"/>
                  <a:pt x="124" y="115"/>
                  <a:pt x="124" y="112"/>
                </a:cubicBezTo>
                <a:cubicBezTo>
                  <a:pt x="124" y="112"/>
                  <a:pt x="124" y="112"/>
                  <a:pt x="123" y="112"/>
                </a:cubicBezTo>
                <a:cubicBezTo>
                  <a:pt x="123" y="112"/>
                  <a:pt x="123" y="112"/>
                  <a:pt x="123" y="113"/>
                </a:cubicBezTo>
                <a:cubicBezTo>
                  <a:pt x="123" y="113"/>
                  <a:pt x="123" y="113"/>
                  <a:pt x="123" y="114"/>
                </a:cubicBezTo>
                <a:cubicBezTo>
                  <a:pt x="123" y="114"/>
                  <a:pt x="123" y="114"/>
                  <a:pt x="123" y="114"/>
                </a:cubicBezTo>
                <a:cubicBezTo>
                  <a:pt x="123" y="115"/>
                  <a:pt x="123" y="115"/>
                  <a:pt x="123" y="116"/>
                </a:cubicBezTo>
                <a:cubicBezTo>
                  <a:pt x="123" y="116"/>
                  <a:pt x="123" y="116"/>
                  <a:pt x="123" y="117"/>
                </a:cubicBezTo>
                <a:cubicBezTo>
                  <a:pt x="123" y="118"/>
                  <a:pt x="123" y="118"/>
                  <a:pt x="123" y="119"/>
                </a:cubicBezTo>
                <a:cubicBezTo>
                  <a:pt x="123" y="120"/>
                  <a:pt x="123" y="120"/>
                  <a:pt x="123" y="120"/>
                </a:cubicBezTo>
                <a:cubicBezTo>
                  <a:pt x="123" y="124"/>
                  <a:pt x="123" y="128"/>
                  <a:pt x="122" y="132"/>
                </a:cubicBezTo>
                <a:cubicBezTo>
                  <a:pt x="122" y="132"/>
                  <a:pt x="121" y="133"/>
                  <a:pt x="121" y="133"/>
                </a:cubicBezTo>
                <a:cubicBezTo>
                  <a:pt x="120" y="133"/>
                  <a:pt x="120" y="132"/>
                  <a:pt x="120" y="132"/>
                </a:cubicBezTo>
                <a:cubicBezTo>
                  <a:pt x="119" y="129"/>
                  <a:pt x="119" y="125"/>
                  <a:pt x="119" y="122"/>
                </a:cubicBezTo>
                <a:cubicBezTo>
                  <a:pt x="119" y="120"/>
                  <a:pt x="120" y="118"/>
                  <a:pt x="119" y="116"/>
                </a:cubicBezTo>
                <a:cubicBezTo>
                  <a:pt x="119" y="116"/>
                  <a:pt x="119" y="116"/>
                  <a:pt x="119" y="116"/>
                </a:cubicBezTo>
                <a:cubicBezTo>
                  <a:pt x="119" y="114"/>
                  <a:pt x="119" y="113"/>
                  <a:pt x="120" y="112"/>
                </a:cubicBezTo>
                <a:cubicBezTo>
                  <a:pt x="119" y="112"/>
                  <a:pt x="119" y="112"/>
                  <a:pt x="118" y="112"/>
                </a:cubicBezTo>
                <a:cubicBezTo>
                  <a:pt x="118" y="114"/>
                  <a:pt x="118" y="116"/>
                  <a:pt x="118" y="117"/>
                </a:cubicBezTo>
                <a:cubicBezTo>
                  <a:pt x="117" y="119"/>
                  <a:pt x="117" y="120"/>
                  <a:pt x="117" y="121"/>
                </a:cubicBezTo>
                <a:cubicBezTo>
                  <a:pt x="117" y="123"/>
                  <a:pt x="117" y="125"/>
                  <a:pt x="117" y="127"/>
                </a:cubicBezTo>
                <a:cubicBezTo>
                  <a:pt x="117" y="128"/>
                  <a:pt x="117" y="128"/>
                  <a:pt x="117" y="129"/>
                </a:cubicBezTo>
                <a:cubicBezTo>
                  <a:pt x="117" y="130"/>
                  <a:pt x="117" y="131"/>
                  <a:pt x="116" y="131"/>
                </a:cubicBezTo>
                <a:cubicBezTo>
                  <a:pt x="116" y="131"/>
                  <a:pt x="115" y="130"/>
                  <a:pt x="115" y="130"/>
                </a:cubicBezTo>
                <a:cubicBezTo>
                  <a:pt x="113" y="126"/>
                  <a:pt x="114" y="121"/>
                  <a:pt x="114" y="117"/>
                </a:cubicBezTo>
                <a:cubicBezTo>
                  <a:pt x="115" y="115"/>
                  <a:pt x="115" y="113"/>
                  <a:pt x="115" y="112"/>
                </a:cubicBezTo>
                <a:cubicBezTo>
                  <a:pt x="114" y="112"/>
                  <a:pt x="114" y="112"/>
                  <a:pt x="113" y="112"/>
                </a:cubicBezTo>
                <a:cubicBezTo>
                  <a:pt x="113" y="112"/>
                  <a:pt x="113" y="113"/>
                  <a:pt x="113" y="114"/>
                </a:cubicBezTo>
                <a:cubicBezTo>
                  <a:pt x="113" y="119"/>
                  <a:pt x="113" y="124"/>
                  <a:pt x="112" y="129"/>
                </a:cubicBezTo>
                <a:cubicBezTo>
                  <a:pt x="111" y="129"/>
                  <a:pt x="111" y="129"/>
                  <a:pt x="110" y="129"/>
                </a:cubicBezTo>
                <a:cubicBezTo>
                  <a:pt x="110" y="129"/>
                  <a:pt x="109" y="129"/>
                  <a:pt x="109" y="128"/>
                </a:cubicBezTo>
                <a:cubicBezTo>
                  <a:pt x="109" y="125"/>
                  <a:pt x="109" y="122"/>
                  <a:pt x="110" y="119"/>
                </a:cubicBezTo>
                <a:cubicBezTo>
                  <a:pt x="110" y="116"/>
                  <a:pt x="110" y="114"/>
                  <a:pt x="110" y="111"/>
                </a:cubicBezTo>
                <a:cubicBezTo>
                  <a:pt x="110" y="111"/>
                  <a:pt x="110" y="111"/>
                  <a:pt x="110" y="111"/>
                </a:cubicBezTo>
                <a:cubicBezTo>
                  <a:pt x="109" y="115"/>
                  <a:pt x="109" y="118"/>
                  <a:pt x="109" y="123"/>
                </a:cubicBezTo>
                <a:cubicBezTo>
                  <a:pt x="109" y="123"/>
                  <a:pt x="109" y="124"/>
                  <a:pt x="109" y="125"/>
                </a:cubicBezTo>
                <a:cubicBezTo>
                  <a:pt x="109" y="127"/>
                  <a:pt x="109" y="130"/>
                  <a:pt x="109" y="132"/>
                </a:cubicBezTo>
                <a:close/>
                <a:moveTo>
                  <a:pt x="144" y="112"/>
                </a:moveTo>
                <a:cubicBezTo>
                  <a:pt x="144" y="116"/>
                  <a:pt x="144" y="119"/>
                  <a:pt x="144" y="123"/>
                </a:cubicBezTo>
                <a:cubicBezTo>
                  <a:pt x="144" y="124"/>
                  <a:pt x="144" y="125"/>
                  <a:pt x="144" y="126"/>
                </a:cubicBezTo>
                <a:cubicBezTo>
                  <a:pt x="144" y="126"/>
                  <a:pt x="144" y="134"/>
                  <a:pt x="144" y="134"/>
                </a:cubicBezTo>
                <a:cubicBezTo>
                  <a:pt x="145" y="134"/>
                  <a:pt x="145" y="134"/>
                  <a:pt x="145" y="134"/>
                </a:cubicBezTo>
                <a:cubicBezTo>
                  <a:pt x="145" y="131"/>
                  <a:pt x="145" y="129"/>
                  <a:pt x="145" y="126"/>
                </a:cubicBezTo>
                <a:cubicBezTo>
                  <a:pt x="145" y="126"/>
                  <a:pt x="145" y="125"/>
                  <a:pt x="145" y="124"/>
                </a:cubicBezTo>
                <a:cubicBezTo>
                  <a:pt x="145" y="121"/>
                  <a:pt x="145" y="121"/>
                  <a:pt x="145" y="121"/>
                </a:cubicBezTo>
                <a:cubicBezTo>
                  <a:pt x="145" y="119"/>
                  <a:pt x="145" y="116"/>
                  <a:pt x="145" y="113"/>
                </a:cubicBezTo>
                <a:cubicBezTo>
                  <a:pt x="145" y="113"/>
                  <a:pt x="145" y="112"/>
                  <a:pt x="146" y="112"/>
                </a:cubicBezTo>
                <a:cubicBezTo>
                  <a:pt x="145" y="112"/>
                  <a:pt x="145" y="112"/>
                  <a:pt x="144" y="112"/>
                </a:cubicBezTo>
                <a:close/>
                <a:moveTo>
                  <a:pt x="148" y="134"/>
                </a:moveTo>
                <a:cubicBezTo>
                  <a:pt x="148" y="134"/>
                  <a:pt x="148" y="134"/>
                  <a:pt x="148" y="134"/>
                </a:cubicBezTo>
                <a:cubicBezTo>
                  <a:pt x="148" y="133"/>
                  <a:pt x="148" y="133"/>
                  <a:pt x="148" y="133"/>
                </a:cubicBezTo>
                <a:cubicBezTo>
                  <a:pt x="148" y="133"/>
                  <a:pt x="148" y="133"/>
                  <a:pt x="148" y="134"/>
                </a:cubicBezTo>
                <a:close/>
                <a:moveTo>
                  <a:pt x="156" y="112"/>
                </a:moveTo>
                <a:cubicBezTo>
                  <a:pt x="156" y="112"/>
                  <a:pt x="156" y="112"/>
                  <a:pt x="157" y="113"/>
                </a:cubicBezTo>
                <a:cubicBezTo>
                  <a:pt x="157" y="113"/>
                  <a:pt x="157" y="113"/>
                  <a:pt x="157" y="114"/>
                </a:cubicBezTo>
                <a:cubicBezTo>
                  <a:pt x="156" y="118"/>
                  <a:pt x="156" y="121"/>
                  <a:pt x="156" y="125"/>
                </a:cubicBezTo>
                <a:cubicBezTo>
                  <a:pt x="156" y="127"/>
                  <a:pt x="156" y="129"/>
                  <a:pt x="156" y="131"/>
                </a:cubicBezTo>
                <a:cubicBezTo>
                  <a:pt x="156" y="131"/>
                  <a:pt x="156" y="132"/>
                  <a:pt x="156" y="132"/>
                </a:cubicBezTo>
                <a:cubicBezTo>
                  <a:pt x="156" y="132"/>
                  <a:pt x="156" y="133"/>
                  <a:pt x="156" y="133"/>
                </a:cubicBezTo>
                <a:cubicBezTo>
                  <a:pt x="156" y="133"/>
                  <a:pt x="157" y="133"/>
                  <a:pt x="157" y="133"/>
                </a:cubicBezTo>
                <a:cubicBezTo>
                  <a:pt x="160" y="133"/>
                  <a:pt x="164" y="133"/>
                  <a:pt x="167" y="132"/>
                </a:cubicBezTo>
                <a:cubicBezTo>
                  <a:pt x="167" y="132"/>
                  <a:pt x="167" y="131"/>
                  <a:pt x="167" y="130"/>
                </a:cubicBezTo>
                <a:cubicBezTo>
                  <a:pt x="167" y="130"/>
                  <a:pt x="166" y="129"/>
                  <a:pt x="166" y="129"/>
                </a:cubicBezTo>
                <a:cubicBezTo>
                  <a:pt x="166" y="128"/>
                  <a:pt x="166" y="126"/>
                  <a:pt x="166" y="124"/>
                </a:cubicBezTo>
                <a:cubicBezTo>
                  <a:pt x="166" y="124"/>
                  <a:pt x="166" y="123"/>
                  <a:pt x="166" y="123"/>
                </a:cubicBezTo>
                <a:cubicBezTo>
                  <a:pt x="166" y="121"/>
                  <a:pt x="166" y="120"/>
                  <a:pt x="166" y="118"/>
                </a:cubicBezTo>
                <a:cubicBezTo>
                  <a:pt x="166" y="117"/>
                  <a:pt x="166" y="117"/>
                  <a:pt x="166" y="117"/>
                </a:cubicBezTo>
                <a:cubicBezTo>
                  <a:pt x="166" y="116"/>
                  <a:pt x="166" y="115"/>
                  <a:pt x="166" y="114"/>
                </a:cubicBezTo>
                <a:cubicBezTo>
                  <a:pt x="166" y="112"/>
                  <a:pt x="166" y="111"/>
                  <a:pt x="166" y="109"/>
                </a:cubicBezTo>
                <a:cubicBezTo>
                  <a:pt x="162" y="110"/>
                  <a:pt x="158" y="111"/>
                  <a:pt x="154" y="111"/>
                </a:cubicBezTo>
                <a:cubicBezTo>
                  <a:pt x="154" y="111"/>
                  <a:pt x="154" y="112"/>
                  <a:pt x="154" y="112"/>
                </a:cubicBezTo>
                <a:cubicBezTo>
                  <a:pt x="154" y="112"/>
                  <a:pt x="154" y="113"/>
                  <a:pt x="154" y="113"/>
                </a:cubicBezTo>
                <a:cubicBezTo>
                  <a:pt x="154" y="113"/>
                  <a:pt x="154" y="113"/>
                  <a:pt x="154" y="113"/>
                </a:cubicBezTo>
                <a:cubicBezTo>
                  <a:pt x="154" y="112"/>
                  <a:pt x="155" y="112"/>
                  <a:pt x="156" y="112"/>
                </a:cubicBezTo>
                <a:close/>
                <a:moveTo>
                  <a:pt x="106" y="132"/>
                </a:moveTo>
                <a:cubicBezTo>
                  <a:pt x="106" y="131"/>
                  <a:pt x="106" y="130"/>
                  <a:pt x="106" y="129"/>
                </a:cubicBezTo>
                <a:cubicBezTo>
                  <a:pt x="106" y="130"/>
                  <a:pt x="106" y="131"/>
                  <a:pt x="106" y="131"/>
                </a:cubicBezTo>
                <a:cubicBezTo>
                  <a:pt x="106" y="131"/>
                  <a:pt x="105" y="132"/>
                  <a:pt x="105" y="132"/>
                </a:cubicBezTo>
                <a:cubicBezTo>
                  <a:pt x="106" y="132"/>
                  <a:pt x="106" y="132"/>
                  <a:pt x="106" y="132"/>
                </a:cubicBezTo>
                <a:close/>
                <a:moveTo>
                  <a:pt x="174" y="129"/>
                </a:moveTo>
                <a:cubicBezTo>
                  <a:pt x="174" y="130"/>
                  <a:pt x="174" y="131"/>
                  <a:pt x="174" y="132"/>
                </a:cubicBezTo>
                <a:cubicBezTo>
                  <a:pt x="174" y="132"/>
                  <a:pt x="175" y="131"/>
                  <a:pt x="176" y="131"/>
                </a:cubicBezTo>
                <a:cubicBezTo>
                  <a:pt x="176" y="130"/>
                  <a:pt x="176" y="129"/>
                  <a:pt x="176" y="128"/>
                </a:cubicBezTo>
                <a:cubicBezTo>
                  <a:pt x="175" y="128"/>
                  <a:pt x="175" y="128"/>
                  <a:pt x="175" y="128"/>
                </a:cubicBezTo>
                <a:cubicBezTo>
                  <a:pt x="175" y="128"/>
                  <a:pt x="175" y="128"/>
                  <a:pt x="175" y="128"/>
                </a:cubicBezTo>
                <a:cubicBezTo>
                  <a:pt x="175" y="129"/>
                  <a:pt x="175" y="129"/>
                  <a:pt x="174" y="129"/>
                </a:cubicBezTo>
                <a:close/>
                <a:moveTo>
                  <a:pt x="100" y="131"/>
                </a:moveTo>
                <a:cubicBezTo>
                  <a:pt x="101" y="131"/>
                  <a:pt x="102" y="131"/>
                  <a:pt x="103" y="131"/>
                </a:cubicBezTo>
                <a:cubicBezTo>
                  <a:pt x="103" y="131"/>
                  <a:pt x="103" y="131"/>
                  <a:pt x="103" y="131"/>
                </a:cubicBezTo>
                <a:cubicBezTo>
                  <a:pt x="103" y="129"/>
                  <a:pt x="103" y="126"/>
                  <a:pt x="103" y="123"/>
                </a:cubicBezTo>
                <a:cubicBezTo>
                  <a:pt x="103" y="122"/>
                  <a:pt x="103" y="120"/>
                  <a:pt x="103" y="119"/>
                </a:cubicBezTo>
                <a:cubicBezTo>
                  <a:pt x="103" y="116"/>
                  <a:pt x="103" y="113"/>
                  <a:pt x="103" y="111"/>
                </a:cubicBezTo>
                <a:cubicBezTo>
                  <a:pt x="102" y="111"/>
                  <a:pt x="101" y="110"/>
                  <a:pt x="100" y="110"/>
                </a:cubicBezTo>
                <a:cubicBezTo>
                  <a:pt x="100" y="112"/>
                  <a:pt x="101" y="114"/>
                  <a:pt x="101" y="116"/>
                </a:cubicBezTo>
                <a:cubicBezTo>
                  <a:pt x="101" y="121"/>
                  <a:pt x="102" y="126"/>
                  <a:pt x="100" y="131"/>
                </a:cubicBezTo>
                <a:cubicBezTo>
                  <a:pt x="100" y="131"/>
                  <a:pt x="100" y="131"/>
                  <a:pt x="100" y="131"/>
                </a:cubicBezTo>
                <a:close/>
                <a:moveTo>
                  <a:pt x="179" y="129"/>
                </a:moveTo>
                <a:cubicBezTo>
                  <a:pt x="179" y="130"/>
                  <a:pt x="179" y="130"/>
                  <a:pt x="178" y="131"/>
                </a:cubicBezTo>
                <a:cubicBezTo>
                  <a:pt x="181" y="130"/>
                  <a:pt x="184" y="130"/>
                  <a:pt x="187" y="129"/>
                </a:cubicBezTo>
                <a:cubicBezTo>
                  <a:pt x="186" y="129"/>
                  <a:pt x="186" y="129"/>
                  <a:pt x="186" y="129"/>
                </a:cubicBezTo>
                <a:cubicBezTo>
                  <a:pt x="186" y="128"/>
                  <a:pt x="186" y="128"/>
                  <a:pt x="186" y="128"/>
                </a:cubicBezTo>
                <a:cubicBezTo>
                  <a:pt x="186" y="128"/>
                  <a:pt x="186" y="128"/>
                  <a:pt x="186" y="128"/>
                </a:cubicBezTo>
                <a:cubicBezTo>
                  <a:pt x="185" y="128"/>
                  <a:pt x="185" y="127"/>
                  <a:pt x="185" y="127"/>
                </a:cubicBezTo>
                <a:cubicBezTo>
                  <a:pt x="185" y="127"/>
                  <a:pt x="185" y="126"/>
                  <a:pt x="185" y="126"/>
                </a:cubicBezTo>
                <a:cubicBezTo>
                  <a:pt x="184" y="126"/>
                  <a:pt x="184" y="126"/>
                  <a:pt x="184" y="126"/>
                </a:cubicBezTo>
                <a:cubicBezTo>
                  <a:pt x="184" y="127"/>
                  <a:pt x="184" y="127"/>
                  <a:pt x="183" y="128"/>
                </a:cubicBezTo>
                <a:cubicBezTo>
                  <a:pt x="183" y="128"/>
                  <a:pt x="183" y="129"/>
                  <a:pt x="182" y="129"/>
                </a:cubicBezTo>
                <a:cubicBezTo>
                  <a:pt x="182" y="129"/>
                  <a:pt x="181" y="128"/>
                  <a:pt x="181" y="128"/>
                </a:cubicBezTo>
                <a:cubicBezTo>
                  <a:pt x="181" y="127"/>
                  <a:pt x="181" y="127"/>
                  <a:pt x="181" y="127"/>
                </a:cubicBezTo>
                <a:cubicBezTo>
                  <a:pt x="181" y="127"/>
                  <a:pt x="181" y="127"/>
                  <a:pt x="181" y="127"/>
                </a:cubicBezTo>
                <a:cubicBezTo>
                  <a:pt x="180" y="128"/>
                  <a:pt x="180" y="128"/>
                  <a:pt x="180" y="129"/>
                </a:cubicBezTo>
                <a:cubicBezTo>
                  <a:pt x="180" y="129"/>
                  <a:pt x="180" y="129"/>
                  <a:pt x="179" y="129"/>
                </a:cubicBezTo>
                <a:cubicBezTo>
                  <a:pt x="179" y="129"/>
                  <a:pt x="179" y="129"/>
                  <a:pt x="179" y="129"/>
                </a:cubicBezTo>
                <a:close/>
                <a:moveTo>
                  <a:pt x="95" y="130"/>
                </a:moveTo>
                <a:cubicBezTo>
                  <a:pt x="94" y="129"/>
                  <a:pt x="94" y="127"/>
                  <a:pt x="95" y="125"/>
                </a:cubicBezTo>
                <a:cubicBezTo>
                  <a:pt x="95" y="123"/>
                  <a:pt x="95" y="122"/>
                  <a:pt x="95" y="121"/>
                </a:cubicBezTo>
                <a:cubicBezTo>
                  <a:pt x="95" y="118"/>
                  <a:pt x="95" y="114"/>
                  <a:pt x="94" y="110"/>
                </a:cubicBezTo>
                <a:cubicBezTo>
                  <a:pt x="94" y="110"/>
                  <a:pt x="94" y="110"/>
                  <a:pt x="94" y="110"/>
                </a:cubicBezTo>
                <a:cubicBezTo>
                  <a:pt x="92" y="109"/>
                  <a:pt x="89" y="109"/>
                  <a:pt x="87" y="109"/>
                </a:cubicBezTo>
                <a:cubicBezTo>
                  <a:pt x="87" y="111"/>
                  <a:pt x="86" y="114"/>
                  <a:pt x="86" y="117"/>
                </a:cubicBezTo>
                <a:cubicBezTo>
                  <a:pt x="86" y="118"/>
                  <a:pt x="86" y="119"/>
                  <a:pt x="86" y="120"/>
                </a:cubicBezTo>
                <a:cubicBezTo>
                  <a:pt x="86" y="122"/>
                  <a:pt x="86" y="124"/>
                  <a:pt x="86" y="126"/>
                </a:cubicBezTo>
                <a:cubicBezTo>
                  <a:pt x="86" y="127"/>
                  <a:pt x="86" y="127"/>
                  <a:pt x="86" y="128"/>
                </a:cubicBezTo>
                <a:cubicBezTo>
                  <a:pt x="86" y="128"/>
                  <a:pt x="86" y="129"/>
                  <a:pt x="86" y="129"/>
                </a:cubicBezTo>
                <a:cubicBezTo>
                  <a:pt x="87" y="129"/>
                  <a:pt x="88" y="130"/>
                  <a:pt x="89" y="130"/>
                </a:cubicBezTo>
                <a:cubicBezTo>
                  <a:pt x="89" y="130"/>
                  <a:pt x="89" y="129"/>
                  <a:pt x="89" y="129"/>
                </a:cubicBezTo>
                <a:cubicBezTo>
                  <a:pt x="89" y="126"/>
                  <a:pt x="90" y="123"/>
                  <a:pt x="90" y="120"/>
                </a:cubicBezTo>
                <a:cubicBezTo>
                  <a:pt x="90" y="120"/>
                  <a:pt x="90" y="119"/>
                  <a:pt x="90" y="119"/>
                </a:cubicBezTo>
                <a:cubicBezTo>
                  <a:pt x="90" y="114"/>
                  <a:pt x="91" y="110"/>
                  <a:pt x="93" y="110"/>
                </a:cubicBezTo>
                <a:cubicBezTo>
                  <a:pt x="93" y="110"/>
                  <a:pt x="93" y="110"/>
                  <a:pt x="93" y="110"/>
                </a:cubicBezTo>
                <a:cubicBezTo>
                  <a:pt x="94" y="110"/>
                  <a:pt x="94" y="111"/>
                  <a:pt x="94" y="112"/>
                </a:cubicBezTo>
                <a:cubicBezTo>
                  <a:pt x="94" y="112"/>
                  <a:pt x="94" y="112"/>
                  <a:pt x="94" y="112"/>
                </a:cubicBezTo>
                <a:cubicBezTo>
                  <a:pt x="94" y="112"/>
                  <a:pt x="94" y="113"/>
                  <a:pt x="94" y="113"/>
                </a:cubicBezTo>
                <a:cubicBezTo>
                  <a:pt x="94" y="113"/>
                  <a:pt x="94" y="113"/>
                  <a:pt x="94" y="113"/>
                </a:cubicBezTo>
                <a:cubicBezTo>
                  <a:pt x="94" y="114"/>
                  <a:pt x="94" y="114"/>
                  <a:pt x="94" y="114"/>
                </a:cubicBezTo>
                <a:cubicBezTo>
                  <a:pt x="94" y="115"/>
                  <a:pt x="94" y="115"/>
                  <a:pt x="94" y="116"/>
                </a:cubicBezTo>
                <a:cubicBezTo>
                  <a:pt x="93" y="118"/>
                  <a:pt x="93" y="121"/>
                  <a:pt x="93" y="123"/>
                </a:cubicBezTo>
                <a:cubicBezTo>
                  <a:pt x="93" y="124"/>
                  <a:pt x="93" y="125"/>
                  <a:pt x="93" y="126"/>
                </a:cubicBezTo>
                <a:cubicBezTo>
                  <a:pt x="93" y="127"/>
                  <a:pt x="93" y="129"/>
                  <a:pt x="93" y="130"/>
                </a:cubicBezTo>
                <a:cubicBezTo>
                  <a:pt x="93" y="130"/>
                  <a:pt x="94" y="130"/>
                  <a:pt x="95" y="130"/>
                </a:cubicBezTo>
                <a:close/>
                <a:moveTo>
                  <a:pt x="83" y="129"/>
                </a:moveTo>
                <a:cubicBezTo>
                  <a:pt x="82" y="126"/>
                  <a:pt x="83" y="124"/>
                  <a:pt x="83" y="122"/>
                </a:cubicBezTo>
                <a:cubicBezTo>
                  <a:pt x="83" y="121"/>
                  <a:pt x="83" y="121"/>
                  <a:pt x="83" y="120"/>
                </a:cubicBezTo>
                <a:cubicBezTo>
                  <a:pt x="83" y="119"/>
                  <a:pt x="83" y="117"/>
                  <a:pt x="83" y="115"/>
                </a:cubicBezTo>
                <a:cubicBezTo>
                  <a:pt x="84" y="113"/>
                  <a:pt x="84" y="111"/>
                  <a:pt x="84" y="108"/>
                </a:cubicBezTo>
                <a:cubicBezTo>
                  <a:pt x="84" y="108"/>
                  <a:pt x="84" y="108"/>
                  <a:pt x="84" y="108"/>
                </a:cubicBezTo>
                <a:cubicBezTo>
                  <a:pt x="84" y="108"/>
                  <a:pt x="83" y="108"/>
                  <a:pt x="83" y="108"/>
                </a:cubicBezTo>
                <a:cubicBezTo>
                  <a:pt x="83" y="112"/>
                  <a:pt x="83" y="116"/>
                  <a:pt x="82" y="120"/>
                </a:cubicBezTo>
                <a:cubicBezTo>
                  <a:pt x="82" y="121"/>
                  <a:pt x="82" y="122"/>
                  <a:pt x="82" y="123"/>
                </a:cubicBezTo>
                <a:cubicBezTo>
                  <a:pt x="82" y="126"/>
                  <a:pt x="82" y="126"/>
                  <a:pt x="82" y="126"/>
                </a:cubicBezTo>
                <a:cubicBezTo>
                  <a:pt x="82" y="126"/>
                  <a:pt x="82" y="127"/>
                  <a:pt x="82" y="127"/>
                </a:cubicBezTo>
                <a:cubicBezTo>
                  <a:pt x="82" y="128"/>
                  <a:pt x="82" y="128"/>
                  <a:pt x="82" y="129"/>
                </a:cubicBezTo>
                <a:cubicBezTo>
                  <a:pt x="82" y="129"/>
                  <a:pt x="83" y="129"/>
                  <a:pt x="83" y="129"/>
                </a:cubicBezTo>
                <a:close/>
                <a:moveTo>
                  <a:pt x="74" y="127"/>
                </a:moveTo>
                <a:cubicBezTo>
                  <a:pt x="75" y="127"/>
                  <a:pt x="76" y="128"/>
                  <a:pt x="77" y="128"/>
                </a:cubicBezTo>
                <a:cubicBezTo>
                  <a:pt x="77" y="125"/>
                  <a:pt x="77" y="123"/>
                  <a:pt x="77" y="120"/>
                </a:cubicBezTo>
                <a:cubicBezTo>
                  <a:pt x="77" y="120"/>
                  <a:pt x="78" y="119"/>
                  <a:pt x="78" y="118"/>
                </a:cubicBezTo>
                <a:cubicBezTo>
                  <a:pt x="78" y="115"/>
                  <a:pt x="78" y="111"/>
                  <a:pt x="78" y="108"/>
                </a:cubicBezTo>
                <a:cubicBezTo>
                  <a:pt x="78" y="108"/>
                  <a:pt x="78" y="107"/>
                  <a:pt x="78" y="107"/>
                </a:cubicBezTo>
                <a:cubicBezTo>
                  <a:pt x="77" y="107"/>
                  <a:pt x="76" y="107"/>
                  <a:pt x="75" y="107"/>
                </a:cubicBezTo>
                <a:cubicBezTo>
                  <a:pt x="75" y="107"/>
                  <a:pt x="75" y="108"/>
                  <a:pt x="75" y="109"/>
                </a:cubicBezTo>
                <a:cubicBezTo>
                  <a:pt x="75" y="109"/>
                  <a:pt x="75" y="109"/>
                  <a:pt x="75" y="109"/>
                </a:cubicBezTo>
                <a:cubicBezTo>
                  <a:pt x="74" y="111"/>
                  <a:pt x="74" y="113"/>
                  <a:pt x="74" y="116"/>
                </a:cubicBezTo>
                <a:cubicBezTo>
                  <a:pt x="74" y="118"/>
                  <a:pt x="74" y="121"/>
                  <a:pt x="74" y="123"/>
                </a:cubicBezTo>
                <a:cubicBezTo>
                  <a:pt x="74" y="123"/>
                  <a:pt x="74" y="123"/>
                  <a:pt x="74" y="124"/>
                </a:cubicBezTo>
                <a:cubicBezTo>
                  <a:pt x="74" y="125"/>
                  <a:pt x="74" y="126"/>
                  <a:pt x="74" y="127"/>
                </a:cubicBezTo>
                <a:close/>
                <a:moveTo>
                  <a:pt x="189" y="126"/>
                </a:moveTo>
                <a:cubicBezTo>
                  <a:pt x="189" y="126"/>
                  <a:pt x="190" y="127"/>
                  <a:pt x="190" y="127"/>
                </a:cubicBezTo>
                <a:cubicBezTo>
                  <a:pt x="190" y="127"/>
                  <a:pt x="190" y="127"/>
                  <a:pt x="190" y="127"/>
                </a:cubicBezTo>
                <a:cubicBezTo>
                  <a:pt x="190" y="127"/>
                  <a:pt x="190" y="126"/>
                  <a:pt x="190" y="125"/>
                </a:cubicBezTo>
                <a:cubicBezTo>
                  <a:pt x="190" y="124"/>
                  <a:pt x="190" y="124"/>
                  <a:pt x="190" y="124"/>
                </a:cubicBezTo>
                <a:cubicBezTo>
                  <a:pt x="190" y="124"/>
                  <a:pt x="190" y="124"/>
                  <a:pt x="190" y="124"/>
                </a:cubicBezTo>
                <a:cubicBezTo>
                  <a:pt x="190" y="124"/>
                  <a:pt x="190" y="124"/>
                  <a:pt x="190" y="124"/>
                </a:cubicBezTo>
                <a:cubicBezTo>
                  <a:pt x="189" y="125"/>
                  <a:pt x="189" y="126"/>
                  <a:pt x="189" y="126"/>
                </a:cubicBezTo>
                <a:close/>
                <a:moveTo>
                  <a:pt x="71" y="127"/>
                </a:moveTo>
                <a:cubicBezTo>
                  <a:pt x="71" y="126"/>
                  <a:pt x="71" y="124"/>
                  <a:pt x="71" y="123"/>
                </a:cubicBezTo>
                <a:cubicBezTo>
                  <a:pt x="71" y="123"/>
                  <a:pt x="71" y="122"/>
                  <a:pt x="71" y="122"/>
                </a:cubicBezTo>
                <a:cubicBezTo>
                  <a:pt x="71" y="119"/>
                  <a:pt x="71" y="116"/>
                  <a:pt x="72" y="114"/>
                </a:cubicBezTo>
                <a:cubicBezTo>
                  <a:pt x="72" y="111"/>
                  <a:pt x="72" y="109"/>
                  <a:pt x="73" y="107"/>
                </a:cubicBezTo>
                <a:cubicBezTo>
                  <a:pt x="73" y="107"/>
                  <a:pt x="73" y="106"/>
                  <a:pt x="73" y="106"/>
                </a:cubicBezTo>
                <a:cubicBezTo>
                  <a:pt x="72" y="106"/>
                  <a:pt x="71" y="106"/>
                  <a:pt x="70" y="106"/>
                </a:cubicBezTo>
                <a:cubicBezTo>
                  <a:pt x="70" y="106"/>
                  <a:pt x="69" y="106"/>
                  <a:pt x="68" y="105"/>
                </a:cubicBezTo>
                <a:cubicBezTo>
                  <a:pt x="68" y="108"/>
                  <a:pt x="69" y="110"/>
                  <a:pt x="69" y="113"/>
                </a:cubicBezTo>
                <a:cubicBezTo>
                  <a:pt x="69" y="117"/>
                  <a:pt x="69" y="122"/>
                  <a:pt x="69" y="126"/>
                </a:cubicBezTo>
                <a:cubicBezTo>
                  <a:pt x="69" y="126"/>
                  <a:pt x="69" y="126"/>
                  <a:pt x="69" y="126"/>
                </a:cubicBezTo>
                <a:cubicBezTo>
                  <a:pt x="70" y="127"/>
                  <a:pt x="71" y="127"/>
                  <a:pt x="71" y="127"/>
                </a:cubicBezTo>
                <a:close/>
                <a:moveTo>
                  <a:pt x="193" y="123"/>
                </a:moveTo>
                <a:cubicBezTo>
                  <a:pt x="193" y="124"/>
                  <a:pt x="193" y="125"/>
                  <a:pt x="193" y="126"/>
                </a:cubicBezTo>
                <a:cubicBezTo>
                  <a:pt x="194" y="126"/>
                  <a:pt x="194" y="126"/>
                  <a:pt x="194" y="126"/>
                </a:cubicBezTo>
                <a:cubicBezTo>
                  <a:pt x="195" y="125"/>
                  <a:pt x="195" y="123"/>
                  <a:pt x="195" y="122"/>
                </a:cubicBezTo>
                <a:cubicBezTo>
                  <a:pt x="194" y="122"/>
                  <a:pt x="194" y="123"/>
                  <a:pt x="193" y="123"/>
                </a:cubicBezTo>
                <a:close/>
                <a:moveTo>
                  <a:pt x="60" y="125"/>
                </a:moveTo>
                <a:cubicBezTo>
                  <a:pt x="63" y="125"/>
                  <a:pt x="65" y="126"/>
                  <a:pt x="67" y="126"/>
                </a:cubicBezTo>
                <a:cubicBezTo>
                  <a:pt x="66" y="119"/>
                  <a:pt x="66" y="112"/>
                  <a:pt x="66" y="105"/>
                </a:cubicBezTo>
                <a:cubicBezTo>
                  <a:pt x="66" y="105"/>
                  <a:pt x="66" y="105"/>
                  <a:pt x="66" y="105"/>
                </a:cubicBezTo>
                <a:cubicBezTo>
                  <a:pt x="64" y="105"/>
                  <a:pt x="62" y="104"/>
                  <a:pt x="60" y="104"/>
                </a:cubicBezTo>
                <a:cubicBezTo>
                  <a:pt x="60" y="107"/>
                  <a:pt x="60" y="111"/>
                  <a:pt x="60" y="115"/>
                </a:cubicBezTo>
                <a:cubicBezTo>
                  <a:pt x="60" y="116"/>
                  <a:pt x="60" y="117"/>
                  <a:pt x="60" y="118"/>
                </a:cubicBezTo>
                <a:cubicBezTo>
                  <a:pt x="61" y="120"/>
                  <a:pt x="61" y="122"/>
                  <a:pt x="60" y="125"/>
                </a:cubicBezTo>
                <a:close/>
                <a:moveTo>
                  <a:pt x="176" y="123"/>
                </a:moveTo>
                <a:cubicBezTo>
                  <a:pt x="176" y="123"/>
                  <a:pt x="176" y="124"/>
                  <a:pt x="176" y="125"/>
                </a:cubicBezTo>
                <a:cubicBezTo>
                  <a:pt x="176" y="125"/>
                  <a:pt x="176" y="125"/>
                  <a:pt x="176" y="125"/>
                </a:cubicBezTo>
                <a:cubicBezTo>
                  <a:pt x="176" y="124"/>
                  <a:pt x="176" y="123"/>
                  <a:pt x="176" y="123"/>
                </a:cubicBezTo>
                <a:close/>
                <a:moveTo>
                  <a:pt x="197" y="123"/>
                </a:moveTo>
                <a:cubicBezTo>
                  <a:pt x="197" y="123"/>
                  <a:pt x="197" y="124"/>
                  <a:pt x="197" y="124"/>
                </a:cubicBezTo>
                <a:cubicBezTo>
                  <a:pt x="197" y="124"/>
                  <a:pt x="197" y="124"/>
                  <a:pt x="198" y="124"/>
                </a:cubicBezTo>
                <a:cubicBezTo>
                  <a:pt x="198" y="124"/>
                  <a:pt x="198" y="123"/>
                  <a:pt x="197" y="123"/>
                </a:cubicBezTo>
                <a:close/>
                <a:moveTo>
                  <a:pt x="53" y="123"/>
                </a:moveTo>
                <a:cubicBezTo>
                  <a:pt x="54" y="123"/>
                  <a:pt x="56" y="123"/>
                  <a:pt x="57" y="124"/>
                </a:cubicBezTo>
                <a:cubicBezTo>
                  <a:pt x="57" y="121"/>
                  <a:pt x="57" y="119"/>
                  <a:pt x="57" y="116"/>
                </a:cubicBezTo>
                <a:cubicBezTo>
                  <a:pt x="57" y="115"/>
                  <a:pt x="57" y="115"/>
                  <a:pt x="57" y="114"/>
                </a:cubicBezTo>
                <a:cubicBezTo>
                  <a:pt x="57" y="109"/>
                  <a:pt x="57" y="106"/>
                  <a:pt x="58" y="103"/>
                </a:cubicBezTo>
                <a:cubicBezTo>
                  <a:pt x="56" y="102"/>
                  <a:pt x="55" y="102"/>
                  <a:pt x="54" y="102"/>
                </a:cubicBezTo>
                <a:cubicBezTo>
                  <a:pt x="54" y="106"/>
                  <a:pt x="54" y="109"/>
                  <a:pt x="53" y="113"/>
                </a:cubicBezTo>
                <a:cubicBezTo>
                  <a:pt x="53" y="115"/>
                  <a:pt x="53" y="115"/>
                  <a:pt x="53" y="115"/>
                </a:cubicBezTo>
                <a:cubicBezTo>
                  <a:pt x="53" y="116"/>
                  <a:pt x="53" y="118"/>
                  <a:pt x="53" y="120"/>
                </a:cubicBezTo>
                <a:cubicBezTo>
                  <a:pt x="53" y="120"/>
                  <a:pt x="53" y="121"/>
                  <a:pt x="53" y="121"/>
                </a:cubicBezTo>
                <a:cubicBezTo>
                  <a:pt x="53" y="122"/>
                  <a:pt x="53" y="122"/>
                  <a:pt x="53" y="123"/>
                </a:cubicBezTo>
                <a:close/>
                <a:moveTo>
                  <a:pt x="98" y="119"/>
                </a:moveTo>
                <a:cubicBezTo>
                  <a:pt x="98" y="120"/>
                  <a:pt x="98" y="121"/>
                  <a:pt x="98" y="121"/>
                </a:cubicBezTo>
                <a:cubicBezTo>
                  <a:pt x="98" y="122"/>
                  <a:pt x="98" y="122"/>
                  <a:pt x="98" y="122"/>
                </a:cubicBezTo>
                <a:cubicBezTo>
                  <a:pt x="98" y="122"/>
                  <a:pt x="98" y="121"/>
                  <a:pt x="98" y="120"/>
                </a:cubicBezTo>
                <a:cubicBezTo>
                  <a:pt x="98" y="120"/>
                  <a:pt x="98" y="120"/>
                  <a:pt x="98" y="119"/>
                </a:cubicBezTo>
                <a:close/>
                <a:moveTo>
                  <a:pt x="44" y="119"/>
                </a:moveTo>
                <a:cubicBezTo>
                  <a:pt x="45" y="120"/>
                  <a:pt x="45" y="120"/>
                  <a:pt x="46" y="120"/>
                </a:cubicBezTo>
                <a:cubicBezTo>
                  <a:pt x="47" y="121"/>
                  <a:pt x="48" y="121"/>
                  <a:pt x="49" y="121"/>
                </a:cubicBezTo>
                <a:cubicBezTo>
                  <a:pt x="49" y="120"/>
                  <a:pt x="50" y="118"/>
                  <a:pt x="50" y="116"/>
                </a:cubicBezTo>
                <a:cubicBezTo>
                  <a:pt x="50" y="116"/>
                  <a:pt x="50" y="115"/>
                  <a:pt x="50" y="114"/>
                </a:cubicBezTo>
                <a:cubicBezTo>
                  <a:pt x="50" y="112"/>
                  <a:pt x="50" y="112"/>
                  <a:pt x="50" y="112"/>
                </a:cubicBezTo>
                <a:cubicBezTo>
                  <a:pt x="51" y="108"/>
                  <a:pt x="51" y="104"/>
                  <a:pt x="51" y="101"/>
                </a:cubicBezTo>
                <a:cubicBezTo>
                  <a:pt x="49" y="100"/>
                  <a:pt x="46" y="99"/>
                  <a:pt x="44" y="98"/>
                </a:cubicBezTo>
                <a:cubicBezTo>
                  <a:pt x="44" y="102"/>
                  <a:pt x="45" y="105"/>
                  <a:pt x="45" y="108"/>
                </a:cubicBezTo>
                <a:cubicBezTo>
                  <a:pt x="45" y="109"/>
                  <a:pt x="45" y="110"/>
                  <a:pt x="45" y="111"/>
                </a:cubicBezTo>
                <a:cubicBezTo>
                  <a:pt x="45" y="113"/>
                  <a:pt x="45" y="116"/>
                  <a:pt x="44" y="119"/>
                </a:cubicBezTo>
                <a:cubicBezTo>
                  <a:pt x="44" y="119"/>
                  <a:pt x="44" y="119"/>
                  <a:pt x="44" y="119"/>
                </a:cubicBezTo>
                <a:close/>
                <a:moveTo>
                  <a:pt x="203" y="120"/>
                </a:moveTo>
                <a:cubicBezTo>
                  <a:pt x="203" y="120"/>
                  <a:pt x="203" y="120"/>
                  <a:pt x="203" y="121"/>
                </a:cubicBezTo>
                <a:cubicBezTo>
                  <a:pt x="204" y="120"/>
                  <a:pt x="205" y="119"/>
                  <a:pt x="206" y="119"/>
                </a:cubicBezTo>
                <a:cubicBezTo>
                  <a:pt x="206" y="118"/>
                  <a:pt x="206" y="117"/>
                  <a:pt x="206" y="117"/>
                </a:cubicBezTo>
                <a:cubicBezTo>
                  <a:pt x="206" y="117"/>
                  <a:pt x="206" y="117"/>
                  <a:pt x="206" y="117"/>
                </a:cubicBezTo>
                <a:cubicBezTo>
                  <a:pt x="206" y="117"/>
                  <a:pt x="205" y="117"/>
                  <a:pt x="205" y="117"/>
                </a:cubicBezTo>
                <a:cubicBezTo>
                  <a:pt x="205" y="118"/>
                  <a:pt x="205" y="118"/>
                  <a:pt x="204" y="119"/>
                </a:cubicBezTo>
                <a:cubicBezTo>
                  <a:pt x="204" y="120"/>
                  <a:pt x="204" y="120"/>
                  <a:pt x="203" y="120"/>
                </a:cubicBezTo>
                <a:cubicBezTo>
                  <a:pt x="203" y="120"/>
                  <a:pt x="203" y="120"/>
                  <a:pt x="203" y="120"/>
                </a:cubicBezTo>
                <a:close/>
                <a:moveTo>
                  <a:pt x="186" y="105"/>
                </a:moveTo>
                <a:cubicBezTo>
                  <a:pt x="186" y="106"/>
                  <a:pt x="186" y="107"/>
                  <a:pt x="186" y="108"/>
                </a:cubicBezTo>
                <a:cubicBezTo>
                  <a:pt x="186" y="108"/>
                  <a:pt x="186" y="109"/>
                  <a:pt x="186" y="109"/>
                </a:cubicBezTo>
                <a:cubicBezTo>
                  <a:pt x="185" y="111"/>
                  <a:pt x="185" y="113"/>
                  <a:pt x="185" y="116"/>
                </a:cubicBezTo>
                <a:cubicBezTo>
                  <a:pt x="185" y="117"/>
                  <a:pt x="185" y="118"/>
                  <a:pt x="185" y="119"/>
                </a:cubicBezTo>
                <a:cubicBezTo>
                  <a:pt x="185" y="120"/>
                  <a:pt x="185" y="120"/>
                  <a:pt x="185" y="120"/>
                </a:cubicBezTo>
                <a:cubicBezTo>
                  <a:pt x="185" y="120"/>
                  <a:pt x="185" y="119"/>
                  <a:pt x="185" y="119"/>
                </a:cubicBezTo>
                <a:cubicBezTo>
                  <a:pt x="185" y="118"/>
                  <a:pt x="185" y="118"/>
                  <a:pt x="185" y="118"/>
                </a:cubicBezTo>
                <a:cubicBezTo>
                  <a:pt x="185" y="116"/>
                  <a:pt x="185" y="115"/>
                  <a:pt x="186" y="114"/>
                </a:cubicBezTo>
                <a:cubicBezTo>
                  <a:pt x="186" y="113"/>
                  <a:pt x="186" y="111"/>
                  <a:pt x="186" y="109"/>
                </a:cubicBezTo>
                <a:cubicBezTo>
                  <a:pt x="186" y="108"/>
                  <a:pt x="186" y="107"/>
                  <a:pt x="186" y="106"/>
                </a:cubicBezTo>
                <a:cubicBezTo>
                  <a:pt x="186" y="106"/>
                  <a:pt x="186" y="105"/>
                  <a:pt x="186" y="105"/>
                </a:cubicBezTo>
                <a:close/>
                <a:moveTo>
                  <a:pt x="106" y="111"/>
                </a:moveTo>
                <a:cubicBezTo>
                  <a:pt x="106" y="114"/>
                  <a:pt x="106" y="116"/>
                  <a:pt x="106" y="119"/>
                </a:cubicBezTo>
                <a:cubicBezTo>
                  <a:pt x="106" y="116"/>
                  <a:pt x="107" y="113"/>
                  <a:pt x="107" y="111"/>
                </a:cubicBezTo>
                <a:lnTo>
                  <a:pt x="106" y="111"/>
                </a:lnTo>
                <a:close/>
                <a:moveTo>
                  <a:pt x="193" y="119"/>
                </a:moveTo>
                <a:cubicBezTo>
                  <a:pt x="193" y="119"/>
                  <a:pt x="193" y="118"/>
                  <a:pt x="194" y="118"/>
                </a:cubicBezTo>
                <a:cubicBezTo>
                  <a:pt x="194" y="118"/>
                  <a:pt x="195" y="118"/>
                  <a:pt x="195" y="117"/>
                </a:cubicBezTo>
                <a:cubicBezTo>
                  <a:pt x="195" y="117"/>
                  <a:pt x="195" y="117"/>
                  <a:pt x="195" y="116"/>
                </a:cubicBezTo>
                <a:cubicBezTo>
                  <a:pt x="194" y="117"/>
                  <a:pt x="194" y="117"/>
                  <a:pt x="193" y="117"/>
                </a:cubicBezTo>
                <a:cubicBezTo>
                  <a:pt x="193" y="118"/>
                  <a:pt x="193" y="118"/>
                  <a:pt x="193" y="119"/>
                </a:cubicBezTo>
                <a:cubicBezTo>
                  <a:pt x="193" y="119"/>
                  <a:pt x="193" y="119"/>
                  <a:pt x="193" y="119"/>
                </a:cubicBezTo>
                <a:close/>
                <a:moveTo>
                  <a:pt x="35" y="115"/>
                </a:moveTo>
                <a:cubicBezTo>
                  <a:pt x="38" y="117"/>
                  <a:pt x="40" y="118"/>
                  <a:pt x="42" y="119"/>
                </a:cubicBezTo>
                <a:cubicBezTo>
                  <a:pt x="41" y="116"/>
                  <a:pt x="41" y="114"/>
                  <a:pt x="42" y="111"/>
                </a:cubicBezTo>
                <a:cubicBezTo>
                  <a:pt x="42" y="110"/>
                  <a:pt x="42" y="109"/>
                  <a:pt x="42" y="108"/>
                </a:cubicBezTo>
                <a:cubicBezTo>
                  <a:pt x="42" y="107"/>
                  <a:pt x="42" y="107"/>
                  <a:pt x="42" y="107"/>
                </a:cubicBezTo>
                <a:cubicBezTo>
                  <a:pt x="42" y="104"/>
                  <a:pt x="42" y="101"/>
                  <a:pt x="42" y="97"/>
                </a:cubicBezTo>
                <a:cubicBezTo>
                  <a:pt x="39" y="96"/>
                  <a:pt x="37" y="95"/>
                  <a:pt x="35" y="94"/>
                </a:cubicBezTo>
                <a:cubicBezTo>
                  <a:pt x="35" y="98"/>
                  <a:pt x="35" y="102"/>
                  <a:pt x="35" y="106"/>
                </a:cubicBezTo>
                <a:cubicBezTo>
                  <a:pt x="35" y="106"/>
                  <a:pt x="35" y="107"/>
                  <a:pt x="35" y="108"/>
                </a:cubicBezTo>
                <a:cubicBezTo>
                  <a:pt x="35" y="110"/>
                  <a:pt x="36" y="113"/>
                  <a:pt x="35" y="115"/>
                </a:cubicBezTo>
                <a:close/>
                <a:moveTo>
                  <a:pt x="97" y="110"/>
                </a:moveTo>
                <a:cubicBezTo>
                  <a:pt x="97" y="112"/>
                  <a:pt x="98" y="115"/>
                  <a:pt x="98" y="118"/>
                </a:cubicBezTo>
                <a:cubicBezTo>
                  <a:pt x="98" y="118"/>
                  <a:pt x="98" y="118"/>
                  <a:pt x="98" y="117"/>
                </a:cubicBezTo>
                <a:cubicBezTo>
                  <a:pt x="98" y="115"/>
                  <a:pt x="97" y="112"/>
                  <a:pt x="97" y="110"/>
                </a:cubicBezTo>
                <a:cubicBezTo>
                  <a:pt x="97" y="110"/>
                  <a:pt x="97" y="110"/>
                  <a:pt x="97" y="110"/>
                </a:cubicBezTo>
                <a:close/>
                <a:moveTo>
                  <a:pt x="210" y="114"/>
                </a:moveTo>
                <a:cubicBezTo>
                  <a:pt x="210" y="115"/>
                  <a:pt x="210" y="115"/>
                  <a:pt x="210" y="115"/>
                </a:cubicBezTo>
                <a:cubicBezTo>
                  <a:pt x="210" y="115"/>
                  <a:pt x="210" y="114"/>
                  <a:pt x="210" y="114"/>
                </a:cubicBezTo>
                <a:cubicBezTo>
                  <a:pt x="210" y="114"/>
                  <a:pt x="210" y="114"/>
                  <a:pt x="210" y="114"/>
                </a:cubicBezTo>
                <a:close/>
                <a:moveTo>
                  <a:pt x="200" y="115"/>
                </a:moveTo>
                <a:cubicBezTo>
                  <a:pt x="200" y="114"/>
                  <a:pt x="200" y="114"/>
                  <a:pt x="200" y="114"/>
                </a:cubicBezTo>
                <a:cubicBezTo>
                  <a:pt x="200" y="114"/>
                  <a:pt x="200" y="113"/>
                  <a:pt x="200" y="113"/>
                </a:cubicBezTo>
                <a:cubicBezTo>
                  <a:pt x="200" y="113"/>
                  <a:pt x="200" y="113"/>
                  <a:pt x="199" y="113"/>
                </a:cubicBezTo>
                <a:cubicBezTo>
                  <a:pt x="199" y="113"/>
                  <a:pt x="199" y="114"/>
                  <a:pt x="200" y="115"/>
                </a:cubicBezTo>
                <a:close/>
                <a:moveTo>
                  <a:pt x="27" y="110"/>
                </a:moveTo>
                <a:cubicBezTo>
                  <a:pt x="29" y="111"/>
                  <a:pt x="31" y="112"/>
                  <a:pt x="32" y="113"/>
                </a:cubicBezTo>
                <a:cubicBezTo>
                  <a:pt x="32" y="112"/>
                  <a:pt x="32" y="110"/>
                  <a:pt x="32" y="108"/>
                </a:cubicBezTo>
                <a:cubicBezTo>
                  <a:pt x="32" y="107"/>
                  <a:pt x="32" y="106"/>
                  <a:pt x="32" y="105"/>
                </a:cubicBezTo>
                <a:cubicBezTo>
                  <a:pt x="32" y="100"/>
                  <a:pt x="32" y="97"/>
                  <a:pt x="32" y="93"/>
                </a:cubicBezTo>
                <a:cubicBezTo>
                  <a:pt x="32" y="93"/>
                  <a:pt x="32" y="93"/>
                  <a:pt x="32" y="93"/>
                </a:cubicBezTo>
                <a:cubicBezTo>
                  <a:pt x="32" y="93"/>
                  <a:pt x="31" y="93"/>
                  <a:pt x="31" y="92"/>
                </a:cubicBezTo>
                <a:cubicBezTo>
                  <a:pt x="30" y="92"/>
                  <a:pt x="29" y="91"/>
                  <a:pt x="28" y="91"/>
                </a:cubicBezTo>
                <a:cubicBezTo>
                  <a:pt x="28" y="93"/>
                  <a:pt x="27" y="96"/>
                  <a:pt x="27" y="99"/>
                </a:cubicBezTo>
                <a:cubicBezTo>
                  <a:pt x="27" y="100"/>
                  <a:pt x="27" y="101"/>
                  <a:pt x="27" y="102"/>
                </a:cubicBezTo>
                <a:cubicBezTo>
                  <a:pt x="27" y="104"/>
                  <a:pt x="27" y="106"/>
                  <a:pt x="27" y="108"/>
                </a:cubicBezTo>
                <a:cubicBezTo>
                  <a:pt x="27" y="109"/>
                  <a:pt x="27" y="109"/>
                  <a:pt x="27" y="109"/>
                </a:cubicBezTo>
                <a:cubicBezTo>
                  <a:pt x="27" y="110"/>
                  <a:pt x="27" y="110"/>
                  <a:pt x="27" y="110"/>
                </a:cubicBezTo>
                <a:close/>
                <a:moveTo>
                  <a:pt x="150" y="112"/>
                </a:moveTo>
                <a:cubicBezTo>
                  <a:pt x="150" y="112"/>
                  <a:pt x="151" y="112"/>
                  <a:pt x="151" y="113"/>
                </a:cubicBezTo>
                <a:cubicBezTo>
                  <a:pt x="151" y="112"/>
                  <a:pt x="151" y="112"/>
                  <a:pt x="151" y="112"/>
                </a:cubicBezTo>
                <a:cubicBezTo>
                  <a:pt x="150" y="112"/>
                  <a:pt x="149" y="112"/>
                  <a:pt x="148" y="112"/>
                </a:cubicBezTo>
                <a:cubicBezTo>
                  <a:pt x="148" y="112"/>
                  <a:pt x="148" y="112"/>
                  <a:pt x="148" y="113"/>
                </a:cubicBezTo>
                <a:cubicBezTo>
                  <a:pt x="149" y="112"/>
                  <a:pt x="149" y="112"/>
                  <a:pt x="150" y="112"/>
                </a:cubicBezTo>
                <a:close/>
                <a:moveTo>
                  <a:pt x="214" y="111"/>
                </a:moveTo>
                <a:cubicBezTo>
                  <a:pt x="214" y="112"/>
                  <a:pt x="214" y="112"/>
                  <a:pt x="214" y="113"/>
                </a:cubicBezTo>
                <a:cubicBezTo>
                  <a:pt x="214" y="113"/>
                  <a:pt x="215" y="112"/>
                  <a:pt x="215" y="112"/>
                </a:cubicBezTo>
                <a:cubicBezTo>
                  <a:pt x="215" y="111"/>
                  <a:pt x="215" y="111"/>
                  <a:pt x="215" y="110"/>
                </a:cubicBezTo>
                <a:cubicBezTo>
                  <a:pt x="215" y="110"/>
                  <a:pt x="214" y="111"/>
                  <a:pt x="214" y="111"/>
                </a:cubicBezTo>
                <a:close/>
                <a:moveTo>
                  <a:pt x="193" y="102"/>
                </a:moveTo>
                <a:cubicBezTo>
                  <a:pt x="194" y="102"/>
                  <a:pt x="194" y="103"/>
                  <a:pt x="194" y="103"/>
                </a:cubicBezTo>
                <a:cubicBezTo>
                  <a:pt x="195" y="106"/>
                  <a:pt x="195" y="109"/>
                  <a:pt x="194" y="113"/>
                </a:cubicBezTo>
                <a:cubicBezTo>
                  <a:pt x="194" y="112"/>
                  <a:pt x="195" y="112"/>
                  <a:pt x="195" y="112"/>
                </a:cubicBezTo>
                <a:cubicBezTo>
                  <a:pt x="195" y="112"/>
                  <a:pt x="195" y="111"/>
                  <a:pt x="195" y="111"/>
                </a:cubicBezTo>
                <a:cubicBezTo>
                  <a:pt x="195" y="110"/>
                  <a:pt x="195" y="109"/>
                  <a:pt x="195" y="108"/>
                </a:cubicBezTo>
                <a:cubicBezTo>
                  <a:pt x="195" y="105"/>
                  <a:pt x="194" y="102"/>
                  <a:pt x="194" y="99"/>
                </a:cubicBezTo>
                <a:cubicBezTo>
                  <a:pt x="193" y="100"/>
                  <a:pt x="191" y="100"/>
                  <a:pt x="189" y="101"/>
                </a:cubicBezTo>
                <a:cubicBezTo>
                  <a:pt x="190" y="101"/>
                  <a:pt x="190" y="102"/>
                  <a:pt x="190" y="102"/>
                </a:cubicBezTo>
                <a:cubicBezTo>
                  <a:pt x="189" y="102"/>
                  <a:pt x="189" y="102"/>
                  <a:pt x="189" y="102"/>
                </a:cubicBezTo>
                <a:cubicBezTo>
                  <a:pt x="189" y="102"/>
                  <a:pt x="189" y="102"/>
                  <a:pt x="189" y="102"/>
                </a:cubicBezTo>
                <a:cubicBezTo>
                  <a:pt x="189" y="103"/>
                  <a:pt x="189" y="103"/>
                  <a:pt x="189" y="104"/>
                </a:cubicBezTo>
                <a:cubicBezTo>
                  <a:pt x="189" y="104"/>
                  <a:pt x="189" y="105"/>
                  <a:pt x="189" y="105"/>
                </a:cubicBezTo>
                <a:cubicBezTo>
                  <a:pt x="189" y="106"/>
                  <a:pt x="189" y="108"/>
                  <a:pt x="189" y="109"/>
                </a:cubicBezTo>
                <a:cubicBezTo>
                  <a:pt x="189" y="110"/>
                  <a:pt x="189" y="111"/>
                  <a:pt x="189" y="112"/>
                </a:cubicBezTo>
                <a:cubicBezTo>
                  <a:pt x="189" y="110"/>
                  <a:pt x="190" y="107"/>
                  <a:pt x="190" y="105"/>
                </a:cubicBezTo>
                <a:cubicBezTo>
                  <a:pt x="190" y="104"/>
                  <a:pt x="190" y="104"/>
                  <a:pt x="190" y="104"/>
                </a:cubicBezTo>
                <a:cubicBezTo>
                  <a:pt x="190" y="103"/>
                  <a:pt x="191" y="102"/>
                  <a:pt x="191" y="101"/>
                </a:cubicBezTo>
                <a:cubicBezTo>
                  <a:pt x="191" y="101"/>
                  <a:pt x="191" y="100"/>
                  <a:pt x="192" y="100"/>
                </a:cubicBezTo>
                <a:cubicBezTo>
                  <a:pt x="192" y="100"/>
                  <a:pt x="193" y="100"/>
                  <a:pt x="193" y="101"/>
                </a:cubicBezTo>
                <a:cubicBezTo>
                  <a:pt x="193" y="101"/>
                  <a:pt x="193" y="101"/>
                  <a:pt x="193" y="102"/>
                </a:cubicBezTo>
                <a:cubicBezTo>
                  <a:pt x="193" y="102"/>
                  <a:pt x="193" y="102"/>
                  <a:pt x="193" y="102"/>
                </a:cubicBezTo>
                <a:close/>
                <a:moveTo>
                  <a:pt x="198" y="97"/>
                </a:moveTo>
                <a:cubicBezTo>
                  <a:pt x="198" y="101"/>
                  <a:pt x="198" y="105"/>
                  <a:pt x="199" y="109"/>
                </a:cubicBezTo>
                <a:cubicBezTo>
                  <a:pt x="199" y="109"/>
                  <a:pt x="200" y="108"/>
                  <a:pt x="200" y="108"/>
                </a:cubicBezTo>
                <a:cubicBezTo>
                  <a:pt x="200" y="107"/>
                  <a:pt x="200" y="106"/>
                  <a:pt x="200" y="106"/>
                </a:cubicBezTo>
                <a:cubicBezTo>
                  <a:pt x="200" y="106"/>
                  <a:pt x="200" y="106"/>
                  <a:pt x="200" y="106"/>
                </a:cubicBezTo>
                <a:cubicBezTo>
                  <a:pt x="199" y="106"/>
                  <a:pt x="199" y="105"/>
                  <a:pt x="199" y="105"/>
                </a:cubicBezTo>
                <a:cubicBezTo>
                  <a:pt x="199" y="104"/>
                  <a:pt x="199" y="104"/>
                  <a:pt x="199" y="104"/>
                </a:cubicBezTo>
                <a:cubicBezTo>
                  <a:pt x="199" y="103"/>
                  <a:pt x="200" y="103"/>
                  <a:pt x="200" y="103"/>
                </a:cubicBezTo>
                <a:cubicBezTo>
                  <a:pt x="200" y="101"/>
                  <a:pt x="200" y="100"/>
                  <a:pt x="200" y="99"/>
                </a:cubicBezTo>
                <a:cubicBezTo>
                  <a:pt x="200" y="99"/>
                  <a:pt x="200" y="99"/>
                  <a:pt x="200" y="99"/>
                </a:cubicBezTo>
                <a:cubicBezTo>
                  <a:pt x="199" y="98"/>
                  <a:pt x="199" y="98"/>
                  <a:pt x="200" y="97"/>
                </a:cubicBezTo>
                <a:cubicBezTo>
                  <a:pt x="200" y="97"/>
                  <a:pt x="200" y="97"/>
                  <a:pt x="200" y="97"/>
                </a:cubicBezTo>
                <a:cubicBezTo>
                  <a:pt x="200" y="97"/>
                  <a:pt x="200" y="96"/>
                  <a:pt x="200" y="96"/>
                </a:cubicBezTo>
                <a:cubicBezTo>
                  <a:pt x="199" y="96"/>
                  <a:pt x="199" y="96"/>
                  <a:pt x="198" y="97"/>
                </a:cubicBezTo>
                <a:close/>
                <a:moveTo>
                  <a:pt x="81" y="108"/>
                </a:moveTo>
                <a:cubicBezTo>
                  <a:pt x="81" y="108"/>
                  <a:pt x="81" y="108"/>
                  <a:pt x="81" y="108"/>
                </a:cubicBezTo>
                <a:cubicBezTo>
                  <a:pt x="81" y="108"/>
                  <a:pt x="81" y="109"/>
                  <a:pt x="81" y="109"/>
                </a:cubicBezTo>
                <a:cubicBezTo>
                  <a:pt x="81" y="109"/>
                  <a:pt x="81" y="108"/>
                  <a:pt x="81" y="108"/>
                </a:cubicBezTo>
                <a:cubicBezTo>
                  <a:pt x="81" y="108"/>
                  <a:pt x="81" y="108"/>
                  <a:pt x="81" y="108"/>
                </a:cubicBezTo>
                <a:close/>
                <a:moveTo>
                  <a:pt x="107" y="107"/>
                </a:moveTo>
                <a:cubicBezTo>
                  <a:pt x="116" y="108"/>
                  <a:pt x="125" y="109"/>
                  <a:pt x="132" y="109"/>
                </a:cubicBezTo>
                <a:cubicBezTo>
                  <a:pt x="145" y="109"/>
                  <a:pt x="156" y="108"/>
                  <a:pt x="166" y="105"/>
                </a:cubicBezTo>
                <a:cubicBezTo>
                  <a:pt x="166" y="105"/>
                  <a:pt x="166" y="105"/>
                  <a:pt x="166" y="105"/>
                </a:cubicBezTo>
                <a:cubicBezTo>
                  <a:pt x="166" y="104"/>
                  <a:pt x="167" y="104"/>
                  <a:pt x="168" y="104"/>
                </a:cubicBezTo>
                <a:cubicBezTo>
                  <a:pt x="168" y="104"/>
                  <a:pt x="169" y="104"/>
                  <a:pt x="169" y="105"/>
                </a:cubicBezTo>
                <a:cubicBezTo>
                  <a:pt x="171" y="104"/>
                  <a:pt x="174" y="103"/>
                  <a:pt x="176" y="103"/>
                </a:cubicBezTo>
                <a:cubicBezTo>
                  <a:pt x="188" y="99"/>
                  <a:pt x="200" y="93"/>
                  <a:pt x="210" y="85"/>
                </a:cubicBezTo>
                <a:cubicBezTo>
                  <a:pt x="219" y="77"/>
                  <a:pt x="228" y="69"/>
                  <a:pt x="226" y="57"/>
                </a:cubicBezTo>
                <a:cubicBezTo>
                  <a:pt x="224" y="57"/>
                  <a:pt x="222" y="57"/>
                  <a:pt x="220" y="57"/>
                </a:cubicBezTo>
                <a:cubicBezTo>
                  <a:pt x="220" y="58"/>
                  <a:pt x="220" y="58"/>
                  <a:pt x="219" y="59"/>
                </a:cubicBezTo>
                <a:cubicBezTo>
                  <a:pt x="219" y="59"/>
                  <a:pt x="219" y="59"/>
                  <a:pt x="218" y="59"/>
                </a:cubicBezTo>
                <a:cubicBezTo>
                  <a:pt x="218" y="59"/>
                  <a:pt x="218" y="59"/>
                  <a:pt x="217" y="59"/>
                </a:cubicBezTo>
                <a:cubicBezTo>
                  <a:pt x="217" y="59"/>
                  <a:pt x="217" y="58"/>
                  <a:pt x="217" y="58"/>
                </a:cubicBezTo>
                <a:cubicBezTo>
                  <a:pt x="217" y="58"/>
                  <a:pt x="217" y="57"/>
                  <a:pt x="217" y="57"/>
                </a:cubicBezTo>
                <a:cubicBezTo>
                  <a:pt x="217" y="57"/>
                  <a:pt x="216" y="57"/>
                  <a:pt x="215" y="57"/>
                </a:cubicBezTo>
                <a:cubicBezTo>
                  <a:pt x="215" y="57"/>
                  <a:pt x="215" y="57"/>
                  <a:pt x="215" y="57"/>
                </a:cubicBezTo>
                <a:cubicBezTo>
                  <a:pt x="214" y="57"/>
                  <a:pt x="214" y="57"/>
                  <a:pt x="214" y="57"/>
                </a:cubicBezTo>
                <a:cubicBezTo>
                  <a:pt x="209" y="57"/>
                  <a:pt x="204" y="57"/>
                  <a:pt x="198" y="57"/>
                </a:cubicBezTo>
                <a:cubicBezTo>
                  <a:pt x="198" y="57"/>
                  <a:pt x="198" y="57"/>
                  <a:pt x="198" y="57"/>
                </a:cubicBezTo>
                <a:cubicBezTo>
                  <a:pt x="198" y="57"/>
                  <a:pt x="198" y="57"/>
                  <a:pt x="197" y="57"/>
                </a:cubicBezTo>
                <a:cubicBezTo>
                  <a:pt x="192" y="57"/>
                  <a:pt x="186" y="56"/>
                  <a:pt x="180" y="56"/>
                </a:cubicBezTo>
                <a:cubicBezTo>
                  <a:pt x="177" y="56"/>
                  <a:pt x="174" y="56"/>
                  <a:pt x="171" y="56"/>
                </a:cubicBezTo>
                <a:cubicBezTo>
                  <a:pt x="161" y="55"/>
                  <a:pt x="151" y="55"/>
                  <a:pt x="140" y="54"/>
                </a:cubicBezTo>
                <a:cubicBezTo>
                  <a:pt x="138" y="54"/>
                  <a:pt x="135" y="54"/>
                  <a:pt x="132" y="54"/>
                </a:cubicBezTo>
                <a:cubicBezTo>
                  <a:pt x="131" y="54"/>
                  <a:pt x="129" y="54"/>
                  <a:pt x="127" y="53"/>
                </a:cubicBezTo>
                <a:cubicBezTo>
                  <a:pt x="125" y="53"/>
                  <a:pt x="123" y="53"/>
                  <a:pt x="121" y="53"/>
                </a:cubicBezTo>
                <a:cubicBezTo>
                  <a:pt x="121" y="53"/>
                  <a:pt x="121" y="53"/>
                  <a:pt x="121" y="53"/>
                </a:cubicBezTo>
                <a:cubicBezTo>
                  <a:pt x="120" y="53"/>
                  <a:pt x="120" y="53"/>
                  <a:pt x="120" y="53"/>
                </a:cubicBezTo>
                <a:cubicBezTo>
                  <a:pt x="120" y="53"/>
                  <a:pt x="119" y="53"/>
                  <a:pt x="119" y="52"/>
                </a:cubicBezTo>
                <a:cubicBezTo>
                  <a:pt x="119" y="52"/>
                  <a:pt x="119" y="52"/>
                  <a:pt x="119" y="52"/>
                </a:cubicBezTo>
                <a:cubicBezTo>
                  <a:pt x="118" y="53"/>
                  <a:pt x="118" y="53"/>
                  <a:pt x="118" y="53"/>
                </a:cubicBezTo>
                <a:cubicBezTo>
                  <a:pt x="118" y="53"/>
                  <a:pt x="118" y="53"/>
                  <a:pt x="117" y="53"/>
                </a:cubicBezTo>
                <a:cubicBezTo>
                  <a:pt x="117" y="53"/>
                  <a:pt x="117" y="53"/>
                  <a:pt x="117" y="53"/>
                </a:cubicBezTo>
                <a:cubicBezTo>
                  <a:pt x="117" y="53"/>
                  <a:pt x="117" y="53"/>
                  <a:pt x="117" y="53"/>
                </a:cubicBezTo>
                <a:cubicBezTo>
                  <a:pt x="116" y="53"/>
                  <a:pt x="116" y="53"/>
                  <a:pt x="116" y="52"/>
                </a:cubicBezTo>
                <a:cubicBezTo>
                  <a:pt x="116" y="52"/>
                  <a:pt x="116" y="52"/>
                  <a:pt x="116" y="51"/>
                </a:cubicBezTo>
                <a:cubicBezTo>
                  <a:pt x="116" y="51"/>
                  <a:pt x="116" y="51"/>
                  <a:pt x="115" y="52"/>
                </a:cubicBezTo>
                <a:cubicBezTo>
                  <a:pt x="115" y="52"/>
                  <a:pt x="115" y="52"/>
                  <a:pt x="115" y="52"/>
                </a:cubicBezTo>
                <a:cubicBezTo>
                  <a:pt x="114" y="52"/>
                  <a:pt x="114" y="51"/>
                  <a:pt x="114" y="51"/>
                </a:cubicBezTo>
                <a:cubicBezTo>
                  <a:pt x="114" y="49"/>
                  <a:pt x="115" y="48"/>
                  <a:pt x="116" y="47"/>
                </a:cubicBezTo>
                <a:cubicBezTo>
                  <a:pt x="116" y="47"/>
                  <a:pt x="116" y="46"/>
                  <a:pt x="116" y="45"/>
                </a:cubicBezTo>
                <a:cubicBezTo>
                  <a:pt x="116" y="43"/>
                  <a:pt x="116" y="42"/>
                  <a:pt x="116" y="40"/>
                </a:cubicBezTo>
                <a:cubicBezTo>
                  <a:pt x="116" y="40"/>
                  <a:pt x="116" y="39"/>
                  <a:pt x="116" y="39"/>
                </a:cubicBezTo>
                <a:cubicBezTo>
                  <a:pt x="117" y="31"/>
                  <a:pt x="117" y="23"/>
                  <a:pt x="116" y="14"/>
                </a:cubicBezTo>
                <a:cubicBezTo>
                  <a:pt x="116" y="13"/>
                  <a:pt x="116" y="12"/>
                  <a:pt x="116" y="11"/>
                </a:cubicBezTo>
                <a:cubicBezTo>
                  <a:pt x="113" y="11"/>
                  <a:pt x="110" y="11"/>
                  <a:pt x="106" y="11"/>
                </a:cubicBezTo>
                <a:cubicBezTo>
                  <a:pt x="96" y="11"/>
                  <a:pt x="86" y="12"/>
                  <a:pt x="77" y="14"/>
                </a:cubicBezTo>
                <a:cubicBezTo>
                  <a:pt x="76" y="14"/>
                  <a:pt x="74" y="15"/>
                  <a:pt x="73" y="15"/>
                </a:cubicBezTo>
                <a:cubicBezTo>
                  <a:pt x="66" y="16"/>
                  <a:pt x="58" y="18"/>
                  <a:pt x="50" y="21"/>
                </a:cubicBezTo>
                <a:cubicBezTo>
                  <a:pt x="43" y="24"/>
                  <a:pt x="36" y="27"/>
                  <a:pt x="29" y="32"/>
                </a:cubicBezTo>
                <a:cubicBezTo>
                  <a:pt x="19" y="39"/>
                  <a:pt x="9" y="47"/>
                  <a:pt x="7" y="58"/>
                </a:cubicBezTo>
                <a:cubicBezTo>
                  <a:pt x="6" y="65"/>
                  <a:pt x="8" y="71"/>
                  <a:pt x="14" y="77"/>
                </a:cubicBezTo>
                <a:cubicBezTo>
                  <a:pt x="14" y="77"/>
                  <a:pt x="14" y="77"/>
                  <a:pt x="14" y="77"/>
                </a:cubicBezTo>
                <a:cubicBezTo>
                  <a:pt x="14" y="77"/>
                  <a:pt x="14" y="77"/>
                  <a:pt x="15" y="77"/>
                </a:cubicBezTo>
                <a:cubicBezTo>
                  <a:pt x="15" y="77"/>
                  <a:pt x="15" y="78"/>
                  <a:pt x="15" y="78"/>
                </a:cubicBezTo>
                <a:cubicBezTo>
                  <a:pt x="15" y="78"/>
                  <a:pt x="15" y="78"/>
                  <a:pt x="15" y="78"/>
                </a:cubicBezTo>
                <a:cubicBezTo>
                  <a:pt x="17" y="80"/>
                  <a:pt x="20" y="82"/>
                  <a:pt x="23" y="84"/>
                </a:cubicBezTo>
                <a:cubicBezTo>
                  <a:pt x="35" y="91"/>
                  <a:pt x="48" y="97"/>
                  <a:pt x="62" y="100"/>
                </a:cubicBezTo>
                <a:cubicBezTo>
                  <a:pt x="74" y="103"/>
                  <a:pt x="86" y="105"/>
                  <a:pt x="101" y="107"/>
                </a:cubicBezTo>
                <a:cubicBezTo>
                  <a:pt x="102" y="107"/>
                  <a:pt x="103" y="107"/>
                  <a:pt x="104" y="107"/>
                </a:cubicBezTo>
                <a:cubicBezTo>
                  <a:pt x="104" y="107"/>
                  <a:pt x="104" y="107"/>
                  <a:pt x="104" y="107"/>
                </a:cubicBezTo>
                <a:cubicBezTo>
                  <a:pt x="105" y="107"/>
                  <a:pt x="105" y="106"/>
                  <a:pt x="106" y="106"/>
                </a:cubicBezTo>
                <a:cubicBezTo>
                  <a:pt x="106" y="106"/>
                  <a:pt x="107" y="106"/>
                  <a:pt x="107" y="107"/>
                </a:cubicBezTo>
                <a:cubicBezTo>
                  <a:pt x="107" y="107"/>
                  <a:pt x="107" y="107"/>
                  <a:pt x="107" y="107"/>
                </a:cubicBezTo>
                <a:close/>
                <a:moveTo>
                  <a:pt x="218" y="109"/>
                </a:moveTo>
                <a:cubicBezTo>
                  <a:pt x="219" y="108"/>
                  <a:pt x="220" y="107"/>
                  <a:pt x="221" y="106"/>
                </a:cubicBezTo>
                <a:cubicBezTo>
                  <a:pt x="221" y="106"/>
                  <a:pt x="221" y="106"/>
                  <a:pt x="221" y="106"/>
                </a:cubicBezTo>
                <a:cubicBezTo>
                  <a:pt x="220" y="105"/>
                  <a:pt x="220" y="104"/>
                  <a:pt x="220" y="103"/>
                </a:cubicBezTo>
                <a:cubicBezTo>
                  <a:pt x="220" y="104"/>
                  <a:pt x="220" y="105"/>
                  <a:pt x="219" y="106"/>
                </a:cubicBezTo>
                <a:cubicBezTo>
                  <a:pt x="219" y="107"/>
                  <a:pt x="219" y="107"/>
                  <a:pt x="219" y="108"/>
                </a:cubicBezTo>
                <a:cubicBezTo>
                  <a:pt x="218" y="108"/>
                  <a:pt x="218" y="108"/>
                  <a:pt x="218" y="108"/>
                </a:cubicBezTo>
                <a:cubicBezTo>
                  <a:pt x="218" y="109"/>
                  <a:pt x="218" y="109"/>
                  <a:pt x="218" y="109"/>
                </a:cubicBezTo>
                <a:close/>
                <a:moveTo>
                  <a:pt x="24" y="108"/>
                </a:moveTo>
                <a:cubicBezTo>
                  <a:pt x="24" y="107"/>
                  <a:pt x="24" y="105"/>
                  <a:pt x="24" y="104"/>
                </a:cubicBezTo>
                <a:cubicBezTo>
                  <a:pt x="24" y="103"/>
                  <a:pt x="24" y="103"/>
                  <a:pt x="24" y="102"/>
                </a:cubicBezTo>
                <a:cubicBezTo>
                  <a:pt x="24" y="100"/>
                  <a:pt x="25" y="99"/>
                  <a:pt x="25" y="97"/>
                </a:cubicBezTo>
                <a:cubicBezTo>
                  <a:pt x="25" y="95"/>
                  <a:pt x="25" y="92"/>
                  <a:pt x="25" y="90"/>
                </a:cubicBezTo>
                <a:cubicBezTo>
                  <a:pt x="25" y="90"/>
                  <a:pt x="25" y="90"/>
                  <a:pt x="25" y="89"/>
                </a:cubicBezTo>
                <a:cubicBezTo>
                  <a:pt x="24" y="89"/>
                  <a:pt x="23" y="88"/>
                  <a:pt x="21" y="87"/>
                </a:cubicBezTo>
                <a:cubicBezTo>
                  <a:pt x="22" y="90"/>
                  <a:pt x="22" y="94"/>
                  <a:pt x="22" y="98"/>
                </a:cubicBezTo>
                <a:cubicBezTo>
                  <a:pt x="22" y="99"/>
                  <a:pt x="22" y="99"/>
                  <a:pt x="22" y="100"/>
                </a:cubicBezTo>
                <a:cubicBezTo>
                  <a:pt x="22" y="102"/>
                  <a:pt x="22" y="105"/>
                  <a:pt x="22" y="107"/>
                </a:cubicBezTo>
                <a:cubicBezTo>
                  <a:pt x="22" y="107"/>
                  <a:pt x="24" y="108"/>
                  <a:pt x="24" y="108"/>
                </a:cubicBezTo>
                <a:close/>
                <a:moveTo>
                  <a:pt x="210" y="105"/>
                </a:moveTo>
                <a:cubicBezTo>
                  <a:pt x="210" y="106"/>
                  <a:pt x="210" y="106"/>
                  <a:pt x="209" y="107"/>
                </a:cubicBezTo>
                <a:cubicBezTo>
                  <a:pt x="210" y="107"/>
                  <a:pt x="212" y="105"/>
                  <a:pt x="212" y="105"/>
                </a:cubicBezTo>
                <a:cubicBezTo>
                  <a:pt x="212" y="105"/>
                  <a:pt x="212" y="104"/>
                  <a:pt x="212" y="104"/>
                </a:cubicBezTo>
                <a:cubicBezTo>
                  <a:pt x="212" y="103"/>
                  <a:pt x="212" y="103"/>
                  <a:pt x="212" y="103"/>
                </a:cubicBezTo>
                <a:cubicBezTo>
                  <a:pt x="211" y="103"/>
                  <a:pt x="210" y="104"/>
                  <a:pt x="210" y="105"/>
                </a:cubicBezTo>
                <a:close/>
                <a:moveTo>
                  <a:pt x="177" y="106"/>
                </a:moveTo>
                <a:cubicBezTo>
                  <a:pt x="177" y="106"/>
                  <a:pt x="177" y="106"/>
                  <a:pt x="177" y="106"/>
                </a:cubicBezTo>
                <a:cubicBezTo>
                  <a:pt x="177" y="107"/>
                  <a:pt x="177" y="107"/>
                  <a:pt x="177" y="107"/>
                </a:cubicBezTo>
                <a:cubicBezTo>
                  <a:pt x="177" y="107"/>
                  <a:pt x="178" y="106"/>
                  <a:pt x="178" y="106"/>
                </a:cubicBezTo>
                <a:cubicBezTo>
                  <a:pt x="178" y="106"/>
                  <a:pt x="177" y="106"/>
                  <a:pt x="177" y="106"/>
                </a:cubicBezTo>
                <a:close/>
                <a:moveTo>
                  <a:pt x="183" y="104"/>
                </a:moveTo>
                <a:cubicBezTo>
                  <a:pt x="183" y="104"/>
                  <a:pt x="183" y="104"/>
                  <a:pt x="183" y="105"/>
                </a:cubicBezTo>
                <a:cubicBezTo>
                  <a:pt x="183" y="105"/>
                  <a:pt x="183" y="106"/>
                  <a:pt x="183" y="107"/>
                </a:cubicBezTo>
                <a:cubicBezTo>
                  <a:pt x="183" y="107"/>
                  <a:pt x="183" y="106"/>
                  <a:pt x="183" y="106"/>
                </a:cubicBezTo>
                <a:cubicBezTo>
                  <a:pt x="183" y="105"/>
                  <a:pt x="183" y="104"/>
                  <a:pt x="184" y="104"/>
                </a:cubicBezTo>
                <a:cubicBezTo>
                  <a:pt x="184" y="104"/>
                  <a:pt x="183" y="104"/>
                  <a:pt x="183" y="104"/>
                </a:cubicBezTo>
                <a:close/>
                <a:moveTo>
                  <a:pt x="203" y="106"/>
                </a:moveTo>
                <a:cubicBezTo>
                  <a:pt x="203" y="106"/>
                  <a:pt x="203" y="106"/>
                  <a:pt x="203" y="106"/>
                </a:cubicBezTo>
                <a:cubicBezTo>
                  <a:pt x="203" y="106"/>
                  <a:pt x="203" y="106"/>
                  <a:pt x="203" y="106"/>
                </a:cubicBezTo>
                <a:cubicBezTo>
                  <a:pt x="203" y="105"/>
                  <a:pt x="203" y="105"/>
                  <a:pt x="203" y="104"/>
                </a:cubicBezTo>
                <a:cubicBezTo>
                  <a:pt x="203" y="104"/>
                  <a:pt x="203" y="104"/>
                  <a:pt x="202" y="104"/>
                </a:cubicBezTo>
                <a:cubicBezTo>
                  <a:pt x="202" y="105"/>
                  <a:pt x="203" y="105"/>
                  <a:pt x="203" y="106"/>
                </a:cubicBezTo>
                <a:close/>
                <a:moveTo>
                  <a:pt x="16" y="104"/>
                </a:moveTo>
                <a:cubicBezTo>
                  <a:pt x="17" y="104"/>
                  <a:pt x="18" y="105"/>
                  <a:pt x="19" y="105"/>
                </a:cubicBezTo>
                <a:cubicBezTo>
                  <a:pt x="19" y="104"/>
                  <a:pt x="19" y="102"/>
                  <a:pt x="19" y="101"/>
                </a:cubicBezTo>
                <a:cubicBezTo>
                  <a:pt x="19" y="100"/>
                  <a:pt x="19" y="99"/>
                  <a:pt x="19" y="98"/>
                </a:cubicBezTo>
                <a:cubicBezTo>
                  <a:pt x="19" y="94"/>
                  <a:pt x="20" y="90"/>
                  <a:pt x="19" y="86"/>
                </a:cubicBezTo>
                <a:cubicBezTo>
                  <a:pt x="19" y="86"/>
                  <a:pt x="19" y="86"/>
                  <a:pt x="19" y="86"/>
                </a:cubicBezTo>
                <a:cubicBezTo>
                  <a:pt x="18" y="85"/>
                  <a:pt x="18" y="85"/>
                  <a:pt x="17" y="84"/>
                </a:cubicBezTo>
                <a:cubicBezTo>
                  <a:pt x="17" y="85"/>
                  <a:pt x="17" y="86"/>
                  <a:pt x="17" y="87"/>
                </a:cubicBezTo>
                <a:cubicBezTo>
                  <a:pt x="17" y="89"/>
                  <a:pt x="17" y="91"/>
                  <a:pt x="17" y="94"/>
                </a:cubicBezTo>
                <a:cubicBezTo>
                  <a:pt x="17" y="94"/>
                  <a:pt x="17" y="94"/>
                  <a:pt x="17" y="94"/>
                </a:cubicBezTo>
                <a:cubicBezTo>
                  <a:pt x="17" y="97"/>
                  <a:pt x="17" y="101"/>
                  <a:pt x="16" y="104"/>
                </a:cubicBezTo>
                <a:close/>
                <a:moveTo>
                  <a:pt x="186" y="103"/>
                </a:moveTo>
                <a:cubicBezTo>
                  <a:pt x="186" y="103"/>
                  <a:pt x="186" y="103"/>
                  <a:pt x="187" y="103"/>
                </a:cubicBezTo>
                <a:cubicBezTo>
                  <a:pt x="187" y="103"/>
                  <a:pt x="187" y="103"/>
                  <a:pt x="187" y="102"/>
                </a:cubicBezTo>
                <a:cubicBezTo>
                  <a:pt x="187" y="102"/>
                  <a:pt x="186" y="103"/>
                  <a:pt x="186" y="103"/>
                </a:cubicBezTo>
                <a:close/>
                <a:moveTo>
                  <a:pt x="224" y="103"/>
                </a:moveTo>
                <a:cubicBezTo>
                  <a:pt x="224" y="103"/>
                  <a:pt x="224" y="103"/>
                  <a:pt x="224" y="103"/>
                </a:cubicBezTo>
                <a:cubicBezTo>
                  <a:pt x="224" y="102"/>
                  <a:pt x="224" y="102"/>
                  <a:pt x="224" y="102"/>
                </a:cubicBezTo>
                <a:cubicBezTo>
                  <a:pt x="224" y="102"/>
                  <a:pt x="224" y="103"/>
                  <a:pt x="224" y="103"/>
                </a:cubicBezTo>
                <a:close/>
                <a:moveTo>
                  <a:pt x="14" y="102"/>
                </a:moveTo>
                <a:cubicBezTo>
                  <a:pt x="14" y="101"/>
                  <a:pt x="14" y="101"/>
                  <a:pt x="14" y="100"/>
                </a:cubicBezTo>
                <a:cubicBezTo>
                  <a:pt x="14" y="101"/>
                  <a:pt x="14" y="101"/>
                  <a:pt x="14" y="102"/>
                </a:cubicBezTo>
                <a:cubicBezTo>
                  <a:pt x="14" y="102"/>
                  <a:pt x="14" y="102"/>
                  <a:pt x="14" y="102"/>
                </a:cubicBezTo>
                <a:close/>
                <a:moveTo>
                  <a:pt x="7" y="73"/>
                </a:moveTo>
                <a:cubicBezTo>
                  <a:pt x="7" y="79"/>
                  <a:pt x="7" y="85"/>
                  <a:pt x="7" y="91"/>
                </a:cubicBezTo>
                <a:cubicBezTo>
                  <a:pt x="7" y="93"/>
                  <a:pt x="8" y="95"/>
                  <a:pt x="8" y="98"/>
                </a:cubicBezTo>
                <a:cubicBezTo>
                  <a:pt x="8" y="99"/>
                  <a:pt x="9" y="99"/>
                  <a:pt x="10" y="100"/>
                </a:cubicBezTo>
                <a:cubicBezTo>
                  <a:pt x="10" y="100"/>
                  <a:pt x="11" y="100"/>
                  <a:pt x="11" y="100"/>
                </a:cubicBezTo>
                <a:cubicBezTo>
                  <a:pt x="11" y="100"/>
                  <a:pt x="11" y="99"/>
                  <a:pt x="11" y="99"/>
                </a:cubicBezTo>
                <a:cubicBezTo>
                  <a:pt x="11" y="99"/>
                  <a:pt x="10" y="99"/>
                  <a:pt x="10" y="99"/>
                </a:cubicBezTo>
                <a:cubicBezTo>
                  <a:pt x="9" y="99"/>
                  <a:pt x="9" y="99"/>
                  <a:pt x="9" y="98"/>
                </a:cubicBezTo>
                <a:cubicBezTo>
                  <a:pt x="8" y="97"/>
                  <a:pt x="8" y="95"/>
                  <a:pt x="9" y="94"/>
                </a:cubicBezTo>
                <a:cubicBezTo>
                  <a:pt x="9" y="93"/>
                  <a:pt x="9" y="93"/>
                  <a:pt x="9" y="92"/>
                </a:cubicBezTo>
                <a:cubicBezTo>
                  <a:pt x="9" y="90"/>
                  <a:pt x="9" y="88"/>
                  <a:pt x="9" y="85"/>
                </a:cubicBezTo>
                <a:cubicBezTo>
                  <a:pt x="9" y="82"/>
                  <a:pt x="9" y="79"/>
                  <a:pt x="8" y="76"/>
                </a:cubicBezTo>
                <a:cubicBezTo>
                  <a:pt x="8" y="75"/>
                  <a:pt x="7" y="74"/>
                  <a:pt x="7" y="73"/>
                </a:cubicBezTo>
                <a:close/>
                <a:moveTo>
                  <a:pt x="202" y="99"/>
                </a:moveTo>
                <a:cubicBezTo>
                  <a:pt x="202" y="99"/>
                  <a:pt x="202" y="100"/>
                  <a:pt x="202" y="100"/>
                </a:cubicBezTo>
                <a:cubicBezTo>
                  <a:pt x="202" y="100"/>
                  <a:pt x="202" y="100"/>
                  <a:pt x="202" y="100"/>
                </a:cubicBezTo>
                <a:cubicBezTo>
                  <a:pt x="202" y="100"/>
                  <a:pt x="202" y="99"/>
                  <a:pt x="202" y="99"/>
                </a:cubicBezTo>
                <a:cubicBezTo>
                  <a:pt x="202" y="99"/>
                  <a:pt x="202" y="99"/>
                  <a:pt x="202" y="99"/>
                </a:cubicBezTo>
                <a:close/>
                <a:moveTo>
                  <a:pt x="210" y="97"/>
                </a:moveTo>
                <a:cubicBezTo>
                  <a:pt x="210" y="98"/>
                  <a:pt x="210" y="99"/>
                  <a:pt x="210" y="100"/>
                </a:cubicBezTo>
                <a:cubicBezTo>
                  <a:pt x="211" y="99"/>
                  <a:pt x="212" y="98"/>
                  <a:pt x="212" y="98"/>
                </a:cubicBezTo>
                <a:cubicBezTo>
                  <a:pt x="212" y="97"/>
                  <a:pt x="212" y="96"/>
                  <a:pt x="212" y="95"/>
                </a:cubicBezTo>
                <a:cubicBezTo>
                  <a:pt x="212" y="96"/>
                  <a:pt x="211" y="96"/>
                  <a:pt x="210" y="97"/>
                </a:cubicBezTo>
                <a:close/>
                <a:moveTo>
                  <a:pt x="219" y="96"/>
                </a:moveTo>
                <a:cubicBezTo>
                  <a:pt x="219" y="97"/>
                  <a:pt x="219" y="98"/>
                  <a:pt x="219" y="99"/>
                </a:cubicBezTo>
                <a:cubicBezTo>
                  <a:pt x="220" y="99"/>
                  <a:pt x="220" y="99"/>
                  <a:pt x="220" y="99"/>
                </a:cubicBezTo>
                <a:cubicBezTo>
                  <a:pt x="220" y="97"/>
                  <a:pt x="220" y="96"/>
                  <a:pt x="220" y="95"/>
                </a:cubicBezTo>
                <a:cubicBezTo>
                  <a:pt x="220" y="96"/>
                  <a:pt x="220" y="96"/>
                  <a:pt x="219" y="96"/>
                </a:cubicBezTo>
                <a:close/>
                <a:moveTo>
                  <a:pt x="14" y="91"/>
                </a:moveTo>
                <a:cubicBezTo>
                  <a:pt x="14" y="92"/>
                  <a:pt x="14" y="93"/>
                  <a:pt x="14" y="94"/>
                </a:cubicBezTo>
                <a:cubicBezTo>
                  <a:pt x="14" y="94"/>
                  <a:pt x="14" y="94"/>
                  <a:pt x="14" y="94"/>
                </a:cubicBezTo>
                <a:cubicBezTo>
                  <a:pt x="14" y="94"/>
                  <a:pt x="14" y="93"/>
                  <a:pt x="14" y="92"/>
                </a:cubicBezTo>
                <a:cubicBezTo>
                  <a:pt x="14" y="92"/>
                  <a:pt x="14" y="91"/>
                  <a:pt x="14" y="91"/>
                </a:cubicBezTo>
                <a:close/>
                <a:moveTo>
                  <a:pt x="204" y="94"/>
                </a:moveTo>
                <a:cubicBezTo>
                  <a:pt x="205" y="94"/>
                  <a:pt x="205" y="94"/>
                  <a:pt x="205" y="94"/>
                </a:cubicBezTo>
                <a:cubicBezTo>
                  <a:pt x="205" y="93"/>
                  <a:pt x="205" y="93"/>
                  <a:pt x="205" y="93"/>
                </a:cubicBezTo>
                <a:cubicBezTo>
                  <a:pt x="205" y="93"/>
                  <a:pt x="205" y="93"/>
                  <a:pt x="204" y="93"/>
                </a:cubicBezTo>
                <a:cubicBezTo>
                  <a:pt x="204" y="93"/>
                  <a:pt x="204" y="93"/>
                  <a:pt x="204" y="94"/>
                </a:cubicBezTo>
                <a:close/>
                <a:moveTo>
                  <a:pt x="220" y="86"/>
                </a:moveTo>
                <a:cubicBezTo>
                  <a:pt x="220" y="88"/>
                  <a:pt x="220" y="89"/>
                  <a:pt x="220" y="91"/>
                </a:cubicBezTo>
                <a:cubicBezTo>
                  <a:pt x="220" y="91"/>
                  <a:pt x="220" y="91"/>
                  <a:pt x="220" y="91"/>
                </a:cubicBezTo>
                <a:cubicBezTo>
                  <a:pt x="220" y="89"/>
                  <a:pt x="220" y="87"/>
                  <a:pt x="220" y="86"/>
                </a:cubicBezTo>
                <a:cubicBezTo>
                  <a:pt x="220" y="86"/>
                  <a:pt x="220" y="86"/>
                  <a:pt x="220" y="86"/>
                </a:cubicBezTo>
                <a:close/>
                <a:moveTo>
                  <a:pt x="224" y="81"/>
                </a:moveTo>
                <a:cubicBezTo>
                  <a:pt x="224" y="83"/>
                  <a:pt x="225" y="84"/>
                  <a:pt x="225" y="85"/>
                </a:cubicBezTo>
                <a:cubicBezTo>
                  <a:pt x="225" y="83"/>
                  <a:pt x="225" y="82"/>
                  <a:pt x="225" y="81"/>
                </a:cubicBezTo>
                <a:cubicBezTo>
                  <a:pt x="225" y="81"/>
                  <a:pt x="224" y="81"/>
                  <a:pt x="224" y="81"/>
                </a:cubicBezTo>
                <a:close/>
                <a:moveTo>
                  <a:pt x="225" y="54"/>
                </a:moveTo>
                <a:cubicBezTo>
                  <a:pt x="225" y="54"/>
                  <a:pt x="225" y="53"/>
                  <a:pt x="225" y="53"/>
                </a:cubicBezTo>
                <a:cubicBezTo>
                  <a:pt x="225" y="52"/>
                  <a:pt x="225" y="52"/>
                  <a:pt x="225" y="51"/>
                </a:cubicBezTo>
                <a:cubicBezTo>
                  <a:pt x="225" y="51"/>
                  <a:pt x="225" y="51"/>
                  <a:pt x="225" y="50"/>
                </a:cubicBezTo>
                <a:cubicBezTo>
                  <a:pt x="225" y="49"/>
                  <a:pt x="225" y="47"/>
                  <a:pt x="225" y="46"/>
                </a:cubicBezTo>
                <a:cubicBezTo>
                  <a:pt x="225" y="46"/>
                  <a:pt x="225" y="46"/>
                  <a:pt x="225" y="46"/>
                </a:cubicBezTo>
                <a:cubicBezTo>
                  <a:pt x="225" y="46"/>
                  <a:pt x="225" y="46"/>
                  <a:pt x="224" y="46"/>
                </a:cubicBezTo>
                <a:cubicBezTo>
                  <a:pt x="224" y="46"/>
                  <a:pt x="224" y="46"/>
                  <a:pt x="224" y="46"/>
                </a:cubicBezTo>
                <a:cubicBezTo>
                  <a:pt x="224" y="46"/>
                  <a:pt x="224" y="46"/>
                  <a:pt x="223" y="46"/>
                </a:cubicBezTo>
                <a:cubicBezTo>
                  <a:pt x="222" y="46"/>
                  <a:pt x="222" y="46"/>
                  <a:pt x="221" y="46"/>
                </a:cubicBezTo>
                <a:cubicBezTo>
                  <a:pt x="221" y="46"/>
                  <a:pt x="221" y="47"/>
                  <a:pt x="222" y="47"/>
                </a:cubicBezTo>
                <a:cubicBezTo>
                  <a:pt x="222" y="47"/>
                  <a:pt x="222" y="47"/>
                  <a:pt x="222" y="47"/>
                </a:cubicBezTo>
                <a:cubicBezTo>
                  <a:pt x="223" y="47"/>
                  <a:pt x="223" y="47"/>
                  <a:pt x="223" y="48"/>
                </a:cubicBezTo>
                <a:cubicBezTo>
                  <a:pt x="223" y="49"/>
                  <a:pt x="223" y="49"/>
                  <a:pt x="223" y="50"/>
                </a:cubicBezTo>
                <a:cubicBezTo>
                  <a:pt x="223" y="50"/>
                  <a:pt x="223" y="50"/>
                  <a:pt x="223" y="50"/>
                </a:cubicBezTo>
                <a:cubicBezTo>
                  <a:pt x="223" y="50"/>
                  <a:pt x="223" y="50"/>
                  <a:pt x="223" y="50"/>
                </a:cubicBezTo>
                <a:cubicBezTo>
                  <a:pt x="224" y="50"/>
                  <a:pt x="224" y="50"/>
                  <a:pt x="224" y="51"/>
                </a:cubicBezTo>
                <a:cubicBezTo>
                  <a:pt x="225" y="51"/>
                  <a:pt x="225" y="52"/>
                  <a:pt x="224" y="52"/>
                </a:cubicBezTo>
                <a:cubicBezTo>
                  <a:pt x="224" y="53"/>
                  <a:pt x="223" y="53"/>
                  <a:pt x="223" y="54"/>
                </a:cubicBezTo>
                <a:cubicBezTo>
                  <a:pt x="224" y="54"/>
                  <a:pt x="224" y="54"/>
                  <a:pt x="225" y="54"/>
                </a:cubicBezTo>
                <a:close/>
                <a:moveTo>
                  <a:pt x="219" y="54"/>
                </a:moveTo>
                <a:cubicBezTo>
                  <a:pt x="219" y="53"/>
                  <a:pt x="221" y="51"/>
                  <a:pt x="221" y="51"/>
                </a:cubicBezTo>
                <a:cubicBezTo>
                  <a:pt x="221" y="51"/>
                  <a:pt x="221" y="51"/>
                  <a:pt x="221" y="51"/>
                </a:cubicBezTo>
                <a:cubicBezTo>
                  <a:pt x="220" y="52"/>
                  <a:pt x="219" y="53"/>
                  <a:pt x="218" y="54"/>
                </a:cubicBezTo>
                <a:cubicBezTo>
                  <a:pt x="218" y="54"/>
                  <a:pt x="218" y="54"/>
                  <a:pt x="218" y="54"/>
                </a:cubicBezTo>
                <a:cubicBezTo>
                  <a:pt x="218" y="54"/>
                  <a:pt x="219" y="54"/>
                  <a:pt x="219" y="54"/>
                </a:cubicBezTo>
                <a:close/>
                <a:moveTo>
                  <a:pt x="202" y="53"/>
                </a:moveTo>
                <a:cubicBezTo>
                  <a:pt x="203" y="53"/>
                  <a:pt x="205" y="54"/>
                  <a:pt x="206" y="54"/>
                </a:cubicBezTo>
                <a:cubicBezTo>
                  <a:pt x="206" y="53"/>
                  <a:pt x="206" y="53"/>
                  <a:pt x="206" y="53"/>
                </a:cubicBezTo>
                <a:cubicBezTo>
                  <a:pt x="207" y="51"/>
                  <a:pt x="209" y="50"/>
                  <a:pt x="210" y="48"/>
                </a:cubicBezTo>
                <a:cubicBezTo>
                  <a:pt x="211" y="48"/>
                  <a:pt x="211" y="48"/>
                  <a:pt x="211" y="48"/>
                </a:cubicBezTo>
                <a:cubicBezTo>
                  <a:pt x="212" y="47"/>
                  <a:pt x="212" y="47"/>
                  <a:pt x="212" y="47"/>
                </a:cubicBezTo>
                <a:cubicBezTo>
                  <a:pt x="212" y="47"/>
                  <a:pt x="212" y="46"/>
                  <a:pt x="213" y="46"/>
                </a:cubicBezTo>
                <a:cubicBezTo>
                  <a:pt x="212" y="46"/>
                  <a:pt x="211" y="46"/>
                  <a:pt x="211" y="46"/>
                </a:cubicBezTo>
                <a:cubicBezTo>
                  <a:pt x="208" y="47"/>
                  <a:pt x="206" y="49"/>
                  <a:pt x="204" y="51"/>
                </a:cubicBezTo>
                <a:cubicBezTo>
                  <a:pt x="203" y="52"/>
                  <a:pt x="203" y="52"/>
                  <a:pt x="202" y="53"/>
                </a:cubicBezTo>
                <a:cubicBezTo>
                  <a:pt x="202" y="53"/>
                  <a:pt x="202" y="53"/>
                  <a:pt x="202" y="53"/>
                </a:cubicBezTo>
                <a:close/>
                <a:moveTo>
                  <a:pt x="198" y="53"/>
                </a:moveTo>
                <a:cubicBezTo>
                  <a:pt x="199" y="51"/>
                  <a:pt x="201" y="49"/>
                  <a:pt x="203" y="48"/>
                </a:cubicBezTo>
                <a:cubicBezTo>
                  <a:pt x="202" y="48"/>
                  <a:pt x="200" y="50"/>
                  <a:pt x="199" y="51"/>
                </a:cubicBezTo>
                <a:cubicBezTo>
                  <a:pt x="198" y="52"/>
                  <a:pt x="197" y="53"/>
                  <a:pt x="196" y="53"/>
                </a:cubicBezTo>
                <a:lnTo>
                  <a:pt x="198" y="53"/>
                </a:lnTo>
                <a:close/>
                <a:moveTo>
                  <a:pt x="185" y="53"/>
                </a:moveTo>
                <a:cubicBezTo>
                  <a:pt x="187" y="53"/>
                  <a:pt x="190" y="53"/>
                  <a:pt x="193" y="53"/>
                </a:cubicBezTo>
                <a:cubicBezTo>
                  <a:pt x="193" y="53"/>
                  <a:pt x="193" y="53"/>
                  <a:pt x="193" y="53"/>
                </a:cubicBezTo>
                <a:cubicBezTo>
                  <a:pt x="195" y="50"/>
                  <a:pt x="198" y="47"/>
                  <a:pt x="202" y="46"/>
                </a:cubicBezTo>
                <a:cubicBezTo>
                  <a:pt x="199" y="45"/>
                  <a:pt x="196" y="45"/>
                  <a:pt x="193" y="45"/>
                </a:cubicBezTo>
                <a:cubicBezTo>
                  <a:pt x="193" y="45"/>
                  <a:pt x="193" y="46"/>
                  <a:pt x="193" y="46"/>
                </a:cubicBezTo>
                <a:cubicBezTo>
                  <a:pt x="191" y="47"/>
                  <a:pt x="189" y="49"/>
                  <a:pt x="187" y="51"/>
                </a:cubicBezTo>
                <a:cubicBezTo>
                  <a:pt x="186" y="51"/>
                  <a:pt x="185" y="52"/>
                  <a:pt x="185" y="53"/>
                </a:cubicBezTo>
                <a:close/>
                <a:moveTo>
                  <a:pt x="181" y="53"/>
                </a:moveTo>
                <a:cubicBezTo>
                  <a:pt x="184" y="49"/>
                  <a:pt x="187" y="47"/>
                  <a:pt x="190" y="45"/>
                </a:cubicBezTo>
                <a:cubicBezTo>
                  <a:pt x="188" y="45"/>
                  <a:pt x="187" y="45"/>
                  <a:pt x="185" y="45"/>
                </a:cubicBezTo>
                <a:cubicBezTo>
                  <a:pt x="185" y="45"/>
                  <a:pt x="185" y="45"/>
                  <a:pt x="185" y="45"/>
                </a:cubicBezTo>
                <a:cubicBezTo>
                  <a:pt x="186" y="45"/>
                  <a:pt x="185" y="46"/>
                  <a:pt x="185" y="46"/>
                </a:cubicBezTo>
                <a:cubicBezTo>
                  <a:pt x="183" y="48"/>
                  <a:pt x="181" y="49"/>
                  <a:pt x="179" y="51"/>
                </a:cubicBezTo>
                <a:cubicBezTo>
                  <a:pt x="179" y="51"/>
                  <a:pt x="179" y="52"/>
                  <a:pt x="178" y="52"/>
                </a:cubicBezTo>
                <a:cubicBezTo>
                  <a:pt x="178" y="52"/>
                  <a:pt x="178" y="52"/>
                  <a:pt x="178" y="53"/>
                </a:cubicBezTo>
                <a:cubicBezTo>
                  <a:pt x="179" y="53"/>
                  <a:pt x="180" y="53"/>
                  <a:pt x="181" y="53"/>
                </a:cubicBezTo>
                <a:close/>
                <a:moveTo>
                  <a:pt x="174" y="52"/>
                </a:moveTo>
                <a:cubicBezTo>
                  <a:pt x="175" y="51"/>
                  <a:pt x="177" y="49"/>
                  <a:pt x="178" y="48"/>
                </a:cubicBezTo>
                <a:cubicBezTo>
                  <a:pt x="178" y="48"/>
                  <a:pt x="178" y="48"/>
                  <a:pt x="178" y="48"/>
                </a:cubicBezTo>
                <a:cubicBezTo>
                  <a:pt x="179" y="47"/>
                  <a:pt x="181" y="45"/>
                  <a:pt x="183" y="44"/>
                </a:cubicBezTo>
                <a:cubicBezTo>
                  <a:pt x="180" y="44"/>
                  <a:pt x="170" y="44"/>
                  <a:pt x="170" y="44"/>
                </a:cubicBezTo>
                <a:cubicBezTo>
                  <a:pt x="168" y="44"/>
                  <a:pt x="166" y="43"/>
                  <a:pt x="165" y="43"/>
                </a:cubicBezTo>
                <a:cubicBezTo>
                  <a:pt x="165" y="43"/>
                  <a:pt x="165" y="43"/>
                  <a:pt x="165" y="43"/>
                </a:cubicBezTo>
                <a:cubicBezTo>
                  <a:pt x="165" y="43"/>
                  <a:pt x="164" y="44"/>
                  <a:pt x="164" y="44"/>
                </a:cubicBezTo>
                <a:cubicBezTo>
                  <a:pt x="163" y="45"/>
                  <a:pt x="161" y="47"/>
                  <a:pt x="159" y="48"/>
                </a:cubicBezTo>
                <a:cubicBezTo>
                  <a:pt x="159" y="49"/>
                  <a:pt x="158" y="50"/>
                  <a:pt x="157" y="51"/>
                </a:cubicBezTo>
                <a:cubicBezTo>
                  <a:pt x="157" y="51"/>
                  <a:pt x="157" y="52"/>
                  <a:pt x="157" y="52"/>
                </a:cubicBezTo>
                <a:cubicBezTo>
                  <a:pt x="158" y="52"/>
                  <a:pt x="160" y="52"/>
                  <a:pt x="161" y="52"/>
                </a:cubicBezTo>
                <a:cubicBezTo>
                  <a:pt x="162" y="50"/>
                  <a:pt x="163" y="49"/>
                  <a:pt x="165" y="47"/>
                </a:cubicBezTo>
                <a:cubicBezTo>
                  <a:pt x="167" y="46"/>
                  <a:pt x="168" y="45"/>
                  <a:pt x="170" y="44"/>
                </a:cubicBezTo>
                <a:cubicBezTo>
                  <a:pt x="170" y="44"/>
                  <a:pt x="170" y="44"/>
                  <a:pt x="170" y="44"/>
                </a:cubicBezTo>
                <a:cubicBezTo>
                  <a:pt x="171" y="44"/>
                  <a:pt x="171" y="44"/>
                  <a:pt x="171" y="45"/>
                </a:cubicBezTo>
                <a:cubicBezTo>
                  <a:pt x="172" y="45"/>
                  <a:pt x="171" y="46"/>
                  <a:pt x="171" y="46"/>
                </a:cubicBezTo>
                <a:cubicBezTo>
                  <a:pt x="169" y="47"/>
                  <a:pt x="168" y="48"/>
                  <a:pt x="166" y="50"/>
                </a:cubicBezTo>
                <a:cubicBezTo>
                  <a:pt x="166" y="50"/>
                  <a:pt x="165" y="51"/>
                  <a:pt x="165" y="51"/>
                </a:cubicBezTo>
                <a:cubicBezTo>
                  <a:pt x="165" y="52"/>
                  <a:pt x="165" y="52"/>
                  <a:pt x="164" y="52"/>
                </a:cubicBezTo>
                <a:cubicBezTo>
                  <a:pt x="166" y="52"/>
                  <a:pt x="167" y="52"/>
                  <a:pt x="169" y="52"/>
                </a:cubicBezTo>
                <a:cubicBezTo>
                  <a:pt x="169" y="51"/>
                  <a:pt x="170" y="49"/>
                  <a:pt x="171" y="48"/>
                </a:cubicBezTo>
                <a:cubicBezTo>
                  <a:pt x="172" y="48"/>
                  <a:pt x="172" y="48"/>
                  <a:pt x="172" y="48"/>
                </a:cubicBezTo>
                <a:cubicBezTo>
                  <a:pt x="173" y="47"/>
                  <a:pt x="174" y="45"/>
                  <a:pt x="176" y="44"/>
                </a:cubicBezTo>
                <a:cubicBezTo>
                  <a:pt x="176" y="44"/>
                  <a:pt x="177" y="44"/>
                  <a:pt x="177" y="44"/>
                </a:cubicBezTo>
                <a:cubicBezTo>
                  <a:pt x="177" y="44"/>
                  <a:pt x="178" y="45"/>
                  <a:pt x="178" y="45"/>
                </a:cubicBezTo>
                <a:cubicBezTo>
                  <a:pt x="178" y="46"/>
                  <a:pt x="178" y="47"/>
                  <a:pt x="177" y="47"/>
                </a:cubicBezTo>
                <a:cubicBezTo>
                  <a:pt x="176" y="48"/>
                  <a:pt x="175" y="49"/>
                  <a:pt x="174" y="50"/>
                </a:cubicBezTo>
                <a:cubicBezTo>
                  <a:pt x="174" y="50"/>
                  <a:pt x="174" y="50"/>
                  <a:pt x="174" y="50"/>
                </a:cubicBezTo>
                <a:cubicBezTo>
                  <a:pt x="174" y="51"/>
                  <a:pt x="174" y="51"/>
                  <a:pt x="173" y="51"/>
                </a:cubicBezTo>
                <a:cubicBezTo>
                  <a:pt x="173" y="52"/>
                  <a:pt x="173" y="52"/>
                  <a:pt x="173" y="52"/>
                </a:cubicBezTo>
                <a:cubicBezTo>
                  <a:pt x="173" y="52"/>
                  <a:pt x="174" y="52"/>
                  <a:pt x="174" y="52"/>
                </a:cubicBezTo>
                <a:close/>
                <a:moveTo>
                  <a:pt x="154" y="51"/>
                </a:moveTo>
                <a:cubicBezTo>
                  <a:pt x="154" y="48"/>
                  <a:pt x="158" y="45"/>
                  <a:pt x="161" y="43"/>
                </a:cubicBezTo>
                <a:cubicBezTo>
                  <a:pt x="159" y="43"/>
                  <a:pt x="157" y="43"/>
                  <a:pt x="155" y="43"/>
                </a:cubicBezTo>
                <a:cubicBezTo>
                  <a:pt x="155" y="44"/>
                  <a:pt x="154" y="46"/>
                  <a:pt x="152" y="48"/>
                </a:cubicBezTo>
                <a:cubicBezTo>
                  <a:pt x="152" y="48"/>
                  <a:pt x="152" y="48"/>
                  <a:pt x="152" y="48"/>
                </a:cubicBezTo>
                <a:cubicBezTo>
                  <a:pt x="152" y="49"/>
                  <a:pt x="151" y="50"/>
                  <a:pt x="150" y="51"/>
                </a:cubicBezTo>
                <a:cubicBezTo>
                  <a:pt x="151" y="51"/>
                  <a:pt x="152" y="51"/>
                  <a:pt x="154" y="51"/>
                </a:cubicBezTo>
                <a:close/>
                <a:moveTo>
                  <a:pt x="142" y="51"/>
                </a:moveTo>
                <a:cubicBezTo>
                  <a:pt x="142" y="51"/>
                  <a:pt x="143" y="51"/>
                  <a:pt x="143" y="51"/>
                </a:cubicBezTo>
                <a:cubicBezTo>
                  <a:pt x="146" y="51"/>
                  <a:pt x="146" y="51"/>
                  <a:pt x="146" y="51"/>
                </a:cubicBezTo>
                <a:cubicBezTo>
                  <a:pt x="147" y="50"/>
                  <a:pt x="148" y="49"/>
                  <a:pt x="148" y="49"/>
                </a:cubicBezTo>
                <a:cubicBezTo>
                  <a:pt x="149" y="48"/>
                  <a:pt x="149" y="48"/>
                  <a:pt x="150" y="47"/>
                </a:cubicBezTo>
                <a:cubicBezTo>
                  <a:pt x="151" y="46"/>
                  <a:pt x="152" y="44"/>
                  <a:pt x="153" y="43"/>
                </a:cubicBezTo>
                <a:cubicBezTo>
                  <a:pt x="153" y="43"/>
                  <a:pt x="153" y="43"/>
                  <a:pt x="153" y="43"/>
                </a:cubicBezTo>
                <a:cubicBezTo>
                  <a:pt x="151" y="43"/>
                  <a:pt x="150" y="43"/>
                  <a:pt x="149" y="42"/>
                </a:cubicBezTo>
                <a:cubicBezTo>
                  <a:pt x="149" y="44"/>
                  <a:pt x="147" y="45"/>
                  <a:pt x="146" y="46"/>
                </a:cubicBezTo>
                <a:cubicBezTo>
                  <a:pt x="146" y="47"/>
                  <a:pt x="146" y="47"/>
                  <a:pt x="145" y="47"/>
                </a:cubicBezTo>
                <a:cubicBezTo>
                  <a:pt x="145" y="47"/>
                  <a:pt x="145" y="48"/>
                  <a:pt x="144" y="48"/>
                </a:cubicBezTo>
                <a:cubicBezTo>
                  <a:pt x="143" y="49"/>
                  <a:pt x="143" y="50"/>
                  <a:pt x="142" y="51"/>
                </a:cubicBezTo>
                <a:cubicBezTo>
                  <a:pt x="142" y="51"/>
                  <a:pt x="142" y="51"/>
                  <a:pt x="142" y="51"/>
                </a:cubicBezTo>
                <a:close/>
                <a:moveTo>
                  <a:pt x="136" y="50"/>
                </a:moveTo>
                <a:cubicBezTo>
                  <a:pt x="137" y="50"/>
                  <a:pt x="137" y="50"/>
                  <a:pt x="138" y="51"/>
                </a:cubicBezTo>
                <a:cubicBezTo>
                  <a:pt x="139" y="49"/>
                  <a:pt x="140" y="48"/>
                  <a:pt x="141" y="47"/>
                </a:cubicBezTo>
                <a:cubicBezTo>
                  <a:pt x="142" y="46"/>
                  <a:pt x="142" y="46"/>
                  <a:pt x="142" y="46"/>
                </a:cubicBezTo>
                <a:cubicBezTo>
                  <a:pt x="143" y="46"/>
                  <a:pt x="143" y="45"/>
                  <a:pt x="143" y="45"/>
                </a:cubicBezTo>
                <a:cubicBezTo>
                  <a:pt x="144" y="44"/>
                  <a:pt x="145" y="44"/>
                  <a:pt x="145" y="43"/>
                </a:cubicBezTo>
                <a:cubicBezTo>
                  <a:pt x="145" y="43"/>
                  <a:pt x="146" y="43"/>
                  <a:pt x="146" y="43"/>
                </a:cubicBezTo>
                <a:cubicBezTo>
                  <a:pt x="146" y="42"/>
                  <a:pt x="146" y="42"/>
                  <a:pt x="146" y="42"/>
                </a:cubicBezTo>
                <a:cubicBezTo>
                  <a:pt x="145" y="42"/>
                  <a:pt x="143" y="42"/>
                  <a:pt x="143" y="42"/>
                </a:cubicBezTo>
                <a:cubicBezTo>
                  <a:pt x="143" y="42"/>
                  <a:pt x="143" y="42"/>
                  <a:pt x="143" y="42"/>
                </a:cubicBezTo>
                <a:cubicBezTo>
                  <a:pt x="142" y="44"/>
                  <a:pt x="141" y="45"/>
                  <a:pt x="140" y="46"/>
                </a:cubicBezTo>
                <a:cubicBezTo>
                  <a:pt x="140" y="47"/>
                  <a:pt x="139" y="47"/>
                  <a:pt x="139" y="47"/>
                </a:cubicBezTo>
                <a:cubicBezTo>
                  <a:pt x="139" y="48"/>
                  <a:pt x="139" y="48"/>
                  <a:pt x="139" y="48"/>
                </a:cubicBezTo>
                <a:cubicBezTo>
                  <a:pt x="138" y="49"/>
                  <a:pt x="137" y="50"/>
                  <a:pt x="136" y="50"/>
                </a:cubicBezTo>
                <a:close/>
                <a:moveTo>
                  <a:pt x="132" y="50"/>
                </a:moveTo>
                <a:cubicBezTo>
                  <a:pt x="133" y="50"/>
                  <a:pt x="133" y="49"/>
                  <a:pt x="134" y="48"/>
                </a:cubicBezTo>
                <a:cubicBezTo>
                  <a:pt x="134" y="48"/>
                  <a:pt x="134" y="48"/>
                  <a:pt x="134" y="48"/>
                </a:cubicBezTo>
                <a:cubicBezTo>
                  <a:pt x="135" y="47"/>
                  <a:pt x="136" y="46"/>
                  <a:pt x="137" y="45"/>
                </a:cubicBezTo>
                <a:cubicBezTo>
                  <a:pt x="136" y="46"/>
                  <a:pt x="135" y="47"/>
                  <a:pt x="133" y="48"/>
                </a:cubicBezTo>
                <a:cubicBezTo>
                  <a:pt x="133" y="48"/>
                  <a:pt x="132" y="49"/>
                  <a:pt x="132" y="49"/>
                </a:cubicBezTo>
                <a:cubicBezTo>
                  <a:pt x="131" y="50"/>
                  <a:pt x="131" y="50"/>
                  <a:pt x="131" y="50"/>
                </a:cubicBezTo>
                <a:cubicBezTo>
                  <a:pt x="131" y="50"/>
                  <a:pt x="132" y="50"/>
                  <a:pt x="132" y="50"/>
                </a:cubicBezTo>
                <a:close/>
                <a:moveTo>
                  <a:pt x="128" y="46"/>
                </a:moveTo>
                <a:cubicBezTo>
                  <a:pt x="127" y="46"/>
                  <a:pt x="127" y="47"/>
                  <a:pt x="126" y="48"/>
                </a:cubicBezTo>
                <a:cubicBezTo>
                  <a:pt x="126" y="47"/>
                  <a:pt x="126" y="47"/>
                  <a:pt x="127" y="47"/>
                </a:cubicBezTo>
                <a:cubicBezTo>
                  <a:pt x="127" y="46"/>
                  <a:pt x="128" y="46"/>
                  <a:pt x="128" y="46"/>
                </a:cubicBezTo>
                <a:cubicBezTo>
                  <a:pt x="128" y="46"/>
                  <a:pt x="128" y="46"/>
                  <a:pt x="128" y="46"/>
                </a:cubicBezTo>
                <a:close/>
                <a:moveTo>
                  <a:pt x="119" y="41"/>
                </a:moveTo>
                <a:cubicBezTo>
                  <a:pt x="119" y="42"/>
                  <a:pt x="119" y="43"/>
                  <a:pt x="119" y="44"/>
                </a:cubicBezTo>
                <a:cubicBezTo>
                  <a:pt x="120" y="43"/>
                  <a:pt x="121" y="43"/>
                  <a:pt x="121" y="42"/>
                </a:cubicBezTo>
                <a:cubicBezTo>
                  <a:pt x="121" y="42"/>
                  <a:pt x="121" y="42"/>
                  <a:pt x="121" y="42"/>
                </a:cubicBezTo>
                <a:cubicBezTo>
                  <a:pt x="120" y="42"/>
                  <a:pt x="120" y="41"/>
                  <a:pt x="119" y="41"/>
                </a:cubicBezTo>
                <a:close/>
                <a:moveTo>
                  <a:pt x="125" y="39"/>
                </a:moveTo>
                <a:cubicBezTo>
                  <a:pt x="130" y="39"/>
                  <a:pt x="135" y="39"/>
                  <a:pt x="140" y="39"/>
                </a:cubicBezTo>
                <a:cubicBezTo>
                  <a:pt x="142" y="39"/>
                  <a:pt x="143" y="39"/>
                  <a:pt x="144" y="39"/>
                </a:cubicBezTo>
                <a:cubicBezTo>
                  <a:pt x="154" y="40"/>
                  <a:pt x="163" y="40"/>
                  <a:pt x="171" y="41"/>
                </a:cubicBezTo>
                <a:cubicBezTo>
                  <a:pt x="174" y="41"/>
                  <a:pt x="174" y="41"/>
                  <a:pt x="174" y="41"/>
                </a:cubicBezTo>
                <a:cubicBezTo>
                  <a:pt x="190" y="42"/>
                  <a:pt x="206" y="43"/>
                  <a:pt x="222" y="43"/>
                </a:cubicBezTo>
                <a:cubicBezTo>
                  <a:pt x="223" y="43"/>
                  <a:pt x="223" y="43"/>
                  <a:pt x="223" y="43"/>
                </a:cubicBezTo>
                <a:cubicBezTo>
                  <a:pt x="224" y="42"/>
                  <a:pt x="224" y="41"/>
                  <a:pt x="223" y="39"/>
                </a:cubicBezTo>
                <a:cubicBezTo>
                  <a:pt x="223" y="39"/>
                  <a:pt x="223" y="39"/>
                  <a:pt x="223" y="39"/>
                </a:cubicBezTo>
                <a:cubicBezTo>
                  <a:pt x="223" y="39"/>
                  <a:pt x="222" y="38"/>
                  <a:pt x="222" y="38"/>
                </a:cubicBezTo>
                <a:cubicBezTo>
                  <a:pt x="222" y="38"/>
                  <a:pt x="222" y="37"/>
                  <a:pt x="222" y="37"/>
                </a:cubicBezTo>
                <a:cubicBezTo>
                  <a:pt x="222" y="37"/>
                  <a:pt x="222" y="37"/>
                  <a:pt x="222" y="37"/>
                </a:cubicBezTo>
                <a:cubicBezTo>
                  <a:pt x="220" y="34"/>
                  <a:pt x="217" y="31"/>
                  <a:pt x="216" y="29"/>
                </a:cubicBezTo>
                <a:cubicBezTo>
                  <a:pt x="212" y="25"/>
                  <a:pt x="208" y="22"/>
                  <a:pt x="204" y="20"/>
                </a:cubicBezTo>
                <a:cubicBezTo>
                  <a:pt x="197" y="15"/>
                  <a:pt x="187" y="11"/>
                  <a:pt x="177" y="8"/>
                </a:cubicBezTo>
                <a:cubicBezTo>
                  <a:pt x="167" y="6"/>
                  <a:pt x="156" y="4"/>
                  <a:pt x="145" y="3"/>
                </a:cubicBezTo>
                <a:cubicBezTo>
                  <a:pt x="140" y="3"/>
                  <a:pt x="136" y="3"/>
                  <a:pt x="132" y="3"/>
                </a:cubicBezTo>
                <a:cubicBezTo>
                  <a:pt x="130" y="3"/>
                  <a:pt x="128" y="3"/>
                  <a:pt x="126" y="3"/>
                </a:cubicBezTo>
                <a:cubicBezTo>
                  <a:pt x="124" y="3"/>
                  <a:pt x="122" y="3"/>
                  <a:pt x="120" y="3"/>
                </a:cubicBezTo>
                <a:cubicBezTo>
                  <a:pt x="120" y="3"/>
                  <a:pt x="120" y="3"/>
                  <a:pt x="119" y="3"/>
                </a:cubicBezTo>
                <a:cubicBezTo>
                  <a:pt x="119" y="6"/>
                  <a:pt x="119" y="10"/>
                  <a:pt x="120" y="13"/>
                </a:cubicBezTo>
                <a:cubicBezTo>
                  <a:pt x="120" y="21"/>
                  <a:pt x="120" y="30"/>
                  <a:pt x="119" y="39"/>
                </a:cubicBezTo>
                <a:cubicBezTo>
                  <a:pt x="121" y="39"/>
                  <a:pt x="123" y="39"/>
                  <a:pt x="125" y="39"/>
                </a:cubicBezTo>
                <a:close/>
                <a:moveTo>
                  <a:pt x="122" y="42"/>
                </a:moveTo>
                <a:cubicBezTo>
                  <a:pt x="123" y="42"/>
                  <a:pt x="123" y="42"/>
                  <a:pt x="123" y="42"/>
                </a:cubicBezTo>
                <a:cubicBezTo>
                  <a:pt x="123" y="42"/>
                  <a:pt x="123" y="43"/>
                  <a:pt x="123" y="43"/>
                </a:cubicBezTo>
                <a:cubicBezTo>
                  <a:pt x="123" y="43"/>
                  <a:pt x="124" y="42"/>
                  <a:pt x="124" y="42"/>
                </a:cubicBezTo>
                <a:cubicBezTo>
                  <a:pt x="124" y="42"/>
                  <a:pt x="123" y="42"/>
                  <a:pt x="122" y="42"/>
                </a:cubicBezTo>
                <a:close/>
                <a:moveTo>
                  <a:pt x="127" y="42"/>
                </a:moveTo>
                <a:cubicBezTo>
                  <a:pt x="127" y="42"/>
                  <a:pt x="127" y="43"/>
                  <a:pt x="127" y="43"/>
                </a:cubicBezTo>
                <a:cubicBezTo>
                  <a:pt x="127" y="43"/>
                  <a:pt x="127" y="43"/>
                  <a:pt x="127" y="43"/>
                </a:cubicBezTo>
                <a:cubicBezTo>
                  <a:pt x="127" y="43"/>
                  <a:pt x="128" y="42"/>
                  <a:pt x="129" y="42"/>
                </a:cubicBezTo>
                <a:cubicBezTo>
                  <a:pt x="128" y="42"/>
                  <a:pt x="128" y="42"/>
                  <a:pt x="127" y="42"/>
                </a:cubicBezTo>
                <a:close/>
                <a:moveTo>
                  <a:pt x="131" y="42"/>
                </a:moveTo>
                <a:cubicBezTo>
                  <a:pt x="131" y="42"/>
                  <a:pt x="131" y="42"/>
                  <a:pt x="131" y="43"/>
                </a:cubicBezTo>
                <a:cubicBezTo>
                  <a:pt x="131" y="43"/>
                  <a:pt x="131" y="43"/>
                  <a:pt x="131" y="43"/>
                </a:cubicBezTo>
                <a:cubicBezTo>
                  <a:pt x="132" y="43"/>
                  <a:pt x="132" y="42"/>
                  <a:pt x="133" y="42"/>
                </a:cubicBezTo>
                <a:cubicBezTo>
                  <a:pt x="132" y="42"/>
                  <a:pt x="131" y="42"/>
                  <a:pt x="131" y="42"/>
                </a:cubicBez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8768" name="文本框 1048767" descr="#clear#"/>
          <p:cNvSpPr txBox="1"/>
          <p:nvPr/>
        </p:nvSpPr>
        <p:spPr>
          <a:xfrm>
            <a:off x="6861175" y="2281237"/>
            <a:ext cx="711200" cy="646112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3600">
                <a:latin typeface="方正静蕾简体" pitchFamily="2" charset="-122"/>
                <a:ea typeface="方正静蕾简体" pitchFamily="2" charset="-122"/>
              </a:rPr>
              <a:t>22</a:t>
            </a:r>
            <a:r>
              <a:rPr lang="zh-CN" altLang="en-US" sz="2000">
                <a:latin typeface="方正静蕾简体" pitchFamily="2" charset="-122"/>
                <a:ea typeface="方正静蕾简体" pitchFamily="2" charset="-122"/>
              </a:rPr>
              <a:t>%</a:t>
            </a:r>
          </a:p>
        </p:txBody>
      </p:sp>
      <p:sp>
        <p:nvSpPr>
          <p:cNvPr id="1048769" name="文本框 1048768" descr="#clear#"/>
          <p:cNvSpPr txBox="1"/>
          <p:nvPr/>
        </p:nvSpPr>
        <p:spPr>
          <a:xfrm>
            <a:off x="5969000" y="3798887"/>
            <a:ext cx="711200" cy="646112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3600">
                <a:latin typeface="方正静蕾简体" pitchFamily="2" charset="-122"/>
                <a:ea typeface="方正静蕾简体" pitchFamily="2" charset="-122"/>
              </a:rPr>
              <a:t>46</a:t>
            </a:r>
            <a:r>
              <a:rPr lang="zh-CN" altLang="en-US" sz="2000">
                <a:latin typeface="方正静蕾简体" pitchFamily="2" charset="-122"/>
                <a:ea typeface="方正静蕾简体" pitchFamily="2" charset="-122"/>
              </a:rPr>
              <a:t>%</a:t>
            </a:r>
          </a:p>
        </p:txBody>
      </p:sp>
      <p:sp>
        <p:nvSpPr>
          <p:cNvPr id="1048770" name="文本框 1048769" descr="#clear#"/>
          <p:cNvSpPr txBox="1"/>
          <p:nvPr/>
        </p:nvSpPr>
        <p:spPr>
          <a:xfrm>
            <a:off x="4371975" y="3384550"/>
            <a:ext cx="711200" cy="6477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3600">
                <a:latin typeface="方正静蕾简体" pitchFamily="2" charset="-122"/>
                <a:ea typeface="方正静蕾简体" pitchFamily="2" charset="-122"/>
              </a:rPr>
              <a:t>11</a:t>
            </a:r>
            <a:r>
              <a:rPr lang="zh-CN" altLang="en-US" sz="2000">
                <a:latin typeface="方正静蕾简体" pitchFamily="2" charset="-122"/>
                <a:ea typeface="方正静蕾简体" pitchFamily="2" charset="-122"/>
              </a:rPr>
              <a:t>%</a:t>
            </a:r>
          </a:p>
        </p:txBody>
      </p:sp>
      <p:sp>
        <p:nvSpPr>
          <p:cNvPr id="1048771" name="文本框 1048770" descr="#clear#"/>
          <p:cNvSpPr txBox="1"/>
          <p:nvPr/>
        </p:nvSpPr>
        <p:spPr>
          <a:xfrm>
            <a:off x="3946525" y="4967287"/>
            <a:ext cx="711200" cy="6477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3600">
                <a:latin typeface="方正静蕾简体" pitchFamily="2" charset="-122"/>
                <a:ea typeface="方正静蕾简体" pitchFamily="2" charset="-122"/>
              </a:rPr>
              <a:t>38</a:t>
            </a:r>
            <a:r>
              <a:rPr lang="zh-CN" altLang="en-US" sz="2000">
                <a:latin typeface="方正静蕾简体" pitchFamily="2" charset="-122"/>
                <a:ea typeface="方正静蕾简体" pitchFamily="2" charset="-122"/>
              </a:rPr>
              <a:t>%</a:t>
            </a:r>
          </a:p>
        </p:txBody>
      </p:sp>
      <p:sp>
        <p:nvSpPr>
          <p:cNvPr id="1048772" name="文本框 1048771" descr="#clear#"/>
          <p:cNvSpPr txBox="1"/>
          <p:nvPr/>
        </p:nvSpPr>
        <p:spPr>
          <a:xfrm>
            <a:off x="4294187" y="836612"/>
            <a:ext cx="3613150" cy="5842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algn="dist"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200">
                <a:latin typeface="新蒂黑板报" pitchFamily="66" charset="-122"/>
                <a:ea typeface="新蒂黑板报" pitchFamily="66" charset="-122"/>
              </a:rPr>
              <a:t>在此添加本页</a:t>
            </a:r>
            <a:r>
              <a:rPr lang="zh-CN" altLang="en-US" sz="3200">
                <a:solidFill>
                  <a:srgbClr val="D7816C"/>
                </a:solidFill>
                <a:latin typeface="新蒂黑板报" pitchFamily="66" charset="-122"/>
                <a:ea typeface="新蒂黑板报" pitchFamily="66" charset="-122"/>
              </a:rPr>
              <a:t>标题</a:t>
            </a:r>
          </a:p>
        </p:txBody>
      </p:sp>
      <p:sp>
        <p:nvSpPr>
          <p:cNvPr id="1048773" name="任意多边形 1048772"/>
          <p:cNvSpPr/>
          <p:nvPr/>
        </p:nvSpPr>
        <p:spPr bwMode="auto">
          <a:xfrm rot="20785646">
            <a:off x="7850187" y="1268412"/>
            <a:ext cx="463550" cy="268287"/>
          </a:xfrm>
          <a:custGeom>
            <a:avLst/>
            <a:gdLst/>
            <a:ahLst/>
            <a:cxnLst/>
            <a:rect l="0" t="0" r="0" b="0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8774" name="任意多边形 1048773"/>
          <p:cNvSpPr/>
          <p:nvPr/>
        </p:nvSpPr>
        <p:spPr bwMode="auto">
          <a:xfrm>
            <a:off x="3878262" y="1216025"/>
            <a:ext cx="3922712" cy="271462"/>
          </a:xfrm>
          <a:custGeom>
            <a:avLst/>
            <a:gdLst/>
            <a:ahLst/>
            <a:cxnLst/>
            <a:rect l="0" t="0" r="0" b="0"/>
            <a:pathLst>
              <a:path w="4904398" h="401116">
                <a:moveTo>
                  <a:pt x="391353" y="0"/>
                </a:moveTo>
                <a:cubicBezTo>
                  <a:pt x="-226127" y="38897"/>
                  <a:pt x="-86259" y="411428"/>
                  <a:pt x="623492" y="400898"/>
                </a:cubicBezTo>
                <a:lnTo>
                  <a:pt x="4904398" y="322224"/>
                </a:lnTo>
              </a:path>
            </a:pathLst>
          </a:custGeom>
          <a:noFill/>
          <a:ln w="25400" cap="rnd" cmpd="sng">
            <a:solidFill>
              <a:schemeClr val="dk1">
                <a:alpha val="100000"/>
              </a:schemeClr>
            </a:solidFill>
            <a:prstDash val="dash"/>
            <a:round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5" name="任意多边形 1048774"/>
          <p:cNvSpPr/>
          <p:nvPr/>
        </p:nvSpPr>
        <p:spPr bwMode="auto">
          <a:xfrm>
            <a:off x="9080500" y="2574925"/>
            <a:ext cx="58737" cy="22225"/>
          </a:xfrm>
          <a:custGeom>
            <a:avLst/>
            <a:gdLst>
              <a:gd name="l" fmla="*/ 0 w 30"/>
              <a:gd name="t" fmla="*/ 0 h 12"/>
              <a:gd name="r" fmla="*/ 30 w 30"/>
              <a:gd name="b" fmla="*/ 12 h 12"/>
            </a:gdLst>
            <a:ahLst/>
            <a:cxnLst/>
            <a:rect l="l" t="t" r="r" b="b"/>
            <a:pathLst>
              <a:path w="30" h="12">
                <a:moveTo>
                  <a:pt x="24" y="12"/>
                </a:moveTo>
                <a:cubicBezTo>
                  <a:pt x="19" y="12"/>
                  <a:pt x="12" y="6"/>
                  <a:pt x="11" y="6"/>
                </a:cubicBezTo>
                <a:cubicBezTo>
                  <a:pt x="9" y="6"/>
                  <a:pt x="8" y="9"/>
                  <a:pt x="5" y="7"/>
                </a:cubicBezTo>
                <a:cubicBezTo>
                  <a:pt x="3" y="6"/>
                  <a:pt x="0" y="1"/>
                  <a:pt x="3" y="1"/>
                </a:cubicBezTo>
                <a:cubicBezTo>
                  <a:pt x="5" y="2"/>
                  <a:pt x="9" y="4"/>
                  <a:pt x="11" y="4"/>
                </a:cubicBezTo>
                <a:cubicBezTo>
                  <a:pt x="13" y="3"/>
                  <a:pt x="15" y="0"/>
                  <a:pt x="18" y="1"/>
                </a:cubicBezTo>
                <a:cubicBezTo>
                  <a:pt x="21" y="3"/>
                  <a:pt x="30" y="9"/>
                  <a:pt x="30" y="9"/>
                </a:cubicBezTo>
                <a:cubicBezTo>
                  <a:pt x="29" y="10"/>
                  <a:pt x="26" y="12"/>
                  <a:pt x="24" y="12"/>
                </a:cubicBezTo>
              </a:path>
            </a:pathLst>
          </a:custGeom>
          <a:solidFill>
            <a:srgbClr val="D7816C">
              <a:alpha val="100000"/>
            </a:srgbClr>
          </a:solidFill>
          <a:ln w="9525" cap="flat" cmpd="sng">
            <a:solidFill>
              <a:schemeClr val="lt1">
                <a:alpha val="20000"/>
              </a:schemeClr>
            </a:solidFill>
            <a:prstDash val="solid"/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8776" name="任意多边形 1048775"/>
          <p:cNvSpPr/>
          <p:nvPr/>
        </p:nvSpPr>
        <p:spPr bwMode="auto">
          <a:xfrm>
            <a:off x="9080500" y="2574925"/>
            <a:ext cx="58737" cy="22225"/>
          </a:xfrm>
          <a:custGeom>
            <a:avLst/>
            <a:gdLst>
              <a:gd name="l" fmla="*/ 0 w 30"/>
              <a:gd name="t" fmla="*/ 0 h 12"/>
              <a:gd name="r" fmla="*/ 30 w 30"/>
              <a:gd name="b" fmla="*/ 12 h 12"/>
            </a:gdLst>
            <a:ahLst/>
            <a:cxnLst/>
            <a:rect l="l" t="t" r="r" b="b"/>
            <a:pathLst>
              <a:path w="30" h="12">
                <a:moveTo>
                  <a:pt x="24" y="12"/>
                </a:moveTo>
                <a:cubicBezTo>
                  <a:pt x="19" y="12"/>
                  <a:pt x="12" y="6"/>
                  <a:pt x="11" y="6"/>
                </a:cubicBezTo>
                <a:cubicBezTo>
                  <a:pt x="9" y="6"/>
                  <a:pt x="8" y="9"/>
                  <a:pt x="5" y="7"/>
                </a:cubicBezTo>
                <a:cubicBezTo>
                  <a:pt x="3" y="6"/>
                  <a:pt x="0" y="1"/>
                  <a:pt x="3" y="1"/>
                </a:cubicBezTo>
                <a:cubicBezTo>
                  <a:pt x="5" y="2"/>
                  <a:pt x="9" y="4"/>
                  <a:pt x="11" y="4"/>
                </a:cubicBezTo>
                <a:cubicBezTo>
                  <a:pt x="13" y="3"/>
                  <a:pt x="15" y="0"/>
                  <a:pt x="18" y="1"/>
                </a:cubicBezTo>
                <a:cubicBezTo>
                  <a:pt x="21" y="3"/>
                  <a:pt x="30" y="9"/>
                  <a:pt x="30" y="9"/>
                </a:cubicBezTo>
                <a:cubicBezTo>
                  <a:pt x="29" y="10"/>
                  <a:pt x="26" y="12"/>
                  <a:pt x="24" y="12"/>
                </a:cubicBezTo>
              </a:path>
            </a:pathLst>
          </a:custGeom>
          <a:solidFill>
            <a:srgbClr val="D7816C">
              <a:alpha val="100000"/>
            </a:srgbClr>
          </a:solidFill>
          <a:ln w="9525" cap="flat" cmpd="sng">
            <a:solidFill>
              <a:schemeClr val="lt1">
                <a:alpha val="20000"/>
              </a:schemeClr>
            </a:solidFill>
            <a:prstDash val="solid"/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8777" name="任意多边形 1048776"/>
          <p:cNvSpPr/>
          <p:nvPr/>
        </p:nvSpPr>
        <p:spPr bwMode="auto">
          <a:xfrm>
            <a:off x="4056062" y="2105025"/>
            <a:ext cx="61912" cy="50800"/>
          </a:xfrm>
          <a:custGeom>
            <a:avLst/>
            <a:gdLst>
              <a:gd name="l" fmla="*/ 0 w 32"/>
              <a:gd name="t" fmla="*/ 0 h 27"/>
              <a:gd name="r" fmla="*/ 32 w 32"/>
              <a:gd name="b" fmla="*/ 27 h 27"/>
            </a:gdLst>
            <a:ahLst/>
            <a:cxnLst/>
            <a:rect l="l" t="t" r="r" b="b"/>
            <a:pathLst>
              <a:path w="32" h="27">
                <a:moveTo>
                  <a:pt x="5" y="7"/>
                </a:moveTo>
                <a:cubicBezTo>
                  <a:pt x="6" y="8"/>
                  <a:pt x="9" y="6"/>
                  <a:pt x="11" y="4"/>
                </a:cubicBezTo>
                <a:cubicBezTo>
                  <a:pt x="12" y="3"/>
                  <a:pt x="14" y="3"/>
                  <a:pt x="16" y="3"/>
                </a:cubicBezTo>
                <a:cubicBezTo>
                  <a:pt x="17" y="3"/>
                  <a:pt x="16" y="4"/>
                  <a:pt x="16" y="6"/>
                </a:cubicBezTo>
                <a:cubicBezTo>
                  <a:pt x="16" y="7"/>
                  <a:pt x="12" y="8"/>
                  <a:pt x="10" y="10"/>
                </a:cubicBezTo>
                <a:cubicBezTo>
                  <a:pt x="7" y="11"/>
                  <a:pt x="6" y="13"/>
                  <a:pt x="6" y="16"/>
                </a:cubicBezTo>
                <a:cubicBezTo>
                  <a:pt x="6" y="18"/>
                  <a:pt x="8" y="17"/>
                  <a:pt x="9" y="17"/>
                </a:cubicBezTo>
                <a:cubicBezTo>
                  <a:pt x="10" y="16"/>
                  <a:pt x="10" y="21"/>
                  <a:pt x="12" y="22"/>
                </a:cubicBezTo>
                <a:cubicBezTo>
                  <a:pt x="14" y="23"/>
                  <a:pt x="17" y="25"/>
                  <a:pt x="19" y="26"/>
                </a:cubicBezTo>
                <a:cubicBezTo>
                  <a:pt x="21" y="27"/>
                  <a:pt x="25" y="26"/>
                  <a:pt x="27" y="25"/>
                </a:cubicBezTo>
                <a:cubicBezTo>
                  <a:pt x="30" y="25"/>
                  <a:pt x="29" y="20"/>
                  <a:pt x="28" y="20"/>
                </a:cubicBezTo>
                <a:cubicBezTo>
                  <a:pt x="28" y="19"/>
                  <a:pt x="30" y="15"/>
                  <a:pt x="31" y="14"/>
                </a:cubicBezTo>
                <a:cubicBezTo>
                  <a:pt x="31" y="13"/>
                  <a:pt x="32" y="8"/>
                  <a:pt x="31" y="7"/>
                </a:cubicBezTo>
                <a:cubicBezTo>
                  <a:pt x="30" y="7"/>
                  <a:pt x="30" y="2"/>
                  <a:pt x="28" y="1"/>
                </a:cubicBezTo>
                <a:cubicBezTo>
                  <a:pt x="27" y="0"/>
                  <a:pt x="21" y="0"/>
                  <a:pt x="18" y="0"/>
                </a:cubicBezTo>
                <a:cubicBezTo>
                  <a:pt x="15" y="1"/>
                  <a:pt x="10" y="0"/>
                  <a:pt x="5" y="0"/>
                </a:cubicBezTo>
                <a:cubicBezTo>
                  <a:pt x="1" y="0"/>
                  <a:pt x="0" y="1"/>
                  <a:pt x="1" y="2"/>
                </a:cubicBezTo>
                <a:cubicBezTo>
                  <a:pt x="2" y="3"/>
                  <a:pt x="4" y="5"/>
                  <a:pt x="5" y="7"/>
                </a:cubicBezTo>
              </a:path>
            </a:pathLst>
          </a:custGeom>
          <a:solidFill>
            <a:srgbClr val="D7816C">
              <a:alpha val="100000"/>
            </a:srgbClr>
          </a:solidFill>
          <a:ln w="9525" cap="flat" cmpd="sng">
            <a:solidFill>
              <a:schemeClr val="lt1">
                <a:alpha val="20000"/>
              </a:schemeClr>
            </a:solidFill>
            <a:prstDash val="solid"/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8778" name="任意多边形 1048777"/>
          <p:cNvSpPr/>
          <p:nvPr/>
        </p:nvSpPr>
        <p:spPr bwMode="auto">
          <a:xfrm>
            <a:off x="3598862" y="4000500"/>
            <a:ext cx="25400" cy="23812"/>
          </a:xfrm>
          <a:custGeom>
            <a:avLst/>
            <a:gdLst>
              <a:gd name="l" fmla="*/ 0 w 13"/>
              <a:gd name="t" fmla="*/ 0 h 12"/>
              <a:gd name="r" fmla="*/ 13 w 13"/>
              <a:gd name="b" fmla="*/ 12 h 12"/>
            </a:gdLst>
            <a:ahLst/>
            <a:cxnLst/>
            <a:rect l="l" t="t" r="r" b="b"/>
            <a:pathLst>
              <a:path w="13" h="12">
                <a:moveTo>
                  <a:pt x="7" y="1"/>
                </a:moveTo>
                <a:cubicBezTo>
                  <a:pt x="5" y="0"/>
                  <a:pt x="5" y="4"/>
                  <a:pt x="6" y="6"/>
                </a:cubicBezTo>
                <a:cubicBezTo>
                  <a:pt x="7" y="9"/>
                  <a:pt x="0" y="12"/>
                  <a:pt x="4" y="12"/>
                </a:cubicBezTo>
                <a:cubicBezTo>
                  <a:pt x="6" y="12"/>
                  <a:pt x="11" y="9"/>
                  <a:pt x="12" y="8"/>
                </a:cubicBezTo>
                <a:cubicBezTo>
                  <a:pt x="13" y="7"/>
                  <a:pt x="9" y="2"/>
                  <a:pt x="7" y="1"/>
                </a:cubicBezTo>
              </a:path>
            </a:pathLst>
          </a:custGeom>
          <a:solidFill>
            <a:srgbClr val="D7816C">
              <a:alpha val="100000"/>
            </a:srgbClr>
          </a:solidFill>
          <a:ln w="9525" cap="flat" cmpd="sng">
            <a:solidFill>
              <a:schemeClr val="lt1">
                <a:alpha val="20000"/>
              </a:schemeClr>
            </a:solidFill>
            <a:prstDash val="solid"/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8779" name="任意多边形 1048778"/>
          <p:cNvSpPr/>
          <p:nvPr/>
        </p:nvSpPr>
        <p:spPr bwMode="auto">
          <a:xfrm>
            <a:off x="5254625" y="2493962"/>
            <a:ext cx="203200" cy="104775"/>
          </a:xfrm>
          <a:custGeom>
            <a:avLst/>
            <a:gdLst>
              <a:gd name="l" fmla="*/ 0 w 103"/>
              <a:gd name="t" fmla="*/ 0 h 57"/>
              <a:gd name="r" fmla="*/ 103 w 103"/>
              <a:gd name="b" fmla="*/ 57 h 57"/>
            </a:gdLst>
            <a:ahLst/>
            <a:cxnLst/>
            <a:rect l="l" t="t" r="r" b="b"/>
            <a:pathLst>
              <a:path w="103" h="57">
                <a:moveTo>
                  <a:pt x="75" y="43"/>
                </a:moveTo>
                <a:cubicBezTo>
                  <a:pt x="78" y="41"/>
                  <a:pt x="82" y="41"/>
                  <a:pt x="85" y="41"/>
                </a:cubicBezTo>
                <a:cubicBezTo>
                  <a:pt x="87" y="41"/>
                  <a:pt x="90" y="36"/>
                  <a:pt x="91" y="34"/>
                </a:cubicBezTo>
                <a:cubicBezTo>
                  <a:pt x="91" y="31"/>
                  <a:pt x="96" y="28"/>
                  <a:pt x="99" y="27"/>
                </a:cubicBezTo>
                <a:cubicBezTo>
                  <a:pt x="103" y="26"/>
                  <a:pt x="98" y="23"/>
                  <a:pt x="99" y="20"/>
                </a:cubicBezTo>
                <a:cubicBezTo>
                  <a:pt x="99" y="17"/>
                  <a:pt x="97" y="16"/>
                  <a:pt x="93" y="15"/>
                </a:cubicBezTo>
                <a:cubicBezTo>
                  <a:pt x="89" y="14"/>
                  <a:pt x="92" y="10"/>
                  <a:pt x="90" y="9"/>
                </a:cubicBezTo>
                <a:cubicBezTo>
                  <a:pt x="88" y="8"/>
                  <a:pt x="88" y="7"/>
                  <a:pt x="90" y="5"/>
                </a:cubicBezTo>
                <a:cubicBezTo>
                  <a:pt x="92" y="3"/>
                  <a:pt x="92" y="2"/>
                  <a:pt x="89" y="3"/>
                </a:cubicBezTo>
                <a:cubicBezTo>
                  <a:pt x="86" y="3"/>
                  <a:pt x="86" y="5"/>
                  <a:pt x="84" y="6"/>
                </a:cubicBezTo>
                <a:cubicBezTo>
                  <a:pt x="82" y="6"/>
                  <a:pt x="82" y="0"/>
                  <a:pt x="80" y="0"/>
                </a:cubicBezTo>
                <a:cubicBezTo>
                  <a:pt x="78" y="0"/>
                  <a:pt x="75" y="3"/>
                  <a:pt x="76" y="5"/>
                </a:cubicBezTo>
                <a:cubicBezTo>
                  <a:pt x="77" y="6"/>
                  <a:pt x="75" y="8"/>
                  <a:pt x="72" y="8"/>
                </a:cubicBezTo>
                <a:cubicBezTo>
                  <a:pt x="69" y="8"/>
                  <a:pt x="70" y="9"/>
                  <a:pt x="68" y="11"/>
                </a:cubicBezTo>
                <a:cubicBezTo>
                  <a:pt x="66" y="12"/>
                  <a:pt x="64" y="8"/>
                  <a:pt x="62" y="9"/>
                </a:cubicBezTo>
                <a:cubicBezTo>
                  <a:pt x="60" y="9"/>
                  <a:pt x="62" y="12"/>
                  <a:pt x="62" y="15"/>
                </a:cubicBezTo>
                <a:cubicBezTo>
                  <a:pt x="62" y="17"/>
                  <a:pt x="59" y="15"/>
                  <a:pt x="57" y="11"/>
                </a:cubicBezTo>
                <a:cubicBezTo>
                  <a:pt x="56" y="8"/>
                  <a:pt x="55" y="7"/>
                  <a:pt x="52" y="9"/>
                </a:cubicBezTo>
                <a:cubicBezTo>
                  <a:pt x="49" y="10"/>
                  <a:pt x="51" y="12"/>
                  <a:pt x="49" y="15"/>
                </a:cubicBezTo>
                <a:cubicBezTo>
                  <a:pt x="47" y="17"/>
                  <a:pt x="44" y="10"/>
                  <a:pt x="42" y="10"/>
                </a:cubicBezTo>
                <a:cubicBezTo>
                  <a:pt x="39" y="10"/>
                  <a:pt x="41" y="13"/>
                  <a:pt x="40" y="15"/>
                </a:cubicBezTo>
                <a:cubicBezTo>
                  <a:pt x="39" y="18"/>
                  <a:pt x="39" y="15"/>
                  <a:pt x="37" y="16"/>
                </a:cubicBezTo>
                <a:cubicBezTo>
                  <a:pt x="35" y="17"/>
                  <a:pt x="34" y="23"/>
                  <a:pt x="32" y="23"/>
                </a:cubicBezTo>
                <a:cubicBezTo>
                  <a:pt x="30" y="24"/>
                  <a:pt x="32" y="12"/>
                  <a:pt x="30" y="12"/>
                </a:cubicBezTo>
                <a:cubicBezTo>
                  <a:pt x="29" y="11"/>
                  <a:pt x="29" y="10"/>
                  <a:pt x="27" y="8"/>
                </a:cubicBezTo>
                <a:cubicBezTo>
                  <a:pt x="25" y="5"/>
                  <a:pt x="21" y="3"/>
                  <a:pt x="17" y="5"/>
                </a:cubicBezTo>
                <a:cubicBezTo>
                  <a:pt x="13" y="6"/>
                  <a:pt x="22" y="10"/>
                  <a:pt x="22" y="12"/>
                </a:cubicBezTo>
                <a:cubicBezTo>
                  <a:pt x="21" y="15"/>
                  <a:pt x="15" y="8"/>
                  <a:pt x="13" y="9"/>
                </a:cubicBezTo>
                <a:cubicBezTo>
                  <a:pt x="11" y="10"/>
                  <a:pt x="14" y="13"/>
                  <a:pt x="14" y="15"/>
                </a:cubicBezTo>
                <a:cubicBezTo>
                  <a:pt x="13" y="17"/>
                  <a:pt x="10" y="14"/>
                  <a:pt x="7" y="14"/>
                </a:cubicBezTo>
                <a:cubicBezTo>
                  <a:pt x="3" y="15"/>
                  <a:pt x="8" y="15"/>
                  <a:pt x="9" y="17"/>
                </a:cubicBezTo>
                <a:cubicBezTo>
                  <a:pt x="10" y="18"/>
                  <a:pt x="5" y="17"/>
                  <a:pt x="3" y="19"/>
                </a:cubicBezTo>
                <a:cubicBezTo>
                  <a:pt x="0" y="21"/>
                  <a:pt x="5" y="21"/>
                  <a:pt x="8" y="21"/>
                </a:cubicBezTo>
                <a:cubicBezTo>
                  <a:pt x="12" y="20"/>
                  <a:pt x="21" y="20"/>
                  <a:pt x="24" y="21"/>
                </a:cubicBezTo>
                <a:cubicBezTo>
                  <a:pt x="27" y="22"/>
                  <a:pt x="26" y="22"/>
                  <a:pt x="22" y="24"/>
                </a:cubicBezTo>
                <a:cubicBezTo>
                  <a:pt x="18" y="25"/>
                  <a:pt x="21" y="26"/>
                  <a:pt x="22" y="25"/>
                </a:cubicBezTo>
                <a:cubicBezTo>
                  <a:pt x="24" y="25"/>
                  <a:pt x="25" y="25"/>
                  <a:pt x="26" y="28"/>
                </a:cubicBezTo>
                <a:cubicBezTo>
                  <a:pt x="27" y="30"/>
                  <a:pt x="10" y="28"/>
                  <a:pt x="6" y="30"/>
                </a:cubicBezTo>
                <a:cubicBezTo>
                  <a:pt x="2" y="33"/>
                  <a:pt x="13" y="32"/>
                  <a:pt x="16" y="32"/>
                </a:cubicBezTo>
                <a:cubicBezTo>
                  <a:pt x="19" y="32"/>
                  <a:pt x="19" y="37"/>
                  <a:pt x="22" y="37"/>
                </a:cubicBezTo>
                <a:cubicBezTo>
                  <a:pt x="24" y="37"/>
                  <a:pt x="23" y="37"/>
                  <a:pt x="24" y="42"/>
                </a:cubicBezTo>
                <a:cubicBezTo>
                  <a:pt x="25" y="47"/>
                  <a:pt x="17" y="45"/>
                  <a:pt x="14" y="46"/>
                </a:cubicBezTo>
                <a:cubicBezTo>
                  <a:pt x="10" y="47"/>
                  <a:pt x="16" y="49"/>
                  <a:pt x="20" y="50"/>
                </a:cubicBezTo>
                <a:cubicBezTo>
                  <a:pt x="24" y="50"/>
                  <a:pt x="31" y="51"/>
                  <a:pt x="33" y="53"/>
                </a:cubicBezTo>
                <a:cubicBezTo>
                  <a:pt x="35" y="55"/>
                  <a:pt x="44" y="57"/>
                  <a:pt x="49" y="56"/>
                </a:cubicBezTo>
                <a:cubicBezTo>
                  <a:pt x="52" y="56"/>
                  <a:pt x="54" y="52"/>
                  <a:pt x="56" y="51"/>
                </a:cubicBezTo>
                <a:cubicBezTo>
                  <a:pt x="58" y="49"/>
                  <a:pt x="63" y="50"/>
                  <a:pt x="66" y="49"/>
                </a:cubicBezTo>
                <a:cubicBezTo>
                  <a:pt x="69" y="49"/>
                  <a:pt x="73" y="45"/>
                  <a:pt x="75" y="43"/>
                </a:cubicBezTo>
              </a:path>
            </a:pathLst>
          </a:custGeom>
          <a:solidFill>
            <a:srgbClr val="D7816C">
              <a:alpha val="100000"/>
            </a:srgbClr>
          </a:solidFill>
          <a:ln w="9525" cap="flat" cmpd="sng">
            <a:solidFill>
              <a:schemeClr val="lt1">
                <a:alpha val="20000"/>
              </a:schemeClr>
            </a:solidFill>
            <a:prstDash val="solid"/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8780" name="任意多边形 1048779"/>
          <p:cNvSpPr/>
          <p:nvPr/>
        </p:nvSpPr>
        <p:spPr bwMode="auto">
          <a:xfrm>
            <a:off x="5553075" y="2735262"/>
            <a:ext cx="155575" cy="233362"/>
          </a:xfrm>
          <a:custGeom>
            <a:avLst/>
            <a:gdLst>
              <a:gd name="l" fmla="*/ 0 w 80"/>
              <a:gd name="t" fmla="*/ 0 h 126"/>
              <a:gd name="r" fmla="*/ 80 w 80"/>
              <a:gd name="b" fmla="*/ 126 h 126"/>
            </a:gdLst>
            <a:ahLst/>
            <a:cxnLst/>
            <a:rect l="l" t="t" r="r" b="b"/>
            <a:pathLst>
              <a:path w="80" h="126">
                <a:moveTo>
                  <a:pt x="4" y="21"/>
                </a:moveTo>
                <a:cubicBezTo>
                  <a:pt x="4" y="22"/>
                  <a:pt x="0" y="24"/>
                  <a:pt x="1" y="25"/>
                </a:cubicBezTo>
                <a:cubicBezTo>
                  <a:pt x="2" y="27"/>
                  <a:pt x="4" y="30"/>
                  <a:pt x="7" y="30"/>
                </a:cubicBezTo>
                <a:cubicBezTo>
                  <a:pt x="9" y="29"/>
                  <a:pt x="12" y="28"/>
                  <a:pt x="11" y="29"/>
                </a:cubicBezTo>
                <a:cubicBezTo>
                  <a:pt x="11" y="31"/>
                  <a:pt x="11" y="32"/>
                  <a:pt x="9" y="33"/>
                </a:cubicBezTo>
                <a:cubicBezTo>
                  <a:pt x="7" y="34"/>
                  <a:pt x="4" y="37"/>
                  <a:pt x="6" y="38"/>
                </a:cubicBezTo>
                <a:cubicBezTo>
                  <a:pt x="7" y="38"/>
                  <a:pt x="14" y="34"/>
                  <a:pt x="13" y="35"/>
                </a:cubicBezTo>
                <a:cubicBezTo>
                  <a:pt x="13" y="37"/>
                  <a:pt x="14" y="39"/>
                  <a:pt x="15" y="40"/>
                </a:cubicBezTo>
                <a:cubicBezTo>
                  <a:pt x="16" y="41"/>
                  <a:pt x="16" y="44"/>
                  <a:pt x="16" y="46"/>
                </a:cubicBezTo>
                <a:cubicBezTo>
                  <a:pt x="15" y="48"/>
                  <a:pt x="15" y="53"/>
                  <a:pt x="14" y="54"/>
                </a:cubicBezTo>
                <a:cubicBezTo>
                  <a:pt x="13" y="55"/>
                  <a:pt x="14" y="60"/>
                  <a:pt x="18" y="60"/>
                </a:cubicBezTo>
                <a:cubicBezTo>
                  <a:pt x="21" y="60"/>
                  <a:pt x="26" y="57"/>
                  <a:pt x="27" y="58"/>
                </a:cubicBezTo>
                <a:cubicBezTo>
                  <a:pt x="28" y="60"/>
                  <a:pt x="27" y="66"/>
                  <a:pt x="29" y="68"/>
                </a:cubicBezTo>
                <a:cubicBezTo>
                  <a:pt x="32" y="70"/>
                  <a:pt x="33" y="72"/>
                  <a:pt x="32" y="74"/>
                </a:cubicBezTo>
                <a:cubicBezTo>
                  <a:pt x="31" y="76"/>
                  <a:pt x="25" y="81"/>
                  <a:pt x="23" y="81"/>
                </a:cubicBezTo>
                <a:cubicBezTo>
                  <a:pt x="22" y="81"/>
                  <a:pt x="17" y="80"/>
                  <a:pt x="16" y="83"/>
                </a:cubicBezTo>
                <a:cubicBezTo>
                  <a:pt x="15" y="85"/>
                  <a:pt x="16" y="89"/>
                  <a:pt x="18" y="88"/>
                </a:cubicBezTo>
                <a:cubicBezTo>
                  <a:pt x="20" y="87"/>
                  <a:pt x="23" y="88"/>
                  <a:pt x="20" y="92"/>
                </a:cubicBezTo>
                <a:cubicBezTo>
                  <a:pt x="16" y="95"/>
                  <a:pt x="9" y="98"/>
                  <a:pt x="9" y="100"/>
                </a:cubicBezTo>
                <a:cubicBezTo>
                  <a:pt x="9" y="101"/>
                  <a:pt x="15" y="103"/>
                  <a:pt x="19" y="104"/>
                </a:cubicBezTo>
                <a:cubicBezTo>
                  <a:pt x="22" y="105"/>
                  <a:pt x="29" y="106"/>
                  <a:pt x="28" y="107"/>
                </a:cubicBezTo>
                <a:cubicBezTo>
                  <a:pt x="27" y="108"/>
                  <a:pt x="19" y="109"/>
                  <a:pt x="17" y="111"/>
                </a:cubicBezTo>
                <a:cubicBezTo>
                  <a:pt x="15" y="112"/>
                  <a:pt x="13" y="117"/>
                  <a:pt x="12" y="118"/>
                </a:cubicBezTo>
                <a:cubicBezTo>
                  <a:pt x="10" y="120"/>
                  <a:pt x="3" y="124"/>
                  <a:pt x="6" y="125"/>
                </a:cubicBezTo>
                <a:cubicBezTo>
                  <a:pt x="9" y="126"/>
                  <a:pt x="15" y="121"/>
                  <a:pt x="18" y="121"/>
                </a:cubicBezTo>
                <a:cubicBezTo>
                  <a:pt x="20" y="121"/>
                  <a:pt x="23" y="123"/>
                  <a:pt x="26" y="120"/>
                </a:cubicBezTo>
                <a:cubicBezTo>
                  <a:pt x="29" y="117"/>
                  <a:pt x="30" y="114"/>
                  <a:pt x="32" y="115"/>
                </a:cubicBezTo>
                <a:cubicBezTo>
                  <a:pt x="34" y="116"/>
                  <a:pt x="37" y="119"/>
                  <a:pt x="42" y="116"/>
                </a:cubicBezTo>
                <a:cubicBezTo>
                  <a:pt x="47" y="113"/>
                  <a:pt x="53" y="113"/>
                  <a:pt x="57" y="113"/>
                </a:cubicBezTo>
                <a:cubicBezTo>
                  <a:pt x="62" y="112"/>
                  <a:pt x="74" y="110"/>
                  <a:pt x="71" y="109"/>
                </a:cubicBezTo>
                <a:cubicBezTo>
                  <a:pt x="69" y="107"/>
                  <a:pt x="64" y="106"/>
                  <a:pt x="67" y="103"/>
                </a:cubicBezTo>
                <a:cubicBezTo>
                  <a:pt x="70" y="100"/>
                  <a:pt x="80" y="93"/>
                  <a:pt x="77" y="90"/>
                </a:cubicBezTo>
                <a:cubicBezTo>
                  <a:pt x="74" y="86"/>
                  <a:pt x="67" y="85"/>
                  <a:pt x="64" y="86"/>
                </a:cubicBezTo>
                <a:cubicBezTo>
                  <a:pt x="61" y="87"/>
                  <a:pt x="64" y="84"/>
                  <a:pt x="64" y="82"/>
                </a:cubicBezTo>
                <a:cubicBezTo>
                  <a:pt x="63" y="80"/>
                  <a:pt x="62" y="78"/>
                  <a:pt x="61" y="75"/>
                </a:cubicBezTo>
                <a:cubicBezTo>
                  <a:pt x="61" y="72"/>
                  <a:pt x="58" y="66"/>
                  <a:pt x="55" y="64"/>
                </a:cubicBezTo>
                <a:cubicBezTo>
                  <a:pt x="52" y="63"/>
                  <a:pt x="47" y="59"/>
                  <a:pt x="46" y="55"/>
                </a:cubicBezTo>
                <a:cubicBezTo>
                  <a:pt x="44" y="50"/>
                  <a:pt x="46" y="45"/>
                  <a:pt x="42" y="43"/>
                </a:cubicBezTo>
                <a:cubicBezTo>
                  <a:pt x="38" y="40"/>
                  <a:pt x="34" y="40"/>
                  <a:pt x="37" y="36"/>
                </a:cubicBezTo>
                <a:cubicBezTo>
                  <a:pt x="40" y="33"/>
                  <a:pt x="43" y="28"/>
                  <a:pt x="45" y="26"/>
                </a:cubicBezTo>
                <a:cubicBezTo>
                  <a:pt x="47" y="23"/>
                  <a:pt x="51" y="19"/>
                  <a:pt x="46" y="18"/>
                </a:cubicBezTo>
                <a:cubicBezTo>
                  <a:pt x="43" y="17"/>
                  <a:pt x="39" y="16"/>
                  <a:pt x="36" y="16"/>
                </a:cubicBezTo>
                <a:cubicBezTo>
                  <a:pt x="34" y="16"/>
                  <a:pt x="23" y="21"/>
                  <a:pt x="23" y="20"/>
                </a:cubicBezTo>
                <a:cubicBezTo>
                  <a:pt x="24" y="18"/>
                  <a:pt x="29" y="12"/>
                  <a:pt x="30" y="10"/>
                </a:cubicBezTo>
                <a:cubicBezTo>
                  <a:pt x="32" y="9"/>
                  <a:pt x="36" y="6"/>
                  <a:pt x="36" y="3"/>
                </a:cubicBezTo>
                <a:cubicBezTo>
                  <a:pt x="36" y="0"/>
                  <a:pt x="31" y="2"/>
                  <a:pt x="28" y="2"/>
                </a:cubicBezTo>
                <a:cubicBezTo>
                  <a:pt x="25" y="2"/>
                  <a:pt x="16" y="2"/>
                  <a:pt x="15" y="3"/>
                </a:cubicBezTo>
                <a:cubicBezTo>
                  <a:pt x="14" y="3"/>
                  <a:pt x="14" y="8"/>
                  <a:pt x="12" y="9"/>
                </a:cubicBezTo>
                <a:cubicBezTo>
                  <a:pt x="11" y="9"/>
                  <a:pt x="16" y="11"/>
                  <a:pt x="15" y="13"/>
                </a:cubicBezTo>
                <a:cubicBezTo>
                  <a:pt x="13" y="15"/>
                  <a:pt x="8" y="17"/>
                  <a:pt x="9" y="19"/>
                </a:cubicBezTo>
                <a:cubicBezTo>
                  <a:pt x="10" y="20"/>
                  <a:pt x="10" y="24"/>
                  <a:pt x="8" y="24"/>
                </a:cubicBezTo>
                <a:cubicBezTo>
                  <a:pt x="6" y="24"/>
                  <a:pt x="5" y="20"/>
                  <a:pt x="4" y="21"/>
                </a:cubicBezTo>
              </a:path>
            </a:pathLst>
          </a:custGeom>
          <a:solidFill>
            <a:srgbClr val="D7816C">
              <a:alpha val="100000"/>
            </a:srgbClr>
          </a:solidFill>
          <a:ln w="9525" cap="flat" cmpd="sng">
            <a:solidFill>
              <a:schemeClr val="lt1">
                <a:alpha val="20000"/>
              </a:schemeClr>
            </a:solidFill>
            <a:prstDash val="solid"/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8781" name="任意多边形 1048780"/>
          <p:cNvSpPr/>
          <p:nvPr/>
        </p:nvSpPr>
        <p:spPr bwMode="auto">
          <a:xfrm>
            <a:off x="5462587" y="2835275"/>
            <a:ext cx="101600" cy="92075"/>
          </a:xfrm>
          <a:custGeom>
            <a:avLst/>
            <a:gdLst>
              <a:gd name="l" fmla="*/ 0 w 51"/>
              <a:gd name="t" fmla="*/ 0 h 50"/>
              <a:gd name="r" fmla="*/ 51 w 51"/>
              <a:gd name="b" fmla="*/ 50 h 50"/>
            </a:gdLst>
            <a:ahLst/>
            <a:cxnLst/>
            <a:rect l="l" t="t" r="r" b="b"/>
            <a:pathLst>
              <a:path w="51" h="50">
                <a:moveTo>
                  <a:pt x="15" y="50"/>
                </a:moveTo>
                <a:cubicBezTo>
                  <a:pt x="20" y="50"/>
                  <a:pt x="28" y="45"/>
                  <a:pt x="31" y="43"/>
                </a:cubicBezTo>
                <a:cubicBezTo>
                  <a:pt x="33" y="42"/>
                  <a:pt x="41" y="41"/>
                  <a:pt x="43" y="41"/>
                </a:cubicBezTo>
                <a:cubicBezTo>
                  <a:pt x="45" y="41"/>
                  <a:pt x="49" y="29"/>
                  <a:pt x="49" y="26"/>
                </a:cubicBezTo>
                <a:cubicBezTo>
                  <a:pt x="49" y="24"/>
                  <a:pt x="47" y="19"/>
                  <a:pt x="48" y="16"/>
                </a:cubicBezTo>
                <a:cubicBezTo>
                  <a:pt x="48" y="16"/>
                  <a:pt x="48" y="15"/>
                  <a:pt x="49" y="15"/>
                </a:cubicBezTo>
                <a:cubicBezTo>
                  <a:pt x="49" y="15"/>
                  <a:pt x="49" y="15"/>
                  <a:pt x="49" y="15"/>
                </a:cubicBezTo>
                <a:cubicBezTo>
                  <a:pt x="49" y="14"/>
                  <a:pt x="49" y="14"/>
                  <a:pt x="49" y="13"/>
                </a:cubicBezTo>
                <a:cubicBezTo>
                  <a:pt x="49" y="13"/>
                  <a:pt x="49" y="13"/>
                  <a:pt x="49" y="13"/>
                </a:cubicBezTo>
                <a:cubicBezTo>
                  <a:pt x="50" y="12"/>
                  <a:pt x="50" y="12"/>
                  <a:pt x="50" y="12"/>
                </a:cubicBezTo>
                <a:cubicBezTo>
                  <a:pt x="50" y="11"/>
                  <a:pt x="50" y="11"/>
                  <a:pt x="50" y="11"/>
                </a:cubicBezTo>
                <a:cubicBezTo>
                  <a:pt x="50" y="10"/>
                  <a:pt x="50" y="10"/>
                  <a:pt x="50" y="10"/>
                </a:cubicBezTo>
                <a:cubicBezTo>
                  <a:pt x="50" y="10"/>
                  <a:pt x="50" y="9"/>
                  <a:pt x="50" y="9"/>
                </a:cubicBezTo>
                <a:cubicBezTo>
                  <a:pt x="51" y="9"/>
                  <a:pt x="51" y="8"/>
                  <a:pt x="51" y="8"/>
                </a:cubicBezTo>
                <a:cubicBezTo>
                  <a:pt x="51" y="8"/>
                  <a:pt x="51" y="7"/>
                  <a:pt x="51" y="7"/>
                </a:cubicBezTo>
                <a:cubicBezTo>
                  <a:pt x="51" y="7"/>
                  <a:pt x="51" y="7"/>
                  <a:pt x="51" y="6"/>
                </a:cubicBezTo>
                <a:cubicBezTo>
                  <a:pt x="51" y="6"/>
                  <a:pt x="51" y="6"/>
                  <a:pt x="51" y="6"/>
                </a:cubicBezTo>
                <a:cubicBezTo>
                  <a:pt x="51" y="5"/>
                  <a:pt x="51" y="5"/>
                  <a:pt x="51" y="5"/>
                </a:cubicBezTo>
                <a:cubicBezTo>
                  <a:pt x="51" y="5"/>
                  <a:pt x="51" y="4"/>
                  <a:pt x="51" y="4"/>
                </a:cubicBezTo>
                <a:cubicBezTo>
                  <a:pt x="51" y="4"/>
                  <a:pt x="51" y="4"/>
                  <a:pt x="51" y="3"/>
                </a:cubicBezTo>
                <a:cubicBezTo>
                  <a:pt x="51" y="3"/>
                  <a:pt x="51" y="3"/>
                  <a:pt x="50" y="3"/>
                </a:cubicBezTo>
                <a:cubicBezTo>
                  <a:pt x="50" y="3"/>
                  <a:pt x="50" y="3"/>
                  <a:pt x="50" y="3"/>
                </a:cubicBezTo>
                <a:cubicBezTo>
                  <a:pt x="50" y="2"/>
                  <a:pt x="49" y="2"/>
                  <a:pt x="49" y="2"/>
                </a:cubicBezTo>
                <a:cubicBezTo>
                  <a:pt x="49" y="2"/>
                  <a:pt x="48" y="2"/>
                  <a:pt x="48" y="2"/>
                </a:cubicBezTo>
                <a:cubicBezTo>
                  <a:pt x="48" y="2"/>
                  <a:pt x="47" y="2"/>
                  <a:pt x="47" y="2"/>
                </a:cubicBezTo>
                <a:cubicBezTo>
                  <a:pt x="47" y="2"/>
                  <a:pt x="46" y="1"/>
                  <a:pt x="46" y="1"/>
                </a:cubicBezTo>
                <a:cubicBezTo>
                  <a:pt x="45" y="1"/>
                  <a:pt x="45" y="1"/>
                  <a:pt x="44" y="1"/>
                </a:cubicBezTo>
                <a:cubicBezTo>
                  <a:pt x="44" y="1"/>
                  <a:pt x="44" y="1"/>
                  <a:pt x="44" y="1"/>
                </a:cubicBezTo>
                <a:cubicBezTo>
                  <a:pt x="43" y="1"/>
                  <a:pt x="42" y="1"/>
                  <a:pt x="42" y="1"/>
                </a:cubicBezTo>
                <a:cubicBezTo>
                  <a:pt x="42" y="1"/>
                  <a:pt x="41" y="1"/>
                  <a:pt x="41" y="1"/>
                </a:cubicBezTo>
                <a:cubicBezTo>
                  <a:pt x="40" y="1"/>
                  <a:pt x="40" y="1"/>
                  <a:pt x="39" y="1"/>
                </a:cubicBezTo>
                <a:cubicBezTo>
                  <a:pt x="39" y="1"/>
                  <a:pt x="39" y="0"/>
                  <a:pt x="38" y="0"/>
                </a:cubicBezTo>
                <a:cubicBezTo>
                  <a:pt x="38" y="0"/>
                  <a:pt x="37" y="0"/>
                  <a:pt x="36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5" y="0"/>
                  <a:pt x="35" y="1"/>
                  <a:pt x="34" y="1"/>
                </a:cubicBezTo>
                <a:cubicBezTo>
                  <a:pt x="30" y="1"/>
                  <a:pt x="25" y="6"/>
                  <a:pt x="24" y="7"/>
                </a:cubicBezTo>
                <a:cubicBezTo>
                  <a:pt x="23" y="8"/>
                  <a:pt x="27" y="11"/>
                  <a:pt x="26" y="12"/>
                </a:cubicBezTo>
                <a:cubicBezTo>
                  <a:pt x="24" y="13"/>
                  <a:pt x="18" y="13"/>
                  <a:pt x="12" y="13"/>
                </a:cubicBezTo>
                <a:cubicBezTo>
                  <a:pt x="7" y="14"/>
                  <a:pt x="13" y="15"/>
                  <a:pt x="16" y="18"/>
                </a:cubicBezTo>
                <a:cubicBezTo>
                  <a:pt x="18" y="21"/>
                  <a:pt x="16" y="20"/>
                  <a:pt x="12" y="23"/>
                </a:cubicBezTo>
                <a:cubicBezTo>
                  <a:pt x="8" y="26"/>
                  <a:pt x="11" y="25"/>
                  <a:pt x="16" y="26"/>
                </a:cubicBezTo>
                <a:cubicBezTo>
                  <a:pt x="21" y="26"/>
                  <a:pt x="21" y="27"/>
                  <a:pt x="18" y="29"/>
                </a:cubicBezTo>
                <a:cubicBezTo>
                  <a:pt x="16" y="30"/>
                  <a:pt x="12" y="35"/>
                  <a:pt x="15" y="35"/>
                </a:cubicBezTo>
                <a:cubicBezTo>
                  <a:pt x="18" y="35"/>
                  <a:pt x="19" y="36"/>
                  <a:pt x="16" y="37"/>
                </a:cubicBezTo>
                <a:cubicBezTo>
                  <a:pt x="14" y="38"/>
                  <a:pt x="11" y="39"/>
                  <a:pt x="6" y="42"/>
                </a:cubicBezTo>
                <a:cubicBezTo>
                  <a:pt x="0" y="44"/>
                  <a:pt x="11" y="50"/>
                  <a:pt x="15" y="50"/>
                </a:cubicBezTo>
              </a:path>
            </a:pathLst>
          </a:custGeom>
          <a:solidFill>
            <a:srgbClr val="D7816C">
              <a:alpha val="100000"/>
            </a:srgbClr>
          </a:solidFill>
          <a:ln w="9525" cap="flat" cmpd="sng">
            <a:solidFill>
              <a:schemeClr val="lt1">
                <a:alpha val="20000"/>
              </a:schemeClr>
            </a:solidFill>
            <a:prstDash val="solid"/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8782" name="任意多边形 1048781"/>
          <p:cNvSpPr/>
          <p:nvPr/>
        </p:nvSpPr>
        <p:spPr bwMode="auto">
          <a:xfrm>
            <a:off x="5546725" y="2744787"/>
            <a:ext cx="25400" cy="23812"/>
          </a:xfrm>
          <a:custGeom>
            <a:avLst/>
            <a:gdLst>
              <a:gd name="l" fmla="*/ 0 w 13"/>
              <a:gd name="t" fmla="*/ 0 h 13"/>
              <a:gd name="r" fmla="*/ 13 w 13"/>
              <a:gd name="b" fmla="*/ 13 h 13"/>
            </a:gdLst>
            <a:ahLst/>
            <a:cxnLst/>
            <a:rect l="l" t="t" r="r" b="b"/>
            <a:pathLst>
              <a:path w="13" h="13">
                <a:moveTo>
                  <a:pt x="3" y="11"/>
                </a:moveTo>
                <a:cubicBezTo>
                  <a:pt x="6" y="9"/>
                  <a:pt x="13" y="0"/>
                  <a:pt x="10" y="2"/>
                </a:cubicBezTo>
                <a:cubicBezTo>
                  <a:pt x="7" y="3"/>
                  <a:pt x="1" y="6"/>
                  <a:pt x="0" y="7"/>
                </a:cubicBezTo>
                <a:cubicBezTo>
                  <a:pt x="0" y="9"/>
                  <a:pt x="0" y="13"/>
                  <a:pt x="3" y="11"/>
                </a:cubicBezTo>
              </a:path>
            </a:pathLst>
          </a:custGeom>
          <a:solidFill>
            <a:srgbClr val="D7816C">
              <a:alpha val="100000"/>
            </a:srgbClr>
          </a:solidFill>
          <a:ln w="9525" cap="flat" cmpd="sng">
            <a:solidFill>
              <a:schemeClr val="lt1">
                <a:alpha val="20000"/>
              </a:schemeClr>
            </a:solidFill>
            <a:prstDash val="solid"/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8783" name="任意多边形 1048782"/>
          <p:cNvSpPr/>
          <p:nvPr/>
        </p:nvSpPr>
        <p:spPr bwMode="auto">
          <a:xfrm>
            <a:off x="5819775" y="3130550"/>
            <a:ext cx="26987" cy="39687"/>
          </a:xfrm>
          <a:custGeom>
            <a:avLst/>
            <a:gdLst>
              <a:gd name="l" fmla="*/ 0 w 13"/>
              <a:gd name="t" fmla="*/ 0 h 21"/>
              <a:gd name="r" fmla="*/ 13 w 13"/>
              <a:gd name="b" fmla="*/ 21 h 21"/>
            </a:gdLst>
            <a:ahLst/>
            <a:cxnLst/>
            <a:rect l="l" t="t" r="r" b="b"/>
            <a:pathLst>
              <a:path w="13" h="21">
                <a:moveTo>
                  <a:pt x="11" y="11"/>
                </a:moveTo>
                <a:cubicBezTo>
                  <a:pt x="11" y="8"/>
                  <a:pt x="13" y="0"/>
                  <a:pt x="10" y="1"/>
                </a:cubicBezTo>
                <a:cubicBezTo>
                  <a:pt x="8" y="2"/>
                  <a:pt x="4" y="5"/>
                  <a:pt x="2" y="8"/>
                </a:cubicBezTo>
                <a:cubicBezTo>
                  <a:pt x="0" y="10"/>
                  <a:pt x="3" y="21"/>
                  <a:pt x="5" y="20"/>
                </a:cubicBezTo>
                <a:cubicBezTo>
                  <a:pt x="7" y="20"/>
                  <a:pt x="11" y="15"/>
                  <a:pt x="11" y="11"/>
                </a:cubicBezTo>
              </a:path>
            </a:pathLst>
          </a:custGeom>
          <a:solidFill>
            <a:srgbClr val="D7816C">
              <a:alpha val="100000"/>
            </a:srgbClr>
          </a:solidFill>
          <a:ln w="9525" cap="flat" cmpd="sng">
            <a:solidFill>
              <a:schemeClr val="lt1">
                <a:alpha val="20000"/>
              </a:schemeClr>
            </a:solidFill>
            <a:prstDash val="solid"/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8784" name="任意多边形 1048783"/>
          <p:cNvSpPr/>
          <p:nvPr/>
        </p:nvSpPr>
        <p:spPr bwMode="auto">
          <a:xfrm>
            <a:off x="5811837" y="3165475"/>
            <a:ext cx="38100" cy="57150"/>
          </a:xfrm>
          <a:custGeom>
            <a:avLst/>
            <a:gdLst>
              <a:gd name="l" fmla="*/ 0 w 19"/>
              <a:gd name="t" fmla="*/ 0 h 31"/>
              <a:gd name="r" fmla="*/ 19 w 19"/>
              <a:gd name="b" fmla="*/ 31 h 31"/>
            </a:gdLst>
            <a:ahLst/>
            <a:cxnLst/>
            <a:rect l="l" t="t" r="r" b="b"/>
            <a:pathLst>
              <a:path w="19" h="31">
                <a:moveTo>
                  <a:pt x="3" y="30"/>
                </a:moveTo>
                <a:cubicBezTo>
                  <a:pt x="6" y="31"/>
                  <a:pt x="14" y="27"/>
                  <a:pt x="15" y="23"/>
                </a:cubicBezTo>
                <a:cubicBezTo>
                  <a:pt x="15" y="20"/>
                  <a:pt x="19" y="0"/>
                  <a:pt x="11" y="5"/>
                </a:cubicBezTo>
                <a:cubicBezTo>
                  <a:pt x="8" y="7"/>
                  <a:pt x="3" y="14"/>
                  <a:pt x="3" y="16"/>
                </a:cubicBezTo>
                <a:cubicBezTo>
                  <a:pt x="3" y="18"/>
                  <a:pt x="0" y="28"/>
                  <a:pt x="3" y="30"/>
                </a:cubicBezTo>
              </a:path>
            </a:pathLst>
          </a:custGeom>
          <a:solidFill>
            <a:srgbClr val="D7816C">
              <a:alpha val="100000"/>
            </a:srgbClr>
          </a:solidFill>
          <a:ln w="9525" cap="flat" cmpd="sng">
            <a:solidFill>
              <a:schemeClr val="lt1">
                <a:alpha val="20000"/>
              </a:schemeClr>
            </a:solidFill>
            <a:prstDash val="solid"/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8785" name="任意多边形 1048784"/>
          <p:cNvSpPr/>
          <p:nvPr/>
        </p:nvSpPr>
        <p:spPr bwMode="auto">
          <a:xfrm>
            <a:off x="5892800" y="3240087"/>
            <a:ext cx="61912" cy="33337"/>
          </a:xfrm>
          <a:custGeom>
            <a:avLst/>
            <a:gdLst>
              <a:gd name="l" fmla="*/ 0 w 31"/>
              <a:gd name="t" fmla="*/ 0 h 18"/>
              <a:gd name="r" fmla="*/ 31 w 31"/>
              <a:gd name="b" fmla="*/ 18 h 18"/>
            </a:gdLst>
            <a:ahLst/>
            <a:cxnLst/>
            <a:rect l="l" t="t" r="r" b="b"/>
            <a:pathLst>
              <a:path w="31" h="18">
                <a:moveTo>
                  <a:pt x="21" y="3"/>
                </a:moveTo>
                <a:cubicBezTo>
                  <a:pt x="18" y="4"/>
                  <a:pt x="11" y="3"/>
                  <a:pt x="8" y="2"/>
                </a:cubicBezTo>
                <a:cubicBezTo>
                  <a:pt x="5" y="0"/>
                  <a:pt x="2" y="2"/>
                  <a:pt x="1" y="3"/>
                </a:cubicBezTo>
                <a:cubicBezTo>
                  <a:pt x="0" y="5"/>
                  <a:pt x="10" y="8"/>
                  <a:pt x="13" y="10"/>
                </a:cubicBezTo>
                <a:cubicBezTo>
                  <a:pt x="16" y="11"/>
                  <a:pt x="19" y="14"/>
                  <a:pt x="25" y="16"/>
                </a:cubicBezTo>
                <a:cubicBezTo>
                  <a:pt x="30" y="18"/>
                  <a:pt x="29" y="12"/>
                  <a:pt x="29" y="9"/>
                </a:cubicBezTo>
                <a:cubicBezTo>
                  <a:pt x="28" y="7"/>
                  <a:pt x="29" y="4"/>
                  <a:pt x="30" y="2"/>
                </a:cubicBezTo>
                <a:cubicBezTo>
                  <a:pt x="31" y="1"/>
                  <a:pt x="24" y="2"/>
                  <a:pt x="21" y="3"/>
                </a:cubicBezTo>
              </a:path>
            </a:pathLst>
          </a:custGeom>
          <a:solidFill>
            <a:srgbClr val="D7816C">
              <a:alpha val="100000"/>
            </a:srgbClr>
          </a:solidFill>
          <a:ln w="9525" cap="flat" cmpd="sng">
            <a:solidFill>
              <a:schemeClr val="lt1">
                <a:alpha val="20000"/>
              </a:schemeClr>
            </a:solidFill>
            <a:prstDash val="solid"/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8786" name="任意多边形 1048785"/>
          <p:cNvSpPr/>
          <p:nvPr/>
        </p:nvSpPr>
        <p:spPr bwMode="auto">
          <a:xfrm>
            <a:off x="6111875" y="3292475"/>
            <a:ext cx="69850" cy="11112"/>
          </a:xfrm>
          <a:custGeom>
            <a:avLst/>
            <a:gdLst>
              <a:gd name="l" fmla="*/ 0 w 35"/>
              <a:gd name="t" fmla="*/ 0 h 6"/>
              <a:gd name="r" fmla="*/ 35 w 35"/>
              <a:gd name="b" fmla="*/ 6 h 6"/>
            </a:gdLst>
            <a:ahLst/>
            <a:cxnLst/>
            <a:rect l="l" t="t" r="r" b="b"/>
            <a:pathLst>
              <a:path w="35" h="6">
                <a:moveTo>
                  <a:pt x="29" y="6"/>
                </a:moveTo>
                <a:cubicBezTo>
                  <a:pt x="35" y="5"/>
                  <a:pt x="17" y="1"/>
                  <a:pt x="13" y="1"/>
                </a:cubicBezTo>
                <a:cubicBezTo>
                  <a:pt x="8" y="0"/>
                  <a:pt x="3" y="1"/>
                  <a:pt x="1" y="2"/>
                </a:cubicBezTo>
                <a:cubicBezTo>
                  <a:pt x="0" y="3"/>
                  <a:pt x="9" y="4"/>
                  <a:pt x="12" y="5"/>
                </a:cubicBezTo>
                <a:cubicBezTo>
                  <a:pt x="16" y="6"/>
                  <a:pt x="22" y="6"/>
                  <a:pt x="29" y="6"/>
                </a:cubicBezTo>
              </a:path>
            </a:pathLst>
          </a:custGeom>
          <a:solidFill>
            <a:srgbClr val="D7816C">
              <a:alpha val="100000"/>
            </a:srgbClr>
          </a:solidFill>
          <a:ln w="9525" cap="flat" cmpd="sng">
            <a:solidFill>
              <a:schemeClr val="lt1">
                <a:alpha val="20000"/>
              </a:schemeClr>
            </a:solidFill>
            <a:prstDash val="solid"/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8787" name="任意多边形 1048786">
            <a:hlinkClick r:id="rId2"/>
          </p:cNvPr>
          <p:cNvSpPr/>
          <p:nvPr/>
        </p:nvSpPr>
        <p:spPr bwMode="auto">
          <a:xfrm>
            <a:off x="5249862" y="2000250"/>
            <a:ext cx="3844925" cy="2822575"/>
          </a:xfrm>
          <a:custGeom>
            <a:avLst/>
            <a:gdLst>
              <a:gd name="l" fmla="*/ 0 w 1948"/>
              <a:gd name="t" fmla="*/ 0 h 1528"/>
              <a:gd name="r" fmla="*/ 1948 w 1948"/>
              <a:gd name="b" fmla="*/ 1528 h 1528"/>
            </a:gdLst>
            <a:ahLst/>
            <a:cxnLst/>
            <a:rect l="l" t="t" r="r" b="b"/>
            <a:pathLst>
              <a:path w="1948" h="1528">
                <a:moveTo>
                  <a:pt x="1940" y="269"/>
                </a:moveTo>
                <a:cubicBezTo>
                  <a:pt x="1934" y="268"/>
                  <a:pt x="1933" y="263"/>
                  <a:pt x="1932" y="261"/>
                </a:cubicBezTo>
                <a:cubicBezTo>
                  <a:pt x="1930" y="259"/>
                  <a:pt x="1929" y="260"/>
                  <a:pt x="1928" y="261"/>
                </a:cubicBezTo>
                <a:cubicBezTo>
                  <a:pt x="1926" y="262"/>
                  <a:pt x="1923" y="254"/>
                  <a:pt x="1921" y="255"/>
                </a:cubicBezTo>
                <a:cubicBezTo>
                  <a:pt x="1918" y="255"/>
                  <a:pt x="1914" y="253"/>
                  <a:pt x="1913" y="253"/>
                </a:cubicBezTo>
                <a:cubicBezTo>
                  <a:pt x="1912" y="254"/>
                  <a:pt x="1905" y="252"/>
                  <a:pt x="1904" y="254"/>
                </a:cubicBezTo>
                <a:cubicBezTo>
                  <a:pt x="1902" y="255"/>
                  <a:pt x="1906" y="265"/>
                  <a:pt x="1904" y="265"/>
                </a:cubicBezTo>
                <a:cubicBezTo>
                  <a:pt x="1903" y="266"/>
                  <a:pt x="1897" y="249"/>
                  <a:pt x="1897" y="248"/>
                </a:cubicBezTo>
                <a:cubicBezTo>
                  <a:pt x="1896" y="246"/>
                  <a:pt x="1893" y="242"/>
                  <a:pt x="1892" y="242"/>
                </a:cubicBezTo>
                <a:cubicBezTo>
                  <a:pt x="1891" y="242"/>
                  <a:pt x="1882" y="241"/>
                  <a:pt x="1877" y="241"/>
                </a:cubicBezTo>
                <a:cubicBezTo>
                  <a:pt x="1873" y="240"/>
                  <a:pt x="1869" y="233"/>
                  <a:pt x="1866" y="232"/>
                </a:cubicBezTo>
                <a:cubicBezTo>
                  <a:pt x="1862" y="232"/>
                  <a:pt x="1856" y="230"/>
                  <a:pt x="1852" y="228"/>
                </a:cubicBezTo>
                <a:cubicBezTo>
                  <a:pt x="1848" y="226"/>
                  <a:pt x="1847" y="225"/>
                  <a:pt x="1840" y="223"/>
                </a:cubicBezTo>
                <a:cubicBezTo>
                  <a:pt x="1834" y="220"/>
                  <a:pt x="1833" y="218"/>
                  <a:pt x="1830" y="216"/>
                </a:cubicBezTo>
                <a:cubicBezTo>
                  <a:pt x="1827" y="214"/>
                  <a:pt x="1825" y="215"/>
                  <a:pt x="1823" y="214"/>
                </a:cubicBezTo>
                <a:cubicBezTo>
                  <a:pt x="1820" y="213"/>
                  <a:pt x="1819" y="208"/>
                  <a:pt x="1816" y="207"/>
                </a:cubicBezTo>
                <a:cubicBezTo>
                  <a:pt x="1813" y="206"/>
                  <a:pt x="1806" y="204"/>
                  <a:pt x="1802" y="203"/>
                </a:cubicBezTo>
                <a:cubicBezTo>
                  <a:pt x="1798" y="202"/>
                  <a:pt x="1799" y="199"/>
                  <a:pt x="1792" y="196"/>
                </a:cubicBezTo>
                <a:cubicBezTo>
                  <a:pt x="1785" y="194"/>
                  <a:pt x="1765" y="196"/>
                  <a:pt x="1758" y="195"/>
                </a:cubicBezTo>
                <a:cubicBezTo>
                  <a:pt x="1752" y="195"/>
                  <a:pt x="1747" y="190"/>
                  <a:pt x="1746" y="192"/>
                </a:cubicBezTo>
                <a:cubicBezTo>
                  <a:pt x="1744" y="194"/>
                  <a:pt x="1747" y="195"/>
                  <a:pt x="1749" y="197"/>
                </a:cubicBezTo>
                <a:cubicBezTo>
                  <a:pt x="1750" y="198"/>
                  <a:pt x="1744" y="198"/>
                  <a:pt x="1745" y="200"/>
                </a:cubicBezTo>
                <a:cubicBezTo>
                  <a:pt x="1745" y="202"/>
                  <a:pt x="1747" y="204"/>
                  <a:pt x="1750" y="204"/>
                </a:cubicBezTo>
                <a:cubicBezTo>
                  <a:pt x="1753" y="205"/>
                  <a:pt x="1752" y="206"/>
                  <a:pt x="1752" y="208"/>
                </a:cubicBezTo>
                <a:cubicBezTo>
                  <a:pt x="1751" y="210"/>
                  <a:pt x="1752" y="212"/>
                  <a:pt x="1755" y="213"/>
                </a:cubicBezTo>
                <a:cubicBezTo>
                  <a:pt x="1757" y="214"/>
                  <a:pt x="1755" y="216"/>
                  <a:pt x="1753" y="217"/>
                </a:cubicBezTo>
                <a:cubicBezTo>
                  <a:pt x="1752" y="217"/>
                  <a:pt x="1753" y="222"/>
                  <a:pt x="1751" y="222"/>
                </a:cubicBezTo>
                <a:cubicBezTo>
                  <a:pt x="1750" y="223"/>
                  <a:pt x="1747" y="219"/>
                  <a:pt x="1746" y="218"/>
                </a:cubicBezTo>
                <a:cubicBezTo>
                  <a:pt x="1744" y="218"/>
                  <a:pt x="1746" y="222"/>
                  <a:pt x="1745" y="223"/>
                </a:cubicBezTo>
                <a:cubicBezTo>
                  <a:pt x="1745" y="224"/>
                  <a:pt x="1740" y="217"/>
                  <a:pt x="1740" y="215"/>
                </a:cubicBezTo>
                <a:cubicBezTo>
                  <a:pt x="1739" y="213"/>
                  <a:pt x="1731" y="210"/>
                  <a:pt x="1729" y="208"/>
                </a:cubicBezTo>
                <a:cubicBezTo>
                  <a:pt x="1727" y="206"/>
                  <a:pt x="1726" y="200"/>
                  <a:pt x="1724" y="199"/>
                </a:cubicBezTo>
                <a:cubicBezTo>
                  <a:pt x="1721" y="198"/>
                  <a:pt x="1722" y="199"/>
                  <a:pt x="1722" y="201"/>
                </a:cubicBezTo>
                <a:cubicBezTo>
                  <a:pt x="1722" y="203"/>
                  <a:pt x="1705" y="202"/>
                  <a:pt x="1699" y="201"/>
                </a:cubicBezTo>
                <a:cubicBezTo>
                  <a:pt x="1694" y="199"/>
                  <a:pt x="1682" y="198"/>
                  <a:pt x="1679" y="199"/>
                </a:cubicBezTo>
                <a:cubicBezTo>
                  <a:pt x="1675" y="200"/>
                  <a:pt x="1672" y="203"/>
                  <a:pt x="1672" y="206"/>
                </a:cubicBezTo>
                <a:cubicBezTo>
                  <a:pt x="1671" y="208"/>
                  <a:pt x="1674" y="216"/>
                  <a:pt x="1673" y="217"/>
                </a:cubicBezTo>
                <a:cubicBezTo>
                  <a:pt x="1672" y="218"/>
                  <a:pt x="1668" y="210"/>
                  <a:pt x="1668" y="208"/>
                </a:cubicBezTo>
                <a:cubicBezTo>
                  <a:pt x="1669" y="207"/>
                  <a:pt x="1665" y="206"/>
                  <a:pt x="1662" y="204"/>
                </a:cubicBezTo>
                <a:cubicBezTo>
                  <a:pt x="1658" y="201"/>
                  <a:pt x="1656" y="199"/>
                  <a:pt x="1653" y="197"/>
                </a:cubicBezTo>
                <a:cubicBezTo>
                  <a:pt x="1650" y="195"/>
                  <a:pt x="1652" y="196"/>
                  <a:pt x="1652" y="194"/>
                </a:cubicBezTo>
                <a:cubicBezTo>
                  <a:pt x="1652" y="192"/>
                  <a:pt x="1650" y="190"/>
                  <a:pt x="1648" y="187"/>
                </a:cubicBezTo>
                <a:cubicBezTo>
                  <a:pt x="1646" y="183"/>
                  <a:pt x="1640" y="176"/>
                  <a:pt x="1634" y="174"/>
                </a:cubicBezTo>
                <a:cubicBezTo>
                  <a:pt x="1628" y="172"/>
                  <a:pt x="1613" y="173"/>
                  <a:pt x="1605" y="174"/>
                </a:cubicBezTo>
                <a:cubicBezTo>
                  <a:pt x="1598" y="175"/>
                  <a:pt x="1588" y="178"/>
                  <a:pt x="1584" y="178"/>
                </a:cubicBezTo>
                <a:cubicBezTo>
                  <a:pt x="1580" y="178"/>
                  <a:pt x="1575" y="175"/>
                  <a:pt x="1572" y="173"/>
                </a:cubicBezTo>
                <a:cubicBezTo>
                  <a:pt x="1569" y="172"/>
                  <a:pt x="1560" y="163"/>
                  <a:pt x="1557" y="161"/>
                </a:cubicBezTo>
                <a:cubicBezTo>
                  <a:pt x="1555" y="158"/>
                  <a:pt x="1550" y="159"/>
                  <a:pt x="1551" y="157"/>
                </a:cubicBezTo>
                <a:cubicBezTo>
                  <a:pt x="1551" y="155"/>
                  <a:pt x="1555" y="157"/>
                  <a:pt x="1557" y="157"/>
                </a:cubicBezTo>
                <a:cubicBezTo>
                  <a:pt x="1558" y="158"/>
                  <a:pt x="1556" y="152"/>
                  <a:pt x="1554" y="150"/>
                </a:cubicBezTo>
                <a:cubicBezTo>
                  <a:pt x="1552" y="148"/>
                  <a:pt x="1547" y="145"/>
                  <a:pt x="1542" y="145"/>
                </a:cubicBezTo>
                <a:cubicBezTo>
                  <a:pt x="1537" y="145"/>
                  <a:pt x="1535" y="143"/>
                  <a:pt x="1530" y="143"/>
                </a:cubicBezTo>
                <a:cubicBezTo>
                  <a:pt x="1526" y="143"/>
                  <a:pt x="1528" y="144"/>
                  <a:pt x="1527" y="145"/>
                </a:cubicBezTo>
                <a:cubicBezTo>
                  <a:pt x="1525" y="145"/>
                  <a:pt x="1522" y="144"/>
                  <a:pt x="1520" y="144"/>
                </a:cubicBezTo>
                <a:cubicBezTo>
                  <a:pt x="1517" y="144"/>
                  <a:pt x="1515" y="147"/>
                  <a:pt x="1514" y="148"/>
                </a:cubicBezTo>
                <a:cubicBezTo>
                  <a:pt x="1512" y="149"/>
                  <a:pt x="1507" y="148"/>
                  <a:pt x="1503" y="148"/>
                </a:cubicBezTo>
                <a:cubicBezTo>
                  <a:pt x="1499" y="148"/>
                  <a:pt x="1502" y="147"/>
                  <a:pt x="1503" y="145"/>
                </a:cubicBezTo>
                <a:cubicBezTo>
                  <a:pt x="1505" y="144"/>
                  <a:pt x="1504" y="143"/>
                  <a:pt x="1503" y="142"/>
                </a:cubicBezTo>
                <a:cubicBezTo>
                  <a:pt x="1502" y="141"/>
                  <a:pt x="1504" y="140"/>
                  <a:pt x="1506" y="140"/>
                </a:cubicBezTo>
                <a:cubicBezTo>
                  <a:pt x="1509" y="140"/>
                  <a:pt x="1521" y="143"/>
                  <a:pt x="1524" y="143"/>
                </a:cubicBezTo>
                <a:cubicBezTo>
                  <a:pt x="1527" y="142"/>
                  <a:pt x="1508" y="137"/>
                  <a:pt x="1502" y="137"/>
                </a:cubicBezTo>
                <a:cubicBezTo>
                  <a:pt x="1495" y="137"/>
                  <a:pt x="1479" y="135"/>
                  <a:pt x="1476" y="136"/>
                </a:cubicBezTo>
                <a:cubicBezTo>
                  <a:pt x="1473" y="137"/>
                  <a:pt x="1463" y="140"/>
                  <a:pt x="1461" y="140"/>
                </a:cubicBezTo>
                <a:cubicBezTo>
                  <a:pt x="1459" y="140"/>
                  <a:pt x="1459" y="144"/>
                  <a:pt x="1461" y="147"/>
                </a:cubicBezTo>
                <a:cubicBezTo>
                  <a:pt x="1462" y="150"/>
                  <a:pt x="1462" y="147"/>
                  <a:pt x="1464" y="146"/>
                </a:cubicBezTo>
                <a:cubicBezTo>
                  <a:pt x="1465" y="145"/>
                  <a:pt x="1466" y="147"/>
                  <a:pt x="1469" y="148"/>
                </a:cubicBezTo>
                <a:cubicBezTo>
                  <a:pt x="1472" y="149"/>
                  <a:pt x="1466" y="148"/>
                  <a:pt x="1467" y="149"/>
                </a:cubicBezTo>
                <a:cubicBezTo>
                  <a:pt x="1467" y="150"/>
                  <a:pt x="1466" y="150"/>
                  <a:pt x="1464" y="152"/>
                </a:cubicBezTo>
                <a:cubicBezTo>
                  <a:pt x="1463" y="155"/>
                  <a:pt x="1471" y="160"/>
                  <a:pt x="1472" y="162"/>
                </a:cubicBezTo>
                <a:cubicBezTo>
                  <a:pt x="1473" y="163"/>
                  <a:pt x="1471" y="162"/>
                  <a:pt x="1469" y="162"/>
                </a:cubicBezTo>
                <a:cubicBezTo>
                  <a:pt x="1467" y="162"/>
                  <a:pt x="1467" y="163"/>
                  <a:pt x="1465" y="164"/>
                </a:cubicBezTo>
                <a:cubicBezTo>
                  <a:pt x="1464" y="165"/>
                  <a:pt x="1460" y="160"/>
                  <a:pt x="1461" y="159"/>
                </a:cubicBezTo>
                <a:cubicBezTo>
                  <a:pt x="1461" y="158"/>
                  <a:pt x="1456" y="158"/>
                  <a:pt x="1454" y="159"/>
                </a:cubicBezTo>
                <a:cubicBezTo>
                  <a:pt x="1452" y="160"/>
                  <a:pt x="1456" y="164"/>
                  <a:pt x="1457" y="165"/>
                </a:cubicBezTo>
                <a:cubicBezTo>
                  <a:pt x="1459" y="167"/>
                  <a:pt x="1456" y="166"/>
                  <a:pt x="1454" y="166"/>
                </a:cubicBezTo>
                <a:cubicBezTo>
                  <a:pt x="1453" y="166"/>
                  <a:pt x="1455" y="171"/>
                  <a:pt x="1453" y="171"/>
                </a:cubicBezTo>
                <a:cubicBezTo>
                  <a:pt x="1451" y="171"/>
                  <a:pt x="1447" y="165"/>
                  <a:pt x="1444" y="164"/>
                </a:cubicBezTo>
                <a:cubicBezTo>
                  <a:pt x="1440" y="162"/>
                  <a:pt x="1439" y="161"/>
                  <a:pt x="1436" y="161"/>
                </a:cubicBezTo>
                <a:cubicBezTo>
                  <a:pt x="1433" y="162"/>
                  <a:pt x="1432" y="159"/>
                  <a:pt x="1427" y="159"/>
                </a:cubicBezTo>
                <a:cubicBezTo>
                  <a:pt x="1423" y="158"/>
                  <a:pt x="1422" y="161"/>
                  <a:pt x="1421" y="162"/>
                </a:cubicBezTo>
                <a:cubicBezTo>
                  <a:pt x="1420" y="163"/>
                  <a:pt x="1417" y="163"/>
                  <a:pt x="1414" y="163"/>
                </a:cubicBezTo>
                <a:cubicBezTo>
                  <a:pt x="1412" y="163"/>
                  <a:pt x="1408" y="155"/>
                  <a:pt x="1405" y="153"/>
                </a:cubicBezTo>
                <a:cubicBezTo>
                  <a:pt x="1403" y="151"/>
                  <a:pt x="1404" y="153"/>
                  <a:pt x="1402" y="157"/>
                </a:cubicBezTo>
                <a:cubicBezTo>
                  <a:pt x="1400" y="160"/>
                  <a:pt x="1400" y="164"/>
                  <a:pt x="1402" y="169"/>
                </a:cubicBezTo>
                <a:cubicBezTo>
                  <a:pt x="1403" y="174"/>
                  <a:pt x="1398" y="178"/>
                  <a:pt x="1397" y="179"/>
                </a:cubicBezTo>
                <a:cubicBezTo>
                  <a:pt x="1396" y="180"/>
                  <a:pt x="1395" y="176"/>
                  <a:pt x="1394" y="175"/>
                </a:cubicBezTo>
                <a:cubicBezTo>
                  <a:pt x="1393" y="174"/>
                  <a:pt x="1390" y="174"/>
                  <a:pt x="1389" y="174"/>
                </a:cubicBezTo>
                <a:cubicBezTo>
                  <a:pt x="1387" y="174"/>
                  <a:pt x="1386" y="171"/>
                  <a:pt x="1385" y="169"/>
                </a:cubicBezTo>
                <a:cubicBezTo>
                  <a:pt x="1385" y="167"/>
                  <a:pt x="1383" y="166"/>
                  <a:pt x="1382" y="165"/>
                </a:cubicBezTo>
                <a:cubicBezTo>
                  <a:pt x="1380" y="163"/>
                  <a:pt x="1380" y="162"/>
                  <a:pt x="1376" y="160"/>
                </a:cubicBezTo>
                <a:cubicBezTo>
                  <a:pt x="1372" y="158"/>
                  <a:pt x="1374" y="158"/>
                  <a:pt x="1372" y="155"/>
                </a:cubicBezTo>
                <a:cubicBezTo>
                  <a:pt x="1371" y="153"/>
                  <a:pt x="1370" y="155"/>
                  <a:pt x="1369" y="155"/>
                </a:cubicBezTo>
                <a:cubicBezTo>
                  <a:pt x="1368" y="155"/>
                  <a:pt x="1367" y="153"/>
                  <a:pt x="1367" y="152"/>
                </a:cubicBezTo>
                <a:cubicBezTo>
                  <a:pt x="1366" y="150"/>
                  <a:pt x="1364" y="151"/>
                  <a:pt x="1363" y="152"/>
                </a:cubicBezTo>
                <a:cubicBezTo>
                  <a:pt x="1362" y="152"/>
                  <a:pt x="1359" y="146"/>
                  <a:pt x="1358" y="145"/>
                </a:cubicBezTo>
                <a:cubicBezTo>
                  <a:pt x="1356" y="144"/>
                  <a:pt x="1352" y="143"/>
                  <a:pt x="1350" y="143"/>
                </a:cubicBezTo>
                <a:cubicBezTo>
                  <a:pt x="1347" y="144"/>
                  <a:pt x="1343" y="140"/>
                  <a:pt x="1343" y="138"/>
                </a:cubicBezTo>
                <a:cubicBezTo>
                  <a:pt x="1343" y="137"/>
                  <a:pt x="1353" y="140"/>
                  <a:pt x="1357" y="142"/>
                </a:cubicBezTo>
                <a:cubicBezTo>
                  <a:pt x="1361" y="143"/>
                  <a:pt x="1361" y="145"/>
                  <a:pt x="1365" y="148"/>
                </a:cubicBezTo>
                <a:cubicBezTo>
                  <a:pt x="1368" y="150"/>
                  <a:pt x="1371" y="151"/>
                  <a:pt x="1371" y="149"/>
                </a:cubicBezTo>
                <a:cubicBezTo>
                  <a:pt x="1370" y="147"/>
                  <a:pt x="1369" y="134"/>
                  <a:pt x="1369" y="132"/>
                </a:cubicBezTo>
                <a:cubicBezTo>
                  <a:pt x="1368" y="129"/>
                  <a:pt x="1364" y="128"/>
                  <a:pt x="1360" y="126"/>
                </a:cubicBezTo>
                <a:cubicBezTo>
                  <a:pt x="1356" y="123"/>
                  <a:pt x="1358" y="120"/>
                  <a:pt x="1354" y="119"/>
                </a:cubicBezTo>
                <a:cubicBezTo>
                  <a:pt x="1350" y="118"/>
                  <a:pt x="1352" y="117"/>
                  <a:pt x="1349" y="117"/>
                </a:cubicBezTo>
                <a:cubicBezTo>
                  <a:pt x="1346" y="117"/>
                  <a:pt x="1342" y="115"/>
                  <a:pt x="1341" y="116"/>
                </a:cubicBezTo>
                <a:cubicBezTo>
                  <a:pt x="1340" y="117"/>
                  <a:pt x="1338" y="117"/>
                  <a:pt x="1333" y="116"/>
                </a:cubicBezTo>
                <a:cubicBezTo>
                  <a:pt x="1329" y="115"/>
                  <a:pt x="1326" y="116"/>
                  <a:pt x="1324" y="114"/>
                </a:cubicBezTo>
                <a:cubicBezTo>
                  <a:pt x="1322" y="111"/>
                  <a:pt x="1322" y="110"/>
                  <a:pt x="1318" y="110"/>
                </a:cubicBezTo>
                <a:cubicBezTo>
                  <a:pt x="1315" y="110"/>
                  <a:pt x="1313" y="108"/>
                  <a:pt x="1311" y="108"/>
                </a:cubicBezTo>
                <a:cubicBezTo>
                  <a:pt x="1309" y="108"/>
                  <a:pt x="1307" y="111"/>
                  <a:pt x="1306" y="113"/>
                </a:cubicBezTo>
                <a:cubicBezTo>
                  <a:pt x="1306" y="115"/>
                  <a:pt x="1310" y="117"/>
                  <a:pt x="1312" y="119"/>
                </a:cubicBezTo>
                <a:cubicBezTo>
                  <a:pt x="1315" y="120"/>
                  <a:pt x="1315" y="121"/>
                  <a:pt x="1312" y="122"/>
                </a:cubicBezTo>
                <a:cubicBezTo>
                  <a:pt x="1310" y="123"/>
                  <a:pt x="1311" y="123"/>
                  <a:pt x="1314" y="126"/>
                </a:cubicBezTo>
                <a:cubicBezTo>
                  <a:pt x="1317" y="129"/>
                  <a:pt x="1310" y="126"/>
                  <a:pt x="1312" y="129"/>
                </a:cubicBezTo>
                <a:cubicBezTo>
                  <a:pt x="1314" y="132"/>
                  <a:pt x="1306" y="131"/>
                  <a:pt x="1300" y="129"/>
                </a:cubicBezTo>
                <a:cubicBezTo>
                  <a:pt x="1294" y="127"/>
                  <a:pt x="1289" y="129"/>
                  <a:pt x="1287" y="129"/>
                </a:cubicBezTo>
                <a:cubicBezTo>
                  <a:pt x="1284" y="129"/>
                  <a:pt x="1281" y="121"/>
                  <a:pt x="1281" y="120"/>
                </a:cubicBezTo>
                <a:cubicBezTo>
                  <a:pt x="1280" y="119"/>
                  <a:pt x="1273" y="118"/>
                  <a:pt x="1269" y="119"/>
                </a:cubicBezTo>
                <a:cubicBezTo>
                  <a:pt x="1264" y="119"/>
                  <a:pt x="1258" y="115"/>
                  <a:pt x="1256" y="115"/>
                </a:cubicBezTo>
                <a:cubicBezTo>
                  <a:pt x="1253" y="114"/>
                  <a:pt x="1254" y="115"/>
                  <a:pt x="1252" y="116"/>
                </a:cubicBezTo>
                <a:cubicBezTo>
                  <a:pt x="1251" y="118"/>
                  <a:pt x="1241" y="112"/>
                  <a:pt x="1237" y="112"/>
                </a:cubicBezTo>
                <a:cubicBezTo>
                  <a:pt x="1233" y="112"/>
                  <a:pt x="1229" y="110"/>
                  <a:pt x="1228" y="113"/>
                </a:cubicBezTo>
                <a:cubicBezTo>
                  <a:pt x="1227" y="116"/>
                  <a:pt x="1233" y="120"/>
                  <a:pt x="1235" y="123"/>
                </a:cubicBezTo>
                <a:cubicBezTo>
                  <a:pt x="1237" y="126"/>
                  <a:pt x="1231" y="129"/>
                  <a:pt x="1229" y="130"/>
                </a:cubicBezTo>
                <a:cubicBezTo>
                  <a:pt x="1227" y="131"/>
                  <a:pt x="1230" y="126"/>
                  <a:pt x="1229" y="124"/>
                </a:cubicBezTo>
                <a:cubicBezTo>
                  <a:pt x="1229" y="122"/>
                  <a:pt x="1222" y="108"/>
                  <a:pt x="1221" y="106"/>
                </a:cubicBezTo>
                <a:cubicBezTo>
                  <a:pt x="1221" y="103"/>
                  <a:pt x="1217" y="104"/>
                  <a:pt x="1214" y="104"/>
                </a:cubicBezTo>
                <a:cubicBezTo>
                  <a:pt x="1211" y="105"/>
                  <a:pt x="1210" y="97"/>
                  <a:pt x="1209" y="95"/>
                </a:cubicBezTo>
                <a:cubicBezTo>
                  <a:pt x="1209" y="94"/>
                  <a:pt x="1208" y="97"/>
                  <a:pt x="1204" y="98"/>
                </a:cubicBezTo>
                <a:cubicBezTo>
                  <a:pt x="1201" y="99"/>
                  <a:pt x="1202" y="99"/>
                  <a:pt x="1198" y="102"/>
                </a:cubicBezTo>
                <a:cubicBezTo>
                  <a:pt x="1195" y="106"/>
                  <a:pt x="1193" y="106"/>
                  <a:pt x="1189" y="108"/>
                </a:cubicBezTo>
                <a:cubicBezTo>
                  <a:pt x="1185" y="110"/>
                  <a:pt x="1178" y="122"/>
                  <a:pt x="1174" y="125"/>
                </a:cubicBezTo>
                <a:cubicBezTo>
                  <a:pt x="1170" y="127"/>
                  <a:pt x="1173" y="119"/>
                  <a:pt x="1173" y="113"/>
                </a:cubicBezTo>
                <a:cubicBezTo>
                  <a:pt x="1173" y="107"/>
                  <a:pt x="1171" y="105"/>
                  <a:pt x="1170" y="103"/>
                </a:cubicBezTo>
                <a:cubicBezTo>
                  <a:pt x="1170" y="101"/>
                  <a:pt x="1176" y="105"/>
                  <a:pt x="1178" y="104"/>
                </a:cubicBezTo>
                <a:cubicBezTo>
                  <a:pt x="1180" y="103"/>
                  <a:pt x="1190" y="90"/>
                  <a:pt x="1193" y="88"/>
                </a:cubicBezTo>
                <a:cubicBezTo>
                  <a:pt x="1195" y="87"/>
                  <a:pt x="1196" y="86"/>
                  <a:pt x="1200" y="83"/>
                </a:cubicBezTo>
                <a:cubicBezTo>
                  <a:pt x="1204" y="81"/>
                  <a:pt x="1207" y="82"/>
                  <a:pt x="1212" y="78"/>
                </a:cubicBezTo>
                <a:cubicBezTo>
                  <a:pt x="1217" y="74"/>
                  <a:pt x="1216" y="60"/>
                  <a:pt x="1216" y="55"/>
                </a:cubicBezTo>
                <a:cubicBezTo>
                  <a:pt x="1215" y="50"/>
                  <a:pt x="1215" y="46"/>
                  <a:pt x="1213" y="44"/>
                </a:cubicBezTo>
                <a:cubicBezTo>
                  <a:pt x="1210" y="42"/>
                  <a:pt x="1211" y="40"/>
                  <a:pt x="1209" y="37"/>
                </a:cubicBezTo>
                <a:cubicBezTo>
                  <a:pt x="1206" y="33"/>
                  <a:pt x="1204" y="32"/>
                  <a:pt x="1202" y="32"/>
                </a:cubicBezTo>
                <a:cubicBezTo>
                  <a:pt x="1199" y="32"/>
                  <a:pt x="1196" y="30"/>
                  <a:pt x="1196" y="30"/>
                </a:cubicBezTo>
                <a:cubicBezTo>
                  <a:pt x="1195" y="30"/>
                  <a:pt x="1192" y="32"/>
                  <a:pt x="1190" y="32"/>
                </a:cubicBezTo>
                <a:cubicBezTo>
                  <a:pt x="1188" y="33"/>
                  <a:pt x="1167" y="31"/>
                  <a:pt x="1160" y="31"/>
                </a:cubicBezTo>
                <a:cubicBezTo>
                  <a:pt x="1154" y="32"/>
                  <a:pt x="1156" y="35"/>
                  <a:pt x="1153" y="36"/>
                </a:cubicBezTo>
                <a:cubicBezTo>
                  <a:pt x="1150" y="38"/>
                  <a:pt x="1147" y="40"/>
                  <a:pt x="1145" y="41"/>
                </a:cubicBezTo>
                <a:cubicBezTo>
                  <a:pt x="1144" y="42"/>
                  <a:pt x="1144" y="35"/>
                  <a:pt x="1144" y="34"/>
                </a:cubicBezTo>
                <a:cubicBezTo>
                  <a:pt x="1145" y="32"/>
                  <a:pt x="1147" y="25"/>
                  <a:pt x="1148" y="23"/>
                </a:cubicBezTo>
                <a:cubicBezTo>
                  <a:pt x="1149" y="22"/>
                  <a:pt x="1142" y="22"/>
                  <a:pt x="1140" y="22"/>
                </a:cubicBezTo>
                <a:cubicBezTo>
                  <a:pt x="1138" y="22"/>
                  <a:pt x="1143" y="19"/>
                  <a:pt x="1144" y="17"/>
                </a:cubicBezTo>
                <a:cubicBezTo>
                  <a:pt x="1145" y="16"/>
                  <a:pt x="1146" y="16"/>
                  <a:pt x="1146" y="12"/>
                </a:cubicBezTo>
                <a:cubicBezTo>
                  <a:pt x="1145" y="9"/>
                  <a:pt x="1146" y="9"/>
                  <a:pt x="1141" y="7"/>
                </a:cubicBezTo>
                <a:cubicBezTo>
                  <a:pt x="1137" y="6"/>
                  <a:pt x="1136" y="3"/>
                  <a:pt x="1132" y="2"/>
                </a:cubicBezTo>
                <a:cubicBezTo>
                  <a:pt x="1128" y="0"/>
                  <a:pt x="1128" y="0"/>
                  <a:pt x="1126" y="0"/>
                </a:cubicBezTo>
                <a:cubicBezTo>
                  <a:pt x="1124" y="0"/>
                  <a:pt x="1124" y="1"/>
                  <a:pt x="1121" y="2"/>
                </a:cubicBezTo>
                <a:cubicBezTo>
                  <a:pt x="1118" y="3"/>
                  <a:pt x="1112" y="5"/>
                  <a:pt x="1112" y="8"/>
                </a:cubicBezTo>
                <a:cubicBezTo>
                  <a:pt x="1111" y="10"/>
                  <a:pt x="1111" y="13"/>
                  <a:pt x="1108" y="17"/>
                </a:cubicBezTo>
                <a:cubicBezTo>
                  <a:pt x="1104" y="21"/>
                  <a:pt x="1107" y="24"/>
                  <a:pt x="1107" y="29"/>
                </a:cubicBezTo>
                <a:cubicBezTo>
                  <a:pt x="1107" y="34"/>
                  <a:pt x="1105" y="36"/>
                  <a:pt x="1098" y="37"/>
                </a:cubicBezTo>
                <a:cubicBezTo>
                  <a:pt x="1090" y="39"/>
                  <a:pt x="1090" y="35"/>
                  <a:pt x="1087" y="38"/>
                </a:cubicBezTo>
                <a:cubicBezTo>
                  <a:pt x="1085" y="41"/>
                  <a:pt x="1090" y="45"/>
                  <a:pt x="1099" y="50"/>
                </a:cubicBezTo>
                <a:cubicBezTo>
                  <a:pt x="1108" y="54"/>
                  <a:pt x="1107" y="52"/>
                  <a:pt x="1107" y="54"/>
                </a:cubicBezTo>
                <a:cubicBezTo>
                  <a:pt x="1106" y="56"/>
                  <a:pt x="1101" y="54"/>
                  <a:pt x="1098" y="54"/>
                </a:cubicBezTo>
                <a:cubicBezTo>
                  <a:pt x="1096" y="55"/>
                  <a:pt x="1100" y="57"/>
                  <a:pt x="1102" y="57"/>
                </a:cubicBezTo>
                <a:cubicBezTo>
                  <a:pt x="1105" y="57"/>
                  <a:pt x="1106" y="58"/>
                  <a:pt x="1108" y="61"/>
                </a:cubicBezTo>
                <a:cubicBezTo>
                  <a:pt x="1110" y="65"/>
                  <a:pt x="1107" y="68"/>
                  <a:pt x="1106" y="69"/>
                </a:cubicBezTo>
                <a:cubicBezTo>
                  <a:pt x="1106" y="71"/>
                  <a:pt x="1106" y="66"/>
                  <a:pt x="1105" y="63"/>
                </a:cubicBezTo>
                <a:cubicBezTo>
                  <a:pt x="1104" y="61"/>
                  <a:pt x="1102" y="61"/>
                  <a:pt x="1098" y="62"/>
                </a:cubicBezTo>
                <a:cubicBezTo>
                  <a:pt x="1095" y="63"/>
                  <a:pt x="1093" y="60"/>
                  <a:pt x="1092" y="58"/>
                </a:cubicBezTo>
                <a:cubicBezTo>
                  <a:pt x="1091" y="55"/>
                  <a:pt x="1088" y="52"/>
                  <a:pt x="1084" y="51"/>
                </a:cubicBezTo>
                <a:cubicBezTo>
                  <a:pt x="1079" y="50"/>
                  <a:pt x="1079" y="51"/>
                  <a:pt x="1075" y="52"/>
                </a:cubicBezTo>
                <a:cubicBezTo>
                  <a:pt x="1072" y="53"/>
                  <a:pt x="1074" y="49"/>
                  <a:pt x="1071" y="47"/>
                </a:cubicBezTo>
                <a:cubicBezTo>
                  <a:pt x="1069" y="45"/>
                  <a:pt x="1069" y="45"/>
                  <a:pt x="1066" y="45"/>
                </a:cubicBezTo>
                <a:cubicBezTo>
                  <a:pt x="1063" y="46"/>
                  <a:pt x="1062" y="47"/>
                  <a:pt x="1058" y="46"/>
                </a:cubicBezTo>
                <a:cubicBezTo>
                  <a:pt x="1053" y="46"/>
                  <a:pt x="1053" y="48"/>
                  <a:pt x="1049" y="48"/>
                </a:cubicBezTo>
                <a:cubicBezTo>
                  <a:pt x="1046" y="48"/>
                  <a:pt x="1048" y="46"/>
                  <a:pt x="1048" y="44"/>
                </a:cubicBezTo>
                <a:cubicBezTo>
                  <a:pt x="1048" y="43"/>
                  <a:pt x="1044" y="47"/>
                  <a:pt x="1040" y="48"/>
                </a:cubicBezTo>
                <a:cubicBezTo>
                  <a:pt x="1037" y="48"/>
                  <a:pt x="1033" y="51"/>
                  <a:pt x="1031" y="53"/>
                </a:cubicBezTo>
                <a:cubicBezTo>
                  <a:pt x="1029" y="54"/>
                  <a:pt x="1018" y="56"/>
                  <a:pt x="1012" y="60"/>
                </a:cubicBezTo>
                <a:cubicBezTo>
                  <a:pt x="1006" y="63"/>
                  <a:pt x="1004" y="69"/>
                  <a:pt x="1001" y="72"/>
                </a:cubicBezTo>
                <a:cubicBezTo>
                  <a:pt x="997" y="74"/>
                  <a:pt x="999" y="76"/>
                  <a:pt x="996" y="77"/>
                </a:cubicBezTo>
                <a:cubicBezTo>
                  <a:pt x="992" y="79"/>
                  <a:pt x="988" y="80"/>
                  <a:pt x="985" y="82"/>
                </a:cubicBezTo>
                <a:cubicBezTo>
                  <a:pt x="982" y="84"/>
                  <a:pt x="983" y="86"/>
                  <a:pt x="979" y="87"/>
                </a:cubicBezTo>
                <a:cubicBezTo>
                  <a:pt x="976" y="89"/>
                  <a:pt x="977" y="92"/>
                  <a:pt x="978" y="95"/>
                </a:cubicBezTo>
                <a:cubicBezTo>
                  <a:pt x="978" y="97"/>
                  <a:pt x="983" y="98"/>
                  <a:pt x="981" y="99"/>
                </a:cubicBezTo>
                <a:cubicBezTo>
                  <a:pt x="980" y="101"/>
                  <a:pt x="981" y="104"/>
                  <a:pt x="975" y="104"/>
                </a:cubicBezTo>
                <a:cubicBezTo>
                  <a:pt x="970" y="104"/>
                  <a:pt x="969" y="107"/>
                  <a:pt x="962" y="109"/>
                </a:cubicBezTo>
                <a:cubicBezTo>
                  <a:pt x="954" y="111"/>
                  <a:pt x="949" y="110"/>
                  <a:pt x="946" y="111"/>
                </a:cubicBezTo>
                <a:cubicBezTo>
                  <a:pt x="943" y="113"/>
                  <a:pt x="946" y="121"/>
                  <a:pt x="945" y="124"/>
                </a:cubicBezTo>
                <a:cubicBezTo>
                  <a:pt x="944" y="128"/>
                  <a:pt x="946" y="130"/>
                  <a:pt x="948" y="134"/>
                </a:cubicBezTo>
                <a:cubicBezTo>
                  <a:pt x="950" y="138"/>
                  <a:pt x="952" y="140"/>
                  <a:pt x="955" y="142"/>
                </a:cubicBezTo>
                <a:cubicBezTo>
                  <a:pt x="958" y="143"/>
                  <a:pt x="963" y="146"/>
                  <a:pt x="966" y="148"/>
                </a:cubicBezTo>
                <a:cubicBezTo>
                  <a:pt x="968" y="151"/>
                  <a:pt x="971" y="151"/>
                  <a:pt x="973" y="153"/>
                </a:cubicBezTo>
                <a:cubicBezTo>
                  <a:pt x="976" y="154"/>
                  <a:pt x="976" y="162"/>
                  <a:pt x="975" y="164"/>
                </a:cubicBezTo>
                <a:cubicBezTo>
                  <a:pt x="975" y="166"/>
                  <a:pt x="974" y="176"/>
                  <a:pt x="974" y="178"/>
                </a:cubicBezTo>
                <a:cubicBezTo>
                  <a:pt x="973" y="181"/>
                  <a:pt x="970" y="173"/>
                  <a:pt x="969" y="173"/>
                </a:cubicBezTo>
                <a:cubicBezTo>
                  <a:pt x="969" y="172"/>
                  <a:pt x="966" y="172"/>
                  <a:pt x="964" y="173"/>
                </a:cubicBezTo>
                <a:cubicBezTo>
                  <a:pt x="962" y="175"/>
                  <a:pt x="966" y="168"/>
                  <a:pt x="968" y="166"/>
                </a:cubicBezTo>
                <a:cubicBezTo>
                  <a:pt x="970" y="164"/>
                  <a:pt x="970" y="160"/>
                  <a:pt x="971" y="158"/>
                </a:cubicBezTo>
                <a:cubicBezTo>
                  <a:pt x="972" y="156"/>
                  <a:pt x="956" y="154"/>
                  <a:pt x="952" y="152"/>
                </a:cubicBezTo>
                <a:cubicBezTo>
                  <a:pt x="948" y="151"/>
                  <a:pt x="940" y="136"/>
                  <a:pt x="938" y="132"/>
                </a:cubicBezTo>
                <a:cubicBezTo>
                  <a:pt x="936" y="129"/>
                  <a:pt x="931" y="128"/>
                  <a:pt x="929" y="129"/>
                </a:cubicBezTo>
                <a:cubicBezTo>
                  <a:pt x="928" y="129"/>
                  <a:pt x="922" y="133"/>
                  <a:pt x="922" y="134"/>
                </a:cubicBezTo>
                <a:cubicBezTo>
                  <a:pt x="921" y="136"/>
                  <a:pt x="925" y="137"/>
                  <a:pt x="927" y="138"/>
                </a:cubicBezTo>
                <a:cubicBezTo>
                  <a:pt x="930" y="139"/>
                  <a:pt x="930" y="142"/>
                  <a:pt x="928" y="143"/>
                </a:cubicBezTo>
                <a:cubicBezTo>
                  <a:pt x="927" y="144"/>
                  <a:pt x="926" y="139"/>
                  <a:pt x="924" y="141"/>
                </a:cubicBezTo>
                <a:cubicBezTo>
                  <a:pt x="922" y="142"/>
                  <a:pt x="919" y="139"/>
                  <a:pt x="916" y="138"/>
                </a:cubicBezTo>
                <a:cubicBezTo>
                  <a:pt x="913" y="138"/>
                  <a:pt x="907" y="138"/>
                  <a:pt x="908" y="140"/>
                </a:cubicBezTo>
                <a:cubicBezTo>
                  <a:pt x="910" y="141"/>
                  <a:pt x="908" y="144"/>
                  <a:pt x="909" y="146"/>
                </a:cubicBezTo>
                <a:cubicBezTo>
                  <a:pt x="910" y="149"/>
                  <a:pt x="916" y="153"/>
                  <a:pt x="918" y="154"/>
                </a:cubicBezTo>
                <a:cubicBezTo>
                  <a:pt x="920" y="155"/>
                  <a:pt x="926" y="155"/>
                  <a:pt x="927" y="157"/>
                </a:cubicBezTo>
                <a:cubicBezTo>
                  <a:pt x="929" y="159"/>
                  <a:pt x="930" y="164"/>
                  <a:pt x="928" y="165"/>
                </a:cubicBezTo>
                <a:cubicBezTo>
                  <a:pt x="927" y="167"/>
                  <a:pt x="922" y="162"/>
                  <a:pt x="919" y="163"/>
                </a:cubicBezTo>
                <a:cubicBezTo>
                  <a:pt x="915" y="164"/>
                  <a:pt x="911" y="164"/>
                  <a:pt x="909" y="164"/>
                </a:cubicBezTo>
                <a:cubicBezTo>
                  <a:pt x="906" y="164"/>
                  <a:pt x="904" y="162"/>
                  <a:pt x="904" y="158"/>
                </a:cubicBezTo>
                <a:cubicBezTo>
                  <a:pt x="904" y="155"/>
                  <a:pt x="904" y="136"/>
                  <a:pt x="902" y="133"/>
                </a:cubicBezTo>
                <a:cubicBezTo>
                  <a:pt x="899" y="131"/>
                  <a:pt x="896" y="129"/>
                  <a:pt x="896" y="129"/>
                </a:cubicBezTo>
                <a:cubicBezTo>
                  <a:pt x="895" y="130"/>
                  <a:pt x="896" y="140"/>
                  <a:pt x="896" y="143"/>
                </a:cubicBezTo>
                <a:cubicBezTo>
                  <a:pt x="896" y="146"/>
                  <a:pt x="886" y="150"/>
                  <a:pt x="887" y="154"/>
                </a:cubicBezTo>
                <a:cubicBezTo>
                  <a:pt x="887" y="157"/>
                  <a:pt x="884" y="159"/>
                  <a:pt x="883" y="162"/>
                </a:cubicBezTo>
                <a:cubicBezTo>
                  <a:pt x="882" y="165"/>
                  <a:pt x="892" y="172"/>
                  <a:pt x="894" y="174"/>
                </a:cubicBezTo>
                <a:cubicBezTo>
                  <a:pt x="896" y="176"/>
                  <a:pt x="893" y="180"/>
                  <a:pt x="893" y="181"/>
                </a:cubicBezTo>
                <a:cubicBezTo>
                  <a:pt x="893" y="182"/>
                  <a:pt x="892" y="197"/>
                  <a:pt x="892" y="202"/>
                </a:cubicBezTo>
                <a:cubicBezTo>
                  <a:pt x="893" y="207"/>
                  <a:pt x="894" y="212"/>
                  <a:pt x="896" y="213"/>
                </a:cubicBezTo>
                <a:cubicBezTo>
                  <a:pt x="898" y="214"/>
                  <a:pt x="899" y="212"/>
                  <a:pt x="901" y="212"/>
                </a:cubicBezTo>
                <a:cubicBezTo>
                  <a:pt x="904" y="212"/>
                  <a:pt x="905" y="209"/>
                  <a:pt x="908" y="209"/>
                </a:cubicBezTo>
                <a:cubicBezTo>
                  <a:pt x="911" y="209"/>
                  <a:pt x="918" y="208"/>
                  <a:pt x="923" y="209"/>
                </a:cubicBezTo>
                <a:cubicBezTo>
                  <a:pt x="928" y="211"/>
                  <a:pt x="928" y="214"/>
                  <a:pt x="929" y="217"/>
                </a:cubicBezTo>
                <a:cubicBezTo>
                  <a:pt x="931" y="221"/>
                  <a:pt x="935" y="225"/>
                  <a:pt x="937" y="228"/>
                </a:cubicBezTo>
                <a:cubicBezTo>
                  <a:pt x="939" y="232"/>
                  <a:pt x="932" y="232"/>
                  <a:pt x="932" y="238"/>
                </a:cubicBezTo>
                <a:cubicBezTo>
                  <a:pt x="932" y="245"/>
                  <a:pt x="936" y="247"/>
                  <a:pt x="941" y="248"/>
                </a:cubicBezTo>
                <a:cubicBezTo>
                  <a:pt x="945" y="250"/>
                  <a:pt x="939" y="250"/>
                  <a:pt x="937" y="250"/>
                </a:cubicBezTo>
                <a:cubicBezTo>
                  <a:pt x="934" y="250"/>
                  <a:pt x="932" y="252"/>
                  <a:pt x="931" y="254"/>
                </a:cubicBezTo>
                <a:cubicBezTo>
                  <a:pt x="930" y="255"/>
                  <a:pt x="928" y="252"/>
                  <a:pt x="926" y="250"/>
                </a:cubicBezTo>
                <a:cubicBezTo>
                  <a:pt x="924" y="249"/>
                  <a:pt x="924" y="236"/>
                  <a:pt x="923" y="231"/>
                </a:cubicBezTo>
                <a:cubicBezTo>
                  <a:pt x="922" y="226"/>
                  <a:pt x="920" y="219"/>
                  <a:pt x="917" y="218"/>
                </a:cubicBezTo>
                <a:cubicBezTo>
                  <a:pt x="914" y="216"/>
                  <a:pt x="899" y="226"/>
                  <a:pt x="899" y="228"/>
                </a:cubicBezTo>
                <a:cubicBezTo>
                  <a:pt x="898" y="230"/>
                  <a:pt x="900" y="231"/>
                  <a:pt x="902" y="234"/>
                </a:cubicBezTo>
                <a:cubicBezTo>
                  <a:pt x="904" y="237"/>
                  <a:pt x="900" y="244"/>
                  <a:pt x="897" y="251"/>
                </a:cubicBezTo>
                <a:cubicBezTo>
                  <a:pt x="895" y="257"/>
                  <a:pt x="889" y="266"/>
                  <a:pt x="887" y="267"/>
                </a:cubicBezTo>
                <a:cubicBezTo>
                  <a:pt x="884" y="269"/>
                  <a:pt x="890" y="272"/>
                  <a:pt x="893" y="276"/>
                </a:cubicBezTo>
                <a:cubicBezTo>
                  <a:pt x="896" y="279"/>
                  <a:pt x="896" y="282"/>
                  <a:pt x="894" y="285"/>
                </a:cubicBezTo>
                <a:cubicBezTo>
                  <a:pt x="892" y="288"/>
                  <a:pt x="886" y="274"/>
                  <a:pt x="884" y="271"/>
                </a:cubicBezTo>
                <a:cubicBezTo>
                  <a:pt x="881" y="269"/>
                  <a:pt x="874" y="269"/>
                  <a:pt x="869" y="269"/>
                </a:cubicBezTo>
                <a:cubicBezTo>
                  <a:pt x="863" y="269"/>
                  <a:pt x="858" y="266"/>
                  <a:pt x="855" y="263"/>
                </a:cubicBezTo>
                <a:cubicBezTo>
                  <a:pt x="852" y="260"/>
                  <a:pt x="851" y="262"/>
                  <a:pt x="849" y="263"/>
                </a:cubicBezTo>
                <a:cubicBezTo>
                  <a:pt x="847" y="264"/>
                  <a:pt x="847" y="261"/>
                  <a:pt x="848" y="259"/>
                </a:cubicBezTo>
                <a:cubicBezTo>
                  <a:pt x="850" y="257"/>
                  <a:pt x="862" y="259"/>
                  <a:pt x="867" y="259"/>
                </a:cubicBezTo>
                <a:cubicBezTo>
                  <a:pt x="873" y="259"/>
                  <a:pt x="874" y="258"/>
                  <a:pt x="879" y="256"/>
                </a:cubicBezTo>
                <a:cubicBezTo>
                  <a:pt x="883" y="253"/>
                  <a:pt x="889" y="230"/>
                  <a:pt x="889" y="228"/>
                </a:cubicBezTo>
                <a:cubicBezTo>
                  <a:pt x="890" y="226"/>
                  <a:pt x="888" y="222"/>
                  <a:pt x="885" y="220"/>
                </a:cubicBezTo>
                <a:cubicBezTo>
                  <a:pt x="882" y="218"/>
                  <a:pt x="879" y="207"/>
                  <a:pt x="879" y="199"/>
                </a:cubicBezTo>
                <a:cubicBezTo>
                  <a:pt x="878" y="192"/>
                  <a:pt x="879" y="183"/>
                  <a:pt x="879" y="179"/>
                </a:cubicBezTo>
                <a:cubicBezTo>
                  <a:pt x="878" y="176"/>
                  <a:pt x="872" y="169"/>
                  <a:pt x="870" y="166"/>
                </a:cubicBezTo>
                <a:cubicBezTo>
                  <a:pt x="869" y="163"/>
                  <a:pt x="871" y="160"/>
                  <a:pt x="873" y="158"/>
                </a:cubicBezTo>
                <a:cubicBezTo>
                  <a:pt x="874" y="156"/>
                  <a:pt x="875" y="141"/>
                  <a:pt x="875" y="139"/>
                </a:cubicBezTo>
                <a:cubicBezTo>
                  <a:pt x="875" y="136"/>
                  <a:pt x="878" y="135"/>
                  <a:pt x="878" y="133"/>
                </a:cubicBezTo>
                <a:cubicBezTo>
                  <a:pt x="878" y="131"/>
                  <a:pt x="874" y="129"/>
                  <a:pt x="871" y="129"/>
                </a:cubicBezTo>
                <a:cubicBezTo>
                  <a:pt x="868" y="129"/>
                  <a:pt x="864" y="130"/>
                  <a:pt x="859" y="130"/>
                </a:cubicBezTo>
                <a:cubicBezTo>
                  <a:pt x="853" y="130"/>
                  <a:pt x="852" y="129"/>
                  <a:pt x="851" y="128"/>
                </a:cubicBezTo>
                <a:cubicBezTo>
                  <a:pt x="850" y="127"/>
                  <a:pt x="847" y="129"/>
                  <a:pt x="845" y="131"/>
                </a:cubicBezTo>
                <a:cubicBezTo>
                  <a:pt x="844" y="132"/>
                  <a:pt x="846" y="136"/>
                  <a:pt x="841" y="150"/>
                </a:cubicBezTo>
                <a:cubicBezTo>
                  <a:pt x="837" y="164"/>
                  <a:pt x="826" y="165"/>
                  <a:pt x="826" y="167"/>
                </a:cubicBezTo>
                <a:cubicBezTo>
                  <a:pt x="826" y="170"/>
                  <a:pt x="824" y="172"/>
                  <a:pt x="823" y="174"/>
                </a:cubicBezTo>
                <a:cubicBezTo>
                  <a:pt x="822" y="177"/>
                  <a:pt x="824" y="176"/>
                  <a:pt x="826" y="176"/>
                </a:cubicBezTo>
                <a:cubicBezTo>
                  <a:pt x="829" y="176"/>
                  <a:pt x="829" y="190"/>
                  <a:pt x="829" y="193"/>
                </a:cubicBezTo>
                <a:cubicBezTo>
                  <a:pt x="829" y="195"/>
                  <a:pt x="827" y="193"/>
                  <a:pt x="826" y="193"/>
                </a:cubicBezTo>
                <a:cubicBezTo>
                  <a:pt x="825" y="194"/>
                  <a:pt x="825" y="202"/>
                  <a:pt x="828" y="204"/>
                </a:cubicBezTo>
                <a:cubicBezTo>
                  <a:pt x="830" y="206"/>
                  <a:pt x="830" y="203"/>
                  <a:pt x="832" y="202"/>
                </a:cubicBezTo>
                <a:cubicBezTo>
                  <a:pt x="834" y="202"/>
                  <a:pt x="835" y="210"/>
                  <a:pt x="837" y="213"/>
                </a:cubicBezTo>
                <a:cubicBezTo>
                  <a:pt x="840" y="216"/>
                  <a:pt x="844" y="217"/>
                  <a:pt x="846" y="216"/>
                </a:cubicBezTo>
                <a:cubicBezTo>
                  <a:pt x="849" y="215"/>
                  <a:pt x="847" y="229"/>
                  <a:pt x="845" y="231"/>
                </a:cubicBezTo>
                <a:cubicBezTo>
                  <a:pt x="843" y="233"/>
                  <a:pt x="841" y="223"/>
                  <a:pt x="836" y="219"/>
                </a:cubicBezTo>
                <a:cubicBezTo>
                  <a:pt x="830" y="216"/>
                  <a:pt x="824" y="212"/>
                  <a:pt x="822" y="211"/>
                </a:cubicBezTo>
                <a:cubicBezTo>
                  <a:pt x="820" y="210"/>
                  <a:pt x="810" y="202"/>
                  <a:pt x="804" y="202"/>
                </a:cubicBezTo>
                <a:cubicBezTo>
                  <a:pt x="799" y="202"/>
                  <a:pt x="793" y="199"/>
                  <a:pt x="787" y="199"/>
                </a:cubicBezTo>
                <a:cubicBezTo>
                  <a:pt x="781" y="199"/>
                  <a:pt x="780" y="197"/>
                  <a:pt x="778" y="196"/>
                </a:cubicBezTo>
                <a:cubicBezTo>
                  <a:pt x="776" y="194"/>
                  <a:pt x="773" y="196"/>
                  <a:pt x="774" y="198"/>
                </a:cubicBezTo>
                <a:cubicBezTo>
                  <a:pt x="774" y="199"/>
                  <a:pt x="770" y="202"/>
                  <a:pt x="772" y="206"/>
                </a:cubicBezTo>
                <a:cubicBezTo>
                  <a:pt x="774" y="210"/>
                  <a:pt x="776" y="213"/>
                  <a:pt x="778" y="216"/>
                </a:cubicBezTo>
                <a:cubicBezTo>
                  <a:pt x="779" y="219"/>
                  <a:pt x="774" y="220"/>
                  <a:pt x="771" y="220"/>
                </a:cubicBezTo>
                <a:cubicBezTo>
                  <a:pt x="768" y="221"/>
                  <a:pt x="770" y="224"/>
                  <a:pt x="770" y="228"/>
                </a:cubicBezTo>
                <a:cubicBezTo>
                  <a:pt x="770" y="232"/>
                  <a:pt x="767" y="227"/>
                  <a:pt x="765" y="226"/>
                </a:cubicBezTo>
                <a:cubicBezTo>
                  <a:pt x="762" y="226"/>
                  <a:pt x="763" y="225"/>
                  <a:pt x="764" y="225"/>
                </a:cubicBezTo>
                <a:cubicBezTo>
                  <a:pt x="766" y="224"/>
                  <a:pt x="765" y="222"/>
                  <a:pt x="765" y="221"/>
                </a:cubicBezTo>
                <a:cubicBezTo>
                  <a:pt x="766" y="220"/>
                  <a:pt x="764" y="218"/>
                  <a:pt x="762" y="217"/>
                </a:cubicBezTo>
                <a:cubicBezTo>
                  <a:pt x="760" y="216"/>
                  <a:pt x="758" y="217"/>
                  <a:pt x="754" y="219"/>
                </a:cubicBezTo>
                <a:cubicBezTo>
                  <a:pt x="750" y="222"/>
                  <a:pt x="749" y="222"/>
                  <a:pt x="743" y="223"/>
                </a:cubicBezTo>
                <a:cubicBezTo>
                  <a:pt x="737" y="224"/>
                  <a:pt x="737" y="222"/>
                  <a:pt x="733" y="223"/>
                </a:cubicBezTo>
                <a:cubicBezTo>
                  <a:pt x="729" y="225"/>
                  <a:pt x="728" y="225"/>
                  <a:pt x="727" y="227"/>
                </a:cubicBezTo>
                <a:cubicBezTo>
                  <a:pt x="725" y="229"/>
                  <a:pt x="728" y="230"/>
                  <a:pt x="725" y="231"/>
                </a:cubicBezTo>
                <a:cubicBezTo>
                  <a:pt x="722" y="232"/>
                  <a:pt x="722" y="229"/>
                  <a:pt x="720" y="232"/>
                </a:cubicBezTo>
                <a:cubicBezTo>
                  <a:pt x="719" y="235"/>
                  <a:pt x="717" y="235"/>
                  <a:pt x="715" y="236"/>
                </a:cubicBezTo>
                <a:cubicBezTo>
                  <a:pt x="713" y="237"/>
                  <a:pt x="714" y="236"/>
                  <a:pt x="711" y="236"/>
                </a:cubicBezTo>
                <a:cubicBezTo>
                  <a:pt x="709" y="237"/>
                  <a:pt x="710" y="234"/>
                  <a:pt x="708" y="235"/>
                </a:cubicBezTo>
                <a:cubicBezTo>
                  <a:pt x="705" y="236"/>
                  <a:pt x="707" y="233"/>
                  <a:pt x="708" y="232"/>
                </a:cubicBezTo>
                <a:cubicBezTo>
                  <a:pt x="709" y="231"/>
                  <a:pt x="715" y="228"/>
                  <a:pt x="716" y="227"/>
                </a:cubicBezTo>
                <a:cubicBezTo>
                  <a:pt x="717" y="226"/>
                  <a:pt x="717" y="219"/>
                  <a:pt x="716" y="218"/>
                </a:cubicBezTo>
                <a:cubicBezTo>
                  <a:pt x="716" y="217"/>
                  <a:pt x="720" y="215"/>
                  <a:pt x="721" y="214"/>
                </a:cubicBezTo>
                <a:cubicBezTo>
                  <a:pt x="722" y="214"/>
                  <a:pt x="716" y="216"/>
                  <a:pt x="713" y="217"/>
                </a:cubicBezTo>
                <a:cubicBezTo>
                  <a:pt x="710" y="218"/>
                  <a:pt x="705" y="222"/>
                  <a:pt x="702" y="224"/>
                </a:cubicBezTo>
                <a:cubicBezTo>
                  <a:pt x="700" y="225"/>
                  <a:pt x="697" y="226"/>
                  <a:pt x="691" y="227"/>
                </a:cubicBezTo>
                <a:cubicBezTo>
                  <a:pt x="684" y="229"/>
                  <a:pt x="682" y="235"/>
                  <a:pt x="680" y="236"/>
                </a:cubicBezTo>
                <a:cubicBezTo>
                  <a:pt x="679" y="236"/>
                  <a:pt x="675" y="235"/>
                  <a:pt x="673" y="235"/>
                </a:cubicBezTo>
                <a:cubicBezTo>
                  <a:pt x="671" y="235"/>
                  <a:pt x="674" y="238"/>
                  <a:pt x="675" y="239"/>
                </a:cubicBezTo>
                <a:cubicBezTo>
                  <a:pt x="676" y="240"/>
                  <a:pt x="668" y="241"/>
                  <a:pt x="667" y="242"/>
                </a:cubicBezTo>
                <a:cubicBezTo>
                  <a:pt x="665" y="242"/>
                  <a:pt x="667" y="247"/>
                  <a:pt x="666" y="252"/>
                </a:cubicBezTo>
                <a:cubicBezTo>
                  <a:pt x="665" y="258"/>
                  <a:pt x="656" y="255"/>
                  <a:pt x="651" y="256"/>
                </a:cubicBezTo>
                <a:cubicBezTo>
                  <a:pt x="646" y="257"/>
                  <a:pt x="647" y="253"/>
                  <a:pt x="645" y="250"/>
                </a:cubicBezTo>
                <a:cubicBezTo>
                  <a:pt x="643" y="248"/>
                  <a:pt x="641" y="248"/>
                  <a:pt x="639" y="247"/>
                </a:cubicBezTo>
                <a:cubicBezTo>
                  <a:pt x="637" y="246"/>
                  <a:pt x="639" y="242"/>
                  <a:pt x="641" y="240"/>
                </a:cubicBezTo>
                <a:cubicBezTo>
                  <a:pt x="643" y="238"/>
                  <a:pt x="650" y="236"/>
                  <a:pt x="651" y="235"/>
                </a:cubicBezTo>
                <a:cubicBezTo>
                  <a:pt x="653" y="234"/>
                  <a:pt x="647" y="230"/>
                  <a:pt x="646" y="227"/>
                </a:cubicBezTo>
                <a:cubicBezTo>
                  <a:pt x="645" y="225"/>
                  <a:pt x="640" y="224"/>
                  <a:pt x="636" y="223"/>
                </a:cubicBezTo>
                <a:cubicBezTo>
                  <a:pt x="631" y="223"/>
                  <a:pt x="628" y="222"/>
                  <a:pt x="624" y="221"/>
                </a:cubicBezTo>
                <a:cubicBezTo>
                  <a:pt x="620" y="220"/>
                  <a:pt x="623" y="223"/>
                  <a:pt x="624" y="224"/>
                </a:cubicBezTo>
                <a:cubicBezTo>
                  <a:pt x="625" y="226"/>
                  <a:pt x="629" y="229"/>
                  <a:pt x="630" y="233"/>
                </a:cubicBezTo>
                <a:cubicBezTo>
                  <a:pt x="631" y="236"/>
                  <a:pt x="624" y="247"/>
                  <a:pt x="624" y="249"/>
                </a:cubicBezTo>
                <a:cubicBezTo>
                  <a:pt x="624" y="252"/>
                  <a:pt x="632" y="253"/>
                  <a:pt x="634" y="257"/>
                </a:cubicBezTo>
                <a:cubicBezTo>
                  <a:pt x="637" y="261"/>
                  <a:pt x="630" y="269"/>
                  <a:pt x="628" y="271"/>
                </a:cubicBezTo>
                <a:cubicBezTo>
                  <a:pt x="627" y="272"/>
                  <a:pt x="623" y="271"/>
                  <a:pt x="623" y="270"/>
                </a:cubicBezTo>
                <a:cubicBezTo>
                  <a:pt x="623" y="269"/>
                  <a:pt x="620" y="266"/>
                  <a:pt x="618" y="267"/>
                </a:cubicBezTo>
                <a:cubicBezTo>
                  <a:pt x="615" y="267"/>
                  <a:pt x="615" y="265"/>
                  <a:pt x="614" y="264"/>
                </a:cubicBezTo>
                <a:cubicBezTo>
                  <a:pt x="613" y="264"/>
                  <a:pt x="609" y="268"/>
                  <a:pt x="607" y="270"/>
                </a:cubicBezTo>
                <a:cubicBezTo>
                  <a:pt x="605" y="272"/>
                  <a:pt x="599" y="273"/>
                  <a:pt x="597" y="276"/>
                </a:cubicBezTo>
                <a:cubicBezTo>
                  <a:pt x="595" y="278"/>
                  <a:pt x="591" y="281"/>
                  <a:pt x="589" y="283"/>
                </a:cubicBezTo>
                <a:cubicBezTo>
                  <a:pt x="588" y="285"/>
                  <a:pt x="595" y="292"/>
                  <a:pt x="597" y="294"/>
                </a:cubicBezTo>
                <a:cubicBezTo>
                  <a:pt x="599" y="295"/>
                  <a:pt x="598" y="297"/>
                  <a:pt x="596" y="299"/>
                </a:cubicBezTo>
                <a:cubicBezTo>
                  <a:pt x="595" y="301"/>
                  <a:pt x="585" y="297"/>
                  <a:pt x="583" y="296"/>
                </a:cubicBezTo>
                <a:cubicBezTo>
                  <a:pt x="580" y="294"/>
                  <a:pt x="579" y="295"/>
                  <a:pt x="577" y="296"/>
                </a:cubicBezTo>
                <a:cubicBezTo>
                  <a:pt x="575" y="297"/>
                  <a:pt x="571" y="293"/>
                  <a:pt x="570" y="291"/>
                </a:cubicBezTo>
                <a:cubicBezTo>
                  <a:pt x="568" y="288"/>
                  <a:pt x="566" y="290"/>
                  <a:pt x="564" y="289"/>
                </a:cubicBezTo>
                <a:cubicBezTo>
                  <a:pt x="562" y="288"/>
                  <a:pt x="563" y="289"/>
                  <a:pt x="562" y="291"/>
                </a:cubicBezTo>
                <a:cubicBezTo>
                  <a:pt x="562" y="292"/>
                  <a:pt x="561" y="293"/>
                  <a:pt x="559" y="293"/>
                </a:cubicBezTo>
                <a:cubicBezTo>
                  <a:pt x="558" y="294"/>
                  <a:pt x="559" y="298"/>
                  <a:pt x="563" y="303"/>
                </a:cubicBezTo>
                <a:cubicBezTo>
                  <a:pt x="567" y="307"/>
                  <a:pt x="567" y="304"/>
                  <a:pt x="570" y="303"/>
                </a:cubicBezTo>
                <a:cubicBezTo>
                  <a:pt x="574" y="302"/>
                  <a:pt x="572" y="309"/>
                  <a:pt x="574" y="311"/>
                </a:cubicBezTo>
                <a:cubicBezTo>
                  <a:pt x="576" y="313"/>
                  <a:pt x="571" y="313"/>
                  <a:pt x="569" y="314"/>
                </a:cubicBezTo>
                <a:cubicBezTo>
                  <a:pt x="567" y="314"/>
                  <a:pt x="561" y="313"/>
                  <a:pt x="558" y="311"/>
                </a:cubicBezTo>
                <a:cubicBezTo>
                  <a:pt x="554" y="308"/>
                  <a:pt x="555" y="305"/>
                  <a:pt x="553" y="305"/>
                </a:cubicBezTo>
                <a:cubicBezTo>
                  <a:pt x="550" y="305"/>
                  <a:pt x="548" y="304"/>
                  <a:pt x="546" y="302"/>
                </a:cubicBezTo>
                <a:cubicBezTo>
                  <a:pt x="544" y="300"/>
                  <a:pt x="542" y="299"/>
                  <a:pt x="543" y="298"/>
                </a:cubicBezTo>
                <a:cubicBezTo>
                  <a:pt x="544" y="297"/>
                  <a:pt x="544" y="291"/>
                  <a:pt x="543" y="287"/>
                </a:cubicBezTo>
                <a:cubicBezTo>
                  <a:pt x="542" y="284"/>
                  <a:pt x="539" y="285"/>
                  <a:pt x="541" y="284"/>
                </a:cubicBezTo>
                <a:cubicBezTo>
                  <a:pt x="543" y="284"/>
                  <a:pt x="544" y="278"/>
                  <a:pt x="543" y="277"/>
                </a:cubicBezTo>
                <a:cubicBezTo>
                  <a:pt x="542" y="276"/>
                  <a:pt x="534" y="270"/>
                  <a:pt x="533" y="270"/>
                </a:cubicBezTo>
                <a:cubicBezTo>
                  <a:pt x="532" y="270"/>
                  <a:pt x="529" y="266"/>
                  <a:pt x="529" y="265"/>
                </a:cubicBezTo>
                <a:cubicBezTo>
                  <a:pt x="529" y="264"/>
                  <a:pt x="526" y="261"/>
                  <a:pt x="524" y="261"/>
                </a:cubicBezTo>
                <a:cubicBezTo>
                  <a:pt x="523" y="261"/>
                  <a:pt x="519" y="261"/>
                  <a:pt x="516" y="260"/>
                </a:cubicBezTo>
                <a:cubicBezTo>
                  <a:pt x="514" y="258"/>
                  <a:pt x="517" y="257"/>
                  <a:pt x="519" y="256"/>
                </a:cubicBezTo>
                <a:cubicBezTo>
                  <a:pt x="520" y="256"/>
                  <a:pt x="520" y="253"/>
                  <a:pt x="521" y="253"/>
                </a:cubicBezTo>
                <a:cubicBezTo>
                  <a:pt x="523" y="252"/>
                  <a:pt x="526" y="257"/>
                  <a:pt x="529" y="259"/>
                </a:cubicBezTo>
                <a:cubicBezTo>
                  <a:pt x="532" y="261"/>
                  <a:pt x="542" y="264"/>
                  <a:pt x="545" y="266"/>
                </a:cubicBezTo>
                <a:cubicBezTo>
                  <a:pt x="548" y="267"/>
                  <a:pt x="558" y="269"/>
                  <a:pt x="563" y="270"/>
                </a:cubicBezTo>
                <a:cubicBezTo>
                  <a:pt x="568" y="271"/>
                  <a:pt x="575" y="273"/>
                  <a:pt x="578" y="273"/>
                </a:cubicBezTo>
                <a:cubicBezTo>
                  <a:pt x="582" y="273"/>
                  <a:pt x="586" y="270"/>
                  <a:pt x="589" y="270"/>
                </a:cubicBezTo>
                <a:cubicBezTo>
                  <a:pt x="593" y="270"/>
                  <a:pt x="596" y="268"/>
                  <a:pt x="599" y="263"/>
                </a:cubicBezTo>
                <a:cubicBezTo>
                  <a:pt x="603" y="259"/>
                  <a:pt x="603" y="251"/>
                  <a:pt x="602" y="250"/>
                </a:cubicBezTo>
                <a:cubicBezTo>
                  <a:pt x="601" y="249"/>
                  <a:pt x="602" y="240"/>
                  <a:pt x="599" y="238"/>
                </a:cubicBezTo>
                <a:cubicBezTo>
                  <a:pt x="597" y="237"/>
                  <a:pt x="596" y="236"/>
                  <a:pt x="594" y="234"/>
                </a:cubicBezTo>
                <a:cubicBezTo>
                  <a:pt x="591" y="232"/>
                  <a:pt x="589" y="231"/>
                  <a:pt x="587" y="232"/>
                </a:cubicBezTo>
                <a:cubicBezTo>
                  <a:pt x="586" y="233"/>
                  <a:pt x="585" y="230"/>
                  <a:pt x="582" y="228"/>
                </a:cubicBezTo>
                <a:cubicBezTo>
                  <a:pt x="580" y="227"/>
                  <a:pt x="579" y="227"/>
                  <a:pt x="576" y="226"/>
                </a:cubicBezTo>
                <a:cubicBezTo>
                  <a:pt x="572" y="226"/>
                  <a:pt x="572" y="225"/>
                  <a:pt x="569" y="222"/>
                </a:cubicBezTo>
                <a:cubicBezTo>
                  <a:pt x="566" y="219"/>
                  <a:pt x="555" y="213"/>
                  <a:pt x="553" y="212"/>
                </a:cubicBezTo>
                <a:cubicBezTo>
                  <a:pt x="550" y="210"/>
                  <a:pt x="545" y="209"/>
                  <a:pt x="542" y="209"/>
                </a:cubicBezTo>
                <a:cubicBezTo>
                  <a:pt x="538" y="210"/>
                  <a:pt x="537" y="208"/>
                  <a:pt x="534" y="208"/>
                </a:cubicBezTo>
                <a:cubicBezTo>
                  <a:pt x="532" y="209"/>
                  <a:pt x="530" y="208"/>
                  <a:pt x="530" y="206"/>
                </a:cubicBezTo>
                <a:cubicBezTo>
                  <a:pt x="530" y="205"/>
                  <a:pt x="527" y="206"/>
                  <a:pt x="524" y="208"/>
                </a:cubicBezTo>
                <a:cubicBezTo>
                  <a:pt x="521" y="210"/>
                  <a:pt x="526" y="205"/>
                  <a:pt x="523" y="205"/>
                </a:cubicBezTo>
                <a:cubicBezTo>
                  <a:pt x="521" y="205"/>
                  <a:pt x="518" y="202"/>
                  <a:pt x="520" y="203"/>
                </a:cubicBezTo>
                <a:cubicBezTo>
                  <a:pt x="522" y="203"/>
                  <a:pt x="529" y="200"/>
                  <a:pt x="525" y="198"/>
                </a:cubicBezTo>
                <a:cubicBezTo>
                  <a:pt x="521" y="196"/>
                  <a:pt x="516" y="195"/>
                  <a:pt x="514" y="197"/>
                </a:cubicBezTo>
                <a:cubicBezTo>
                  <a:pt x="514" y="197"/>
                  <a:pt x="513" y="198"/>
                  <a:pt x="513" y="198"/>
                </a:cubicBezTo>
                <a:cubicBezTo>
                  <a:pt x="513" y="198"/>
                  <a:pt x="512" y="198"/>
                  <a:pt x="512" y="198"/>
                </a:cubicBezTo>
                <a:cubicBezTo>
                  <a:pt x="512" y="198"/>
                  <a:pt x="511" y="199"/>
                  <a:pt x="511" y="199"/>
                </a:cubicBezTo>
                <a:cubicBezTo>
                  <a:pt x="510" y="199"/>
                  <a:pt x="510" y="199"/>
                  <a:pt x="510" y="199"/>
                </a:cubicBezTo>
                <a:cubicBezTo>
                  <a:pt x="509" y="199"/>
                  <a:pt x="509" y="199"/>
                  <a:pt x="508" y="199"/>
                </a:cubicBezTo>
                <a:cubicBezTo>
                  <a:pt x="508" y="199"/>
                  <a:pt x="507" y="199"/>
                  <a:pt x="506" y="199"/>
                </a:cubicBezTo>
                <a:cubicBezTo>
                  <a:pt x="506" y="199"/>
                  <a:pt x="505" y="199"/>
                  <a:pt x="504" y="199"/>
                </a:cubicBezTo>
                <a:cubicBezTo>
                  <a:pt x="499" y="199"/>
                  <a:pt x="495" y="197"/>
                  <a:pt x="495" y="195"/>
                </a:cubicBezTo>
                <a:cubicBezTo>
                  <a:pt x="495" y="194"/>
                  <a:pt x="488" y="193"/>
                  <a:pt x="487" y="191"/>
                </a:cubicBezTo>
                <a:cubicBezTo>
                  <a:pt x="485" y="190"/>
                  <a:pt x="491" y="191"/>
                  <a:pt x="495" y="192"/>
                </a:cubicBezTo>
                <a:cubicBezTo>
                  <a:pt x="499" y="192"/>
                  <a:pt x="499" y="192"/>
                  <a:pt x="501" y="191"/>
                </a:cubicBezTo>
                <a:cubicBezTo>
                  <a:pt x="503" y="190"/>
                  <a:pt x="506" y="188"/>
                  <a:pt x="507" y="186"/>
                </a:cubicBezTo>
                <a:cubicBezTo>
                  <a:pt x="508" y="185"/>
                  <a:pt x="507" y="183"/>
                  <a:pt x="505" y="183"/>
                </a:cubicBezTo>
                <a:cubicBezTo>
                  <a:pt x="502" y="183"/>
                  <a:pt x="502" y="180"/>
                  <a:pt x="498" y="180"/>
                </a:cubicBezTo>
                <a:cubicBezTo>
                  <a:pt x="495" y="179"/>
                  <a:pt x="496" y="178"/>
                  <a:pt x="494" y="178"/>
                </a:cubicBezTo>
                <a:cubicBezTo>
                  <a:pt x="491" y="179"/>
                  <a:pt x="493" y="176"/>
                  <a:pt x="491" y="174"/>
                </a:cubicBezTo>
                <a:cubicBezTo>
                  <a:pt x="488" y="172"/>
                  <a:pt x="487" y="175"/>
                  <a:pt x="485" y="176"/>
                </a:cubicBezTo>
                <a:cubicBezTo>
                  <a:pt x="484" y="178"/>
                  <a:pt x="484" y="180"/>
                  <a:pt x="482" y="181"/>
                </a:cubicBezTo>
                <a:cubicBezTo>
                  <a:pt x="480" y="182"/>
                  <a:pt x="481" y="180"/>
                  <a:pt x="482" y="179"/>
                </a:cubicBezTo>
                <a:cubicBezTo>
                  <a:pt x="483" y="178"/>
                  <a:pt x="481" y="179"/>
                  <a:pt x="480" y="179"/>
                </a:cubicBezTo>
                <a:cubicBezTo>
                  <a:pt x="478" y="179"/>
                  <a:pt x="478" y="178"/>
                  <a:pt x="480" y="177"/>
                </a:cubicBezTo>
                <a:cubicBezTo>
                  <a:pt x="482" y="176"/>
                  <a:pt x="484" y="173"/>
                  <a:pt x="484" y="172"/>
                </a:cubicBezTo>
                <a:cubicBezTo>
                  <a:pt x="484" y="171"/>
                  <a:pt x="482" y="168"/>
                  <a:pt x="481" y="169"/>
                </a:cubicBezTo>
                <a:cubicBezTo>
                  <a:pt x="479" y="171"/>
                  <a:pt x="476" y="169"/>
                  <a:pt x="475" y="170"/>
                </a:cubicBezTo>
                <a:cubicBezTo>
                  <a:pt x="474" y="171"/>
                  <a:pt x="471" y="176"/>
                  <a:pt x="471" y="179"/>
                </a:cubicBezTo>
                <a:cubicBezTo>
                  <a:pt x="471" y="182"/>
                  <a:pt x="469" y="182"/>
                  <a:pt x="468" y="182"/>
                </a:cubicBezTo>
                <a:cubicBezTo>
                  <a:pt x="466" y="182"/>
                  <a:pt x="469" y="170"/>
                  <a:pt x="470" y="169"/>
                </a:cubicBezTo>
                <a:cubicBezTo>
                  <a:pt x="470" y="168"/>
                  <a:pt x="467" y="170"/>
                  <a:pt x="465" y="172"/>
                </a:cubicBezTo>
                <a:cubicBezTo>
                  <a:pt x="462" y="175"/>
                  <a:pt x="460" y="178"/>
                  <a:pt x="459" y="180"/>
                </a:cubicBezTo>
                <a:cubicBezTo>
                  <a:pt x="458" y="183"/>
                  <a:pt x="456" y="188"/>
                  <a:pt x="454" y="191"/>
                </a:cubicBezTo>
                <a:cubicBezTo>
                  <a:pt x="452" y="193"/>
                  <a:pt x="453" y="186"/>
                  <a:pt x="454" y="185"/>
                </a:cubicBezTo>
                <a:cubicBezTo>
                  <a:pt x="456" y="183"/>
                  <a:pt x="456" y="179"/>
                  <a:pt x="458" y="177"/>
                </a:cubicBezTo>
                <a:cubicBezTo>
                  <a:pt x="459" y="176"/>
                  <a:pt x="462" y="172"/>
                  <a:pt x="460" y="173"/>
                </a:cubicBezTo>
                <a:cubicBezTo>
                  <a:pt x="457" y="173"/>
                  <a:pt x="456" y="170"/>
                  <a:pt x="454" y="171"/>
                </a:cubicBezTo>
                <a:cubicBezTo>
                  <a:pt x="452" y="172"/>
                  <a:pt x="451" y="171"/>
                  <a:pt x="450" y="170"/>
                </a:cubicBezTo>
                <a:cubicBezTo>
                  <a:pt x="448" y="169"/>
                  <a:pt x="448" y="172"/>
                  <a:pt x="449" y="174"/>
                </a:cubicBezTo>
                <a:cubicBezTo>
                  <a:pt x="450" y="175"/>
                  <a:pt x="447" y="176"/>
                  <a:pt x="447" y="178"/>
                </a:cubicBezTo>
                <a:cubicBezTo>
                  <a:pt x="447" y="179"/>
                  <a:pt x="446" y="178"/>
                  <a:pt x="445" y="177"/>
                </a:cubicBezTo>
                <a:cubicBezTo>
                  <a:pt x="444" y="177"/>
                  <a:pt x="444" y="180"/>
                  <a:pt x="445" y="182"/>
                </a:cubicBezTo>
                <a:cubicBezTo>
                  <a:pt x="446" y="183"/>
                  <a:pt x="442" y="181"/>
                  <a:pt x="442" y="180"/>
                </a:cubicBezTo>
                <a:cubicBezTo>
                  <a:pt x="441" y="179"/>
                  <a:pt x="439" y="180"/>
                  <a:pt x="437" y="180"/>
                </a:cubicBezTo>
                <a:cubicBezTo>
                  <a:pt x="435" y="181"/>
                  <a:pt x="435" y="182"/>
                  <a:pt x="435" y="183"/>
                </a:cubicBezTo>
                <a:cubicBezTo>
                  <a:pt x="435" y="185"/>
                  <a:pt x="440" y="188"/>
                  <a:pt x="439" y="189"/>
                </a:cubicBezTo>
                <a:cubicBezTo>
                  <a:pt x="438" y="189"/>
                  <a:pt x="438" y="192"/>
                  <a:pt x="438" y="195"/>
                </a:cubicBezTo>
                <a:cubicBezTo>
                  <a:pt x="438" y="197"/>
                  <a:pt x="435" y="192"/>
                  <a:pt x="434" y="193"/>
                </a:cubicBezTo>
                <a:cubicBezTo>
                  <a:pt x="433" y="194"/>
                  <a:pt x="432" y="190"/>
                  <a:pt x="434" y="189"/>
                </a:cubicBezTo>
                <a:cubicBezTo>
                  <a:pt x="435" y="188"/>
                  <a:pt x="434" y="185"/>
                  <a:pt x="431" y="186"/>
                </a:cubicBezTo>
                <a:cubicBezTo>
                  <a:pt x="428" y="188"/>
                  <a:pt x="429" y="184"/>
                  <a:pt x="425" y="185"/>
                </a:cubicBezTo>
                <a:cubicBezTo>
                  <a:pt x="421" y="186"/>
                  <a:pt x="418" y="187"/>
                  <a:pt x="417" y="189"/>
                </a:cubicBezTo>
                <a:cubicBezTo>
                  <a:pt x="417" y="190"/>
                  <a:pt x="423" y="192"/>
                  <a:pt x="426" y="193"/>
                </a:cubicBezTo>
                <a:cubicBezTo>
                  <a:pt x="428" y="194"/>
                  <a:pt x="426" y="197"/>
                  <a:pt x="427" y="198"/>
                </a:cubicBezTo>
                <a:cubicBezTo>
                  <a:pt x="428" y="199"/>
                  <a:pt x="422" y="194"/>
                  <a:pt x="420" y="194"/>
                </a:cubicBezTo>
                <a:cubicBezTo>
                  <a:pt x="418" y="193"/>
                  <a:pt x="420" y="196"/>
                  <a:pt x="420" y="198"/>
                </a:cubicBezTo>
                <a:cubicBezTo>
                  <a:pt x="420" y="199"/>
                  <a:pt x="419" y="196"/>
                  <a:pt x="417" y="195"/>
                </a:cubicBezTo>
                <a:cubicBezTo>
                  <a:pt x="416" y="194"/>
                  <a:pt x="416" y="200"/>
                  <a:pt x="414" y="200"/>
                </a:cubicBezTo>
                <a:cubicBezTo>
                  <a:pt x="411" y="201"/>
                  <a:pt x="413" y="196"/>
                  <a:pt x="413" y="195"/>
                </a:cubicBezTo>
                <a:cubicBezTo>
                  <a:pt x="414" y="194"/>
                  <a:pt x="412" y="197"/>
                  <a:pt x="410" y="199"/>
                </a:cubicBezTo>
                <a:cubicBezTo>
                  <a:pt x="408" y="201"/>
                  <a:pt x="408" y="199"/>
                  <a:pt x="409" y="197"/>
                </a:cubicBezTo>
                <a:cubicBezTo>
                  <a:pt x="409" y="195"/>
                  <a:pt x="407" y="194"/>
                  <a:pt x="404" y="194"/>
                </a:cubicBezTo>
                <a:cubicBezTo>
                  <a:pt x="400" y="194"/>
                  <a:pt x="403" y="191"/>
                  <a:pt x="403" y="189"/>
                </a:cubicBezTo>
                <a:cubicBezTo>
                  <a:pt x="403" y="187"/>
                  <a:pt x="400" y="190"/>
                  <a:pt x="399" y="192"/>
                </a:cubicBezTo>
                <a:cubicBezTo>
                  <a:pt x="397" y="195"/>
                  <a:pt x="396" y="194"/>
                  <a:pt x="398" y="198"/>
                </a:cubicBezTo>
                <a:cubicBezTo>
                  <a:pt x="399" y="201"/>
                  <a:pt x="394" y="199"/>
                  <a:pt x="393" y="201"/>
                </a:cubicBezTo>
                <a:cubicBezTo>
                  <a:pt x="392" y="203"/>
                  <a:pt x="394" y="203"/>
                  <a:pt x="397" y="204"/>
                </a:cubicBezTo>
                <a:cubicBezTo>
                  <a:pt x="399" y="205"/>
                  <a:pt x="398" y="208"/>
                  <a:pt x="398" y="209"/>
                </a:cubicBezTo>
                <a:cubicBezTo>
                  <a:pt x="399" y="210"/>
                  <a:pt x="393" y="209"/>
                  <a:pt x="392" y="210"/>
                </a:cubicBezTo>
                <a:cubicBezTo>
                  <a:pt x="392" y="212"/>
                  <a:pt x="390" y="213"/>
                  <a:pt x="388" y="214"/>
                </a:cubicBezTo>
                <a:cubicBezTo>
                  <a:pt x="385" y="214"/>
                  <a:pt x="386" y="215"/>
                  <a:pt x="388" y="216"/>
                </a:cubicBezTo>
                <a:cubicBezTo>
                  <a:pt x="390" y="218"/>
                  <a:pt x="388" y="218"/>
                  <a:pt x="386" y="218"/>
                </a:cubicBezTo>
                <a:cubicBezTo>
                  <a:pt x="385" y="217"/>
                  <a:pt x="382" y="219"/>
                  <a:pt x="380" y="220"/>
                </a:cubicBezTo>
                <a:cubicBezTo>
                  <a:pt x="379" y="221"/>
                  <a:pt x="376" y="222"/>
                  <a:pt x="375" y="220"/>
                </a:cubicBezTo>
                <a:cubicBezTo>
                  <a:pt x="373" y="219"/>
                  <a:pt x="370" y="219"/>
                  <a:pt x="370" y="221"/>
                </a:cubicBezTo>
                <a:cubicBezTo>
                  <a:pt x="370" y="224"/>
                  <a:pt x="367" y="226"/>
                  <a:pt x="367" y="227"/>
                </a:cubicBezTo>
                <a:cubicBezTo>
                  <a:pt x="367" y="228"/>
                  <a:pt x="370" y="228"/>
                  <a:pt x="373" y="227"/>
                </a:cubicBezTo>
                <a:cubicBezTo>
                  <a:pt x="376" y="226"/>
                  <a:pt x="372" y="229"/>
                  <a:pt x="370" y="232"/>
                </a:cubicBezTo>
                <a:cubicBezTo>
                  <a:pt x="368" y="234"/>
                  <a:pt x="371" y="233"/>
                  <a:pt x="374" y="232"/>
                </a:cubicBezTo>
                <a:cubicBezTo>
                  <a:pt x="376" y="231"/>
                  <a:pt x="375" y="234"/>
                  <a:pt x="373" y="235"/>
                </a:cubicBezTo>
                <a:cubicBezTo>
                  <a:pt x="370" y="236"/>
                  <a:pt x="367" y="236"/>
                  <a:pt x="366" y="239"/>
                </a:cubicBezTo>
                <a:cubicBezTo>
                  <a:pt x="364" y="241"/>
                  <a:pt x="369" y="241"/>
                  <a:pt x="372" y="241"/>
                </a:cubicBezTo>
                <a:cubicBezTo>
                  <a:pt x="376" y="242"/>
                  <a:pt x="361" y="240"/>
                  <a:pt x="362" y="243"/>
                </a:cubicBezTo>
                <a:cubicBezTo>
                  <a:pt x="363" y="245"/>
                  <a:pt x="359" y="247"/>
                  <a:pt x="359" y="248"/>
                </a:cubicBezTo>
                <a:cubicBezTo>
                  <a:pt x="359" y="250"/>
                  <a:pt x="363" y="249"/>
                  <a:pt x="365" y="249"/>
                </a:cubicBezTo>
                <a:cubicBezTo>
                  <a:pt x="367" y="249"/>
                  <a:pt x="360" y="252"/>
                  <a:pt x="358" y="252"/>
                </a:cubicBezTo>
                <a:cubicBezTo>
                  <a:pt x="356" y="252"/>
                  <a:pt x="352" y="255"/>
                  <a:pt x="353" y="257"/>
                </a:cubicBezTo>
                <a:cubicBezTo>
                  <a:pt x="353" y="259"/>
                  <a:pt x="350" y="260"/>
                  <a:pt x="348" y="262"/>
                </a:cubicBezTo>
                <a:cubicBezTo>
                  <a:pt x="346" y="264"/>
                  <a:pt x="344" y="267"/>
                  <a:pt x="344" y="269"/>
                </a:cubicBezTo>
                <a:cubicBezTo>
                  <a:pt x="345" y="270"/>
                  <a:pt x="346" y="269"/>
                  <a:pt x="350" y="272"/>
                </a:cubicBezTo>
                <a:cubicBezTo>
                  <a:pt x="354" y="274"/>
                  <a:pt x="347" y="272"/>
                  <a:pt x="344" y="272"/>
                </a:cubicBezTo>
                <a:cubicBezTo>
                  <a:pt x="342" y="272"/>
                  <a:pt x="340" y="275"/>
                  <a:pt x="342" y="276"/>
                </a:cubicBezTo>
                <a:cubicBezTo>
                  <a:pt x="344" y="277"/>
                  <a:pt x="342" y="278"/>
                  <a:pt x="342" y="281"/>
                </a:cubicBezTo>
                <a:cubicBezTo>
                  <a:pt x="342" y="284"/>
                  <a:pt x="339" y="286"/>
                  <a:pt x="337" y="288"/>
                </a:cubicBezTo>
                <a:cubicBezTo>
                  <a:pt x="335" y="291"/>
                  <a:pt x="339" y="290"/>
                  <a:pt x="341" y="289"/>
                </a:cubicBezTo>
                <a:cubicBezTo>
                  <a:pt x="343" y="288"/>
                  <a:pt x="337" y="293"/>
                  <a:pt x="335" y="294"/>
                </a:cubicBezTo>
                <a:cubicBezTo>
                  <a:pt x="333" y="296"/>
                  <a:pt x="331" y="296"/>
                  <a:pt x="331" y="299"/>
                </a:cubicBezTo>
                <a:cubicBezTo>
                  <a:pt x="331" y="301"/>
                  <a:pt x="328" y="299"/>
                  <a:pt x="325" y="299"/>
                </a:cubicBezTo>
                <a:cubicBezTo>
                  <a:pt x="322" y="299"/>
                  <a:pt x="319" y="307"/>
                  <a:pt x="317" y="308"/>
                </a:cubicBezTo>
                <a:cubicBezTo>
                  <a:pt x="316" y="310"/>
                  <a:pt x="313" y="313"/>
                  <a:pt x="312" y="314"/>
                </a:cubicBezTo>
                <a:cubicBezTo>
                  <a:pt x="311" y="315"/>
                  <a:pt x="316" y="317"/>
                  <a:pt x="318" y="317"/>
                </a:cubicBezTo>
                <a:cubicBezTo>
                  <a:pt x="321" y="317"/>
                  <a:pt x="325" y="315"/>
                  <a:pt x="326" y="314"/>
                </a:cubicBezTo>
                <a:cubicBezTo>
                  <a:pt x="328" y="313"/>
                  <a:pt x="321" y="319"/>
                  <a:pt x="318" y="320"/>
                </a:cubicBezTo>
                <a:cubicBezTo>
                  <a:pt x="316" y="321"/>
                  <a:pt x="315" y="318"/>
                  <a:pt x="314" y="318"/>
                </a:cubicBezTo>
                <a:cubicBezTo>
                  <a:pt x="313" y="318"/>
                  <a:pt x="312" y="320"/>
                  <a:pt x="311" y="321"/>
                </a:cubicBezTo>
                <a:cubicBezTo>
                  <a:pt x="310" y="322"/>
                  <a:pt x="305" y="321"/>
                  <a:pt x="303" y="322"/>
                </a:cubicBezTo>
                <a:cubicBezTo>
                  <a:pt x="302" y="323"/>
                  <a:pt x="300" y="325"/>
                  <a:pt x="301" y="327"/>
                </a:cubicBezTo>
                <a:cubicBezTo>
                  <a:pt x="302" y="329"/>
                  <a:pt x="301" y="330"/>
                  <a:pt x="302" y="332"/>
                </a:cubicBezTo>
                <a:cubicBezTo>
                  <a:pt x="303" y="335"/>
                  <a:pt x="300" y="331"/>
                  <a:pt x="297" y="331"/>
                </a:cubicBezTo>
                <a:cubicBezTo>
                  <a:pt x="294" y="330"/>
                  <a:pt x="294" y="332"/>
                  <a:pt x="291" y="334"/>
                </a:cubicBezTo>
                <a:cubicBezTo>
                  <a:pt x="289" y="335"/>
                  <a:pt x="284" y="334"/>
                  <a:pt x="282" y="335"/>
                </a:cubicBezTo>
                <a:cubicBezTo>
                  <a:pt x="280" y="336"/>
                  <a:pt x="283" y="337"/>
                  <a:pt x="285" y="338"/>
                </a:cubicBezTo>
                <a:cubicBezTo>
                  <a:pt x="288" y="340"/>
                  <a:pt x="284" y="339"/>
                  <a:pt x="280" y="338"/>
                </a:cubicBezTo>
                <a:cubicBezTo>
                  <a:pt x="276" y="338"/>
                  <a:pt x="278" y="340"/>
                  <a:pt x="277" y="342"/>
                </a:cubicBezTo>
                <a:cubicBezTo>
                  <a:pt x="277" y="344"/>
                  <a:pt x="272" y="343"/>
                  <a:pt x="271" y="344"/>
                </a:cubicBezTo>
                <a:cubicBezTo>
                  <a:pt x="269" y="346"/>
                  <a:pt x="274" y="347"/>
                  <a:pt x="272" y="347"/>
                </a:cubicBezTo>
                <a:cubicBezTo>
                  <a:pt x="270" y="347"/>
                  <a:pt x="266" y="348"/>
                  <a:pt x="268" y="350"/>
                </a:cubicBezTo>
                <a:cubicBezTo>
                  <a:pt x="270" y="353"/>
                  <a:pt x="269" y="353"/>
                  <a:pt x="271" y="357"/>
                </a:cubicBezTo>
                <a:cubicBezTo>
                  <a:pt x="273" y="361"/>
                  <a:pt x="276" y="360"/>
                  <a:pt x="272" y="360"/>
                </a:cubicBezTo>
                <a:cubicBezTo>
                  <a:pt x="267" y="360"/>
                  <a:pt x="268" y="361"/>
                  <a:pt x="270" y="364"/>
                </a:cubicBezTo>
                <a:cubicBezTo>
                  <a:pt x="272" y="366"/>
                  <a:pt x="271" y="365"/>
                  <a:pt x="267" y="367"/>
                </a:cubicBezTo>
                <a:cubicBezTo>
                  <a:pt x="262" y="368"/>
                  <a:pt x="267" y="368"/>
                  <a:pt x="269" y="370"/>
                </a:cubicBezTo>
                <a:cubicBezTo>
                  <a:pt x="271" y="372"/>
                  <a:pt x="267" y="373"/>
                  <a:pt x="269" y="374"/>
                </a:cubicBezTo>
                <a:cubicBezTo>
                  <a:pt x="272" y="374"/>
                  <a:pt x="266" y="377"/>
                  <a:pt x="269" y="379"/>
                </a:cubicBezTo>
                <a:cubicBezTo>
                  <a:pt x="273" y="381"/>
                  <a:pt x="272" y="379"/>
                  <a:pt x="275" y="376"/>
                </a:cubicBezTo>
                <a:cubicBezTo>
                  <a:pt x="278" y="374"/>
                  <a:pt x="275" y="378"/>
                  <a:pt x="273" y="382"/>
                </a:cubicBezTo>
                <a:cubicBezTo>
                  <a:pt x="271" y="385"/>
                  <a:pt x="271" y="381"/>
                  <a:pt x="267" y="382"/>
                </a:cubicBezTo>
                <a:cubicBezTo>
                  <a:pt x="263" y="383"/>
                  <a:pt x="268" y="385"/>
                  <a:pt x="269" y="389"/>
                </a:cubicBezTo>
                <a:cubicBezTo>
                  <a:pt x="269" y="392"/>
                  <a:pt x="269" y="391"/>
                  <a:pt x="272" y="391"/>
                </a:cubicBezTo>
                <a:cubicBezTo>
                  <a:pt x="275" y="391"/>
                  <a:pt x="275" y="390"/>
                  <a:pt x="277" y="389"/>
                </a:cubicBezTo>
                <a:cubicBezTo>
                  <a:pt x="278" y="387"/>
                  <a:pt x="276" y="392"/>
                  <a:pt x="276" y="395"/>
                </a:cubicBezTo>
                <a:cubicBezTo>
                  <a:pt x="277" y="397"/>
                  <a:pt x="274" y="394"/>
                  <a:pt x="271" y="396"/>
                </a:cubicBezTo>
                <a:cubicBezTo>
                  <a:pt x="269" y="397"/>
                  <a:pt x="271" y="400"/>
                  <a:pt x="272" y="402"/>
                </a:cubicBezTo>
                <a:cubicBezTo>
                  <a:pt x="274" y="403"/>
                  <a:pt x="278" y="406"/>
                  <a:pt x="280" y="408"/>
                </a:cubicBezTo>
                <a:cubicBezTo>
                  <a:pt x="283" y="410"/>
                  <a:pt x="287" y="410"/>
                  <a:pt x="291" y="409"/>
                </a:cubicBezTo>
                <a:cubicBezTo>
                  <a:pt x="294" y="407"/>
                  <a:pt x="293" y="410"/>
                  <a:pt x="296" y="408"/>
                </a:cubicBezTo>
                <a:cubicBezTo>
                  <a:pt x="299" y="406"/>
                  <a:pt x="303" y="403"/>
                  <a:pt x="307" y="397"/>
                </a:cubicBezTo>
                <a:cubicBezTo>
                  <a:pt x="311" y="392"/>
                  <a:pt x="312" y="392"/>
                  <a:pt x="315" y="392"/>
                </a:cubicBezTo>
                <a:cubicBezTo>
                  <a:pt x="318" y="391"/>
                  <a:pt x="318" y="390"/>
                  <a:pt x="318" y="386"/>
                </a:cubicBezTo>
                <a:cubicBezTo>
                  <a:pt x="319" y="386"/>
                  <a:pt x="319" y="386"/>
                  <a:pt x="319" y="386"/>
                </a:cubicBezTo>
                <a:cubicBezTo>
                  <a:pt x="319" y="386"/>
                  <a:pt x="319" y="386"/>
                  <a:pt x="319" y="386"/>
                </a:cubicBezTo>
                <a:cubicBezTo>
                  <a:pt x="319" y="386"/>
                  <a:pt x="319" y="386"/>
                  <a:pt x="319" y="386"/>
                </a:cubicBezTo>
                <a:cubicBezTo>
                  <a:pt x="319" y="386"/>
                  <a:pt x="319" y="386"/>
                  <a:pt x="319" y="386"/>
                </a:cubicBezTo>
                <a:cubicBezTo>
                  <a:pt x="319" y="386"/>
                  <a:pt x="319" y="387"/>
                  <a:pt x="319" y="387"/>
                </a:cubicBezTo>
                <a:cubicBezTo>
                  <a:pt x="319" y="387"/>
                  <a:pt x="319" y="387"/>
                  <a:pt x="319" y="387"/>
                </a:cubicBezTo>
                <a:cubicBezTo>
                  <a:pt x="319" y="388"/>
                  <a:pt x="320" y="388"/>
                  <a:pt x="320" y="388"/>
                </a:cubicBezTo>
                <a:cubicBezTo>
                  <a:pt x="320" y="389"/>
                  <a:pt x="320" y="389"/>
                  <a:pt x="320" y="390"/>
                </a:cubicBezTo>
                <a:cubicBezTo>
                  <a:pt x="320" y="390"/>
                  <a:pt x="320" y="390"/>
                  <a:pt x="320" y="390"/>
                </a:cubicBezTo>
                <a:cubicBezTo>
                  <a:pt x="320" y="391"/>
                  <a:pt x="321" y="391"/>
                  <a:pt x="321" y="392"/>
                </a:cubicBezTo>
                <a:cubicBezTo>
                  <a:pt x="321" y="392"/>
                  <a:pt x="321" y="392"/>
                  <a:pt x="321" y="392"/>
                </a:cubicBezTo>
                <a:cubicBezTo>
                  <a:pt x="321" y="393"/>
                  <a:pt x="321" y="393"/>
                  <a:pt x="322" y="394"/>
                </a:cubicBezTo>
                <a:cubicBezTo>
                  <a:pt x="322" y="394"/>
                  <a:pt x="322" y="394"/>
                  <a:pt x="322" y="394"/>
                </a:cubicBezTo>
                <a:cubicBezTo>
                  <a:pt x="322" y="394"/>
                  <a:pt x="322" y="395"/>
                  <a:pt x="322" y="395"/>
                </a:cubicBezTo>
                <a:cubicBezTo>
                  <a:pt x="324" y="398"/>
                  <a:pt x="323" y="405"/>
                  <a:pt x="325" y="407"/>
                </a:cubicBezTo>
                <a:cubicBezTo>
                  <a:pt x="326" y="409"/>
                  <a:pt x="327" y="409"/>
                  <a:pt x="330" y="407"/>
                </a:cubicBezTo>
                <a:cubicBezTo>
                  <a:pt x="333" y="405"/>
                  <a:pt x="329" y="415"/>
                  <a:pt x="328" y="417"/>
                </a:cubicBezTo>
                <a:cubicBezTo>
                  <a:pt x="328" y="420"/>
                  <a:pt x="333" y="426"/>
                  <a:pt x="334" y="429"/>
                </a:cubicBezTo>
                <a:cubicBezTo>
                  <a:pt x="336" y="432"/>
                  <a:pt x="337" y="437"/>
                  <a:pt x="338" y="439"/>
                </a:cubicBezTo>
                <a:cubicBezTo>
                  <a:pt x="338" y="441"/>
                  <a:pt x="335" y="447"/>
                  <a:pt x="336" y="447"/>
                </a:cubicBezTo>
                <a:cubicBezTo>
                  <a:pt x="338" y="447"/>
                  <a:pt x="342" y="450"/>
                  <a:pt x="346" y="450"/>
                </a:cubicBezTo>
                <a:cubicBezTo>
                  <a:pt x="350" y="450"/>
                  <a:pt x="351" y="449"/>
                  <a:pt x="352" y="447"/>
                </a:cubicBezTo>
                <a:cubicBezTo>
                  <a:pt x="353" y="444"/>
                  <a:pt x="352" y="442"/>
                  <a:pt x="358" y="439"/>
                </a:cubicBezTo>
                <a:cubicBezTo>
                  <a:pt x="363" y="435"/>
                  <a:pt x="365" y="438"/>
                  <a:pt x="367" y="437"/>
                </a:cubicBezTo>
                <a:cubicBezTo>
                  <a:pt x="369" y="437"/>
                  <a:pt x="374" y="423"/>
                  <a:pt x="375" y="419"/>
                </a:cubicBezTo>
                <a:cubicBezTo>
                  <a:pt x="376" y="414"/>
                  <a:pt x="376" y="409"/>
                  <a:pt x="376" y="407"/>
                </a:cubicBezTo>
                <a:cubicBezTo>
                  <a:pt x="377" y="405"/>
                  <a:pt x="383" y="397"/>
                  <a:pt x="384" y="396"/>
                </a:cubicBezTo>
                <a:cubicBezTo>
                  <a:pt x="386" y="394"/>
                  <a:pt x="387" y="396"/>
                  <a:pt x="388" y="396"/>
                </a:cubicBezTo>
                <a:cubicBezTo>
                  <a:pt x="389" y="395"/>
                  <a:pt x="392" y="388"/>
                  <a:pt x="394" y="387"/>
                </a:cubicBezTo>
                <a:cubicBezTo>
                  <a:pt x="395" y="386"/>
                  <a:pt x="397" y="384"/>
                  <a:pt x="397" y="382"/>
                </a:cubicBezTo>
                <a:cubicBezTo>
                  <a:pt x="397" y="380"/>
                  <a:pt x="395" y="376"/>
                  <a:pt x="394" y="373"/>
                </a:cubicBezTo>
                <a:cubicBezTo>
                  <a:pt x="394" y="370"/>
                  <a:pt x="390" y="369"/>
                  <a:pt x="386" y="369"/>
                </a:cubicBezTo>
                <a:cubicBezTo>
                  <a:pt x="383" y="369"/>
                  <a:pt x="382" y="366"/>
                  <a:pt x="380" y="363"/>
                </a:cubicBezTo>
                <a:cubicBezTo>
                  <a:pt x="378" y="360"/>
                  <a:pt x="381" y="355"/>
                  <a:pt x="383" y="353"/>
                </a:cubicBezTo>
                <a:cubicBezTo>
                  <a:pt x="384" y="351"/>
                  <a:pt x="384" y="344"/>
                  <a:pt x="384" y="342"/>
                </a:cubicBezTo>
                <a:cubicBezTo>
                  <a:pt x="385" y="340"/>
                  <a:pt x="381" y="338"/>
                  <a:pt x="381" y="336"/>
                </a:cubicBezTo>
                <a:cubicBezTo>
                  <a:pt x="381" y="334"/>
                  <a:pt x="384" y="337"/>
                  <a:pt x="386" y="337"/>
                </a:cubicBezTo>
                <a:cubicBezTo>
                  <a:pt x="389" y="337"/>
                  <a:pt x="394" y="330"/>
                  <a:pt x="396" y="328"/>
                </a:cubicBezTo>
                <a:cubicBezTo>
                  <a:pt x="397" y="326"/>
                  <a:pt x="399" y="321"/>
                  <a:pt x="400" y="320"/>
                </a:cubicBezTo>
                <a:cubicBezTo>
                  <a:pt x="400" y="319"/>
                  <a:pt x="407" y="316"/>
                  <a:pt x="409" y="315"/>
                </a:cubicBezTo>
                <a:cubicBezTo>
                  <a:pt x="410" y="314"/>
                  <a:pt x="415" y="313"/>
                  <a:pt x="416" y="310"/>
                </a:cubicBezTo>
                <a:cubicBezTo>
                  <a:pt x="416" y="307"/>
                  <a:pt x="421" y="303"/>
                  <a:pt x="423" y="301"/>
                </a:cubicBezTo>
                <a:cubicBezTo>
                  <a:pt x="425" y="299"/>
                  <a:pt x="421" y="298"/>
                  <a:pt x="420" y="295"/>
                </a:cubicBezTo>
                <a:cubicBezTo>
                  <a:pt x="418" y="293"/>
                  <a:pt x="420" y="293"/>
                  <a:pt x="421" y="291"/>
                </a:cubicBezTo>
                <a:cubicBezTo>
                  <a:pt x="423" y="290"/>
                  <a:pt x="423" y="289"/>
                  <a:pt x="423" y="288"/>
                </a:cubicBezTo>
                <a:cubicBezTo>
                  <a:pt x="424" y="287"/>
                  <a:pt x="426" y="286"/>
                  <a:pt x="429" y="284"/>
                </a:cubicBezTo>
                <a:cubicBezTo>
                  <a:pt x="431" y="282"/>
                  <a:pt x="429" y="282"/>
                  <a:pt x="429" y="280"/>
                </a:cubicBezTo>
                <a:cubicBezTo>
                  <a:pt x="430" y="278"/>
                  <a:pt x="434" y="279"/>
                  <a:pt x="438" y="280"/>
                </a:cubicBezTo>
                <a:cubicBezTo>
                  <a:pt x="439" y="280"/>
                  <a:pt x="439" y="280"/>
                  <a:pt x="440" y="280"/>
                </a:cubicBezTo>
                <a:cubicBezTo>
                  <a:pt x="440" y="280"/>
                  <a:pt x="441" y="280"/>
                  <a:pt x="441" y="280"/>
                </a:cubicBezTo>
                <a:cubicBezTo>
                  <a:pt x="441" y="280"/>
                  <a:pt x="442" y="280"/>
                  <a:pt x="442" y="280"/>
                </a:cubicBezTo>
                <a:cubicBezTo>
                  <a:pt x="443" y="280"/>
                  <a:pt x="443" y="280"/>
                  <a:pt x="443" y="280"/>
                </a:cubicBezTo>
                <a:cubicBezTo>
                  <a:pt x="444" y="280"/>
                  <a:pt x="445" y="279"/>
                  <a:pt x="445" y="279"/>
                </a:cubicBezTo>
                <a:cubicBezTo>
                  <a:pt x="446" y="279"/>
                  <a:pt x="447" y="279"/>
                  <a:pt x="447" y="279"/>
                </a:cubicBezTo>
                <a:cubicBezTo>
                  <a:pt x="451" y="279"/>
                  <a:pt x="453" y="282"/>
                  <a:pt x="454" y="284"/>
                </a:cubicBezTo>
                <a:cubicBezTo>
                  <a:pt x="456" y="286"/>
                  <a:pt x="455" y="293"/>
                  <a:pt x="452" y="293"/>
                </a:cubicBezTo>
                <a:cubicBezTo>
                  <a:pt x="450" y="294"/>
                  <a:pt x="444" y="302"/>
                  <a:pt x="443" y="305"/>
                </a:cubicBezTo>
                <a:cubicBezTo>
                  <a:pt x="442" y="307"/>
                  <a:pt x="432" y="315"/>
                  <a:pt x="431" y="318"/>
                </a:cubicBezTo>
                <a:cubicBezTo>
                  <a:pt x="429" y="322"/>
                  <a:pt x="421" y="329"/>
                  <a:pt x="419" y="331"/>
                </a:cubicBezTo>
                <a:cubicBezTo>
                  <a:pt x="416" y="334"/>
                  <a:pt x="418" y="334"/>
                  <a:pt x="419" y="338"/>
                </a:cubicBezTo>
                <a:cubicBezTo>
                  <a:pt x="420" y="342"/>
                  <a:pt x="423" y="353"/>
                  <a:pt x="422" y="355"/>
                </a:cubicBezTo>
                <a:cubicBezTo>
                  <a:pt x="421" y="358"/>
                  <a:pt x="420" y="362"/>
                  <a:pt x="420" y="364"/>
                </a:cubicBezTo>
                <a:cubicBezTo>
                  <a:pt x="420" y="366"/>
                  <a:pt x="421" y="369"/>
                  <a:pt x="424" y="369"/>
                </a:cubicBezTo>
                <a:cubicBezTo>
                  <a:pt x="426" y="369"/>
                  <a:pt x="430" y="371"/>
                  <a:pt x="430" y="373"/>
                </a:cubicBezTo>
                <a:cubicBezTo>
                  <a:pt x="430" y="375"/>
                  <a:pt x="431" y="377"/>
                  <a:pt x="434" y="378"/>
                </a:cubicBezTo>
                <a:cubicBezTo>
                  <a:pt x="437" y="379"/>
                  <a:pt x="443" y="379"/>
                  <a:pt x="445" y="378"/>
                </a:cubicBezTo>
                <a:cubicBezTo>
                  <a:pt x="446" y="377"/>
                  <a:pt x="448" y="375"/>
                  <a:pt x="454" y="375"/>
                </a:cubicBezTo>
                <a:cubicBezTo>
                  <a:pt x="459" y="374"/>
                  <a:pt x="465" y="374"/>
                  <a:pt x="468" y="372"/>
                </a:cubicBezTo>
                <a:cubicBezTo>
                  <a:pt x="470" y="370"/>
                  <a:pt x="473" y="370"/>
                  <a:pt x="474" y="371"/>
                </a:cubicBezTo>
                <a:cubicBezTo>
                  <a:pt x="475" y="371"/>
                  <a:pt x="476" y="371"/>
                  <a:pt x="476" y="371"/>
                </a:cubicBezTo>
                <a:cubicBezTo>
                  <a:pt x="476" y="371"/>
                  <a:pt x="477" y="371"/>
                  <a:pt x="477" y="371"/>
                </a:cubicBezTo>
                <a:cubicBezTo>
                  <a:pt x="478" y="371"/>
                  <a:pt x="480" y="371"/>
                  <a:pt x="482" y="370"/>
                </a:cubicBezTo>
                <a:cubicBezTo>
                  <a:pt x="485" y="369"/>
                  <a:pt x="487" y="368"/>
                  <a:pt x="486" y="372"/>
                </a:cubicBezTo>
                <a:cubicBezTo>
                  <a:pt x="485" y="376"/>
                  <a:pt x="490" y="374"/>
                  <a:pt x="492" y="375"/>
                </a:cubicBezTo>
                <a:cubicBezTo>
                  <a:pt x="495" y="376"/>
                  <a:pt x="496" y="380"/>
                  <a:pt x="492" y="380"/>
                </a:cubicBezTo>
                <a:cubicBezTo>
                  <a:pt x="488" y="381"/>
                  <a:pt x="482" y="381"/>
                  <a:pt x="482" y="383"/>
                </a:cubicBezTo>
                <a:cubicBezTo>
                  <a:pt x="483" y="383"/>
                  <a:pt x="483" y="384"/>
                  <a:pt x="483" y="384"/>
                </a:cubicBezTo>
                <a:cubicBezTo>
                  <a:pt x="483" y="384"/>
                  <a:pt x="483" y="384"/>
                  <a:pt x="483" y="384"/>
                </a:cubicBezTo>
                <a:cubicBezTo>
                  <a:pt x="483" y="385"/>
                  <a:pt x="483" y="386"/>
                  <a:pt x="481" y="386"/>
                </a:cubicBezTo>
                <a:cubicBezTo>
                  <a:pt x="480" y="386"/>
                  <a:pt x="480" y="386"/>
                  <a:pt x="479" y="386"/>
                </a:cubicBezTo>
                <a:cubicBezTo>
                  <a:pt x="479" y="386"/>
                  <a:pt x="478" y="386"/>
                  <a:pt x="478" y="386"/>
                </a:cubicBezTo>
                <a:cubicBezTo>
                  <a:pt x="472" y="386"/>
                  <a:pt x="460" y="386"/>
                  <a:pt x="455" y="386"/>
                </a:cubicBezTo>
                <a:cubicBezTo>
                  <a:pt x="450" y="386"/>
                  <a:pt x="441" y="390"/>
                  <a:pt x="440" y="394"/>
                </a:cubicBezTo>
                <a:cubicBezTo>
                  <a:pt x="440" y="398"/>
                  <a:pt x="442" y="402"/>
                  <a:pt x="445" y="404"/>
                </a:cubicBezTo>
                <a:cubicBezTo>
                  <a:pt x="445" y="404"/>
                  <a:pt x="446" y="404"/>
                  <a:pt x="446" y="405"/>
                </a:cubicBezTo>
                <a:cubicBezTo>
                  <a:pt x="446" y="405"/>
                  <a:pt x="446" y="405"/>
                  <a:pt x="446" y="405"/>
                </a:cubicBezTo>
                <a:cubicBezTo>
                  <a:pt x="447" y="406"/>
                  <a:pt x="447" y="406"/>
                  <a:pt x="447" y="407"/>
                </a:cubicBezTo>
                <a:cubicBezTo>
                  <a:pt x="447" y="407"/>
                  <a:pt x="447" y="407"/>
                  <a:pt x="447" y="407"/>
                </a:cubicBezTo>
                <a:cubicBezTo>
                  <a:pt x="448" y="409"/>
                  <a:pt x="448" y="410"/>
                  <a:pt x="448" y="412"/>
                </a:cubicBezTo>
                <a:cubicBezTo>
                  <a:pt x="448" y="413"/>
                  <a:pt x="448" y="415"/>
                  <a:pt x="448" y="416"/>
                </a:cubicBezTo>
                <a:cubicBezTo>
                  <a:pt x="448" y="421"/>
                  <a:pt x="444" y="426"/>
                  <a:pt x="441" y="425"/>
                </a:cubicBezTo>
                <a:cubicBezTo>
                  <a:pt x="438" y="425"/>
                  <a:pt x="431" y="415"/>
                  <a:pt x="429" y="414"/>
                </a:cubicBezTo>
                <a:cubicBezTo>
                  <a:pt x="426" y="414"/>
                  <a:pt x="421" y="417"/>
                  <a:pt x="421" y="419"/>
                </a:cubicBezTo>
                <a:cubicBezTo>
                  <a:pt x="420" y="421"/>
                  <a:pt x="419" y="425"/>
                  <a:pt x="417" y="427"/>
                </a:cubicBezTo>
                <a:cubicBezTo>
                  <a:pt x="416" y="428"/>
                  <a:pt x="416" y="431"/>
                  <a:pt x="416" y="434"/>
                </a:cubicBezTo>
                <a:cubicBezTo>
                  <a:pt x="416" y="436"/>
                  <a:pt x="416" y="438"/>
                  <a:pt x="415" y="439"/>
                </a:cubicBezTo>
                <a:cubicBezTo>
                  <a:pt x="415" y="439"/>
                  <a:pt x="415" y="439"/>
                  <a:pt x="415" y="439"/>
                </a:cubicBezTo>
                <a:cubicBezTo>
                  <a:pt x="415" y="441"/>
                  <a:pt x="415" y="443"/>
                  <a:pt x="415" y="445"/>
                </a:cubicBezTo>
                <a:cubicBezTo>
                  <a:pt x="415" y="446"/>
                  <a:pt x="414" y="447"/>
                  <a:pt x="413" y="448"/>
                </a:cubicBezTo>
                <a:cubicBezTo>
                  <a:pt x="413" y="448"/>
                  <a:pt x="413" y="448"/>
                  <a:pt x="413" y="448"/>
                </a:cubicBezTo>
                <a:cubicBezTo>
                  <a:pt x="413" y="449"/>
                  <a:pt x="412" y="450"/>
                  <a:pt x="411" y="451"/>
                </a:cubicBezTo>
                <a:cubicBezTo>
                  <a:pt x="411" y="451"/>
                  <a:pt x="411" y="451"/>
                  <a:pt x="411" y="451"/>
                </a:cubicBezTo>
                <a:cubicBezTo>
                  <a:pt x="410" y="452"/>
                  <a:pt x="408" y="453"/>
                  <a:pt x="407" y="454"/>
                </a:cubicBezTo>
                <a:cubicBezTo>
                  <a:pt x="407" y="455"/>
                  <a:pt x="407" y="455"/>
                  <a:pt x="407" y="455"/>
                </a:cubicBezTo>
                <a:cubicBezTo>
                  <a:pt x="406" y="455"/>
                  <a:pt x="406" y="456"/>
                  <a:pt x="406" y="456"/>
                </a:cubicBezTo>
                <a:cubicBezTo>
                  <a:pt x="406" y="456"/>
                  <a:pt x="406" y="456"/>
                  <a:pt x="405" y="457"/>
                </a:cubicBezTo>
                <a:cubicBezTo>
                  <a:pt x="405" y="457"/>
                  <a:pt x="405" y="458"/>
                  <a:pt x="405" y="459"/>
                </a:cubicBezTo>
                <a:cubicBezTo>
                  <a:pt x="404" y="459"/>
                  <a:pt x="404" y="459"/>
                  <a:pt x="404" y="459"/>
                </a:cubicBezTo>
                <a:cubicBezTo>
                  <a:pt x="404" y="460"/>
                  <a:pt x="403" y="460"/>
                  <a:pt x="403" y="461"/>
                </a:cubicBezTo>
                <a:cubicBezTo>
                  <a:pt x="403" y="461"/>
                  <a:pt x="403" y="461"/>
                  <a:pt x="402" y="461"/>
                </a:cubicBezTo>
                <a:cubicBezTo>
                  <a:pt x="402" y="461"/>
                  <a:pt x="401" y="462"/>
                  <a:pt x="400" y="462"/>
                </a:cubicBezTo>
                <a:cubicBezTo>
                  <a:pt x="400" y="462"/>
                  <a:pt x="400" y="462"/>
                  <a:pt x="400" y="462"/>
                </a:cubicBezTo>
                <a:cubicBezTo>
                  <a:pt x="399" y="463"/>
                  <a:pt x="398" y="463"/>
                  <a:pt x="397" y="463"/>
                </a:cubicBezTo>
                <a:cubicBezTo>
                  <a:pt x="394" y="463"/>
                  <a:pt x="395" y="458"/>
                  <a:pt x="390" y="458"/>
                </a:cubicBezTo>
                <a:cubicBezTo>
                  <a:pt x="384" y="458"/>
                  <a:pt x="370" y="461"/>
                  <a:pt x="365" y="464"/>
                </a:cubicBezTo>
                <a:cubicBezTo>
                  <a:pt x="364" y="464"/>
                  <a:pt x="362" y="465"/>
                  <a:pt x="361" y="465"/>
                </a:cubicBezTo>
                <a:cubicBezTo>
                  <a:pt x="361" y="466"/>
                  <a:pt x="360" y="466"/>
                  <a:pt x="360" y="466"/>
                </a:cubicBezTo>
                <a:cubicBezTo>
                  <a:pt x="359" y="466"/>
                  <a:pt x="358" y="466"/>
                  <a:pt x="358" y="466"/>
                </a:cubicBezTo>
                <a:cubicBezTo>
                  <a:pt x="357" y="467"/>
                  <a:pt x="357" y="467"/>
                  <a:pt x="356" y="467"/>
                </a:cubicBezTo>
                <a:cubicBezTo>
                  <a:pt x="356" y="467"/>
                  <a:pt x="355" y="467"/>
                  <a:pt x="354" y="467"/>
                </a:cubicBezTo>
                <a:cubicBezTo>
                  <a:pt x="354" y="467"/>
                  <a:pt x="353" y="467"/>
                  <a:pt x="353" y="467"/>
                </a:cubicBezTo>
                <a:cubicBezTo>
                  <a:pt x="352" y="467"/>
                  <a:pt x="351" y="467"/>
                  <a:pt x="350" y="467"/>
                </a:cubicBezTo>
                <a:cubicBezTo>
                  <a:pt x="346" y="467"/>
                  <a:pt x="347" y="462"/>
                  <a:pt x="346" y="461"/>
                </a:cubicBezTo>
                <a:cubicBezTo>
                  <a:pt x="346" y="461"/>
                  <a:pt x="344" y="463"/>
                  <a:pt x="343" y="465"/>
                </a:cubicBezTo>
                <a:cubicBezTo>
                  <a:pt x="341" y="467"/>
                  <a:pt x="339" y="462"/>
                  <a:pt x="336" y="462"/>
                </a:cubicBezTo>
                <a:cubicBezTo>
                  <a:pt x="332" y="462"/>
                  <a:pt x="326" y="467"/>
                  <a:pt x="323" y="467"/>
                </a:cubicBezTo>
                <a:cubicBezTo>
                  <a:pt x="320" y="468"/>
                  <a:pt x="323" y="464"/>
                  <a:pt x="322" y="462"/>
                </a:cubicBezTo>
                <a:cubicBezTo>
                  <a:pt x="322" y="460"/>
                  <a:pt x="314" y="465"/>
                  <a:pt x="313" y="464"/>
                </a:cubicBezTo>
                <a:cubicBezTo>
                  <a:pt x="312" y="464"/>
                  <a:pt x="310" y="461"/>
                  <a:pt x="312" y="460"/>
                </a:cubicBezTo>
                <a:cubicBezTo>
                  <a:pt x="312" y="460"/>
                  <a:pt x="312" y="460"/>
                  <a:pt x="312" y="460"/>
                </a:cubicBezTo>
                <a:cubicBezTo>
                  <a:pt x="312" y="459"/>
                  <a:pt x="312" y="459"/>
                  <a:pt x="312" y="459"/>
                </a:cubicBezTo>
                <a:cubicBezTo>
                  <a:pt x="312" y="459"/>
                  <a:pt x="312" y="459"/>
                  <a:pt x="312" y="459"/>
                </a:cubicBezTo>
                <a:cubicBezTo>
                  <a:pt x="312" y="458"/>
                  <a:pt x="311" y="458"/>
                  <a:pt x="311" y="458"/>
                </a:cubicBezTo>
                <a:cubicBezTo>
                  <a:pt x="311" y="458"/>
                  <a:pt x="311" y="458"/>
                  <a:pt x="311" y="457"/>
                </a:cubicBezTo>
                <a:cubicBezTo>
                  <a:pt x="311" y="457"/>
                  <a:pt x="311" y="457"/>
                  <a:pt x="310" y="456"/>
                </a:cubicBezTo>
                <a:cubicBezTo>
                  <a:pt x="310" y="456"/>
                  <a:pt x="310" y="456"/>
                  <a:pt x="310" y="456"/>
                </a:cubicBezTo>
                <a:cubicBezTo>
                  <a:pt x="310" y="456"/>
                  <a:pt x="310" y="456"/>
                  <a:pt x="310" y="456"/>
                </a:cubicBezTo>
                <a:cubicBezTo>
                  <a:pt x="310" y="455"/>
                  <a:pt x="309" y="455"/>
                  <a:pt x="309" y="455"/>
                </a:cubicBezTo>
                <a:cubicBezTo>
                  <a:pt x="309" y="454"/>
                  <a:pt x="309" y="454"/>
                  <a:pt x="309" y="454"/>
                </a:cubicBezTo>
                <a:cubicBezTo>
                  <a:pt x="308" y="454"/>
                  <a:pt x="308" y="454"/>
                  <a:pt x="308" y="453"/>
                </a:cubicBezTo>
                <a:cubicBezTo>
                  <a:pt x="308" y="453"/>
                  <a:pt x="308" y="453"/>
                  <a:pt x="308" y="453"/>
                </a:cubicBezTo>
                <a:cubicBezTo>
                  <a:pt x="308" y="453"/>
                  <a:pt x="308" y="452"/>
                  <a:pt x="308" y="452"/>
                </a:cubicBezTo>
                <a:cubicBezTo>
                  <a:pt x="308" y="452"/>
                  <a:pt x="307" y="452"/>
                  <a:pt x="308" y="452"/>
                </a:cubicBezTo>
                <a:cubicBezTo>
                  <a:pt x="308" y="450"/>
                  <a:pt x="313" y="452"/>
                  <a:pt x="316" y="450"/>
                </a:cubicBezTo>
                <a:cubicBezTo>
                  <a:pt x="319" y="449"/>
                  <a:pt x="311" y="447"/>
                  <a:pt x="309" y="447"/>
                </a:cubicBezTo>
                <a:cubicBezTo>
                  <a:pt x="306" y="446"/>
                  <a:pt x="311" y="442"/>
                  <a:pt x="314" y="439"/>
                </a:cubicBezTo>
                <a:cubicBezTo>
                  <a:pt x="317" y="435"/>
                  <a:pt x="319" y="436"/>
                  <a:pt x="320" y="434"/>
                </a:cubicBezTo>
                <a:cubicBezTo>
                  <a:pt x="321" y="432"/>
                  <a:pt x="317" y="432"/>
                  <a:pt x="315" y="434"/>
                </a:cubicBezTo>
                <a:cubicBezTo>
                  <a:pt x="312" y="435"/>
                  <a:pt x="312" y="425"/>
                  <a:pt x="314" y="425"/>
                </a:cubicBezTo>
                <a:cubicBezTo>
                  <a:pt x="316" y="424"/>
                  <a:pt x="317" y="418"/>
                  <a:pt x="317" y="416"/>
                </a:cubicBezTo>
                <a:cubicBezTo>
                  <a:pt x="317" y="413"/>
                  <a:pt x="312" y="418"/>
                  <a:pt x="310" y="419"/>
                </a:cubicBezTo>
                <a:cubicBezTo>
                  <a:pt x="308" y="421"/>
                  <a:pt x="305" y="424"/>
                  <a:pt x="307" y="425"/>
                </a:cubicBezTo>
                <a:cubicBezTo>
                  <a:pt x="309" y="427"/>
                  <a:pt x="305" y="430"/>
                  <a:pt x="304" y="430"/>
                </a:cubicBezTo>
                <a:cubicBezTo>
                  <a:pt x="302" y="431"/>
                  <a:pt x="301" y="426"/>
                  <a:pt x="300" y="425"/>
                </a:cubicBezTo>
                <a:cubicBezTo>
                  <a:pt x="298" y="423"/>
                  <a:pt x="297" y="427"/>
                  <a:pt x="296" y="429"/>
                </a:cubicBezTo>
                <a:cubicBezTo>
                  <a:pt x="294" y="430"/>
                  <a:pt x="295" y="438"/>
                  <a:pt x="294" y="440"/>
                </a:cubicBezTo>
                <a:cubicBezTo>
                  <a:pt x="293" y="442"/>
                  <a:pt x="295" y="445"/>
                  <a:pt x="295" y="449"/>
                </a:cubicBezTo>
                <a:cubicBezTo>
                  <a:pt x="295" y="450"/>
                  <a:pt x="296" y="450"/>
                  <a:pt x="296" y="451"/>
                </a:cubicBezTo>
                <a:cubicBezTo>
                  <a:pt x="296" y="451"/>
                  <a:pt x="296" y="451"/>
                  <a:pt x="296" y="451"/>
                </a:cubicBezTo>
                <a:cubicBezTo>
                  <a:pt x="296" y="452"/>
                  <a:pt x="296" y="452"/>
                  <a:pt x="296" y="453"/>
                </a:cubicBezTo>
                <a:cubicBezTo>
                  <a:pt x="296" y="454"/>
                  <a:pt x="296" y="455"/>
                  <a:pt x="297" y="456"/>
                </a:cubicBezTo>
                <a:cubicBezTo>
                  <a:pt x="297" y="456"/>
                  <a:pt x="297" y="456"/>
                  <a:pt x="297" y="456"/>
                </a:cubicBezTo>
                <a:cubicBezTo>
                  <a:pt x="297" y="457"/>
                  <a:pt x="297" y="458"/>
                  <a:pt x="297" y="459"/>
                </a:cubicBezTo>
                <a:cubicBezTo>
                  <a:pt x="297" y="459"/>
                  <a:pt x="298" y="460"/>
                  <a:pt x="298" y="460"/>
                </a:cubicBezTo>
                <a:cubicBezTo>
                  <a:pt x="298" y="461"/>
                  <a:pt x="298" y="462"/>
                  <a:pt x="298" y="462"/>
                </a:cubicBezTo>
                <a:cubicBezTo>
                  <a:pt x="298" y="463"/>
                  <a:pt x="298" y="463"/>
                  <a:pt x="298" y="463"/>
                </a:cubicBezTo>
                <a:cubicBezTo>
                  <a:pt x="298" y="464"/>
                  <a:pt x="298" y="465"/>
                  <a:pt x="299" y="465"/>
                </a:cubicBezTo>
                <a:cubicBezTo>
                  <a:pt x="299" y="465"/>
                  <a:pt x="299" y="466"/>
                  <a:pt x="299" y="466"/>
                </a:cubicBezTo>
                <a:cubicBezTo>
                  <a:pt x="299" y="467"/>
                  <a:pt x="299" y="467"/>
                  <a:pt x="299" y="468"/>
                </a:cubicBezTo>
                <a:cubicBezTo>
                  <a:pt x="299" y="470"/>
                  <a:pt x="298" y="472"/>
                  <a:pt x="295" y="474"/>
                </a:cubicBezTo>
                <a:cubicBezTo>
                  <a:pt x="293" y="476"/>
                  <a:pt x="287" y="469"/>
                  <a:pt x="284" y="472"/>
                </a:cubicBezTo>
                <a:cubicBezTo>
                  <a:pt x="283" y="473"/>
                  <a:pt x="282" y="473"/>
                  <a:pt x="281" y="474"/>
                </a:cubicBezTo>
                <a:cubicBezTo>
                  <a:pt x="281" y="474"/>
                  <a:pt x="280" y="474"/>
                  <a:pt x="280" y="475"/>
                </a:cubicBezTo>
                <a:cubicBezTo>
                  <a:pt x="279" y="475"/>
                  <a:pt x="279" y="475"/>
                  <a:pt x="278" y="476"/>
                </a:cubicBezTo>
                <a:cubicBezTo>
                  <a:pt x="278" y="476"/>
                  <a:pt x="278" y="476"/>
                  <a:pt x="277" y="476"/>
                </a:cubicBezTo>
                <a:cubicBezTo>
                  <a:pt x="276" y="476"/>
                  <a:pt x="275" y="476"/>
                  <a:pt x="275" y="476"/>
                </a:cubicBezTo>
                <a:cubicBezTo>
                  <a:pt x="272" y="476"/>
                  <a:pt x="269" y="477"/>
                  <a:pt x="266" y="480"/>
                </a:cubicBezTo>
                <a:cubicBezTo>
                  <a:pt x="263" y="483"/>
                  <a:pt x="263" y="483"/>
                  <a:pt x="261" y="483"/>
                </a:cubicBezTo>
                <a:cubicBezTo>
                  <a:pt x="259" y="483"/>
                  <a:pt x="253" y="494"/>
                  <a:pt x="251" y="499"/>
                </a:cubicBezTo>
                <a:cubicBezTo>
                  <a:pt x="251" y="500"/>
                  <a:pt x="250" y="500"/>
                  <a:pt x="250" y="501"/>
                </a:cubicBezTo>
                <a:cubicBezTo>
                  <a:pt x="250" y="501"/>
                  <a:pt x="250" y="501"/>
                  <a:pt x="249" y="501"/>
                </a:cubicBezTo>
                <a:cubicBezTo>
                  <a:pt x="249" y="502"/>
                  <a:pt x="248" y="503"/>
                  <a:pt x="248" y="503"/>
                </a:cubicBezTo>
                <a:cubicBezTo>
                  <a:pt x="248" y="503"/>
                  <a:pt x="248" y="503"/>
                  <a:pt x="248" y="503"/>
                </a:cubicBezTo>
                <a:cubicBezTo>
                  <a:pt x="247" y="503"/>
                  <a:pt x="247" y="504"/>
                  <a:pt x="246" y="504"/>
                </a:cubicBezTo>
                <a:cubicBezTo>
                  <a:pt x="246" y="504"/>
                  <a:pt x="246" y="504"/>
                  <a:pt x="246" y="504"/>
                </a:cubicBezTo>
                <a:cubicBezTo>
                  <a:pt x="245" y="504"/>
                  <a:pt x="245" y="504"/>
                  <a:pt x="245" y="505"/>
                </a:cubicBezTo>
                <a:cubicBezTo>
                  <a:pt x="244" y="505"/>
                  <a:pt x="244" y="505"/>
                  <a:pt x="244" y="505"/>
                </a:cubicBezTo>
                <a:cubicBezTo>
                  <a:pt x="244" y="505"/>
                  <a:pt x="243" y="505"/>
                  <a:pt x="243" y="505"/>
                </a:cubicBezTo>
                <a:cubicBezTo>
                  <a:pt x="243" y="505"/>
                  <a:pt x="243" y="505"/>
                  <a:pt x="243" y="505"/>
                </a:cubicBezTo>
                <a:cubicBezTo>
                  <a:pt x="242" y="505"/>
                  <a:pt x="242" y="505"/>
                  <a:pt x="242" y="505"/>
                </a:cubicBezTo>
                <a:cubicBezTo>
                  <a:pt x="240" y="505"/>
                  <a:pt x="238" y="505"/>
                  <a:pt x="236" y="505"/>
                </a:cubicBezTo>
                <a:cubicBezTo>
                  <a:pt x="234" y="505"/>
                  <a:pt x="233" y="505"/>
                  <a:pt x="231" y="506"/>
                </a:cubicBezTo>
                <a:cubicBezTo>
                  <a:pt x="231" y="506"/>
                  <a:pt x="231" y="506"/>
                  <a:pt x="231" y="506"/>
                </a:cubicBezTo>
                <a:cubicBezTo>
                  <a:pt x="230" y="507"/>
                  <a:pt x="229" y="507"/>
                  <a:pt x="229" y="508"/>
                </a:cubicBezTo>
                <a:cubicBezTo>
                  <a:pt x="227" y="511"/>
                  <a:pt x="228" y="516"/>
                  <a:pt x="228" y="518"/>
                </a:cubicBezTo>
                <a:cubicBezTo>
                  <a:pt x="228" y="519"/>
                  <a:pt x="224" y="523"/>
                  <a:pt x="222" y="524"/>
                </a:cubicBezTo>
                <a:cubicBezTo>
                  <a:pt x="221" y="525"/>
                  <a:pt x="218" y="524"/>
                  <a:pt x="215" y="526"/>
                </a:cubicBezTo>
                <a:cubicBezTo>
                  <a:pt x="212" y="528"/>
                  <a:pt x="213" y="530"/>
                  <a:pt x="209" y="533"/>
                </a:cubicBezTo>
                <a:cubicBezTo>
                  <a:pt x="205" y="535"/>
                  <a:pt x="203" y="533"/>
                  <a:pt x="199" y="531"/>
                </a:cubicBezTo>
                <a:cubicBezTo>
                  <a:pt x="195" y="529"/>
                  <a:pt x="193" y="529"/>
                  <a:pt x="194" y="531"/>
                </a:cubicBezTo>
                <a:cubicBezTo>
                  <a:pt x="195" y="534"/>
                  <a:pt x="196" y="538"/>
                  <a:pt x="197" y="540"/>
                </a:cubicBezTo>
                <a:cubicBezTo>
                  <a:pt x="197" y="542"/>
                  <a:pt x="194" y="542"/>
                  <a:pt x="190" y="543"/>
                </a:cubicBezTo>
                <a:cubicBezTo>
                  <a:pt x="185" y="544"/>
                  <a:pt x="181" y="539"/>
                  <a:pt x="173" y="540"/>
                </a:cubicBezTo>
                <a:cubicBezTo>
                  <a:pt x="166" y="541"/>
                  <a:pt x="163" y="542"/>
                  <a:pt x="164" y="543"/>
                </a:cubicBezTo>
                <a:cubicBezTo>
                  <a:pt x="166" y="544"/>
                  <a:pt x="165" y="548"/>
                  <a:pt x="166" y="550"/>
                </a:cubicBezTo>
                <a:cubicBezTo>
                  <a:pt x="167" y="553"/>
                  <a:pt x="184" y="559"/>
                  <a:pt x="187" y="559"/>
                </a:cubicBezTo>
                <a:cubicBezTo>
                  <a:pt x="190" y="560"/>
                  <a:pt x="188" y="563"/>
                  <a:pt x="189" y="566"/>
                </a:cubicBezTo>
                <a:cubicBezTo>
                  <a:pt x="189" y="568"/>
                  <a:pt x="195" y="570"/>
                  <a:pt x="197" y="581"/>
                </a:cubicBezTo>
                <a:cubicBezTo>
                  <a:pt x="199" y="592"/>
                  <a:pt x="194" y="594"/>
                  <a:pt x="194" y="598"/>
                </a:cubicBezTo>
                <a:cubicBezTo>
                  <a:pt x="194" y="599"/>
                  <a:pt x="194" y="600"/>
                  <a:pt x="194" y="601"/>
                </a:cubicBezTo>
                <a:cubicBezTo>
                  <a:pt x="194" y="602"/>
                  <a:pt x="194" y="602"/>
                  <a:pt x="193" y="602"/>
                </a:cubicBezTo>
                <a:cubicBezTo>
                  <a:pt x="193" y="603"/>
                  <a:pt x="193" y="603"/>
                  <a:pt x="193" y="604"/>
                </a:cubicBezTo>
                <a:cubicBezTo>
                  <a:pt x="193" y="604"/>
                  <a:pt x="193" y="605"/>
                  <a:pt x="192" y="605"/>
                </a:cubicBezTo>
                <a:cubicBezTo>
                  <a:pt x="192" y="605"/>
                  <a:pt x="192" y="606"/>
                  <a:pt x="191" y="606"/>
                </a:cubicBezTo>
                <a:cubicBezTo>
                  <a:pt x="191" y="607"/>
                  <a:pt x="191" y="607"/>
                  <a:pt x="190" y="607"/>
                </a:cubicBezTo>
                <a:cubicBezTo>
                  <a:pt x="190" y="608"/>
                  <a:pt x="189" y="608"/>
                  <a:pt x="188" y="609"/>
                </a:cubicBezTo>
                <a:cubicBezTo>
                  <a:pt x="183" y="610"/>
                  <a:pt x="171" y="605"/>
                  <a:pt x="165" y="606"/>
                </a:cubicBezTo>
                <a:cubicBezTo>
                  <a:pt x="158" y="607"/>
                  <a:pt x="145" y="606"/>
                  <a:pt x="139" y="606"/>
                </a:cubicBezTo>
                <a:cubicBezTo>
                  <a:pt x="133" y="605"/>
                  <a:pt x="128" y="606"/>
                  <a:pt x="126" y="608"/>
                </a:cubicBezTo>
                <a:cubicBezTo>
                  <a:pt x="124" y="610"/>
                  <a:pt x="120" y="609"/>
                  <a:pt x="116" y="612"/>
                </a:cubicBezTo>
                <a:cubicBezTo>
                  <a:pt x="111" y="614"/>
                  <a:pt x="116" y="616"/>
                  <a:pt x="117" y="621"/>
                </a:cubicBezTo>
                <a:cubicBezTo>
                  <a:pt x="117" y="621"/>
                  <a:pt x="117" y="622"/>
                  <a:pt x="117" y="623"/>
                </a:cubicBezTo>
                <a:cubicBezTo>
                  <a:pt x="117" y="623"/>
                  <a:pt x="117" y="624"/>
                  <a:pt x="117" y="625"/>
                </a:cubicBezTo>
                <a:cubicBezTo>
                  <a:pt x="117" y="626"/>
                  <a:pt x="117" y="626"/>
                  <a:pt x="118" y="627"/>
                </a:cubicBezTo>
                <a:cubicBezTo>
                  <a:pt x="118" y="627"/>
                  <a:pt x="118" y="627"/>
                  <a:pt x="118" y="628"/>
                </a:cubicBezTo>
                <a:cubicBezTo>
                  <a:pt x="118" y="628"/>
                  <a:pt x="118" y="629"/>
                  <a:pt x="118" y="629"/>
                </a:cubicBezTo>
                <a:cubicBezTo>
                  <a:pt x="118" y="630"/>
                  <a:pt x="118" y="630"/>
                  <a:pt x="118" y="631"/>
                </a:cubicBezTo>
                <a:cubicBezTo>
                  <a:pt x="118" y="631"/>
                  <a:pt x="118" y="632"/>
                  <a:pt x="118" y="632"/>
                </a:cubicBezTo>
                <a:cubicBezTo>
                  <a:pt x="118" y="633"/>
                  <a:pt x="118" y="635"/>
                  <a:pt x="118" y="636"/>
                </a:cubicBezTo>
                <a:cubicBezTo>
                  <a:pt x="118" y="637"/>
                  <a:pt x="118" y="637"/>
                  <a:pt x="118" y="637"/>
                </a:cubicBezTo>
                <a:cubicBezTo>
                  <a:pt x="118" y="637"/>
                  <a:pt x="118" y="638"/>
                  <a:pt x="119" y="638"/>
                </a:cubicBezTo>
                <a:cubicBezTo>
                  <a:pt x="119" y="639"/>
                  <a:pt x="119" y="639"/>
                  <a:pt x="119" y="639"/>
                </a:cubicBezTo>
                <a:cubicBezTo>
                  <a:pt x="119" y="640"/>
                  <a:pt x="119" y="640"/>
                  <a:pt x="119" y="640"/>
                </a:cubicBezTo>
                <a:cubicBezTo>
                  <a:pt x="119" y="641"/>
                  <a:pt x="119" y="642"/>
                  <a:pt x="119" y="642"/>
                </a:cubicBezTo>
                <a:cubicBezTo>
                  <a:pt x="119" y="646"/>
                  <a:pt x="112" y="656"/>
                  <a:pt x="109" y="661"/>
                </a:cubicBezTo>
                <a:cubicBezTo>
                  <a:pt x="106" y="666"/>
                  <a:pt x="111" y="664"/>
                  <a:pt x="112" y="665"/>
                </a:cubicBezTo>
                <a:cubicBezTo>
                  <a:pt x="114" y="666"/>
                  <a:pt x="114" y="672"/>
                  <a:pt x="114" y="676"/>
                </a:cubicBezTo>
                <a:cubicBezTo>
                  <a:pt x="113" y="680"/>
                  <a:pt x="113" y="682"/>
                  <a:pt x="118" y="683"/>
                </a:cubicBezTo>
                <a:cubicBezTo>
                  <a:pt x="119" y="683"/>
                  <a:pt x="120" y="683"/>
                  <a:pt x="121" y="683"/>
                </a:cubicBezTo>
                <a:cubicBezTo>
                  <a:pt x="121" y="683"/>
                  <a:pt x="122" y="683"/>
                  <a:pt x="122" y="683"/>
                </a:cubicBezTo>
                <a:cubicBezTo>
                  <a:pt x="122" y="683"/>
                  <a:pt x="123" y="683"/>
                  <a:pt x="123" y="682"/>
                </a:cubicBezTo>
                <a:cubicBezTo>
                  <a:pt x="124" y="682"/>
                  <a:pt x="124" y="682"/>
                  <a:pt x="124" y="682"/>
                </a:cubicBezTo>
                <a:cubicBezTo>
                  <a:pt x="125" y="682"/>
                  <a:pt x="125" y="682"/>
                  <a:pt x="126" y="682"/>
                </a:cubicBezTo>
                <a:cubicBezTo>
                  <a:pt x="126" y="682"/>
                  <a:pt x="127" y="681"/>
                  <a:pt x="128" y="681"/>
                </a:cubicBezTo>
                <a:cubicBezTo>
                  <a:pt x="131" y="681"/>
                  <a:pt x="140" y="692"/>
                  <a:pt x="141" y="694"/>
                </a:cubicBezTo>
                <a:cubicBezTo>
                  <a:pt x="142" y="696"/>
                  <a:pt x="145" y="696"/>
                  <a:pt x="147" y="694"/>
                </a:cubicBezTo>
                <a:cubicBezTo>
                  <a:pt x="149" y="692"/>
                  <a:pt x="150" y="691"/>
                  <a:pt x="156" y="689"/>
                </a:cubicBezTo>
                <a:cubicBezTo>
                  <a:pt x="162" y="687"/>
                  <a:pt x="159" y="689"/>
                  <a:pt x="163" y="689"/>
                </a:cubicBezTo>
                <a:cubicBezTo>
                  <a:pt x="167" y="689"/>
                  <a:pt x="188" y="681"/>
                  <a:pt x="192" y="679"/>
                </a:cubicBezTo>
                <a:cubicBezTo>
                  <a:pt x="196" y="677"/>
                  <a:pt x="196" y="675"/>
                  <a:pt x="197" y="673"/>
                </a:cubicBezTo>
                <a:cubicBezTo>
                  <a:pt x="198" y="671"/>
                  <a:pt x="202" y="667"/>
                  <a:pt x="204" y="664"/>
                </a:cubicBezTo>
                <a:cubicBezTo>
                  <a:pt x="205" y="662"/>
                  <a:pt x="203" y="660"/>
                  <a:pt x="202" y="654"/>
                </a:cubicBezTo>
                <a:cubicBezTo>
                  <a:pt x="201" y="649"/>
                  <a:pt x="209" y="642"/>
                  <a:pt x="210" y="641"/>
                </a:cubicBezTo>
                <a:cubicBezTo>
                  <a:pt x="210" y="639"/>
                  <a:pt x="215" y="637"/>
                  <a:pt x="219" y="634"/>
                </a:cubicBezTo>
                <a:cubicBezTo>
                  <a:pt x="223" y="632"/>
                  <a:pt x="221" y="634"/>
                  <a:pt x="223" y="634"/>
                </a:cubicBezTo>
                <a:cubicBezTo>
                  <a:pt x="224" y="634"/>
                  <a:pt x="233" y="629"/>
                  <a:pt x="235" y="626"/>
                </a:cubicBezTo>
                <a:cubicBezTo>
                  <a:pt x="236" y="626"/>
                  <a:pt x="236" y="626"/>
                  <a:pt x="236" y="625"/>
                </a:cubicBezTo>
                <a:cubicBezTo>
                  <a:pt x="236" y="625"/>
                  <a:pt x="236" y="625"/>
                  <a:pt x="236" y="625"/>
                </a:cubicBezTo>
                <a:cubicBezTo>
                  <a:pt x="236" y="625"/>
                  <a:pt x="237" y="624"/>
                  <a:pt x="237" y="624"/>
                </a:cubicBezTo>
                <a:cubicBezTo>
                  <a:pt x="237" y="624"/>
                  <a:pt x="237" y="624"/>
                  <a:pt x="237" y="624"/>
                </a:cubicBezTo>
                <a:cubicBezTo>
                  <a:pt x="237" y="623"/>
                  <a:pt x="237" y="623"/>
                  <a:pt x="237" y="623"/>
                </a:cubicBezTo>
                <a:cubicBezTo>
                  <a:pt x="237" y="623"/>
                  <a:pt x="237" y="622"/>
                  <a:pt x="237" y="622"/>
                </a:cubicBezTo>
                <a:cubicBezTo>
                  <a:pt x="237" y="621"/>
                  <a:pt x="236" y="620"/>
                  <a:pt x="236" y="619"/>
                </a:cubicBezTo>
                <a:cubicBezTo>
                  <a:pt x="236" y="618"/>
                  <a:pt x="235" y="618"/>
                  <a:pt x="235" y="618"/>
                </a:cubicBezTo>
                <a:cubicBezTo>
                  <a:pt x="235" y="616"/>
                  <a:pt x="245" y="607"/>
                  <a:pt x="248" y="606"/>
                </a:cubicBezTo>
                <a:cubicBezTo>
                  <a:pt x="251" y="606"/>
                  <a:pt x="260" y="611"/>
                  <a:pt x="267" y="611"/>
                </a:cubicBezTo>
                <a:cubicBezTo>
                  <a:pt x="268" y="611"/>
                  <a:pt x="269" y="610"/>
                  <a:pt x="271" y="610"/>
                </a:cubicBezTo>
                <a:cubicBezTo>
                  <a:pt x="271" y="609"/>
                  <a:pt x="272" y="609"/>
                  <a:pt x="273" y="609"/>
                </a:cubicBezTo>
                <a:cubicBezTo>
                  <a:pt x="273" y="608"/>
                  <a:pt x="274" y="608"/>
                  <a:pt x="274" y="608"/>
                </a:cubicBezTo>
                <a:cubicBezTo>
                  <a:pt x="275" y="608"/>
                  <a:pt x="275" y="607"/>
                  <a:pt x="275" y="607"/>
                </a:cubicBezTo>
                <a:cubicBezTo>
                  <a:pt x="276" y="607"/>
                  <a:pt x="276" y="607"/>
                  <a:pt x="276" y="607"/>
                </a:cubicBezTo>
                <a:cubicBezTo>
                  <a:pt x="277" y="606"/>
                  <a:pt x="278" y="606"/>
                  <a:pt x="278" y="605"/>
                </a:cubicBezTo>
                <a:cubicBezTo>
                  <a:pt x="278" y="605"/>
                  <a:pt x="278" y="605"/>
                  <a:pt x="279" y="605"/>
                </a:cubicBezTo>
                <a:cubicBezTo>
                  <a:pt x="279" y="605"/>
                  <a:pt x="279" y="605"/>
                  <a:pt x="279" y="605"/>
                </a:cubicBezTo>
                <a:cubicBezTo>
                  <a:pt x="281" y="604"/>
                  <a:pt x="282" y="603"/>
                  <a:pt x="283" y="602"/>
                </a:cubicBezTo>
                <a:cubicBezTo>
                  <a:pt x="283" y="602"/>
                  <a:pt x="284" y="602"/>
                  <a:pt x="284" y="602"/>
                </a:cubicBezTo>
                <a:cubicBezTo>
                  <a:pt x="285" y="601"/>
                  <a:pt x="286" y="600"/>
                  <a:pt x="287" y="599"/>
                </a:cubicBezTo>
                <a:cubicBezTo>
                  <a:pt x="287" y="599"/>
                  <a:pt x="288" y="599"/>
                  <a:pt x="288" y="599"/>
                </a:cubicBezTo>
                <a:cubicBezTo>
                  <a:pt x="289" y="598"/>
                  <a:pt x="290" y="597"/>
                  <a:pt x="291" y="596"/>
                </a:cubicBezTo>
                <a:cubicBezTo>
                  <a:pt x="292" y="596"/>
                  <a:pt x="292" y="595"/>
                  <a:pt x="293" y="595"/>
                </a:cubicBezTo>
                <a:cubicBezTo>
                  <a:pt x="295" y="593"/>
                  <a:pt x="302" y="597"/>
                  <a:pt x="305" y="599"/>
                </a:cubicBezTo>
                <a:cubicBezTo>
                  <a:pt x="309" y="600"/>
                  <a:pt x="309" y="604"/>
                  <a:pt x="313" y="610"/>
                </a:cubicBezTo>
                <a:cubicBezTo>
                  <a:pt x="316" y="616"/>
                  <a:pt x="325" y="623"/>
                  <a:pt x="327" y="625"/>
                </a:cubicBezTo>
                <a:cubicBezTo>
                  <a:pt x="329" y="627"/>
                  <a:pt x="346" y="637"/>
                  <a:pt x="350" y="640"/>
                </a:cubicBezTo>
                <a:cubicBezTo>
                  <a:pt x="353" y="642"/>
                  <a:pt x="355" y="647"/>
                  <a:pt x="357" y="648"/>
                </a:cubicBezTo>
                <a:cubicBezTo>
                  <a:pt x="360" y="649"/>
                  <a:pt x="362" y="651"/>
                  <a:pt x="363" y="654"/>
                </a:cubicBezTo>
                <a:cubicBezTo>
                  <a:pt x="364" y="657"/>
                  <a:pt x="367" y="659"/>
                  <a:pt x="366" y="663"/>
                </a:cubicBezTo>
                <a:cubicBezTo>
                  <a:pt x="365" y="666"/>
                  <a:pt x="361" y="673"/>
                  <a:pt x="362" y="674"/>
                </a:cubicBezTo>
                <a:cubicBezTo>
                  <a:pt x="364" y="676"/>
                  <a:pt x="368" y="668"/>
                  <a:pt x="369" y="667"/>
                </a:cubicBezTo>
                <a:cubicBezTo>
                  <a:pt x="370" y="665"/>
                  <a:pt x="372" y="659"/>
                  <a:pt x="373" y="657"/>
                </a:cubicBezTo>
                <a:cubicBezTo>
                  <a:pt x="374" y="654"/>
                  <a:pt x="370" y="653"/>
                  <a:pt x="369" y="651"/>
                </a:cubicBezTo>
                <a:cubicBezTo>
                  <a:pt x="368" y="650"/>
                  <a:pt x="372" y="645"/>
                  <a:pt x="373" y="645"/>
                </a:cubicBezTo>
                <a:cubicBezTo>
                  <a:pt x="374" y="644"/>
                  <a:pt x="378" y="645"/>
                  <a:pt x="381" y="647"/>
                </a:cubicBezTo>
                <a:cubicBezTo>
                  <a:pt x="385" y="649"/>
                  <a:pt x="387" y="648"/>
                  <a:pt x="388" y="646"/>
                </a:cubicBezTo>
                <a:cubicBezTo>
                  <a:pt x="389" y="645"/>
                  <a:pt x="384" y="639"/>
                  <a:pt x="380" y="636"/>
                </a:cubicBezTo>
                <a:cubicBezTo>
                  <a:pt x="377" y="634"/>
                  <a:pt x="368" y="633"/>
                  <a:pt x="365" y="632"/>
                </a:cubicBezTo>
                <a:cubicBezTo>
                  <a:pt x="363" y="631"/>
                  <a:pt x="364" y="627"/>
                  <a:pt x="365" y="625"/>
                </a:cubicBezTo>
                <a:cubicBezTo>
                  <a:pt x="365" y="624"/>
                  <a:pt x="360" y="624"/>
                  <a:pt x="357" y="625"/>
                </a:cubicBezTo>
                <a:cubicBezTo>
                  <a:pt x="354" y="625"/>
                  <a:pt x="353" y="622"/>
                  <a:pt x="350" y="620"/>
                </a:cubicBezTo>
                <a:cubicBezTo>
                  <a:pt x="347" y="617"/>
                  <a:pt x="342" y="609"/>
                  <a:pt x="342" y="607"/>
                </a:cubicBezTo>
                <a:cubicBezTo>
                  <a:pt x="341" y="604"/>
                  <a:pt x="337" y="601"/>
                  <a:pt x="335" y="601"/>
                </a:cubicBezTo>
                <a:cubicBezTo>
                  <a:pt x="332" y="600"/>
                  <a:pt x="332" y="595"/>
                  <a:pt x="329" y="595"/>
                </a:cubicBezTo>
                <a:cubicBezTo>
                  <a:pt x="326" y="594"/>
                  <a:pt x="329" y="591"/>
                  <a:pt x="331" y="588"/>
                </a:cubicBezTo>
                <a:cubicBezTo>
                  <a:pt x="333" y="586"/>
                  <a:pt x="331" y="587"/>
                  <a:pt x="329" y="586"/>
                </a:cubicBezTo>
                <a:cubicBezTo>
                  <a:pt x="327" y="584"/>
                  <a:pt x="329" y="584"/>
                  <a:pt x="331" y="583"/>
                </a:cubicBezTo>
                <a:cubicBezTo>
                  <a:pt x="333" y="582"/>
                  <a:pt x="338" y="579"/>
                  <a:pt x="340" y="579"/>
                </a:cubicBezTo>
                <a:cubicBezTo>
                  <a:pt x="340" y="579"/>
                  <a:pt x="340" y="579"/>
                  <a:pt x="340" y="579"/>
                </a:cubicBezTo>
                <a:cubicBezTo>
                  <a:pt x="340" y="579"/>
                  <a:pt x="340" y="579"/>
                  <a:pt x="341" y="579"/>
                </a:cubicBezTo>
                <a:cubicBezTo>
                  <a:pt x="341" y="579"/>
                  <a:pt x="341" y="579"/>
                  <a:pt x="341" y="579"/>
                </a:cubicBezTo>
                <a:cubicBezTo>
                  <a:pt x="341" y="579"/>
                  <a:pt x="341" y="580"/>
                  <a:pt x="341" y="580"/>
                </a:cubicBezTo>
                <a:cubicBezTo>
                  <a:pt x="341" y="580"/>
                  <a:pt x="341" y="580"/>
                  <a:pt x="341" y="580"/>
                </a:cubicBezTo>
                <a:cubicBezTo>
                  <a:pt x="341" y="581"/>
                  <a:pt x="342" y="582"/>
                  <a:pt x="342" y="583"/>
                </a:cubicBezTo>
                <a:cubicBezTo>
                  <a:pt x="342" y="583"/>
                  <a:pt x="342" y="583"/>
                  <a:pt x="342" y="583"/>
                </a:cubicBezTo>
                <a:cubicBezTo>
                  <a:pt x="342" y="584"/>
                  <a:pt x="343" y="585"/>
                  <a:pt x="343" y="585"/>
                </a:cubicBezTo>
                <a:cubicBezTo>
                  <a:pt x="343" y="586"/>
                  <a:pt x="343" y="586"/>
                  <a:pt x="343" y="586"/>
                </a:cubicBezTo>
                <a:cubicBezTo>
                  <a:pt x="343" y="587"/>
                  <a:pt x="344" y="587"/>
                  <a:pt x="344" y="588"/>
                </a:cubicBezTo>
                <a:cubicBezTo>
                  <a:pt x="347" y="591"/>
                  <a:pt x="348" y="587"/>
                  <a:pt x="350" y="586"/>
                </a:cubicBezTo>
                <a:cubicBezTo>
                  <a:pt x="352" y="584"/>
                  <a:pt x="350" y="588"/>
                  <a:pt x="350" y="592"/>
                </a:cubicBezTo>
                <a:cubicBezTo>
                  <a:pt x="350" y="596"/>
                  <a:pt x="351" y="594"/>
                  <a:pt x="355" y="596"/>
                </a:cubicBezTo>
                <a:cubicBezTo>
                  <a:pt x="359" y="598"/>
                  <a:pt x="356" y="599"/>
                  <a:pt x="358" y="602"/>
                </a:cubicBezTo>
                <a:cubicBezTo>
                  <a:pt x="360" y="605"/>
                  <a:pt x="366" y="606"/>
                  <a:pt x="369" y="607"/>
                </a:cubicBezTo>
                <a:cubicBezTo>
                  <a:pt x="372" y="608"/>
                  <a:pt x="374" y="611"/>
                  <a:pt x="376" y="612"/>
                </a:cubicBezTo>
                <a:cubicBezTo>
                  <a:pt x="376" y="613"/>
                  <a:pt x="377" y="613"/>
                  <a:pt x="377" y="613"/>
                </a:cubicBezTo>
                <a:cubicBezTo>
                  <a:pt x="377" y="613"/>
                  <a:pt x="377" y="613"/>
                  <a:pt x="377" y="613"/>
                </a:cubicBezTo>
                <a:cubicBezTo>
                  <a:pt x="377" y="613"/>
                  <a:pt x="377" y="613"/>
                  <a:pt x="378" y="613"/>
                </a:cubicBezTo>
                <a:cubicBezTo>
                  <a:pt x="378" y="613"/>
                  <a:pt x="379" y="614"/>
                  <a:pt x="379" y="614"/>
                </a:cubicBezTo>
                <a:cubicBezTo>
                  <a:pt x="380" y="614"/>
                  <a:pt x="381" y="614"/>
                  <a:pt x="382" y="615"/>
                </a:cubicBezTo>
                <a:cubicBezTo>
                  <a:pt x="383" y="615"/>
                  <a:pt x="384" y="616"/>
                  <a:pt x="385" y="617"/>
                </a:cubicBezTo>
                <a:cubicBezTo>
                  <a:pt x="386" y="617"/>
                  <a:pt x="387" y="618"/>
                  <a:pt x="388" y="619"/>
                </a:cubicBezTo>
                <a:cubicBezTo>
                  <a:pt x="388" y="619"/>
                  <a:pt x="388" y="619"/>
                  <a:pt x="388" y="619"/>
                </a:cubicBezTo>
                <a:cubicBezTo>
                  <a:pt x="389" y="620"/>
                  <a:pt x="390" y="621"/>
                  <a:pt x="391" y="622"/>
                </a:cubicBezTo>
                <a:cubicBezTo>
                  <a:pt x="391" y="623"/>
                  <a:pt x="392" y="623"/>
                  <a:pt x="392" y="623"/>
                </a:cubicBezTo>
                <a:cubicBezTo>
                  <a:pt x="393" y="624"/>
                  <a:pt x="393" y="624"/>
                  <a:pt x="393" y="624"/>
                </a:cubicBezTo>
                <a:cubicBezTo>
                  <a:pt x="394" y="624"/>
                  <a:pt x="394" y="624"/>
                  <a:pt x="395" y="625"/>
                </a:cubicBezTo>
                <a:cubicBezTo>
                  <a:pt x="395" y="625"/>
                  <a:pt x="396" y="625"/>
                  <a:pt x="396" y="626"/>
                </a:cubicBezTo>
                <a:cubicBezTo>
                  <a:pt x="397" y="626"/>
                  <a:pt x="397" y="626"/>
                  <a:pt x="397" y="626"/>
                </a:cubicBezTo>
                <a:cubicBezTo>
                  <a:pt x="397" y="626"/>
                  <a:pt x="398" y="627"/>
                  <a:pt x="398" y="628"/>
                </a:cubicBezTo>
                <a:cubicBezTo>
                  <a:pt x="399" y="631"/>
                  <a:pt x="397" y="640"/>
                  <a:pt x="398" y="646"/>
                </a:cubicBezTo>
                <a:cubicBezTo>
                  <a:pt x="399" y="647"/>
                  <a:pt x="399" y="648"/>
                  <a:pt x="399" y="649"/>
                </a:cubicBezTo>
                <a:cubicBezTo>
                  <a:pt x="399" y="649"/>
                  <a:pt x="399" y="649"/>
                  <a:pt x="399" y="650"/>
                </a:cubicBezTo>
                <a:cubicBezTo>
                  <a:pt x="400" y="650"/>
                  <a:pt x="400" y="651"/>
                  <a:pt x="400" y="651"/>
                </a:cubicBezTo>
                <a:cubicBezTo>
                  <a:pt x="400" y="651"/>
                  <a:pt x="400" y="651"/>
                  <a:pt x="400" y="651"/>
                </a:cubicBezTo>
                <a:cubicBezTo>
                  <a:pt x="400" y="652"/>
                  <a:pt x="400" y="652"/>
                  <a:pt x="401" y="652"/>
                </a:cubicBezTo>
                <a:cubicBezTo>
                  <a:pt x="401" y="653"/>
                  <a:pt x="401" y="653"/>
                  <a:pt x="401" y="653"/>
                </a:cubicBezTo>
                <a:cubicBezTo>
                  <a:pt x="401" y="653"/>
                  <a:pt x="401" y="653"/>
                  <a:pt x="401" y="653"/>
                </a:cubicBezTo>
                <a:cubicBezTo>
                  <a:pt x="402" y="654"/>
                  <a:pt x="402" y="654"/>
                  <a:pt x="402" y="654"/>
                </a:cubicBezTo>
                <a:cubicBezTo>
                  <a:pt x="402" y="654"/>
                  <a:pt x="402" y="654"/>
                  <a:pt x="402" y="655"/>
                </a:cubicBezTo>
                <a:cubicBezTo>
                  <a:pt x="402" y="655"/>
                  <a:pt x="402" y="655"/>
                  <a:pt x="403" y="656"/>
                </a:cubicBezTo>
                <a:cubicBezTo>
                  <a:pt x="404" y="660"/>
                  <a:pt x="407" y="656"/>
                  <a:pt x="408" y="657"/>
                </a:cubicBezTo>
                <a:cubicBezTo>
                  <a:pt x="409" y="658"/>
                  <a:pt x="409" y="657"/>
                  <a:pt x="413" y="660"/>
                </a:cubicBezTo>
                <a:cubicBezTo>
                  <a:pt x="416" y="663"/>
                  <a:pt x="411" y="663"/>
                  <a:pt x="414" y="665"/>
                </a:cubicBezTo>
                <a:cubicBezTo>
                  <a:pt x="417" y="667"/>
                  <a:pt x="430" y="667"/>
                  <a:pt x="432" y="667"/>
                </a:cubicBezTo>
                <a:cubicBezTo>
                  <a:pt x="434" y="667"/>
                  <a:pt x="434" y="670"/>
                  <a:pt x="432" y="671"/>
                </a:cubicBezTo>
                <a:cubicBezTo>
                  <a:pt x="430" y="672"/>
                  <a:pt x="423" y="670"/>
                  <a:pt x="421" y="669"/>
                </a:cubicBezTo>
                <a:cubicBezTo>
                  <a:pt x="418" y="669"/>
                  <a:pt x="417" y="670"/>
                  <a:pt x="415" y="672"/>
                </a:cubicBezTo>
                <a:cubicBezTo>
                  <a:pt x="414" y="674"/>
                  <a:pt x="419" y="677"/>
                  <a:pt x="419" y="679"/>
                </a:cubicBezTo>
                <a:cubicBezTo>
                  <a:pt x="419" y="682"/>
                  <a:pt x="421" y="683"/>
                  <a:pt x="423" y="683"/>
                </a:cubicBezTo>
                <a:cubicBezTo>
                  <a:pt x="426" y="683"/>
                  <a:pt x="425" y="686"/>
                  <a:pt x="427" y="689"/>
                </a:cubicBezTo>
                <a:cubicBezTo>
                  <a:pt x="429" y="691"/>
                  <a:pt x="430" y="685"/>
                  <a:pt x="432" y="686"/>
                </a:cubicBezTo>
                <a:cubicBezTo>
                  <a:pt x="433" y="686"/>
                  <a:pt x="433" y="683"/>
                  <a:pt x="434" y="679"/>
                </a:cubicBezTo>
                <a:cubicBezTo>
                  <a:pt x="434" y="676"/>
                  <a:pt x="436" y="676"/>
                  <a:pt x="436" y="676"/>
                </a:cubicBezTo>
                <a:cubicBezTo>
                  <a:pt x="437" y="675"/>
                  <a:pt x="437" y="673"/>
                  <a:pt x="437" y="671"/>
                </a:cubicBezTo>
                <a:cubicBezTo>
                  <a:pt x="438" y="668"/>
                  <a:pt x="439" y="671"/>
                  <a:pt x="440" y="672"/>
                </a:cubicBezTo>
                <a:cubicBezTo>
                  <a:pt x="442" y="673"/>
                  <a:pt x="441" y="671"/>
                  <a:pt x="441" y="669"/>
                </a:cubicBezTo>
                <a:cubicBezTo>
                  <a:pt x="442" y="668"/>
                  <a:pt x="447" y="671"/>
                  <a:pt x="449" y="671"/>
                </a:cubicBezTo>
                <a:cubicBezTo>
                  <a:pt x="450" y="672"/>
                  <a:pt x="449" y="671"/>
                  <a:pt x="448" y="668"/>
                </a:cubicBezTo>
                <a:cubicBezTo>
                  <a:pt x="447" y="665"/>
                  <a:pt x="447" y="665"/>
                  <a:pt x="443" y="664"/>
                </a:cubicBezTo>
                <a:cubicBezTo>
                  <a:pt x="440" y="663"/>
                  <a:pt x="438" y="657"/>
                  <a:pt x="434" y="653"/>
                </a:cubicBezTo>
                <a:cubicBezTo>
                  <a:pt x="431" y="650"/>
                  <a:pt x="430" y="645"/>
                  <a:pt x="431" y="643"/>
                </a:cubicBezTo>
                <a:cubicBezTo>
                  <a:pt x="432" y="641"/>
                  <a:pt x="436" y="645"/>
                  <a:pt x="438" y="646"/>
                </a:cubicBezTo>
                <a:cubicBezTo>
                  <a:pt x="441" y="646"/>
                  <a:pt x="441" y="643"/>
                  <a:pt x="441" y="640"/>
                </a:cubicBezTo>
                <a:cubicBezTo>
                  <a:pt x="440" y="638"/>
                  <a:pt x="446" y="639"/>
                  <a:pt x="450" y="639"/>
                </a:cubicBezTo>
                <a:cubicBezTo>
                  <a:pt x="454" y="639"/>
                  <a:pt x="455" y="638"/>
                  <a:pt x="458" y="637"/>
                </a:cubicBezTo>
                <a:cubicBezTo>
                  <a:pt x="459" y="637"/>
                  <a:pt x="459" y="637"/>
                  <a:pt x="460" y="637"/>
                </a:cubicBezTo>
                <a:cubicBezTo>
                  <a:pt x="460" y="637"/>
                  <a:pt x="460" y="637"/>
                  <a:pt x="460" y="637"/>
                </a:cubicBezTo>
                <a:cubicBezTo>
                  <a:pt x="461" y="637"/>
                  <a:pt x="461" y="637"/>
                  <a:pt x="462" y="637"/>
                </a:cubicBezTo>
                <a:cubicBezTo>
                  <a:pt x="462" y="638"/>
                  <a:pt x="463" y="638"/>
                  <a:pt x="463" y="638"/>
                </a:cubicBezTo>
                <a:cubicBezTo>
                  <a:pt x="463" y="638"/>
                  <a:pt x="463" y="638"/>
                  <a:pt x="463" y="638"/>
                </a:cubicBezTo>
                <a:cubicBezTo>
                  <a:pt x="465" y="639"/>
                  <a:pt x="466" y="639"/>
                  <a:pt x="467" y="640"/>
                </a:cubicBezTo>
                <a:cubicBezTo>
                  <a:pt x="467" y="640"/>
                  <a:pt x="467" y="640"/>
                  <a:pt x="467" y="640"/>
                </a:cubicBezTo>
                <a:cubicBezTo>
                  <a:pt x="467" y="640"/>
                  <a:pt x="467" y="640"/>
                  <a:pt x="467" y="640"/>
                </a:cubicBezTo>
                <a:cubicBezTo>
                  <a:pt x="467" y="640"/>
                  <a:pt x="467" y="640"/>
                  <a:pt x="467" y="640"/>
                </a:cubicBezTo>
                <a:cubicBezTo>
                  <a:pt x="467" y="640"/>
                  <a:pt x="467" y="640"/>
                  <a:pt x="467" y="640"/>
                </a:cubicBezTo>
                <a:cubicBezTo>
                  <a:pt x="467" y="640"/>
                  <a:pt x="467" y="640"/>
                  <a:pt x="467" y="640"/>
                </a:cubicBezTo>
                <a:cubicBezTo>
                  <a:pt x="468" y="640"/>
                  <a:pt x="469" y="640"/>
                  <a:pt x="469" y="640"/>
                </a:cubicBezTo>
                <a:cubicBezTo>
                  <a:pt x="473" y="640"/>
                  <a:pt x="474" y="639"/>
                  <a:pt x="477" y="638"/>
                </a:cubicBezTo>
                <a:cubicBezTo>
                  <a:pt x="480" y="638"/>
                  <a:pt x="479" y="639"/>
                  <a:pt x="485" y="635"/>
                </a:cubicBezTo>
                <a:cubicBezTo>
                  <a:pt x="490" y="632"/>
                  <a:pt x="489" y="634"/>
                  <a:pt x="486" y="631"/>
                </a:cubicBezTo>
                <a:cubicBezTo>
                  <a:pt x="486" y="631"/>
                  <a:pt x="485" y="631"/>
                  <a:pt x="485" y="631"/>
                </a:cubicBezTo>
                <a:cubicBezTo>
                  <a:pt x="485" y="630"/>
                  <a:pt x="485" y="630"/>
                  <a:pt x="485" y="630"/>
                </a:cubicBezTo>
                <a:cubicBezTo>
                  <a:pt x="485" y="630"/>
                  <a:pt x="485" y="630"/>
                  <a:pt x="485" y="630"/>
                </a:cubicBezTo>
                <a:cubicBezTo>
                  <a:pt x="485" y="630"/>
                  <a:pt x="485" y="629"/>
                  <a:pt x="485" y="629"/>
                </a:cubicBezTo>
                <a:cubicBezTo>
                  <a:pt x="485" y="629"/>
                  <a:pt x="485" y="629"/>
                  <a:pt x="485" y="629"/>
                </a:cubicBezTo>
                <a:cubicBezTo>
                  <a:pt x="485" y="629"/>
                  <a:pt x="485" y="629"/>
                  <a:pt x="485" y="629"/>
                </a:cubicBezTo>
                <a:cubicBezTo>
                  <a:pt x="485" y="627"/>
                  <a:pt x="486" y="625"/>
                  <a:pt x="485" y="622"/>
                </a:cubicBezTo>
                <a:cubicBezTo>
                  <a:pt x="484" y="618"/>
                  <a:pt x="479" y="618"/>
                  <a:pt x="480" y="615"/>
                </a:cubicBezTo>
                <a:cubicBezTo>
                  <a:pt x="481" y="612"/>
                  <a:pt x="483" y="612"/>
                  <a:pt x="483" y="610"/>
                </a:cubicBezTo>
                <a:cubicBezTo>
                  <a:pt x="483" y="609"/>
                  <a:pt x="483" y="609"/>
                  <a:pt x="484" y="608"/>
                </a:cubicBezTo>
                <a:cubicBezTo>
                  <a:pt x="484" y="608"/>
                  <a:pt x="484" y="608"/>
                  <a:pt x="484" y="608"/>
                </a:cubicBezTo>
                <a:cubicBezTo>
                  <a:pt x="484" y="608"/>
                  <a:pt x="484" y="607"/>
                  <a:pt x="485" y="607"/>
                </a:cubicBezTo>
                <a:cubicBezTo>
                  <a:pt x="485" y="606"/>
                  <a:pt x="485" y="606"/>
                  <a:pt x="485" y="606"/>
                </a:cubicBezTo>
                <a:cubicBezTo>
                  <a:pt x="486" y="606"/>
                  <a:pt x="486" y="605"/>
                  <a:pt x="486" y="605"/>
                </a:cubicBezTo>
                <a:cubicBezTo>
                  <a:pt x="487" y="604"/>
                  <a:pt x="489" y="598"/>
                  <a:pt x="489" y="595"/>
                </a:cubicBezTo>
                <a:cubicBezTo>
                  <a:pt x="489" y="593"/>
                  <a:pt x="493" y="589"/>
                  <a:pt x="497" y="587"/>
                </a:cubicBezTo>
                <a:cubicBezTo>
                  <a:pt x="502" y="586"/>
                  <a:pt x="501" y="583"/>
                  <a:pt x="501" y="580"/>
                </a:cubicBezTo>
                <a:cubicBezTo>
                  <a:pt x="501" y="580"/>
                  <a:pt x="501" y="580"/>
                  <a:pt x="501" y="580"/>
                </a:cubicBezTo>
                <a:cubicBezTo>
                  <a:pt x="501" y="579"/>
                  <a:pt x="501" y="579"/>
                  <a:pt x="501" y="579"/>
                </a:cubicBezTo>
                <a:cubicBezTo>
                  <a:pt x="501" y="578"/>
                  <a:pt x="501" y="578"/>
                  <a:pt x="502" y="578"/>
                </a:cubicBezTo>
                <a:cubicBezTo>
                  <a:pt x="502" y="577"/>
                  <a:pt x="504" y="576"/>
                  <a:pt x="505" y="574"/>
                </a:cubicBezTo>
                <a:cubicBezTo>
                  <a:pt x="507" y="572"/>
                  <a:pt x="509" y="569"/>
                  <a:pt x="511" y="566"/>
                </a:cubicBezTo>
                <a:cubicBezTo>
                  <a:pt x="512" y="563"/>
                  <a:pt x="521" y="564"/>
                  <a:pt x="522" y="564"/>
                </a:cubicBezTo>
                <a:cubicBezTo>
                  <a:pt x="524" y="564"/>
                  <a:pt x="524" y="568"/>
                  <a:pt x="525" y="570"/>
                </a:cubicBezTo>
                <a:cubicBezTo>
                  <a:pt x="526" y="572"/>
                  <a:pt x="537" y="570"/>
                  <a:pt x="539" y="570"/>
                </a:cubicBezTo>
                <a:cubicBezTo>
                  <a:pt x="542" y="570"/>
                  <a:pt x="536" y="574"/>
                  <a:pt x="531" y="576"/>
                </a:cubicBezTo>
                <a:cubicBezTo>
                  <a:pt x="527" y="577"/>
                  <a:pt x="526" y="579"/>
                  <a:pt x="528" y="580"/>
                </a:cubicBezTo>
                <a:cubicBezTo>
                  <a:pt x="531" y="582"/>
                  <a:pt x="534" y="586"/>
                  <a:pt x="536" y="589"/>
                </a:cubicBezTo>
                <a:cubicBezTo>
                  <a:pt x="538" y="592"/>
                  <a:pt x="540" y="593"/>
                  <a:pt x="543" y="593"/>
                </a:cubicBezTo>
                <a:cubicBezTo>
                  <a:pt x="547" y="593"/>
                  <a:pt x="547" y="590"/>
                  <a:pt x="549" y="589"/>
                </a:cubicBezTo>
                <a:cubicBezTo>
                  <a:pt x="551" y="587"/>
                  <a:pt x="554" y="586"/>
                  <a:pt x="556" y="586"/>
                </a:cubicBezTo>
                <a:cubicBezTo>
                  <a:pt x="557" y="585"/>
                  <a:pt x="558" y="588"/>
                  <a:pt x="560" y="588"/>
                </a:cubicBezTo>
                <a:cubicBezTo>
                  <a:pt x="563" y="589"/>
                  <a:pt x="563" y="587"/>
                  <a:pt x="566" y="589"/>
                </a:cubicBezTo>
                <a:cubicBezTo>
                  <a:pt x="569" y="590"/>
                  <a:pt x="566" y="587"/>
                  <a:pt x="566" y="584"/>
                </a:cubicBezTo>
                <a:cubicBezTo>
                  <a:pt x="565" y="581"/>
                  <a:pt x="565" y="582"/>
                  <a:pt x="563" y="580"/>
                </a:cubicBezTo>
                <a:cubicBezTo>
                  <a:pt x="562" y="577"/>
                  <a:pt x="558" y="579"/>
                  <a:pt x="555" y="579"/>
                </a:cubicBezTo>
                <a:cubicBezTo>
                  <a:pt x="552" y="579"/>
                  <a:pt x="552" y="574"/>
                  <a:pt x="550" y="573"/>
                </a:cubicBezTo>
                <a:cubicBezTo>
                  <a:pt x="548" y="572"/>
                  <a:pt x="552" y="570"/>
                  <a:pt x="554" y="569"/>
                </a:cubicBezTo>
                <a:cubicBezTo>
                  <a:pt x="556" y="568"/>
                  <a:pt x="559" y="566"/>
                  <a:pt x="561" y="564"/>
                </a:cubicBezTo>
                <a:cubicBezTo>
                  <a:pt x="563" y="563"/>
                  <a:pt x="566" y="564"/>
                  <a:pt x="569" y="564"/>
                </a:cubicBezTo>
                <a:cubicBezTo>
                  <a:pt x="572" y="563"/>
                  <a:pt x="575" y="560"/>
                  <a:pt x="578" y="560"/>
                </a:cubicBezTo>
                <a:cubicBezTo>
                  <a:pt x="579" y="560"/>
                  <a:pt x="580" y="560"/>
                  <a:pt x="581" y="560"/>
                </a:cubicBezTo>
                <a:cubicBezTo>
                  <a:pt x="581" y="560"/>
                  <a:pt x="581" y="559"/>
                  <a:pt x="581" y="559"/>
                </a:cubicBezTo>
                <a:cubicBezTo>
                  <a:pt x="582" y="559"/>
                  <a:pt x="583" y="559"/>
                  <a:pt x="583" y="559"/>
                </a:cubicBezTo>
                <a:cubicBezTo>
                  <a:pt x="584" y="559"/>
                  <a:pt x="584" y="559"/>
                  <a:pt x="584" y="559"/>
                </a:cubicBezTo>
                <a:cubicBezTo>
                  <a:pt x="585" y="559"/>
                  <a:pt x="586" y="558"/>
                  <a:pt x="586" y="558"/>
                </a:cubicBezTo>
                <a:cubicBezTo>
                  <a:pt x="587" y="558"/>
                  <a:pt x="587" y="558"/>
                  <a:pt x="587" y="558"/>
                </a:cubicBezTo>
                <a:cubicBezTo>
                  <a:pt x="587" y="558"/>
                  <a:pt x="587" y="558"/>
                  <a:pt x="587" y="558"/>
                </a:cubicBezTo>
                <a:cubicBezTo>
                  <a:pt x="588" y="558"/>
                  <a:pt x="589" y="558"/>
                  <a:pt x="589" y="558"/>
                </a:cubicBezTo>
                <a:cubicBezTo>
                  <a:pt x="591" y="557"/>
                  <a:pt x="594" y="557"/>
                  <a:pt x="594" y="559"/>
                </a:cubicBezTo>
                <a:cubicBezTo>
                  <a:pt x="593" y="560"/>
                  <a:pt x="587" y="563"/>
                  <a:pt x="584" y="565"/>
                </a:cubicBezTo>
                <a:cubicBezTo>
                  <a:pt x="582" y="566"/>
                  <a:pt x="579" y="566"/>
                  <a:pt x="580" y="569"/>
                </a:cubicBezTo>
                <a:cubicBezTo>
                  <a:pt x="580" y="572"/>
                  <a:pt x="580" y="580"/>
                  <a:pt x="577" y="582"/>
                </a:cubicBezTo>
                <a:cubicBezTo>
                  <a:pt x="574" y="583"/>
                  <a:pt x="573" y="582"/>
                  <a:pt x="571" y="583"/>
                </a:cubicBezTo>
                <a:cubicBezTo>
                  <a:pt x="568" y="584"/>
                  <a:pt x="573" y="587"/>
                  <a:pt x="577" y="590"/>
                </a:cubicBezTo>
                <a:cubicBezTo>
                  <a:pt x="581" y="593"/>
                  <a:pt x="584" y="591"/>
                  <a:pt x="587" y="592"/>
                </a:cubicBezTo>
                <a:cubicBezTo>
                  <a:pt x="591" y="594"/>
                  <a:pt x="598" y="603"/>
                  <a:pt x="601" y="606"/>
                </a:cubicBezTo>
                <a:cubicBezTo>
                  <a:pt x="601" y="606"/>
                  <a:pt x="601" y="607"/>
                  <a:pt x="602" y="607"/>
                </a:cubicBezTo>
                <a:cubicBezTo>
                  <a:pt x="602" y="607"/>
                  <a:pt x="602" y="607"/>
                  <a:pt x="602" y="607"/>
                </a:cubicBezTo>
                <a:cubicBezTo>
                  <a:pt x="602" y="607"/>
                  <a:pt x="603" y="608"/>
                  <a:pt x="603" y="608"/>
                </a:cubicBezTo>
                <a:cubicBezTo>
                  <a:pt x="603" y="608"/>
                  <a:pt x="603" y="608"/>
                  <a:pt x="603" y="608"/>
                </a:cubicBezTo>
                <a:cubicBezTo>
                  <a:pt x="604" y="609"/>
                  <a:pt x="605" y="609"/>
                  <a:pt x="607" y="609"/>
                </a:cubicBezTo>
                <a:cubicBezTo>
                  <a:pt x="608" y="609"/>
                  <a:pt x="609" y="609"/>
                  <a:pt x="610" y="609"/>
                </a:cubicBezTo>
                <a:cubicBezTo>
                  <a:pt x="615" y="610"/>
                  <a:pt x="614" y="611"/>
                  <a:pt x="616" y="616"/>
                </a:cubicBezTo>
                <a:cubicBezTo>
                  <a:pt x="618" y="621"/>
                  <a:pt x="620" y="622"/>
                  <a:pt x="620" y="626"/>
                </a:cubicBezTo>
                <a:cubicBezTo>
                  <a:pt x="620" y="626"/>
                  <a:pt x="620" y="627"/>
                  <a:pt x="620" y="627"/>
                </a:cubicBezTo>
                <a:cubicBezTo>
                  <a:pt x="620" y="628"/>
                  <a:pt x="619" y="628"/>
                  <a:pt x="619" y="628"/>
                </a:cubicBezTo>
                <a:cubicBezTo>
                  <a:pt x="619" y="628"/>
                  <a:pt x="619" y="628"/>
                  <a:pt x="619" y="628"/>
                </a:cubicBezTo>
                <a:cubicBezTo>
                  <a:pt x="618" y="629"/>
                  <a:pt x="618" y="630"/>
                  <a:pt x="617" y="630"/>
                </a:cubicBezTo>
                <a:cubicBezTo>
                  <a:pt x="617" y="630"/>
                  <a:pt x="617" y="630"/>
                  <a:pt x="617" y="631"/>
                </a:cubicBezTo>
                <a:cubicBezTo>
                  <a:pt x="615" y="632"/>
                  <a:pt x="613" y="633"/>
                  <a:pt x="611" y="634"/>
                </a:cubicBezTo>
                <a:cubicBezTo>
                  <a:pt x="610" y="634"/>
                  <a:pt x="610" y="634"/>
                  <a:pt x="610" y="634"/>
                </a:cubicBezTo>
                <a:cubicBezTo>
                  <a:pt x="609" y="634"/>
                  <a:pt x="608" y="635"/>
                  <a:pt x="607" y="635"/>
                </a:cubicBezTo>
                <a:cubicBezTo>
                  <a:pt x="601" y="637"/>
                  <a:pt x="601" y="635"/>
                  <a:pt x="598" y="635"/>
                </a:cubicBezTo>
                <a:cubicBezTo>
                  <a:pt x="595" y="636"/>
                  <a:pt x="592" y="637"/>
                  <a:pt x="586" y="636"/>
                </a:cubicBezTo>
                <a:cubicBezTo>
                  <a:pt x="580" y="636"/>
                  <a:pt x="571" y="633"/>
                  <a:pt x="568" y="631"/>
                </a:cubicBezTo>
                <a:cubicBezTo>
                  <a:pt x="564" y="630"/>
                  <a:pt x="564" y="626"/>
                  <a:pt x="558" y="626"/>
                </a:cubicBezTo>
                <a:cubicBezTo>
                  <a:pt x="552" y="626"/>
                  <a:pt x="549" y="623"/>
                  <a:pt x="538" y="623"/>
                </a:cubicBezTo>
                <a:cubicBezTo>
                  <a:pt x="527" y="623"/>
                  <a:pt x="526" y="625"/>
                  <a:pt x="519" y="629"/>
                </a:cubicBezTo>
                <a:cubicBezTo>
                  <a:pt x="512" y="634"/>
                  <a:pt x="502" y="633"/>
                  <a:pt x="497" y="633"/>
                </a:cubicBezTo>
                <a:cubicBezTo>
                  <a:pt x="492" y="633"/>
                  <a:pt x="496" y="635"/>
                  <a:pt x="498" y="638"/>
                </a:cubicBezTo>
                <a:cubicBezTo>
                  <a:pt x="500" y="640"/>
                  <a:pt x="497" y="638"/>
                  <a:pt x="493" y="639"/>
                </a:cubicBezTo>
                <a:cubicBezTo>
                  <a:pt x="490" y="640"/>
                  <a:pt x="493" y="640"/>
                  <a:pt x="492" y="642"/>
                </a:cubicBezTo>
                <a:cubicBezTo>
                  <a:pt x="490" y="643"/>
                  <a:pt x="479" y="642"/>
                  <a:pt x="475" y="643"/>
                </a:cubicBezTo>
                <a:cubicBezTo>
                  <a:pt x="472" y="643"/>
                  <a:pt x="470" y="646"/>
                  <a:pt x="469" y="649"/>
                </a:cubicBezTo>
                <a:cubicBezTo>
                  <a:pt x="467" y="651"/>
                  <a:pt x="469" y="654"/>
                  <a:pt x="471" y="657"/>
                </a:cubicBezTo>
                <a:cubicBezTo>
                  <a:pt x="473" y="659"/>
                  <a:pt x="472" y="662"/>
                  <a:pt x="470" y="663"/>
                </a:cubicBezTo>
                <a:cubicBezTo>
                  <a:pt x="468" y="665"/>
                  <a:pt x="464" y="664"/>
                  <a:pt x="462" y="664"/>
                </a:cubicBezTo>
                <a:cubicBezTo>
                  <a:pt x="460" y="664"/>
                  <a:pt x="462" y="666"/>
                  <a:pt x="466" y="668"/>
                </a:cubicBezTo>
                <a:cubicBezTo>
                  <a:pt x="469" y="670"/>
                  <a:pt x="471" y="669"/>
                  <a:pt x="473" y="668"/>
                </a:cubicBezTo>
                <a:cubicBezTo>
                  <a:pt x="476" y="668"/>
                  <a:pt x="475" y="671"/>
                  <a:pt x="474" y="672"/>
                </a:cubicBezTo>
                <a:cubicBezTo>
                  <a:pt x="473" y="674"/>
                  <a:pt x="473" y="676"/>
                  <a:pt x="475" y="677"/>
                </a:cubicBezTo>
                <a:cubicBezTo>
                  <a:pt x="477" y="679"/>
                  <a:pt x="477" y="680"/>
                  <a:pt x="480" y="681"/>
                </a:cubicBezTo>
                <a:cubicBezTo>
                  <a:pt x="483" y="682"/>
                  <a:pt x="485" y="683"/>
                  <a:pt x="488" y="684"/>
                </a:cubicBezTo>
                <a:cubicBezTo>
                  <a:pt x="491" y="686"/>
                  <a:pt x="493" y="686"/>
                  <a:pt x="496" y="688"/>
                </a:cubicBezTo>
                <a:cubicBezTo>
                  <a:pt x="499" y="690"/>
                  <a:pt x="503" y="692"/>
                  <a:pt x="506" y="692"/>
                </a:cubicBezTo>
                <a:cubicBezTo>
                  <a:pt x="510" y="692"/>
                  <a:pt x="510" y="687"/>
                  <a:pt x="510" y="686"/>
                </a:cubicBezTo>
                <a:cubicBezTo>
                  <a:pt x="511" y="684"/>
                  <a:pt x="521" y="687"/>
                  <a:pt x="526" y="690"/>
                </a:cubicBezTo>
                <a:cubicBezTo>
                  <a:pt x="530" y="693"/>
                  <a:pt x="537" y="692"/>
                  <a:pt x="542" y="691"/>
                </a:cubicBezTo>
                <a:cubicBezTo>
                  <a:pt x="547" y="691"/>
                  <a:pt x="549" y="686"/>
                  <a:pt x="550" y="684"/>
                </a:cubicBezTo>
                <a:cubicBezTo>
                  <a:pt x="552" y="683"/>
                  <a:pt x="554" y="684"/>
                  <a:pt x="556" y="684"/>
                </a:cubicBezTo>
                <a:cubicBezTo>
                  <a:pt x="559" y="683"/>
                  <a:pt x="558" y="685"/>
                  <a:pt x="560" y="686"/>
                </a:cubicBezTo>
                <a:cubicBezTo>
                  <a:pt x="563" y="687"/>
                  <a:pt x="563" y="685"/>
                  <a:pt x="564" y="685"/>
                </a:cubicBezTo>
                <a:cubicBezTo>
                  <a:pt x="565" y="685"/>
                  <a:pt x="565" y="685"/>
                  <a:pt x="565" y="686"/>
                </a:cubicBezTo>
                <a:cubicBezTo>
                  <a:pt x="565" y="686"/>
                  <a:pt x="565" y="686"/>
                  <a:pt x="565" y="686"/>
                </a:cubicBezTo>
                <a:cubicBezTo>
                  <a:pt x="565" y="686"/>
                  <a:pt x="565" y="686"/>
                  <a:pt x="565" y="687"/>
                </a:cubicBezTo>
                <a:cubicBezTo>
                  <a:pt x="565" y="687"/>
                  <a:pt x="565" y="687"/>
                  <a:pt x="565" y="687"/>
                </a:cubicBezTo>
                <a:cubicBezTo>
                  <a:pt x="565" y="687"/>
                  <a:pt x="564" y="687"/>
                  <a:pt x="564" y="688"/>
                </a:cubicBezTo>
                <a:cubicBezTo>
                  <a:pt x="564" y="689"/>
                  <a:pt x="564" y="690"/>
                  <a:pt x="564" y="691"/>
                </a:cubicBezTo>
                <a:cubicBezTo>
                  <a:pt x="564" y="692"/>
                  <a:pt x="564" y="692"/>
                  <a:pt x="564" y="692"/>
                </a:cubicBezTo>
                <a:cubicBezTo>
                  <a:pt x="563" y="692"/>
                  <a:pt x="563" y="693"/>
                  <a:pt x="563" y="693"/>
                </a:cubicBezTo>
                <a:cubicBezTo>
                  <a:pt x="564" y="695"/>
                  <a:pt x="564" y="704"/>
                  <a:pt x="563" y="707"/>
                </a:cubicBezTo>
                <a:cubicBezTo>
                  <a:pt x="563" y="708"/>
                  <a:pt x="563" y="709"/>
                  <a:pt x="563" y="709"/>
                </a:cubicBezTo>
                <a:cubicBezTo>
                  <a:pt x="563" y="709"/>
                  <a:pt x="562" y="710"/>
                  <a:pt x="562" y="710"/>
                </a:cubicBezTo>
                <a:cubicBezTo>
                  <a:pt x="562" y="710"/>
                  <a:pt x="562" y="711"/>
                  <a:pt x="561" y="711"/>
                </a:cubicBezTo>
                <a:cubicBezTo>
                  <a:pt x="560" y="711"/>
                  <a:pt x="560" y="712"/>
                  <a:pt x="560" y="712"/>
                </a:cubicBezTo>
                <a:cubicBezTo>
                  <a:pt x="559" y="712"/>
                  <a:pt x="559" y="713"/>
                  <a:pt x="559" y="713"/>
                </a:cubicBezTo>
                <a:cubicBezTo>
                  <a:pt x="559" y="713"/>
                  <a:pt x="558" y="714"/>
                  <a:pt x="558" y="715"/>
                </a:cubicBezTo>
                <a:cubicBezTo>
                  <a:pt x="558" y="715"/>
                  <a:pt x="558" y="716"/>
                  <a:pt x="558" y="717"/>
                </a:cubicBezTo>
                <a:cubicBezTo>
                  <a:pt x="558" y="717"/>
                  <a:pt x="558" y="717"/>
                  <a:pt x="558" y="717"/>
                </a:cubicBezTo>
                <a:cubicBezTo>
                  <a:pt x="558" y="719"/>
                  <a:pt x="557" y="721"/>
                  <a:pt x="557" y="723"/>
                </a:cubicBezTo>
                <a:cubicBezTo>
                  <a:pt x="557" y="723"/>
                  <a:pt x="557" y="724"/>
                  <a:pt x="557" y="724"/>
                </a:cubicBezTo>
                <a:cubicBezTo>
                  <a:pt x="556" y="725"/>
                  <a:pt x="556" y="726"/>
                  <a:pt x="555" y="727"/>
                </a:cubicBezTo>
                <a:cubicBezTo>
                  <a:pt x="554" y="729"/>
                  <a:pt x="553" y="732"/>
                  <a:pt x="552" y="733"/>
                </a:cubicBezTo>
                <a:cubicBezTo>
                  <a:pt x="551" y="735"/>
                  <a:pt x="551" y="736"/>
                  <a:pt x="550" y="738"/>
                </a:cubicBezTo>
                <a:cubicBezTo>
                  <a:pt x="550" y="738"/>
                  <a:pt x="550" y="739"/>
                  <a:pt x="550" y="739"/>
                </a:cubicBezTo>
                <a:cubicBezTo>
                  <a:pt x="549" y="740"/>
                  <a:pt x="549" y="741"/>
                  <a:pt x="548" y="743"/>
                </a:cubicBezTo>
                <a:cubicBezTo>
                  <a:pt x="548" y="743"/>
                  <a:pt x="548" y="743"/>
                  <a:pt x="548" y="744"/>
                </a:cubicBezTo>
                <a:cubicBezTo>
                  <a:pt x="547" y="744"/>
                  <a:pt x="547" y="745"/>
                  <a:pt x="547" y="745"/>
                </a:cubicBezTo>
                <a:cubicBezTo>
                  <a:pt x="547" y="746"/>
                  <a:pt x="546" y="747"/>
                  <a:pt x="546" y="748"/>
                </a:cubicBezTo>
                <a:cubicBezTo>
                  <a:pt x="543" y="751"/>
                  <a:pt x="530" y="748"/>
                  <a:pt x="526" y="748"/>
                </a:cubicBezTo>
                <a:cubicBezTo>
                  <a:pt x="523" y="749"/>
                  <a:pt x="522" y="746"/>
                  <a:pt x="519" y="744"/>
                </a:cubicBezTo>
                <a:cubicBezTo>
                  <a:pt x="517" y="742"/>
                  <a:pt x="516" y="746"/>
                  <a:pt x="513" y="744"/>
                </a:cubicBezTo>
                <a:cubicBezTo>
                  <a:pt x="511" y="742"/>
                  <a:pt x="511" y="743"/>
                  <a:pt x="509" y="744"/>
                </a:cubicBezTo>
                <a:cubicBezTo>
                  <a:pt x="506" y="746"/>
                  <a:pt x="499" y="751"/>
                  <a:pt x="497" y="753"/>
                </a:cubicBezTo>
                <a:cubicBezTo>
                  <a:pt x="494" y="754"/>
                  <a:pt x="480" y="750"/>
                  <a:pt x="476" y="749"/>
                </a:cubicBezTo>
                <a:cubicBezTo>
                  <a:pt x="472" y="747"/>
                  <a:pt x="461" y="745"/>
                  <a:pt x="458" y="745"/>
                </a:cubicBezTo>
                <a:cubicBezTo>
                  <a:pt x="458" y="745"/>
                  <a:pt x="457" y="744"/>
                  <a:pt x="456" y="744"/>
                </a:cubicBezTo>
                <a:cubicBezTo>
                  <a:pt x="454" y="744"/>
                  <a:pt x="451" y="743"/>
                  <a:pt x="448" y="742"/>
                </a:cubicBezTo>
                <a:cubicBezTo>
                  <a:pt x="447" y="742"/>
                  <a:pt x="447" y="741"/>
                  <a:pt x="446" y="741"/>
                </a:cubicBezTo>
                <a:cubicBezTo>
                  <a:pt x="444" y="741"/>
                  <a:pt x="443" y="740"/>
                  <a:pt x="441" y="740"/>
                </a:cubicBezTo>
                <a:cubicBezTo>
                  <a:pt x="433" y="739"/>
                  <a:pt x="435" y="739"/>
                  <a:pt x="433" y="736"/>
                </a:cubicBezTo>
                <a:cubicBezTo>
                  <a:pt x="431" y="733"/>
                  <a:pt x="429" y="731"/>
                  <a:pt x="425" y="730"/>
                </a:cubicBezTo>
                <a:cubicBezTo>
                  <a:pt x="421" y="730"/>
                  <a:pt x="409" y="734"/>
                  <a:pt x="406" y="736"/>
                </a:cubicBezTo>
                <a:cubicBezTo>
                  <a:pt x="403" y="738"/>
                  <a:pt x="400" y="738"/>
                  <a:pt x="401" y="744"/>
                </a:cubicBezTo>
                <a:cubicBezTo>
                  <a:pt x="403" y="750"/>
                  <a:pt x="403" y="755"/>
                  <a:pt x="397" y="758"/>
                </a:cubicBezTo>
                <a:cubicBezTo>
                  <a:pt x="392" y="761"/>
                  <a:pt x="389" y="759"/>
                  <a:pt x="382" y="755"/>
                </a:cubicBezTo>
                <a:cubicBezTo>
                  <a:pt x="375" y="751"/>
                  <a:pt x="371" y="750"/>
                  <a:pt x="366" y="750"/>
                </a:cubicBezTo>
                <a:cubicBezTo>
                  <a:pt x="360" y="750"/>
                  <a:pt x="356" y="744"/>
                  <a:pt x="355" y="742"/>
                </a:cubicBezTo>
                <a:cubicBezTo>
                  <a:pt x="355" y="739"/>
                  <a:pt x="354" y="735"/>
                  <a:pt x="350" y="735"/>
                </a:cubicBezTo>
                <a:cubicBezTo>
                  <a:pt x="346" y="735"/>
                  <a:pt x="343" y="731"/>
                  <a:pt x="337" y="731"/>
                </a:cubicBezTo>
                <a:cubicBezTo>
                  <a:pt x="331" y="730"/>
                  <a:pt x="326" y="731"/>
                  <a:pt x="323" y="729"/>
                </a:cubicBezTo>
                <a:cubicBezTo>
                  <a:pt x="322" y="729"/>
                  <a:pt x="321" y="728"/>
                  <a:pt x="320" y="728"/>
                </a:cubicBezTo>
                <a:cubicBezTo>
                  <a:pt x="320" y="728"/>
                  <a:pt x="320" y="728"/>
                  <a:pt x="319" y="728"/>
                </a:cubicBezTo>
                <a:cubicBezTo>
                  <a:pt x="319" y="728"/>
                  <a:pt x="319" y="727"/>
                  <a:pt x="319" y="727"/>
                </a:cubicBezTo>
                <a:cubicBezTo>
                  <a:pt x="318" y="727"/>
                  <a:pt x="318" y="727"/>
                  <a:pt x="317" y="727"/>
                </a:cubicBezTo>
                <a:cubicBezTo>
                  <a:pt x="317" y="727"/>
                  <a:pt x="317" y="727"/>
                  <a:pt x="317" y="727"/>
                </a:cubicBezTo>
                <a:cubicBezTo>
                  <a:pt x="316" y="727"/>
                  <a:pt x="315" y="728"/>
                  <a:pt x="315" y="728"/>
                </a:cubicBezTo>
                <a:cubicBezTo>
                  <a:pt x="311" y="729"/>
                  <a:pt x="312" y="727"/>
                  <a:pt x="313" y="724"/>
                </a:cubicBezTo>
                <a:cubicBezTo>
                  <a:pt x="313" y="721"/>
                  <a:pt x="309" y="724"/>
                  <a:pt x="305" y="722"/>
                </a:cubicBezTo>
                <a:cubicBezTo>
                  <a:pt x="302" y="720"/>
                  <a:pt x="306" y="713"/>
                  <a:pt x="308" y="711"/>
                </a:cubicBezTo>
                <a:cubicBezTo>
                  <a:pt x="311" y="709"/>
                  <a:pt x="313" y="702"/>
                  <a:pt x="311" y="700"/>
                </a:cubicBezTo>
                <a:cubicBezTo>
                  <a:pt x="310" y="698"/>
                  <a:pt x="310" y="692"/>
                  <a:pt x="311" y="690"/>
                </a:cubicBezTo>
                <a:cubicBezTo>
                  <a:pt x="312" y="687"/>
                  <a:pt x="315" y="684"/>
                  <a:pt x="312" y="685"/>
                </a:cubicBezTo>
                <a:cubicBezTo>
                  <a:pt x="309" y="685"/>
                  <a:pt x="308" y="683"/>
                  <a:pt x="305" y="680"/>
                </a:cubicBezTo>
                <a:cubicBezTo>
                  <a:pt x="302" y="677"/>
                  <a:pt x="293" y="683"/>
                  <a:pt x="291" y="684"/>
                </a:cubicBezTo>
                <a:cubicBezTo>
                  <a:pt x="290" y="684"/>
                  <a:pt x="289" y="684"/>
                  <a:pt x="289" y="684"/>
                </a:cubicBezTo>
                <a:cubicBezTo>
                  <a:pt x="287" y="684"/>
                  <a:pt x="286" y="684"/>
                  <a:pt x="284" y="684"/>
                </a:cubicBezTo>
                <a:cubicBezTo>
                  <a:pt x="283" y="683"/>
                  <a:pt x="281" y="683"/>
                  <a:pt x="278" y="683"/>
                </a:cubicBezTo>
                <a:cubicBezTo>
                  <a:pt x="273" y="682"/>
                  <a:pt x="263" y="686"/>
                  <a:pt x="259" y="687"/>
                </a:cubicBezTo>
                <a:cubicBezTo>
                  <a:pt x="254" y="689"/>
                  <a:pt x="253" y="687"/>
                  <a:pt x="251" y="685"/>
                </a:cubicBezTo>
                <a:cubicBezTo>
                  <a:pt x="249" y="684"/>
                  <a:pt x="242" y="686"/>
                  <a:pt x="236" y="685"/>
                </a:cubicBezTo>
                <a:cubicBezTo>
                  <a:pt x="230" y="685"/>
                  <a:pt x="232" y="684"/>
                  <a:pt x="229" y="683"/>
                </a:cubicBezTo>
                <a:cubicBezTo>
                  <a:pt x="227" y="682"/>
                  <a:pt x="224" y="686"/>
                  <a:pt x="223" y="688"/>
                </a:cubicBezTo>
                <a:cubicBezTo>
                  <a:pt x="222" y="689"/>
                  <a:pt x="215" y="690"/>
                  <a:pt x="210" y="691"/>
                </a:cubicBezTo>
                <a:cubicBezTo>
                  <a:pt x="206" y="693"/>
                  <a:pt x="203" y="696"/>
                  <a:pt x="201" y="697"/>
                </a:cubicBezTo>
                <a:cubicBezTo>
                  <a:pt x="199" y="698"/>
                  <a:pt x="194" y="698"/>
                  <a:pt x="190" y="700"/>
                </a:cubicBezTo>
                <a:cubicBezTo>
                  <a:pt x="189" y="700"/>
                  <a:pt x="188" y="700"/>
                  <a:pt x="188" y="701"/>
                </a:cubicBezTo>
                <a:cubicBezTo>
                  <a:pt x="187" y="701"/>
                  <a:pt x="187" y="701"/>
                  <a:pt x="187" y="701"/>
                </a:cubicBezTo>
                <a:cubicBezTo>
                  <a:pt x="186" y="702"/>
                  <a:pt x="186" y="702"/>
                  <a:pt x="185" y="703"/>
                </a:cubicBezTo>
                <a:cubicBezTo>
                  <a:pt x="185" y="703"/>
                  <a:pt x="185" y="703"/>
                  <a:pt x="184" y="703"/>
                </a:cubicBezTo>
                <a:cubicBezTo>
                  <a:pt x="184" y="704"/>
                  <a:pt x="183" y="704"/>
                  <a:pt x="183" y="705"/>
                </a:cubicBezTo>
                <a:cubicBezTo>
                  <a:pt x="182" y="705"/>
                  <a:pt x="182" y="706"/>
                  <a:pt x="181" y="706"/>
                </a:cubicBezTo>
                <a:cubicBezTo>
                  <a:pt x="178" y="708"/>
                  <a:pt x="177" y="706"/>
                  <a:pt x="174" y="704"/>
                </a:cubicBezTo>
                <a:cubicBezTo>
                  <a:pt x="172" y="703"/>
                  <a:pt x="161" y="705"/>
                  <a:pt x="157" y="704"/>
                </a:cubicBezTo>
                <a:cubicBezTo>
                  <a:pt x="152" y="704"/>
                  <a:pt x="148" y="698"/>
                  <a:pt x="145" y="698"/>
                </a:cubicBezTo>
                <a:cubicBezTo>
                  <a:pt x="143" y="698"/>
                  <a:pt x="139" y="702"/>
                  <a:pt x="138" y="706"/>
                </a:cubicBezTo>
                <a:cubicBezTo>
                  <a:pt x="136" y="710"/>
                  <a:pt x="131" y="718"/>
                  <a:pt x="126" y="722"/>
                </a:cubicBezTo>
                <a:cubicBezTo>
                  <a:pt x="120" y="726"/>
                  <a:pt x="115" y="724"/>
                  <a:pt x="112" y="726"/>
                </a:cubicBezTo>
                <a:cubicBezTo>
                  <a:pt x="110" y="729"/>
                  <a:pt x="106" y="733"/>
                  <a:pt x="104" y="737"/>
                </a:cubicBezTo>
                <a:cubicBezTo>
                  <a:pt x="103" y="741"/>
                  <a:pt x="101" y="740"/>
                  <a:pt x="98" y="744"/>
                </a:cubicBezTo>
                <a:cubicBezTo>
                  <a:pt x="95" y="748"/>
                  <a:pt x="97" y="754"/>
                  <a:pt x="96" y="763"/>
                </a:cubicBezTo>
                <a:cubicBezTo>
                  <a:pt x="95" y="773"/>
                  <a:pt x="81" y="779"/>
                  <a:pt x="74" y="781"/>
                </a:cubicBezTo>
                <a:cubicBezTo>
                  <a:pt x="73" y="782"/>
                  <a:pt x="71" y="782"/>
                  <a:pt x="70" y="783"/>
                </a:cubicBezTo>
                <a:cubicBezTo>
                  <a:pt x="69" y="783"/>
                  <a:pt x="69" y="784"/>
                  <a:pt x="68" y="784"/>
                </a:cubicBezTo>
                <a:cubicBezTo>
                  <a:pt x="67" y="784"/>
                  <a:pt x="66" y="785"/>
                  <a:pt x="66" y="785"/>
                </a:cubicBezTo>
                <a:cubicBezTo>
                  <a:pt x="65" y="786"/>
                  <a:pt x="64" y="786"/>
                  <a:pt x="64" y="787"/>
                </a:cubicBezTo>
                <a:cubicBezTo>
                  <a:pt x="63" y="787"/>
                  <a:pt x="62" y="787"/>
                  <a:pt x="62" y="788"/>
                </a:cubicBezTo>
                <a:cubicBezTo>
                  <a:pt x="61" y="788"/>
                  <a:pt x="61" y="789"/>
                  <a:pt x="60" y="789"/>
                </a:cubicBezTo>
                <a:cubicBezTo>
                  <a:pt x="60" y="789"/>
                  <a:pt x="60" y="790"/>
                  <a:pt x="59" y="790"/>
                </a:cubicBezTo>
                <a:cubicBezTo>
                  <a:pt x="59" y="790"/>
                  <a:pt x="59" y="791"/>
                  <a:pt x="58" y="791"/>
                </a:cubicBezTo>
                <a:cubicBezTo>
                  <a:pt x="55" y="794"/>
                  <a:pt x="54" y="798"/>
                  <a:pt x="49" y="801"/>
                </a:cubicBezTo>
                <a:cubicBezTo>
                  <a:pt x="44" y="804"/>
                  <a:pt x="40" y="816"/>
                  <a:pt x="40" y="819"/>
                </a:cubicBezTo>
                <a:cubicBezTo>
                  <a:pt x="39" y="822"/>
                  <a:pt x="25" y="831"/>
                  <a:pt x="24" y="836"/>
                </a:cubicBezTo>
                <a:cubicBezTo>
                  <a:pt x="23" y="841"/>
                  <a:pt x="18" y="847"/>
                  <a:pt x="15" y="848"/>
                </a:cubicBezTo>
                <a:cubicBezTo>
                  <a:pt x="15" y="849"/>
                  <a:pt x="15" y="849"/>
                  <a:pt x="14" y="850"/>
                </a:cubicBezTo>
                <a:cubicBezTo>
                  <a:pt x="14" y="850"/>
                  <a:pt x="14" y="850"/>
                  <a:pt x="14" y="850"/>
                </a:cubicBezTo>
                <a:cubicBezTo>
                  <a:pt x="13" y="851"/>
                  <a:pt x="13" y="851"/>
                  <a:pt x="13" y="852"/>
                </a:cubicBezTo>
                <a:cubicBezTo>
                  <a:pt x="13" y="852"/>
                  <a:pt x="13" y="852"/>
                  <a:pt x="13" y="852"/>
                </a:cubicBezTo>
                <a:cubicBezTo>
                  <a:pt x="13" y="853"/>
                  <a:pt x="12" y="854"/>
                  <a:pt x="12" y="855"/>
                </a:cubicBezTo>
                <a:cubicBezTo>
                  <a:pt x="12" y="855"/>
                  <a:pt x="12" y="855"/>
                  <a:pt x="12" y="855"/>
                </a:cubicBezTo>
                <a:cubicBezTo>
                  <a:pt x="12" y="857"/>
                  <a:pt x="12" y="858"/>
                  <a:pt x="12" y="859"/>
                </a:cubicBezTo>
                <a:cubicBezTo>
                  <a:pt x="12" y="860"/>
                  <a:pt x="12" y="860"/>
                  <a:pt x="12" y="861"/>
                </a:cubicBezTo>
                <a:cubicBezTo>
                  <a:pt x="12" y="864"/>
                  <a:pt x="18" y="867"/>
                  <a:pt x="19" y="870"/>
                </a:cubicBezTo>
                <a:cubicBezTo>
                  <a:pt x="21" y="872"/>
                  <a:pt x="18" y="874"/>
                  <a:pt x="17" y="878"/>
                </a:cubicBezTo>
                <a:cubicBezTo>
                  <a:pt x="16" y="882"/>
                  <a:pt x="19" y="884"/>
                  <a:pt x="21" y="889"/>
                </a:cubicBezTo>
                <a:cubicBezTo>
                  <a:pt x="22" y="895"/>
                  <a:pt x="16" y="900"/>
                  <a:pt x="16" y="905"/>
                </a:cubicBezTo>
                <a:cubicBezTo>
                  <a:pt x="16" y="907"/>
                  <a:pt x="15" y="908"/>
                  <a:pt x="15" y="910"/>
                </a:cubicBezTo>
                <a:cubicBezTo>
                  <a:pt x="14" y="911"/>
                  <a:pt x="14" y="912"/>
                  <a:pt x="14" y="913"/>
                </a:cubicBezTo>
                <a:cubicBezTo>
                  <a:pt x="13" y="914"/>
                  <a:pt x="13" y="914"/>
                  <a:pt x="13" y="914"/>
                </a:cubicBezTo>
                <a:cubicBezTo>
                  <a:pt x="13" y="915"/>
                  <a:pt x="12" y="916"/>
                  <a:pt x="12" y="917"/>
                </a:cubicBezTo>
                <a:cubicBezTo>
                  <a:pt x="11" y="917"/>
                  <a:pt x="11" y="917"/>
                  <a:pt x="11" y="917"/>
                </a:cubicBezTo>
                <a:cubicBezTo>
                  <a:pt x="10" y="918"/>
                  <a:pt x="10" y="919"/>
                  <a:pt x="9" y="920"/>
                </a:cubicBezTo>
                <a:cubicBezTo>
                  <a:pt x="6" y="922"/>
                  <a:pt x="0" y="927"/>
                  <a:pt x="4" y="930"/>
                </a:cubicBezTo>
                <a:cubicBezTo>
                  <a:pt x="8" y="932"/>
                  <a:pt x="6" y="933"/>
                  <a:pt x="8" y="939"/>
                </a:cubicBezTo>
                <a:cubicBezTo>
                  <a:pt x="8" y="940"/>
                  <a:pt x="8" y="940"/>
                  <a:pt x="8" y="940"/>
                </a:cubicBezTo>
                <a:cubicBezTo>
                  <a:pt x="9" y="942"/>
                  <a:pt x="9" y="944"/>
                  <a:pt x="9" y="945"/>
                </a:cubicBezTo>
                <a:cubicBezTo>
                  <a:pt x="9" y="945"/>
                  <a:pt x="9" y="945"/>
                  <a:pt x="9" y="945"/>
                </a:cubicBezTo>
                <a:cubicBezTo>
                  <a:pt x="8" y="946"/>
                  <a:pt x="7" y="946"/>
                  <a:pt x="7" y="948"/>
                </a:cubicBezTo>
                <a:cubicBezTo>
                  <a:pt x="6" y="948"/>
                  <a:pt x="6" y="949"/>
                  <a:pt x="6" y="949"/>
                </a:cubicBezTo>
                <a:cubicBezTo>
                  <a:pt x="6" y="950"/>
                  <a:pt x="6" y="951"/>
                  <a:pt x="6" y="952"/>
                </a:cubicBezTo>
                <a:cubicBezTo>
                  <a:pt x="6" y="952"/>
                  <a:pt x="6" y="952"/>
                  <a:pt x="6" y="952"/>
                </a:cubicBezTo>
                <a:cubicBezTo>
                  <a:pt x="6" y="952"/>
                  <a:pt x="7" y="953"/>
                  <a:pt x="8" y="954"/>
                </a:cubicBezTo>
                <a:cubicBezTo>
                  <a:pt x="8" y="954"/>
                  <a:pt x="8" y="954"/>
                  <a:pt x="8" y="954"/>
                </a:cubicBezTo>
                <a:cubicBezTo>
                  <a:pt x="8" y="954"/>
                  <a:pt x="8" y="954"/>
                  <a:pt x="8" y="954"/>
                </a:cubicBezTo>
                <a:cubicBezTo>
                  <a:pt x="9" y="955"/>
                  <a:pt x="10" y="955"/>
                  <a:pt x="11" y="956"/>
                </a:cubicBezTo>
                <a:cubicBezTo>
                  <a:pt x="12" y="957"/>
                  <a:pt x="14" y="958"/>
                  <a:pt x="15" y="959"/>
                </a:cubicBezTo>
                <a:cubicBezTo>
                  <a:pt x="20" y="963"/>
                  <a:pt x="18" y="964"/>
                  <a:pt x="19" y="965"/>
                </a:cubicBezTo>
                <a:cubicBezTo>
                  <a:pt x="19" y="965"/>
                  <a:pt x="19" y="966"/>
                  <a:pt x="20" y="966"/>
                </a:cubicBezTo>
                <a:cubicBezTo>
                  <a:pt x="20" y="967"/>
                  <a:pt x="21" y="967"/>
                  <a:pt x="21" y="968"/>
                </a:cubicBezTo>
                <a:cubicBezTo>
                  <a:pt x="21" y="968"/>
                  <a:pt x="21" y="968"/>
                  <a:pt x="21" y="968"/>
                </a:cubicBezTo>
                <a:cubicBezTo>
                  <a:pt x="22" y="969"/>
                  <a:pt x="22" y="969"/>
                  <a:pt x="22" y="969"/>
                </a:cubicBezTo>
                <a:cubicBezTo>
                  <a:pt x="22" y="969"/>
                  <a:pt x="23" y="970"/>
                  <a:pt x="23" y="970"/>
                </a:cubicBezTo>
                <a:cubicBezTo>
                  <a:pt x="24" y="971"/>
                  <a:pt x="25" y="971"/>
                  <a:pt x="26" y="972"/>
                </a:cubicBezTo>
                <a:cubicBezTo>
                  <a:pt x="32" y="975"/>
                  <a:pt x="31" y="976"/>
                  <a:pt x="32" y="979"/>
                </a:cubicBezTo>
                <a:cubicBezTo>
                  <a:pt x="34" y="981"/>
                  <a:pt x="36" y="985"/>
                  <a:pt x="38" y="986"/>
                </a:cubicBezTo>
                <a:cubicBezTo>
                  <a:pt x="38" y="986"/>
                  <a:pt x="38" y="986"/>
                  <a:pt x="38" y="986"/>
                </a:cubicBezTo>
                <a:cubicBezTo>
                  <a:pt x="38" y="987"/>
                  <a:pt x="39" y="987"/>
                  <a:pt x="39" y="987"/>
                </a:cubicBezTo>
                <a:cubicBezTo>
                  <a:pt x="39" y="987"/>
                  <a:pt x="39" y="988"/>
                  <a:pt x="39" y="988"/>
                </a:cubicBezTo>
                <a:cubicBezTo>
                  <a:pt x="39" y="988"/>
                  <a:pt x="39" y="988"/>
                  <a:pt x="39" y="989"/>
                </a:cubicBezTo>
                <a:cubicBezTo>
                  <a:pt x="39" y="989"/>
                  <a:pt x="40" y="990"/>
                  <a:pt x="40" y="990"/>
                </a:cubicBezTo>
                <a:cubicBezTo>
                  <a:pt x="40" y="992"/>
                  <a:pt x="41" y="993"/>
                  <a:pt x="41" y="995"/>
                </a:cubicBezTo>
                <a:cubicBezTo>
                  <a:pt x="41" y="995"/>
                  <a:pt x="41" y="995"/>
                  <a:pt x="41" y="995"/>
                </a:cubicBezTo>
                <a:cubicBezTo>
                  <a:pt x="41" y="996"/>
                  <a:pt x="42" y="996"/>
                  <a:pt x="42" y="997"/>
                </a:cubicBezTo>
                <a:cubicBezTo>
                  <a:pt x="43" y="999"/>
                  <a:pt x="44" y="1002"/>
                  <a:pt x="46" y="1004"/>
                </a:cubicBezTo>
                <a:cubicBezTo>
                  <a:pt x="46" y="1005"/>
                  <a:pt x="47" y="1006"/>
                  <a:pt x="48" y="1006"/>
                </a:cubicBezTo>
                <a:cubicBezTo>
                  <a:pt x="48" y="1007"/>
                  <a:pt x="49" y="1007"/>
                  <a:pt x="49" y="1007"/>
                </a:cubicBezTo>
                <a:cubicBezTo>
                  <a:pt x="50" y="1008"/>
                  <a:pt x="51" y="1008"/>
                  <a:pt x="51" y="1009"/>
                </a:cubicBezTo>
                <a:cubicBezTo>
                  <a:pt x="52" y="1009"/>
                  <a:pt x="52" y="1009"/>
                  <a:pt x="52" y="1009"/>
                </a:cubicBezTo>
                <a:cubicBezTo>
                  <a:pt x="53" y="1010"/>
                  <a:pt x="55" y="1011"/>
                  <a:pt x="56" y="1012"/>
                </a:cubicBezTo>
                <a:cubicBezTo>
                  <a:pt x="57" y="1012"/>
                  <a:pt x="58" y="1013"/>
                  <a:pt x="59" y="1014"/>
                </a:cubicBezTo>
                <a:cubicBezTo>
                  <a:pt x="64" y="1017"/>
                  <a:pt x="76" y="1026"/>
                  <a:pt x="80" y="1029"/>
                </a:cubicBezTo>
                <a:cubicBezTo>
                  <a:pt x="81" y="1030"/>
                  <a:pt x="82" y="1031"/>
                  <a:pt x="84" y="1031"/>
                </a:cubicBezTo>
                <a:cubicBezTo>
                  <a:pt x="84" y="1032"/>
                  <a:pt x="85" y="1032"/>
                  <a:pt x="85" y="1032"/>
                </a:cubicBezTo>
                <a:cubicBezTo>
                  <a:pt x="86" y="1032"/>
                  <a:pt x="87" y="1033"/>
                  <a:pt x="88" y="1033"/>
                </a:cubicBezTo>
                <a:cubicBezTo>
                  <a:pt x="89" y="1034"/>
                  <a:pt x="90" y="1034"/>
                  <a:pt x="91" y="1034"/>
                </a:cubicBezTo>
                <a:cubicBezTo>
                  <a:pt x="92" y="1035"/>
                  <a:pt x="93" y="1035"/>
                  <a:pt x="93" y="1035"/>
                </a:cubicBezTo>
                <a:cubicBezTo>
                  <a:pt x="94" y="1035"/>
                  <a:pt x="95" y="1036"/>
                  <a:pt x="96" y="1036"/>
                </a:cubicBezTo>
                <a:cubicBezTo>
                  <a:pt x="97" y="1036"/>
                  <a:pt x="97" y="1036"/>
                  <a:pt x="97" y="1036"/>
                </a:cubicBezTo>
                <a:cubicBezTo>
                  <a:pt x="97" y="1036"/>
                  <a:pt x="98" y="1036"/>
                  <a:pt x="98" y="1036"/>
                </a:cubicBezTo>
                <a:cubicBezTo>
                  <a:pt x="103" y="1037"/>
                  <a:pt x="125" y="1027"/>
                  <a:pt x="132" y="1027"/>
                </a:cubicBezTo>
                <a:cubicBezTo>
                  <a:pt x="133" y="1027"/>
                  <a:pt x="134" y="1027"/>
                  <a:pt x="135" y="1027"/>
                </a:cubicBezTo>
                <a:cubicBezTo>
                  <a:pt x="135" y="1027"/>
                  <a:pt x="136" y="1027"/>
                  <a:pt x="136" y="1028"/>
                </a:cubicBezTo>
                <a:cubicBezTo>
                  <a:pt x="137" y="1028"/>
                  <a:pt x="138" y="1028"/>
                  <a:pt x="138" y="1028"/>
                </a:cubicBezTo>
                <a:cubicBezTo>
                  <a:pt x="139" y="1028"/>
                  <a:pt x="139" y="1028"/>
                  <a:pt x="140" y="1028"/>
                </a:cubicBezTo>
                <a:cubicBezTo>
                  <a:pt x="141" y="1028"/>
                  <a:pt x="141" y="1029"/>
                  <a:pt x="142" y="1029"/>
                </a:cubicBezTo>
                <a:cubicBezTo>
                  <a:pt x="143" y="1029"/>
                  <a:pt x="143" y="1029"/>
                  <a:pt x="144" y="1029"/>
                </a:cubicBezTo>
                <a:cubicBezTo>
                  <a:pt x="145" y="1029"/>
                  <a:pt x="146" y="1030"/>
                  <a:pt x="146" y="1030"/>
                </a:cubicBezTo>
                <a:cubicBezTo>
                  <a:pt x="147" y="1030"/>
                  <a:pt x="147" y="1030"/>
                  <a:pt x="147" y="1030"/>
                </a:cubicBezTo>
                <a:cubicBezTo>
                  <a:pt x="151" y="1031"/>
                  <a:pt x="153" y="1032"/>
                  <a:pt x="156" y="1032"/>
                </a:cubicBezTo>
                <a:cubicBezTo>
                  <a:pt x="156" y="1032"/>
                  <a:pt x="156" y="1032"/>
                  <a:pt x="156" y="1032"/>
                </a:cubicBezTo>
                <a:cubicBezTo>
                  <a:pt x="157" y="1033"/>
                  <a:pt x="158" y="1033"/>
                  <a:pt x="159" y="1033"/>
                </a:cubicBezTo>
                <a:cubicBezTo>
                  <a:pt x="159" y="1033"/>
                  <a:pt x="160" y="1033"/>
                  <a:pt x="161" y="1033"/>
                </a:cubicBezTo>
                <a:cubicBezTo>
                  <a:pt x="161" y="1033"/>
                  <a:pt x="161" y="1033"/>
                  <a:pt x="161" y="1033"/>
                </a:cubicBezTo>
                <a:cubicBezTo>
                  <a:pt x="162" y="1033"/>
                  <a:pt x="163" y="1033"/>
                  <a:pt x="163" y="1033"/>
                </a:cubicBezTo>
                <a:cubicBezTo>
                  <a:pt x="164" y="1032"/>
                  <a:pt x="164" y="1032"/>
                  <a:pt x="164" y="1032"/>
                </a:cubicBezTo>
                <a:cubicBezTo>
                  <a:pt x="165" y="1032"/>
                  <a:pt x="166" y="1032"/>
                  <a:pt x="167" y="1032"/>
                </a:cubicBezTo>
                <a:cubicBezTo>
                  <a:pt x="167" y="1031"/>
                  <a:pt x="168" y="1031"/>
                  <a:pt x="168" y="1031"/>
                </a:cubicBezTo>
                <a:cubicBezTo>
                  <a:pt x="169" y="1031"/>
                  <a:pt x="170" y="1031"/>
                  <a:pt x="171" y="1030"/>
                </a:cubicBezTo>
                <a:cubicBezTo>
                  <a:pt x="171" y="1030"/>
                  <a:pt x="172" y="1030"/>
                  <a:pt x="172" y="1030"/>
                </a:cubicBezTo>
                <a:cubicBezTo>
                  <a:pt x="173" y="1029"/>
                  <a:pt x="174" y="1029"/>
                  <a:pt x="175" y="1029"/>
                </a:cubicBezTo>
                <a:cubicBezTo>
                  <a:pt x="175" y="1028"/>
                  <a:pt x="176" y="1028"/>
                  <a:pt x="176" y="1028"/>
                </a:cubicBezTo>
                <a:cubicBezTo>
                  <a:pt x="179" y="1027"/>
                  <a:pt x="182" y="1026"/>
                  <a:pt x="184" y="1025"/>
                </a:cubicBezTo>
                <a:cubicBezTo>
                  <a:pt x="184" y="1025"/>
                  <a:pt x="185" y="1025"/>
                  <a:pt x="185" y="1024"/>
                </a:cubicBezTo>
                <a:cubicBezTo>
                  <a:pt x="187" y="1023"/>
                  <a:pt x="189" y="1022"/>
                  <a:pt x="191" y="1021"/>
                </a:cubicBezTo>
                <a:cubicBezTo>
                  <a:pt x="191" y="1021"/>
                  <a:pt x="192" y="1021"/>
                  <a:pt x="192" y="1021"/>
                </a:cubicBezTo>
                <a:cubicBezTo>
                  <a:pt x="192" y="1021"/>
                  <a:pt x="193" y="1021"/>
                  <a:pt x="194" y="1020"/>
                </a:cubicBezTo>
                <a:cubicBezTo>
                  <a:pt x="194" y="1020"/>
                  <a:pt x="194" y="1020"/>
                  <a:pt x="194" y="1020"/>
                </a:cubicBezTo>
                <a:cubicBezTo>
                  <a:pt x="195" y="1020"/>
                  <a:pt x="195" y="1019"/>
                  <a:pt x="196" y="1019"/>
                </a:cubicBezTo>
                <a:cubicBezTo>
                  <a:pt x="196" y="1019"/>
                  <a:pt x="196" y="1019"/>
                  <a:pt x="196" y="1019"/>
                </a:cubicBezTo>
                <a:cubicBezTo>
                  <a:pt x="197" y="1019"/>
                  <a:pt x="197" y="1018"/>
                  <a:pt x="198" y="1018"/>
                </a:cubicBezTo>
                <a:cubicBezTo>
                  <a:pt x="198" y="1018"/>
                  <a:pt x="198" y="1018"/>
                  <a:pt x="198" y="1018"/>
                </a:cubicBezTo>
                <a:cubicBezTo>
                  <a:pt x="198" y="1018"/>
                  <a:pt x="198" y="1018"/>
                  <a:pt x="198" y="1018"/>
                </a:cubicBezTo>
                <a:cubicBezTo>
                  <a:pt x="198" y="1018"/>
                  <a:pt x="199" y="1017"/>
                  <a:pt x="200" y="1017"/>
                </a:cubicBezTo>
                <a:cubicBezTo>
                  <a:pt x="200" y="1017"/>
                  <a:pt x="200" y="1017"/>
                  <a:pt x="200" y="1017"/>
                </a:cubicBezTo>
                <a:cubicBezTo>
                  <a:pt x="200" y="1017"/>
                  <a:pt x="201" y="1017"/>
                  <a:pt x="202" y="1017"/>
                </a:cubicBezTo>
                <a:cubicBezTo>
                  <a:pt x="202" y="1017"/>
                  <a:pt x="202" y="1017"/>
                  <a:pt x="202" y="1017"/>
                </a:cubicBezTo>
                <a:cubicBezTo>
                  <a:pt x="204" y="1017"/>
                  <a:pt x="207" y="1017"/>
                  <a:pt x="210" y="1016"/>
                </a:cubicBezTo>
                <a:cubicBezTo>
                  <a:pt x="211" y="1016"/>
                  <a:pt x="213" y="1016"/>
                  <a:pt x="215" y="1016"/>
                </a:cubicBezTo>
                <a:cubicBezTo>
                  <a:pt x="215" y="1016"/>
                  <a:pt x="215" y="1016"/>
                  <a:pt x="215" y="1016"/>
                </a:cubicBezTo>
                <a:cubicBezTo>
                  <a:pt x="216" y="1016"/>
                  <a:pt x="217" y="1016"/>
                  <a:pt x="218" y="1016"/>
                </a:cubicBezTo>
                <a:cubicBezTo>
                  <a:pt x="218" y="1016"/>
                  <a:pt x="218" y="1016"/>
                  <a:pt x="218" y="1016"/>
                </a:cubicBezTo>
                <a:cubicBezTo>
                  <a:pt x="219" y="1016"/>
                  <a:pt x="219" y="1016"/>
                  <a:pt x="220" y="1016"/>
                </a:cubicBezTo>
                <a:cubicBezTo>
                  <a:pt x="220" y="1016"/>
                  <a:pt x="220" y="1016"/>
                  <a:pt x="220" y="1016"/>
                </a:cubicBezTo>
                <a:cubicBezTo>
                  <a:pt x="221" y="1016"/>
                  <a:pt x="222" y="1016"/>
                  <a:pt x="222" y="1016"/>
                </a:cubicBezTo>
                <a:cubicBezTo>
                  <a:pt x="222" y="1016"/>
                  <a:pt x="223" y="1016"/>
                  <a:pt x="223" y="1016"/>
                </a:cubicBezTo>
                <a:cubicBezTo>
                  <a:pt x="223" y="1016"/>
                  <a:pt x="223" y="1016"/>
                  <a:pt x="224" y="1016"/>
                </a:cubicBezTo>
                <a:cubicBezTo>
                  <a:pt x="224" y="1016"/>
                  <a:pt x="224" y="1016"/>
                  <a:pt x="224" y="1016"/>
                </a:cubicBezTo>
                <a:cubicBezTo>
                  <a:pt x="225" y="1016"/>
                  <a:pt x="225" y="1016"/>
                  <a:pt x="225" y="1016"/>
                </a:cubicBezTo>
                <a:cubicBezTo>
                  <a:pt x="226" y="1016"/>
                  <a:pt x="226" y="1016"/>
                  <a:pt x="226" y="1016"/>
                </a:cubicBezTo>
                <a:cubicBezTo>
                  <a:pt x="229" y="1016"/>
                  <a:pt x="235" y="1024"/>
                  <a:pt x="236" y="1026"/>
                </a:cubicBezTo>
                <a:cubicBezTo>
                  <a:pt x="238" y="1027"/>
                  <a:pt x="239" y="1038"/>
                  <a:pt x="243" y="1039"/>
                </a:cubicBezTo>
                <a:cubicBezTo>
                  <a:pt x="244" y="1040"/>
                  <a:pt x="244" y="1040"/>
                  <a:pt x="245" y="1040"/>
                </a:cubicBezTo>
                <a:cubicBezTo>
                  <a:pt x="245" y="1040"/>
                  <a:pt x="246" y="1040"/>
                  <a:pt x="246" y="1040"/>
                </a:cubicBezTo>
                <a:cubicBezTo>
                  <a:pt x="247" y="1040"/>
                  <a:pt x="248" y="1040"/>
                  <a:pt x="249" y="1040"/>
                </a:cubicBezTo>
                <a:cubicBezTo>
                  <a:pt x="249" y="1040"/>
                  <a:pt x="249" y="1040"/>
                  <a:pt x="249" y="1040"/>
                </a:cubicBezTo>
                <a:cubicBezTo>
                  <a:pt x="250" y="1040"/>
                  <a:pt x="251" y="1040"/>
                  <a:pt x="253" y="1040"/>
                </a:cubicBezTo>
                <a:cubicBezTo>
                  <a:pt x="253" y="1040"/>
                  <a:pt x="253" y="1040"/>
                  <a:pt x="253" y="1040"/>
                </a:cubicBezTo>
                <a:cubicBezTo>
                  <a:pt x="258" y="1039"/>
                  <a:pt x="263" y="1039"/>
                  <a:pt x="268" y="1039"/>
                </a:cubicBezTo>
                <a:cubicBezTo>
                  <a:pt x="268" y="1038"/>
                  <a:pt x="269" y="1038"/>
                  <a:pt x="269" y="1038"/>
                </a:cubicBezTo>
                <a:cubicBezTo>
                  <a:pt x="270" y="1038"/>
                  <a:pt x="270" y="1038"/>
                  <a:pt x="271" y="1038"/>
                </a:cubicBezTo>
                <a:cubicBezTo>
                  <a:pt x="272" y="1038"/>
                  <a:pt x="272" y="1038"/>
                  <a:pt x="273" y="1038"/>
                </a:cubicBezTo>
                <a:cubicBezTo>
                  <a:pt x="279" y="1039"/>
                  <a:pt x="279" y="1042"/>
                  <a:pt x="281" y="1043"/>
                </a:cubicBezTo>
                <a:cubicBezTo>
                  <a:pt x="283" y="1045"/>
                  <a:pt x="286" y="1052"/>
                  <a:pt x="285" y="1057"/>
                </a:cubicBezTo>
                <a:cubicBezTo>
                  <a:pt x="285" y="1058"/>
                  <a:pt x="285" y="1059"/>
                  <a:pt x="284" y="1060"/>
                </a:cubicBezTo>
                <a:cubicBezTo>
                  <a:pt x="284" y="1061"/>
                  <a:pt x="284" y="1061"/>
                  <a:pt x="284" y="1062"/>
                </a:cubicBezTo>
                <a:cubicBezTo>
                  <a:pt x="283" y="1062"/>
                  <a:pt x="283" y="1063"/>
                  <a:pt x="283" y="1064"/>
                </a:cubicBezTo>
                <a:cubicBezTo>
                  <a:pt x="282" y="1065"/>
                  <a:pt x="282" y="1067"/>
                  <a:pt x="281" y="1068"/>
                </a:cubicBezTo>
                <a:cubicBezTo>
                  <a:pt x="281" y="1068"/>
                  <a:pt x="281" y="1068"/>
                  <a:pt x="281" y="1069"/>
                </a:cubicBezTo>
                <a:cubicBezTo>
                  <a:pt x="280" y="1070"/>
                  <a:pt x="280" y="1071"/>
                  <a:pt x="280" y="1071"/>
                </a:cubicBezTo>
                <a:cubicBezTo>
                  <a:pt x="280" y="1072"/>
                  <a:pt x="280" y="1073"/>
                  <a:pt x="280" y="1073"/>
                </a:cubicBezTo>
                <a:cubicBezTo>
                  <a:pt x="280" y="1074"/>
                  <a:pt x="280" y="1074"/>
                  <a:pt x="280" y="1074"/>
                </a:cubicBezTo>
                <a:cubicBezTo>
                  <a:pt x="280" y="1075"/>
                  <a:pt x="280" y="1075"/>
                  <a:pt x="280" y="1076"/>
                </a:cubicBezTo>
                <a:cubicBezTo>
                  <a:pt x="280" y="1076"/>
                  <a:pt x="280" y="1076"/>
                  <a:pt x="280" y="1076"/>
                </a:cubicBezTo>
                <a:cubicBezTo>
                  <a:pt x="279" y="1079"/>
                  <a:pt x="279" y="1081"/>
                  <a:pt x="279" y="1083"/>
                </a:cubicBezTo>
                <a:cubicBezTo>
                  <a:pt x="279" y="1083"/>
                  <a:pt x="279" y="1083"/>
                  <a:pt x="279" y="1084"/>
                </a:cubicBezTo>
                <a:cubicBezTo>
                  <a:pt x="278" y="1084"/>
                  <a:pt x="278" y="1085"/>
                  <a:pt x="278" y="1086"/>
                </a:cubicBezTo>
                <a:cubicBezTo>
                  <a:pt x="278" y="1086"/>
                  <a:pt x="278" y="1086"/>
                  <a:pt x="278" y="1087"/>
                </a:cubicBezTo>
                <a:cubicBezTo>
                  <a:pt x="278" y="1087"/>
                  <a:pt x="278" y="1088"/>
                  <a:pt x="277" y="1089"/>
                </a:cubicBezTo>
                <a:cubicBezTo>
                  <a:pt x="276" y="1091"/>
                  <a:pt x="277" y="1092"/>
                  <a:pt x="273" y="1094"/>
                </a:cubicBezTo>
                <a:cubicBezTo>
                  <a:pt x="269" y="1096"/>
                  <a:pt x="273" y="1098"/>
                  <a:pt x="276" y="1102"/>
                </a:cubicBezTo>
                <a:cubicBezTo>
                  <a:pt x="279" y="1106"/>
                  <a:pt x="277" y="1105"/>
                  <a:pt x="278" y="1109"/>
                </a:cubicBezTo>
                <a:cubicBezTo>
                  <a:pt x="278" y="1110"/>
                  <a:pt x="279" y="1110"/>
                  <a:pt x="279" y="1111"/>
                </a:cubicBezTo>
                <a:cubicBezTo>
                  <a:pt x="279" y="1111"/>
                  <a:pt x="279" y="1111"/>
                  <a:pt x="279" y="1111"/>
                </a:cubicBezTo>
                <a:cubicBezTo>
                  <a:pt x="280" y="1112"/>
                  <a:pt x="281" y="1113"/>
                  <a:pt x="281" y="1114"/>
                </a:cubicBezTo>
                <a:cubicBezTo>
                  <a:pt x="282" y="1114"/>
                  <a:pt x="282" y="1114"/>
                  <a:pt x="282" y="1114"/>
                </a:cubicBezTo>
                <a:cubicBezTo>
                  <a:pt x="283" y="1115"/>
                  <a:pt x="284" y="1117"/>
                  <a:pt x="285" y="1118"/>
                </a:cubicBezTo>
                <a:cubicBezTo>
                  <a:pt x="285" y="1118"/>
                  <a:pt x="285" y="1118"/>
                  <a:pt x="285" y="1118"/>
                </a:cubicBezTo>
                <a:cubicBezTo>
                  <a:pt x="289" y="1123"/>
                  <a:pt x="294" y="1129"/>
                  <a:pt x="298" y="1133"/>
                </a:cubicBezTo>
                <a:cubicBezTo>
                  <a:pt x="298" y="1133"/>
                  <a:pt x="298" y="1133"/>
                  <a:pt x="299" y="1133"/>
                </a:cubicBezTo>
                <a:cubicBezTo>
                  <a:pt x="299" y="1134"/>
                  <a:pt x="299" y="1134"/>
                  <a:pt x="300" y="1135"/>
                </a:cubicBezTo>
                <a:cubicBezTo>
                  <a:pt x="300" y="1135"/>
                  <a:pt x="300" y="1135"/>
                  <a:pt x="300" y="1135"/>
                </a:cubicBezTo>
                <a:cubicBezTo>
                  <a:pt x="301" y="1136"/>
                  <a:pt x="301" y="1136"/>
                  <a:pt x="301" y="1136"/>
                </a:cubicBezTo>
                <a:cubicBezTo>
                  <a:pt x="301" y="1136"/>
                  <a:pt x="302" y="1137"/>
                  <a:pt x="302" y="1137"/>
                </a:cubicBezTo>
                <a:cubicBezTo>
                  <a:pt x="302" y="1137"/>
                  <a:pt x="302" y="1137"/>
                  <a:pt x="302" y="1137"/>
                </a:cubicBezTo>
                <a:cubicBezTo>
                  <a:pt x="302" y="1138"/>
                  <a:pt x="303" y="1138"/>
                  <a:pt x="303" y="1138"/>
                </a:cubicBezTo>
                <a:cubicBezTo>
                  <a:pt x="303" y="1139"/>
                  <a:pt x="303" y="1140"/>
                  <a:pt x="303" y="1140"/>
                </a:cubicBezTo>
                <a:cubicBezTo>
                  <a:pt x="304" y="1143"/>
                  <a:pt x="305" y="1145"/>
                  <a:pt x="305" y="1148"/>
                </a:cubicBezTo>
                <a:cubicBezTo>
                  <a:pt x="305" y="1149"/>
                  <a:pt x="305" y="1149"/>
                  <a:pt x="305" y="1150"/>
                </a:cubicBezTo>
                <a:cubicBezTo>
                  <a:pt x="305" y="1151"/>
                  <a:pt x="305" y="1152"/>
                  <a:pt x="305" y="1152"/>
                </a:cubicBezTo>
                <a:cubicBezTo>
                  <a:pt x="305" y="1152"/>
                  <a:pt x="306" y="1153"/>
                  <a:pt x="306" y="1153"/>
                </a:cubicBezTo>
                <a:cubicBezTo>
                  <a:pt x="307" y="1155"/>
                  <a:pt x="310" y="1158"/>
                  <a:pt x="311" y="1159"/>
                </a:cubicBezTo>
                <a:cubicBezTo>
                  <a:pt x="311" y="1159"/>
                  <a:pt x="311" y="1160"/>
                  <a:pt x="311" y="1160"/>
                </a:cubicBezTo>
                <a:cubicBezTo>
                  <a:pt x="312" y="1161"/>
                  <a:pt x="313" y="1170"/>
                  <a:pt x="315" y="1175"/>
                </a:cubicBezTo>
                <a:cubicBezTo>
                  <a:pt x="317" y="1180"/>
                  <a:pt x="315" y="1194"/>
                  <a:pt x="317" y="1198"/>
                </a:cubicBezTo>
                <a:cubicBezTo>
                  <a:pt x="320" y="1203"/>
                  <a:pt x="321" y="1214"/>
                  <a:pt x="321" y="1219"/>
                </a:cubicBezTo>
                <a:cubicBezTo>
                  <a:pt x="321" y="1224"/>
                  <a:pt x="321" y="1223"/>
                  <a:pt x="318" y="1227"/>
                </a:cubicBezTo>
                <a:cubicBezTo>
                  <a:pt x="315" y="1230"/>
                  <a:pt x="312" y="1231"/>
                  <a:pt x="310" y="1234"/>
                </a:cubicBezTo>
                <a:cubicBezTo>
                  <a:pt x="308" y="1237"/>
                  <a:pt x="302" y="1264"/>
                  <a:pt x="301" y="1268"/>
                </a:cubicBezTo>
                <a:cubicBezTo>
                  <a:pt x="301" y="1268"/>
                  <a:pt x="301" y="1269"/>
                  <a:pt x="301" y="1270"/>
                </a:cubicBezTo>
                <a:cubicBezTo>
                  <a:pt x="300" y="1270"/>
                  <a:pt x="300" y="1270"/>
                  <a:pt x="300" y="1271"/>
                </a:cubicBezTo>
                <a:cubicBezTo>
                  <a:pt x="300" y="1271"/>
                  <a:pt x="300" y="1272"/>
                  <a:pt x="300" y="1273"/>
                </a:cubicBezTo>
                <a:cubicBezTo>
                  <a:pt x="300" y="1274"/>
                  <a:pt x="300" y="1274"/>
                  <a:pt x="300" y="1274"/>
                </a:cubicBezTo>
                <a:cubicBezTo>
                  <a:pt x="300" y="1276"/>
                  <a:pt x="300" y="1277"/>
                  <a:pt x="300" y="1278"/>
                </a:cubicBezTo>
                <a:cubicBezTo>
                  <a:pt x="300" y="1278"/>
                  <a:pt x="300" y="1279"/>
                  <a:pt x="300" y="1279"/>
                </a:cubicBezTo>
                <a:cubicBezTo>
                  <a:pt x="300" y="1281"/>
                  <a:pt x="300" y="1282"/>
                  <a:pt x="300" y="1283"/>
                </a:cubicBezTo>
                <a:cubicBezTo>
                  <a:pt x="300" y="1284"/>
                  <a:pt x="300" y="1284"/>
                  <a:pt x="300" y="1284"/>
                </a:cubicBezTo>
                <a:cubicBezTo>
                  <a:pt x="300" y="1284"/>
                  <a:pt x="300" y="1284"/>
                  <a:pt x="300" y="1285"/>
                </a:cubicBezTo>
                <a:cubicBezTo>
                  <a:pt x="300" y="1285"/>
                  <a:pt x="300" y="1286"/>
                  <a:pt x="300" y="1286"/>
                </a:cubicBezTo>
                <a:cubicBezTo>
                  <a:pt x="300" y="1287"/>
                  <a:pt x="300" y="1288"/>
                  <a:pt x="300" y="1289"/>
                </a:cubicBezTo>
                <a:cubicBezTo>
                  <a:pt x="300" y="1289"/>
                  <a:pt x="300" y="1290"/>
                  <a:pt x="300" y="1290"/>
                </a:cubicBezTo>
                <a:cubicBezTo>
                  <a:pt x="300" y="1291"/>
                  <a:pt x="300" y="1292"/>
                  <a:pt x="300" y="1293"/>
                </a:cubicBezTo>
                <a:cubicBezTo>
                  <a:pt x="301" y="1293"/>
                  <a:pt x="301" y="1294"/>
                  <a:pt x="301" y="1294"/>
                </a:cubicBezTo>
                <a:cubicBezTo>
                  <a:pt x="301" y="1295"/>
                  <a:pt x="301" y="1296"/>
                  <a:pt x="302" y="1297"/>
                </a:cubicBezTo>
                <a:cubicBezTo>
                  <a:pt x="306" y="1304"/>
                  <a:pt x="313" y="1315"/>
                  <a:pt x="314" y="1324"/>
                </a:cubicBezTo>
                <a:cubicBezTo>
                  <a:pt x="315" y="1332"/>
                  <a:pt x="320" y="1338"/>
                  <a:pt x="325" y="1346"/>
                </a:cubicBezTo>
                <a:cubicBezTo>
                  <a:pt x="330" y="1354"/>
                  <a:pt x="326" y="1371"/>
                  <a:pt x="328" y="1379"/>
                </a:cubicBezTo>
                <a:cubicBezTo>
                  <a:pt x="331" y="1388"/>
                  <a:pt x="332" y="1396"/>
                  <a:pt x="332" y="1406"/>
                </a:cubicBezTo>
                <a:cubicBezTo>
                  <a:pt x="332" y="1408"/>
                  <a:pt x="332" y="1409"/>
                  <a:pt x="332" y="1410"/>
                </a:cubicBezTo>
                <a:cubicBezTo>
                  <a:pt x="332" y="1411"/>
                  <a:pt x="332" y="1411"/>
                  <a:pt x="333" y="1411"/>
                </a:cubicBezTo>
                <a:cubicBezTo>
                  <a:pt x="333" y="1412"/>
                  <a:pt x="333" y="1413"/>
                  <a:pt x="333" y="1414"/>
                </a:cubicBezTo>
                <a:cubicBezTo>
                  <a:pt x="334" y="1415"/>
                  <a:pt x="334" y="1415"/>
                  <a:pt x="334" y="1416"/>
                </a:cubicBezTo>
                <a:cubicBezTo>
                  <a:pt x="334" y="1416"/>
                  <a:pt x="335" y="1417"/>
                  <a:pt x="335" y="1418"/>
                </a:cubicBezTo>
                <a:cubicBezTo>
                  <a:pt x="336" y="1419"/>
                  <a:pt x="336" y="1419"/>
                  <a:pt x="336" y="1420"/>
                </a:cubicBezTo>
                <a:cubicBezTo>
                  <a:pt x="337" y="1420"/>
                  <a:pt x="337" y="1421"/>
                  <a:pt x="338" y="1422"/>
                </a:cubicBezTo>
                <a:cubicBezTo>
                  <a:pt x="338" y="1422"/>
                  <a:pt x="338" y="1423"/>
                  <a:pt x="339" y="1423"/>
                </a:cubicBezTo>
                <a:cubicBezTo>
                  <a:pt x="339" y="1424"/>
                  <a:pt x="340" y="1425"/>
                  <a:pt x="340" y="1426"/>
                </a:cubicBezTo>
                <a:cubicBezTo>
                  <a:pt x="340" y="1426"/>
                  <a:pt x="341" y="1427"/>
                  <a:pt x="341" y="1427"/>
                </a:cubicBezTo>
                <a:cubicBezTo>
                  <a:pt x="342" y="1428"/>
                  <a:pt x="342" y="1428"/>
                  <a:pt x="343" y="1429"/>
                </a:cubicBezTo>
                <a:cubicBezTo>
                  <a:pt x="343" y="1429"/>
                  <a:pt x="343" y="1430"/>
                  <a:pt x="344" y="1430"/>
                </a:cubicBezTo>
                <a:cubicBezTo>
                  <a:pt x="344" y="1431"/>
                  <a:pt x="345" y="1431"/>
                  <a:pt x="345" y="1432"/>
                </a:cubicBezTo>
                <a:cubicBezTo>
                  <a:pt x="346" y="1433"/>
                  <a:pt x="347" y="1434"/>
                  <a:pt x="348" y="1435"/>
                </a:cubicBezTo>
                <a:cubicBezTo>
                  <a:pt x="353" y="1441"/>
                  <a:pt x="355" y="1445"/>
                  <a:pt x="357" y="1451"/>
                </a:cubicBezTo>
                <a:cubicBezTo>
                  <a:pt x="359" y="1458"/>
                  <a:pt x="354" y="1454"/>
                  <a:pt x="352" y="1457"/>
                </a:cubicBezTo>
                <a:cubicBezTo>
                  <a:pt x="350" y="1460"/>
                  <a:pt x="354" y="1468"/>
                  <a:pt x="357" y="1476"/>
                </a:cubicBezTo>
                <a:cubicBezTo>
                  <a:pt x="360" y="1483"/>
                  <a:pt x="360" y="1491"/>
                  <a:pt x="357" y="1495"/>
                </a:cubicBezTo>
                <a:cubicBezTo>
                  <a:pt x="354" y="1499"/>
                  <a:pt x="356" y="1500"/>
                  <a:pt x="358" y="1506"/>
                </a:cubicBezTo>
                <a:cubicBezTo>
                  <a:pt x="360" y="1511"/>
                  <a:pt x="360" y="1512"/>
                  <a:pt x="361" y="1517"/>
                </a:cubicBezTo>
                <a:cubicBezTo>
                  <a:pt x="362" y="1522"/>
                  <a:pt x="365" y="1520"/>
                  <a:pt x="369" y="1521"/>
                </a:cubicBezTo>
                <a:cubicBezTo>
                  <a:pt x="372" y="1522"/>
                  <a:pt x="372" y="1526"/>
                  <a:pt x="378" y="1527"/>
                </a:cubicBezTo>
                <a:cubicBezTo>
                  <a:pt x="383" y="1528"/>
                  <a:pt x="383" y="1525"/>
                  <a:pt x="385" y="1523"/>
                </a:cubicBezTo>
                <a:cubicBezTo>
                  <a:pt x="387" y="1520"/>
                  <a:pt x="392" y="1522"/>
                  <a:pt x="395" y="1522"/>
                </a:cubicBezTo>
                <a:cubicBezTo>
                  <a:pt x="398" y="1522"/>
                  <a:pt x="398" y="1520"/>
                  <a:pt x="402" y="1517"/>
                </a:cubicBezTo>
                <a:cubicBezTo>
                  <a:pt x="406" y="1514"/>
                  <a:pt x="407" y="1514"/>
                  <a:pt x="413" y="1515"/>
                </a:cubicBezTo>
                <a:cubicBezTo>
                  <a:pt x="419" y="1515"/>
                  <a:pt x="424" y="1513"/>
                  <a:pt x="428" y="1514"/>
                </a:cubicBezTo>
                <a:cubicBezTo>
                  <a:pt x="432" y="1515"/>
                  <a:pt x="436" y="1517"/>
                  <a:pt x="439" y="1515"/>
                </a:cubicBezTo>
                <a:cubicBezTo>
                  <a:pt x="441" y="1514"/>
                  <a:pt x="449" y="1514"/>
                  <a:pt x="452" y="1513"/>
                </a:cubicBezTo>
                <a:cubicBezTo>
                  <a:pt x="455" y="1511"/>
                  <a:pt x="461" y="1510"/>
                  <a:pt x="465" y="1506"/>
                </a:cubicBezTo>
                <a:cubicBezTo>
                  <a:pt x="469" y="1503"/>
                  <a:pt x="484" y="1488"/>
                  <a:pt x="486" y="1487"/>
                </a:cubicBezTo>
                <a:cubicBezTo>
                  <a:pt x="488" y="1486"/>
                  <a:pt x="501" y="1469"/>
                  <a:pt x="503" y="1465"/>
                </a:cubicBezTo>
                <a:cubicBezTo>
                  <a:pt x="506" y="1461"/>
                  <a:pt x="508" y="1461"/>
                  <a:pt x="511" y="1461"/>
                </a:cubicBezTo>
                <a:cubicBezTo>
                  <a:pt x="513" y="1461"/>
                  <a:pt x="521" y="1449"/>
                  <a:pt x="523" y="1445"/>
                </a:cubicBezTo>
                <a:cubicBezTo>
                  <a:pt x="525" y="1441"/>
                  <a:pt x="530" y="1437"/>
                  <a:pt x="533" y="1434"/>
                </a:cubicBezTo>
                <a:cubicBezTo>
                  <a:pt x="535" y="1431"/>
                  <a:pt x="536" y="1423"/>
                  <a:pt x="538" y="1418"/>
                </a:cubicBezTo>
                <a:cubicBezTo>
                  <a:pt x="539" y="1417"/>
                  <a:pt x="539" y="1416"/>
                  <a:pt x="539" y="1414"/>
                </a:cubicBezTo>
                <a:cubicBezTo>
                  <a:pt x="539" y="1414"/>
                  <a:pt x="539" y="1414"/>
                  <a:pt x="539" y="1414"/>
                </a:cubicBezTo>
                <a:cubicBezTo>
                  <a:pt x="540" y="1413"/>
                  <a:pt x="540" y="1411"/>
                  <a:pt x="540" y="1409"/>
                </a:cubicBezTo>
                <a:cubicBezTo>
                  <a:pt x="540" y="1409"/>
                  <a:pt x="540" y="1409"/>
                  <a:pt x="540" y="1409"/>
                </a:cubicBezTo>
                <a:cubicBezTo>
                  <a:pt x="540" y="1409"/>
                  <a:pt x="540" y="1409"/>
                  <a:pt x="540" y="1409"/>
                </a:cubicBezTo>
                <a:cubicBezTo>
                  <a:pt x="540" y="1408"/>
                  <a:pt x="540" y="1407"/>
                  <a:pt x="540" y="1406"/>
                </a:cubicBezTo>
                <a:cubicBezTo>
                  <a:pt x="540" y="1406"/>
                  <a:pt x="540" y="1406"/>
                  <a:pt x="540" y="1406"/>
                </a:cubicBezTo>
                <a:cubicBezTo>
                  <a:pt x="540" y="1404"/>
                  <a:pt x="540" y="1402"/>
                  <a:pt x="540" y="1401"/>
                </a:cubicBezTo>
                <a:cubicBezTo>
                  <a:pt x="540" y="1401"/>
                  <a:pt x="540" y="1401"/>
                  <a:pt x="540" y="1401"/>
                </a:cubicBezTo>
                <a:cubicBezTo>
                  <a:pt x="540" y="1400"/>
                  <a:pt x="540" y="1400"/>
                  <a:pt x="540" y="1399"/>
                </a:cubicBezTo>
                <a:cubicBezTo>
                  <a:pt x="540" y="1397"/>
                  <a:pt x="542" y="1390"/>
                  <a:pt x="548" y="1387"/>
                </a:cubicBezTo>
                <a:cubicBezTo>
                  <a:pt x="553" y="1383"/>
                  <a:pt x="569" y="1376"/>
                  <a:pt x="570" y="1370"/>
                </a:cubicBezTo>
                <a:cubicBezTo>
                  <a:pt x="572" y="1363"/>
                  <a:pt x="569" y="1343"/>
                  <a:pt x="568" y="1340"/>
                </a:cubicBezTo>
                <a:cubicBezTo>
                  <a:pt x="567" y="1337"/>
                  <a:pt x="567" y="1323"/>
                  <a:pt x="564" y="1323"/>
                </a:cubicBezTo>
                <a:cubicBezTo>
                  <a:pt x="562" y="1322"/>
                  <a:pt x="561" y="1319"/>
                  <a:pt x="564" y="1314"/>
                </a:cubicBezTo>
                <a:cubicBezTo>
                  <a:pt x="567" y="1309"/>
                  <a:pt x="590" y="1289"/>
                  <a:pt x="597" y="1284"/>
                </a:cubicBezTo>
                <a:cubicBezTo>
                  <a:pt x="604" y="1278"/>
                  <a:pt x="612" y="1276"/>
                  <a:pt x="614" y="1274"/>
                </a:cubicBezTo>
                <a:cubicBezTo>
                  <a:pt x="617" y="1273"/>
                  <a:pt x="628" y="1258"/>
                  <a:pt x="630" y="1257"/>
                </a:cubicBezTo>
                <a:cubicBezTo>
                  <a:pt x="633" y="1255"/>
                  <a:pt x="629" y="1248"/>
                  <a:pt x="627" y="1243"/>
                </a:cubicBezTo>
                <a:cubicBezTo>
                  <a:pt x="625" y="1238"/>
                  <a:pt x="623" y="1219"/>
                  <a:pt x="624" y="1215"/>
                </a:cubicBezTo>
                <a:cubicBezTo>
                  <a:pt x="624" y="1214"/>
                  <a:pt x="624" y="1213"/>
                  <a:pt x="624" y="1211"/>
                </a:cubicBezTo>
                <a:cubicBezTo>
                  <a:pt x="624" y="1211"/>
                  <a:pt x="624" y="1210"/>
                  <a:pt x="624" y="1210"/>
                </a:cubicBezTo>
                <a:cubicBezTo>
                  <a:pt x="624" y="1209"/>
                  <a:pt x="624" y="1208"/>
                  <a:pt x="624" y="1207"/>
                </a:cubicBezTo>
                <a:cubicBezTo>
                  <a:pt x="624" y="1207"/>
                  <a:pt x="624" y="1206"/>
                  <a:pt x="624" y="1206"/>
                </a:cubicBezTo>
                <a:cubicBezTo>
                  <a:pt x="624" y="1205"/>
                  <a:pt x="624" y="1204"/>
                  <a:pt x="624" y="1203"/>
                </a:cubicBezTo>
                <a:cubicBezTo>
                  <a:pt x="624" y="1203"/>
                  <a:pt x="624" y="1202"/>
                  <a:pt x="624" y="1202"/>
                </a:cubicBezTo>
                <a:cubicBezTo>
                  <a:pt x="624" y="1201"/>
                  <a:pt x="624" y="1201"/>
                  <a:pt x="624" y="1201"/>
                </a:cubicBezTo>
                <a:cubicBezTo>
                  <a:pt x="623" y="1200"/>
                  <a:pt x="623" y="1200"/>
                  <a:pt x="623" y="1199"/>
                </a:cubicBezTo>
                <a:cubicBezTo>
                  <a:pt x="621" y="1195"/>
                  <a:pt x="615" y="1189"/>
                  <a:pt x="613" y="1185"/>
                </a:cubicBezTo>
                <a:cubicBezTo>
                  <a:pt x="611" y="1182"/>
                  <a:pt x="612" y="1163"/>
                  <a:pt x="612" y="1160"/>
                </a:cubicBezTo>
                <a:cubicBezTo>
                  <a:pt x="612" y="1157"/>
                  <a:pt x="607" y="1149"/>
                  <a:pt x="607" y="1146"/>
                </a:cubicBezTo>
                <a:cubicBezTo>
                  <a:pt x="607" y="1143"/>
                  <a:pt x="607" y="1138"/>
                  <a:pt x="608" y="1137"/>
                </a:cubicBezTo>
                <a:cubicBezTo>
                  <a:pt x="608" y="1137"/>
                  <a:pt x="608" y="1137"/>
                  <a:pt x="608" y="1137"/>
                </a:cubicBezTo>
                <a:cubicBezTo>
                  <a:pt x="608" y="1137"/>
                  <a:pt x="608" y="1136"/>
                  <a:pt x="608" y="1136"/>
                </a:cubicBezTo>
                <a:cubicBezTo>
                  <a:pt x="609" y="1136"/>
                  <a:pt x="609" y="1136"/>
                  <a:pt x="609" y="1135"/>
                </a:cubicBezTo>
                <a:cubicBezTo>
                  <a:pt x="609" y="1135"/>
                  <a:pt x="609" y="1135"/>
                  <a:pt x="609" y="1135"/>
                </a:cubicBezTo>
                <a:cubicBezTo>
                  <a:pt x="610" y="1133"/>
                  <a:pt x="612" y="1131"/>
                  <a:pt x="613" y="1128"/>
                </a:cubicBezTo>
                <a:cubicBezTo>
                  <a:pt x="613" y="1128"/>
                  <a:pt x="613" y="1128"/>
                  <a:pt x="613" y="1128"/>
                </a:cubicBezTo>
                <a:cubicBezTo>
                  <a:pt x="614" y="1127"/>
                  <a:pt x="614" y="1125"/>
                  <a:pt x="615" y="1125"/>
                </a:cubicBezTo>
                <a:cubicBezTo>
                  <a:pt x="617" y="1120"/>
                  <a:pt x="624" y="1107"/>
                  <a:pt x="626" y="1105"/>
                </a:cubicBezTo>
                <a:cubicBezTo>
                  <a:pt x="626" y="1105"/>
                  <a:pt x="627" y="1104"/>
                  <a:pt x="627" y="1104"/>
                </a:cubicBezTo>
                <a:cubicBezTo>
                  <a:pt x="627" y="1104"/>
                  <a:pt x="628" y="1104"/>
                  <a:pt x="628" y="1104"/>
                </a:cubicBezTo>
                <a:cubicBezTo>
                  <a:pt x="628" y="1104"/>
                  <a:pt x="629" y="1103"/>
                  <a:pt x="630" y="1103"/>
                </a:cubicBezTo>
                <a:cubicBezTo>
                  <a:pt x="630" y="1103"/>
                  <a:pt x="630" y="1103"/>
                  <a:pt x="630" y="1103"/>
                </a:cubicBezTo>
                <a:cubicBezTo>
                  <a:pt x="632" y="1103"/>
                  <a:pt x="633" y="1103"/>
                  <a:pt x="635" y="1103"/>
                </a:cubicBezTo>
                <a:cubicBezTo>
                  <a:pt x="637" y="1101"/>
                  <a:pt x="650" y="1082"/>
                  <a:pt x="656" y="1074"/>
                </a:cubicBezTo>
                <a:cubicBezTo>
                  <a:pt x="661" y="1066"/>
                  <a:pt x="674" y="1058"/>
                  <a:pt x="679" y="1055"/>
                </a:cubicBezTo>
                <a:cubicBezTo>
                  <a:pt x="684" y="1053"/>
                  <a:pt x="682" y="1054"/>
                  <a:pt x="683" y="1051"/>
                </a:cubicBezTo>
                <a:cubicBezTo>
                  <a:pt x="685" y="1048"/>
                  <a:pt x="688" y="1046"/>
                  <a:pt x="692" y="1044"/>
                </a:cubicBezTo>
                <a:cubicBezTo>
                  <a:pt x="697" y="1041"/>
                  <a:pt x="709" y="1017"/>
                  <a:pt x="712" y="1010"/>
                </a:cubicBezTo>
                <a:cubicBezTo>
                  <a:pt x="715" y="1004"/>
                  <a:pt x="723" y="988"/>
                  <a:pt x="726" y="984"/>
                </a:cubicBezTo>
                <a:cubicBezTo>
                  <a:pt x="729" y="980"/>
                  <a:pt x="730" y="964"/>
                  <a:pt x="729" y="958"/>
                </a:cubicBezTo>
                <a:cubicBezTo>
                  <a:pt x="729" y="953"/>
                  <a:pt x="729" y="952"/>
                  <a:pt x="726" y="954"/>
                </a:cubicBezTo>
                <a:cubicBezTo>
                  <a:pt x="723" y="955"/>
                  <a:pt x="714" y="958"/>
                  <a:pt x="711" y="961"/>
                </a:cubicBezTo>
                <a:cubicBezTo>
                  <a:pt x="707" y="963"/>
                  <a:pt x="698" y="961"/>
                  <a:pt x="693" y="963"/>
                </a:cubicBezTo>
                <a:cubicBezTo>
                  <a:pt x="687" y="964"/>
                  <a:pt x="688" y="965"/>
                  <a:pt x="684" y="967"/>
                </a:cubicBezTo>
                <a:cubicBezTo>
                  <a:pt x="681" y="969"/>
                  <a:pt x="682" y="965"/>
                  <a:pt x="677" y="965"/>
                </a:cubicBezTo>
                <a:cubicBezTo>
                  <a:pt x="672" y="965"/>
                  <a:pt x="662" y="970"/>
                  <a:pt x="660" y="971"/>
                </a:cubicBezTo>
                <a:cubicBezTo>
                  <a:pt x="658" y="972"/>
                  <a:pt x="651" y="962"/>
                  <a:pt x="650" y="959"/>
                </a:cubicBezTo>
                <a:cubicBezTo>
                  <a:pt x="650" y="958"/>
                  <a:pt x="649" y="957"/>
                  <a:pt x="649" y="957"/>
                </a:cubicBezTo>
                <a:cubicBezTo>
                  <a:pt x="649" y="957"/>
                  <a:pt x="649" y="957"/>
                  <a:pt x="649" y="957"/>
                </a:cubicBezTo>
                <a:cubicBezTo>
                  <a:pt x="648" y="956"/>
                  <a:pt x="648" y="956"/>
                  <a:pt x="648" y="956"/>
                </a:cubicBezTo>
                <a:cubicBezTo>
                  <a:pt x="648" y="956"/>
                  <a:pt x="647" y="955"/>
                  <a:pt x="647" y="955"/>
                </a:cubicBezTo>
                <a:cubicBezTo>
                  <a:pt x="647" y="955"/>
                  <a:pt x="647" y="955"/>
                  <a:pt x="647" y="955"/>
                </a:cubicBezTo>
                <a:cubicBezTo>
                  <a:pt x="647" y="955"/>
                  <a:pt x="647" y="955"/>
                  <a:pt x="647" y="954"/>
                </a:cubicBezTo>
                <a:cubicBezTo>
                  <a:pt x="647" y="954"/>
                  <a:pt x="647" y="953"/>
                  <a:pt x="646" y="951"/>
                </a:cubicBezTo>
                <a:cubicBezTo>
                  <a:pt x="646" y="950"/>
                  <a:pt x="646" y="949"/>
                  <a:pt x="645" y="948"/>
                </a:cubicBezTo>
                <a:cubicBezTo>
                  <a:pt x="645" y="946"/>
                  <a:pt x="644" y="945"/>
                  <a:pt x="643" y="943"/>
                </a:cubicBezTo>
                <a:cubicBezTo>
                  <a:pt x="643" y="943"/>
                  <a:pt x="643" y="943"/>
                  <a:pt x="643" y="943"/>
                </a:cubicBezTo>
                <a:cubicBezTo>
                  <a:pt x="642" y="942"/>
                  <a:pt x="642" y="942"/>
                  <a:pt x="642" y="941"/>
                </a:cubicBezTo>
                <a:cubicBezTo>
                  <a:pt x="641" y="941"/>
                  <a:pt x="641" y="940"/>
                  <a:pt x="640" y="940"/>
                </a:cubicBezTo>
                <a:cubicBezTo>
                  <a:pt x="636" y="937"/>
                  <a:pt x="633" y="935"/>
                  <a:pt x="630" y="933"/>
                </a:cubicBezTo>
                <a:cubicBezTo>
                  <a:pt x="626" y="930"/>
                  <a:pt x="625" y="925"/>
                  <a:pt x="623" y="925"/>
                </a:cubicBezTo>
                <a:cubicBezTo>
                  <a:pt x="620" y="924"/>
                  <a:pt x="612" y="917"/>
                  <a:pt x="608" y="916"/>
                </a:cubicBezTo>
                <a:cubicBezTo>
                  <a:pt x="605" y="915"/>
                  <a:pt x="602" y="903"/>
                  <a:pt x="600" y="898"/>
                </a:cubicBezTo>
                <a:cubicBezTo>
                  <a:pt x="600" y="897"/>
                  <a:pt x="599" y="896"/>
                  <a:pt x="598" y="895"/>
                </a:cubicBezTo>
                <a:cubicBezTo>
                  <a:pt x="598" y="895"/>
                  <a:pt x="598" y="894"/>
                  <a:pt x="598" y="894"/>
                </a:cubicBezTo>
                <a:cubicBezTo>
                  <a:pt x="597" y="892"/>
                  <a:pt x="595" y="890"/>
                  <a:pt x="594" y="888"/>
                </a:cubicBezTo>
                <a:cubicBezTo>
                  <a:pt x="594" y="888"/>
                  <a:pt x="593" y="888"/>
                  <a:pt x="593" y="888"/>
                </a:cubicBezTo>
                <a:cubicBezTo>
                  <a:pt x="593" y="887"/>
                  <a:pt x="592" y="887"/>
                  <a:pt x="592" y="886"/>
                </a:cubicBezTo>
                <a:cubicBezTo>
                  <a:pt x="592" y="886"/>
                  <a:pt x="591" y="886"/>
                  <a:pt x="591" y="886"/>
                </a:cubicBezTo>
                <a:cubicBezTo>
                  <a:pt x="591" y="885"/>
                  <a:pt x="590" y="885"/>
                  <a:pt x="590" y="885"/>
                </a:cubicBezTo>
                <a:cubicBezTo>
                  <a:pt x="590" y="884"/>
                  <a:pt x="590" y="884"/>
                  <a:pt x="590" y="884"/>
                </a:cubicBezTo>
                <a:cubicBezTo>
                  <a:pt x="589" y="884"/>
                  <a:pt x="589" y="883"/>
                  <a:pt x="588" y="883"/>
                </a:cubicBezTo>
                <a:cubicBezTo>
                  <a:pt x="585" y="882"/>
                  <a:pt x="579" y="872"/>
                  <a:pt x="578" y="866"/>
                </a:cubicBezTo>
                <a:cubicBezTo>
                  <a:pt x="577" y="860"/>
                  <a:pt x="576" y="853"/>
                  <a:pt x="576" y="849"/>
                </a:cubicBezTo>
                <a:cubicBezTo>
                  <a:pt x="576" y="845"/>
                  <a:pt x="576" y="844"/>
                  <a:pt x="571" y="842"/>
                </a:cubicBezTo>
                <a:cubicBezTo>
                  <a:pt x="566" y="840"/>
                  <a:pt x="562" y="834"/>
                  <a:pt x="561" y="832"/>
                </a:cubicBezTo>
                <a:cubicBezTo>
                  <a:pt x="560" y="831"/>
                  <a:pt x="563" y="828"/>
                  <a:pt x="562" y="826"/>
                </a:cubicBezTo>
                <a:cubicBezTo>
                  <a:pt x="561" y="824"/>
                  <a:pt x="548" y="797"/>
                  <a:pt x="543" y="791"/>
                </a:cubicBezTo>
                <a:cubicBezTo>
                  <a:pt x="539" y="786"/>
                  <a:pt x="541" y="785"/>
                  <a:pt x="541" y="783"/>
                </a:cubicBezTo>
                <a:cubicBezTo>
                  <a:pt x="541" y="781"/>
                  <a:pt x="536" y="778"/>
                  <a:pt x="534" y="775"/>
                </a:cubicBezTo>
                <a:cubicBezTo>
                  <a:pt x="533" y="773"/>
                  <a:pt x="544" y="782"/>
                  <a:pt x="546" y="784"/>
                </a:cubicBezTo>
                <a:cubicBezTo>
                  <a:pt x="547" y="784"/>
                  <a:pt x="547" y="784"/>
                  <a:pt x="548" y="784"/>
                </a:cubicBezTo>
                <a:cubicBezTo>
                  <a:pt x="548" y="784"/>
                  <a:pt x="548" y="784"/>
                  <a:pt x="548" y="784"/>
                </a:cubicBezTo>
                <a:cubicBezTo>
                  <a:pt x="548" y="784"/>
                  <a:pt x="549" y="783"/>
                  <a:pt x="549" y="783"/>
                </a:cubicBezTo>
                <a:cubicBezTo>
                  <a:pt x="550" y="782"/>
                  <a:pt x="552" y="781"/>
                  <a:pt x="554" y="781"/>
                </a:cubicBezTo>
                <a:cubicBezTo>
                  <a:pt x="554" y="781"/>
                  <a:pt x="554" y="781"/>
                  <a:pt x="554" y="781"/>
                </a:cubicBezTo>
                <a:cubicBezTo>
                  <a:pt x="558" y="782"/>
                  <a:pt x="564" y="794"/>
                  <a:pt x="567" y="799"/>
                </a:cubicBezTo>
                <a:cubicBezTo>
                  <a:pt x="570" y="804"/>
                  <a:pt x="577" y="809"/>
                  <a:pt x="579" y="811"/>
                </a:cubicBezTo>
                <a:cubicBezTo>
                  <a:pt x="581" y="812"/>
                  <a:pt x="577" y="813"/>
                  <a:pt x="577" y="816"/>
                </a:cubicBezTo>
                <a:cubicBezTo>
                  <a:pt x="577" y="819"/>
                  <a:pt x="582" y="821"/>
                  <a:pt x="585" y="823"/>
                </a:cubicBezTo>
                <a:cubicBezTo>
                  <a:pt x="588" y="824"/>
                  <a:pt x="599" y="841"/>
                  <a:pt x="600" y="843"/>
                </a:cubicBezTo>
                <a:cubicBezTo>
                  <a:pt x="601" y="845"/>
                  <a:pt x="599" y="845"/>
                  <a:pt x="598" y="848"/>
                </a:cubicBezTo>
                <a:cubicBezTo>
                  <a:pt x="597" y="850"/>
                  <a:pt x="603" y="861"/>
                  <a:pt x="605" y="864"/>
                </a:cubicBezTo>
                <a:cubicBezTo>
                  <a:pt x="607" y="868"/>
                  <a:pt x="612" y="869"/>
                  <a:pt x="615" y="871"/>
                </a:cubicBezTo>
                <a:cubicBezTo>
                  <a:pt x="617" y="873"/>
                  <a:pt x="621" y="878"/>
                  <a:pt x="624" y="883"/>
                </a:cubicBezTo>
                <a:cubicBezTo>
                  <a:pt x="627" y="888"/>
                  <a:pt x="633" y="897"/>
                  <a:pt x="636" y="902"/>
                </a:cubicBezTo>
                <a:cubicBezTo>
                  <a:pt x="636" y="903"/>
                  <a:pt x="636" y="904"/>
                  <a:pt x="637" y="904"/>
                </a:cubicBezTo>
                <a:cubicBezTo>
                  <a:pt x="637" y="905"/>
                  <a:pt x="637" y="905"/>
                  <a:pt x="637" y="905"/>
                </a:cubicBezTo>
                <a:cubicBezTo>
                  <a:pt x="637" y="905"/>
                  <a:pt x="637" y="906"/>
                  <a:pt x="637" y="906"/>
                </a:cubicBezTo>
                <a:cubicBezTo>
                  <a:pt x="637" y="906"/>
                  <a:pt x="637" y="906"/>
                  <a:pt x="637" y="906"/>
                </a:cubicBezTo>
                <a:cubicBezTo>
                  <a:pt x="637" y="907"/>
                  <a:pt x="637" y="907"/>
                  <a:pt x="637" y="907"/>
                </a:cubicBezTo>
                <a:cubicBezTo>
                  <a:pt x="637" y="908"/>
                  <a:pt x="637" y="909"/>
                  <a:pt x="636" y="910"/>
                </a:cubicBezTo>
                <a:cubicBezTo>
                  <a:pt x="636" y="910"/>
                  <a:pt x="636" y="910"/>
                  <a:pt x="636" y="910"/>
                </a:cubicBezTo>
                <a:cubicBezTo>
                  <a:pt x="636" y="910"/>
                  <a:pt x="636" y="911"/>
                  <a:pt x="637" y="911"/>
                </a:cubicBezTo>
                <a:cubicBezTo>
                  <a:pt x="637" y="915"/>
                  <a:pt x="645" y="932"/>
                  <a:pt x="645" y="937"/>
                </a:cubicBezTo>
                <a:cubicBezTo>
                  <a:pt x="645" y="941"/>
                  <a:pt x="649" y="944"/>
                  <a:pt x="652" y="944"/>
                </a:cubicBezTo>
                <a:cubicBezTo>
                  <a:pt x="655" y="945"/>
                  <a:pt x="663" y="941"/>
                  <a:pt x="666" y="940"/>
                </a:cubicBezTo>
                <a:cubicBezTo>
                  <a:pt x="668" y="938"/>
                  <a:pt x="678" y="937"/>
                  <a:pt x="684" y="937"/>
                </a:cubicBezTo>
                <a:cubicBezTo>
                  <a:pt x="691" y="937"/>
                  <a:pt x="708" y="928"/>
                  <a:pt x="713" y="924"/>
                </a:cubicBezTo>
                <a:cubicBezTo>
                  <a:pt x="718" y="921"/>
                  <a:pt x="735" y="917"/>
                  <a:pt x="737" y="916"/>
                </a:cubicBezTo>
                <a:cubicBezTo>
                  <a:pt x="739" y="915"/>
                  <a:pt x="739" y="908"/>
                  <a:pt x="742" y="907"/>
                </a:cubicBezTo>
                <a:cubicBezTo>
                  <a:pt x="742" y="906"/>
                  <a:pt x="742" y="906"/>
                  <a:pt x="743" y="906"/>
                </a:cubicBezTo>
                <a:cubicBezTo>
                  <a:pt x="743" y="906"/>
                  <a:pt x="743" y="905"/>
                  <a:pt x="744" y="905"/>
                </a:cubicBezTo>
                <a:cubicBezTo>
                  <a:pt x="744" y="905"/>
                  <a:pt x="744" y="905"/>
                  <a:pt x="745" y="905"/>
                </a:cubicBezTo>
                <a:cubicBezTo>
                  <a:pt x="745" y="905"/>
                  <a:pt x="745" y="905"/>
                  <a:pt x="746" y="904"/>
                </a:cubicBezTo>
                <a:cubicBezTo>
                  <a:pt x="746" y="904"/>
                  <a:pt x="747" y="904"/>
                  <a:pt x="747" y="904"/>
                </a:cubicBezTo>
                <a:cubicBezTo>
                  <a:pt x="747" y="904"/>
                  <a:pt x="748" y="903"/>
                  <a:pt x="748" y="903"/>
                </a:cubicBezTo>
                <a:cubicBezTo>
                  <a:pt x="749" y="903"/>
                  <a:pt x="749" y="903"/>
                  <a:pt x="750" y="903"/>
                </a:cubicBezTo>
                <a:cubicBezTo>
                  <a:pt x="750" y="902"/>
                  <a:pt x="751" y="902"/>
                  <a:pt x="751" y="902"/>
                </a:cubicBezTo>
                <a:cubicBezTo>
                  <a:pt x="752" y="902"/>
                  <a:pt x="753" y="902"/>
                  <a:pt x="754" y="901"/>
                </a:cubicBezTo>
                <a:cubicBezTo>
                  <a:pt x="754" y="901"/>
                  <a:pt x="754" y="901"/>
                  <a:pt x="754" y="901"/>
                </a:cubicBezTo>
                <a:cubicBezTo>
                  <a:pt x="755" y="901"/>
                  <a:pt x="756" y="901"/>
                  <a:pt x="756" y="901"/>
                </a:cubicBezTo>
                <a:cubicBezTo>
                  <a:pt x="756" y="900"/>
                  <a:pt x="757" y="900"/>
                  <a:pt x="757" y="900"/>
                </a:cubicBezTo>
                <a:cubicBezTo>
                  <a:pt x="758" y="900"/>
                  <a:pt x="758" y="900"/>
                  <a:pt x="759" y="900"/>
                </a:cubicBezTo>
                <a:cubicBezTo>
                  <a:pt x="759" y="900"/>
                  <a:pt x="759" y="900"/>
                  <a:pt x="759" y="900"/>
                </a:cubicBezTo>
                <a:cubicBezTo>
                  <a:pt x="760" y="900"/>
                  <a:pt x="760" y="900"/>
                  <a:pt x="761" y="900"/>
                </a:cubicBezTo>
                <a:cubicBezTo>
                  <a:pt x="764" y="900"/>
                  <a:pt x="772" y="899"/>
                  <a:pt x="772" y="895"/>
                </a:cubicBezTo>
                <a:cubicBezTo>
                  <a:pt x="773" y="892"/>
                  <a:pt x="774" y="891"/>
                  <a:pt x="777" y="890"/>
                </a:cubicBezTo>
                <a:cubicBezTo>
                  <a:pt x="781" y="889"/>
                  <a:pt x="782" y="885"/>
                  <a:pt x="783" y="884"/>
                </a:cubicBezTo>
                <a:cubicBezTo>
                  <a:pt x="784" y="882"/>
                  <a:pt x="789" y="880"/>
                  <a:pt x="793" y="880"/>
                </a:cubicBezTo>
                <a:cubicBezTo>
                  <a:pt x="797" y="879"/>
                  <a:pt x="794" y="876"/>
                  <a:pt x="794" y="873"/>
                </a:cubicBezTo>
                <a:cubicBezTo>
                  <a:pt x="793" y="870"/>
                  <a:pt x="795" y="867"/>
                  <a:pt x="796" y="863"/>
                </a:cubicBezTo>
                <a:cubicBezTo>
                  <a:pt x="796" y="858"/>
                  <a:pt x="797" y="863"/>
                  <a:pt x="799" y="864"/>
                </a:cubicBezTo>
                <a:cubicBezTo>
                  <a:pt x="801" y="865"/>
                  <a:pt x="804" y="858"/>
                  <a:pt x="806" y="856"/>
                </a:cubicBezTo>
                <a:cubicBezTo>
                  <a:pt x="808" y="854"/>
                  <a:pt x="810" y="849"/>
                  <a:pt x="811" y="845"/>
                </a:cubicBezTo>
                <a:cubicBezTo>
                  <a:pt x="813" y="842"/>
                  <a:pt x="813" y="841"/>
                  <a:pt x="810" y="840"/>
                </a:cubicBezTo>
                <a:cubicBezTo>
                  <a:pt x="806" y="839"/>
                  <a:pt x="805" y="836"/>
                  <a:pt x="802" y="832"/>
                </a:cubicBezTo>
                <a:cubicBezTo>
                  <a:pt x="798" y="828"/>
                  <a:pt x="792" y="829"/>
                  <a:pt x="787" y="828"/>
                </a:cubicBezTo>
                <a:cubicBezTo>
                  <a:pt x="787" y="828"/>
                  <a:pt x="786" y="828"/>
                  <a:pt x="785" y="827"/>
                </a:cubicBezTo>
                <a:cubicBezTo>
                  <a:pt x="785" y="827"/>
                  <a:pt x="785" y="827"/>
                  <a:pt x="785" y="827"/>
                </a:cubicBezTo>
                <a:cubicBezTo>
                  <a:pt x="785" y="827"/>
                  <a:pt x="784" y="827"/>
                  <a:pt x="784" y="826"/>
                </a:cubicBezTo>
                <a:cubicBezTo>
                  <a:pt x="784" y="826"/>
                  <a:pt x="783" y="826"/>
                  <a:pt x="783" y="826"/>
                </a:cubicBezTo>
                <a:cubicBezTo>
                  <a:pt x="783" y="825"/>
                  <a:pt x="782" y="825"/>
                  <a:pt x="782" y="824"/>
                </a:cubicBezTo>
                <a:cubicBezTo>
                  <a:pt x="782" y="824"/>
                  <a:pt x="782" y="824"/>
                  <a:pt x="782" y="824"/>
                </a:cubicBezTo>
                <a:cubicBezTo>
                  <a:pt x="781" y="823"/>
                  <a:pt x="781" y="823"/>
                  <a:pt x="780" y="822"/>
                </a:cubicBezTo>
                <a:cubicBezTo>
                  <a:pt x="780" y="822"/>
                  <a:pt x="780" y="822"/>
                  <a:pt x="780" y="821"/>
                </a:cubicBezTo>
                <a:cubicBezTo>
                  <a:pt x="780" y="821"/>
                  <a:pt x="779" y="820"/>
                  <a:pt x="779" y="820"/>
                </a:cubicBezTo>
                <a:cubicBezTo>
                  <a:pt x="779" y="820"/>
                  <a:pt x="779" y="819"/>
                  <a:pt x="779" y="819"/>
                </a:cubicBezTo>
                <a:cubicBezTo>
                  <a:pt x="777" y="817"/>
                  <a:pt x="776" y="814"/>
                  <a:pt x="776" y="812"/>
                </a:cubicBezTo>
                <a:cubicBezTo>
                  <a:pt x="774" y="808"/>
                  <a:pt x="779" y="804"/>
                  <a:pt x="777" y="804"/>
                </a:cubicBezTo>
                <a:cubicBezTo>
                  <a:pt x="775" y="804"/>
                  <a:pt x="759" y="819"/>
                  <a:pt x="758" y="823"/>
                </a:cubicBezTo>
                <a:cubicBezTo>
                  <a:pt x="756" y="826"/>
                  <a:pt x="746" y="823"/>
                  <a:pt x="741" y="824"/>
                </a:cubicBezTo>
                <a:cubicBezTo>
                  <a:pt x="736" y="824"/>
                  <a:pt x="735" y="825"/>
                  <a:pt x="732" y="824"/>
                </a:cubicBezTo>
                <a:cubicBezTo>
                  <a:pt x="731" y="824"/>
                  <a:pt x="730" y="824"/>
                  <a:pt x="729" y="823"/>
                </a:cubicBezTo>
                <a:cubicBezTo>
                  <a:pt x="729" y="823"/>
                  <a:pt x="729" y="823"/>
                  <a:pt x="729" y="823"/>
                </a:cubicBezTo>
                <a:cubicBezTo>
                  <a:pt x="728" y="822"/>
                  <a:pt x="728" y="822"/>
                  <a:pt x="727" y="822"/>
                </a:cubicBezTo>
                <a:cubicBezTo>
                  <a:pt x="727" y="822"/>
                  <a:pt x="727" y="821"/>
                  <a:pt x="727" y="821"/>
                </a:cubicBezTo>
                <a:cubicBezTo>
                  <a:pt x="726" y="821"/>
                  <a:pt x="726" y="821"/>
                  <a:pt x="726" y="820"/>
                </a:cubicBezTo>
                <a:cubicBezTo>
                  <a:pt x="726" y="820"/>
                  <a:pt x="725" y="820"/>
                  <a:pt x="725" y="819"/>
                </a:cubicBezTo>
                <a:cubicBezTo>
                  <a:pt x="725" y="819"/>
                  <a:pt x="725" y="819"/>
                  <a:pt x="725" y="818"/>
                </a:cubicBezTo>
                <a:cubicBezTo>
                  <a:pt x="724" y="817"/>
                  <a:pt x="730" y="814"/>
                  <a:pt x="730" y="812"/>
                </a:cubicBezTo>
                <a:cubicBezTo>
                  <a:pt x="730" y="810"/>
                  <a:pt x="726" y="803"/>
                  <a:pt x="724" y="803"/>
                </a:cubicBezTo>
                <a:cubicBezTo>
                  <a:pt x="723" y="802"/>
                  <a:pt x="722" y="808"/>
                  <a:pt x="720" y="809"/>
                </a:cubicBezTo>
                <a:cubicBezTo>
                  <a:pt x="720" y="809"/>
                  <a:pt x="719" y="809"/>
                  <a:pt x="719" y="809"/>
                </a:cubicBezTo>
                <a:cubicBezTo>
                  <a:pt x="719" y="809"/>
                  <a:pt x="719" y="809"/>
                  <a:pt x="718" y="809"/>
                </a:cubicBezTo>
                <a:cubicBezTo>
                  <a:pt x="718" y="808"/>
                  <a:pt x="718" y="808"/>
                  <a:pt x="717" y="808"/>
                </a:cubicBezTo>
                <a:cubicBezTo>
                  <a:pt x="717" y="808"/>
                  <a:pt x="717" y="808"/>
                  <a:pt x="717" y="808"/>
                </a:cubicBezTo>
                <a:cubicBezTo>
                  <a:pt x="717" y="807"/>
                  <a:pt x="716" y="807"/>
                  <a:pt x="716" y="807"/>
                </a:cubicBezTo>
                <a:cubicBezTo>
                  <a:pt x="715" y="806"/>
                  <a:pt x="715" y="806"/>
                  <a:pt x="715" y="806"/>
                </a:cubicBezTo>
                <a:cubicBezTo>
                  <a:pt x="714" y="805"/>
                  <a:pt x="712" y="798"/>
                  <a:pt x="712" y="796"/>
                </a:cubicBezTo>
                <a:cubicBezTo>
                  <a:pt x="711" y="795"/>
                  <a:pt x="707" y="789"/>
                  <a:pt x="705" y="788"/>
                </a:cubicBezTo>
                <a:cubicBezTo>
                  <a:pt x="703" y="786"/>
                  <a:pt x="698" y="782"/>
                  <a:pt x="697" y="779"/>
                </a:cubicBezTo>
                <a:cubicBezTo>
                  <a:pt x="696" y="779"/>
                  <a:pt x="696" y="778"/>
                  <a:pt x="695" y="777"/>
                </a:cubicBezTo>
                <a:cubicBezTo>
                  <a:pt x="695" y="777"/>
                  <a:pt x="695" y="777"/>
                  <a:pt x="695" y="777"/>
                </a:cubicBezTo>
                <a:cubicBezTo>
                  <a:pt x="694" y="776"/>
                  <a:pt x="693" y="775"/>
                  <a:pt x="692" y="773"/>
                </a:cubicBezTo>
                <a:cubicBezTo>
                  <a:pt x="691" y="772"/>
                  <a:pt x="690" y="771"/>
                  <a:pt x="689" y="770"/>
                </a:cubicBezTo>
                <a:cubicBezTo>
                  <a:pt x="689" y="769"/>
                  <a:pt x="688" y="769"/>
                  <a:pt x="688" y="768"/>
                </a:cubicBezTo>
                <a:cubicBezTo>
                  <a:pt x="688" y="768"/>
                  <a:pt x="688" y="768"/>
                  <a:pt x="688" y="768"/>
                </a:cubicBezTo>
                <a:cubicBezTo>
                  <a:pt x="688" y="767"/>
                  <a:pt x="688" y="767"/>
                  <a:pt x="688" y="767"/>
                </a:cubicBezTo>
                <a:cubicBezTo>
                  <a:pt x="688" y="767"/>
                  <a:pt x="688" y="767"/>
                  <a:pt x="688" y="767"/>
                </a:cubicBezTo>
                <a:cubicBezTo>
                  <a:pt x="688" y="766"/>
                  <a:pt x="688" y="766"/>
                  <a:pt x="689" y="766"/>
                </a:cubicBezTo>
                <a:cubicBezTo>
                  <a:pt x="689" y="766"/>
                  <a:pt x="689" y="765"/>
                  <a:pt x="689" y="765"/>
                </a:cubicBezTo>
                <a:cubicBezTo>
                  <a:pt x="689" y="765"/>
                  <a:pt x="689" y="765"/>
                  <a:pt x="689" y="765"/>
                </a:cubicBezTo>
                <a:cubicBezTo>
                  <a:pt x="689" y="765"/>
                  <a:pt x="689" y="765"/>
                  <a:pt x="689" y="765"/>
                </a:cubicBezTo>
                <a:cubicBezTo>
                  <a:pt x="690" y="765"/>
                  <a:pt x="690" y="764"/>
                  <a:pt x="690" y="764"/>
                </a:cubicBezTo>
                <a:cubicBezTo>
                  <a:pt x="690" y="762"/>
                  <a:pt x="694" y="762"/>
                  <a:pt x="697" y="762"/>
                </a:cubicBezTo>
                <a:cubicBezTo>
                  <a:pt x="697" y="762"/>
                  <a:pt x="698" y="762"/>
                  <a:pt x="698" y="762"/>
                </a:cubicBezTo>
                <a:cubicBezTo>
                  <a:pt x="698" y="762"/>
                  <a:pt x="698" y="762"/>
                  <a:pt x="698" y="762"/>
                </a:cubicBezTo>
                <a:cubicBezTo>
                  <a:pt x="698" y="762"/>
                  <a:pt x="699" y="762"/>
                  <a:pt x="699" y="762"/>
                </a:cubicBezTo>
                <a:cubicBezTo>
                  <a:pt x="699" y="762"/>
                  <a:pt x="699" y="761"/>
                  <a:pt x="699" y="761"/>
                </a:cubicBezTo>
                <a:cubicBezTo>
                  <a:pt x="699" y="761"/>
                  <a:pt x="699" y="761"/>
                  <a:pt x="699" y="761"/>
                </a:cubicBezTo>
                <a:cubicBezTo>
                  <a:pt x="699" y="761"/>
                  <a:pt x="699" y="761"/>
                  <a:pt x="699" y="761"/>
                </a:cubicBezTo>
                <a:cubicBezTo>
                  <a:pt x="699" y="761"/>
                  <a:pt x="699" y="760"/>
                  <a:pt x="699" y="760"/>
                </a:cubicBezTo>
                <a:cubicBezTo>
                  <a:pt x="699" y="758"/>
                  <a:pt x="703" y="760"/>
                  <a:pt x="704" y="762"/>
                </a:cubicBezTo>
                <a:cubicBezTo>
                  <a:pt x="705" y="763"/>
                  <a:pt x="708" y="765"/>
                  <a:pt x="710" y="765"/>
                </a:cubicBezTo>
                <a:cubicBezTo>
                  <a:pt x="712" y="765"/>
                  <a:pt x="717" y="772"/>
                  <a:pt x="719" y="776"/>
                </a:cubicBezTo>
                <a:cubicBezTo>
                  <a:pt x="722" y="781"/>
                  <a:pt x="724" y="782"/>
                  <a:pt x="729" y="783"/>
                </a:cubicBezTo>
                <a:cubicBezTo>
                  <a:pt x="735" y="784"/>
                  <a:pt x="735" y="788"/>
                  <a:pt x="738" y="791"/>
                </a:cubicBezTo>
                <a:cubicBezTo>
                  <a:pt x="741" y="793"/>
                  <a:pt x="748" y="795"/>
                  <a:pt x="751" y="796"/>
                </a:cubicBezTo>
                <a:cubicBezTo>
                  <a:pt x="755" y="796"/>
                  <a:pt x="759" y="799"/>
                  <a:pt x="762" y="799"/>
                </a:cubicBezTo>
                <a:cubicBezTo>
                  <a:pt x="764" y="799"/>
                  <a:pt x="773" y="792"/>
                  <a:pt x="774" y="791"/>
                </a:cubicBezTo>
                <a:cubicBezTo>
                  <a:pt x="775" y="790"/>
                  <a:pt x="779" y="796"/>
                  <a:pt x="780" y="799"/>
                </a:cubicBezTo>
                <a:cubicBezTo>
                  <a:pt x="782" y="803"/>
                  <a:pt x="782" y="806"/>
                  <a:pt x="789" y="808"/>
                </a:cubicBezTo>
                <a:cubicBezTo>
                  <a:pt x="796" y="810"/>
                  <a:pt x="817" y="810"/>
                  <a:pt x="821" y="812"/>
                </a:cubicBezTo>
                <a:cubicBezTo>
                  <a:pt x="821" y="812"/>
                  <a:pt x="822" y="812"/>
                  <a:pt x="822" y="812"/>
                </a:cubicBezTo>
                <a:cubicBezTo>
                  <a:pt x="822" y="812"/>
                  <a:pt x="822" y="812"/>
                  <a:pt x="822" y="812"/>
                </a:cubicBezTo>
                <a:cubicBezTo>
                  <a:pt x="825" y="813"/>
                  <a:pt x="831" y="814"/>
                  <a:pt x="835" y="814"/>
                </a:cubicBezTo>
                <a:cubicBezTo>
                  <a:pt x="835" y="814"/>
                  <a:pt x="835" y="814"/>
                  <a:pt x="835" y="814"/>
                </a:cubicBezTo>
                <a:cubicBezTo>
                  <a:pt x="837" y="814"/>
                  <a:pt x="839" y="814"/>
                  <a:pt x="840" y="814"/>
                </a:cubicBezTo>
                <a:cubicBezTo>
                  <a:pt x="847" y="812"/>
                  <a:pt x="848" y="812"/>
                  <a:pt x="851" y="812"/>
                </a:cubicBezTo>
                <a:cubicBezTo>
                  <a:pt x="854" y="811"/>
                  <a:pt x="854" y="813"/>
                  <a:pt x="859" y="814"/>
                </a:cubicBezTo>
                <a:cubicBezTo>
                  <a:pt x="864" y="814"/>
                  <a:pt x="878" y="810"/>
                  <a:pt x="881" y="811"/>
                </a:cubicBezTo>
                <a:cubicBezTo>
                  <a:pt x="883" y="811"/>
                  <a:pt x="886" y="818"/>
                  <a:pt x="888" y="820"/>
                </a:cubicBezTo>
                <a:cubicBezTo>
                  <a:pt x="890" y="822"/>
                  <a:pt x="888" y="825"/>
                  <a:pt x="893" y="827"/>
                </a:cubicBezTo>
                <a:cubicBezTo>
                  <a:pt x="894" y="828"/>
                  <a:pt x="895" y="828"/>
                  <a:pt x="896" y="828"/>
                </a:cubicBezTo>
                <a:cubicBezTo>
                  <a:pt x="896" y="829"/>
                  <a:pt x="897" y="829"/>
                  <a:pt x="897" y="829"/>
                </a:cubicBezTo>
                <a:cubicBezTo>
                  <a:pt x="897" y="829"/>
                  <a:pt x="898" y="829"/>
                  <a:pt x="898" y="829"/>
                </a:cubicBezTo>
                <a:cubicBezTo>
                  <a:pt x="899" y="829"/>
                  <a:pt x="899" y="829"/>
                  <a:pt x="899" y="829"/>
                </a:cubicBezTo>
                <a:cubicBezTo>
                  <a:pt x="900" y="829"/>
                  <a:pt x="900" y="828"/>
                  <a:pt x="901" y="828"/>
                </a:cubicBezTo>
                <a:cubicBezTo>
                  <a:pt x="901" y="828"/>
                  <a:pt x="902" y="828"/>
                  <a:pt x="902" y="828"/>
                </a:cubicBezTo>
                <a:cubicBezTo>
                  <a:pt x="905" y="828"/>
                  <a:pt x="904" y="829"/>
                  <a:pt x="905" y="834"/>
                </a:cubicBezTo>
                <a:cubicBezTo>
                  <a:pt x="906" y="839"/>
                  <a:pt x="919" y="839"/>
                  <a:pt x="922" y="840"/>
                </a:cubicBezTo>
                <a:cubicBezTo>
                  <a:pt x="925" y="841"/>
                  <a:pt x="921" y="843"/>
                  <a:pt x="917" y="844"/>
                </a:cubicBezTo>
                <a:cubicBezTo>
                  <a:pt x="914" y="845"/>
                  <a:pt x="908" y="841"/>
                  <a:pt x="908" y="843"/>
                </a:cubicBezTo>
                <a:cubicBezTo>
                  <a:pt x="908" y="844"/>
                  <a:pt x="925" y="863"/>
                  <a:pt x="929" y="864"/>
                </a:cubicBezTo>
                <a:cubicBezTo>
                  <a:pt x="932" y="865"/>
                  <a:pt x="938" y="862"/>
                  <a:pt x="941" y="860"/>
                </a:cubicBezTo>
                <a:cubicBezTo>
                  <a:pt x="944" y="858"/>
                  <a:pt x="942" y="846"/>
                  <a:pt x="943" y="847"/>
                </a:cubicBezTo>
                <a:cubicBezTo>
                  <a:pt x="945" y="848"/>
                  <a:pt x="947" y="855"/>
                  <a:pt x="948" y="857"/>
                </a:cubicBezTo>
                <a:cubicBezTo>
                  <a:pt x="948" y="858"/>
                  <a:pt x="951" y="872"/>
                  <a:pt x="951" y="874"/>
                </a:cubicBezTo>
                <a:cubicBezTo>
                  <a:pt x="951" y="877"/>
                  <a:pt x="955" y="886"/>
                  <a:pt x="957" y="893"/>
                </a:cubicBezTo>
                <a:cubicBezTo>
                  <a:pt x="960" y="901"/>
                  <a:pt x="968" y="921"/>
                  <a:pt x="971" y="926"/>
                </a:cubicBezTo>
                <a:cubicBezTo>
                  <a:pt x="974" y="931"/>
                  <a:pt x="979" y="935"/>
                  <a:pt x="979" y="939"/>
                </a:cubicBezTo>
                <a:cubicBezTo>
                  <a:pt x="978" y="944"/>
                  <a:pt x="987" y="956"/>
                  <a:pt x="988" y="959"/>
                </a:cubicBezTo>
                <a:cubicBezTo>
                  <a:pt x="990" y="961"/>
                  <a:pt x="1002" y="984"/>
                  <a:pt x="1005" y="988"/>
                </a:cubicBezTo>
                <a:cubicBezTo>
                  <a:pt x="1008" y="991"/>
                  <a:pt x="1013" y="995"/>
                  <a:pt x="1015" y="996"/>
                </a:cubicBezTo>
                <a:cubicBezTo>
                  <a:pt x="1017" y="997"/>
                  <a:pt x="1021" y="992"/>
                  <a:pt x="1022" y="989"/>
                </a:cubicBezTo>
                <a:cubicBezTo>
                  <a:pt x="1022" y="986"/>
                  <a:pt x="1026" y="986"/>
                  <a:pt x="1028" y="986"/>
                </a:cubicBezTo>
                <a:cubicBezTo>
                  <a:pt x="1029" y="985"/>
                  <a:pt x="1031" y="979"/>
                  <a:pt x="1032" y="978"/>
                </a:cubicBezTo>
                <a:cubicBezTo>
                  <a:pt x="1033" y="977"/>
                  <a:pt x="1037" y="973"/>
                  <a:pt x="1038" y="969"/>
                </a:cubicBezTo>
                <a:cubicBezTo>
                  <a:pt x="1040" y="966"/>
                  <a:pt x="1036" y="961"/>
                  <a:pt x="1035" y="958"/>
                </a:cubicBezTo>
                <a:cubicBezTo>
                  <a:pt x="1033" y="956"/>
                  <a:pt x="1036" y="952"/>
                  <a:pt x="1038" y="949"/>
                </a:cubicBezTo>
                <a:cubicBezTo>
                  <a:pt x="1040" y="947"/>
                  <a:pt x="1041" y="937"/>
                  <a:pt x="1040" y="931"/>
                </a:cubicBezTo>
                <a:cubicBezTo>
                  <a:pt x="1038" y="926"/>
                  <a:pt x="1038" y="919"/>
                  <a:pt x="1039" y="916"/>
                </a:cubicBezTo>
                <a:cubicBezTo>
                  <a:pt x="1041" y="912"/>
                  <a:pt x="1044" y="914"/>
                  <a:pt x="1046" y="912"/>
                </a:cubicBezTo>
                <a:cubicBezTo>
                  <a:pt x="1047" y="910"/>
                  <a:pt x="1049" y="908"/>
                  <a:pt x="1051" y="907"/>
                </a:cubicBezTo>
                <a:cubicBezTo>
                  <a:pt x="1052" y="907"/>
                  <a:pt x="1052" y="900"/>
                  <a:pt x="1058" y="897"/>
                </a:cubicBezTo>
                <a:cubicBezTo>
                  <a:pt x="1063" y="895"/>
                  <a:pt x="1078" y="881"/>
                  <a:pt x="1084" y="876"/>
                </a:cubicBezTo>
                <a:cubicBezTo>
                  <a:pt x="1090" y="870"/>
                  <a:pt x="1094" y="871"/>
                  <a:pt x="1097" y="871"/>
                </a:cubicBezTo>
                <a:cubicBezTo>
                  <a:pt x="1100" y="871"/>
                  <a:pt x="1099" y="866"/>
                  <a:pt x="1099" y="863"/>
                </a:cubicBezTo>
                <a:cubicBezTo>
                  <a:pt x="1099" y="859"/>
                  <a:pt x="1097" y="855"/>
                  <a:pt x="1099" y="855"/>
                </a:cubicBezTo>
                <a:cubicBezTo>
                  <a:pt x="1101" y="854"/>
                  <a:pt x="1107" y="852"/>
                  <a:pt x="1109" y="851"/>
                </a:cubicBezTo>
                <a:cubicBezTo>
                  <a:pt x="1111" y="850"/>
                  <a:pt x="1116" y="853"/>
                  <a:pt x="1117" y="853"/>
                </a:cubicBezTo>
                <a:cubicBezTo>
                  <a:pt x="1117" y="853"/>
                  <a:pt x="1117" y="853"/>
                  <a:pt x="1118" y="853"/>
                </a:cubicBezTo>
                <a:cubicBezTo>
                  <a:pt x="1118" y="853"/>
                  <a:pt x="1118" y="853"/>
                  <a:pt x="1119" y="852"/>
                </a:cubicBezTo>
                <a:cubicBezTo>
                  <a:pt x="1119" y="852"/>
                  <a:pt x="1119" y="852"/>
                  <a:pt x="1119" y="852"/>
                </a:cubicBezTo>
                <a:cubicBezTo>
                  <a:pt x="1120" y="852"/>
                  <a:pt x="1121" y="852"/>
                  <a:pt x="1122" y="851"/>
                </a:cubicBezTo>
                <a:cubicBezTo>
                  <a:pt x="1122" y="851"/>
                  <a:pt x="1122" y="851"/>
                  <a:pt x="1122" y="851"/>
                </a:cubicBezTo>
                <a:cubicBezTo>
                  <a:pt x="1122" y="851"/>
                  <a:pt x="1122" y="851"/>
                  <a:pt x="1122" y="851"/>
                </a:cubicBezTo>
                <a:cubicBezTo>
                  <a:pt x="1122" y="851"/>
                  <a:pt x="1123" y="851"/>
                  <a:pt x="1124" y="851"/>
                </a:cubicBezTo>
                <a:cubicBezTo>
                  <a:pt x="1124" y="851"/>
                  <a:pt x="1124" y="851"/>
                  <a:pt x="1124" y="851"/>
                </a:cubicBezTo>
                <a:cubicBezTo>
                  <a:pt x="1124" y="850"/>
                  <a:pt x="1125" y="850"/>
                  <a:pt x="1125" y="850"/>
                </a:cubicBezTo>
                <a:cubicBezTo>
                  <a:pt x="1125" y="850"/>
                  <a:pt x="1125" y="850"/>
                  <a:pt x="1125" y="850"/>
                </a:cubicBezTo>
                <a:cubicBezTo>
                  <a:pt x="1126" y="850"/>
                  <a:pt x="1126" y="849"/>
                  <a:pt x="1126" y="849"/>
                </a:cubicBezTo>
                <a:cubicBezTo>
                  <a:pt x="1127" y="849"/>
                  <a:pt x="1127" y="849"/>
                  <a:pt x="1127" y="849"/>
                </a:cubicBezTo>
                <a:cubicBezTo>
                  <a:pt x="1127" y="849"/>
                  <a:pt x="1127" y="849"/>
                  <a:pt x="1128" y="848"/>
                </a:cubicBezTo>
                <a:cubicBezTo>
                  <a:pt x="1129" y="847"/>
                  <a:pt x="1130" y="849"/>
                  <a:pt x="1134" y="849"/>
                </a:cubicBezTo>
                <a:cubicBezTo>
                  <a:pt x="1137" y="850"/>
                  <a:pt x="1136" y="847"/>
                  <a:pt x="1135" y="845"/>
                </a:cubicBezTo>
                <a:cubicBezTo>
                  <a:pt x="1135" y="843"/>
                  <a:pt x="1137" y="842"/>
                  <a:pt x="1139" y="844"/>
                </a:cubicBezTo>
                <a:cubicBezTo>
                  <a:pt x="1141" y="845"/>
                  <a:pt x="1143" y="843"/>
                  <a:pt x="1142" y="841"/>
                </a:cubicBezTo>
                <a:cubicBezTo>
                  <a:pt x="1142" y="838"/>
                  <a:pt x="1146" y="845"/>
                  <a:pt x="1148" y="848"/>
                </a:cubicBezTo>
                <a:cubicBezTo>
                  <a:pt x="1149" y="850"/>
                  <a:pt x="1150" y="854"/>
                  <a:pt x="1152" y="858"/>
                </a:cubicBezTo>
                <a:cubicBezTo>
                  <a:pt x="1153" y="858"/>
                  <a:pt x="1153" y="858"/>
                  <a:pt x="1153" y="858"/>
                </a:cubicBezTo>
                <a:cubicBezTo>
                  <a:pt x="1153" y="858"/>
                  <a:pt x="1153" y="858"/>
                  <a:pt x="1153" y="858"/>
                </a:cubicBezTo>
                <a:cubicBezTo>
                  <a:pt x="1153" y="859"/>
                  <a:pt x="1153" y="860"/>
                  <a:pt x="1154" y="861"/>
                </a:cubicBezTo>
                <a:cubicBezTo>
                  <a:pt x="1154" y="861"/>
                  <a:pt x="1154" y="861"/>
                  <a:pt x="1154" y="861"/>
                </a:cubicBezTo>
                <a:cubicBezTo>
                  <a:pt x="1155" y="862"/>
                  <a:pt x="1155" y="862"/>
                  <a:pt x="1156" y="863"/>
                </a:cubicBezTo>
                <a:cubicBezTo>
                  <a:pt x="1156" y="863"/>
                  <a:pt x="1156" y="863"/>
                  <a:pt x="1156" y="864"/>
                </a:cubicBezTo>
                <a:cubicBezTo>
                  <a:pt x="1157" y="864"/>
                  <a:pt x="1157" y="865"/>
                  <a:pt x="1157" y="865"/>
                </a:cubicBezTo>
                <a:cubicBezTo>
                  <a:pt x="1158" y="866"/>
                  <a:pt x="1159" y="867"/>
                  <a:pt x="1159" y="867"/>
                </a:cubicBezTo>
                <a:cubicBezTo>
                  <a:pt x="1165" y="872"/>
                  <a:pt x="1169" y="874"/>
                  <a:pt x="1174" y="880"/>
                </a:cubicBezTo>
                <a:cubicBezTo>
                  <a:pt x="1180" y="885"/>
                  <a:pt x="1182" y="891"/>
                  <a:pt x="1183" y="894"/>
                </a:cubicBezTo>
                <a:cubicBezTo>
                  <a:pt x="1184" y="897"/>
                  <a:pt x="1182" y="906"/>
                  <a:pt x="1181" y="908"/>
                </a:cubicBezTo>
                <a:cubicBezTo>
                  <a:pt x="1180" y="910"/>
                  <a:pt x="1185" y="913"/>
                  <a:pt x="1189" y="915"/>
                </a:cubicBezTo>
                <a:cubicBezTo>
                  <a:pt x="1192" y="916"/>
                  <a:pt x="1196" y="913"/>
                  <a:pt x="1200" y="911"/>
                </a:cubicBezTo>
                <a:cubicBezTo>
                  <a:pt x="1205" y="909"/>
                  <a:pt x="1209" y="901"/>
                  <a:pt x="1210" y="903"/>
                </a:cubicBezTo>
                <a:cubicBezTo>
                  <a:pt x="1211" y="905"/>
                  <a:pt x="1212" y="904"/>
                  <a:pt x="1214" y="906"/>
                </a:cubicBezTo>
                <a:cubicBezTo>
                  <a:pt x="1216" y="907"/>
                  <a:pt x="1222" y="923"/>
                  <a:pt x="1226" y="931"/>
                </a:cubicBezTo>
                <a:cubicBezTo>
                  <a:pt x="1230" y="938"/>
                  <a:pt x="1231" y="943"/>
                  <a:pt x="1234" y="946"/>
                </a:cubicBezTo>
                <a:cubicBezTo>
                  <a:pt x="1237" y="950"/>
                  <a:pt x="1234" y="958"/>
                  <a:pt x="1235" y="961"/>
                </a:cubicBezTo>
                <a:cubicBezTo>
                  <a:pt x="1235" y="963"/>
                  <a:pt x="1234" y="967"/>
                  <a:pt x="1234" y="970"/>
                </a:cubicBezTo>
                <a:cubicBezTo>
                  <a:pt x="1233" y="971"/>
                  <a:pt x="1233" y="972"/>
                  <a:pt x="1233" y="973"/>
                </a:cubicBezTo>
                <a:cubicBezTo>
                  <a:pt x="1232" y="974"/>
                  <a:pt x="1232" y="975"/>
                  <a:pt x="1232" y="976"/>
                </a:cubicBezTo>
                <a:cubicBezTo>
                  <a:pt x="1232" y="976"/>
                  <a:pt x="1232" y="976"/>
                  <a:pt x="1232" y="976"/>
                </a:cubicBezTo>
                <a:cubicBezTo>
                  <a:pt x="1232" y="976"/>
                  <a:pt x="1232" y="976"/>
                  <a:pt x="1232" y="976"/>
                </a:cubicBezTo>
                <a:cubicBezTo>
                  <a:pt x="1232" y="977"/>
                  <a:pt x="1232" y="978"/>
                  <a:pt x="1232" y="979"/>
                </a:cubicBezTo>
                <a:cubicBezTo>
                  <a:pt x="1233" y="981"/>
                  <a:pt x="1236" y="991"/>
                  <a:pt x="1238" y="994"/>
                </a:cubicBezTo>
                <a:cubicBezTo>
                  <a:pt x="1240" y="996"/>
                  <a:pt x="1241" y="996"/>
                  <a:pt x="1244" y="998"/>
                </a:cubicBezTo>
                <a:cubicBezTo>
                  <a:pt x="1244" y="998"/>
                  <a:pt x="1244" y="998"/>
                  <a:pt x="1245" y="999"/>
                </a:cubicBezTo>
                <a:cubicBezTo>
                  <a:pt x="1245" y="999"/>
                  <a:pt x="1246" y="999"/>
                  <a:pt x="1246" y="999"/>
                </a:cubicBezTo>
                <a:cubicBezTo>
                  <a:pt x="1246" y="1000"/>
                  <a:pt x="1247" y="1000"/>
                  <a:pt x="1247" y="1001"/>
                </a:cubicBezTo>
                <a:cubicBezTo>
                  <a:pt x="1248" y="1001"/>
                  <a:pt x="1248" y="1001"/>
                  <a:pt x="1249" y="1002"/>
                </a:cubicBezTo>
                <a:cubicBezTo>
                  <a:pt x="1249" y="1002"/>
                  <a:pt x="1249" y="1003"/>
                  <a:pt x="1250" y="1003"/>
                </a:cubicBezTo>
                <a:cubicBezTo>
                  <a:pt x="1250" y="1003"/>
                  <a:pt x="1251" y="1004"/>
                  <a:pt x="1252" y="1005"/>
                </a:cubicBezTo>
                <a:cubicBezTo>
                  <a:pt x="1252" y="1005"/>
                  <a:pt x="1253" y="1005"/>
                  <a:pt x="1253" y="1006"/>
                </a:cubicBezTo>
                <a:cubicBezTo>
                  <a:pt x="1254" y="1006"/>
                  <a:pt x="1254" y="1007"/>
                  <a:pt x="1255" y="1008"/>
                </a:cubicBezTo>
                <a:cubicBezTo>
                  <a:pt x="1255" y="1008"/>
                  <a:pt x="1256" y="1008"/>
                  <a:pt x="1256" y="1009"/>
                </a:cubicBezTo>
                <a:cubicBezTo>
                  <a:pt x="1257" y="1010"/>
                  <a:pt x="1257" y="1010"/>
                  <a:pt x="1258" y="1011"/>
                </a:cubicBezTo>
                <a:cubicBezTo>
                  <a:pt x="1259" y="1011"/>
                  <a:pt x="1259" y="1012"/>
                  <a:pt x="1260" y="1012"/>
                </a:cubicBezTo>
                <a:cubicBezTo>
                  <a:pt x="1260" y="1013"/>
                  <a:pt x="1261" y="1014"/>
                  <a:pt x="1262" y="1015"/>
                </a:cubicBezTo>
                <a:cubicBezTo>
                  <a:pt x="1262" y="1015"/>
                  <a:pt x="1263" y="1016"/>
                  <a:pt x="1263" y="1016"/>
                </a:cubicBezTo>
                <a:cubicBezTo>
                  <a:pt x="1264" y="1017"/>
                  <a:pt x="1264" y="1018"/>
                  <a:pt x="1265" y="1019"/>
                </a:cubicBezTo>
                <a:cubicBezTo>
                  <a:pt x="1267" y="1023"/>
                  <a:pt x="1264" y="1025"/>
                  <a:pt x="1266" y="1029"/>
                </a:cubicBezTo>
                <a:cubicBezTo>
                  <a:pt x="1269" y="1033"/>
                  <a:pt x="1271" y="1040"/>
                  <a:pt x="1274" y="1044"/>
                </a:cubicBezTo>
                <a:cubicBezTo>
                  <a:pt x="1276" y="1048"/>
                  <a:pt x="1279" y="1053"/>
                  <a:pt x="1283" y="1056"/>
                </a:cubicBezTo>
                <a:cubicBezTo>
                  <a:pt x="1288" y="1058"/>
                  <a:pt x="1299" y="1067"/>
                  <a:pt x="1303" y="1068"/>
                </a:cubicBezTo>
                <a:cubicBezTo>
                  <a:pt x="1305" y="1068"/>
                  <a:pt x="1306" y="1068"/>
                  <a:pt x="1308" y="1069"/>
                </a:cubicBezTo>
                <a:cubicBezTo>
                  <a:pt x="1308" y="1069"/>
                  <a:pt x="1309" y="1069"/>
                  <a:pt x="1309" y="1069"/>
                </a:cubicBezTo>
                <a:cubicBezTo>
                  <a:pt x="1309" y="1069"/>
                  <a:pt x="1310" y="1069"/>
                  <a:pt x="1311" y="1069"/>
                </a:cubicBezTo>
                <a:cubicBezTo>
                  <a:pt x="1311" y="1069"/>
                  <a:pt x="1311" y="1069"/>
                  <a:pt x="1312" y="1069"/>
                </a:cubicBezTo>
                <a:cubicBezTo>
                  <a:pt x="1312" y="1069"/>
                  <a:pt x="1313" y="1069"/>
                  <a:pt x="1313" y="1069"/>
                </a:cubicBezTo>
                <a:cubicBezTo>
                  <a:pt x="1314" y="1069"/>
                  <a:pt x="1314" y="1069"/>
                  <a:pt x="1315" y="1069"/>
                </a:cubicBezTo>
                <a:cubicBezTo>
                  <a:pt x="1315" y="1069"/>
                  <a:pt x="1315" y="1069"/>
                  <a:pt x="1315" y="1069"/>
                </a:cubicBezTo>
                <a:cubicBezTo>
                  <a:pt x="1315" y="1069"/>
                  <a:pt x="1315" y="1069"/>
                  <a:pt x="1315" y="1068"/>
                </a:cubicBezTo>
                <a:cubicBezTo>
                  <a:pt x="1315" y="1068"/>
                  <a:pt x="1315" y="1068"/>
                  <a:pt x="1315" y="1067"/>
                </a:cubicBezTo>
                <a:cubicBezTo>
                  <a:pt x="1315" y="1067"/>
                  <a:pt x="1315" y="1067"/>
                  <a:pt x="1315" y="1067"/>
                </a:cubicBezTo>
                <a:cubicBezTo>
                  <a:pt x="1314" y="1066"/>
                  <a:pt x="1314" y="1065"/>
                  <a:pt x="1314" y="1065"/>
                </a:cubicBezTo>
                <a:cubicBezTo>
                  <a:pt x="1314" y="1065"/>
                  <a:pt x="1314" y="1064"/>
                  <a:pt x="1314" y="1064"/>
                </a:cubicBezTo>
                <a:cubicBezTo>
                  <a:pt x="1313" y="1063"/>
                  <a:pt x="1313" y="1063"/>
                  <a:pt x="1313" y="1062"/>
                </a:cubicBezTo>
                <a:cubicBezTo>
                  <a:pt x="1313" y="1062"/>
                  <a:pt x="1313" y="1062"/>
                  <a:pt x="1313" y="1062"/>
                </a:cubicBezTo>
                <a:cubicBezTo>
                  <a:pt x="1312" y="1062"/>
                  <a:pt x="1312" y="1061"/>
                  <a:pt x="1312" y="1061"/>
                </a:cubicBezTo>
                <a:cubicBezTo>
                  <a:pt x="1312" y="1060"/>
                  <a:pt x="1312" y="1060"/>
                  <a:pt x="1311" y="1060"/>
                </a:cubicBezTo>
                <a:cubicBezTo>
                  <a:pt x="1311" y="1059"/>
                  <a:pt x="1311" y="1058"/>
                  <a:pt x="1310" y="1058"/>
                </a:cubicBezTo>
                <a:cubicBezTo>
                  <a:pt x="1310" y="1057"/>
                  <a:pt x="1310" y="1057"/>
                  <a:pt x="1310" y="1057"/>
                </a:cubicBezTo>
                <a:cubicBezTo>
                  <a:pt x="1309" y="1056"/>
                  <a:pt x="1309" y="1056"/>
                  <a:pt x="1309" y="1055"/>
                </a:cubicBezTo>
                <a:cubicBezTo>
                  <a:pt x="1309" y="1055"/>
                  <a:pt x="1308" y="1055"/>
                  <a:pt x="1308" y="1055"/>
                </a:cubicBezTo>
                <a:cubicBezTo>
                  <a:pt x="1308" y="1054"/>
                  <a:pt x="1307" y="1053"/>
                  <a:pt x="1307" y="1053"/>
                </a:cubicBezTo>
                <a:cubicBezTo>
                  <a:pt x="1304" y="1049"/>
                  <a:pt x="1302" y="1035"/>
                  <a:pt x="1301" y="1033"/>
                </a:cubicBezTo>
                <a:cubicBezTo>
                  <a:pt x="1301" y="1030"/>
                  <a:pt x="1290" y="1023"/>
                  <a:pt x="1283" y="1018"/>
                </a:cubicBezTo>
                <a:cubicBezTo>
                  <a:pt x="1282" y="1017"/>
                  <a:pt x="1281" y="1016"/>
                  <a:pt x="1280" y="1015"/>
                </a:cubicBezTo>
                <a:cubicBezTo>
                  <a:pt x="1280" y="1015"/>
                  <a:pt x="1280" y="1015"/>
                  <a:pt x="1280" y="1015"/>
                </a:cubicBezTo>
                <a:cubicBezTo>
                  <a:pt x="1279" y="1014"/>
                  <a:pt x="1278" y="1014"/>
                  <a:pt x="1278" y="1014"/>
                </a:cubicBezTo>
                <a:cubicBezTo>
                  <a:pt x="1277" y="1014"/>
                  <a:pt x="1277" y="1013"/>
                  <a:pt x="1276" y="1013"/>
                </a:cubicBezTo>
                <a:cubicBezTo>
                  <a:pt x="1276" y="1013"/>
                  <a:pt x="1275" y="1012"/>
                  <a:pt x="1275" y="1012"/>
                </a:cubicBezTo>
                <a:cubicBezTo>
                  <a:pt x="1274" y="1012"/>
                  <a:pt x="1274" y="1012"/>
                  <a:pt x="1274" y="1012"/>
                </a:cubicBezTo>
                <a:cubicBezTo>
                  <a:pt x="1272" y="1011"/>
                  <a:pt x="1271" y="1010"/>
                  <a:pt x="1269" y="1010"/>
                </a:cubicBezTo>
                <a:cubicBezTo>
                  <a:pt x="1264" y="1007"/>
                  <a:pt x="1256" y="990"/>
                  <a:pt x="1254" y="986"/>
                </a:cubicBezTo>
                <a:cubicBezTo>
                  <a:pt x="1253" y="983"/>
                  <a:pt x="1251" y="984"/>
                  <a:pt x="1249" y="985"/>
                </a:cubicBezTo>
                <a:cubicBezTo>
                  <a:pt x="1248" y="986"/>
                  <a:pt x="1244" y="977"/>
                  <a:pt x="1245" y="974"/>
                </a:cubicBezTo>
                <a:cubicBezTo>
                  <a:pt x="1247" y="972"/>
                  <a:pt x="1247" y="968"/>
                  <a:pt x="1249" y="963"/>
                </a:cubicBezTo>
                <a:cubicBezTo>
                  <a:pt x="1250" y="958"/>
                  <a:pt x="1251" y="943"/>
                  <a:pt x="1253" y="940"/>
                </a:cubicBezTo>
                <a:cubicBezTo>
                  <a:pt x="1254" y="938"/>
                  <a:pt x="1256" y="943"/>
                  <a:pt x="1259" y="945"/>
                </a:cubicBezTo>
                <a:cubicBezTo>
                  <a:pt x="1261" y="948"/>
                  <a:pt x="1263" y="946"/>
                  <a:pt x="1265" y="946"/>
                </a:cubicBezTo>
                <a:cubicBezTo>
                  <a:pt x="1268" y="946"/>
                  <a:pt x="1270" y="950"/>
                  <a:pt x="1272" y="953"/>
                </a:cubicBezTo>
                <a:cubicBezTo>
                  <a:pt x="1274" y="956"/>
                  <a:pt x="1275" y="955"/>
                  <a:pt x="1277" y="955"/>
                </a:cubicBezTo>
                <a:cubicBezTo>
                  <a:pt x="1277" y="955"/>
                  <a:pt x="1278" y="955"/>
                  <a:pt x="1278" y="955"/>
                </a:cubicBezTo>
                <a:cubicBezTo>
                  <a:pt x="1278" y="955"/>
                  <a:pt x="1278" y="955"/>
                  <a:pt x="1279" y="955"/>
                </a:cubicBezTo>
                <a:cubicBezTo>
                  <a:pt x="1279" y="956"/>
                  <a:pt x="1279" y="956"/>
                  <a:pt x="1279" y="956"/>
                </a:cubicBezTo>
                <a:cubicBezTo>
                  <a:pt x="1280" y="957"/>
                  <a:pt x="1280" y="957"/>
                  <a:pt x="1281" y="958"/>
                </a:cubicBezTo>
                <a:cubicBezTo>
                  <a:pt x="1281" y="958"/>
                  <a:pt x="1281" y="959"/>
                  <a:pt x="1281" y="959"/>
                </a:cubicBezTo>
                <a:cubicBezTo>
                  <a:pt x="1282" y="960"/>
                  <a:pt x="1282" y="961"/>
                  <a:pt x="1283" y="962"/>
                </a:cubicBezTo>
                <a:cubicBezTo>
                  <a:pt x="1283" y="962"/>
                  <a:pt x="1283" y="962"/>
                  <a:pt x="1283" y="962"/>
                </a:cubicBezTo>
                <a:cubicBezTo>
                  <a:pt x="1284" y="963"/>
                  <a:pt x="1284" y="964"/>
                  <a:pt x="1285" y="965"/>
                </a:cubicBezTo>
                <a:cubicBezTo>
                  <a:pt x="1285" y="966"/>
                  <a:pt x="1286" y="967"/>
                  <a:pt x="1286" y="967"/>
                </a:cubicBezTo>
                <a:cubicBezTo>
                  <a:pt x="1288" y="970"/>
                  <a:pt x="1294" y="964"/>
                  <a:pt x="1297" y="968"/>
                </a:cubicBezTo>
                <a:cubicBezTo>
                  <a:pt x="1298" y="969"/>
                  <a:pt x="1298" y="970"/>
                  <a:pt x="1299" y="971"/>
                </a:cubicBezTo>
                <a:cubicBezTo>
                  <a:pt x="1300" y="971"/>
                  <a:pt x="1300" y="971"/>
                  <a:pt x="1300" y="972"/>
                </a:cubicBezTo>
                <a:cubicBezTo>
                  <a:pt x="1301" y="972"/>
                  <a:pt x="1301" y="972"/>
                  <a:pt x="1301" y="973"/>
                </a:cubicBezTo>
                <a:cubicBezTo>
                  <a:pt x="1302" y="973"/>
                  <a:pt x="1302" y="973"/>
                  <a:pt x="1302" y="973"/>
                </a:cubicBezTo>
                <a:cubicBezTo>
                  <a:pt x="1303" y="974"/>
                  <a:pt x="1304" y="975"/>
                  <a:pt x="1305" y="975"/>
                </a:cubicBezTo>
                <a:cubicBezTo>
                  <a:pt x="1306" y="976"/>
                  <a:pt x="1307" y="977"/>
                  <a:pt x="1308" y="978"/>
                </a:cubicBezTo>
                <a:cubicBezTo>
                  <a:pt x="1310" y="980"/>
                  <a:pt x="1306" y="991"/>
                  <a:pt x="1308" y="993"/>
                </a:cubicBezTo>
                <a:cubicBezTo>
                  <a:pt x="1310" y="996"/>
                  <a:pt x="1314" y="988"/>
                  <a:pt x="1315" y="986"/>
                </a:cubicBezTo>
                <a:cubicBezTo>
                  <a:pt x="1316" y="983"/>
                  <a:pt x="1322" y="984"/>
                  <a:pt x="1323" y="982"/>
                </a:cubicBezTo>
                <a:cubicBezTo>
                  <a:pt x="1324" y="981"/>
                  <a:pt x="1324" y="976"/>
                  <a:pt x="1325" y="973"/>
                </a:cubicBezTo>
                <a:cubicBezTo>
                  <a:pt x="1326" y="970"/>
                  <a:pt x="1331" y="972"/>
                  <a:pt x="1333" y="972"/>
                </a:cubicBezTo>
                <a:cubicBezTo>
                  <a:pt x="1336" y="972"/>
                  <a:pt x="1344" y="964"/>
                  <a:pt x="1347" y="961"/>
                </a:cubicBezTo>
                <a:cubicBezTo>
                  <a:pt x="1350" y="958"/>
                  <a:pt x="1348" y="943"/>
                  <a:pt x="1347" y="939"/>
                </a:cubicBezTo>
                <a:cubicBezTo>
                  <a:pt x="1346" y="935"/>
                  <a:pt x="1341" y="924"/>
                  <a:pt x="1339" y="919"/>
                </a:cubicBezTo>
                <a:cubicBezTo>
                  <a:pt x="1337" y="915"/>
                  <a:pt x="1327" y="909"/>
                  <a:pt x="1323" y="907"/>
                </a:cubicBezTo>
                <a:cubicBezTo>
                  <a:pt x="1320" y="905"/>
                  <a:pt x="1317" y="901"/>
                  <a:pt x="1312" y="895"/>
                </a:cubicBezTo>
                <a:cubicBezTo>
                  <a:pt x="1308" y="888"/>
                  <a:pt x="1307" y="888"/>
                  <a:pt x="1303" y="885"/>
                </a:cubicBezTo>
                <a:cubicBezTo>
                  <a:pt x="1298" y="882"/>
                  <a:pt x="1301" y="881"/>
                  <a:pt x="1301" y="877"/>
                </a:cubicBezTo>
                <a:cubicBezTo>
                  <a:pt x="1301" y="874"/>
                  <a:pt x="1300" y="873"/>
                  <a:pt x="1302" y="871"/>
                </a:cubicBezTo>
                <a:cubicBezTo>
                  <a:pt x="1303" y="868"/>
                  <a:pt x="1303" y="867"/>
                  <a:pt x="1306" y="864"/>
                </a:cubicBezTo>
                <a:cubicBezTo>
                  <a:pt x="1306" y="863"/>
                  <a:pt x="1306" y="863"/>
                  <a:pt x="1307" y="862"/>
                </a:cubicBezTo>
                <a:cubicBezTo>
                  <a:pt x="1307" y="862"/>
                  <a:pt x="1307" y="862"/>
                  <a:pt x="1307" y="862"/>
                </a:cubicBezTo>
                <a:cubicBezTo>
                  <a:pt x="1308" y="862"/>
                  <a:pt x="1308" y="861"/>
                  <a:pt x="1309" y="861"/>
                </a:cubicBezTo>
                <a:cubicBezTo>
                  <a:pt x="1309" y="861"/>
                  <a:pt x="1309" y="861"/>
                  <a:pt x="1309" y="861"/>
                </a:cubicBezTo>
                <a:cubicBezTo>
                  <a:pt x="1310" y="860"/>
                  <a:pt x="1310" y="860"/>
                  <a:pt x="1311" y="860"/>
                </a:cubicBezTo>
                <a:cubicBezTo>
                  <a:pt x="1311" y="860"/>
                  <a:pt x="1311" y="859"/>
                  <a:pt x="1312" y="859"/>
                </a:cubicBezTo>
                <a:cubicBezTo>
                  <a:pt x="1312" y="859"/>
                  <a:pt x="1313" y="859"/>
                  <a:pt x="1313" y="858"/>
                </a:cubicBezTo>
                <a:cubicBezTo>
                  <a:pt x="1314" y="858"/>
                  <a:pt x="1314" y="858"/>
                  <a:pt x="1314" y="858"/>
                </a:cubicBezTo>
                <a:cubicBezTo>
                  <a:pt x="1316" y="857"/>
                  <a:pt x="1318" y="856"/>
                  <a:pt x="1320" y="856"/>
                </a:cubicBezTo>
                <a:cubicBezTo>
                  <a:pt x="1320" y="856"/>
                  <a:pt x="1320" y="855"/>
                  <a:pt x="1320" y="855"/>
                </a:cubicBezTo>
                <a:cubicBezTo>
                  <a:pt x="1320" y="855"/>
                  <a:pt x="1320" y="855"/>
                  <a:pt x="1320" y="855"/>
                </a:cubicBezTo>
                <a:cubicBezTo>
                  <a:pt x="1321" y="855"/>
                  <a:pt x="1321" y="855"/>
                  <a:pt x="1322" y="854"/>
                </a:cubicBezTo>
                <a:cubicBezTo>
                  <a:pt x="1324" y="853"/>
                  <a:pt x="1324" y="857"/>
                  <a:pt x="1328" y="857"/>
                </a:cubicBezTo>
                <a:cubicBezTo>
                  <a:pt x="1331" y="857"/>
                  <a:pt x="1331" y="855"/>
                  <a:pt x="1334" y="854"/>
                </a:cubicBezTo>
                <a:cubicBezTo>
                  <a:pt x="1337" y="854"/>
                  <a:pt x="1336" y="856"/>
                  <a:pt x="1337" y="860"/>
                </a:cubicBezTo>
                <a:cubicBezTo>
                  <a:pt x="1338" y="865"/>
                  <a:pt x="1345" y="865"/>
                  <a:pt x="1344" y="863"/>
                </a:cubicBezTo>
                <a:cubicBezTo>
                  <a:pt x="1344" y="860"/>
                  <a:pt x="1345" y="859"/>
                  <a:pt x="1346" y="857"/>
                </a:cubicBezTo>
                <a:cubicBezTo>
                  <a:pt x="1348" y="854"/>
                  <a:pt x="1355" y="854"/>
                  <a:pt x="1359" y="854"/>
                </a:cubicBezTo>
                <a:cubicBezTo>
                  <a:pt x="1363" y="854"/>
                  <a:pt x="1373" y="851"/>
                  <a:pt x="1374" y="850"/>
                </a:cubicBezTo>
                <a:cubicBezTo>
                  <a:pt x="1375" y="849"/>
                  <a:pt x="1374" y="845"/>
                  <a:pt x="1374" y="843"/>
                </a:cubicBezTo>
                <a:cubicBezTo>
                  <a:pt x="1374" y="842"/>
                  <a:pt x="1379" y="845"/>
                  <a:pt x="1381" y="845"/>
                </a:cubicBezTo>
                <a:cubicBezTo>
                  <a:pt x="1384" y="845"/>
                  <a:pt x="1385" y="841"/>
                  <a:pt x="1387" y="839"/>
                </a:cubicBezTo>
                <a:cubicBezTo>
                  <a:pt x="1388" y="837"/>
                  <a:pt x="1393" y="841"/>
                  <a:pt x="1396" y="841"/>
                </a:cubicBezTo>
                <a:cubicBezTo>
                  <a:pt x="1399" y="841"/>
                  <a:pt x="1401" y="838"/>
                  <a:pt x="1402" y="837"/>
                </a:cubicBezTo>
                <a:cubicBezTo>
                  <a:pt x="1403" y="835"/>
                  <a:pt x="1405" y="834"/>
                  <a:pt x="1408" y="834"/>
                </a:cubicBezTo>
                <a:cubicBezTo>
                  <a:pt x="1410" y="834"/>
                  <a:pt x="1414" y="829"/>
                  <a:pt x="1416" y="826"/>
                </a:cubicBezTo>
                <a:cubicBezTo>
                  <a:pt x="1418" y="823"/>
                  <a:pt x="1417" y="820"/>
                  <a:pt x="1420" y="820"/>
                </a:cubicBezTo>
                <a:cubicBezTo>
                  <a:pt x="1424" y="819"/>
                  <a:pt x="1422" y="815"/>
                  <a:pt x="1422" y="814"/>
                </a:cubicBezTo>
                <a:cubicBezTo>
                  <a:pt x="1422" y="813"/>
                  <a:pt x="1427" y="812"/>
                  <a:pt x="1430" y="809"/>
                </a:cubicBezTo>
                <a:cubicBezTo>
                  <a:pt x="1432" y="807"/>
                  <a:pt x="1429" y="804"/>
                  <a:pt x="1430" y="803"/>
                </a:cubicBezTo>
                <a:cubicBezTo>
                  <a:pt x="1431" y="801"/>
                  <a:pt x="1432" y="793"/>
                  <a:pt x="1432" y="790"/>
                </a:cubicBezTo>
                <a:cubicBezTo>
                  <a:pt x="1432" y="787"/>
                  <a:pt x="1437" y="784"/>
                  <a:pt x="1440" y="783"/>
                </a:cubicBezTo>
                <a:cubicBezTo>
                  <a:pt x="1444" y="783"/>
                  <a:pt x="1445" y="782"/>
                  <a:pt x="1444" y="778"/>
                </a:cubicBezTo>
                <a:cubicBezTo>
                  <a:pt x="1444" y="774"/>
                  <a:pt x="1446" y="772"/>
                  <a:pt x="1446" y="771"/>
                </a:cubicBezTo>
                <a:cubicBezTo>
                  <a:pt x="1447" y="770"/>
                  <a:pt x="1446" y="766"/>
                  <a:pt x="1445" y="764"/>
                </a:cubicBezTo>
                <a:cubicBezTo>
                  <a:pt x="1444" y="762"/>
                  <a:pt x="1437" y="762"/>
                  <a:pt x="1434" y="760"/>
                </a:cubicBezTo>
                <a:cubicBezTo>
                  <a:pt x="1431" y="759"/>
                  <a:pt x="1440" y="751"/>
                  <a:pt x="1440" y="750"/>
                </a:cubicBezTo>
                <a:cubicBezTo>
                  <a:pt x="1441" y="749"/>
                  <a:pt x="1436" y="745"/>
                  <a:pt x="1435" y="744"/>
                </a:cubicBezTo>
                <a:cubicBezTo>
                  <a:pt x="1434" y="744"/>
                  <a:pt x="1436" y="744"/>
                  <a:pt x="1437" y="742"/>
                </a:cubicBezTo>
                <a:cubicBezTo>
                  <a:pt x="1438" y="741"/>
                  <a:pt x="1433" y="735"/>
                  <a:pt x="1430" y="734"/>
                </a:cubicBezTo>
                <a:cubicBezTo>
                  <a:pt x="1427" y="732"/>
                  <a:pt x="1421" y="727"/>
                  <a:pt x="1419" y="723"/>
                </a:cubicBezTo>
                <a:cubicBezTo>
                  <a:pt x="1417" y="719"/>
                  <a:pt x="1411" y="711"/>
                  <a:pt x="1408" y="709"/>
                </a:cubicBezTo>
                <a:cubicBezTo>
                  <a:pt x="1405" y="707"/>
                  <a:pt x="1404" y="705"/>
                  <a:pt x="1406" y="703"/>
                </a:cubicBezTo>
                <a:cubicBezTo>
                  <a:pt x="1408" y="701"/>
                  <a:pt x="1412" y="696"/>
                  <a:pt x="1412" y="694"/>
                </a:cubicBezTo>
                <a:cubicBezTo>
                  <a:pt x="1413" y="691"/>
                  <a:pt x="1415" y="688"/>
                  <a:pt x="1419" y="688"/>
                </a:cubicBezTo>
                <a:cubicBezTo>
                  <a:pt x="1422" y="687"/>
                  <a:pt x="1429" y="686"/>
                  <a:pt x="1434" y="685"/>
                </a:cubicBezTo>
                <a:cubicBezTo>
                  <a:pt x="1438" y="684"/>
                  <a:pt x="1437" y="680"/>
                  <a:pt x="1431" y="680"/>
                </a:cubicBezTo>
                <a:cubicBezTo>
                  <a:pt x="1425" y="680"/>
                  <a:pt x="1420" y="678"/>
                  <a:pt x="1416" y="677"/>
                </a:cubicBezTo>
                <a:cubicBezTo>
                  <a:pt x="1412" y="675"/>
                  <a:pt x="1404" y="681"/>
                  <a:pt x="1402" y="682"/>
                </a:cubicBezTo>
                <a:cubicBezTo>
                  <a:pt x="1400" y="683"/>
                  <a:pt x="1396" y="680"/>
                  <a:pt x="1393" y="676"/>
                </a:cubicBezTo>
                <a:cubicBezTo>
                  <a:pt x="1390" y="672"/>
                  <a:pt x="1384" y="668"/>
                  <a:pt x="1380" y="665"/>
                </a:cubicBezTo>
                <a:cubicBezTo>
                  <a:pt x="1377" y="661"/>
                  <a:pt x="1377" y="660"/>
                  <a:pt x="1381" y="659"/>
                </a:cubicBezTo>
                <a:cubicBezTo>
                  <a:pt x="1385" y="658"/>
                  <a:pt x="1390" y="658"/>
                  <a:pt x="1393" y="658"/>
                </a:cubicBezTo>
                <a:cubicBezTo>
                  <a:pt x="1397" y="657"/>
                  <a:pt x="1394" y="653"/>
                  <a:pt x="1396" y="651"/>
                </a:cubicBezTo>
                <a:cubicBezTo>
                  <a:pt x="1398" y="648"/>
                  <a:pt x="1409" y="640"/>
                  <a:pt x="1410" y="639"/>
                </a:cubicBezTo>
                <a:cubicBezTo>
                  <a:pt x="1412" y="638"/>
                  <a:pt x="1413" y="638"/>
                  <a:pt x="1415" y="638"/>
                </a:cubicBezTo>
                <a:cubicBezTo>
                  <a:pt x="1417" y="638"/>
                  <a:pt x="1419" y="639"/>
                  <a:pt x="1420" y="642"/>
                </a:cubicBezTo>
                <a:cubicBezTo>
                  <a:pt x="1421" y="645"/>
                  <a:pt x="1418" y="648"/>
                  <a:pt x="1416" y="650"/>
                </a:cubicBezTo>
                <a:cubicBezTo>
                  <a:pt x="1414" y="652"/>
                  <a:pt x="1416" y="653"/>
                  <a:pt x="1417" y="655"/>
                </a:cubicBezTo>
                <a:cubicBezTo>
                  <a:pt x="1419" y="658"/>
                  <a:pt x="1417" y="660"/>
                  <a:pt x="1419" y="661"/>
                </a:cubicBezTo>
                <a:cubicBezTo>
                  <a:pt x="1421" y="662"/>
                  <a:pt x="1431" y="653"/>
                  <a:pt x="1436" y="653"/>
                </a:cubicBezTo>
                <a:cubicBezTo>
                  <a:pt x="1437" y="653"/>
                  <a:pt x="1438" y="653"/>
                  <a:pt x="1439" y="653"/>
                </a:cubicBezTo>
                <a:cubicBezTo>
                  <a:pt x="1439" y="653"/>
                  <a:pt x="1439" y="652"/>
                  <a:pt x="1439" y="652"/>
                </a:cubicBezTo>
                <a:cubicBezTo>
                  <a:pt x="1440" y="652"/>
                  <a:pt x="1441" y="652"/>
                  <a:pt x="1441" y="652"/>
                </a:cubicBezTo>
                <a:cubicBezTo>
                  <a:pt x="1442" y="652"/>
                  <a:pt x="1442" y="652"/>
                  <a:pt x="1442" y="652"/>
                </a:cubicBezTo>
                <a:cubicBezTo>
                  <a:pt x="1443" y="652"/>
                  <a:pt x="1443" y="652"/>
                  <a:pt x="1443" y="652"/>
                </a:cubicBezTo>
                <a:cubicBezTo>
                  <a:pt x="1443" y="652"/>
                  <a:pt x="1443" y="652"/>
                  <a:pt x="1444" y="652"/>
                </a:cubicBezTo>
                <a:cubicBezTo>
                  <a:pt x="1444" y="652"/>
                  <a:pt x="1444" y="652"/>
                  <a:pt x="1444" y="652"/>
                </a:cubicBezTo>
                <a:cubicBezTo>
                  <a:pt x="1444" y="652"/>
                  <a:pt x="1444" y="652"/>
                  <a:pt x="1445" y="652"/>
                </a:cubicBezTo>
                <a:cubicBezTo>
                  <a:pt x="1445" y="652"/>
                  <a:pt x="1445" y="652"/>
                  <a:pt x="1445" y="652"/>
                </a:cubicBezTo>
                <a:cubicBezTo>
                  <a:pt x="1445" y="652"/>
                  <a:pt x="1446" y="652"/>
                  <a:pt x="1446" y="652"/>
                </a:cubicBezTo>
                <a:cubicBezTo>
                  <a:pt x="1448" y="655"/>
                  <a:pt x="1451" y="654"/>
                  <a:pt x="1453" y="654"/>
                </a:cubicBezTo>
                <a:cubicBezTo>
                  <a:pt x="1455" y="654"/>
                  <a:pt x="1453" y="658"/>
                  <a:pt x="1454" y="662"/>
                </a:cubicBezTo>
                <a:cubicBezTo>
                  <a:pt x="1455" y="665"/>
                  <a:pt x="1452" y="669"/>
                  <a:pt x="1451" y="671"/>
                </a:cubicBezTo>
                <a:cubicBezTo>
                  <a:pt x="1451" y="671"/>
                  <a:pt x="1452" y="671"/>
                  <a:pt x="1452" y="671"/>
                </a:cubicBezTo>
                <a:cubicBezTo>
                  <a:pt x="1452" y="671"/>
                  <a:pt x="1452" y="672"/>
                  <a:pt x="1453" y="672"/>
                </a:cubicBezTo>
                <a:cubicBezTo>
                  <a:pt x="1453" y="672"/>
                  <a:pt x="1453" y="672"/>
                  <a:pt x="1454" y="672"/>
                </a:cubicBezTo>
                <a:cubicBezTo>
                  <a:pt x="1454" y="672"/>
                  <a:pt x="1454" y="672"/>
                  <a:pt x="1455" y="672"/>
                </a:cubicBezTo>
                <a:cubicBezTo>
                  <a:pt x="1455" y="673"/>
                  <a:pt x="1456" y="673"/>
                  <a:pt x="1457" y="673"/>
                </a:cubicBezTo>
                <a:cubicBezTo>
                  <a:pt x="1457" y="673"/>
                  <a:pt x="1457" y="673"/>
                  <a:pt x="1458" y="673"/>
                </a:cubicBezTo>
                <a:cubicBezTo>
                  <a:pt x="1459" y="673"/>
                  <a:pt x="1460" y="674"/>
                  <a:pt x="1461" y="674"/>
                </a:cubicBezTo>
                <a:cubicBezTo>
                  <a:pt x="1461" y="674"/>
                  <a:pt x="1461" y="674"/>
                  <a:pt x="1461" y="674"/>
                </a:cubicBezTo>
                <a:cubicBezTo>
                  <a:pt x="1463" y="674"/>
                  <a:pt x="1466" y="675"/>
                  <a:pt x="1468" y="675"/>
                </a:cubicBezTo>
                <a:cubicBezTo>
                  <a:pt x="1469" y="675"/>
                  <a:pt x="1469" y="676"/>
                  <a:pt x="1469" y="676"/>
                </a:cubicBezTo>
                <a:cubicBezTo>
                  <a:pt x="1470" y="676"/>
                  <a:pt x="1470" y="676"/>
                  <a:pt x="1470" y="676"/>
                </a:cubicBezTo>
                <a:cubicBezTo>
                  <a:pt x="1471" y="676"/>
                  <a:pt x="1471" y="676"/>
                  <a:pt x="1471" y="676"/>
                </a:cubicBezTo>
                <a:cubicBezTo>
                  <a:pt x="1473" y="677"/>
                  <a:pt x="1476" y="682"/>
                  <a:pt x="1476" y="684"/>
                </a:cubicBezTo>
                <a:cubicBezTo>
                  <a:pt x="1475" y="686"/>
                  <a:pt x="1473" y="683"/>
                  <a:pt x="1471" y="684"/>
                </a:cubicBezTo>
                <a:cubicBezTo>
                  <a:pt x="1469" y="685"/>
                  <a:pt x="1475" y="694"/>
                  <a:pt x="1476" y="696"/>
                </a:cubicBezTo>
                <a:cubicBezTo>
                  <a:pt x="1478" y="698"/>
                  <a:pt x="1475" y="703"/>
                  <a:pt x="1474" y="706"/>
                </a:cubicBezTo>
                <a:cubicBezTo>
                  <a:pt x="1474" y="709"/>
                  <a:pt x="1477" y="714"/>
                  <a:pt x="1480" y="715"/>
                </a:cubicBezTo>
                <a:cubicBezTo>
                  <a:pt x="1482" y="716"/>
                  <a:pt x="1487" y="710"/>
                  <a:pt x="1489" y="709"/>
                </a:cubicBezTo>
                <a:cubicBezTo>
                  <a:pt x="1491" y="708"/>
                  <a:pt x="1495" y="708"/>
                  <a:pt x="1497" y="709"/>
                </a:cubicBezTo>
                <a:cubicBezTo>
                  <a:pt x="1499" y="709"/>
                  <a:pt x="1502" y="704"/>
                  <a:pt x="1504" y="701"/>
                </a:cubicBezTo>
                <a:cubicBezTo>
                  <a:pt x="1505" y="698"/>
                  <a:pt x="1502" y="694"/>
                  <a:pt x="1500" y="690"/>
                </a:cubicBezTo>
                <a:cubicBezTo>
                  <a:pt x="1498" y="687"/>
                  <a:pt x="1496" y="677"/>
                  <a:pt x="1495" y="674"/>
                </a:cubicBezTo>
                <a:cubicBezTo>
                  <a:pt x="1494" y="674"/>
                  <a:pt x="1494" y="673"/>
                  <a:pt x="1493" y="673"/>
                </a:cubicBezTo>
                <a:cubicBezTo>
                  <a:pt x="1493" y="673"/>
                  <a:pt x="1493" y="673"/>
                  <a:pt x="1493" y="672"/>
                </a:cubicBezTo>
                <a:cubicBezTo>
                  <a:pt x="1491" y="670"/>
                  <a:pt x="1488" y="666"/>
                  <a:pt x="1484" y="662"/>
                </a:cubicBezTo>
                <a:cubicBezTo>
                  <a:pt x="1484" y="662"/>
                  <a:pt x="1484" y="662"/>
                  <a:pt x="1483" y="662"/>
                </a:cubicBezTo>
                <a:cubicBezTo>
                  <a:pt x="1482" y="661"/>
                  <a:pt x="1481" y="660"/>
                  <a:pt x="1480" y="660"/>
                </a:cubicBezTo>
                <a:cubicBezTo>
                  <a:pt x="1473" y="656"/>
                  <a:pt x="1475" y="654"/>
                  <a:pt x="1476" y="652"/>
                </a:cubicBezTo>
                <a:cubicBezTo>
                  <a:pt x="1476" y="650"/>
                  <a:pt x="1482" y="648"/>
                  <a:pt x="1484" y="646"/>
                </a:cubicBezTo>
                <a:cubicBezTo>
                  <a:pt x="1486" y="645"/>
                  <a:pt x="1492" y="634"/>
                  <a:pt x="1493" y="633"/>
                </a:cubicBezTo>
                <a:cubicBezTo>
                  <a:pt x="1494" y="631"/>
                  <a:pt x="1496" y="621"/>
                  <a:pt x="1497" y="620"/>
                </a:cubicBezTo>
                <a:cubicBezTo>
                  <a:pt x="1497" y="619"/>
                  <a:pt x="1497" y="619"/>
                  <a:pt x="1498" y="619"/>
                </a:cubicBezTo>
                <a:cubicBezTo>
                  <a:pt x="1499" y="618"/>
                  <a:pt x="1502" y="617"/>
                  <a:pt x="1503" y="616"/>
                </a:cubicBezTo>
                <a:cubicBezTo>
                  <a:pt x="1503" y="616"/>
                  <a:pt x="1503" y="616"/>
                  <a:pt x="1503" y="616"/>
                </a:cubicBezTo>
                <a:cubicBezTo>
                  <a:pt x="1504" y="616"/>
                  <a:pt x="1504" y="616"/>
                  <a:pt x="1504" y="616"/>
                </a:cubicBezTo>
                <a:cubicBezTo>
                  <a:pt x="1505" y="616"/>
                  <a:pt x="1506" y="611"/>
                  <a:pt x="1508" y="609"/>
                </a:cubicBezTo>
                <a:cubicBezTo>
                  <a:pt x="1509" y="608"/>
                  <a:pt x="1513" y="613"/>
                  <a:pt x="1517" y="615"/>
                </a:cubicBezTo>
                <a:cubicBezTo>
                  <a:pt x="1521" y="617"/>
                  <a:pt x="1530" y="614"/>
                  <a:pt x="1533" y="612"/>
                </a:cubicBezTo>
                <a:cubicBezTo>
                  <a:pt x="1537" y="611"/>
                  <a:pt x="1541" y="603"/>
                  <a:pt x="1542" y="601"/>
                </a:cubicBezTo>
                <a:cubicBezTo>
                  <a:pt x="1543" y="599"/>
                  <a:pt x="1547" y="593"/>
                  <a:pt x="1549" y="591"/>
                </a:cubicBezTo>
                <a:cubicBezTo>
                  <a:pt x="1551" y="588"/>
                  <a:pt x="1554" y="586"/>
                  <a:pt x="1557" y="583"/>
                </a:cubicBezTo>
                <a:cubicBezTo>
                  <a:pt x="1561" y="581"/>
                  <a:pt x="1562" y="573"/>
                  <a:pt x="1563" y="570"/>
                </a:cubicBezTo>
                <a:cubicBezTo>
                  <a:pt x="1563" y="567"/>
                  <a:pt x="1567" y="559"/>
                  <a:pt x="1569" y="555"/>
                </a:cubicBezTo>
                <a:cubicBezTo>
                  <a:pt x="1571" y="551"/>
                  <a:pt x="1572" y="550"/>
                  <a:pt x="1574" y="547"/>
                </a:cubicBezTo>
                <a:cubicBezTo>
                  <a:pt x="1576" y="545"/>
                  <a:pt x="1573" y="532"/>
                  <a:pt x="1573" y="524"/>
                </a:cubicBezTo>
                <a:cubicBezTo>
                  <a:pt x="1573" y="516"/>
                  <a:pt x="1570" y="514"/>
                  <a:pt x="1570" y="510"/>
                </a:cubicBezTo>
                <a:cubicBezTo>
                  <a:pt x="1570" y="505"/>
                  <a:pt x="1573" y="497"/>
                  <a:pt x="1574" y="495"/>
                </a:cubicBezTo>
                <a:cubicBezTo>
                  <a:pt x="1574" y="492"/>
                  <a:pt x="1571" y="489"/>
                  <a:pt x="1569" y="490"/>
                </a:cubicBezTo>
                <a:cubicBezTo>
                  <a:pt x="1568" y="491"/>
                  <a:pt x="1564" y="483"/>
                  <a:pt x="1562" y="481"/>
                </a:cubicBezTo>
                <a:cubicBezTo>
                  <a:pt x="1561" y="479"/>
                  <a:pt x="1563" y="480"/>
                  <a:pt x="1564" y="479"/>
                </a:cubicBezTo>
                <a:cubicBezTo>
                  <a:pt x="1566" y="477"/>
                  <a:pt x="1557" y="472"/>
                  <a:pt x="1553" y="472"/>
                </a:cubicBezTo>
                <a:cubicBezTo>
                  <a:pt x="1550" y="471"/>
                  <a:pt x="1551" y="466"/>
                  <a:pt x="1547" y="464"/>
                </a:cubicBezTo>
                <a:cubicBezTo>
                  <a:pt x="1543" y="463"/>
                  <a:pt x="1536" y="461"/>
                  <a:pt x="1533" y="461"/>
                </a:cubicBezTo>
                <a:cubicBezTo>
                  <a:pt x="1530" y="461"/>
                  <a:pt x="1538" y="467"/>
                  <a:pt x="1535" y="467"/>
                </a:cubicBezTo>
                <a:cubicBezTo>
                  <a:pt x="1533" y="467"/>
                  <a:pt x="1532" y="470"/>
                  <a:pt x="1527" y="470"/>
                </a:cubicBezTo>
                <a:cubicBezTo>
                  <a:pt x="1522" y="470"/>
                  <a:pt x="1527" y="468"/>
                  <a:pt x="1526" y="467"/>
                </a:cubicBezTo>
                <a:cubicBezTo>
                  <a:pt x="1526" y="465"/>
                  <a:pt x="1519" y="468"/>
                  <a:pt x="1517" y="468"/>
                </a:cubicBezTo>
                <a:cubicBezTo>
                  <a:pt x="1515" y="469"/>
                  <a:pt x="1518" y="464"/>
                  <a:pt x="1517" y="462"/>
                </a:cubicBezTo>
                <a:cubicBezTo>
                  <a:pt x="1517" y="461"/>
                  <a:pt x="1515" y="462"/>
                  <a:pt x="1513" y="462"/>
                </a:cubicBezTo>
                <a:cubicBezTo>
                  <a:pt x="1512" y="463"/>
                  <a:pt x="1505" y="459"/>
                  <a:pt x="1502" y="459"/>
                </a:cubicBezTo>
                <a:cubicBezTo>
                  <a:pt x="1499" y="459"/>
                  <a:pt x="1496" y="457"/>
                  <a:pt x="1502" y="452"/>
                </a:cubicBezTo>
                <a:cubicBezTo>
                  <a:pt x="1508" y="448"/>
                  <a:pt x="1520" y="436"/>
                  <a:pt x="1521" y="433"/>
                </a:cubicBezTo>
                <a:cubicBezTo>
                  <a:pt x="1522" y="430"/>
                  <a:pt x="1531" y="425"/>
                  <a:pt x="1533" y="423"/>
                </a:cubicBezTo>
                <a:cubicBezTo>
                  <a:pt x="1536" y="421"/>
                  <a:pt x="1539" y="413"/>
                  <a:pt x="1542" y="409"/>
                </a:cubicBezTo>
                <a:cubicBezTo>
                  <a:pt x="1545" y="404"/>
                  <a:pt x="1543" y="402"/>
                  <a:pt x="1550" y="395"/>
                </a:cubicBezTo>
                <a:cubicBezTo>
                  <a:pt x="1557" y="388"/>
                  <a:pt x="1578" y="391"/>
                  <a:pt x="1583" y="392"/>
                </a:cubicBezTo>
                <a:cubicBezTo>
                  <a:pt x="1588" y="393"/>
                  <a:pt x="1595" y="393"/>
                  <a:pt x="1598" y="394"/>
                </a:cubicBezTo>
                <a:cubicBezTo>
                  <a:pt x="1602" y="394"/>
                  <a:pt x="1611" y="396"/>
                  <a:pt x="1613" y="394"/>
                </a:cubicBezTo>
                <a:cubicBezTo>
                  <a:pt x="1616" y="393"/>
                  <a:pt x="1613" y="393"/>
                  <a:pt x="1608" y="392"/>
                </a:cubicBezTo>
                <a:cubicBezTo>
                  <a:pt x="1603" y="391"/>
                  <a:pt x="1612" y="389"/>
                  <a:pt x="1614" y="388"/>
                </a:cubicBezTo>
                <a:cubicBezTo>
                  <a:pt x="1616" y="388"/>
                  <a:pt x="1615" y="388"/>
                  <a:pt x="1613" y="387"/>
                </a:cubicBezTo>
                <a:cubicBezTo>
                  <a:pt x="1611" y="386"/>
                  <a:pt x="1620" y="386"/>
                  <a:pt x="1623" y="386"/>
                </a:cubicBezTo>
                <a:cubicBezTo>
                  <a:pt x="1626" y="386"/>
                  <a:pt x="1625" y="388"/>
                  <a:pt x="1626" y="389"/>
                </a:cubicBezTo>
                <a:cubicBezTo>
                  <a:pt x="1627" y="389"/>
                  <a:pt x="1630" y="387"/>
                  <a:pt x="1631" y="386"/>
                </a:cubicBezTo>
                <a:cubicBezTo>
                  <a:pt x="1632" y="386"/>
                  <a:pt x="1632" y="389"/>
                  <a:pt x="1633" y="391"/>
                </a:cubicBezTo>
                <a:cubicBezTo>
                  <a:pt x="1633" y="392"/>
                  <a:pt x="1636" y="393"/>
                  <a:pt x="1639" y="395"/>
                </a:cubicBezTo>
                <a:cubicBezTo>
                  <a:pt x="1642" y="397"/>
                  <a:pt x="1636" y="397"/>
                  <a:pt x="1634" y="398"/>
                </a:cubicBezTo>
                <a:cubicBezTo>
                  <a:pt x="1632" y="398"/>
                  <a:pt x="1637" y="402"/>
                  <a:pt x="1639" y="403"/>
                </a:cubicBezTo>
                <a:cubicBezTo>
                  <a:pt x="1641" y="403"/>
                  <a:pt x="1649" y="399"/>
                  <a:pt x="1652" y="397"/>
                </a:cubicBezTo>
                <a:cubicBezTo>
                  <a:pt x="1654" y="396"/>
                  <a:pt x="1655" y="396"/>
                  <a:pt x="1659" y="397"/>
                </a:cubicBezTo>
                <a:cubicBezTo>
                  <a:pt x="1662" y="397"/>
                  <a:pt x="1662" y="398"/>
                  <a:pt x="1664" y="397"/>
                </a:cubicBezTo>
                <a:cubicBezTo>
                  <a:pt x="1665" y="396"/>
                  <a:pt x="1667" y="397"/>
                  <a:pt x="1669" y="397"/>
                </a:cubicBezTo>
                <a:cubicBezTo>
                  <a:pt x="1671" y="398"/>
                  <a:pt x="1672" y="396"/>
                  <a:pt x="1675" y="395"/>
                </a:cubicBezTo>
                <a:cubicBezTo>
                  <a:pt x="1678" y="394"/>
                  <a:pt x="1679" y="394"/>
                  <a:pt x="1678" y="391"/>
                </a:cubicBezTo>
                <a:cubicBezTo>
                  <a:pt x="1677" y="389"/>
                  <a:pt x="1670" y="390"/>
                  <a:pt x="1667" y="390"/>
                </a:cubicBezTo>
                <a:cubicBezTo>
                  <a:pt x="1665" y="391"/>
                  <a:pt x="1665" y="388"/>
                  <a:pt x="1667" y="387"/>
                </a:cubicBezTo>
                <a:cubicBezTo>
                  <a:pt x="1669" y="385"/>
                  <a:pt x="1671" y="381"/>
                  <a:pt x="1672" y="379"/>
                </a:cubicBezTo>
                <a:cubicBezTo>
                  <a:pt x="1673" y="377"/>
                  <a:pt x="1676" y="376"/>
                  <a:pt x="1679" y="375"/>
                </a:cubicBezTo>
                <a:cubicBezTo>
                  <a:pt x="1682" y="374"/>
                  <a:pt x="1682" y="360"/>
                  <a:pt x="1684" y="357"/>
                </a:cubicBezTo>
                <a:cubicBezTo>
                  <a:pt x="1687" y="353"/>
                  <a:pt x="1695" y="352"/>
                  <a:pt x="1696" y="351"/>
                </a:cubicBezTo>
                <a:cubicBezTo>
                  <a:pt x="1698" y="350"/>
                  <a:pt x="1699" y="351"/>
                  <a:pt x="1702" y="350"/>
                </a:cubicBezTo>
                <a:cubicBezTo>
                  <a:pt x="1706" y="350"/>
                  <a:pt x="1707" y="344"/>
                  <a:pt x="1708" y="343"/>
                </a:cubicBezTo>
                <a:cubicBezTo>
                  <a:pt x="1709" y="343"/>
                  <a:pt x="1706" y="350"/>
                  <a:pt x="1707" y="353"/>
                </a:cubicBezTo>
                <a:cubicBezTo>
                  <a:pt x="1707" y="357"/>
                  <a:pt x="1704" y="358"/>
                  <a:pt x="1704" y="361"/>
                </a:cubicBezTo>
                <a:cubicBezTo>
                  <a:pt x="1705" y="364"/>
                  <a:pt x="1710" y="366"/>
                  <a:pt x="1712" y="367"/>
                </a:cubicBezTo>
                <a:cubicBezTo>
                  <a:pt x="1714" y="368"/>
                  <a:pt x="1714" y="365"/>
                  <a:pt x="1716" y="363"/>
                </a:cubicBezTo>
                <a:cubicBezTo>
                  <a:pt x="1717" y="361"/>
                  <a:pt x="1723" y="355"/>
                  <a:pt x="1724" y="353"/>
                </a:cubicBezTo>
                <a:cubicBezTo>
                  <a:pt x="1725" y="352"/>
                  <a:pt x="1722" y="348"/>
                  <a:pt x="1720" y="345"/>
                </a:cubicBezTo>
                <a:cubicBezTo>
                  <a:pt x="1718" y="342"/>
                  <a:pt x="1720" y="340"/>
                  <a:pt x="1723" y="339"/>
                </a:cubicBezTo>
                <a:cubicBezTo>
                  <a:pt x="1725" y="339"/>
                  <a:pt x="1726" y="337"/>
                  <a:pt x="1728" y="336"/>
                </a:cubicBezTo>
                <a:cubicBezTo>
                  <a:pt x="1729" y="336"/>
                  <a:pt x="1730" y="339"/>
                  <a:pt x="1730" y="341"/>
                </a:cubicBezTo>
                <a:cubicBezTo>
                  <a:pt x="1731" y="342"/>
                  <a:pt x="1731" y="342"/>
                  <a:pt x="1730" y="344"/>
                </a:cubicBezTo>
                <a:cubicBezTo>
                  <a:pt x="1728" y="346"/>
                  <a:pt x="1729" y="354"/>
                  <a:pt x="1729" y="355"/>
                </a:cubicBezTo>
                <a:cubicBezTo>
                  <a:pt x="1729" y="357"/>
                  <a:pt x="1731" y="359"/>
                  <a:pt x="1733" y="360"/>
                </a:cubicBezTo>
                <a:cubicBezTo>
                  <a:pt x="1734" y="362"/>
                  <a:pt x="1732" y="363"/>
                  <a:pt x="1731" y="364"/>
                </a:cubicBezTo>
                <a:cubicBezTo>
                  <a:pt x="1730" y="365"/>
                  <a:pt x="1732" y="366"/>
                  <a:pt x="1734" y="367"/>
                </a:cubicBezTo>
                <a:cubicBezTo>
                  <a:pt x="1735" y="368"/>
                  <a:pt x="1726" y="373"/>
                  <a:pt x="1726" y="376"/>
                </a:cubicBezTo>
                <a:cubicBezTo>
                  <a:pt x="1727" y="378"/>
                  <a:pt x="1724" y="380"/>
                  <a:pt x="1722" y="382"/>
                </a:cubicBezTo>
                <a:cubicBezTo>
                  <a:pt x="1719" y="384"/>
                  <a:pt x="1712" y="392"/>
                  <a:pt x="1710" y="396"/>
                </a:cubicBezTo>
                <a:cubicBezTo>
                  <a:pt x="1708" y="399"/>
                  <a:pt x="1705" y="409"/>
                  <a:pt x="1705" y="411"/>
                </a:cubicBezTo>
                <a:cubicBezTo>
                  <a:pt x="1704" y="413"/>
                  <a:pt x="1698" y="414"/>
                  <a:pt x="1696" y="415"/>
                </a:cubicBezTo>
                <a:cubicBezTo>
                  <a:pt x="1694" y="415"/>
                  <a:pt x="1695" y="417"/>
                  <a:pt x="1695" y="420"/>
                </a:cubicBezTo>
                <a:cubicBezTo>
                  <a:pt x="1696" y="423"/>
                  <a:pt x="1689" y="434"/>
                  <a:pt x="1688" y="437"/>
                </a:cubicBezTo>
                <a:cubicBezTo>
                  <a:pt x="1687" y="439"/>
                  <a:pt x="1691" y="454"/>
                  <a:pt x="1695" y="460"/>
                </a:cubicBezTo>
                <a:cubicBezTo>
                  <a:pt x="1699" y="466"/>
                  <a:pt x="1702" y="476"/>
                  <a:pt x="1703" y="481"/>
                </a:cubicBezTo>
                <a:cubicBezTo>
                  <a:pt x="1705" y="486"/>
                  <a:pt x="1709" y="491"/>
                  <a:pt x="1711" y="491"/>
                </a:cubicBezTo>
                <a:cubicBezTo>
                  <a:pt x="1712" y="492"/>
                  <a:pt x="1716" y="496"/>
                  <a:pt x="1718" y="499"/>
                </a:cubicBezTo>
                <a:cubicBezTo>
                  <a:pt x="1720" y="502"/>
                  <a:pt x="1721" y="508"/>
                  <a:pt x="1725" y="512"/>
                </a:cubicBezTo>
                <a:cubicBezTo>
                  <a:pt x="1729" y="515"/>
                  <a:pt x="1728" y="506"/>
                  <a:pt x="1730" y="505"/>
                </a:cubicBezTo>
                <a:cubicBezTo>
                  <a:pt x="1733" y="504"/>
                  <a:pt x="1734" y="498"/>
                  <a:pt x="1735" y="495"/>
                </a:cubicBezTo>
                <a:cubicBezTo>
                  <a:pt x="1735" y="493"/>
                  <a:pt x="1730" y="492"/>
                  <a:pt x="1731" y="491"/>
                </a:cubicBezTo>
                <a:cubicBezTo>
                  <a:pt x="1732" y="490"/>
                  <a:pt x="1730" y="488"/>
                  <a:pt x="1729" y="486"/>
                </a:cubicBezTo>
                <a:cubicBezTo>
                  <a:pt x="1728" y="484"/>
                  <a:pt x="1730" y="480"/>
                  <a:pt x="1732" y="479"/>
                </a:cubicBezTo>
                <a:cubicBezTo>
                  <a:pt x="1734" y="479"/>
                  <a:pt x="1739" y="479"/>
                  <a:pt x="1740" y="479"/>
                </a:cubicBezTo>
                <a:cubicBezTo>
                  <a:pt x="1741" y="479"/>
                  <a:pt x="1735" y="472"/>
                  <a:pt x="1736" y="469"/>
                </a:cubicBezTo>
                <a:cubicBezTo>
                  <a:pt x="1736" y="466"/>
                  <a:pt x="1739" y="465"/>
                  <a:pt x="1740" y="463"/>
                </a:cubicBezTo>
                <a:cubicBezTo>
                  <a:pt x="1741" y="460"/>
                  <a:pt x="1747" y="458"/>
                  <a:pt x="1749" y="458"/>
                </a:cubicBezTo>
                <a:cubicBezTo>
                  <a:pt x="1751" y="458"/>
                  <a:pt x="1755" y="458"/>
                  <a:pt x="1755" y="456"/>
                </a:cubicBezTo>
                <a:cubicBezTo>
                  <a:pt x="1755" y="454"/>
                  <a:pt x="1755" y="452"/>
                  <a:pt x="1752" y="451"/>
                </a:cubicBezTo>
                <a:cubicBezTo>
                  <a:pt x="1750" y="450"/>
                  <a:pt x="1750" y="447"/>
                  <a:pt x="1750" y="446"/>
                </a:cubicBezTo>
                <a:cubicBezTo>
                  <a:pt x="1751" y="445"/>
                  <a:pt x="1751" y="444"/>
                  <a:pt x="1750" y="442"/>
                </a:cubicBezTo>
                <a:cubicBezTo>
                  <a:pt x="1749" y="441"/>
                  <a:pt x="1752" y="438"/>
                  <a:pt x="1754" y="437"/>
                </a:cubicBezTo>
                <a:cubicBezTo>
                  <a:pt x="1757" y="436"/>
                  <a:pt x="1758" y="438"/>
                  <a:pt x="1760" y="438"/>
                </a:cubicBezTo>
                <a:cubicBezTo>
                  <a:pt x="1762" y="437"/>
                  <a:pt x="1762" y="434"/>
                  <a:pt x="1761" y="432"/>
                </a:cubicBezTo>
                <a:cubicBezTo>
                  <a:pt x="1760" y="430"/>
                  <a:pt x="1756" y="429"/>
                  <a:pt x="1754" y="429"/>
                </a:cubicBezTo>
                <a:cubicBezTo>
                  <a:pt x="1752" y="430"/>
                  <a:pt x="1750" y="426"/>
                  <a:pt x="1748" y="422"/>
                </a:cubicBezTo>
                <a:cubicBezTo>
                  <a:pt x="1747" y="418"/>
                  <a:pt x="1751" y="418"/>
                  <a:pt x="1752" y="416"/>
                </a:cubicBezTo>
                <a:cubicBezTo>
                  <a:pt x="1754" y="415"/>
                  <a:pt x="1748" y="410"/>
                  <a:pt x="1746" y="411"/>
                </a:cubicBezTo>
                <a:cubicBezTo>
                  <a:pt x="1744" y="411"/>
                  <a:pt x="1743" y="410"/>
                  <a:pt x="1744" y="408"/>
                </a:cubicBezTo>
                <a:cubicBezTo>
                  <a:pt x="1745" y="407"/>
                  <a:pt x="1741" y="402"/>
                  <a:pt x="1742" y="400"/>
                </a:cubicBezTo>
                <a:cubicBezTo>
                  <a:pt x="1742" y="398"/>
                  <a:pt x="1744" y="391"/>
                  <a:pt x="1746" y="389"/>
                </a:cubicBezTo>
                <a:cubicBezTo>
                  <a:pt x="1748" y="388"/>
                  <a:pt x="1748" y="386"/>
                  <a:pt x="1748" y="384"/>
                </a:cubicBezTo>
                <a:cubicBezTo>
                  <a:pt x="1747" y="382"/>
                  <a:pt x="1749" y="381"/>
                  <a:pt x="1752" y="380"/>
                </a:cubicBezTo>
                <a:cubicBezTo>
                  <a:pt x="1754" y="379"/>
                  <a:pt x="1755" y="380"/>
                  <a:pt x="1757" y="380"/>
                </a:cubicBezTo>
                <a:cubicBezTo>
                  <a:pt x="1759" y="380"/>
                  <a:pt x="1757" y="380"/>
                  <a:pt x="1758" y="377"/>
                </a:cubicBezTo>
                <a:cubicBezTo>
                  <a:pt x="1760" y="375"/>
                  <a:pt x="1764" y="373"/>
                  <a:pt x="1766" y="373"/>
                </a:cubicBezTo>
                <a:cubicBezTo>
                  <a:pt x="1768" y="373"/>
                  <a:pt x="1766" y="378"/>
                  <a:pt x="1768" y="379"/>
                </a:cubicBezTo>
                <a:cubicBezTo>
                  <a:pt x="1770" y="380"/>
                  <a:pt x="1774" y="374"/>
                  <a:pt x="1776" y="372"/>
                </a:cubicBezTo>
                <a:cubicBezTo>
                  <a:pt x="1778" y="371"/>
                  <a:pt x="1778" y="370"/>
                  <a:pt x="1779" y="369"/>
                </a:cubicBezTo>
                <a:cubicBezTo>
                  <a:pt x="1779" y="367"/>
                  <a:pt x="1783" y="367"/>
                  <a:pt x="1786" y="367"/>
                </a:cubicBezTo>
                <a:cubicBezTo>
                  <a:pt x="1789" y="367"/>
                  <a:pt x="1792" y="372"/>
                  <a:pt x="1793" y="375"/>
                </a:cubicBezTo>
                <a:cubicBezTo>
                  <a:pt x="1795" y="378"/>
                  <a:pt x="1798" y="377"/>
                  <a:pt x="1799" y="374"/>
                </a:cubicBezTo>
                <a:cubicBezTo>
                  <a:pt x="1799" y="372"/>
                  <a:pt x="1800" y="368"/>
                  <a:pt x="1801" y="367"/>
                </a:cubicBezTo>
                <a:cubicBezTo>
                  <a:pt x="1802" y="366"/>
                  <a:pt x="1805" y="366"/>
                  <a:pt x="1806" y="366"/>
                </a:cubicBezTo>
                <a:cubicBezTo>
                  <a:pt x="1807" y="365"/>
                  <a:pt x="1806" y="362"/>
                  <a:pt x="1806" y="360"/>
                </a:cubicBezTo>
                <a:cubicBezTo>
                  <a:pt x="1806" y="359"/>
                  <a:pt x="1809" y="361"/>
                  <a:pt x="1811" y="361"/>
                </a:cubicBezTo>
                <a:cubicBezTo>
                  <a:pt x="1812" y="360"/>
                  <a:pt x="1808" y="357"/>
                  <a:pt x="1808" y="356"/>
                </a:cubicBezTo>
                <a:cubicBezTo>
                  <a:pt x="1807" y="355"/>
                  <a:pt x="1810" y="356"/>
                  <a:pt x="1811" y="356"/>
                </a:cubicBezTo>
                <a:cubicBezTo>
                  <a:pt x="1812" y="356"/>
                  <a:pt x="1815" y="353"/>
                  <a:pt x="1815" y="353"/>
                </a:cubicBezTo>
                <a:cubicBezTo>
                  <a:pt x="1816" y="352"/>
                  <a:pt x="1817" y="353"/>
                  <a:pt x="1818" y="353"/>
                </a:cubicBezTo>
                <a:cubicBezTo>
                  <a:pt x="1820" y="353"/>
                  <a:pt x="1822" y="348"/>
                  <a:pt x="1830" y="340"/>
                </a:cubicBezTo>
                <a:cubicBezTo>
                  <a:pt x="1839" y="332"/>
                  <a:pt x="1850" y="332"/>
                  <a:pt x="1853" y="332"/>
                </a:cubicBezTo>
                <a:cubicBezTo>
                  <a:pt x="1855" y="332"/>
                  <a:pt x="1857" y="333"/>
                  <a:pt x="1861" y="334"/>
                </a:cubicBezTo>
                <a:cubicBezTo>
                  <a:pt x="1866" y="336"/>
                  <a:pt x="1865" y="333"/>
                  <a:pt x="1867" y="332"/>
                </a:cubicBezTo>
                <a:cubicBezTo>
                  <a:pt x="1868" y="331"/>
                  <a:pt x="1867" y="328"/>
                  <a:pt x="1867" y="327"/>
                </a:cubicBezTo>
                <a:cubicBezTo>
                  <a:pt x="1867" y="325"/>
                  <a:pt x="1864" y="320"/>
                  <a:pt x="1861" y="320"/>
                </a:cubicBezTo>
                <a:cubicBezTo>
                  <a:pt x="1858" y="319"/>
                  <a:pt x="1857" y="315"/>
                  <a:pt x="1854" y="314"/>
                </a:cubicBezTo>
                <a:cubicBezTo>
                  <a:pt x="1850" y="314"/>
                  <a:pt x="1851" y="311"/>
                  <a:pt x="1850" y="309"/>
                </a:cubicBezTo>
                <a:cubicBezTo>
                  <a:pt x="1849" y="307"/>
                  <a:pt x="1849" y="309"/>
                  <a:pt x="1848" y="310"/>
                </a:cubicBezTo>
                <a:cubicBezTo>
                  <a:pt x="1846" y="312"/>
                  <a:pt x="1847" y="312"/>
                  <a:pt x="1841" y="311"/>
                </a:cubicBezTo>
                <a:cubicBezTo>
                  <a:pt x="1835" y="310"/>
                  <a:pt x="1836" y="302"/>
                  <a:pt x="1836" y="300"/>
                </a:cubicBezTo>
                <a:cubicBezTo>
                  <a:pt x="1836" y="298"/>
                  <a:pt x="1835" y="297"/>
                  <a:pt x="1831" y="296"/>
                </a:cubicBezTo>
                <a:cubicBezTo>
                  <a:pt x="1826" y="295"/>
                  <a:pt x="1829" y="293"/>
                  <a:pt x="1831" y="293"/>
                </a:cubicBezTo>
                <a:cubicBezTo>
                  <a:pt x="1833" y="293"/>
                  <a:pt x="1838" y="294"/>
                  <a:pt x="1841" y="294"/>
                </a:cubicBezTo>
                <a:cubicBezTo>
                  <a:pt x="1843" y="294"/>
                  <a:pt x="1845" y="296"/>
                  <a:pt x="1848" y="296"/>
                </a:cubicBezTo>
                <a:cubicBezTo>
                  <a:pt x="1851" y="296"/>
                  <a:pt x="1856" y="293"/>
                  <a:pt x="1859" y="291"/>
                </a:cubicBezTo>
                <a:cubicBezTo>
                  <a:pt x="1863" y="290"/>
                  <a:pt x="1862" y="284"/>
                  <a:pt x="1862" y="282"/>
                </a:cubicBezTo>
                <a:cubicBezTo>
                  <a:pt x="1861" y="280"/>
                  <a:pt x="1860" y="279"/>
                  <a:pt x="1859" y="278"/>
                </a:cubicBezTo>
                <a:cubicBezTo>
                  <a:pt x="1858" y="278"/>
                  <a:pt x="1858" y="270"/>
                  <a:pt x="1857" y="268"/>
                </a:cubicBezTo>
                <a:cubicBezTo>
                  <a:pt x="1857" y="267"/>
                  <a:pt x="1860" y="269"/>
                  <a:pt x="1862" y="270"/>
                </a:cubicBezTo>
                <a:cubicBezTo>
                  <a:pt x="1864" y="271"/>
                  <a:pt x="1865" y="272"/>
                  <a:pt x="1864" y="273"/>
                </a:cubicBezTo>
                <a:cubicBezTo>
                  <a:pt x="1863" y="274"/>
                  <a:pt x="1864" y="276"/>
                  <a:pt x="1866" y="278"/>
                </a:cubicBezTo>
                <a:cubicBezTo>
                  <a:pt x="1868" y="280"/>
                  <a:pt x="1869" y="281"/>
                  <a:pt x="1872" y="282"/>
                </a:cubicBezTo>
                <a:cubicBezTo>
                  <a:pt x="1875" y="283"/>
                  <a:pt x="1888" y="283"/>
                  <a:pt x="1891" y="283"/>
                </a:cubicBezTo>
                <a:cubicBezTo>
                  <a:pt x="1893" y="284"/>
                  <a:pt x="1898" y="289"/>
                  <a:pt x="1897" y="291"/>
                </a:cubicBezTo>
                <a:cubicBezTo>
                  <a:pt x="1895" y="292"/>
                  <a:pt x="1899" y="295"/>
                  <a:pt x="1901" y="296"/>
                </a:cubicBezTo>
                <a:cubicBezTo>
                  <a:pt x="1903" y="297"/>
                  <a:pt x="1911" y="297"/>
                  <a:pt x="1915" y="298"/>
                </a:cubicBezTo>
                <a:cubicBezTo>
                  <a:pt x="1919" y="299"/>
                  <a:pt x="1921" y="302"/>
                  <a:pt x="1925" y="303"/>
                </a:cubicBezTo>
                <a:cubicBezTo>
                  <a:pt x="1929" y="303"/>
                  <a:pt x="1934" y="301"/>
                  <a:pt x="1933" y="299"/>
                </a:cubicBezTo>
                <a:cubicBezTo>
                  <a:pt x="1932" y="297"/>
                  <a:pt x="1929" y="297"/>
                  <a:pt x="1928" y="297"/>
                </a:cubicBezTo>
                <a:cubicBezTo>
                  <a:pt x="1927" y="298"/>
                  <a:pt x="1926" y="297"/>
                  <a:pt x="1925" y="295"/>
                </a:cubicBezTo>
                <a:cubicBezTo>
                  <a:pt x="1923" y="293"/>
                  <a:pt x="1927" y="293"/>
                  <a:pt x="1929" y="293"/>
                </a:cubicBezTo>
                <a:cubicBezTo>
                  <a:pt x="1931" y="292"/>
                  <a:pt x="1927" y="288"/>
                  <a:pt x="1927" y="286"/>
                </a:cubicBezTo>
                <a:cubicBezTo>
                  <a:pt x="1926" y="284"/>
                  <a:pt x="1923" y="281"/>
                  <a:pt x="1924" y="281"/>
                </a:cubicBezTo>
                <a:cubicBezTo>
                  <a:pt x="1926" y="281"/>
                  <a:pt x="1931" y="282"/>
                  <a:pt x="1934" y="282"/>
                </a:cubicBezTo>
                <a:cubicBezTo>
                  <a:pt x="1937" y="282"/>
                  <a:pt x="1934" y="279"/>
                  <a:pt x="1932" y="277"/>
                </a:cubicBezTo>
                <a:cubicBezTo>
                  <a:pt x="1931" y="275"/>
                  <a:pt x="1937" y="279"/>
                  <a:pt x="1940" y="281"/>
                </a:cubicBezTo>
                <a:cubicBezTo>
                  <a:pt x="1943" y="282"/>
                  <a:pt x="1941" y="280"/>
                  <a:pt x="1942" y="277"/>
                </a:cubicBezTo>
                <a:cubicBezTo>
                  <a:pt x="1942" y="274"/>
                  <a:pt x="1943" y="273"/>
                  <a:pt x="1945" y="273"/>
                </a:cubicBezTo>
                <a:cubicBezTo>
                  <a:pt x="1948" y="272"/>
                  <a:pt x="1946" y="271"/>
                  <a:pt x="1940" y="269"/>
                </a:cubicBezTo>
              </a:path>
            </a:pathLst>
          </a:custGeom>
          <a:solidFill>
            <a:srgbClr val="D7816C">
              <a:alpha val="100000"/>
            </a:srgbClr>
          </a:solidFill>
          <a:ln w="9525" cap="flat" cmpd="sng">
            <a:solidFill>
              <a:schemeClr val="lt1">
                <a:alpha val="20000"/>
              </a:schemeClr>
            </a:solidFill>
            <a:prstDash val="solid"/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8788" name="任意多边形 1048787"/>
          <p:cNvSpPr/>
          <p:nvPr/>
        </p:nvSpPr>
        <p:spPr bwMode="auto">
          <a:xfrm>
            <a:off x="6554787" y="4254500"/>
            <a:ext cx="163512" cy="319087"/>
          </a:xfrm>
          <a:custGeom>
            <a:avLst/>
            <a:gdLst>
              <a:gd name="l" fmla="*/ 0 w 83"/>
              <a:gd name="t" fmla="*/ 0 h 173"/>
              <a:gd name="r" fmla="*/ 83 w 83"/>
              <a:gd name="b" fmla="*/ 173 h 173"/>
            </a:gdLst>
            <a:ahLst/>
            <a:cxnLst/>
            <a:rect l="l" t="t" r="r" b="b"/>
            <a:pathLst>
              <a:path w="83" h="173">
                <a:moveTo>
                  <a:pt x="61" y="0"/>
                </a:moveTo>
                <a:cubicBezTo>
                  <a:pt x="58" y="0"/>
                  <a:pt x="60" y="8"/>
                  <a:pt x="60" y="10"/>
                </a:cubicBezTo>
                <a:cubicBezTo>
                  <a:pt x="61" y="12"/>
                  <a:pt x="59" y="16"/>
                  <a:pt x="57" y="17"/>
                </a:cubicBezTo>
                <a:cubicBezTo>
                  <a:pt x="56" y="18"/>
                  <a:pt x="52" y="21"/>
                  <a:pt x="53" y="23"/>
                </a:cubicBezTo>
                <a:cubicBezTo>
                  <a:pt x="53" y="25"/>
                  <a:pt x="51" y="23"/>
                  <a:pt x="47" y="26"/>
                </a:cubicBezTo>
                <a:cubicBezTo>
                  <a:pt x="42" y="29"/>
                  <a:pt x="46" y="31"/>
                  <a:pt x="48" y="32"/>
                </a:cubicBezTo>
                <a:cubicBezTo>
                  <a:pt x="50" y="34"/>
                  <a:pt x="46" y="35"/>
                  <a:pt x="42" y="38"/>
                </a:cubicBezTo>
                <a:cubicBezTo>
                  <a:pt x="37" y="40"/>
                  <a:pt x="37" y="41"/>
                  <a:pt x="35" y="44"/>
                </a:cubicBezTo>
                <a:cubicBezTo>
                  <a:pt x="32" y="46"/>
                  <a:pt x="31" y="45"/>
                  <a:pt x="27" y="43"/>
                </a:cubicBezTo>
                <a:cubicBezTo>
                  <a:pt x="24" y="42"/>
                  <a:pt x="24" y="44"/>
                  <a:pt x="20" y="47"/>
                </a:cubicBezTo>
                <a:cubicBezTo>
                  <a:pt x="16" y="49"/>
                  <a:pt x="15" y="48"/>
                  <a:pt x="15" y="50"/>
                </a:cubicBezTo>
                <a:cubicBezTo>
                  <a:pt x="15" y="52"/>
                  <a:pt x="8" y="59"/>
                  <a:pt x="7" y="64"/>
                </a:cubicBezTo>
                <a:cubicBezTo>
                  <a:pt x="6" y="69"/>
                  <a:pt x="14" y="90"/>
                  <a:pt x="16" y="95"/>
                </a:cubicBezTo>
                <a:cubicBezTo>
                  <a:pt x="18" y="101"/>
                  <a:pt x="12" y="103"/>
                  <a:pt x="7" y="110"/>
                </a:cubicBezTo>
                <a:cubicBezTo>
                  <a:pt x="2" y="116"/>
                  <a:pt x="0" y="121"/>
                  <a:pt x="0" y="126"/>
                </a:cubicBezTo>
                <a:cubicBezTo>
                  <a:pt x="0" y="130"/>
                  <a:pt x="1" y="130"/>
                  <a:pt x="4" y="133"/>
                </a:cubicBezTo>
                <a:cubicBezTo>
                  <a:pt x="7" y="136"/>
                  <a:pt x="3" y="134"/>
                  <a:pt x="5" y="136"/>
                </a:cubicBezTo>
                <a:cubicBezTo>
                  <a:pt x="7" y="139"/>
                  <a:pt x="7" y="152"/>
                  <a:pt x="8" y="158"/>
                </a:cubicBezTo>
                <a:cubicBezTo>
                  <a:pt x="8" y="164"/>
                  <a:pt x="13" y="165"/>
                  <a:pt x="15" y="165"/>
                </a:cubicBezTo>
                <a:cubicBezTo>
                  <a:pt x="18" y="165"/>
                  <a:pt x="20" y="171"/>
                  <a:pt x="23" y="172"/>
                </a:cubicBezTo>
                <a:cubicBezTo>
                  <a:pt x="27" y="173"/>
                  <a:pt x="38" y="166"/>
                  <a:pt x="41" y="164"/>
                </a:cubicBezTo>
                <a:cubicBezTo>
                  <a:pt x="43" y="163"/>
                  <a:pt x="46" y="160"/>
                  <a:pt x="48" y="158"/>
                </a:cubicBezTo>
                <a:cubicBezTo>
                  <a:pt x="50" y="155"/>
                  <a:pt x="53" y="137"/>
                  <a:pt x="57" y="129"/>
                </a:cubicBezTo>
                <a:cubicBezTo>
                  <a:pt x="60" y="121"/>
                  <a:pt x="64" y="92"/>
                  <a:pt x="66" y="84"/>
                </a:cubicBezTo>
                <a:cubicBezTo>
                  <a:pt x="67" y="76"/>
                  <a:pt x="72" y="57"/>
                  <a:pt x="73" y="55"/>
                </a:cubicBezTo>
                <a:cubicBezTo>
                  <a:pt x="74" y="52"/>
                  <a:pt x="72" y="44"/>
                  <a:pt x="73" y="42"/>
                </a:cubicBezTo>
                <a:cubicBezTo>
                  <a:pt x="74" y="39"/>
                  <a:pt x="76" y="45"/>
                  <a:pt x="79" y="44"/>
                </a:cubicBezTo>
                <a:cubicBezTo>
                  <a:pt x="83" y="44"/>
                  <a:pt x="76" y="18"/>
                  <a:pt x="76" y="14"/>
                </a:cubicBezTo>
                <a:cubicBezTo>
                  <a:pt x="76" y="10"/>
                  <a:pt x="65" y="0"/>
                  <a:pt x="61" y="0"/>
                </a:cubicBezTo>
              </a:path>
            </a:pathLst>
          </a:custGeom>
          <a:solidFill>
            <a:srgbClr val="D7816C">
              <a:alpha val="100000"/>
            </a:srgbClr>
          </a:solidFill>
          <a:ln w="9525" cap="flat" cmpd="sng">
            <a:solidFill>
              <a:schemeClr val="lt1">
                <a:alpha val="20000"/>
              </a:schemeClr>
            </a:solidFill>
            <a:prstDash val="solid"/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8789" name="任意多边形 1048788"/>
          <p:cNvSpPr/>
          <p:nvPr/>
        </p:nvSpPr>
        <p:spPr bwMode="auto">
          <a:xfrm>
            <a:off x="7302500" y="3811587"/>
            <a:ext cx="50800" cy="79375"/>
          </a:xfrm>
          <a:custGeom>
            <a:avLst/>
            <a:gdLst>
              <a:gd name="l" fmla="*/ 0 w 25"/>
              <a:gd name="t" fmla="*/ 0 h 43"/>
              <a:gd name="r" fmla="*/ 25 w 25"/>
              <a:gd name="b" fmla="*/ 43 h 43"/>
            </a:gdLst>
            <a:ahLst/>
            <a:cxnLst/>
            <a:rect l="l" t="t" r="r" b="b"/>
            <a:pathLst>
              <a:path w="25" h="43">
                <a:moveTo>
                  <a:pt x="10" y="4"/>
                </a:moveTo>
                <a:cubicBezTo>
                  <a:pt x="4" y="0"/>
                  <a:pt x="7" y="4"/>
                  <a:pt x="5" y="7"/>
                </a:cubicBezTo>
                <a:cubicBezTo>
                  <a:pt x="2" y="9"/>
                  <a:pt x="0" y="7"/>
                  <a:pt x="2" y="10"/>
                </a:cubicBezTo>
                <a:cubicBezTo>
                  <a:pt x="4" y="14"/>
                  <a:pt x="3" y="10"/>
                  <a:pt x="1" y="17"/>
                </a:cubicBezTo>
                <a:cubicBezTo>
                  <a:pt x="0" y="24"/>
                  <a:pt x="5" y="43"/>
                  <a:pt x="12" y="41"/>
                </a:cubicBezTo>
                <a:cubicBezTo>
                  <a:pt x="15" y="39"/>
                  <a:pt x="18" y="36"/>
                  <a:pt x="21" y="36"/>
                </a:cubicBezTo>
                <a:cubicBezTo>
                  <a:pt x="24" y="35"/>
                  <a:pt x="25" y="28"/>
                  <a:pt x="24" y="24"/>
                </a:cubicBezTo>
                <a:cubicBezTo>
                  <a:pt x="24" y="19"/>
                  <a:pt x="16" y="8"/>
                  <a:pt x="10" y="4"/>
                </a:cubicBezTo>
              </a:path>
            </a:pathLst>
          </a:custGeom>
          <a:solidFill>
            <a:srgbClr val="D7816C">
              <a:alpha val="100000"/>
            </a:srgbClr>
          </a:solidFill>
          <a:ln w="9525" cap="flat" cmpd="sng">
            <a:solidFill>
              <a:schemeClr val="lt1">
                <a:alpha val="20000"/>
              </a:schemeClr>
            </a:solidFill>
            <a:prstDash val="solid"/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8790" name="任意多边形 1048789"/>
          <p:cNvSpPr/>
          <p:nvPr/>
        </p:nvSpPr>
        <p:spPr bwMode="auto">
          <a:xfrm>
            <a:off x="7637462" y="3879850"/>
            <a:ext cx="265112" cy="258762"/>
          </a:xfrm>
          <a:custGeom>
            <a:avLst/>
            <a:gdLst>
              <a:gd name="l" fmla="*/ 0 w 135"/>
              <a:gd name="t" fmla="*/ 0 h 139"/>
              <a:gd name="r" fmla="*/ 135 w 135"/>
              <a:gd name="b" fmla="*/ 139 h 139"/>
            </a:gdLst>
            <a:ahLst/>
            <a:cxnLst/>
            <a:rect l="l" t="t" r="r" b="b"/>
            <a:pathLst>
              <a:path w="135" h="139">
                <a:moveTo>
                  <a:pt x="130" y="133"/>
                </a:moveTo>
                <a:cubicBezTo>
                  <a:pt x="132" y="133"/>
                  <a:pt x="135" y="131"/>
                  <a:pt x="134" y="126"/>
                </a:cubicBezTo>
                <a:cubicBezTo>
                  <a:pt x="134" y="122"/>
                  <a:pt x="134" y="114"/>
                  <a:pt x="131" y="112"/>
                </a:cubicBezTo>
                <a:cubicBezTo>
                  <a:pt x="128" y="109"/>
                  <a:pt x="126" y="109"/>
                  <a:pt x="129" y="108"/>
                </a:cubicBezTo>
                <a:cubicBezTo>
                  <a:pt x="132" y="107"/>
                  <a:pt x="131" y="104"/>
                  <a:pt x="131" y="102"/>
                </a:cubicBezTo>
                <a:cubicBezTo>
                  <a:pt x="131" y="100"/>
                  <a:pt x="134" y="97"/>
                  <a:pt x="129" y="95"/>
                </a:cubicBezTo>
                <a:cubicBezTo>
                  <a:pt x="125" y="93"/>
                  <a:pt x="119" y="93"/>
                  <a:pt x="118" y="92"/>
                </a:cubicBezTo>
                <a:cubicBezTo>
                  <a:pt x="117" y="91"/>
                  <a:pt x="114" y="84"/>
                  <a:pt x="110" y="81"/>
                </a:cubicBezTo>
                <a:cubicBezTo>
                  <a:pt x="106" y="78"/>
                  <a:pt x="102" y="75"/>
                  <a:pt x="103" y="73"/>
                </a:cubicBezTo>
                <a:cubicBezTo>
                  <a:pt x="104" y="71"/>
                  <a:pt x="105" y="70"/>
                  <a:pt x="104" y="68"/>
                </a:cubicBezTo>
                <a:cubicBezTo>
                  <a:pt x="104" y="66"/>
                  <a:pt x="95" y="62"/>
                  <a:pt x="95" y="59"/>
                </a:cubicBezTo>
                <a:cubicBezTo>
                  <a:pt x="94" y="57"/>
                  <a:pt x="97" y="56"/>
                  <a:pt x="94" y="55"/>
                </a:cubicBezTo>
                <a:cubicBezTo>
                  <a:pt x="91" y="54"/>
                  <a:pt x="91" y="56"/>
                  <a:pt x="88" y="53"/>
                </a:cubicBezTo>
                <a:cubicBezTo>
                  <a:pt x="85" y="49"/>
                  <a:pt x="86" y="49"/>
                  <a:pt x="84" y="49"/>
                </a:cubicBezTo>
                <a:cubicBezTo>
                  <a:pt x="82" y="49"/>
                  <a:pt x="81" y="49"/>
                  <a:pt x="80" y="48"/>
                </a:cubicBezTo>
                <a:cubicBezTo>
                  <a:pt x="78" y="46"/>
                  <a:pt x="76" y="44"/>
                  <a:pt x="75" y="44"/>
                </a:cubicBezTo>
                <a:cubicBezTo>
                  <a:pt x="74" y="44"/>
                  <a:pt x="65" y="44"/>
                  <a:pt x="63" y="42"/>
                </a:cubicBezTo>
                <a:cubicBezTo>
                  <a:pt x="60" y="39"/>
                  <a:pt x="57" y="35"/>
                  <a:pt x="56" y="34"/>
                </a:cubicBezTo>
                <a:cubicBezTo>
                  <a:pt x="54" y="34"/>
                  <a:pt x="53" y="32"/>
                  <a:pt x="50" y="30"/>
                </a:cubicBezTo>
                <a:cubicBezTo>
                  <a:pt x="47" y="28"/>
                  <a:pt x="38" y="24"/>
                  <a:pt x="35" y="18"/>
                </a:cubicBezTo>
                <a:cubicBezTo>
                  <a:pt x="31" y="13"/>
                  <a:pt x="27" y="10"/>
                  <a:pt x="24" y="10"/>
                </a:cubicBezTo>
                <a:cubicBezTo>
                  <a:pt x="22" y="9"/>
                  <a:pt x="14" y="9"/>
                  <a:pt x="10" y="7"/>
                </a:cubicBezTo>
                <a:cubicBezTo>
                  <a:pt x="7" y="5"/>
                  <a:pt x="2" y="0"/>
                  <a:pt x="1" y="2"/>
                </a:cubicBezTo>
                <a:cubicBezTo>
                  <a:pt x="0" y="3"/>
                  <a:pt x="5" y="15"/>
                  <a:pt x="7" y="17"/>
                </a:cubicBezTo>
                <a:cubicBezTo>
                  <a:pt x="10" y="20"/>
                  <a:pt x="16" y="23"/>
                  <a:pt x="16" y="24"/>
                </a:cubicBezTo>
                <a:cubicBezTo>
                  <a:pt x="15" y="26"/>
                  <a:pt x="15" y="27"/>
                  <a:pt x="20" y="30"/>
                </a:cubicBezTo>
                <a:cubicBezTo>
                  <a:pt x="25" y="32"/>
                  <a:pt x="28" y="35"/>
                  <a:pt x="30" y="38"/>
                </a:cubicBezTo>
                <a:cubicBezTo>
                  <a:pt x="33" y="41"/>
                  <a:pt x="31" y="43"/>
                  <a:pt x="35" y="44"/>
                </a:cubicBezTo>
                <a:cubicBezTo>
                  <a:pt x="39" y="44"/>
                  <a:pt x="44" y="46"/>
                  <a:pt x="45" y="49"/>
                </a:cubicBezTo>
                <a:cubicBezTo>
                  <a:pt x="45" y="51"/>
                  <a:pt x="46" y="59"/>
                  <a:pt x="52" y="63"/>
                </a:cubicBezTo>
                <a:cubicBezTo>
                  <a:pt x="58" y="67"/>
                  <a:pt x="58" y="67"/>
                  <a:pt x="60" y="70"/>
                </a:cubicBezTo>
                <a:cubicBezTo>
                  <a:pt x="62" y="74"/>
                  <a:pt x="61" y="74"/>
                  <a:pt x="67" y="77"/>
                </a:cubicBezTo>
                <a:cubicBezTo>
                  <a:pt x="72" y="80"/>
                  <a:pt x="72" y="90"/>
                  <a:pt x="77" y="95"/>
                </a:cubicBezTo>
                <a:cubicBezTo>
                  <a:pt x="82" y="100"/>
                  <a:pt x="94" y="110"/>
                  <a:pt x="97" y="112"/>
                </a:cubicBezTo>
                <a:cubicBezTo>
                  <a:pt x="100" y="114"/>
                  <a:pt x="111" y="123"/>
                  <a:pt x="113" y="125"/>
                </a:cubicBezTo>
                <a:cubicBezTo>
                  <a:pt x="114" y="126"/>
                  <a:pt x="127" y="139"/>
                  <a:pt x="125" y="135"/>
                </a:cubicBezTo>
                <a:cubicBezTo>
                  <a:pt x="123" y="132"/>
                  <a:pt x="120" y="129"/>
                  <a:pt x="122" y="129"/>
                </a:cubicBezTo>
                <a:cubicBezTo>
                  <a:pt x="124" y="129"/>
                  <a:pt x="128" y="132"/>
                  <a:pt x="130" y="133"/>
                </a:cubicBezTo>
              </a:path>
            </a:pathLst>
          </a:custGeom>
          <a:solidFill>
            <a:srgbClr val="D7816C">
              <a:alpha val="100000"/>
            </a:srgbClr>
          </a:solidFill>
          <a:ln w="9525" cap="flat" cmpd="sng">
            <a:solidFill>
              <a:schemeClr val="lt1">
                <a:alpha val="20000"/>
              </a:schemeClr>
            </a:solidFill>
            <a:prstDash val="solid"/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8791" name="任意多边形 1048790"/>
          <p:cNvSpPr/>
          <p:nvPr/>
        </p:nvSpPr>
        <p:spPr bwMode="auto">
          <a:xfrm>
            <a:off x="7893050" y="4122737"/>
            <a:ext cx="211137" cy="60325"/>
          </a:xfrm>
          <a:custGeom>
            <a:avLst/>
            <a:gdLst>
              <a:gd name="l" fmla="*/ 0 w 107"/>
              <a:gd name="t" fmla="*/ 0 h 33"/>
              <a:gd name="r" fmla="*/ 107 w 107"/>
              <a:gd name="b" fmla="*/ 33 h 33"/>
            </a:gdLst>
            <a:ahLst/>
            <a:cxnLst/>
            <a:rect l="l" t="t" r="r" b="b"/>
            <a:pathLst>
              <a:path w="107" h="33">
                <a:moveTo>
                  <a:pt x="104" y="22"/>
                </a:moveTo>
                <a:cubicBezTo>
                  <a:pt x="103" y="20"/>
                  <a:pt x="99" y="20"/>
                  <a:pt x="98" y="20"/>
                </a:cubicBezTo>
                <a:cubicBezTo>
                  <a:pt x="96" y="20"/>
                  <a:pt x="96" y="17"/>
                  <a:pt x="94" y="16"/>
                </a:cubicBezTo>
                <a:cubicBezTo>
                  <a:pt x="91" y="15"/>
                  <a:pt x="93" y="13"/>
                  <a:pt x="94" y="13"/>
                </a:cubicBezTo>
                <a:cubicBezTo>
                  <a:pt x="95" y="13"/>
                  <a:pt x="97" y="12"/>
                  <a:pt x="94" y="11"/>
                </a:cubicBezTo>
                <a:cubicBezTo>
                  <a:pt x="91" y="9"/>
                  <a:pt x="77" y="10"/>
                  <a:pt x="72" y="9"/>
                </a:cubicBezTo>
                <a:cubicBezTo>
                  <a:pt x="67" y="7"/>
                  <a:pt x="65" y="6"/>
                  <a:pt x="61" y="6"/>
                </a:cubicBezTo>
                <a:cubicBezTo>
                  <a:pt x="57" y="7"/>
                  <a:pt x="55" y="10"/>
                  <a:pt x="50" y="9"/>
                </a:cubicBezTo>
                <a:cubicBezTo>
                  <a:pt x="45" y="9"/>
                  <a:pt x="42" y="10"/>
                  <a:pt x="39" y="9"/>
                </a:cubicBezTo>
                <a:cubicBezTo>
                  <a:pt x="36" y="9"/>
                  <a:pt x="29" y="2"/>
                  <a:pt x="25" y="1"/>
                </a:cubicBezTo>
                <a:cubicBezTo>
                  <a:pt x="22" y="0"/>
                  <a:pt x="21" y="3"/>
                  <a:pt x="18" y="3"/>
                </a:cubicBezTo>
                <a:cubicBezTo>
                  <a:pt x="16" y="3"/>
                  <a:pt x="9" y="3"/>
                  <a:pt x="8" y="4"/>
                </a:cubicBezTo>
                <a:cubicBezTo>
                  <a:pt x="7" y="5"/>
                  <a:pt x="6" y="8"/>
                  <a:pt x="3" y="10"/>
                </a:cubicBezTo>
                <a:cubicBezTo>
                  <a:pt x="0" y="12"/>
                  <a:pt x="9" y="12"/>
                  <a:pt x="14" y="13"/>
                </a:cubicBezTo>
                <a:cubicBezTo>
                  <a:pt x="18" y="14"/>
                  <a:pt x="14" y="15"/>
                  <a:pt x="12" y="16"/>
                </a:cubicBezTo>
                <a:cubicBezTo>
                  <a:pt x="10" y="18"/>
                  <a:pt x="24" y="19"/>
                  <a:pt x="28" y="19"/>
                </a:cubicBezTo>
                <a:cubicBezTo>
                  <a:pt x="32" y="20"/>
                  <a:pt x="43" y="20"/>
                  <a:pt x="49" y="22"/>
                </a:cubicBezTo>
                <a:cubicBezTo>
                  <a:pt x="55" y="23"/>
                  <a:pt x="55" y="24"/>
                  <a:pt x="63" y="27"/>
                </a:cubicBezTo>
                <a:cubicBezTo>
                  <a:pt x="72" y="30"/>
                  <a:pt x="84" y="27"/>
                  <a:pt x="91" y="27"/>
                </a:cubicBezTo>
                <a:cubicBezTo>
                  <a:pt x="98" y="27"/>
                  <a:pt x="96" y="29"/>
                  <a:pt x="104" y="32"/>
                </a:cubicBezTo>
                <a:cubicBezTo>
                  <a:pt x="107" y="33"/>
                  <a:pt x="104" y="24"/>
                  <a:pt x="104" y="22"/>
                </a:cubicBezTo>
              </a:path>
            </a:pathLst>
          </a:custGeom>
          <a:solidFill>
            <a:srgbClr val="D7816C">
              <a:alpha val="100000"/>
            </a:srgbClr>
          </a:solidFill>
          <a:ln w="9525" cap="flat" cmpd="sng">
            <a:solidFill>
              <a:schemeClr val="lt1">
                <a:alpha val="20000"/>
              </a:schemeClr>
            </a:solidFill>
            <a:prstDash val="solid"/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8792" name="任意多边形 1048791"/>
          <p:cNvSpPr/>
          <p:nvPr/>
        </p:nvSpPr>
        <p:spPr bwMode="auto">
          <a:xfrm>
            <a:off x="8104187" y="4167187"/>
            <a:ext cx="20637" cy="7937"/>
          </a:xfrm>
          <a:custGeom>
            <a:avLst/>
            <a:gdLst>
              <a:gd name="l" fmla="*/ 0 w 11"/>
              <a:gd name="t" fmla="*/ 0 h 5"/>
              <a:gd name="r" fmla="*/ 11 w 11"/>
              <a:gd name="b" fmla="*/ 5 h 5"/>
            </a:gdLst>
            <a:ahLst/>
            <a:cxnLst/>
            <a:rect l="l" t="t" r="r" b="b"/>
            <a:pathLst>
              <a:path w="11" h="5">
                <a:moveTo>
                  <a:pt x="8" y="5"/>
                </a:moveTo>
                <a:cubicBezTo>
                  <a:pt x="11" y="5"/>
                  <a:pt x="10" y="2"/>
                  <a:pt x="10" y="2"/>
                </a:cubicBezTo>
                <a:cubicBezTo>
                  <a:pt x="10" y="1"/>
                  <a:pt x="5" y="0"/>
                  <a:pt x="3" y="1"/>
                </a:cubicBezTo>
                <a:cubicBezTo>
                  <a:pt x="0" y="2"/>
                  <a:pt x="3" y="5"/>
                  <a:pt x="8" y="5"/>
                </a:cubicBezTo>
              </a:path>
            </a:pathLst>
          </a:custGeom>
          <a:solidFill>
            <a:srgbClr val="D7816C">
              <a:alpha val="100000"/>
            </a:srgbClr>
          </a:solidFill>
          <a:ln w="9525" cap="flat" cmpd="sng">
            <a:solidFill>
              <a:schemeClr val="lt1">
                <a:alpha val="20000"/>
              </a:schemeClr>
            </a:solidFill>
            <a:prstDash val="solid"/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8793" name="任意多边形 1048792"/>
          <p:cNvSpPr/>
          <p:nvPr/>
        </p:nvSpPr>
        <p:spPr bwMode="auto">
          <a:xfrm>
            <a:off x="8134350" y="4175125"/>
            <a:ext cx="17462" cy="11112"/>
          </a:xfrm>
          <a:custGeom>
            <a:avLst/>
            <a:gdLst>
              <a:gd name="l" fmla="*/ 0 w 9"/>
              <a:gd name="t" fmla="*/ 0 h 6"/>
              <a:gd name="r" fmla="*/ 9 w 9"/>
              <a:gd name="b" fmla="*/ 6 h 6"/>
            </a:gdLst>
            <a:ahLst/>
            <a:cxnLst/>
            <a:rect l="l" t="t" r="r" b="b"/>
            <a:pathLst>
              <a:path w="9" h="6">
                <a:moveTo>
                  <a:pt x="4" y="6"/>
                </a:moveTo>
                <a:cubicBezTo>
                  <a:pt x="8" y="6"/>
                  <a:pt x="9" y="0"/>
                  <a:pt x="6" y="0"/>
                </a:cubicBezTo>
                <a:cubicBezTo>
                  <a:pt x="2" y="0"/>
                  <a:pt x="0" y="5"/>
                  <a:pt x="4" y="6"/>
                </a:cubicBezTo>
              </a:path>
            </a:pathLst>
          </a:custGeom>
          <a:solidFill>
            <a:srgbClr val="D7816C">
              <a:alpha val="100000"/>
            </a:srgbClr>
          </a:solidFill>
          <a:ln w="9525" cap="flat" cmpd="sng">
            <a:solidFill>
              <a:schemeClr val="lt1">
                <a:alpha val="20000"/>
              </a:schemeClr>
            </a:solidFill>
            <a:prstDash val="solid"/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8794" name="任意多边形 1048793"/>
          <p:cNvSpPr/>
          <p:nvPr/>
        </p:nvSpPr>
        <p:spPr bwMode="auto">
          <a:xfrm>
            <a:off x="8156575" y="4175125"/>
            <a:ext cx="25400" cy="7937"/>
          </a:xfrm>
          <a:custGeom>
            <a:avLst/>
            <a:gdLst>
              <a:gd name="l" fmla="*/ 0 w 13"/>
              <a:gd name="t" fmla="*/ 0 h 5"/>
              <a:gd name="r" fmla="*/ 13 w 13"/>
              <a:gd name="b" fmla="*/ 5 h 5"/>
            </a:gdLst>
            <a:ahLst/>
            <a:cxnLst/>
            <a:rect l="l" t="t" r="r" b="b"/>
            <a:pathLst>
              <a:path w="13" h="5">
                <a:moveTo>
                  <a:pt x="2" y="3"/>
                </a:moveTo>
                <a:cubicBezTo>
                  <a:pt x="0" y="5"/>
                  <a:pt x="7" y="5"/>
                  <a:pt x="10" y="5"/>
                </a:cubicBezTo>
                <a:cubicBezTo>
                  <a:pt x="13" y="5"/>
                  <a:pt x="11" y="2"/>
                  <a:pt x="8" y="1"/>
                </a:cubicBezTo>
                <a:cubicBezTo>
                  <a:pt x="4" y="0"/>
                  <a:pt x="3" y="1"/>
                  <a:pt x="2" y="3"/>
                </a:cubicBezTo>
              </a:path>
            </a:pathLst>
          </a:custGeom>
          <a:solidFill>
            <a:srgbClr val="D7816C">
              <a:alpha val="100000"/>
            </a:srgbClr>
          </a:solidFill>
          <a:ln w="9525" cap="flat" cmpd="sng">
            <a:solidFill>
              <a:schemeClr val="lt1">
                <a:alpha val="20000"/>
              </a:schemeClr>
            </a:solidFill>
            <a:prstDash val="solid"/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8795" name="任意多边形 1048794"/>
          <p:cNvSpPr/>
          <p:nvPr/>
        </p:nvSpPr>
        <p:spPr bwMode="auto">
          <a:xfrm>
            <a:off x="8166100" y="4170362"/>
            <a:ext cx="38100" cy="12700"/>
          </a:xfrm>
          <a:custGeom>
            <a:avLst/>
            <a:gdLst>
              <a:gd name="l" fmla="*/ 0 w 20"/>
              <a:gd name="t" fmla="*/ 0 h 8"/>
              <a:gd name="r" fmla="*/ 20 w 20"/>
              <a:gd name="b" fmla="*/ 8 h 8"/>
            </a:gdLst>
            <a:ahLst/>
            <a:cxnLst/>
            <a:rect l="l" t="t" r="r" b="b"/>
            <a:pathLst>
              <a:path w="20" h="8">
                <a:moveTo>
                  <a:pt x="16" y="8"/>
                </a:moveTo>
                <a:cubicBezTo>
                  <a:pt x="17" y="8"/>
                  <a:pt x="19" y="6"/>
                  <a:pt x="20" y="4"/>
                </a:cubicBezTo>
                <a:cubicBezTo>
                  <a:pt x="20" y="2"/>
                  <a:pt x="16" y="2"/>
                  <a:pt x="8" y="1"/>
                </a:cubicBezTo>
                <a:cubicBezTo>
                  <a:pt x="0" y="0"/>
                  <a:pt x="14" y="8"/>
                  <a:pt x="16" y="8"/>
                </a:cubicBezTo>
              </a:path>
            </a:pathLst>
          </a:custGeom>
          <a:solidFill>
            <a:srgbClr val="D7816C">
              <a:alpha val="100000"/>
            </a:srgbClr>
          </a:solidFill>
          <a:ln w="9525" cap="flat" cmpd="sng">
            <a:solidFill>
              <a:schemeClr val="lt1">
                <a:alpha val="20000"/>
              </a:schemeClr>
            </a:solidFill>
            <a:prstDash val="solid"/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8796" name="任意多边形 1048795"/>
          <p:cNvSpPr/>
          <p:nvPr/>
        </p:nvSpPr>
        <p:spPr bwMode="auto">
          <a:xfrm>
            <a:off x="8207375" y="4191000"/>
            <a:ext cx="49212" cy="28575"/>
          </a:xfrm>
          <a:custGeom>
            <a:avLst/>
            <a:gdLst>
              <a:gd name="l" fmla="*/ 0 w 25"/>
              <a:gd name="t" fmla="*/ 0 h 15"/>
              <a:gd name="r" fmla="*/ 25 w 25"/>
              <a:gd name="b" fmla="*/ 15 h 15"/>
            </a:gdLst>
            <a:ahLst/>
            <a:cxnLst/>
            <a:rect l="l" t="t" r="r" b="b"/>
            <a:pathLst>
              <a:path w="25" h="15">
                <a:moveTo>
                  <a:pt x="8" y="1"/>
                </a:moveTo>
                <a:cubicBezTo>
                  <a:pt x="4" y="0"/>
                  <a:pt x="0" y="2"/>
                  <a:pt x="5" y="4"/>
                </a:cubicBezTo>
                <a:cubicBezTo>
                  <a:pt x="10" y="6"/>
                  <a:pt x="14" y="11"/>
                  <a:pt x="20" y="13"/>
                </a:cubicBezTo>
                <a:cubicBezTo>
                  <a:pt x="25" y="15"/>
                  <a:pt x="23" y="11"/>
                  <a:pt x="23" y="10"/>
                </a:cubicBezTo>
                <a:cubicBezTo>
                  <a:pt x="23" y="9"/>
                  <a:pt x="13" y="2"/>
                  <a:pt x="8" y="1"/>
                </a:cubicBezTo>
              </a:path>
            </a:pathLst>
          </a:custGeom>
          <a:solidFill>
            <a:srgbClr val="D7816C">
              <a:alpha val="100000"/>
            </a:srgbClr>
          </a:solidFill>
          <a:ln w="9525" cap="flat" cmpd="sng">
            <a:solidFill>
              <a:schemeClr val="lt1">
                <a:alpha val="20000"/>
              </a:schemeClr>
            </a:solidFill>
            <a:prstDash val="solid"/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8797" name="任意多边形 1048796"/>
          <p:cNvSpPr/>
          <p:nvPr/>
        </p:nvSpPr>
        <p:spPr bwMode="auto">
          <a:xfrm>
            <a:off x="8218487" y="4171950"/>
            <a:ext cx="77787" cy="14287"/>
          </a:xfrm>
          <a:custGeom>
            <a:avLst/>
            <a:gdLst>
              <a:gd name="l" fmla="*/ 0 w 39"/>
              <a:gd name="t" fmla="*/ 0 h 8"/>
              <a:gd name="r" fmla="*/ 39 w 39"/>
              <a:gd name="b" fmla="*/ 8 h 8"/>
            </a:gdLst>
            <a:ahLst/>
            <a:cxnLst/>
            <a:rect l="l" t="t" r="r" b="b"/>
            <a:pathLst>
              <a:path w="39" h="8">
                <a:moveTo>
                  <a:pt x="30" y="7"/>
                </a:moveTo>
                <a:cubicBezTo>
                  <a:pt x="31" y="7"/>
                  <a:pt x="35" y="5"/>
                  <a:pt x="37" y="3"/>
                </a:cubicBezTo>
                <a:cubicBezTo>
                  <a:pt x="39" y="1"/>
                  <a:pt x="32" y="2"/>
                  <a:pt x="27" y="3"/>
                </a:cubicBezTo>
                <a:cubicBezTo>
                  <a:pt x="23" y="5"/>
                  <a:pt x="17" y="3"/>
                  <a:pt x="11" y="2"/>
                </a:cubicBezTo>
                <a:cubicBezTo>
                  <a:pt x="5" y="0"/>
                  <a:pt x="4" y="2"/>
                  <a:pt x="2" y="5"/>
                </a:cubicBezTo>
                <a:cubicBezTo>
                  <a:pt x="0" y="7"/>
                  <a:pt x="13" y="7"/>
                  <a:pt x="17" y="8"/>
                </a:cubicBezTo>
                <a:cubicBezTo>
                  <a:pt x="20" y="8"/>
                  <a:pt x="28" y="7"/>
                  <a:pt x="30" y="7"/>
                </a:cubicBezTo>
              </a:path>
            </a:pathLst>
          </a:custGeom>
          <a:solidFill>
            <a:srgbClr val="D7816C">
              <a:alpha val="100000"/>
            </a:srgbClr>
          </a:solidFill>
          <a:ln w="9525" cap="flat" cmpd="sng">
            <a:solidFill>
              <a:schemeClr val="lt1">
                <a:alpha val="20000"/>
              </a:schemeClr>
            </a:solidFill>
            <a:prstDash val="solid"/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8798" name="任意多边形 1048797"/>
          <p:cNvSpPr/>
          <p:nvPr/>
        </p:nvSpPr>
        <p:spPr bwMode="auto">
          <a:xfrm>
            <a:off x="8307387" y="4175125"/>
            <a:ext cx="73025" cy="34925"/>
          </a:xfrm>
          <a:custGeom>
            <a:avLst/>
            <a:gdLst>
              <a:gd name="l" fmla="*/ 0 w 37"/>
              <a:gd name="t" fmla="*/ 0 h 18"/>
              <a:gd name="r" fmla="*/ 37 w 37"/>
              <a:gd name="b" fmla="*/ 18 h 18"/>
            </a:gdLst>
            <a:ahLst/>
            <a:cxnLst/>
            <a:rect l="l" t="t" r="r" b="b"/>
            <a:pathLst>
              <a:path w="37" h="18">
                <a:moveTo>
                  <a:pt x="10" y="17"/>
                </a:moveTo>
                <a:cubicBezTo>
                  <a:pt x="10" y="18"/>
                  <a:pt x="11" y="17"/>
                  <a:pt x="12" y="17"/>
                </a:cubicBezTo>
                <a:cubicBezTo>
                  <a:pt x="12" y="17"/>
                  <a:pt x="12" y="17"/>
                  <a:pt x="13" y="17"/>
                </a:cubicBezTo>
                <a:cubicBezTo>
                  <a:pt x="13" y="17"/>
                  <a:pt x="14" y="16"/>
                  <a:pt x="14" y="16"/>
                </a:cubicBezTo>
                <a:cubicBezTo>
                  <a:pt x="15" y="16"/>
                  <a:pt x="15" y="16"/>
                  <a:pt x="15" y="15"/>
                </a:cubicBezTo>
                <a:cubicBezTo>
                  <a:pt x="16" y="15"/>
                  <a:pt x="16" y="15"/>
                  <a:pt x="17" y="14"/>
                </a:cubicBezTo>
                <a:cubicBezTo>
                  <a:pt x="17" y="14"/>
                  <a:pt x="18" y="14"/>
                  <a:pt x="18" y="13"/>
                </a:cubicBezTo>
                <a:cubicBezTo>
                  <a:pt x="18" y="13"/>
                  <a:pt x="19" y="12"/>
                  <a:pt x="19" y="12"/>
                </a:cubicBezTo>
                <a:cubicBezTo>
                  <a:pt x="19" y="12"/>
                  <a:pt x="19" y="12"/>
                  <a:pt x="19" y="12"/>
                </a:cubicBezTo>
                <a:cubicBezTo>
                  <a:pt x="20" y="11"/>
                  <a:pt x="20" y="11"/>
                  <a:pt x="20" y="11"/>
                </a:cubicBezTo>
                <a:cubicBezTo>
                  <a:pt x="21" y="10"/>
                  <a:pt x="21" y="10"/>
                  <a:pt x="22" y="9"/>
                </a:cubicBezTo>
                <a:cubicBezTo>
                  <a:pt x="22" y="9"/>
                  <a:pt x="23" y="8"/>
                  <a:pt x="23" y="8"/>
                </a:cubicBezTo>
                <a:cubicBezTo>
                  <a:pt x="24" y="8"/>
                  <a:pt x="24" y="7"/>
                  <a:pt x="24" y="7"/>
                </a:cubicBezTo>
                <a:cubicBezTo>
                  <a:pt x="24" y="7"/>
                  <a:pt x="24" y="7"/>
                  <a:pt x="25" y="7"/>
                </a:cubicBezTo>
                <a:cubicBezTo>
                  <a:pt x="25" y="6"/>
                  <a:pt x="25" y="6"/>
                  <a:pt x="26" y="6"/>
                </a:cubicBezTo>
                <a:cubicBezTo>
                  <a:pt x="27" y="6"/>
                  <a:pt x="37" y="4"/>
                  <a:pt x="33" y="2"/>
                </a:cubicBezTo>
                <a:cubicBezTo>
                  <a:pt x="28" y="0"/>
                  <a:pt x="16" y="2"/>
                  <a:pt x="15" y="4"/>
                </a:cubicBezTo>
                <a:cubicBezTo>
                  <a:pt x="15" y="5"/>
                  <a:pt x="15" y="5"/>
                  <a:pt x="14" y="5"/>
                </a:cubicBezTo>
                <a:cubicBezTo>
                  <a:pt x="14" y="6"/>
                  <a:pt x="14" y="6"/>
                  <a:pt x="13" y="6"/>
                </a:cubicBezTo>
                <a:cubicBezTo>
                  <a:pt x="13" y="6"/>
                  <a:pt x="12" y="7"/>
                  <a:pt x="12" y="7"/>
                </a:cubicBezTo>
                <a:cubicBezTo>
                  <a:pt x="11" y="8"/>
                  <a:pt x="10" y="8"/>
                  <a:pt x="9" y="9"/>
                </a:cubicBezTo>
                <a:cubicBezTo>
                  <a:pt x="9" y="9"/>
                  <a:pt x="8" y="9"/>
                  <a:pt x="8" y="10"/>
                </a:cubicBezTo>
                <a:cubicBezTo>
                  <a:pt x="7" y="10"/>
                  <a:pt x="6" y="11"/>
                  <a:pt x="5" y="12"/>
                </a:cubicBezTo>
                <a:cubicBezTo>
                  <a:pt x="0" y="16"/>
                  <a:pt x="4" y="17"/>
                  <a:pt x="10" y="17"/>
                </a:cubicBezTo>
              </a:path>
            </a:pathLst>
          </a:custGeom>
          <a:solidFill>
            <a:srgbClr val="D7816C">
              <a:alpha val="100000"/>
            </a:srgbClr>
          </a:solidFill>
          <a:ln w="9525" cap="flat" cmpd="sng">
            <a:solidFill>
              <a:schemeClr val="lt1">
                <a:alpha val="20000"/>
              </a:schemeClr>
            </a:solidFill>
            <a:prstDash val="solid"/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8799" name="任意多边形 1048798"/>
          <p:cNvSpPr/>
          <p:nvPr/>
        </p:nvSpPr>
        <p:spPr bwMode="auto">
          <a:xfrm>
            <a:off x="8175625" y="3975100"/>
            <a:ext cx="120650" cy="138112"/>
          </a:xfrm>
          <a:custGeom>
            <a:avLst/>
            <a:gdLst>
              <a:gd name="l" fmla="*/ 0 w 61"/>
              <a:gd name="t" fmla="*/ 0 h 74"/>
              <a:gd name="r" fmla="*/ 61 w 61"/>
              <a:gd name="b" fmla="*/ 74 h 74"/>
            </a:gdLst>
            <a:ahLst/>
            <a:cxnLst/>
            <a:rect l="l" t="t" r="r" b="b"/>
            <a:pathLst>
              <a:path w="61" h="74">
                <a:moveTo>
                  <a:pt x="13" y="14"/>
                </a:moveTo>
                <a:cubicBezTo>
                  <a:pt x="13" y="12"/>
                  <a:pt x="17" y="12"/>
                  <a:pt x="20" y="13"/>
                </a:cubicBezTo>
                <a:cubicBezTo>
                  <a:pt x="23" y="13"/>
                  <a:pt x="29" y="13"/>
                  <a:pt x="31" y="12"/>
                </a:cubicBezTo>
                <a:cubicBezTo>
                  <a:pt x="32" y="11"/>
                  <a:pt x="38" y="13"/>
                  <a:pt x="42" y="14"/>
                </a:cubicBezTo>
                <a:cubicBezTo>
                  <a:pt x="46" y="15"/>
                  <a:pt x="48" y="14"/>
                  <a:pt x="51" y="13"/>
                </a:cubicBezTo>
                <a:cubicBezTo>
                  <a:pt x="53" y="11"/>
                  <a:pt x="58" y="7"/>
                  <a:pt x="59" y="6"/>
                </a:cubicBezTo>
                <a:cubicBezTo>
                  <a:pt x="60" y="4"/>
                  <a:pt x="61" y="0"/>
                  <a:pt x="59" y="0"/>
                </a:cubicBezTo>
                <a:cubicBezTo>
                  <a:pt x="56" y="0"/>
                  <a:pt x="54" y="5"/>
                  <a:pt x="52" y="7"/>
                </a:cubicBezTo>
                <a:cubicBezTo>
                  <a:pt x="50" y="9"/>
                  <a:pt x="42" y="6"/>
                  <a:pt x="38" y="6"/>
                </a:cubicBezTo>
                <a:cubicBezTo>
                  <a:pt x="34" y="6"/>
                  <a:pt x="29" y="6"/>
                  <a:pt x="23" y="4"/>
                </a:cubicBezTo>
                <a:cubicBezTo>
                  <a:pt x="17" y="2"/>
                  <a:pt x="17" y="1"/>
                  <a:pt x="16" y="4"/>
                </a:cubicBezTo>
                <a:cubicBezTo>
                  <a:pt x="14" y="7"/>
                  <a:pt x="14" y="6"/>
                  <a:pt x="11" y="9"/>
                </a:cubicBezTo>
                <a:cubicBezTo>
                  <a:pt x="8" y="11"/>
                  <a:pt x="8" y="20"/>
                  <a:pt x="5" y="22"/>
                </a:cubicBezTo>
                <a:cubicBezTo>
                  <a:pt x="2" y="24"/>
                  <a:pt x="4" y="27"/>
                  <a:pt x="2" y="29"/>
                </a:cubicBezTo>
                <a:cubicBezTo>
                  <a:pt x="0" y="31"/>
                  <a:pt x="3" y="35"/>
                  <a:pt x="2" y="40"/>
                </a:cubicBezTo>
                <a:cubicBezTo>
                  <a:pt x="1" y="45"/>
                  <a:pt x="0" y="44"/>
                  <a:pt x="1" y="49"/>
                </a:cubicBezTo>
                <a:cubicBezTo>
                  <a:pt x="2" y="55"/>
                  <a:pt x="6" y="53"/>
                  <a:pt x="10" y="55"/>
                </a:cubicBezTo>
                <a:cubicBezTo>
                  <a:pt x="13" y="56"/>
                  <a:pt x="14" y="63"/>
                  <a:pt x="12" y="67"/>
                </a:cubicBezTo>
                <a:cubicBezTo>
                  <a:pt x="10" y="72"/>
                  <a:pt x="10" y="72"/>
                  <a:pt x="13" y="73"/>
                </a:cubicBezTo>
                <a:cubicBezTo>
                  <a:pt x="15" y="74"/>
                  <a:pt x="21" y="73"/>
                  <a:pt x="22" y="72"/>
                </a:cubicBezTo>
                <a:cubicBezTo>
                  <a:pt x="23" y="72"/>
                  <a:pt x="19" y="57"/>
                  <a:pt x="19" y="55"/>
                </a:cubicBezTo>
                <a:cubicBezTo>
                  <a:pt x="18" y="53"/>
                  <a:pt x="19" y="46"/>
                  <a:pt x="20" y="45"/>
                </a:cubicBezTo>
                <a:cubicBezTo>
                  <a:pt x="20" y="45"/>
                  <a:pt x="29" y="44"/>
                  <a:pt x="27" y="45"/>
                </a:cubicBezTo>
                <a:cubicBezTo>
                  <a:pt x="26" y="47"/>
                  <a:pt x="24" y="51"/>
                  <a:pt x="27" y="53"/>
                </a:cubicBezTo>
                <a:cubicBezTo>
                  <a:pt x="31" y="56"/>
                  <a:pt x="31" y="60"/>
                  <a:pt x="32" y="62"/>
                </a:cubicBezTo>
                <a:cubicBezTo>
                  <a:pt x="33" y="63"/>
                  <a:pt x="34" y="66"/>
                  <a:pt x="36" y="66"/>
                </a:cubicBezTo>
                <a:cubicBezTo>
                  <a:pt x="38" y="67"/>
                  <a:pt x="40" y="65"/>
                  <a:pt x="40" y="64"/>
                </a:cubicBezTo>
                <a:cubicBezTo>
                  <a:pt x="40" y="63"/>
                  <a:pt x="43" y="62"/>
                  <a:pt x="44" y="61"/>
                </a:cubicBezTo>
                <a:cubicBezTo>
                  <a:pt x="46" y="61"/>
                  <a:pt x="43" y="57"/>
                  <a:pt x="39" y="54"/>
                </a:cubicBezTo>
                <a:cubicBezTo>
                  <a:pt x="36" y="51"/>
                  <a:pt x="39" y="49"/>
                  <a:pt x="40" y="48"/>
                </a:cubicBezTo>
                <a:cubicBezTo>
                  <a:pt x="41" y="47"/>
                  <a:pt x="42" y="42"/>
                  <a:pt x="36" y="42"/>
                </a:cubicBezTo>
                <a:cubicBezTo>
                  <a:pt x="30" y="41"/>
                  <a:pt x="31" y="38"/>
                  <a:pt x="30" y="36"/>
                </a:cubicBezTo>
                <a:cubicBezTo>
                  <a:pt x="30" y="35"/>
                  <a:pt x="33" y="29"/>
                  <a:pt x="34" y="28"/>
                </a:cubicBezTo>
                <a:cubicBezTo>
                  <a:pt x="35" y="26"/>
                  <a:pt x="39" y="25"/>
                  <a:pt x="41" y="24"/>
                </a:cubicBezTo>
                <a:cubicBezTo>
                  <a:pt x="44" y="22"/>
                  <a:pt x="44" y="20"/>
                  <a:pt x="38" y="21"/>
                </a:cubicBezTo>
                <a:cubicBezTo>
                  <a:pt x="33" y="21"/>
                  <a:pt x="26" y="23"/>
                  <a:pt x="25" y="26"/>
                </a:cubicBezTo>
                <a:cubicBezTo>
                  <a:pt x="24" y="29"/>
                  <a:pt x="20" y="29"/>
                  <a:pt x="16" y="29"/>
                </a:cubicBezTo>
                <a:cubicBezTo>
                  <a:pt x="13" y="29"/>
                  <a:pt x="10" y="23"/>
                  <a:pt x="11" y="21"/>
                </a:cubicBezTo>
                <a:cubicBezTo>
                  <a:pt x="12" y="20"/>
                  <a:pt x="14" y="16"/>
                  <a:pt x="13" y="14"/>
                </a:cubicBezTo>
              </a:path>
            </a:pathLst>
          </a:custGeom>
          <a:solidFill>
            <a:srgbClr val="D7816C">
              <a:alpha val="100000"/>
            </a:srgbClr>
          </a:solidFill>
          <a:ln w="9525" cap="flat" cmpd="sng">
            <a:solidFill>
              <a:schemeClr val="lt1">
                <a:alpha val="20000"/>
              </a:schemeClr>
            </a:solidFill>
            <a:prstDash val="solid"/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8800" name="任意多边形 1048799"/>
          <p:cNvSpPr/>
          <p:nvPr/>
        </p:nvSpPr>
        <p:spPr bwMode="auto">
          <a:xfrm>
            <a:off x="7954962" y="3863975"/>
            <a:ext cx="212725" cy="220662"/>
          </a:xfrm>
          <a:custGeom>
            <a:avLst/>
            <a:gdLst>
              <a:gd name="l" fmla="*/ 0 w 108"/>
              <a:gd name="t" fmla="*/ 0 h 119"/>
              <a:gd name="r" fmla="*/ 108 w 108"/>
              <a:gd name="b" fmla="*/ 119 h 119"/>
            </a:gdLst>
            <a:ahLst/>
            <a:cxnLst/>
            <a:rect l="l" t="t" r="r" b="b"/>
            <a:pathLst>
              <a:path w="108" h="119">
                <a:moveTo>
                  <a:pt x="8" y="85"/>
                </a:moveTo>
                <a:cubicBezTo>
                  <a:pt x="11" y="85"/>
                  <a:pt x="11" y="84"/>
                  <a:pt x="11" y="87"/>
                </a:cubicBezTo>
                <a:cubicBezTo>
                  <a:pt x="12" y="91"/>
                  <a:pt x="17" y="104"/>
                  <a:pt x="18" y="105"/>
                </a:cubicBezTo>
                <a:cubicBezTo>
                  <a:pt x="19" y="105"/>
                  <a:pt x="33" y="107"/>
                  <a:pt x="33" y="108"/>
                </a:cubicBezTo>
                <a:cubicBezTo>
                  <a:pt x="34" y="108"/>
                  <a:pt x="32" y="110"/>
                  <a:pt x="36" y="110"/>
                </a:cubicBezTo>
                <a:cubicBezTo>
                  <a:pt x="39" y="111"/>
                  <a:pt x="47" y="111"/>
                  <a:pt x="48" y="109"/>
                </a:cubicBezTo>
                <a:cubicBezTo>
                  <a:pt x="48" y="107"/>
                  <a:pt x="47" y="108"/>
                  <a:pt x="53" y="110"/>
                </a:cubicBezTo>
                <a:cubicBezTo>
                  <a:pt x="58" y="112"/>
                  <a:pt x="67" y="114"/>
                  <a:pt x="67" y="116"/>
                </a:cubicBezTo>
                <a:cubicBezTo>
                  <a:pt x="68" y="118"/>
                  <a:pt x="69" y="119"/>
                  <a:pt x="74" y="117"/>
                </a:cubicBezTo>
                <a:cubicBezTo>
                  <a:pt x="79" y="114"/>
                  <a:pt x="84" y="111"/>
                  <a:pt x="84" y="106"/>
                </a:cubicBezTo>
                <a:cubicBezTo>
                  <a:pt x="84" y="100"/>
                  <a:pt x="82" y="96"/>
                  <a:pt x="86" y="92"/>
                </a:cubicBezTo>
                <a:cubicBezTo>
                  <a:pt x="89" y="89"/>
                  <a:pt x="94" y="82"/>
                  <a:pt x="95" y="75"/>
                </a:cubicBezTo>
                <a:cubicBezTo>
                  <a:pt x="97" y="68"/>
                  <a:pt x="95" y="66"/>
                  <a:pt x="101" y="66"/>
                </a:cubicBezTo>
                <a:cubicBezTo>
                  <a:pt x="106" y="66"/>
                  <a:pt x="108" y="65"/>
                  <a:pt x="105" y="63"/>
                </a:cubicBezTo>
                <a:cubicBezTo>
                  <a:pt x="101" y="60"/>
                  <a:pt x="91" y="56"/>
                  <a:pt x="93" y="54"/>
                </a:cubicBezTo>
                <a:cubicBezTo>
                  <a:pt x="95" y="52"/>
                  <a:pt x="95" y="51"/>
                  <a:pt x="94" y="49"/>
                </a:cubicBezTo>
                <a:cubicBezTo>
                  <a:pt x="92" y="48"/>
                  <a:pt x="81" y="37"/>
                  <a:pt x="82" y="37"/>
                </a:cubicBezTo>
                <a:cubicBezTo>
                  <a:pt x="83" y="37"/>
                  <a:pt x="89" y="37"/>
                  <a:pt x="88" y="36"/>
                </a:cubicBezTo>
                <a:cubicBezTo>
                  <a:pt x="88" y="36"/>
                  <a:pt x="87" y="35"/>
                  <a:pt x="87" y="35"/>
                </a:cubicBezTo>
                <a:cubicBezTo>
                  <a:pt x="87" y="35"/>
                  <a:pt x="87" y="35"/>
                  <a:pt x="87" y="35"/>
                </a:cubicBezTo>
                <a:cubicBezTo>
                  <a:pt x="86" y="34"/>
                  <a:pt x="86" y="34"/>
                  <a:pt x="86" y="34"/>
                </a:cubicBezTo>
                <a:cubicBezTo>
                  <a:pt x="86" y="34"/>
                  <a:pt x="86" y="34"/>
                  <a:pt x="86" y="34"/>
                </a:cubicBezTo>
                <a:cubicBezTo>
                  <a:pt x="85" y="33"/>
                  <a:pt x="85" y="32"/>
                  <a:pt x="85" y="32"/>
                </a:cubicBezTo>
                <a:cubicBezTo>
                  <a:pt x="85" y="32"/>
                  <a:pt x="86" y="32"/>
                  <a:pt x="86" y="32"/>
                </a:cubicBezTo>
                <a:cubicBezTo>
                  <a:pt x="88" y="31"/>
                  <a:pt x="97" y="30"/>
                  <a:pt x="95" y="28"/>
                </a:cubicBezTo>
                <a:cubicBezTo>
                  <a:pt x="92" y="25"/>
                  <a:pt x="104" y="20"/>
                  <a:pt x="99" y="18"/>
                </a:cubicBezTo>
                <a:cubicBezTo>
                  <a:pt x="96" y="18"/>
                  <a:pt x="91" y="14"/>
                  <a:pt x="86" y="13"/>
                </a:cubicBezTo>
                <a:cubicBezTo>
                  <a:pt x="82" y="12"/>
                  <a:pt x="78" y="11"/>
                  <a:pt x="79" y="9"/>
                </a:cubicBezTo>
                <a:cubicBezTo>
                  <a:pt x="79" y="8"/>
                  <a:pt x="79" y="5"/>
                  <a:pt x="76" y="3"/>
                </a:cubicBezTo>
                <a:cubicBezTo>
                  <a:pt x="74" y="1"/>
                  <a:pt x="70" y="0"/>
                  <a:pt x="69" y="0"/>
                </a:cubicBezTo>
                <a:cubicBezTo>
                  <a:pt x="67" y="1"/>
                  <a:pt x="62" y="14"/>
                  <a:pt x="61" y="14"/>
                </a:cubicBezTo>
                <a:cubicBezTo>
                  <a:pt x="60" y="14"/>
                  <a:pt x="58" y="18"/>
                  <a:pt x="59" y="19"/>
                </a:cubicBezTo>
                <a:cubicBezTo>
                  <a:pt x="59" y="20"/>
                  <a:pt x="58" y="23"/>
                  <a:pt x="57" y="23"/>
                </a:cubicBezTo>
                <a:cubicBezTo>
                  <a:pt x="56" y="23"/>
                  <a:pt x="56" y="23"/>
                  <a:pt x="56" y="23"/>
                </a:cubicBezTo>
                <a:cubicBezTo>
                  <a:pt x="56" y="22"/>
                  <a:pt x="55" y="22"/>
                  <a:pt x="55" y="22"/>
                </a:cubicBezTo>
                <a:cubicBezTo>
                  <a:pt x="55" y="22"/>
                  <a:pt x="54" y="22"/>
                  <a:pt x="54" y="22"/>
                </a:cubicBezTo>
                <a:cubicBezTo>
                  <a:pt x="54" y="22"/>
                  <a:pt x="54" y="22"/>
                  <a:pt x="54" y="22"/>
                </a:cubicBezTo>
                <a:cubicBezTo>
                  <a:pt x="53" y="22"/>
                  <a:pt x="53" y="22"/>
                  <a:pt x="53" y="22"/>
                </a:cubicBezTo>
                <a:cubicBezTo>
                  <a:pt x="53" y="22"/>
                  <a:pt x="52" y="22"/>
                  <a:pt x="52" y="22"/>
                </a:cubicBezTo>
                <a:cubicBezTo>
                  <a:pt x="51" y="23"/>
                  <a:pt x="48" y="27"/>
                  <a:pt x="46" y="27"/>
                </a:cubicBezTo>
                <a:cubicBezTo>
                  <a:pt x="44" y="27"/>
                  <a:pt x="48" y="31"/>
                  <a:pt x="46" y="31"/>
                </a:cubicBezTo>
                <a:cubicBezTo>
                  <a:pt x="46" y="32"/>
                  <a:pt x="46" y="32"/>
                  <a:pt x="46" y="32"/>
                </a:cubicBezTo>
                <a:cubicBezTo>
                  <a:pt x="46" y="32"/>
                  <a:pt x="46" y="32"/>
                  <a:pt x="46" y="32"/>
                </a:cubicBezTo>
                <a:cubicBezTo>
                  <a:pt x="45" y="32"/>
                  <a:pt x="44" y="34"/>
                  <a:pt x="42" y="36"/>
                </a:cubicBezTo>
                <a:cubicBezTo>
                  <a:pt x="42" y="36"/>
                  <a:pt x="42" y="36"/>
                  <a:pt x="42" y="36"/>
                </a:cubicBezTo>
                <a:cubicBezTo>
                  <a:pt x="42" y="36"/>
                  <a:pt x="41" y="36"/>
                  <a:pt x="41" y="37"/>
                </a:cubicBezTo>
                <a:cubicBezTo>
                  <a:pt x="41" y="37"/>
                  <a:pt x="41" y="37"/>
                  <a:pt x="41" y="37"/>
                </a:cubicBezTo>
                <a:cubicBezTo>
                  <a:pt x="40" y="38"/>
                  <a:pt x="40" y="38"/>
                  <a:pt x="40" y="38"/>
                </a:cubicBezTo>
                <a:cubicBezTo>
                  <a:pt x="40" y="38"/>
                  <a:pt x="40" y="38"/>
                  <a:pt x="39" y="38"/>
                </a:cubicBezTo>
                <a:cubicBezTo>
                  <a:pt x="39" y="39"/>
                  <a:pt x="39" y="39"/>
                  <a:pt x="39" y="39"/>
                </a:cubicBezTo>
                <a:cubicBezTo>
                  <a:pt x="39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cubicBezTo>
                  <a:pt x="36" y="39"/>
                  <a:pt x="38" y="43"/>
                  <a:pt x="37" y="44"/>
                </a:cubicBezTo>
                <a:cubicBezTo>
                  <a:pt x="35" y="44"/>
                  <a:pt x="25" y="45"/>
                  <a:pt x="23" y="45"/>
                </a:cubicBezTo>
                <a:cubicBezTo>
                  <a:pt x="21" y="45"/>
                  <a:pt x="20" y="59"/>
                  <a:pt x="19" y="59"/>
                </a:cubicBezTo>
                <a:cubicBezTo>
                  <a:pt x="18" y="59"/>
                  <a:pt x="12" y="60"/>
                  <a:pt x="10" y="59"/>
                </a:cubicBezTo>
                <a:cubicBezTo>
                  <a:pt x="10" y="59"/>
                  <a:pt x="10" y="59"/>
                  <a:pt x="9" y="59"/>
                </a:cubicBezTo>
                <a:cubicBezTo>
                  <a:pt x="9" y="58"/>
                  <a:pt x="8" y="58"/>
                  <a:pt x="6" y="57"/>
                </a:cubicBezTo>
                <a:cubicBezTo>
                  <a:pt x="6" y="57"/>
                  <a:pt x="6" y="57"/>
                  <a:pt x="6" y="57"/>
                </a:cubicBezTo>
                <a:cubicBezTo>
                  <a:pt x="6" y="56"/>
                  <a:pt x="5" y="56"/>
                  <a:pt x="5" y="56"/>
                </a:cubicBezTo>
                <a:cubicBezTo>
                  <a:pt x="5" y="56"/>
                  <a:pt x="4" y="56"/>
                  <a:pt x="4" y="55"/>
                </a:cubicBezTo>
                <a:cubicBezTo>
                  <a:pt x="4" y="55"/>
                  <a:pt x="3" y="55"/>
                  <a:pt x="2" y="55"/>
                </a:cubicBezTo>
                <a:cubicBezTo>
                  <a:pt x="0" y="55"/>
                  <a:pt x="1" y="66"/>
                  <a:pt x="1" y="69"/>
                </a:cubicBezTo>
                <a:cubicBezTo>
                  <a:pt x="2" y="71"/>
                  <a:pt x="5" y="85"/>
                  <a:pt x="8" y="85"/>
                </a:cubicBezTo>
              </a:path>
            </a:pathLst>
          </a:custGeom>
          <a:solidFill>
            <a:srgbClr val="D7816C">
              <a:alpha val="100000"/>
            </a:srgbClr>
          </a:solidFill>
          <a:ln w="9525" cap="flat" cmpd="sng">
            <a:solidFill>
              <a:schemeClr val="lt1">
                <a:alpha val="20000"/>
              </a:schemeClr>
            </a:solidFill>
            <a:prstDash val="solid"/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8801" name="任意多边形 1048800"/>
          <p:cNvSpPr/>
          <p:nvPr/>
        </p:nvSpPr>
        <p:spPr bwMode="auto">
          <a:xfrm>
            <a:off x="7874000" y="3602037"/>
            <a:ext cx="46037" cy="42862"/>
          </a:xfrm>
          <a:custGeom>
            <a:avLst/>
            <a:gdLst>
              <a:gd name="l" fmla="*/ 0 w 24"/>
              <a:gd name="t" fmla="*/ 0 h 23"/>
              <a:gd name="r" fmla="*/ 24 w 24"/>
              <a:gd name="b" fmla="*/ 23 h 23"/>
            </a:gdLst>
            <a:ahLst/>
            <a:cxnLst/>
            <a:rect l="l" t="t" r="r" b="b"/>
            <a:pathLst>
              <a:path w="24" h="23">
                <a:moveTo>
                  <a:pt x="22" y="10"/>
                </a:moveTo>
                <a:cubicBezTo>
                  <a:pt x="23" y="9"/>
                  <a:pt x="24" y="5"/>
                  <a:pt x="21" y="2"/>
                </a:cubicBezTo>
                <a:cubicBezTo>
                  <a:pt x="18" y="0"/>
                  <a:pt x="17" y="1"/>
                  <a:pt x="13" y="2"/>
                </a:cubicBezTo>
                <a:cubicBezTo>
                  <a:pt x="9" y="3"/>
                  <a:pt x="6" y="6"/>
                  <a:pt x="3" y="8"/>
                </a:cubicBezTo>
                <a:cubicBezTo>
                  <a:pt x="0" y="10"/>
                  <a:pt x="1" y="19"/>
                  <a:pt x="4" y="20"/>
                </a:cubicBezTo>
                <a:cubicBezTo>
                  <a:pt x="12" y="23"/>
                  <a:pt x="19" y="17"/>
                  <a:pt x="20" y="16"/>
                </a:cubicBezTo>
                <a:cubicBezTo>
                  <a:pt x="21" y="15"/>
                  <a:pt x="21" y="11"/>
                  <a:pt x="22" y="10"/>
                </a:cubicBezTo>
              </a:path>
            </a:pathLst>
          </a:custGeom>
          <a:solidFill>
            <a:srgbClr val="D7816C">
              <a:alpha val="100000"/>
            </a:srgbClr>
          </a:solidFill>
          <a:ln w="9525" cap="flat" cmpd="sng">
            <a:solidFill>
              <a:schemeClr val="lt1">
                <a:alpha val="20000"/>
              </a:schemeClr>
            </a:solidFill>
            <a:prstDash val="solid"/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8802" name="任意多边形 1048801"/>
          <p:cNvSpPr/>
          <p:nvPr/>
        </p:nvSpPr>
        <p:spPr bwMode="auto">
          <a:xfrm>
            <a:off x="8089900" y="3497262"/>
            <a:ext cx="34925" cy="74612"/>
          </a:xfrm>
          <a:custGeom>
            <a:avLst/>
            <a:gdLst>
              <a:gd name="l" fmla="*/ 0 w 18"/>
              <a:gd name="t" fmla="*/ 0 h 40"/>
              <a:gd name="r" fmla="*/ 18 w 18"/>
              <a:gd name="b" fmla="*/ 40 h 40"/>
            </a:gdLst>
            <a:ahLst/>
            <a:cxnLst/>
            <a:rect l="l" t="t" r="r" b="b"/>
            <a:pathLst>
              <a:path w="18" h="40">
                <a:moveTo>
                  <a:pt x="12" y="35"/>
                </a:moveTo>
                <a:cubicBezTo>
                  <a:pt x="13" y="31"/>
                  <a:pt x="14" y="23"/>
                  <a:pt x="15" y="21"/>
                </a:cubicBezTo>
                <a:cubicBezTo>
                  <a:pt x="17" y="20"/>
                  <a:pt x="18" y="12"/>
                  <a:pt x="17" y="9"/>
                </a:cubicBezTo>
                <a:cubicBezTo>
                  <a:pt x="15" y="7"/>
                  <a:pt x="14" y="4"/>
                  <a:pt x="13" y="2"/>
                </a:cubicBezTo>
                <a:cubicBezTo>
                  <a:pt x="11" y="0"/>
                  <a:pt x="3" y="9"/>
                  <a:pt x="3" y="10"/>
                </a:cubicBezTo>
                <a:cubicBezTo>
                  <a:pt x="2" y="12"/>
                  <a:pt x="0" y="21"/>
                  <a:pt x="1" y="24"/>
                </a:cubicBezTo>
                <a:cubicBezTo>
                  <a:pt x="2" y="27"/>
                  <a:pt x="6" y="34"/>
                  <a:pt x="9" y="37"/>
                </a:cubicBezTo>
                <a:cubicBezTo>
                  <a:pt x="11" y="40"/>
                  <a:pt x="11" y="40"/>
                  <a:pt x="12" y="35"/>
                </a:cubicBezTo>
              </a:path>
            </a:pathLst>
          </a:custGeom>
          <a:solidFill>
            <a:srgbClr val="D7816C">
              <a:alpha val="100000"/>
            </a:srgbClr>
          </a:solidFill>
          <a:ln w="9525" cap="flat" cmpd="sng">
            <a:solidFill>
              <a:schemeClr val="lt1">
                <a:alpha val="20000"/>
              </a:schemeClr>
            </a:solidFill>
            <a:prstDash val="solid"/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8803" name="任意多边形 1048802"/>
          <p:cNvSpPr/>
          <p:nvPr/>
        </p:nvSpPr>
        <p:spPr bwMode="auto">
          <a:xfrm>
            <a:off x="8237537" y="3327400"/>
            <a:ext cx="52387" cy="60325"/>
          </a:xfrm>
          <a:custGeom>
            <a:avLst/>
            <a:gdLst>
              <a:gd name="l" fmla="*/ 0 w 27"/>
              <a:gd name="t" fmla="*/ 0 h 33"/>
              <a:gd name="r" fmla="*/ 27 w 27"/>
              <a:gd name="b" fmla="*/ 33 h 33"/>
            </a:gdLst>
            <a:ahLst/>
            <a:cxnLst/>
            <a:rect l="l" t="t" r="r" b="b"/>
            <a:pathLst>
              <a:path w="27" h="33">
                <a:moveTo>
                  <a:pt x="7" y="2"/>
                </a:moveTo>
                <a:cubicBezTo>
                  <a:pt x="6" y="4"/>
                  <a:pt x="3" y="5"/>
                  <a:pt x="2" y="6"/>
                </a:cubicBezTo>
                <a:cubicBezTo>
                  <a:pt x="0" y="7"/>
                  <a:pt x="0" y="10"/>
                  <a:pt x="1" y="11"/>
                </a:cubicBezTo>
                <a:cubicBezTo>
                  <a:pt x="1" y="12"/>
                  <a:pt x="6" y="16"/>
                  <a:pt x="7" y="16"/>
                </a:cubicBezTo>
                <a:cubicBezTo>
                  <a:pt x="8" y="16"/>
                  <a:pt x="6" y="10"/>
                  <a:pt x="7" y="10"/>
                </a:cubicBezTo>
                <a:cubicBezTo>
                  <a:pt x="8" y="9"/>
                  <a:pt x="9" y="12"/>
                  <a:pt x="11" y="13"/>
                </a:cubicBezTo>
                <a:cubicBezTo>
                  <a:pt x="13" y="15"/>
                  <a:pt x="11" y="19"/>
                  <a:pt x="10" y="21"/>
                </a:cubicBezTo>
                <a:cubicBezTo>
                  <a:pt x="9" y="22"/>
                  <a:pt x="10" y="24"/>
                  <a:pt x="10" y="26"/>
                </a:cubicBezTo>
                <a:cubicBezTo>
                  <a:pt x="11" y="28"/>
                  <a:pt x="13" y="32"/>
                  <a:pt x="15" y="32"/>
                </a:cubicBezTo>
                <a:cubicBezTo>
                  <a:pt x="16" y="33"/>
                  <a:pt x="15" y="29"/>
                  <a:pt x="16" y="28"/>
                </a:cubicBezTo>
                <a:cubicBezTo>
                  <a:pt x="17" y="28"/>
                  <a:pt x="18" y="33"/>
                  <a:pt x="20" y="33"/>
                </a:cubicBezTo>
                <a:cubicBezTo>
                  <a:pt x="21" y="33"/>
                  <a:pt x="22" y="30"/>
                  <a:pt x="24" y="29"/>
                </a:cubicBezTo>
                <a:cubicBezTo>
                  <a:pt x="25" y="28"/>
                  <a:pt x="24" y="24"/>
                  <a:pt x="24" y="22"/>
                </a:cubicBezTo>
                <a:cubicBezTo>
                  <a:pt x="23" y="19"/>
                  <a:pt x="25" y="14"/>
                  <a:pt x="26" y="12"/>
                </a:cubicBezTo>
                <a:cubicBezTo>
                  <a:pt x="27" y="10"/>
                  <a:pt x="22" y="8"/>
                  <a:pt x="21" y="5"/>
                </a:cubicBezTo>
                <a:cubicBezTo>
                  <a:pt x="21" y="3"/>
                  <a:pt x="20" y="1"/>
                  <a:pt x="18" y="2"/>
                </a:cubicBezTo>
                <a:cubicBezTo>
                  <a:pt x="16" y="3"/>
                  <a:pt x="14" y="3"/>
                  <a:pt x="12" y="1"/>
                </a:cubicBezTo>
                <a:cubicBezTo>
                  <a:pt x="10" y="0"/>
                  <a:pt x="8" y="0"/>
                  <a:pt x="7" y="2"/>
                </a:cubicBezTo>
              </a:path>
            </a:pathLst>
          </a:custGeom>
          <a:solidFill>
            <a:srgbClr val="D7816C">
              <a:alpha val="100000"/>
            </a:srgbClr>
          </a:solidFill>
          <a:ln w="9525" cap="flat" cmpd="sng">
            <a:solidFill>
              <a:schemeClr val="lt1">
                <a:alpha val="20000"/>
              </a:schemeClr>
            </a:solidFill>
            <a:prstDash val="solid"/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8804" name="任意多边形 1048803"/>
          <p:cNvSpPr/>
          <p:nvPr/>
        </p:nvSpPr>
        <p:spPr bwMode="auto">
          <a:xfrm>
            <a:off x="8289925" y="3317875"/>
            <a:ext cx="50800" cy="41275"/>
          </a:xfrm>
          <a:custGeom>
            <a:avLst/>
            <a:gdLst>
              <a:gd name="l" fmla="*/ 0 w 25"/>
              <a:gd name="t" fmla="*/ 0 h 22"/>
              <a:gd name="r" fmla="*/ 25 w 25"/>
              <a:gd name="b" fmla="*/ 22 h 22"/>
            </a:gdLst>
            <a:ahLst/>
            <a:cxnLst/>
            <a:rect l="l" t="t" r="r" b="b"/>
            <a:pathLst>
              <a:path w="25" h="22">
                <a:moveTo>
                  <a:pt x="13" y="11"/>
                </a:moveTo>
                <a:cubicBezTo>
                  <a:pt x="14" y="9"/>
                  <a:pt x="19" y="11"/>
                  <a:pt x="21" y="11"/>
                </a:cubicBezTo>
                <a:cubicBezTo>
                  <a:pt x="22" y="11"/>
                  <a:pt x="25" y="4"/>
                  <a:pt x="23" y="3"/>
                </a:cubicBezTo>
                <a:cubicBezTo>
                  <a:pt x="21" y="2"/>
                  <a:pt x="18" y="0"/>
                  <a:pt x="16" y="0"/>
                </a:cubicBezTo>
                <a:cubicBezTo>
                  <a:pt x="13" y="1"/>
                  <a:pt x="14" y="5"/>
                  <a:pt x="11" y="6"/>
                </a:cubicBezTo>
                <a:cubicBezTo>
                  <a:pt x="8" y="6"/>
                  <a:pt x="6" y="4"/>
                  <a:pt x="5" y="5"/>
                </a:cubicBezTo>
                <a:cubicBezTo>
                  <a:pt x="3" y="7"/>
                  <a:pt x="1" y="11"/>
                  <a:pt x="0" y="12"/>
                </a:cubicBezTo>
                <a:cubicBezTo>
                  <a:pt x="0" y="13"/>
                  <a:pt x="1" y="13"/>
                  <a:pt x="3" y="13"/>
                </a:cubicBezTo>
                <a:cubicBezTo>
                  <a:pt x="5" y="14"/>
                  <a:pt x="5" y="19"/>
                  <a:pt x="8" y="20"/>
                </a:cubicBezTo>
                <a:cubicBezTo>
                  <a:pt x="11" y="22"/>
                  <a:pt x="12" y="13"/>
                  <a:pt x="13" y="11"/>
                </a:cubicBezTo>
              </a:path>
            </a:pathLst>
          </a:custGeom>
          <a:solidFill>
            <a:srgbClr val="D7816C">
              <a:alpha val="100000"/>
            </a:srgbClr>
          </a:solidFill>
          <a:ln w="9525" cap="flat" cmpd="sng">
            <a:solidFill>
              <a:schemeClr val="lt1">
                <a:alpha val="20000"/>
              </a:schemeClr>
            </a:solidFill>
            <a:prstDash val="solid"/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8805" name="任意多边形 1048804"/>
          <p:cNvSpPr/>
          <p:nvPr/>
        </p:nvSpPr>
        <p:spPr bwMode="auto">
          <a:xfrm>
            <a:off x="8255000" y="3168650"/>
            <a:ext cx="196850" cy="168275"/>
          </a:xfrm>
          <a:custGeom>
            <a:avLst/>
            <a:gdLst>
              <a:gd name="l" fmla="*/ 0 w 100"/>
              <a:gd name="t" fmla="*/ 0 h 92"/>
              <a:gd name="r" fmla="*/ 100 w 100"/>
              <a:gd name="b" fmla="*/ 92 h 92"/>
            </a:gdLst>
            <a:ahLst/>
            <a:cxnLst/>
            <a:rect l="l" t="t" r="r" b="b"/>
            <a:pathLst>
              <a:path w="100" h="92">
                <a:moveTo>
                  <a:pt x="47" y="68"/>
                </a:moveTo>
                <a:cubicBezTo>
                  <a:pt x="45" y="68"/>
                  <a:pt x="45" y="66"/>
                  <a:pt x="43" y="66"/>
                </a:cubicBezTo>
                <a:cubicBezTo>
                  <a:pt x="42" y="65"/>
                  <a:pt x="42" y="65"/>
                  <a:pt x="37" y="65"/>
                </a:cubicBezTo>
                <a:cubicBezTo>
                  <a:pt x="33" y="65"/>
                  <a:pt x="33" y="66"/>
                  <a:pt x="31" y="67"/>
                </a:cubicBezTo>
                <a:cubicBezTo>
                  <a:pt x="29" y="68"/>
                  <a:pt x="21" y="67"/>
                  <a:pt x="19" y="68"/>
                </a:cubicBezTo>
                <a:cubicBezTo>
                  <a:pt x="16" y="69"/>
                  <a:pt x="14" y="73"/>
                  <a:pt x="12" y="74"/>
                </a:cubicBezTo>
                <a:cubicBezTo>
                  <a:pt x="10" y="76"/>
                  <a:pt x="9" y="79"/>
                  <a:pt x="7" y="80"/>
                </a:cubicBezTo>
                <a:cubicBezTo>
                  <a:pt x="6" y="81"/>
                  <a:pt x="3" y="80"/>
                  <a:pt x="2" y="83"/>
                </a:cubicBezTo>
                <a:cubicBezTo>
                  <a:pt x="0" y="86"/>
                  <a:pt x="5" y="84"/>
                  <a:pt x="9" y="84"/>
                </a:cubicBezTo>
                <a:cubicBezTo>
                  <a:pt x="12" y="84"/>
                  <a:pt x="13" y="84"/>
                  <a:pt x="14" y="84"/>
                </a:cubicBezTo>
                <a:cubicBezTo>
                  <a:pt x="14" y="83"/>
                  <a:pt x="17" y="82"/>
                  <a:pt x="18" y="83"/>
                </a:cubicBezTo>
                <a:cubicBezTo>
                  <a:pt x="20" y="84"/>
                  <a:pt x="23" y="83"/>
                  <a:pt x="24" y="83"/>
                </a:cubicBezTo>
                <a:cubicBezTo>
                  <a:pt x="25" y="83"/>
                  <a:pt x="25" y="80"/>
                  <a:pt x="27" y="80"/>
                </a:cubicBezTo>
                <a:cubicBezTo>
                  <a:pt x="29" y="81"/>
                  <a:pt x="31" y="79"/>
                  <a:pt x="32" y="79"/>
                </a:cubicBezTo>
                <a:cubicBezTo>
                  <a:pt x="33" y="78"/>
                  <a:pt x="37" y="77"/>
                  <a:pt x="39" y="77"/>
                </a:cubicBezTo>
                <a:cubicBezTo>
                  <a:pt x="40" y="77"/>
                  <a:pt x="43" y="77"/>
                  <a:pt x="46" y="79"/>
                </a:cubicBezTo>
                <a:cubicBezTo>
                  <a:pt x="48" y="80"/>
                  <a:pt x="46" y="82"/>
                  <a:pt x="45" y="83"/>
                </a:cubicBezTo>
                <a:cubicBezTo>
                  <a:pt x="44" y="84"/>
                  <a:pt x="45" y="86"/>
                  <a:pt x="47" y="88"/>
                </a:cubicBezTo>
                <a:cubicBezTo>
                  <a:pt x="49" y="90"/>
                  <a:pt x="50" y="91"/>
                  <a:pt x="53" y="91"/>
                </a:cubicBezTo>
                <a:cubicBezTo>
                  <a:pt x="56" y="92"/>
                  <a:pt x="57" y="86"/>
                  <a:pt x="59" y="84"/>
                </a:cubicBezTo>
                <a:cubicBezTo>
                  <a:pt x="60" y="83"/>
                  <a:pt x="61" y="83"/>
                  <a:pt x="62" y="82"/>
                </a:cubicBezTo>
                <a:cubicBezTo>
                  <a:pt x="63" y="82"/>
                  <a:pt x="62" y="78"/>
                  <a:pt x="63" y="77"/>
                </a:cubicBezTo>
                <a:cubicBezTo>
                  <a:pt x="63" y="77"/>
                  <a:pt x="65" y="79"/>
                  <a:pt x="66" y="79"/>
                </a:cubicBezTo>
                <a:cubicBezTo>
                  <a:pt x="67" y="79"/>
                  <a:pt x="70" y="79"/>
                  <a:pt x="72" y="79"/>
                </a:cubicBezTo>
                <a:cubicBezTo>
                  <a:pt x="73" y="79"/>
                  <a:pt x="77" y="77"/>
                  <a:pt x="78" y="76"/>
                </a:cubicBezTo>
                <a:cubicBezTo>
                  <a:pt x="79" y="76"/>
                  <a:pt x="79" y="74"/>
                  <a:pt x="80" y="74"/>
                </a:cubicBezTo>
                <a:cubicBezTo>
                  <a:pt x="81" y="73"/>
                  <a:pt x="82" y="77"/>
                  <a:pt x="84" y="77"/>
                </a:cubicBezTo>
                <a:cubicBezTo>
                  <a:pt x="85" y="77"/>
                  <a:pt x="85" y="71"/>
                  <a:pt x="85" y="70"/>
                </a:cubicBezTo>
                <a:cubicBezTo>
                  <a:pt x="84" y="68"/>
                  <a:pt x="86" y="69"/>
                  <a:pt x="87" y="69"/>
                </a:cubicBezTo>
                <a:cubicBezTo>
                  <a:pt x="89" y="68"/>
                  <a:pt x="90" y="66"/>
                  <a:pt x="90" y="65"/>
                </a:cubicBezTo>
                <a:cubicBezTo>
                  <a:pt x="91" y="65"/>
                  <a:pt x="92" y="67"/>
                  <a:pt x="91" y="68"/>
                </a:cubicBezTo>
                <a:cubicBezTo>
                  <a:pt x="91" y="69"/>
                  <a:pt x="89" y="71"/>
                  <a:pt x="90" y="73"/>
                </a:cubicBezTo>
                <a:cubicBezTo>
                  <a:pt x="90" y="75"/>
                  <a:pt x="93" y="75"/>
                  <a:pt x="95" y="75"/>
                </a:cubicBezTo>
                <a:cubicBezTo>
                  <a:pt x="97" y="75"/>
                  <a:pt x="95" y="72"/>
                  <a:pt x="96" y="69"/>
                </a:cubicBezTo>
                <a:cubicBezTo>
                  <a:pt x="97" y="67"/>
                  <a:pt x="100" y="67"/>
                  <a:pt x="98" y="65"/>
                </a:cubicBezTo>
                <a:cubicBezTo>
                  <a:pt x="95" y="62"/>
                  <a:pt x="96" y="59"/>
                  <a:pt x="96" y="58"/>
                </a:cubicBezTo>
                <a:cubicBezTo>
                  <a:pt x="97" y="57"/>
                  <a:pt x="96" y="50"/>
                  <a:pt x="96" y="49"/>
                </a:cubicBezTo>
                <a:cubicBezTo>
                  <a:pt x="97" y="47"/>
                  <a:pt x="94" y="40"/>
                  <a:pt x="93" y="38"/>
                </a:cubicBezTo>
                <a:cubicBezTo>
                  <a:pt x="93" y="37"/>
                  <a:pt x="93" y="35"/>
                  <a:pt x="94" y="34"/>
                </a:cubicBezTo>
                <a:cubicBezTo>
                  <a:pt x="96" y="34"/>
                  <a:pt x="96" y="35"/>
                  <a:pt x="97" y="35"/>
                </a:cubicBezTo>
                <a:cubicBezTo>
                  <a:pt x="98" y="34"/>
                  <a:pt x="97" y="31"/>
                  <a:pt x="97" y="29"/>
                </a:cubicBezTo>
                <a:cubicBezTo>
                  <a:pt x="97" y="28"/>
                  <a:pt x="98" y="25"/>
                  <a:pt x="98" y="23"/>
                </a:cubicBezTo>
                <a:cubicBezTo>
                  <a:pt x="98" y="22"/>
                  <a:pt x="94" y="11"/>
                  <a:pt x="92" y="10"/>
                </a:cubicBezTo>
                <a:cubicBezTo>
                  <a:pt x="91" y="10"/>
                  <a:pt x="88" y="3"/>
                  <a:pt x="87" y="2"/>
                </a:cubicBezTo>
                <a:cubicBezTo>
                  <a:pt x="87" y="1"/>
                  <a:pt x="85" y="0"/>
                  <a:pt x="83" y="0"/>
                </a:cubicBezTo>
                <a:cubicBezTo>
                  <a:pt x="81" y="0"/>
                  <a:pt x="82" y="2"/>
                  <a:pt x="82" y="2"/>
                </a:cubicBezTo>
                <a:cubicBezTo>
                  <a:pt x="82" y="3"/>
                  <a:pt x="84" y="3"/>
                  <a:pt x="85" y="3"/>
                </a:cubicBezTo>
                <a:cubicBezTo>
                  <a:pt x="85" y="3"/>
                  <a:pt x="85" y="5"/>
                  <a:pt x="86" y="6"/>
                </a:cubicBezTo>
                <a:cubicBezTo>
                  <a:pt x="86" y="7"/>
                  <a:pt x="84" y="6"/>
                  <a:pt x="83" y="6"/>
                </a:cubicBezTo>
                <a:cubicBezTo>
                  <a:pt x="81" y="6"/>
                  <a:pt x="80" y="5"/>
                  <a:pt x="80" y="4"/>
                </a:cubicBezTo>
                <a:cubicBezTo>
                  <a:pt x="79" y="2"/>
                  <a:pt x="79" y="1"/>
                  <a:pt x="77" y="1"/>
                </a:cubicBezTo>
                <a:cubicBezTo>
                  <a:pt x="76" y="2"/>
                  <a:pt x="77" y="3"/>
                  <a:pt x="77" y="5"/>
                </a:cubicBezTo>
                <a:cubicBezTo>
                  <a:pt x="77" y="6"/>
                  <a:pt x="76" y="7"/>
                  <a:pt x="75" y="8"/>
                </a:cubicBezTo>
                <a:cubicBezTo>
                  <a:pt x="75" y="9"/>
                  <a:pt x="76" y="10"/>
                  <a:pt x="78" y="13"/>
                </a:cubicBezTo>
                <a:cubicBezTo>
                  <a:pt x="79" y="15"/>
                  <a:pt x="78" y="15"/>
                  <a:pt x="77" y="16"/>
                </a:cubicBezTo>
                <a:cubicBezTo>
                  <a:pt x="76" y="18"/>
                  <a:pt x="78" y="18"/>
                  <a:pt x="80" y="19"/>
                </a:cubicBezTo>
                <a:cubicBezTo>
                  <a:pt x="82" y="21"/>
                  <a:pt x="80" y="26"/>
                  <a:pt x="80" y="28"/>
                </a:cubicBezTo>
                <a:cubicBezTo>
                  <a:pt x="79" y="31"/>
                  <a:pt x="78" y="36"/>
                  <a:pt x="77" y="39"/>
                </a:cubicBezTo>
                <a:cubicBezTo>
                  <a:pt x="75" y="41"/>
                  <a:pt x="72" y="45"/>
                  <a:pt x="69" y="46"/>
                </a:cubicBezTo>
                <a:cubicBezTo>
                  <a:pt x="66" y="47"/>
                  <a:pt x="63" y="50"/>
                  <a:pt x="62" y="52"/>
                </a:cubicBezTo>
                <a:cubicBezTo>
                  <a:pt x="62" y="53"/>
                  <a:pt x="60" y="54"/>
                  <a:pt x="58" y="54"/>
                </a:cubicBezTo>
                <a:cubicBezTo>
                  <a:pt x="56" y="54"/>
                  <a:pt x="55" y="52"/>
                  <a:pt x="56" y="50"/>
                </a:cubicBezTo>
                <a:cubicBezTo>
                  <a:pt x="57" y="48"/>
                  <a:pt x="57" y="46"/>
                  <a:pt x="56" y="46"/>
                </a:cubicBezTo>
                <a:cubicBezTo>
                  <a:pt x="55" y="46"/>
                  <a:pt x="53" y="47"/>
                  <a:pt x="52" y="48"/>
                </a:cubicBezTo>
                <a:cubicBezTo>
                  <a:pt x="52" y="49"/>
                  <a:pt x="53" y="52"/>
                  <a:pt x="53" y="54"/>
                </a:cubicBezTo>
                <a:cubicBezTo>
                  <a:pt x="53" y="57"/>
                  <a:pt x="50" y="59"/>
                  <a:pt x="49" y="61"/>
                </a:cubicBezTo>
                <a:cubicBezTo>
                  <a:pt x="48" y="62"/>
                  <a:pt x="51" y="64"/>
                  <a:pt x="51" y="66"/>
                </a:cubicBezTo>
                <a:cubicBezTo>
                  <a:pt x="50" y="67"/>
                  <a:pt x="48" y="68"/>
                  <a:pt x="47" y="68"/>
                </a:cubicBezTo>
              </a:path>
            </a:pathLst>
          </a:custGeom>
          <a:solidFill>
            <a:srgbClr val="D7816C">
              <a:alpha val="100000"/>
            </a:srgbClr>
          </a:solidFill>
          <a:ln w="9525" cap="flat" cmpd="sng">
            <a:solidFill>
              <a:schemeClr val="lt1">
                <a:alpha val="20000"/>
              </a:schemeClr>
            </a:solidFill>
            <a:prstDash val="solid"/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8806" name="任意多边形 1048805"/>
          <p:cNvSpPr/>
          <p:nvPr/>
        </p:nvSpPr>
        <p:spPr bwMode="auto">
          <a:xfrm>
            <a:off x="8388350" y="3074987"/>
            <a:ext cx="109537" cy="93662"/>
          </a:xfrm>
          <a:custGeom>
            <a:avLst/>
            <a:gdLst>
              <a:gd name="l" fmla="*/ 0 w 55"/>
              <a:gd name="t" fmla="*/ 0 h 50"/>
              <a:gd name="r" fmla="*/ 55 w 55"/>
              <a:gd name="b" fmla="*/ 50 h 50"/>
            </a:gdLst>
            <a:ahLst/>
            <a:cxnLst/>
            <a:rect l="l" t="t" r="r" b="b"/>
            <a:pathLst>
              <a:path w="55" h="50">
                <a:moveTo>
                  <a:pt x="12" y="31"/>
                </a:moveTo>
                <a:cubicBezTo>
                  <a:pt x="11" y="31"/>
                  <a:pt x="8" y="29"/>
                  <a:pt x="6" y="29"/>
                </a:cubicBezTo>
                <a:cubicBezTo>
                  <a:pt x="3" y="29"/>
                  <a:pt x="5" y="32"/>
                  <a:pt x="4" y="33"/>
                </a:cubicBezTo>
                <a:cubicBezTo>
                  <a:pt x="3" y="34"/>
                  <a:pt x="0" y="35"/>
                  <a:pt x="0" y="37"/>
                </a:cubicBezTo>
                <a:cubicBezTo>
                  <a:pt x="0" y="39"/>
                  <a:pt x="2" y="41"/>
                  <a:pt x="4" y="43"/>
                </a:cubicBezTo>
                <a:cubicBezTo>
                  <a:pt x="6" y="45"/>
                  <a:pt x="4" y="44"/>
                  <a:pt x="3" y="46"/>
                </a:cubicBezTo>
                <a:cubicBezTo>
                  <a:pt x="3" y="47"/>
                  <a:pt x="5" y="48"/>
                  <a:pt x="6" y="49"/>
                </a:cubicBezTo>
                <a:cubicBezTo>
                  <a:pt x="8" y="50"/>
                  <a:pt x="9" y="47"/>
                  <a:pt x="10" y="46"/>
                </a:cubicBezTo>
                <a:cubicBezTo>
                  <a:pt x="11" y="46"/>
                  <a:pt x="12" y="44"/>
                  <a:pt x="14" y="44"/>
                </a:cubicBezTo>
                <a:cubicBezTo>
                  <a:pt x="15" y="44"/>
                  <a:pt x="14" y="41"/>
                  <a:pt x="11" y="41"/>
                </a:cubicBezTo>
                <a:cubicBezTo>
                  <a:pt x="9" y="41"/>
                  <a:pt x="8" y="41"/>
                  <a:pt x="6" y="40"/>
                </a:cubicBezTo>
                <a:cubicBezTo>
                  <a:pt x="4" y="39"/>
                  <a:pt x="6" y="36"/>
                  <a:pt x="7" y="35"/>
                </a:cubicBezTo>
                <a:cubicBezTo>
                  <a:pt x="8" y="35"/>
                  <a:pt x="11" y="38"/>
                  <a:pt x="11" y="39"/>
                </a:cubicBezTo>
                <a:cubicBezTo>
                  <a:pt x="12" y="40"/>
                  <a:pt x="16" y="36"/>
                  <a:pt x="16" y="36"/>
                </a:cubicBezTo>
                <a:cubicBezTo>
                  <a:pt x="17" y="35"/>
                  <a:pt x="21" y="38"/>
                  <a:pt x="23" y="38"/>
                </a:cubicBezTo>
                <a:cubicBezTo>
                  <a:pt x="25" y="37"/>
                  <a:pt x="32" y="42"/>
                  <a:pt x="34" y="43"/>
                </a:cubicBezTo>
                <a:cubicBezTo>
                  <a:pt x="36" y="44"/>
                  <a:pt x="36" y="41"/>
                  <a:pt x="36" y="38"/>
                </a:cubicBezTo>
                <a:cubicBezTo>
                  <a:pt x="37" y="34"/>
                  <a:pt x="39" y="31"/>
                  <a:pt x="43" y="30"/>
                </a:cubicBezTo>
                <a:cubicBezTo>
                  <a:pt x="46" y="28"/>
                  <a:pt x="54" y="27"/>
                  <a:pt x="54" y="26"/>
                </a:cubicBezTo>
                <a:cubicBezTo>
                  <a:pt x="55" y="25"/>
                  <a:pt x="53" y="26"/>
                  <a:pt x="51" y="26"/>
                </a:cubicBezTo>
                <a:cubicBezTo>
                  <a:pt x="49" y="26"/>
                  <a:pt x="49" y="22"/>
                  <a:pt x="48" y="21"/>
                </a:cubicBezTo>
                <a:cubicBezTo>
                  <a:pt x="47" y="20"/>
                  <a:pt x="47" y="17"/>
                  <a:pt x="46" y="16"/>
                </a:cubicBezTo>
                <a:cubicBezTo>
                  <a:pt x="46" y="15"/>
                  <a:pt x="42" y="18"/>
                  <a:pt x="40" y="18"/>
                </a:cubicBezTo>
                <a:cubicBezTo>
                  <a:pt x="39" y="18"/>
                  <a:pt x="39" y="16"/>
                  <a:pt x="38" y="15"/>
                </a:cubicBezTo>
                <a:cubicBezTo>
                  <a:pt x="37" y="13"/>
                  <a:pt x="35" y="15"/>
                  <a:pt x="33" y="16"/>
                </a:cubicBezTo>
                <a:cubicBezTo>
                  <a:pt x="31" y="16"/>
                  <a:pt x="26" y="12"/>
                  <a:pt x="23" y="10"/>
                </a:cubicBezTo>
                <a:cubicBezTo>
                  <a:pt x="20" y="8"/>
                  <a:pt x="15" y="3"/>
                  <a:pt x="14" y="2"/>
                </a:cubicBezTo>
                <a:cubicBezTo>
                  <a:pt x="12" y="0"/>
                  <a:pt x="12" y="1"/>
                  <a:pt x="11" y="2"/>
                </a:cubicBezTo>
                <a:cubicBezTo>
                  <a:pt x="10" y="3"/>
                  <a:pt x="10" y="5"/>
                  <a:pt x="11" y="7"/>
                </a:cubicBezTo>
                <a:cubicBezTo>
                  <a:pt x="13" y="8"/>
                  <a:pt x="14" y="17"/>
                  <a:pt x="14" y="18"/>
                </a:cubicBezTo>
                <a:cubicBezTo>
                  <a:pt x="13" y="19"/>
                  <a:pt x="12" y="23"/>
                  <a:pt x="14" y="25"/>
                </a:cubicBezTo>
                <a:cubicBezTo>
                  <a:pt x="15" y="27"/>
                  <a:pt x="13" y="30"/>
                  <a:pt x="12" y="31"/>
                </a:cubicBezTo>
              </a:path>
            </a:pathLst>
          </a:custGeom>
          <a:solidFill>
            <a:srgbClr val="D7816C">
              <a:alpha val="100000"/>
            </a:srgbClr>
          </a:solidFill>
          <a:ln w="9525" cap="flat" cmpd="sng">
            <a:solidFill>
              <a:schemeClr val="lt1">
                <a:alpha val="20000"/>
              </a:schemeClr>
            </a:solidFill>
            <a:prstDash val="solid"/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8807" name="任意多边形 1048806"/>
          <p:cNvSpPr/>
          <p:nvPr/>
        </p:nvSpPr>
        <p:spPr bwMode="auto">
          <a:xfrm>
            <a:off x="8340725" y="2854325"/>
            <a:ext cx="103187" cy="209550"/>
          </a:xfrm>
          <a:custGeom>
            <a:avLst/>
            <a:gdLst>
              <a:gd name="l" fmla="*/ 0 w 53"/>
              <a:gd name="t" fmla="*/ 0 h 113"/>
              <a:gd name="r" fmla="*/ 53 w 53"/>
              <a:gd name="b" fmla="*/ 113 h 113"/>
            </a:gdLst>
            <a:ahLst/>
            <a:cxnLst/>
            <a:rect l="l" t="t" r="r" b="b"/>
            <a:pathLst>
              <a:path w="53" h="113">
                <a:moveTo>
                  <a:pt x="11" y="29"/>
                </a:moveTo>
                <a:cubicBezTo>
                  <a:pt x="13" y="33"/>
                  <a:pt x="15" y="42"/>
                  <a:pt x="17" y="43"/>
                </a:cubicBezTo>
                <a:cubicBezTo>
                  <a:pt x="18" y="44"/>
                  <a:pt x="20" y="50"/>
                  <a:pt x="20" y="52"/>
                </a:cubicBezTo>
                <a:cubicBezTo>
                  <a:pt x="20" y="53"/>
                  <a:pt x="20" y="56"/>
                  <a:pt x="21" y="60"/>
                </a:cubicBezTo>
                <a:cubicBezTo>
                  <a:pt x="21" y="60"/>
                  <a:pt x="21" y="61"/>
                  <a:pt x="21" y="61"/>
                </a:cubicBezTo>
                <a:cubicBezTo>
                  <a:pt x="22" y="65"/>
                  <a:pt x="22" y="69"/>
                  <a:pt x="22" y="70"/>
                </a:cubicBezTo>
                <a:cubicBezTo>
                  <a:pt x="22" y="73"/>
                  <a:pt x="28" y="86"/>
                  <a:pt x="29" y="88"/>
                </a:cubicBezTo>
                <a:cubicBezTo>
                  <a:pt x="30" y="90"/>
                  <a:pt x="31" y="111"/>
                  <a:pt x="34" y="112"/>
                </a:cubicBezTo>
                <a:cubicBezTo>
                  <a:pt x="38" y="113"/>
                  <a:pt x="37" y="107"/>
                  <a:pt x="38" y="106"/>
                </a:cubicBezTo>
                <a:cubicBezTo>
                  <a:pt x="39" y="105"/>
                  <a:pt x="44" y="110"/>
                  <a:pt x="48" y="111"/>
                </a:cubicBezTo>
                <a:cubicBezTo>
                  <a:pt x="53" y="113"/>
                  <a:pt x="43" y="101"/>
                  <a:pt x="43" y="100"/>
                </a:cubicBezTo>
                <a:cubicBezTo>
                  <a:pt x="43" y="98"/>
                  <a:pt x="38" y="93"/>
                  <a:pt x="36" y="90"/>
                </a:cubicBezTo>
                <a:cubicBezTo>
                  <a:pt x="34" y="87"/>
                  <a:pt x="35" y="83"/>
                  <a:pt x="36" y="81"/>
                </a:cubicBezTo>
                <a:cubicBezTo>
                  <a:pt x="36" y="79"/>
                  <a:pt x="35" y="73"/>
                  <a:pt x="37" y="72"/>
                </a:cubicBezTo>
                <a:cubicBezTo>
                  <a:pt x="39" y="71"/>
                  <a:pt x="49" y="77"/>
                  <a:pt x="51" y="78"/>
                </a:cubicBezTo>
                <a:cubicBezTo>
                  <a:pt x="53" y="79"/>
                  <a:pt x="49" y="75"/>
                  <a:pt x="47" y="72"/>
                </a:cubicBezTo>
                <a:cubicBezTo>
                  <a:pt x="46" y="71"/>
                  <a:pt x="46" y="70"/>
                  <a:pt x="46" y="70"/>
                </a:cubicBezTo>
                <a:cubicBezTo>
                  <a:pt x="45" y="70"/>
                  <a:pt x="45" y="69"/>
                  <a:pt x="45" y="69"/>
                </a:cubicBezTo>
                <a:cubicBezTo>
                  <a:pt x="45" y="68"/>
                  <a:pt x="45" y="68"/>
                  <a:pt x="44" y="67"/>
                </a:cubicBezTo>
                <a:cubicBezTo>
                  <a:pt x="44" y="67"/>
                  <a:pt x="44" y="67"/>
                  <a:pt x="44" y="67"/>
                </a:cubicBezTo>
                <a:cubicBezTo>
                  <a:pt x="44" y="66"/>
                  <a:pt x="44" y="65"/>
                  <a:pt x="43" y="64"/>
                </a:cubicBezTo>
                <a:cubicBezTo>
                  <a:pt x="43" y="64"/>
                  <a:pt x="43" y="64"/>
                  <a:pt x="43" y="63"/>
                </a:cubicBezTo>
                <a:cubicBezTo>
                  <a:pt x="43" y="62"/>
                  <a:pt x="42" y="62"/>
                  <a:pt x="42" y="61"/>
                </a:cubicBezTo>
                <a:cubicBezTo>
                  <a:pt x="42" y="59"/>
                  <a:pt x="41" y="58"/>
                  <a:pt x="41" y="57"/>
                </a:cubicBezTo>
                <a:cubicBezTo>
                  <a:pt x="40" y="53"/>
                  <a:pt x="37" y="52"/>
                  <a:pt x="34" y="48"/>
                </a:cubicBezTo>
                <a:cubicBezTo>
                  <a:pt x="31" y="45"/>
                  <a:pt x="27" y="33"/>
                  <a:pt x="25" y="30"/>
                </a:cubicBezTo>
                <a:cubicBezTo>
                  <a:pt x="22" y="27"/>
                  <a:pt x="21" y="28"/>
                  <a:pt x="20" y="24"/>
                </a:cubicBezTo>
                <a:cubicBezTo>
                  <a:pt x="19" y="19"/>
                  <a:pt x="15" y="11"/>
                  <a:pt x="13" y="8"/>
                </a:cubicBezTo>
                <a:cubicBezTo>
                  <a:pt x="12" y="5"/>
                  <a:pt x="13" y="5"/>
                  <a:pt x="12" y="2"/>
                </a:cubicBezTo>
                <a:cubicBezTo>
                  <a:pt x="11" y="0"/>
                  <a:pt x="5" y="0"/>
                  <a:pt x="2" y="0"/>
                </a:cubicBezTo>
                <a:cubicBezTo>
                  <a:pt x="0" y="1"/>
                  <a:pt x="7" y="5"/>
                  <a:pt x="9" y="7"/>
                </a:cubicBezTo>
                <a:cubicBezTo>
                  <a:pt x="10" y="10"/>
                  <a:pt x="7" y="9"/>
                  <a:pt x="4" y="11"/>
                </a:cubicBezTo>
                <a:cubicBezTo>
                  <a:pt x="1" y="13"/>
                  <a:pt x="6" y="17"/>
                  <a:pt x="6" y="20"/>
                </a:cubicBezTo>
                <a:cubicBezTo>
                  <a:pt x="6" y="23"/>
                  <a:pt x="10" y="26"/>
                  <a:pt x="11" y="29"/>
                </a:cubicBezTo>
              </a:path>
            </a:pathLst>
          </a:custGeom>
          <a:solidFill>
            <a:srgbClr val="D7816C">
              <a:alpha val="100000"/>
            </a:srgbClr>
          </a:solidFill>
          <a:ln w="9525" cap="flat" cmpd="sng">
            <a:solidFill>
              <a:schemeClr val="lt1">
                <a:alpha val="20000"/>
              </a:schemeClr>
            </a:solidFill>
            <a:prstDash val="solid"/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8808" name="任意多边形 1048807"/>
          <p:cNvSpPr/>
          <p:nvPr/>
        </p:nvSpPr>
        <p:spPr bwMode="auto">
          <a:xfrm>
            <a:off x="8110537" y="3632200"/>
            <a:ext cx="111125" cy="117475"/>
          </a:xfrm>
          <a:custGeom>
            <a:avLst/>
            <a:gdLst>
              <a:gd name="l" fmla="*/ 0 w 57"/>
              <a:gd name="t" fmla="*/ 0 h 64"/>
              <a:gd name="r" fmla="*/ 57 w 57"/>
              <a:gd name="b" fmla="*/ 64 h 64"/>
            </a:gdLst>
            <a:ahLst/>
            <a:cxnLst/>
            <a:rect l="l" t="t" r="r" b="b"/>
            <a:pathLst>
              <a:path w="57" h="64">
                <a:moveTo>
                  <a:pt x="7" y="40"/>
                </a:moveTo>
                <a:cubicBezTo>
                  <a:pt x="9" y="42"/>
                  <a:pt x="17" y="43"/>
                  <a:pt x="13" y="45"/>
                </a:cubicBezTo>
                <a:cubicBezTo>
                  <a:pt x="10" y="46"/>
                  <a:pt x="12" y="47"/>
                  <a:pt x="15" y="49"/>
                </a:cubicBezTo>
                <a:cubicBezTo>
                  <a:pt x="17" y="50"/>
                  <a:pt x="19" y="51"/>
                  <a:pt x="22" y="52"/>
                </a:cubicBezTo>
                <a:cubicBezTo>
                  <a:pt x="25" y="54"/>
                  <a:pt x="27" y="52"/>
                  <a:pt x="28" y="50"/>
                </a:cubicBezTo>
                <a:cubicBezTo>
                  <a:pt x="30" y="48"/>
                  <a:pt x="29" y="51"/>
                  <a:pt x="29" y="53"/>
                </a:cubicBezTo>
                <a:cubicBezTo>
                  <a:pt x="28" y="55"/>
                  <a:pt x="31" y="55"/>
                  <a:pt x="34" y="55"/>
                </a:cubicBezTo>
                <a:cubicBezTo>
                  <a:pt x="37" y="54"/>
                  <a:pt x="38" y="56"/>
                  <a:pt x="40" y="57"/>
                </a:cubicBezTo>
                <a:cubicBezTo>
                  <a:pt x="41" y="58"/>
                  <a:pt x="40" y="54"/>
                  <a:pt x="41" y="53"/>
                </a:cubicBezTo>
                <a:cubicBezTo>
                  <a:pt x="42" y="51"/>
                  <a:pt x="43" y="54"/>
                  <a:pt x="44" y="56"/>
                </a:cubicBezTo>
                <a:cubicBezTo>
                  <a:pt x="46" y="58"/>
                  <a:pt x="43" y="58"/>
                  <a:pt x="44" y="61"/>
                </a:cubicBezTo>
                <a:cubicBezTo>
                  <a:pt x="45" y="63"/>
                  <a:pt x="52" y="64"/>
                  <a:pt x="55" y="64"/>
                </a:cubicBezTo>
                <a:cubicBezTo>
                  <a:pt x="57" y="64"/>
                  <a:pt x="56" y="62"/>
                  <a:pt x="56" y="61"/>
                </a:cubicBezTo>
                <a:cubicBezTo>
                  <a:pt x="56" y="60"/>
                  <a:pt x="52" y="57"/>
                  <a:pt x="50" y="56"/>
                </a:cubicBezTo>
                <a:cubicBezTo>
                  <a:pt x="49" y="54"/>
                  <a:pt x="52" y="54"/>
                  <a:pt x="51" y="52"/>
                </a:cubicBezTo>
                <a:cubicBezTo>
                  <a:pt x="50" y="50"/>
                  <a:pt x="47" y="50"/>
                  <a:pt x="45" y="50"/>
                </a:cubicBezTo>
                <a:cubicBezTo>
                  <a:pt x="44" y="50"/>
                  <a:pt x="42" y="49"/>
                  <a:pt x="40" y="48"/>
                </a:cubicBezTo>
                <a:cubicBezTo>
                  <a:pt x="39" y="47"/>
                  <a:pt x="33" y="47"/>
                  <a:pt x="30" y="47"/>
                </a:cubicBezTo>
                <a:cubicBezTo>
                  <a:pt x="27" y="46"/>
                  <a:pt x="27" y="42"/>
                  <a:pt x="26" y="40"/>
                </a:cubicBezTo>
                <a:cubicBezTo>
                  <a:pt x="26" y="38"/>
                  <a:pt x="29" y="42"/>
                  <a:pt x="32" y="43"/>
                </a:cubicBezTo>
                <a:cubicBezTo>
                  <a:pt x="35" y="44"/>
                  <a:pt x="31" y="38"/>
                  <a:pt x="28" y="37"/>
                </a:cubicBezTo>
                <a:cubicBezTo>
                  <a:pt x="26" y="36"/>
                  <a:pt x="24" y="33"/>
                  <a:pt x="23" y="32"/>
                </a:cubicBezTo>
                <a:cubicBezTo>
                  <a:pt x="23" y="30"/>
                  <a:pt x="28" y="29"/>
                  <a:pt x="28" y="27"/>
                </a:cubicBezTo>
                <a:cubicBezTo>
                  <a:pt x="28" y="25"/>
                  <a:pt x="30" y="18"/>
                  <a:pt x="25" y="15"/>
                </a:cubicBezTo>
                <a:cubicBezTo>
                  <a:pt x="21" y="11"/>
                  <a:pt x="22" y="9"/>
                  <a:pt x="23" y="7"/>
                </a:cubicBezTo>
                <a:cubicBezTo>
                  <a:pt x="24" y="5"/>
                  <a:pt x="24" y="4"/>
                  <a:pt x="20" y="4"/>
                </a:cubicBezTo>
                <a:cubicBezTo>
                  <a:pt x="15" y="4"/>
                  <a:pt x="15" y="0"/>
                  <a:pt x="11" y="1"/>
                </a:cubicBezTo>
                <a:cubicBezTo>
                  <a:pt x="7" y="1"/>
                  <a:pt x="4" y="4"/>
                  <a:pt x="5" y="8"/>
                </a:cubicBezTo>
                <a:cubicBezTo>
                  <a:pt x="7" y="11"/>
                  <a:pt x="10" y="26"/>
                  <a:pt x="8" y="28"/>
                </a:cubicBezTo>
                <a:cubicBezTo>
                  <a:pt x="6" y="30"/>
                  <a:pt x="5" y="26"/>
                  <a:pt x="2" y="26"/>
                </a:cubicBezTo>
                <a:cubicBezTo>
                  <a:pt x="0" y="26"/>
                  <a:pt x="3" y="32"/>
                  <a:pt x="3" y="34"/>
                </a:cubicBezTo>
                <a:cubicBezTo>
                  <a:pt x="2" y="35"/>
                  <a:pt x="4" y="38"/>
                  <a:pt x="7" y="40"/>
                </a:cubicBezTo>
              </a:path>
            </a:pathLst>
          </a:custGeom>
          <a:solidFill>
            <a:srgbClr val="D7816C">
              <a:alpha val="100000"/>
            </a:srgbClr>
          </a:solidFill>
          <a:ln w="9525" cap="flat" cmpd="sng">
            <a:solidFill>
              <a:schemeClr val="lt1">
                <a:alpha val="20000"/>
              </a:schemeClr>
            </a:solidFill>
            <a:prstDash val="solid"/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8809" name="任意多边形 1048808"/>
          <p:cNvSpPr/>
          <p:nvPr/>
        </p:nvSpPr>
        <p:spPr bwMode="auto">
          <a:xfrm>
            <a:off x="8226425" y="3752850"/>
            <a:ext cx="34925" cy="44450"/>
          </a:xfrm>
          <a:custGeom>
            <a:avLst/>
            <a:gdLst>
              <a:gd name="l" fmla="*/ 0 w 17"/>
              <a:gd name="t" fmla="*/ 0 h 25"/>
              <a:gd name="r" fmla="*/ 17 w 17"/>
              <a:gd name="b" fmla="*/ 25 h 25"/>
            </a:gdLst>
            <a:ahLst/>
            <a:cxnLst/>
            <a:rect l="l" t="t" r="r" b="b"/>
            <a:pathLst>
              <a:path w="17" h="25">
                <a:moveTo>
                  <a:pt x="13" y="5"/>
                </a:moveTo>
                <a:cubicBezTo>
                  <a:pt x="11" y="3"/>
                  <a:pt x="10" y="1"/>
                  <a:pt x="8" y="1"/>
                </a:cubicBezTo>
                <a:cubicBezTo>
                  <a:pt x="4" y="0"/>
                  <a:pt x="4" y="2"/>
                  <a:pt x="2" y="3"/>
                </a:cubicBezTo>
                <a:cubicBezTo>
                  <a:pt x="0" y="3"/>
                  <a:pt x="0" y="2"/>
                  <a:pt x="2" y="5"/>
                </a:cubicBezTo>
                <a:cubicBezTo>
                  <a:pt x="5" y="7"/>
                  <a:pt x="9" y="10"/>
                  <a:pt x="9" y="12"/>
                </a:cubicBezTo>
                <a:cubicBezTo>
                  <a:pt x="9" y="13"/>
                  <a:pt x="10" y="16"/>
                  <a:pt x="9" y="16"/>
                </a:cubicBezTo>
                <a:cubicBezTo>
                  <a:pt x="8" y="16"/>
                  <a:pt x="6" y="16"/>
                  <a:pt x="7" y="18"/>
                </a:cubicBezTo>
                <a:cubicBezTo>
                  <a:pt x="8" y="21"/>
                  <a:pt x="10" y="25"/>
                  <a:pt x="12" y="25"/>
                </a:cubicBezTo>
                <a:cubicBezTo>
                  <a:pt x="13" y="24"/>
                  <a:pt x="11" y="20"/>
                  <a:pt x="13" y="18"/>
                </a:cubicBezTo>
                <a:cubicBezTo>
                  <a:pt x="15" y="17"/>
                  <a:pt x="17" y="17"/>
                  <a:pt x="16" y="14"/>
                </a:cubicBezTo>
                <a:cubicBezTo>
                  <a:pt x="15" y="11"/>
                  <a:pt x="15" y="7"/>
                  <a:pt x="13" y="5"/>
                </a:cubicBezTo>
              </a:path>
            </a:pathLst>
          </a:custGeom>
          <a:solidFill>
            <a:srgbClr val="D7816C">
              <a:alpha val="100000"/>
            </a:srgbClr>
          </a:solidFill>
          <a:ln w="9525" cap="flat" cmpd="sng">
            <a:solidFill>
              <a:schemeClr val="lt1">
                <a:alpha val="20000"/>
              </a:schemeClr>
            </a:solidFill>
            <a:prstDash val="solid"/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8810" name="任意多边形 1048809"/>
          <p:cNvSpPr/>
          <p:nvPr/>
        </p:nvSpPr>
        <p:spPr bwMode="auto">
          <a:xfrm>
            <a:off x="8201025" y="3805237"/>
            <a:ext cx="103187" cy="79375"/>
          </a:xfrm>
          <a:custGeom>
            <a:avLst/>
            <a:gdLst>
              <a:gd name="l" fmla="*/ 0 w 52"/>
              <a:gd name="t" fmla="*/ 0 h 43"/>
              <a:gd name="r" fmla="*/ 52 w 52"/>
              <a:gd name="b" fmla="*/ 43 h 43"/>
            </a:gdLst>
            <a:ahLst/>
            <a:cxnLst/>
            <a:rect l="l" t="t" r="r" b="b"/>
            <a:pathLst>
              <a:path w="52" h="43">
                <a:moveTo>
                  <a:pt x="47" y="21"/>
                </a:moveTo>
                <a:cubicBezTo>
                  <a:pt x="45" y="15"/>
                  <a:pt x="37" y="3"/>
                  <a:pt x="35" y="1"/>
                </a:cubicBezTo>
                <a:cubicBezTo>
                  <a:pt x="32" y="0"/>
                  <a:pt x="33" y="11"/>
                  <a:pt x="32" y="11"/>
                </a:cubicBezTo>
                <a:cubicBezTo>
                  <a:pt x="31" y="12"/>
                  <a:pt x="27" y="11"/>
                  <a:pt x="26" y="13"/>
                </a:cubicBezTo>
                <a:cubicBezTo>
                  <a:pt x="26" y="16"/>
                  <a:pt x="21" y="21"/>
                  <a:pt x="20" y="19"/>
                </a:cubicBezTo>
                <a:cubicBezTo>
                  <a:pt x="18" y="18"/>
                  <a:pt x="15" y="15"/>
                  <a:pt x="14" y="15"/>
                </a:cubicBezTo>
                <a:cubicBezTo>
                  <a:pt x="14" y="15"/>
                  <a:pt x="10" y="17"/>
                  <a:pt x="10" y="18"/>
                </a:cubicBezTo>
                <a:cubicBezTo>
                  <a:pt x="10" y="19"/>
                  <a:pt x="8" y="19"/>
                  <a:pt x="6" y="20"/>
                </a:cubicBezTo>
                <a:cubicBezTo>
                  <a:pt x="4" y="21"/>
                  <a:pt x="0" y="22"/>
                  <a:pt x="0" y="24"/>
                </a:cubicBezTo>
                <a:cubicBezTo>
                  <a:pt x="1" y="27"/>
                  <a:pt x="0" y="31"/>
                  <a:pt x="1" y="29"/>
                </a:cubicBezTo>
                <a:cubicBezTo>
                  <a:pt x="3" y="26"/>
                  <a:pt x="4" y="23"/>
                  <a:pt x="6" y="24"/>
                </a:cubicBezTo>
                <a:cubicBezTo>
                  <a:pt x="7" y="26"/>
                  <a:pt x="7" y="28"/>
                  <a:pt x="10" y="27"/>
                </a:cubicBezTo>
                <a:cubicBezTo>
                  <a:pt x="14" y="26"/>
                  <a:pt x="18" y="23"/>
                  <a:pt x="20" y="24"/>
                </a:cubicBezTo>
                <a:cubicBezTo>
                  <a:pt x="22" y="26"/>
                  <a:pt x="25" y="27"/>
                  <a:pt x="24" y="29"/>
                </a:cubicBezTo>
                <a:cubicBezTo>
                  <a:pt x="23" y="31"/>
                  <a:pt x="22" y="35"/>
                  <a:pt x="27" y="39"/>
                </a:cubicBezTo>
                <a:cubicBezTo>
                  <a:pt x="31" y="42"/>
                  <a:pt x="33" y="43"/>
                  <a:pt x="36" y="42"/>
                </a:cubicBezTo>
                <a:cubicBezTo>
                  <a:pt x="38" y="42"/>
                  <a:pt x="42" y="39"/>
                  <a:pt x="41" y="38"/>
                </a:cubicBezTo>
                <a:cubicBezTo>
                  <a:pt x="39" y="36"/>
                  <a:pt x="38" y="33"/>
                  <a:pt x="39" y="32"/>
                </a:cubicBezTo>
                <a:cubicBezTo>
                  <a:pt x="39" y="31"/>
                  <a:pt x="41" y="30"/>
                  <a:pt x="43" y="32"/>
                </a:cubicBezTo>
                <a:cubicBezTo>
                  <a:pt x="46" y="34"/>
                  <a:pt x="48" y="35"/>
                  <a:pt x="50" y="33"/>
                </a:cubicBezTo>
                <a:cubicBezTo>
                  <a:pt x="52" y="30"/>
                  <a:pt x="48" y="27"/>
                  <a:pt x="47" y="21"/>
                </a:cubicBezTo>
              </a:path>
            </a:pathLst>
          </a:custGeom>
          <a:solidFill>
            <a:srgbClr val="D7816C">
              <a:alpha val="100000"/>
            </a:srgbClr>
          </a:solidFill>
          <a:ln w="9525" cap="flat" cmpd="sng">
            <a:solidFill>
              <a:schemeClr val="lt1">
                <a:alpha val="20000"/>
              </a:schemeClr>
            </a:solidFill>
            <a:prstDash val="solid"/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8811" name="任意多边形 1048810"/>
          <p:cNvSpPr/>
          <p:nvPr/>
        </p:nvSpPr>
        <p:spPr bwMode="auto">
          <a:xfrm>
            <a:off x="8177212" y="3768725"/>
            <a:ext cx="34925" cy="31750"/>
          </a:xfrm>
          <a:custGeom>
            <a:avLst/>
            <a:gdLst>
              <a:gd name="l" fmla="*/ 0 w 18"/>
              <a:gd name="t" fmla="*/ 0 h 17"/>
              <a:gd name="r" fmla="*/ 18 w 18"/>
              <a:gd name="b" fmla="*/ 17 h 17"/>
            </a:gdLst>
            <a:ahLst/>
            <a:cxnLst/>
            <a:rect l="l" t="t" r="r" b="b"/>
            <a:pathLst>
              <a:path w="18" h="17">
                <a:moveTo>
                  <a:pt x="5" y="14"/>
                </a:moveTo>
                <a:cubicBezTo>
                  <a:pt x="5" y="17"/>
                  <a:pt x="8" y="13"/>
                  <a:pt x="11" y="12"/>
                </a:cubicBezTo>
                <a:cubicBezTo>
                  <a:pt x="14" y="10"/>
                  <a:pt x="14" y="8"/>
                  <a:pt x="16" y="7"/>
                </a:cubicBezTo>
                <a:cubicBezTo>
                  <a:pt x="18" y="6"/>
                  <a:pt x="16" y="2"/>
                  <a:pt x="12" y="2"/>
                </a:cubicBezTo>
                <a:cubicBezTo>
                  <a:pt x="8" y="2"/>
                  <a:pt x="8" y="0"/>
                  <a:pt x="4" y="0"/>
                </a:cubicBezTo>
                <a:cubicBezTo>
                  <a:pt x="0" y="1"/>
                  <a:pt x="4" y="4"/>
                  <a:pt x="7" y="7"/>
                </a:cubicBezTo>
                <a:cubicBezTo>
                  <a:pt x="9" y="10"/>
                  <a:pt x="4" y="10"/>
                  <a:pt x="5" y="14"/>
                </a:cubicBezTo>
              </a:path>
            </a:pathLst>
          </a:custGeom>
          <a:solidFill>
            <a:srgbClr val="D7816C">
              <a:alpha val="100000"/>
            </a:srgbClr>
          </a:solidFill>
          <a:ln w="9525" cap="flat" cmpd="sng">
            <a:solidFill>
              <a:schemeClr val="lt1">
                <a:alpha val="20000"/>
              </a:schemeClr>
            </a:solidFill>
            <a:prstDash val="solid"/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8812" name="任意多边形 1048811"/>
          <p:cNvSpPr/>
          <p:nvPr/>
        </p:nvSpPr>
        <p:spPr bwMode="auto">
          <a:xfrm>
            <a:off x="8199437" y="3786187"/>
            <a:ext cx="26987" cy="44450"/>
          </a:xfrm>
          <a:custGeom>
            <a:avLst/>
            <a:gdLst>
              <a:gd name="l" fmla="*/ 0 w 14"/>
              <a:gd name="t" fmla="*/ 0 h 24"/>
              <a:gd name="r" fmla="*/ 14 w 14"/>
              <a:gd name="b" fmla="*/ 24 h 24"/>
            </a:gdLst>
            <a:ahLst/>
            <a:cxnLst/>
            <a:rect l="l" t="t" r="r" b="b"/>
            <a:pathLst>
              <a:path w="14" h="24">
                <a:moveTo>
                  <a:pt x="4" y="6"/>
                </a:moveTo>
                <a:cubicBezTo>
                  <a:pt x="4" y="9"/>
                  <a:pt x="0" y="11"/>
                  <a:pt x="2" y="14"/>
                </a:cubicBezTo>
                <a:cubicBezTo>
                  <a:pt x="4" y="17"/>
                  <a:pt x="10" y="24"/>
                  <a:pt x="10" y="21"/>
                </a:cubicBezTo>
                <a:cubicBezTo>
                  <a:pt x="10" y="18"/>
                  <a:pt x="10" y="14"/>
                  <a:pt x="9" y="10"/>
                </a:cubicBezTo>
                <a:cubicBezTo>
                  <a:pt x="9" y="7"/>
                  <a:pt x="14" y="1"/>
                  <a:pt x="10" y="1"/>
                </a:cubicBezTo>
                <a:cubicBezTo>
                  <a:pt x="8" y="0"/>
                  <a:pt x="5" y="3"/>
                  <a:pt x="4" y="6"/>
                </a:cubicBezTo>
              </a:path>
            </a:pathLst>
          </a:custGeom>
          <a:solidFill>
            <a:srgbClr val="D7816C">
              <a:alpha val="100000"/>
            </a:srgbClr>
          </a:solidFill>
          <a:ln w="9525" cap="flat" cmpd="sng">
            <a:solidFill>
              <a:schemeClr val="lt1">
                <a:alpha val="20000"/>
              </a:schemeClr>
            </a:solidFill>
            <a:prstDash val="solid"/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8813" name="任意多边形 1048812"/>
          <p:cNvSpPr/>
          <p:nvPr/>
        </p:nvSpPr>
        <p:spPr bwMode="auto">
          <a:xfrm>
            <a:off x="8221662" y="3800475"/>
            <a:ext cx="36512" cy="12700"/>
          </a:xfrm>
          <a:custGeom>
            <a:avLst/>
            <a:gdLst>
              <a:gd name="l" fmla="*/ 0 w 18"/>
              <a:gd name="t" fmla="*/ 0 h 7"/>
              <a:gd name="r" fmla="*/ 18 w 18"/>
              <a:gd name="b" fmla="*/ 7 h 7"/>
            </a:gdLst>
            <a:ahLst/>
            <a:cxnLst/>
            <a:rect l="l" t="t" r="r" b="b"/>
            <a:pathLst>
              <a:path w="18" h="7">
                <a:moveTo>
                  <a:pt x="2" y="7"/>
                </a:moveTo>
                <a:cubicBezTo>
                  <a:pt x="4" y="7"/>
                  <a:pt x="18" y="5"/>
                  <a:pt x="8" y="1"/>
                </a:cubicBezTo>
                <a:cubicBezTo>
                  <a:pt x="4" y="0"/>
                  <a:pt x="0" y="7"/>
                  <a:pt x="2" y="7"/>
                </a:cubicBezTo>
              </a:path>
            </a:pathLst>
          </a:custGeom>
          <a:solidFill>
            <a:srgbClr val="D7816C">
              <a:alpha val="100000"/>
            </a:srgbClr>
          </a:solidFill>
          <a:ln w="9525" cap="flat" cmpd="sng">
            <a:solidFill>
              <a:schemeClr val="lt1">
                <a:alpha val="20000"/>
              </a:schemeClr>
            </a:solidFill>
            <a:prstDash val="solid"/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8814" name="任意多边形 1048813"/>
          <p:cNvSpPr/>
          <p:nvPr/>
        </p:nvSpPr>
        <p:spPr bwMode="auto">
          <a:xfrm>
            <a:off x="8139112" y="3735387"/>
            <a:ext cx="28575" cy="23812"/>
          </a:xfrm>
          <a:custGeom>
            <a:avLst/>
            <a:gdLst>
              <a:gd name="l" fmla="*/ 0 w 15"/>
              <a:gd name="t" fmla="*/ 0 h 13"/>
              <a:gd name="r" fmla="*/ 15 w 15"/>
              <a:gd name="b" fmla="*/ 13 h 13"/>
            </a:gdLst>
            <a:ahLst/>
            <a:cxnLst/>
            <a:rect l="l" t="t" r="r" b="b"/>
            <a:pathLst>
              <a:path w="15" h="13">
                <a:moveTo>
                  <a:pt x="5" y="6"/>
                </a:moveTo>
                <a:cubicBezTo>
                  <a:pt x="8" y="6"/>
                  <a:pt x="7" y="13"/>
                  <a:pt x="11" y="13"/>
                </a:cubicBezTo>
                <a:cubicBezTo>
                  <a:pt x="15" y="13"/>
                  <a:pt x="15" y="9"/>
                  <a:pt x="15" y="8"/>
                </a:cubicBezTo>
                <a:cubicBezTo>
                  <a:pt x="15" y="6"/>
                  <a:pt x="14" y="2"/>
                  <a:pt x="11" y="1"/>
                </a:cubicBezTo>
                <a:cubicBezTo>
                  <a:pt x="7" y="1"/>
                  <a:pt x="0" y="0"/>
                  <a:pt x="1" y="1"/>
                </a:cubicBezTo>
                <a:cubicBezTo>
                  <a:pt x="3" y="2"/>
                  <a:pt x="2" y="6"/>
                  <a:pt x="5" y="6"/>
                </a:cubicBezTo>
              </a:path>
            </a:pathLst>
          </a:custGeom>
          <a:solidFill>
            <a:srgbClr val="D7816C">
              <a:alpha val="100000"/>
            </a:srgbClr>
          </a:solidFill>
          <a:ln w="9525" cap="flat" cmpd="sng">
            <a:solidFill>
              <a:schemeClr val="lt1">
                <a:alpha val="20000"/>
              </a:schemeClr>
            </a:solidFill>
            <a:prstDash val="solid"/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8815" name="任意多边形 1048814"/>
          <p:cNvSpPr/>
          <p:nvPr/>
        </p:nvSpPr>
        <p:spPr bwMode="auto">
          <a:xfrm>
            <a:off x="8089900" y="3779837"/>
            <a:ext cx="49212" cy="53975"/>
          </a:xfrm>
          <a:custGeom>
            <a:avLst/>
            <a:gdLst>
              <a:gd name="l" fmla="*/ 0 w 24"/>
              <a:gd name="t" fmla="*/ 0 h 29"/>
              <a:gd name="r" fmla="*/ 24 w 24"/>
              <a:gd name="b" fmla="*/ 29 h 29"/>
            </a:gdLst>
            <a:ahLst/>
            <a:cxnLst/>
            <a:rect l="l" t="t" r="r" b="b"/>
            <a:pathLst>
              <a:path w="24" h="29">
                <a:moveTo>
                  <a:pt x="20" y="3"/>
                </a:moveTo>
                <a:cubicBezTo>
                  <a:pt x="18" y="5"/>
                  <a:pt x="21" y="8"/>
                  <a:pt x="19" y="9"/>
                </a:cubicBezTo>
                <a:cubicBezTo>
                  <a:pt x="16" y="10"/>
                  <a:pt x="12" y="16"/>
                  <a:pt x="10" y="18"/>
                </a:cubicBezTo>
                <a:cubicBezTo>
                  <a:pt x="9" y="19"/>
                  <a:pt x="0" y="29"/>
                  <a:pt x="2" y="29"/>
                </a:cubicBezTo>
                <a:cubicBezTo>
                  <a:pt x="4" y="29"/>
                  <a:pt x="11" y="21"/>
                  <a:pt x="14" y="20"/>
                </a:cubicBezTo>
                <a:cubicBezTo>
                  <a:pt x="16" y="18"/>
                  <a:pt x="24" y="13"/>
                  <a:pt x="24" y="11"/>
                </a:cubicBezTo>
                <a:cubicBezTo>
                  <a:pt x="24" y="9"/>
                  <a:pt x="22" y="0"/>
                  <a:pt x="20" y="3"/>
                </a:cubicBezTo>
              </a:path>
            </a:pathLst>
          </a:custGeom>
          <a:solidFill>
            <a:srgbClr val="D7816C">
              <a:alpha val="100000"/>
            </a:srgbClr>
          </a:solidFill>
          <a:ln w="9525" cap="flat" cmpd="sng">
            <a:solidFill>
              <a:schemeClr val="lt1">
                <a:alpha val="20000"/>
              </a:schemeClr>
            </a:solidFill>
            <a:prstDash val="solid"/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8816" name="任意多边形 1048815"/>
          <p:cNvSpPr/>
          <p:nvPr/>
        </p:nvSpPr>
        <p:spPr bwMode="auto">
          <a:xfrm>
            <a:off x="8421688" y="4006850"/>
            <a:ext cx="509587" cy="217487"/>
          </a:xfrm>
          <a:custGeom>
            <a:avLst/>
            <a:gdLst>
              <a:gd name="l" fmla="*/ 0 w 257"/>
              <a:gd name="t" fmla="*/ 0 h 118"/>
              <a:gd name="r" fmla="*/ 257 w 257"/>
              <a:gd name="b" fmla="*/ 118 h 118"/>
            </a:gdLst>
            <a:ahLst/>
            <a:cxnLst/>
            <a:rect l="l" t="t" r="r" b="b"/>
            <a:pathLst>
              <a:path w="257" h="118">
                <a:moveTo>
                  <a:pt x="181" y="55"/>
                </a:moveTo>
                <a:cubicBezTo>
                  <a:pt x="180" y="52"/>
                  <a:pt x="182" y="52"/>
                  <a:pt x="176" y="49"/>
                </a:cubicBezTo>
                <a:cubicBezTo>
                  <a:pt x="170" y="45"/>
                  <a:pt x="167" y="42"/>
                  <a:pt x="164" y="40"/>
                </a:cubicBezTo>
                <a:cubicBezTo>
                  <a:pt x="162" y="37"/>
                  <a:pt x="163" y="38"/>
                  <a:pt x="157" y="36"/>
                </a:cubicBezTo>
                <a:cubicBezTo>
                  <a:pt x="151" y="35"/>
                  <a:pt x="148" y="32"/>
                  <a:pt x="143" y="31"/>
                </a:cubicBezTo>
                <a:cubicBezTo>
                  <a:pt x="137" y="29"/>
                  <a:pt x="127" y="28"/>
                  <a:pt x="123" y="26"/>
                </a:cubicBezTo>
                <a:cubicBezTo>
                  <a:pt x="122" y="25"/>
                  <a:pt x="122" y="25"/>
                  <a:pt x="121" y="24"/>
                </a:cubicBezTo>
                <a:cubicBezTo>
                  <a:pt x="121" y="24"/>
                  <a:pt x="121" y="24"/>
                  <a:pt x="120" y="24"/>
                </a:cubicBezTo>
                <a:cubicBezTo>
                  <a:pt x="119" y="23"/>
                  <a:pt x="117" y="23"/>
                  <a:pt x="116" y="23"/>
                </a:cubicBezTo>
                <a:cubicBezTo>
                  <a:pt x="116" y="22"/>
                  <a:pt x="116" y="22"/>
                  <a:pt x="115" y="22"/>
                </a:cubicBezTo>
                <a:cubicBezTo>
                  <a:pt x="115" y="22"/>
                  <a:pt x="115" y="22"/>
                  <a:pt x="115" y="22"/>
                </a:cubicBezTo>
                <a:cubicBezTo>
                  <a:pt x="115" y="22"/>
                  <a:pt x="114" y="22"/>
                  <a:pt x="114" y="22"/>
                </a:cubicBezTo>
                <a:cubicBezTo>
                  <a:pt x="114" y="22"/>
                  <a:pt x="114" y="22"/>
                  <a:pt x="114" y="21"/>
                </a:cubicBezTo>
                <a:cubicBezTo>
                  <a:pt x="114" y="21"/>
                  <a:pt x="114" y="21"/>
                  <a:pt x="114" y="21"/>
                </a:cubicBezTo>
                <a:cubicBezTo>
                  <a:pt x="115" y="19"/>
                  <a:pt x="111" y="16"/>
                  <a:pt x="111" y="17"/>
                </a:cubicBezTo>
                <a:cubicBezTo>
                  <a:pt x="110" y="18"/>
                  <a:pt x="109" y="21"/>
                  <a:pt x="107" y="21"/>
                </a:cubicBezTo>
                <a:cubicBezTo>
                  <a:pt x="105" y="21"/>
                  <a:pt x="100" y="18"/>
                  <a:pt x="96" y="18"/>
                </a:cubicBezTo>
                <a:cubicBezTo>
                  <a:pt x="92" y="18"/>
                  <a:pt x="81" y="11"/>
                  <a:pt x="79" y="11"/>
                </a:cubicBezTo>
                <a:cubicBezTo>
                  <a:pt x="78" y="12"/>
                  <a:pt x="76" y="19"/>
                  <a:pt x="75" y="19"/>
                </a:cubicBezTo>
                <a:cubicBezTo>
                  <a:pt x="73" y="19"/>
                  <a:pt x="71" y="17"/>
                  <a:pt x="67" y="17"/>
                </a:cubicBezTo>
                <a:cubicBezTo>
                  <a:pt x="64" y="17"/>
                  <a:pt x="59" y="18"/>
                  <a:pt x="61" y="19"/>
                </a:cubicBezTo>
                <a:cubicBezTo>
                  <a:pt x="62" y="19"/>
                  <a:pt x="67" y="21"/>
                  <a:pt x="66" y="22"/>
                </a:cubicBezTo>
                <a:cubicBezTo>
                  <a:pt x="65" y="24"/>
                  <a:pt x="67" y="27"/>
                  <a:pt x="65" y="28"/>
                </a:cubicBezTo>
                <a:cubicBezTo>
                  <a:pt x="64" y="29"/>
                  <a:pt x="63" y="34"/>
                  <a:pt x="59" y="32"/>
                </a:cubicBezTo>
                <a:cubicBezTo>
                  <a:pt x="54" y="31"/>
                  <a:pt x="58" y="27"/>
                  <a:pt x="56" y="27"/>
                </a:cubicBezTo>
                <a:cubicBezTo>
                  <a:pt x="55" y="27"/>
                  <a:pt x="47" y="22"/>
                  <a:pt x="45" y="21"/>
                </a:cubicBezTo>
                <a:cubicBezTo>
                  <a:pt x="40" y="21"/>
                  <a:pt x="46" y="18"/>
                  <a:pt x="43" y="14"/>
                </a:cubicBezTo>
                <a:cubicBezTo>
                  <a:pt x="40" y="9"/>
                  <a:pt x="35" y="5"/>
                  <a:pt x="34" y="5"/>
                </a:cubicBezTo>
                <a:cubicBezTo>
                  <a:pt x="33" y="5"/>
                  <a:pt x="20" y="3"/>
                  <a:pt x="17" y="3"/>
                </a:cubicBezTo>
                <a:cubicBezTo>
                  <a:pt x="15" y="2"/>
                  <a:pt x="12" y="5"/>
                  <a:pt x="10" y="4"/>
                </a:cubicBezTo>
                <a:cubicBezTo>
                  <a:pt x="8" y="3"/>
                  <a:pt x="0" y="0"/>
                  <a:pt x="1" y="2"/>
                </a:cubicBezTo>
                <a:cubicBezTo>
                  <a:pt x="1" y="3"/>
                  <a:pt x="1" y="6"/>
                  <a:pt x="4" y="7"/>
                </a:cubicBezTo>
                <a:cubicBezTo>
                  <a:pt x="7" y="7"/>
                  <a:pt x="6" y="4"/>
                  <a:pt x="9" y="7"/>
                </a:cubicBezTo>
                <a:cubicBezTo>
                  <a:pt x="12" y="11"/>
                  <a:pt x="11" y="13"/>
                  <a:pt x="20" y="17"/>
                </a:cubicBezTo>
                <a:cubicBezTo>
                  <a:pt x="29" y="21"/>
                  <a:pt x="37" y="20"/>
                  <a:pt x="36" y="20"/>
                </a:cubicBezTo>
                <a:cubicBezTo>
                  <a:pt x="35" y="21"/>
                  <a:pt x="34" y="26"/>
                  <a:pt x="31" y="26"/>
                </a:cubicBezTo>
                <a:cubicBezTo>
                  <a:pt x="28" y="26"/>
                  <a:pt x="22" y="27"/>
                  <a:pt x="26" y="29"/>
                </a:cubicBezTo>
                <a:cubicBezTo>
                  <a:pt x="29" y="31"/>
                  <a:pt x="38" y="35"/>
                  <a:pt x="36" y="36"/>
                </a:cubicBezTo>
                <a:cubicBezTo>
                  <a:pt x="34" y="36"/>
                  <a:pt x="31" y="39"/>
                  <a:pt x="35" y="41"/>
                </a:cubicBezTo>
                <a:cubicBezTo>
                  <a:pt x="39" y="44"/>
                  <a:pt x="42" y="39"/>
                  <a:pt x="42" y="37"/>
                </a:cubicBezTo>
                <a:cubicBezTo>
                  <a:pt x="41" y="35"/>
                  <a:pt x="38" y="30"/>
                  <a:pt x="42" y="33"/>
                </a:cubicBezTo>
                <a:cubicBezTo>
                  <a:pt x="45" y="36"/>
                  <a:pt x="44" y="37"/>
                  <a:pt x="50" y="40"/>
                </a:cubicBezTo>
                <a:cubicBezTo>
                  <a:pt x="56" y="42"/>
                  <a:pt x="69" y="45"/>
                  <a:pt x="73" y="48"/>
                </a:cubicBezTo>
                <a:cubicBezTo>
                  <a:pt x="77" y="50"/>
                  <a:pt x="85" y="54"/>
                  <a:pt x="87" y="54"/>
                </a:cubicBezTo>
                <a:cubicBezTo>
                  <a:pt x="90" y="55"/>
                  <a:pt x="96" y="58"/>
                  <a:pt x="101" y="63"/>
                </a:cubicBezTo>
                <a:cubicBezTo>
                  <a:pt x="106" y="69"/>
                  <a:pt x="118" y="81"/>
                  <a:pt x="115" y="81"/>
                </a:cubicBezTo>
                <a:cubicBezTo>
                  <a:pt x="113" y="80"/>
                  <a:pt x="107" y="78"/>
                  <a:pt x="106" y="81"/>
                </a:cubicBezTo>
                <a:cubicBezTo>
                  <a:pt x="105" y="83"/>
                  <a:pt x="99" y="91"/>
                  <a:pt x="102" y="91"/>
                </a:cubicBezTo>
                <a:cubicBezTo>
                  <a:pt x="104" y="91"/>
                  <a:pt x="112" y="85"/>
                  <a:pt x="113" y="86"/>
                </a:cubicBezTo>
                <a:cubicBezTo>
                  <a:pt x="113" y="88"/>
                  <a:pt x="116" y="91"/>
                  <a:pt x="117" y="89"/>
                </a:cubicBezTo>
                <a:cubicBezTo>
                  <a:pt x="119" y="88"/>
                  <a:pt x="122" y="85"/>
                  <a:pt x="123" y="86"/>
                </a:cubicBezTo>
                <a:cubicBezTo>
                  <a:pt x="124" y="86"/>
                  <a:pt x="127" y="86"/>
                  <a:pt x="129" y="90"/>
                </a:cubicBezTo>
                <a:cubicBezTo>
                  <a:pt x="129" y="90"/>
                  <a:pt x="130" y="91"/>
                  <a:pt x="130" y="91"/>
                </a:cubicBezTo>
                <a:cubicBezTo>
                  <a:pt x="130" y="92"/>
                  <a:pt x="131" y="92"/>
                  <a:pt x="131" y="92"/>
                </a:cubicBezTo>
                <a:cubicBezTo>
                  <a:pt x="131" y="93"/>
                  <a:pt x="132" y="93"/>
                  <a:pt x="132" y="94"/>
                </a:cubicBezTo>
                <a:cubicBezTo>
                  <a:pt x="132" y="94"/>
                  <a:pt x="133" y="94"/>
                  <a:pt x="133" y="94"/>
                </a:cubicBezTo>
                <a:cubicBezTo>
                  <a:pt x="133" y="95"/>
                  <a:pt x="134" y="95"/>
                  <a:pt x="135" y="96"/>
                </a:cubicBezTo>
                <a:cubicBezTo>
                  <a:pt x="135" y="96"/>
                  <a:pt x="135" y="96"/>
                  <a:pt x="135" y="96"/>
                </a:cubicBezTo>
                <a:cubicBezTo>
                  <a:pt x="136" y="97"/>
                  <a:pt x="137" y="97"/>
                  <a:pt x="137" y="98"/>
                </a:cubicBezTo>
                <a:cubicBezTo>
                  <a:pt x="137" y="98"/>
                  <a:pt x="138" y="98"/>
                  <a:pt x="138" y="98"/>
                </a:cubicBezTo>
                <a:cubicBezTo>
                  <a:pt x="138" y="98"/>
                  <a:pt x="138" y="98"/>
                  <a:pt x="138" y="98"/>
                </a:cubicBezTo>
                <a:cubicBezTo>
                  <a:pt x="138" y="99"/>
                  <a:pt x="139" y="99"/>
                  <a:pt x="139" y="99"/>
                </a:cubicBezTo>
                <a:cubicBezTo>
                  <a:pt x="139" y="99"/>
                  <a:pt x="140" y="100"/>
                  <a:pt x="140" y="100"/>
                </a:cubicBezTo>
                <a:cubicBezTo>
                  <a:pt x="140" y="100"/>
                  <a:pt x="141" y="100"/>
                  <a:pt x="141" y="100"/>
                </a:cubicBezTo>
                <a:cubicBezTo>
                  <a:pt x="141" y="100"/>
                  <a:pt x="142" y="101"/>
                  <a:pt x="142" y="101"/>
                </a:cubicBezTo>
                <a:cubicBezTo>
                  <a:pt x="142" y="101"/>
                  <a:pt x="143" y="101"/>
                  <a:pt x="143" y="101"/>
                </a:cubicBezTo>
                <a:cubicBezTo>
                  <a:pt x="143" y="101"/>
                  <a:pt x="144" y="101"/>
                  <a:pt x="144" y="101"/>
                </a:cubicBezTo>
                <a:cubicBezTo>
                  <a:pt x="148" y="100"/>
                  <a:pt x="154" y="100"/>
                  <a:pt x="158" y="100"/>
                </a:cubicBezTo>
                <a:cubicBezTo>
                  <a:pt x="161" y="100"/>
                  <a:pt x="167" y="99"/>
                  <a:pt x="164" y="96"/>
                </a:cubicBezTo>
                <a:cubicBezTo>
                  <a:pt x="161" y="93"/>
                  <a:pt x="156" y="89"/>
                  <a:pt x="159" y="89"/>
                </a:cubicBezTo>
                <a:cubicBezTo>
                  <a:pt x="161" y="88"/>
                  <a:pt x="167" y="88"/>
                  <a:pt x="166" y="87"/>
                </a:cubicBezTo>
                <a:cubicBezTo>
                  <a:pt x="165" y="86"/>
                  <a:pt x="167" y="84"/>
                  <a:pt x="169" y="83"/>
                </a:cubicBezTo>
                <a:cubicBezTo>
                  <a:pt x="171" y="83"/>
                  <a:pt x="178" y="86"/>
                  <a:pt x="179" y="85"/>
                </a:cubicBezTo>
                <a:cubicBezTo>
                  <a:pt x="180" y="84"/>
                  <a:pt x="177" y="82"/>
                  <a:pt x="183" y="84"/>
                </a:cubicBezTo>
                <a:cubicBezTo>
                  <a:pt x="189" y="86"/>
                  <a:pt x="190" y="86"/>
                  <a:pt x="192" y="86"/>
                </a:cubicBezTo>
                <a:cubicBezTo>
                  <a:pt x="194" y="86"/>
                  <a:pt x="199" y="94"/>
                  <a:pt x="199" y="94"/>
                </a:cubicBezTo>
                <a:cubicBezTo>
                  <a:pt x="199" y="94"/>
                  <a:pt x="208" y="104"/>
                  <a:pt x="211" y="106"/>
                </a:cubicBezTo>
                <a:cubicBezTo>
                  <a:pt x="213" y="107"/>
                  <a:pt x="218" y="109"/>
                  <a:pt x="223" y="109"/>
                </a:cubicBezTo>
                <a:cubicBezTo>
                  <a:pt x="227" y="109"/>
                  <a:pt x="237" y="113"/>
                  <a:pt x="241" y="114"/>
                </a:cubicBezTo>
                <a:cubicBezTo>
                  <a:pt x="244" y="116"/>
                  <a:pt x="244" y="118"/>
                  <a:pt x="248" y="118"/>
                </a:cubicBezTo>
                <a:cubicBezTo>
                  <a:pt x="252" y="118"/>
                  <a:pt x="257" y="117"/>
                  <a:pt x="253" y="115"/>
                </a:cubicBezTo>
                <a:cubicBezTo>
                  <a:pt x="249" y="112"/>
                  <a:pt x="248" y="111"/>
                  <a:pt x="242" y="107"/>
                </a:cubicBezTo>
                <a:cubicBezTo>
                  <a:pt x="236" y="103"/>
                  <a:pt x="229" y="98"/>
                  <a:pt x="226" y="97"/>
                </a:cubicBezTo>
                <a:cubicBezTo>
                  <a:pt x="222" y="96"/>
                  <a:pt x="220" y="92"/>
                  <a:pt x="215" y="87"/>
                </a:cubicBezTo>
                <a:cubicBezTo>
                  <a:pt x="210" y="81"/>
                  <a:pt x="195" y="71"/>
                  <a:pt x="199" y="71"/>
                </a:cubicBezTo>
                <a:cubicBezTo>
                  <a:pt x="203" y="71"/>
                  <a:pt x="211" y="71"/>
                  <a:pt x="210" y="70"/>
                </a:cubicBezTo>
                <a:cubicBezTo>
                  <a:pt x="208" y="68"/>
                  <a:pt x="202" y="62"/>
                  <a:pt x="197" y="60"/>
                </a:cubicBezTo>
                <a:cubicBezTo>
                  <a:pt x="192" y="59"/>
                  <a:pt x="183" y="58"/>
                  <a:pt x="181" y="55"/>
                </a:cubicBezTo>
              </a:path>
            </a:pathLst>
          </a:custGeom>
          <a:solidFill>
            <a:srgbClr val="D7816C">
              <a:alpha val="100000"/>
            </a:srgbClr>
          </a:solidFill>
          <a:ln w="9525" cap="flat" cmpd="sng">
            <a:solidFill>
              <a:schemeClr val="lt1">
                <a:alpha val="20000"/>
              </a:schemeClr>
            </a:solidFill>
            <a:prstDash val="solid"/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8817" name="任意多边形 1048816"/>
          <p:cNvSpPr/>
          <p:nvPr/>
        </p:nvSpPr>
        <p:spPr bwMode="auto">
          <a:xfrm>
            <a:off x="8848725" y="4100512"/>
            <a:ext cx="74612" cy="25400"/>
          </a:xfrm>
          <a:custGeom>
            <a:avLst/>
            <a:gdLst>
              <a:gd name="l" fmla="*/ 0 w 38"/>
              <a:gd name="t" fmla="*/ 0 h 14"/>
              <a:gd name="r" fmla="*/ 38 w 38"/>
              <a:gd name="b" fmla="*/ 14 h 14"/>
            </a:gdLst>
            <a:ahLst/>
            <a:cxnLst/>
            <a:rect l="l" t="t" r="r" b="b"/>
            <a:pathLst>
              <a:path w="38" h="14">
                <a:moveTo>
                  <a:pt x="1" y="10"/>
                </a:moveTo>
                <a:cubicBezTo>
                  <a:pt x="3" y="12"/>
                  <a:pt x="22" y="14"/>
                  <a:pt x="25" y="13"/>
                </a:cubicBezTo>
                <a:cubicBezTo>
                  <a:pt x="28" y="12"/>
                  <a:pt x="38" y="6"/>
                  <a:pt x="36" y="4"/>
                </a:cubicBezTo>
                <a:cubicBezTo>
                  <a:pt x="34" y="1"/>
                  <a:pt x="28" y="0"/>
                  <a:pt x="27" y="1"/>
                </a:cubicBezTo>
                <a:cubicBezTo>
                  <a:pt x="26" y="2"/>
                  <a:pt x="20" y="8"/>
                  <a:pt x="18" y="8"/>
                </a:cubicBezTo>
                <a:cubicBezTo>
                  <a:pt x="16" y="8"/>
                  <a:pt x="16" y="4"/>
                  <a:pt x="14" y="5"/>
                </a:cubicBezTo>
                <a:cubicBezTo>
                  <a:pt x="13" y="6"/>
                  <a:pt x="0" y="9"/>
                  <a:pt x="1" y="10"/>
                </a:cubicBezTo>
              </a:path>
            </a:pathLst>
          </a:custGeom>
          <a:solidFill>
            <a:srgbClr val="D7816C">
              <a:alpha val="100000"/>
            </a:srgbClr>
          </a:solidFill>
          <a:ln w="9525" cap="flat" cmpd="sng">
            <a:solidFill>
              <a:schemeClr val="lt1">
                <a:alpha val="20000"/>
              </a:schemeClr>
            </a:solidFill>
            <a:prstDash val="solid"/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8818" name="任意多边形 1048817"/>
          <p:cNvSpPr/>
          <p:nvPr/>
        </p:nvSpPr>
        <p:spPr bwMode="auto">
          <a:xfrm>
            <a:off x="8980488" y="4116387"/>
            <a:ext cx="50800" cy="28575"/>
          </a:xfrm>
          <a:custGeom>
            <a:avLst/>
            <a:gdLst>
              <a:gd name="l" fmla="*/ 0 w 25"/>
              <a:gd name="t" fmla="*/ 0 h 15"/>
              <a:gd name="r" fmla="*/ 25 w 25"/>
              <a:gd name="b" fmla="*/ 15 h 15"/>
            </a:gdLst>
            <a:ahLst/>
            <a:cxnLst/>
            <a:rect l="l" t="t" r="r" b="b"/>
            <a:pathLst>
              <a:path w="25" h="15">
                <a:moveTo>
                  <a:pt x="4" y="1"/>
                </a:moveTo>
                <a:cubicBezTo>
                  <a:pt x="0" y="0"/>
                  <a:pt x="9" y="12"/>
                  <a:pt x="12" y="13"/>
                </a:cubicBezTo>
                <a:cubicBezTo>
                  <a:pt x="25" y="15"/>
                  <a:pt x="9" y="2"/>
                  <a:pt x="4" y="1"/>
                </a:cubicBezTo>
              </a:path>
            </a:pathLst>
          </a:custGeom>
          <a:solidFill>
            <a:srgbClr val="D7816C">
              <a:alpha val="100000"/>
            </a:srgbClr>
          </a:solidFill>
          <a:ln w="9525" cap="flat" cmpd="sng">
            <a:solidFill>
              <a:schemeClr val="lt1">
                <a:alpha val="20000"/>
              </a:schemeClr>
            </a:solidFill>
            <a:prstDash val="solid"/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8819" name="任意多边形 1048818"/>
          <p:cNvSpPr/>
          <p:nvPr/>
        </p:nvSpPr>
        <p:spPr bwMode="auto">
          <a:xfrm>
            <a:off x="9285288" y="4435475"/>
            <a:ext cx="88900" cy="47625"/>
          </a:xfrm>
          <a:custGeom>
            <a:avLst/>
            <a:gdLst>
              <a:gd name="l" fmla="*/ 0 w 45"/>
              <a:gd name="t" fmla="*/ 0 h 26"/>
              <a:gd name="r" fmla="*/ 45 w 45"/>
              <a:gd name="b" fmla="*/ 26 h 26"/>
            </a:gdLst>
            <a:ahLst/>
            <a:cxnLst/>
            <a:rect l="l" t="t" r="r" b="b"/>
            <a:pathLst>
              <a:path w="45" h="26">
                <a:moveTo>
                  <a:pt x="41" y="26"/>
                </a:moveTo>
                <a:cubicBezTo>
                  <a:pt x="45" y="26"/>
                  <a:pt x="32" y="19"/>
                  <a:pt x="28" y="16"/>
                </a:cubicBezTo>
                <a:cubicBezTo>
                  <a:pt x="24" y="14"/>
                  <a:pt x="7" y="3"/>
                  <a:pt x="4" y="2"/>
                </a:cubicBezTo>
                <a:cubicBezTo>
                  <a:pt x="0" y="0"/>
                  <a:pt x="15" y="14"/>
                  <a:pt x="21" y="18"/>
                </a:cubicBezTo>
                <a:cubicBezTo>
                  <a:pt x="27" y="22"/>
                  <a:pt x="39" y="26"/>
                  <a:pt x="41" y="26"/>
                </a:cubicBezTo>
              </a:path>
            </a:pathLst>
          </a:custGeom>
          <a:solidFill>
            <a:srgbClr val="D7816C">
              <a:alpha val="100000"/>
            </a:srgbClr>
          </a:solidFill>
          <a:ln w="9525" cap="flat" cmpd="sng">
            <a:solidFill>
              <a:schemeClr val="lt1">
                <a:alpha val="20000"/>
              </a:schemeClr>
            </a:solidFill>
            <a:prstDash val="solid"/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8820" name="任意多边形 1048819"/>
          <p:cNvSpPr/>
          <p:nvPr/>
        </p:nvSpPr>
        <p:spPr bwMode="auto">
          <a:xfrm>
            <a:off x="9545638" y="4364037"/>
            <a:ext cx="33337" cy="26987"/>
          </a:xfrm>
          <a:custGeom>
            <a:avLst/>
            <a:gdLst>
              <a:gd name="l" fmla="*/ 0 w 17"/>
              <a:gd name="t" fmla="*/ 0 h 14"/>
              <a:gd name="r" fmla="*/ 17 w 17"/>
              <a:gd name="b" fmla="*/ 14 h 14"/>
            </a:gdLst>
            <a:ahLst/>
            <a:cxnLst/>
            <a:rect l="l" t="t" r="r" b="b"/>
            <a:pathLst>
              <a:path w="17" h="14">
                <a:moveTo>
                  <a:pt x="5" y="3"/>
                </a:moveTo>
                <a:cubicBezTo>
                  <a:pt x="6" y="5"/>
                  <a:pt x="1" y="4"/>
                  <a:pt x="1" y="9"/>
                </a:cubicBezTo>
                <a:cubicBezTo>
                  <a:pt x="0" y="13"/>
                  <a:pt x="8" y="14"/>
                  <a:pt x="13" y="14"/>
                </a:cubicBezTo>
                <a:cubicBezTo>
                  <a:pt x="17" y="14"/>
                  <a:pt x="15" y="9"/>
                  <a:pt x="12" y="6"/>
                </a:cubicBezTo>
                <a:cubicBezTo>
                  <a:pt x="9" y="3"/>
                  <a:pt x="4" y="0"/>
                  <a:pt x="5" y="3"/>
                </a:cubicBezTo>
              </a:path>
            </a:pathLst>
          </a:custGeom>
          <a:solidFill>
            <a:srgbClr val="D7816C">
              <a:alpha val="100000"/>
            </a:srgbClr>
          </a:solidFill>
          <a:ln w="9525" cap="flat" cmpd="sng">
            <a:solidFill>
              <a:schemeClr val="lt1">
                <a:alpha val="20000"/>
              </a:schemeClr>
            </a:solidFill>
            <a:prstDash val="solid"/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8821" name="任意多边形 1048820"/>
          <p:cNvSpPr/>
          <p:nvPr/>
        </p:nvSpPr>
        <p:spPr bwMode="auto">
          <a:xfrm>
            <a:off x="9556750" y="4338637"/>
            <a:ext cx="23812" cy="22225"/>
          </a:xfrm>
          <a:custGeom>
            <a:avLst/>
            <a:gdLst>
              <a:gd name="l" fmla="*/ 0 w 13"/>
              <a:gd name="t" fmla="*/ 0 h 12"/>
              <a:gd name="r" fmla="*/ 13 w 13"/>
              <a:gd name="b" fmla="*/ 12 h 12"/>
            </a:gdLst>
            <a:ahLst/>
            <a:cxnLst/>
            <a:rect l="l" t="t" r="r" b="b"/>
            <a:pathLst>
              <a:path w="13" h="12">
                <a:moveTo>
                  <a:pt x="4" y="5"/>
                </a:moveTo>
                <a:cubicBezTo>
                  <a:pt x="0" y="6"/>
                  <a:pt x="1" y="8"/>
                  <a:pt x="4" y="9"/>
                </a:cubicBezTo>
                <a:cubicBezTo>
                  <a:pt x="10" y="12"/>
                  <a:pt x="13" y="5"/>
                  <a:pt x="12" y="2"/>
                </a:cubicBezTo>
                <a:cubicBezTo>
                  <a:pt x="11" y="0"/>
                  <a:pt x="8" y="4"/>
                  <a:pt x="4" y="5"/>
                </a:cubicBezTo>
              </a:path>
            </a:pathLst>
          </a:custGeom>
          <a:solidFill>
            <a:srgbClr val="D7816C">
              <a:alpha val="100000"/>
            </a:srgbClr>
          </a:solidFill>
          <a:ln w="9525" cap="flat" cmpd="sng">
            <a:solidFill>
              <a:schemeClr val="lt1">
                <a:alpha val="20000"/>
              </a:schemeClr>
            </a:solidFill>
            <a:prstDash val="solid"/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8822" name="任意多边形 1048821"/>
          <p:cNvSpPr/>
          <p:nvPr/>
        </p:nvSpPr>
        <p:spPr bwMode="auto">
          <a:xfrm>
            <a:off x="9297988" y="4310062"/>
            <a:ext cx="30162" cy="25400"/>
          </a:xfrm>
          <a:custGeom>
            <a:avLst/>
            <a:gdLst>
              <a:gd name="l" fmla="*/ 0 w 15"/>
              <a:gd name="t" fmla="*/ 0 h 14"/>
              <a:gd name="r" fmla="*/ 15 w 15"/>
              <a:gd name="b" fmla="*/ 14 h 14"/>
            </a:gdLst>
            <a:ahLst/>
            <a:cxnLst/>
            <a:rect l="l" t="t" r="r" b="b"/>
            <a:pathLst>
              <a:path w="15" h="14">
                <a:moveTo>
                  <a:pt x="14" y="8"/>
                </a:moveTo>
                <a:cubicBezTo>
                  <a:pt x="13" y="6"/>
                  <a:pt x="10" y="2"/>
                  <a:pt x="5" y="1"/>
                </a:cubicBezTo>
                <a:cubicBezTo>
                  <a:pt x="0" y="0"/>
                  <a:pt x="9" y="11"/>
                  <a:pt x="11" y="13"/>
                </a:cubicBezTo>
                <a:cubicBezTo>
                  <a:pt x="13" y="14"/>
                  <a:pt x="15" y="9"/>
                  <a:pt x="14" y="8"/>
                </a:cubicBezTo>
              </a:path>
            </a:pathLst>
          </a:custGeom>
          <a:solidFill>
            <a:srgbClr val="D7816C">
              <a:alpha val="100000"/>
            </a:srgbClr>
          </a:solidFill>
          <a:ln w="9525" cap="flat" cmpd="sng">
            <a:solidFill>
              <a:schemeClr val="lt1">
                <a:alpha val="20000"/>
              </a:schemeClr>
            </a:solidFill>
            <a:prstDash val="solid"/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8823" name="任意多边形 1048822"/>
          <p:cNvSpPr/>
          <p:nvPr/>
        </p:nvSpPr>
        <p:spPr bwMode="auto">
          <a:xfrm>
            <a:off x="8905875" y="4084637"/>
            <a:ext cx="20637" cy="20637"/>
          </a:xfrm>
          <a:custGeom>
            <a:avLst/>
            <a:gdLst>
              <a:gd name="l" fmla="*/ 0 w 11"/>
              <a:gd name="t" fmla="*/ 0 h 10"/>
              <a:gd name="r" fmla="*/ 11 w 11"/>
              <a:gd name="b" fmla="*/ 10 h 10"/>
            </a:gdLst>
            <a:ahLst/>
            <a:cxnLst/>
            <a:rect l="l" t="t" r="r" b="b"/>
            <a:pathLst>
              <a:path w="11" h="10">
                <a:moveTo>
                  <a:pt x="9" y="2"/>
                </a:moveTo>
                <a:cubicBezTo>
                  <a:pt x="8" y="0"/>
                  <a:pt x="2" y="0"/>
                  <a:pt x="1" y="1"/>
                </a:cubicBezTo>
                <a:cubicBezTo>
                  <a:pt x="0" y="1"/>
                  <a:pt x="4" y="5"/>
                  <a:pt x="7" y="7"/>
                </a:cubicBezTo>
                <a:cubicBezTo>
                  <a:pt x="11" y="10"/>
                  <a:pt x="10" y="3"/>
                  <a:pt x="9" y="2"/>
                </a:cubicBezTo>
              </a:path>
            </a:pathLst>
          </a:custGeom>
          <a:solidFill>
            <a:srgbClr val="D7816C">
              <a:alpha val="100000"/>
            </a:srgbClr>
          </a:solidFill>
          <a:ln w="9525" cap="flat" cmpd="sng">
            <a:solidFill>
              <a:schemeClr val="lt1">
                <a:alpha val="20000"/>
              </a:schemeClr>
            </a:solidFill>
            <a:prstDash val="solid"/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8824" name="任意多边形 1048823"/>
          <p:cNvSpPr/>
          <p:nvPr/>
        </p:nvSpPr>
        <p:spPr bwMode="auto">
          <a:xfrm>
            <a:off x="8148637" y="4227512"/>
            <a:ext cx="973137" cy="709612"/>
          </a:xfrm>
          <a:custGeom>
            <a:avLst/>
            <a:gdLst>
              <a:gd name="l" fmla="*/ 0 w 494"/>
              <a:gd name="t" fmla="*/ 0 h 385"/>
              <a:gd name="r" fmla="*/ 494 w 494"/>
              <a:gd name="b" fmla="*/ 385 h 385"/>
            </a:gdLst>
            <a:ahLst/>
            <a:cxnLst/>
            <a:rect l="l" t="t" r="r" b="b"/>
            <a:pathLst>
              <a:path w="494" h="385">
                <a:moveTo>
                  <a:pt x="481" y="209"/>
                </a:moveTo>
                <a:cubicBezTo>
                  <a:pt x="480" y="203"/>
                  <a:pt x="473" y="192"/>
                  <a:pt x="472" y="190"/>
                </a:cubicBezTo>
                <a:cubicBezTo>
                  <a:pt x="470" y="187"/>
                  <a:pt x="461" y="173"/>
                  <a:pt x="458" y="171"/>
                </a:cubicBezTo>
                <a:cubicBezTo>
                  <a:pt x="455" y="168"/>
                  <a:pt x="448" y="162"/>
                  <a:pt x="445" y="160"/>
                </a:cubicBezTo>
                <a:cubicBezTo>
                  <a:pt x="441" y="158"/>
                  <a:pt x="438" y="157"/>
                  <a:pt x="435" y="150"/>
                </a:cubicBezTo>
                <a:cubicBezTo>
                  <a:pt x="432" y="143"/>
                  <a:pt x="429" y="143"/>
                  <a:pt x="428" y="143"/>
                </a:cubicBezTo>
                <a:cubicBezTo>
                  <a:pt x="427" y="143"/>
                  <a:pt x="425" y="139"/>
                  <a:pt x="424" y="141"/>
                </a:cubicBezTo>
                <a:cubicBezTo>
                  <a:pt x="424" y="143"/>
                  <a:pt x="422" y="143"/>
                  <a:pt x="418" y="138"/>
                </a:cubicBezTo>
                <a:cubicBezTo>
                  <a:pt x="415" y="133"/>
                  <a:pt x="412" y="128"/>
                  <a:pt x="410" y="125"/>
                </a:cubicBezTo>
                <a:cubicBezTo>
                  <a:pt x="408" y="123"/>
                  <a:pt x="403" y="116"/>
                  <a:pt x="399" y="114"/>
                </a:cubicBezTo>
                <a:cubicBezTo>
                  <a:pt x="396" y="112"/>
                  <a:pt x="388" y="110"/>
                  <a:pt x="385" y="107"/>
                </a:cubicBezTo>
                <a:cubicBezTo>
                  <a:pt x="383" y="104"/>
                  <a:pt x="379" y="102"/>
                  <a:pt x="376" y="99"/>
                </a:cubicBezTo>
                <a:cubicBezTo>
                  <a:pt x="372" y="96"/>
                  <a:pt x="367" y="93"/>
                  <a:pt x="367" y="89"/>
                </a:cubicBezTo>
                <a:cubicBezTo>
                  <a:pt x="366" y="85"/>
                  <a:pt x="363" y="81"/>
                  <a:pt x="359" y="75"/>
                </a:cubicBezTo>
                <a:cubicBezTo>
                  <a:pt x="355" y="69"/>
                  <a:pt x="348" y="59"/>
                  <a:pt x="347" y="56"/>
                </a:cubicBezTo>
                <a:cubicBezTo>
                  <a:pt x="346" y="52"/>
                  <a:pt x="341" y="45"/>
                  <a:pt x="338" y="43"/>
                </a:cubicBezTo>
                <a:cubicBezTo>
                  <a:pt x="336" y="41"/>
                  <a:pt x="334" y="40"/>
                  <a:pt x="332" y="40"/>
                </a:cubicBezTo>
                <a:cubicBezTo>
                  <a:pt x="331" y="40"/>
                  <a:pt x="328" y="43"/>
                  <a:pt x="327" y="40"/>
                </a:cubicBezTo>
                <a:cubicBezTo>
                  <a:pt x="325" y="38"/>
                  <a:pt x="321" y="27"/>
                  <a:pt x="317" y="21"/>
                </a:cubicBezTo>
                <a:cubicBezTo>
                  <a:pt x="312" y="15"/>
                  <a:pt x="309" y="14"/>
                  <a:pt x="311" y="12"/>
                </a:cubicBezTo>
                <a:cubicBezTo>
                  <a:pt x="314" y="11"/>
                  <a:pt x="308" y="10"/>
                  <a:pt x="307" y="8"/>
                </a:cubicBezTo>
                <a:cubicBezTo>
                  <a:pt x="306" y="6"/>
                  <a:pt x="303" y="0"/>
                  <a:pt x="300" y="0"/>
                </a:cubicBezTo>
                <a:cubicBezTo>
                  <a:pt x="297" y="0"/>
                  <a:pt x="299" y="12"/>
                  <a:pt x="297" y="13"/>
                </a:cubicBezTo>
                <a:cubicBezTo>
                  <a:pt x="296" y="15"/>
                  <a:pt x="299" y="22"/>
                  <a:pt x="298" y="24"/>
                </a:cubicBezTo>
                <a:cubicBezTo>
                  <a:pt x="298" y="26"/>
                  <a:pt x="298" y="28"/>
                  <a:pt x="299" y="32"/>
                </a:cubicBezTo>
                <a:cubicBezTo>
                  <a:pt x="300" y="36"/>
                  <a:pt x="305" y="53"/>
                  <a:pt x="305" y="56"/>
                </a:cubicBezTo>
                <a:cubicBezTo>
                  <a:pt x="304" y="59"/>
                  <a:pt x="303" y="81"/>
                  <a:pt x="301" y="81"/>
                </a:cubicBezTo>
                <a:cubicBezTo>
                  <a:pt x="299" y="81"/>
                  <a:pt x="295" y="78"/>
                  <a:pt x="293" y="79"/>
                </a:cubicBezTo>
                <a:cubicBezTo>
                  <a:pt x="291" y="79"/>
                  <a:pt x="293" y="81"/>
                  <a:pt x="289" y="80"/>
                </a:cubicBezTo>
                <a:cubicBezTo>
                  <a:pt x="285" y="79"/>
                  <a:pt x="285" y="77"/>
                  <a:pt x="281" y="74"/>
                </a:cubicBezTo>
                <a:cubicBezTo>
                  <a:pt x="278" y="71"/>
                  <a:pt x="271" y="72"/>
                  <a:pt x="268" y="70"/>
                </a:cubicBezTo>
                <a:cubicBezTo>
                  <a:pt x="265" y="68"/>
                  <a:pt x="267" y="65"/>
                  <a:pt x="262" y="63"/>
                </a:cubicBezTo>
                <a:cubicBezTo>
                  <a:pt x="256" y="61"/>
                  <a:pt x="255" y="57"/>
                  <a:pt x="251" y="56"/>
                </a:cubicBezTo>
                <a:cubicBezTo>
                  <a:pt x="247" y="55"/>
                  <a:pt x="247" y="57"/>
                  <a:pt x="245" y="55"/>
                </a:cubicBezTo>
                <a:cubicBezTo>
                  <a:pt x="242" y="53"/>
                  <a:pt x="234" y="49"/>
                  <a:pt x="233" y="46"/>
                </a:cubicBezTo>
                <a:cubicBezTo>
                  <a:pt x="233" y="44"/>
                  <a:pt x="235" y="38"/>
                  <a:pt x="236" y="38"/>
                </a:cubicBezTo>
                <a:cubicBezTo>
                  <a:pt x="237" y="37"/>
                  <a:pt x="237" y="34"/>
                  <a:pt x="236" y="32"/>
                </a:cubicBezTo>
                <a:cubicBezTo>
                  <a:pt x="235" y="31"/>
                  <a:pt x="233" y="28"/>
                  <a:pt x="236" y="27"/>
                </a:cubicBezTo>
                <a:cubicBezTo>
                  <a:pt x="239" y="27"/>
                  <a:pt x="243" y="28"/>
                  <a:pt x="241" y="25"/>
                </a:cubicBezTo>
                <a:cubicBezTo>
                  <a:pt x="239" y="22"/>
                  <a:pt x="244" y="17"/>
                  <a:pt x="239" y="14"/>
                </a:cubicBezTo>
                <a:cubicBezTo>
                  <a:pt x="235" y="11"/>
                  <a:pt x="233" y="11"/>
                  <a:pt x="233" y="13"/>
                </a:cubicBezTo>
                <a:cubicBezTo>
                  <a:pt x="233" y="15"/>
                  <a:pt x="234" y="18"/>
                  <a:pt x="232" y="16"/>
                </a:cubicBezTo>
                <a:cubicBezTo>
                  <a:pt x="229" y="15"/>
                  <a:pt x="228" y="12"/>
                  <a:pt x="226" y="12"/>
                </a:cubicBezTo>
                <a:cubicBezTo>
                  <a:pt x="225" y="13"/>
                  <a:pt x="225" y="17"/>
                  <a:pt x="221" y="15"/>
                </a:cubicBezTo>
                <a:cubicBezTo>
                  <a:pt x="217" y="14"/>
                  <a:pt x="211" y="10"/>
                  <a:pt x="208" y="10"/>
                </a:cubicBezTo>
                <a:cubicBezTo>
                  <a:pt x="204" y="10"/>
                  <a:pt x="201" y="10"/>
                  <a:pt x="198" y="8"/>
                </a:cubicBezTo>
                <a:cubicBezTo>
                  <a:pt x="195" y="7"/>
                  <a:pt x="192" y="6"/>
                  <a:pt x="191" y="7"/>
                </a:cubicBezTo>
                <a:cubicBezTo>
                  <a:pt x="190" y="8"/>
                  <a:pt x="193" y="11"/>
                  <a:pt x="191" y="13"/>
                </a:cubicBezTo>
                <a:cubicBezTo>
                  <a:pt x="188" y="16"/>
                  <a:pt x="180" y="18"/>
                  <a:pt x="178" y="16"/>
                </a:cubicBezTo>
                <a:cubicBezTo>
                  <a:pt x="176" y="15"/>
                  <a:pt x="174" y="14"/>
                  <a:pt x="172" y="16"/>
                </a:cubicBezTo>
                <a:cubicBezTo>
                  <a:pt x="170" y="18"/>
                  <a:pt x="168" y="22"/>
                  <a:pt x="166" y="23"/>
                </a:cubicBezTo>
                <a:cubicBezTo>
                  <a:pt x="164" y="23"/>
                  <a:pt x="169" y="27"/>
                  <a:pt x="167" y="28"/>
                </a:cubicBezTo>
                <a:cubicBezTo>
                  <a:pt x="166" y="30"/>
                  <a:pt x="164" y="32"/>
                  <a:pt x="163" y="33"/>
                </a:cubicBezTo>
                <a:cubicBezTo>
                  <a:pt x="162" y="35"/>
                  <a:pt x="160" y="43"/>
                  <a:pt x="162" y="43"/>
                </a:cubicBezTo>
                <a:cubicBezTo>
                  <a:pt x="165" y="44"/>
                  <a:pt x="169" y="44"/>
                  <a:pt x="167" y="46"/>
                </a:cubicBezTo>
                <a:cubicBezTo>
                  <a:pt x="166" y="48"/>
                  <a:pt x="171" y="52"/>
                  <a:pt x="168" y="51"/>
                </a:cubicBezTo>
                <a:cubicBezTo>
                  <a:pt x="165" y="50"/>
                  <a:pt x="162" y="48"/>
                  <a:pt x="161" y="48"/>
                </a:cubicBezTo>
                <a:cubicBezTo>
                  <a:pt x="159" y="48"/>
                  <a:pt x="153" y="47"/>
                  <a:pt x="152" y="47"/>
                </a:cubicBezTo>
                <a:cubicBezTo>
                  <a:pt x="151" y="48"/>
                  <a:pt x="150" y="53"/>
                  <a:pt x="148" y="49"/>
                </a:cubicBezTo>
                <a:cubicBezTo>
                  <a:pt x="146" y="45"/>
                  <a:pt x="147" y="45"/>
                  <a:pt x="144" y="44"/>
                </a:cubicBezTo>
                <a:cubicBezTo>
                  <a:pt x="141" y="42"/>
                  <a:pt x="137" y="37"/>
                  <a:pt x="136" y="37"/>
                </a:cubicBezTo>
                <a:cubicBezTo>
                  <a:pt x="134" y="36"/>
                  <a:pt x="128" y="40"/>
                  <a:pt x="126" y="39"/>
                </a:cubicBezTo>
                <a:cubicBezTo>
                  <a:pt x="123" y="39"/>
                  <a:pt x="123" y="36"/>
                  <a:pt x="122" y="39"/>
                </a:cubicBezTo>
                <a:cubicBezTo>
                  <a:pt x="121" y="41"/>
                  <a:pt x="121" y="44"/>
                  <a:pt x="119" y="44"/>
                </a:cubicBezTo>
                <a:cubicBezTo>
                  <a:pt x="117" y="43"/>
                  <a:pt x="117" y="48"/>
                  <a:pt x="116" y="49"/>
                </a:cubicBezTo>
                <a:cubicBezTo>
                  <a:pt x="115" y="51"/>
                  <a:pt x="119" y="56"/>
                  <a:pt x="115" y="55"/>
                </a:cubicBezTo>
                <a:cubicBezTo>
                  <a:pt x="112" y="55"/>
                  <a:pt x="110" y="52"/>
                  <a:pt x="109" y="53"/>
                </a:cubicBezTo>
                <a:cubicBezTo>
                  <a:pt x="108" y="55"/>
                  <a:pt x="108" y="59"/>
                  <a:pt x="108" y="61"/>
                </a:cubicBezTo>
                <a:cubicBezTo>
                  <a:pt x="108" y="63"/>
                  <a:pt x="109" y="66"/>
                  <a:pt x="107" y="66"/>
                </a:cubicBezTo>
                <a:cubicBezTo>
                  <a:pt x="106" y="66"/>
                  <a:pt x="102" y="64"/>
                  <a:pt x="101" y="65"/>
                </a:cubicBezTo>
                <a:cubicBezTo>
                  <a:pt x="101" y="67"/>
                  <a:pt x="101" y="69"/>
                  <a:pt x="102" y="71"/>
                </a:cubicBezTo>
                <a:cubicBezTo>
                  <a:pt x="103" y="73"/>
                  <a:pt x="104" y="82"/>
                  <a:pt x="101" y="79"/>
                </a:cubicBezTo>
                <a:cubicBezTo>
                  <a:pt x="98" y="76"/>
                  <a:pt x="95" y="69"/>
                  <a:pt x="93" y="70"/>
                </a:cubicBezTo>
                <a:cubicBezTo>
                  <a:pt x="91" y="70"/>
                  <a:pt x="85" y="76"/>
                  <a:pt x="85" y="80"/>
                </a:cubicBezTo>
                <a:cubicBezTo>
                  <a:pt x="85" y="83"/>
                  <a:pt x="89" y="89"/>
                  <a:pt x="87" y="91"/>
                </a:cubicBezTo>
                <a:cubicBezTo>
                  <a:pt x="85" y="94"/>
                  <a:pt x="85" y="99"/>
                  <a:pt x="84" y="101"/>
                </a:cubicBezTo>
                <a:cubicBezTo>
                  <a:pt x="83" y="102"/>
                  <a:pt x="80" y="104"/>
                  <a:pt x="77" y="107"/>
                </a:cubicBezTo>
                <a:cubicBezTo>
                  <a:pt x="73" y="109"/>
                  <a:pt x="59" y="113"/>
                  <a:pt x="55" y="115"/>
                </a:cubicBezTo>
                <a:cubicBezTo>
                  <a:pt x="52" y="118"/>
                  <a:pt x="47" y="121"/>
                  <a:pt x="42" y="121"/>
                </a:cubicBezTo>
                <a:cubicBezTo>
                  <a:pt x="37" y="121"/>
                  <a:pt x="24" y="123"/>
                  <a:pt x="22" y="126"/>
                </a:cubicBezTo>
                <a:cubicBezTo>
                  <a:pt x="19" y="128"/>
                  <a:pt x="16" y="134"/>
                  <a:pt x="15" y="134"/>
                </a:cubicBezTo>
                <a:cubicBezTo>
                  <a:pt x="13" y="134"/>
                  <a:pt x="10" y="144"/>
                  <a:pt x="8" y="143"/>
                </a:cubicBezTo>
                <a:cubicBezTo>
                  <a:pt x="7" y="141"/>
                  <a:pt x="9" y="137"/>
                  <a:pt x="7" y="139"/>
                </a:cubicBezTo>
                <a:cubicBezTo>
                  <a:pt x="4" y="142"/>
                  <a:pt x="0" y="146"/>
                  <a:pt x="2" y="150"/>
                </a:cubicBezTo>
                <a:cubicBezTo>
                  <a:pt x="4" y="155"/>
                  <a:pt x="4" y="158"/>
                  <a:pt x="3" y="160"/>
                </a:cubicBezTo>
                <a:cubicBezTo>
                  <a:pt x="3" y="162"/>
                  <a:pt x="1" y="170"/>
                  <a:pt x="3" y="169"/>
                </a:cubicBezTo>
                <a:cubicBezTo>
                  <a:pt x="5" y="168"/>
                  <a:pt x="8" y="164"/>
                  <a:pt x="8" y="165"/>
                </a:cubicBezTo>
                <a:cubicBezTo>
                  <a:pt x="8" y="166"/>
                  <a:pt x="5" y="169"/>
                  <a:pt x="6" y="173"/>
                </a:cubicBezTo>
                <a:cubicBezTo>
                  <a:pt x="8" y="178"/>
                  <a:pt x="8" y="180"/>
                  <a:pt x="11" y="183"/>
                </a:cubicBezTo>
                <a:cubicBezTo>
                  <a:pt x="13" y="186"/>
                  <a:pt x="18" y="194"/>
                  <a:pt x="15" y="192"/>
                </a:cubicBezTo>
                <a:cubicBezTo>
                  <a:pt x="12" y="191"/>
                  <a:pt x="8" y="187"/>
                  <a:pt x="8" y="189"/>
                </a:cubicBezTo>
                <a:cubicBezTo>
                  <a:pt x="9" y="191"/>
                  <a:pt x="11" y="196"/>
                  <a:pt x="9" y="194"/>
                </a:cubicBezTo>
                <a:cubicBezTo>
                  <a:pt x="7" y="193"/>
                  <a:pt x="4" y="189"/>
                  <a:pt x="5" y="193"/>
                </a:cubicBezTo>
                <a:cubicBezTo>
                  <a:pt x="7" y="197"/>
                  <a:pt x="8" y="203"/>
                  <a:pt x="11" y="205"/>
                </a:cubicBezTo>
                <a:cubicBezTo>
                  <a:pt x="14" y="207"/>
                  <a:pt x="19" y="214"/>
                  <a:pt x="20" y="218"/>
                </a:cubicBezTo>
                <a:cubicBezTo>
                  <a:pt x="22" y="223"/>
                  <a:pt x="28" y="231"/>
                  <a:pt x="30" y="233"/>
                </a:cubicBezTo>
                <a:cubicBezTo>
                  <a:pt x="32" y="235"/>
                  <a:pt x="36" y="244"/>
                  <a:pt x="37" y="248"/>
                </a:cubicBezTo>
                <a:cubicBezTo>
                  <a:pt x="38" y="252"/>
                  <a:pt x="44" y="265"/>
                  <a:pt x="48" y="272"/>
                </a:cubicBezTo>
                <a:cubicBezTo>
                  <a:pt x="51" y="279"/>
                  <a:pt x="54" y="288"/>
                  <a:pt x="53" y="286"/>
                </a:cubicBezTo>
                <a:cubicBezTo>
                  <a:pt x="51" y="285"/>
                  <a:pt x="49" y="280"/>
                  <a:pt x="48" y="285"/>
                </a:cubicBezTo>
                <a:cubicBezTo>
                  <a:pt x="47" y="289"/>
                  <a:pt x="48" y="295"/>
                  <a:pt x="46" y="297"/>
                </a:cubicBezTo>
                <a:cubicBezTo>
                  <a:pt x="44" y="299"/>
                  <a:pt x="42" y="300"/>
                  <a:pt x="43" y="302"/>
                </a:cubicBezTo>
                <a:cubicBezTo>
                  <a:pt x="43" y="305"/>
                  <a:pt x="45" y="309"/>
                  <a:pt x="49" y="310"/>
                </a:cubicBezTo>
                <a:cubicBezTo>
                  <a:pt x="53" y="311"/>
                  <a:pt x="56" y="316"/>
                  <a:pt x="61" y="319"/>
                </a:cubicBezTo>
                <a:cubicBezTo>
                  <a:pt x="66" y="322"/>
                  <a:pt x="75" y="323"/>
                  <a:pt x="78" y="322"/>
                </a:cubicBezTo>
                <a:cubicBezTo>
                  <a:pt x="81" y="321"/>
                  <a:pt x="88" y="314"/>
                  <a:pt x="92" y="313"/>
                </a:cubicBezTo>
                <a:cubicBezTo>
                  <a:pt x="96" y="311"/>
                  <a:pt x="100" y="305"/>
                  <a:pt x="103" y="304"/>
                </a:cubicBezTo>
                <a:cubicBezTo>
                  <a:pt x="107" y="303"/>
                  <a:pt x="118" y="302"/>
                  <a:pt x="122" y="303"/>
                </a:cubicBezTo>
                <a:cubicBezTo>
                  <a:pt x="127" y="305"/>
                  <a:pt x="130" y="307"/>
                  <a:pt x="133" y="305"/>
                </a:cubicBezTo>
                <a:cubicBezTo>
                  <a:pt x="135" y="302"/>
                  <a:pt x="135" y="300"/>
                  <a:pt x="138" y="302"/>
                </a:cubicBezTo>
                <a:cubicBezTo>
                  <a:pt x="141" y="305"/>
                  <a:pt x="142" y="307"/>
                  <a:pt x="145" y="304"/>
                </a:cubicBezTo>
                <a:cubicBezTo>
                  <a:pt x="147" y="301"/>
                  <a:pt x="147" y="290"/>
                  <a:pt x="152" y="289"/>
                </a:cubicBezTo>
                <a:cubicBezTo>
                  <a:pt x="157" y="287"/>
                  <a:pt x="170" y="288"/>
                  <a:pt x="180" y="288"/>
                </a:cubicBezTo>
                <a:cubicBezTo>
                  <a:pt x="190" y="288"/>
                  <a:pt x="192" y="289"/>
                  <a:pt x="199" y="285"/>
                </a:cubicBezTo>
                <a:cubicBezTo>
                  <a:pt x="205" y="281"/>
                  <a:pt x="217" y="277"/>
                  <a:pt x="223" y="276"/>
                </a:cubicBezTo>
                <a:cubicBezTo>
                  <a:pt x="229" y="275"/>
                  <a:pt x="234" y="273"/>
                  <a:pt x="238" y="275"/>
                </a:cubicBezTo>
                <a:cubicBezTo>
                  <a:pt x="242" y="278"/>
                  <a:pt x="246" y="282"/>
                  <a:pt x="254" y="283"/>
                </a:cubicBezTo>
                <a:cubicBezTo>
                  <a:pt x="262" y="283"/>
                  <a:pt x="269" y="284"/>
                  <a:pt x="270" y="286"/>
                </a:cubicBezTo>
                <a:cubicBezTo>
                  <a:pt x="271" y="288"/>
                  <a:pt x="268" y="288"/>
                  <a:pt x="270" y="291"/>
                </a:cubicBezTo>
                <a:cubicBezTo>
                  <a:pt x="272" y="295"/>
                  <a:pt x="275" y="291"/>
                  <a:pt x="277" y="296"/>
                </a:cubicBezTo>
                <a:cubicBezTo>
                  <a:pt x="278" y="301"/>
                  <a:pt x="284" y="307"/>
                  <a:pt x="285" y="309"/>
                </a:cubicBezTo>
                <a:cubicBezTo>
                  <a:pt x="286" y="311"/>
                  <a:pt x="289" y="316"/>
                  <a:pt x="291" y="318"/>
                </a:cubicBezTo>
                <a:cubicBezTo>
                  <a:pt x="293" y="320"/>
                  <a:pt x="299" y="323"/>
                  <a:pt x="298" y="320"/>
                </a:cubicBezTo>
                <a:cubicBezTo>
                  <a:pt x="298" y="317"/>
                  <a:pt x="295" y="317"/>
                  <a:pt x="298" y="314"/>
                </a:cubicBezTo>
                <a:cubicBezTo>
                  <a:pt x="300" y="311"/>
                  <a:pt x="298" y="301"/>
                  <a:pt x="303" y="301"/>
                </a:cubicBezTo>
                <a:cubicBezTo>
                  <a:pt x="308" y="301"/>
                  <a:pt x="308" y="299"/>
                  <a:pt x="308" y="296"/>
                </a:cubicBezTo>
                <a:cubicBezTo>
                  <a:pt x="308" y="294"/>
                  <a:pt x="311" y="290"/>
                  <a:pt x="312" y="291"/>
                </a:cubicBezTo>
                <a:cubicBezTo>
                  <a:pt x="313" y="292"/>
                  <a:pt x="315" y="298"/>
                  <a:pt x="314" y="301"/>
                </a:cubicBezTo>
                <a:cubicBezTo>
                  <a:pt x="312" y="304"/>
                  <a:pt x="314" y="318"/>
                  <a:pt x="313" y="319"/>
                </a:cubicBezTo>
                <a:cubicBezTo>
                  <a:pt x="312" y="320"/>
                  <a:pt x="310" y="320"/>
                  <a:pt x="310" y="323"/>
                </a:cubicBezTo>
                <a:cubicBezTo>
                  <a:pt x="309" y="326"/>
                  <a:pt x="312" y="327"/>
                  <a:pt x="314" y="325"/>
                </a:cubicBezTo>
                <a:cubicBezTo>
                  <a:pt x="315" y="323"/>
                  <a:pt x="319" y="322"/>
                  <a:pt x="319" y="319"/>
                </a:cubicBezTo>
                <a:cubicBezTo>
                  <a:pt x="319" y="316"/>
                  <a:pt x="321" y="310"/>
                  <a:pt x="322" y="312"/>
                </a:cubicBezTo>
                <a:cubicBezTo>
                  <a:pt x="323" y="314"/>
                  <a:pt x="326" y="322"/>
                  <a:pt x="329" y="325"/>
                </a:cubicBezTo>
                <a:cubicBezTo>
                  <a:pt x="331" y="328"/>
                  <a:pt x="324" y="332"/>
                  <a:pt x="326" y="332"/>
                </a:cubicBezTo>
                <a:cubicBezTo>
                  <a:pt x="327" y="332"/>
                  <a:pt x="330" y="334"/>
                  <a:pt x="332" y="332"/>
                </a:cubicBezTo>
                <a:cubicBezTo>
                  <a:pt x="334" y="331"/>
                  <a:pt x="332" y="327"/>
                  <a:pt x="337" y="333"/>
                </a:cubicBezTo>
                <a:cubicBezTo>
                  <a:pt x="342" y="339"/>
                  <a:pt x="350" y="345"/>
                  <a:pt x="350" y="350"/>
                </a:cubicBezTo>
                <a:cubicBezTo>
                  <a:pt x="351" y="355"/>
                  <a:pt x="354" y="360"/>
                  <a:pt x="359" y="364"/>
                </a:cubicBezTo>
                <a:cubicBezTo>
                  <a:pt x="363" y="369"/>
                  <a:pt x="362" y="370"/>
                  <a:pt x="370" y="372"/>
                </a:cubicBezTo>
                <a:cubicBezTo>
                  <a:pt x="378" y="375"/>
                  <a:pt x="376" y="382"/>
                  <a:pt x="380" y="379"/>
                </a:cubicBezTo>
                <a:cubicBezTo>
                  <a:pt x="384" y="376"/>
                  <a:pt x="380" y="373"/>
                  <a:pt x="385" y="376"/>
                </a:cubicBezTo>
                <a:cubicBezTo>
                  <a:pt x="389" y="378"/>
                  <a:pt x="399" y="384"/>
                  <a:pt x="401" y="383"/>
                </a:cubicBezTo>
                <a:cubicBezTo>
                  <a:pt x="404" y="382"/>
                  <a:pt x="411" y="378"/>
                  <a:pt x="413" y="378"/>
                </a:cubicBezTo>
                <a:cubicBezTo>
                  <a:pt x="416" y="377"/>
                  <a:pt x="416" y="369"/>
                  <a:pt x="417" y="369"/>
                </a:cubicBezTo>
                <a:cubicBezTo>
                  <a:pt x="418" y="369"/>
                  <a:pt x="419" y="371"/>
                  <a:pt x="425" y="376"/>
                </a:cubicBezTo>
                <a:cubicBezTo>
                  <a:pt x="430" y="382"/>
                  <a:pt x="431" y="385"/>
                  <a:pt x="436" y="383"/>
                </a:cubicBezTo>
                <a:cubicBezTo>
                  <a:pt x="441" y="382"/>
                  <a:pt x="446" y="385"/>
                  <a:pt x="448" y="381"/>
                </a:cubicBezTo>
                <a:cubicBezTo>
                  <a:pt x="451" y="378"/>
                  <a:pt x="448" y="372"/>
                  <a:pt x="454" y="371"/>
                </a:cubicBezTo>
                <a:cubicBezTo>
                  <a:pt x="459" y="370"/>
                  <a:pt x="463" y="370"/>
                  <a:pt x="467" y="367"/>
                </a:cubicBezTo>
                <a:cubicBezTo>
                  <a:pt x="471" y="365"/>
                  <a:pt x="479" y="368"/>
                  <a:pt x="477" y="363"/>
                </a:cubicBezTo>
                <a:cubicBezTo>
                  <a:pt x="476" y="358"/>
                  <a:pt x="473" y="343"/>
                  <a:pt x="474" y="342"/>
                </a:cubicBezTo>
                <a:cubicBezTo>
                  <a:pt x="476" y="341"/>
                  <a:pt x="474" y="330"/>
                  <a:pt x="474" y="325"/>
                </a:cubicBezTo>
                <a:cubicBezTo>
                  <a:pt x="475" y="320"/>
                  <a:pt x="472" y="314"/>
                  <a:pt x="474" y="311"/>
                </a:cubicBezTo>
                <a:cubicBezTo>
                  <a:pt x="477" y="308"/>
                  <a:pt x="479" y="298"/>
                  <a:pt x="482" y="295"/>
                </a:cubicBezTo>
                <a:cubicBezTo>
                  <a:pt x="485" y="293"/>
                  <a:pt x="488" y="292"/>
                  <a:pt x="491" y="288"/>
                </a:cubicBezTo>
                <a:cubicBezTo>
                  <a:pt x="494" y="284"/>
                  <a:pt x="494" y="254"/>
                  <a:pt x="492" y="247"/>
                </a:cubicBezTo>
                <a:cubicBezTo>
                  <a:pt x="491" y="240"/>
                  <a:pt x="492" y="227"/>
                  <a:pt x="488" y="222"/>
                </a:cubicBezTo>
                <a:cubicBezTo>
                  <a:pt x="484" y="217"/>
                  <a:pt x="483" y="215"/>
                  <a:pt x="481" y="209"/>
                </a:cubicBezTo>
              </a:path>
            </a:pathLst>
          </a:custGeom>
          <a:solidFill>
            <a:srgbClr val="D7816C">
              <a:alpha val="100000"/>
            </a:srgbClr>
          </a:solidFill>
          <a:ln w="9525" cap="flat" cmpd="sng">
            <a:solidFill>
              <a:schemeClr val="lt1">
                <a:alpha val="20000"/>
              </a:schemeClr>
            </a:solidFill>
            <a:prstDash val="solid"/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8825" name="任意多边形 1048824"/>
          <p:cNvSpPr/>
          <p:nvPr/>
        </p:nvSpPr>
        <p:spPr bwMode="auto">
          <a:xfrm>
            <a:off x="8994775" y="4995862"/>
            <a:ext cx="104775" cy="103187"/>
          </a:xfrm>
          <a:custGeom>
            <a:avLst/>
            <a:gdLst>
              <a:gd name="l" fmla="*/ 0 w 53"/>
              <a:gd name="t" fmla="*/ 0 h 55"/>
              <a:gd name="r" fmla="*/ 53 w 53"/>
              <a:gd name="b" fmla="*/ 55 h 55"/>
            </a:gdLst>
            <a:ahLst/>
            <a:cxnLst/>
            <a:rect l="l" t="t" r="r" b="b"/>
            <a:pathLst>
              <a:path w="53" h="55">
                <a:moveTo>
                  <a:pt x="45" y="5"/>
                </a:moveTo>
                <a:cubicBezTo>
                  <a:pt x="41" y="1"/>
                  <a:pt x="32" y="6"/>
                  <a:pt x="28" y="7"/>
                </a:cubicBezTo>
                <a:cubicBezTo>
                  <a:pt x="25" y="8"/>
                  <a:pt x="17" y="5"/>
                  <a:pt x="10" y="2"/>
                </a:cubicBezTo>
                <a:cubicBezTo>
                  <a:pt x="3" y="0"/>
                  <a:pt x="0" y="1"/>
                  <a:pt x="1" y="3"/>
                </a:cubicBezTo>
                <a:cubicBezTo>
                  <a:pt x="1" y="5"/>
                  <a:pt x="11" y="22"/>
                  <a:pt x="14" y="26"/>
                </a:cubicBezTo>
                <a:cubicBezTo>
                  <a:pt x="17" y="30"/>
                  <a:pt x="18" y="31"/>
                  <a:pt x="19" y="38"/>
                </a:cubicBezTo>
                <a:cubicBezTo>
                  <a:pt x="21" y="46"/>
                  <a:pt x="34" y="55"/>
                  <a:pt x="39" y="55"/>
                </a:cubicBezTo>
                <a:cubicBezTo>
                  <a:pt x="44" y="55"/>
                  <a:pt x="43" y="46"/>
                  <a:pt x="44" y="43"/>
                </a:cubicBezTo>
                <a:cubicBezTo>
                  <a:pt x="45" y="41"/>
                  <a:pt x="48" y="46"/>
                  <a:pt x="51" y="48"/>
                </a:cubicBezTo>
                <a:cubicBezTo>
                  <a:pt x="53" y="49"/>
                  <a:pt x="50" y="43"/>
                  <a:pt x="50" y="42"/>
                </a:cubicBezTo>
                <a:cubicBezTo>
                  <a:pt x="49" y="40"/>
                  <a:pt x="51" y="33"/>
                  <a:pt x="52" y="30"/>
                </a:cubicBezTo>
                <a:cubicBezTo>
                  <a:pt x="53" y="28"/>
                  <a:pt x="50" y="16"/>
                  <a:pt x="47" y="12"/>
                </a:cubicBezTo>
                <a:cubicBezTo>
                  <a:pt x="45" y="8"/>
                  <a:pt x="48" y="8"/>
                  <a:pt x="45" y="5"/>
                </a:cubicBezTo>
              </a:path>
            </a:pathLst>
          </a:custGeom>
          <a:solidFill>
            <a:srgbClr val="D7816C">
              <a:alpha val="100000"/>
            </a:srgbClr>
          </a:solidFill>
          <a:ln w="9525" cap="flat" cmpd="sng">
            <a:solidFill>
              <a:schemeClr val="lt1">
                <a:alpha val="20000"/>
              </a:schemeClr>
            </a:solidFill>
            <a:prstDash val="solid"/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8826" name="任意多边形 1048825"/>
          <p:cNvSpPr/>
          <p:nvPr/>
        </p:nvSpPr>
        <p:spPr bwMode="auto">
          <a:xfrm>
            <a:off x="9559925" y="4989512"/>
            <a:ext cx="131762" cy="222250"/>
          </a:xfrm>
          <a:custGeom>
            <a:avLst/>
            <a:gdLst>
              <a:gd name="l" fmla="*/ 0 w 67"/>
              <a:gd name="t" fmla="*/ 0 h 120"/>
              <a:gd name="r" fmla="*/ 67 w 67"/>
              <a:gd name="b" fmla="*/ 120 h 120"/>
            </a:gdLst>
            <a:ahLst/>
            <a:cxnLst/>
            <a:rect l="l" t="t" r="r" b="b"/>
            <a:pathLst>
              <a:path w="67" h="120">
                <a:moveTo>
                  <a:pt x="56" y="9"/>
                </a:moveTo>
                <a:cubicBezTo>
                  <a:pt x="54" y="7"/>
                  <a:pt x="51" y="11"/>
                  <a:pt x="51" y="13"/>
                </a:cubicBezTo>
                <a:cubicBezTo>
                  <a:pt x="50" y="15"/>
                  <a:pt x="48" y="10"/>
                  <a:pt x="47" y="7"/>
                </a:cubicBezTo>
                <a:cubicBezTo>
                  <a:pt x="45" y="4"/>
                  <a:pt x="43" y="6"/>
                  <a:pt x="42" y="3"/>
                </a:cubicBezTo>
                <a:cubicBezTo>
                  <a:pt x="40" y="0"/>
                  <a:pt x="35" y="1"/>
                  <a:pt x="34" y="6"/>
                </a:cubicBezTo>
                <a:cubicBezTo>
                  <a:pt x="33" y="11"/>
                  <a:pt x="34" y="21"/>
                  <a:pt x="32" y="23"/>
                </a:cubicBezTo>
                <a:cubicBezTo>
                  <a:pt x="30" y="25"/>
                  <a:pt x="30" y="29"/>
                  <a:pt x="32" y="36"/>
                </a:cubicBezTo>
                <a:cubicBezTo>
                  <a:pt x="33" y="42"/>
                  <a:pt x="23" y="51"/>
                  <a:pt x="22" y="56"/>
                </a:cubicBezTo>
                <a:cubicBezTo>
                  <a:pt x="20" y="62"/>
                  <a:pt x="15" y="67"/>
                  <a:pt x="11" y="68"/>
                </a:cubicBezTo>
                <a:cubicBezTo>
                  <a:pt x="7" y="69"/>
                  <a:pt x="11" y="80"/>
                  <a:pt x="8" y="83"/>
                </a:cubicBezTo>
                <a:cubicBezTo>
                  <a:pt x="6" y="86"/>
                  <a:pt x="5" y="89"/>
                  <a:pt x="4" y="92"/>
                </a:cubicBezTo>
                <a:cubicBezTo>
                  <a:pt x="2" y="94"/>
                  <a:pt x="0" y="98"/>
                  <a:pt x="1" y="102"/>
                </a:cubicBezTo>
                <a:cubicBezTo>
                  <a:pt x="1" y="106"/>
                  <a:pt x="15" y="110"/>
                  <a:pt x="17" y="110"/>
                </a:cubicBezTo>
                <a:cubicBezTo>
                  <a:pt x="20" y="109"/>
                  <a:pt x="20" y="112"/>
                  <a:pt x="23" y="116"/>
                </a:cubicBezTo>
                <a:cubicBezTo>
                  <a:pt x="26" y="120"/>
                  <a:pt x="34" y="119"/>
                  <a:pt x="37" y="117"/>
                </a:cubicBezTo>
                <a:cubicBezTo>
                  <a:pt x="39" y="116"/>
                  <a:pt x="43" y="110"/>
                  <a:pt x="45" y="107"/>
                </a:cubicBezTo>
                <a:cubicBezTo>
                  <a:pt x="47" y="104"/>
                  <a:pt x="48" y="97"/>
                  <a:pt x="48" y="93"/>
                </a:cubicBezTo>
                <a:cubicBezTo>
                  <a:pt x="48" y="90"/>
                  <a:pt x="45" y="79"/>
                  <a:pt x="45" y="77"/>
                </a:cubicBezTo>
                <a:cubicBezTo>
                  <a:pt x="44" y="74"/>
                  <a:pt x="56" y="66"/>
                  <a:pt x="58" y="63"/>
                </a:cubicBezTo>
                <a:cubicBezTo>
                  <a:pt x="59" y="60"/>
                  <a:pt x="64" y="64"/>
                  <a:pt x="65" y="63"/>
                </a:cubicBezTo>
                <a:cubicBezTo>
                  <a:pt x="67" y="62"/>
                  <a:pt x="62" y="56"/>
                  <a:pt x="61" y="51"/>
                </a:cubicBezTo>
                <a:cubicBezTo>
                  <a:pt x="61" y="46"/>
                  <a:pt x="63" y="38"/>
                  <a:pt x="64" y="34"/>
                </a:cubicBezTo>
                <a:cubicBezTo>
                  <a:pt x="66" y="29"/>
                  <a:pt x="62" y="22"/>
                  <a:pt x="60" y="16"/>
                </a:cubicBezTo>
                <a:cubicBezTo>
                  <a:pt x="58" y="9"/>
                  <a:pt x="58" y="10"/>
                  <a:pt x="56" y="9"/>
                </a:cubicBezTo>
              </a:path>
            </a:pathLst>
          </a:custGeom>
          <a:solidFill>
            <a:srgbClr val="D7816C">
              <a:alpha val="100000"/>
            </a:srgbClr>
          </a:solidFill>
          <a:ln w="9525" cap="flat" cmpd="sng">
            <a:solidFill>
              <a:schemeClr val="lt1">
                <a:alpha val="20000"/>
              </a:schemeClr>
            </a:solidFill>
            <a:prstDash val="solid"/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8827" name="任意多边形 1048826"/>
          <p:cNvSpPr/>
          <p:nvPr/>
        </p:nvSpPr>
        <p:spPr bwMode="auto">
          <a:xfrm>
            <a:off x="9561512" y="4794250"/>
            <a:ext cx="184150" cy="228600"/>
          </a:xfrm>
          <a:custGeom>
            <a:avLst/>
            <a:gdLst>
              <a:gd name="l" fmla="*/ 0 w 93"/>
              <a:gd name="t" fmla="*/ 0 h 124"/>
              <a:gd name="r" fmla="*/ 93 w 93"/>
              <a:gd name="b" fmla="*/ 124 h 124"/>
            </a:gdLst>
            <a:ahLst/>
            <a:cxnLst/>
            <a:rect l="l" t="t" r="r" b="b"/>
            <a:pathLst>
              <a:path w="93" h="124">
                <a:moveTo>
                  <a:pt x="83" y="57"/>
                </a:moveTo>
                <a:cubicBezTo>
                  <a:pt x="80" y="60"/>
                  <a:pt x="81" y="63"/>
                  <a:pt x="74" y="60"/>
                </a:cubicBezTo>
                <a:cubicBezTo>
                  <a:pt x="67" y="57"/>
                  <a:pt x="60" y="52"/>
                  <a:pt x="58" y="49"/>
                </a:cubicBezTo>
                <a:cubicBezTo>
                  <a:pt x="56" y="46"/>
                  <a:pt x="49" y="33"/>
                  <a:pt x="47" y="31"/>
                </a:cubicBezTo>
                <a:cubicBezTo>
                  <a:pt x="45" y="29"/>
                  <a:pt x="47" y="37"/>
                  <a:pt x="50" y="41"/>
                </a:cubicBezTo>
                <a:cubicBezTo>
                  <a:pt x="54" y="45"/>
                  <a:pt x="52" y="47"/>
                  <a:pt x="51" y="48"/>
                </a:cubicBezTo>
                <a:cubicBezTo>
                  <a:pt x="50" y="50"/>
                  <a:pt x="44" y="45"/>
                  <a:pt x="40" y="40"/>
                </a:cubicBezTo>
                <a:cubicBezTo>
                  <a:pt x="37" y="35"/>
                  <a:pt x="36" y="31"/>
                  <a:pt x="35" y="27"/>
                </a:cubicBezTo>
                <a:cubicBezTo>
                  <a:pt x="34" y="23"/>
                  <a:pt x="26" y="16"/>
                  <a:pt x="22" y="14"/>
                </a:cubicBezTo>
                <a:cubicBezTo>
                  <a:pt x="17" y="13"/>
                  <a:pt x="8" y="4"/>
                  <a:pt x="4" y="2"/>
                </a:cubicBezTo>
                <a:cubicBezTo>
                  <a:pt x="0" y="0"/>
                  <a:pt x="13" y="17"/>
                  <a:pt x="18" y="22"/>
                </a:cubicBezTo>
                <a:cubicBezTo>
                  <a:pt x="22" y="26"/>
                  <a:pt x="32" y="40"/>
                  <a:pt x="36" y="42"/>
                </a:cubicBezTo>
                <a:cubicBezTo>
                  <a:pt x="40" y="44"/>
                  <a:pt x="43" y="46"/>
                  <a:pt x="42" y="48"/>
                </a:cubicBezTo>
                <a:cubicBezTo>
                  <a:pt x="40" y="51"/>
                  <a:pt x="40" y="51"/>
                  <a:pt x="46" y="55"/>
                </a:cubicBezTo>
                <a:cubicBezTo>
                  <a:pt x="52" y="59"/>
                  <a:pt x="46" y="62"/>
                  <a:pt x="48" y="69"/>
                </a:cubicBezTo>
                <a:cubicBezTo>
                  <a:pt x="50" y="76"/>
                  <a:pt x="44" y="82"/>
                  <a:pt x="44" y="85"/>
                </a:cubicBezTo>
                <a:cubicBezTo>
                  <a:pt x="43" y="88"/>
                  <a:pt x="60" y="95"/>
                  <a:pt x="66" y="100"/>
                </a:cubicBezTo>
                <a:cubicBezTo>
                  <a:pt x="71" y="104"/>
                  <a:pt x="65" y="117"/>
                  <a:pt x="66" y="119"/>
                </a:cubicBezTo>
                <a:cubicBezTo>
                  <a:pt x="70" y="123"/>
                  <a:pt x="76" y="124"/>
                  <a:pt x="79" y="123"/>
                </a:cubicBezTo>
                <a:cubicBezTo>
                  <a:pt x="82" y="123"/>
                  <a:pt x="82" y="116"/>
                  <a:pt x="81" y="112"/>
                </a:cubicBezTo>
                <a:cubicBezTo>
                  <a:pt x="80" y="108"/>
                  <a:pt x="87" y="98"/>
                  <a:pt x="89" y="94"/>
                </a:cubicBezTo>
                <a:cubicBezTo>
                  <a:pt x="90" y="91"/>
                  <a:pt x="84" y="86"/>
                  <a:pt x="86" y="84"/>
                </a:cubicBezTo>
                <a:cubicBezTo>
                  <a:pt x="88" y="82"/>
                  <a:pt x="90" y="80"/>
                  <a:pt x="91" y="77"/>
                </a:cubicBezTo>
                <a:cubicBezTo>
                  <a:pt x="91" y="74"/>
                  <a:pt x="93" y="64"/>
                  <a:pt x="92" y="61"/>
                </a:cubicBezTo>
                <a:cubicBezTo>
                  <a:pt x="91" y="57"/>
                  <a:pt x="87" y="55"/>
                  <a:pt x="83" y="57"/>
                </a:cubicBezTo>
              </a:path>
            </a:pathLst>
          </a:custGeom>
          <a:solidFill>
            <a:srgbClr val="D7816C">
              <a:alpha val="100000"/>
            </a:srgbClr>
          </a:solidFill>
          <a:ln w="9525" cap="flat" cmpd="sng">
            <a:solidFill>
              <a:schemeClr val="lt1">
                <a:alpha val="20000"/>
              </a:schemeClr>
            </a:solidFill>
            <a:prstDash val="solid"/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8828" name="任意多边形 1048827">
            <a:hlinkClick r:id="rId2"/>
          </p:cNvPr>
          <p:cNvSpPr/>
          <p:nvPr/>
        </p:nvSpPr>
        <p:spPr bwMode="auto">
          <a:xfrm>
            <a:off x="2613025" y="2279650"/>
            <a:ext cx="2201862" cy="3203575"/>
          </a:xfrm>
          <a:custGeom>
            <a:avLst/>
            <a:gdLst>
              <a:gd name="l" fmla="*/ 0 w 1115"/>
              <a:gd name="t" fmla="*/ 0 h 1734"/>
              <a:gd name="r" fmla="*/ 1115 w 1115"/>
              <a:gd name="b" fmla="*/ 1734 h 1734"/>
            </a:gdLst>
            <a:ahLst/>
            <a:cxnLst/>
            <a:rect l="l" t="t" r="r" b="b"/>
            <a:pathLst>
              <a:path w="1115" h="1734">
                <a:moveTo>
                  <a:pt x="1111" y="984"/>
                </a:moveTo>
                <a:cubicBezTo>
                  <a:pt x="1108" y="983"/>
                  <a:pt x="1103" y="979"/>
                  <a:pt x="1096" y="979"/>
                </a:cubicBezTo>
                <a:cubicBezTo>
                  <a:pt x="1089" y="978"/>
                  <a:pt x="1082" y="978"/>
                  <a:pt x="1078" y="974"/>
                </a:cubicBezTo>
                <a:cubicBezTo>
                  <a:pt x="1075" y="971"/>
                  <a:pt x="1071" y="963"/>
                  <a:pt x="1062" y="962"/>
                </a:cubicBezTo>
                <a:cubicBezTo>
                  <a:pt x="1053" y="961"/>
                  <a:pt x="1042" y="962"/>
                  <a:pt x="1038" y="961"/>
                </a:cubicBezTo>
                <a:cubicBezTo>
                  <a:pt x="1033" y="959"/>
                  <a:pt x="1032" y="956"/>
                  <a:pt x="1026" y="956"/>
                </a:cubicBezTo>
                <a:cubicBezTo>
                  <a:pt x="1020" y="956"/>
                  <a:pt x="1016" y="957"/>
                  <a:pt x="1014" y="955"/>
                </a:cubicBezTo>
                <a:cubicBezTo>
                  <a:pt x="1013" y="954"/>
                  <a:pt x="1012" y="950"/>
                  <a:pt x="1008" y="948"/>
                </a:cubicBezTo>
                <a:cubicBezTo>
                  <a:pt x="1005" y="947"/>
                  <a:pt x="994" y="941"/>
                  <a:pt x="991" y="940"/>
                </a:cubicBezTo>
                <a:cubicBezTo>
                  <a:pt x="988" y="938"/>
                  <a:pt x="985" y="934"/>
                  <a:pt x="981" y="936"/>
                </a:cubicBezTo>
                <a:cubicBezTo>
                  <a:pt x="977" y="939"/>
                  <a:pt x="970" y="951"/>
                  <a:pt x="967" y="951"/>
                </a:cubicBezTo>
                <a:cubicBezTo>
                  <a:pt x="965" y="951"/>
                  <a:pt x="976" y="939"/>
                  <a:pt x="976" y="938"/>
                </a:cubicBezTo>
                <a:cubicBezTo>
                  <a:pt x="976" y="938"/>
                  <a:pt x="976" y="932"/>
                  <a:pt x="971" y="932"/>
                </a:cubicBezTo>
                <a:cubicBezTo>
                  <a:pt x="967" y="932"/>
                  <a:pt x="962" y="934"/>
                  <a:pt x="961" y="933"/>
                </a:cubicBezTo>
                <a:cubicBezTo>
                  <a:pt x="959" y="931"/>
                  <a:pt x="959" y="925"/>
                  <a:pt x="956" y="928"/>
                </a:cubicBezTo>
                <a:cubicBezTo>
                  <a:pt x="952" y="931"/>
                  <a:pt x="949" y="936"/>
                  <a:pt x="948" y="933"/>
                </a:cubicBezTo>
                <a:cubicBezTo>
                  <a:pt x="947" y="931"/>
                  <a:pt x="955" y="927"/>
                  <a:pt x="957" y="926"/>
                </a:cubicBezTo>
                <a:cubicBezTo>
                  <a:pt x="959" y="924"/>
                  <a:pt x="962" y="917"/>
                  <a:pt x="962" y="915"/>
                </a:cubicBezTo>
                <a:cubicBezTo>
                  <a:pt x="961" y="913"/>
                  <a:pt x="960" y="912"/>
                  <a:pt x="958" y="908"/>
                </a:cubicBezTo>
                <a:cubicBezTo>
                  <a:pt x="956" y="904"/>
                  <a:pt x="954" y="892"/>
                  <a:pt x="953" y="888"/>
                </a:cubicBezTo>
                <a:cubicBezTo>
                  <a:pt x="952" y="887"/>
                  <a:pt x="952" y="886"/>
                  <a:pt x="951" y="886"/>
                </a:cubicBezTo>
                <a:cubicBezTo>
                  <a:pt x="951" y="885"/>
                  <a:pt x="951" y="885"/>
                  <a:pt x="951" y="885"/>
                </a:cubicBezTo>
                <a:cubicBezTo>
                  <a:pt x="950" y="885"/>
                  <a:pt x="950" y="885"/>
                  <a:pt x="950" y="885"/>
                </a:cubicBezTo>
                <a:cubicBezTo>
                  <a:pt x="950" y="884"/>
                  <a:pt x="949" y="884"/>
                  <a:pt x="948" y="883"/>
                </a:cubicBezTo>
                <a:cubicBezTo>
                  <a:pt x="948" y="882"/>
                  <a:pt x="947" y="882"/>
                  <a:pt x="947" y="882"/>
                </a:cubicBezTo>
                <a:cubicBezTo>
                  <a:pt x="947" y="881"/>
                  <a:pt x="946" y="881"/>
                  <a:pt x="946" y="881"/>
                </a:cubicBezTo>
                <a:cubicBezTo>
                  <a:pt x="945" y="880"/>
                  <a:pt x="944" y="879"/>
                  <a:pt x="943" y="879"/>
                </a:cubicBezTo>
                <a:cubicBezTo>
                  <a:pt x="943" y="878"/>
                  <a:pt x="942" y="878"/>
                  <a:pt x="942" y="878"/>
                </a:cubicBezTo>
                <a:cubicBezTo>
                  <a:pt x="942" y="878"/>
                  <a:pt x="941" y="877"/>
                  <a:pt x="941" y="877"/>
                </a:cubicBezTo>
                <a:cubicBezTo>
                  <a:pt x="941" y="877"/>
                  <a:pt x="940" y="877"/>
                  <a:pt x="940" y="876"/>
                </a:cubicBezTo>
                <a:cubicBezTo>
                  <a:pt x="939" y="876"/>
                  <a:pt x="939" y="876"/>
                  <a:pt x="939" y="876"/>
                </a:cubicBezTo>
                <a:cubicBezTo>
                  <a:pt x="938" y="875"/>
                  <a:pt x="937" y="874"/>
                  <a:pt x="936" y="874"/>
                </a:cubicBezTo>
                <a:cubicBezTo>
                  <a:pt x="936" y="874"/>
                  <a:pt x="936" y="874"/>
                  <a:pt x="936" y="874"/>
                </a:cubicBezTo>
                <a:cubicBezTo>
                  <a:pt x="935" y="873"/>
                  <a:pt x="934" y="872"/>
                  <a:pt x="932" y="872"/>
                </a:cubicBezTo>
                <a:cubicBezTo>
                  <a:pt x="932" y="871"/>
                  <a:pt x="932" y="871"/>
                  <a:pt x="931" y="871"/>
                </a:cubicBezTo>
                <a:cubicBezTo>
                  <a:pt x="930" y="871"/>
                  <a:pt x="930" y="870"/>
                  <a:pt x="929" y="870"/>
                </a:cubicBezTo>
                <a:cubicBezTo>
                  <a:pt x="928" y="869"/>
                  <a:pt x="928" y="869"/>
                  <a:pt x="928" y="869"/>
                </a:cubicBezTo>
                <a:cubicBezTo>
                  <a:pt x="927" y="869"/>
                  <a:pt x="926" y="868"/>
                  <a:pt x="925" y="868"/>
                </a:cubicBezTo>
                <a:cubicBezTo>
                  <a:pt x="923" y="867"/>
                  <a:pt x="922" y="867"/>
                  <a:pt x="921" y="866"/>
                </a:cubicBezTo>
                <a:cubicBezTo>
                  <a:pt x="919" y="866"/>
                  <a:pt x="919" y="866"/>
                  <a:pt x="918" y="866"/>
                </a:cubicBezTo>
                <a:cubicBezTo>
                  <a:pt x="912" y="866"/>
                  <a:pt x="905" y="868"/>
                  <a:pt x="899" y="866"/>
                </a:cubicBezTo>
                <a:cubicBezTo>
                  <a:pt x="898" y="866"/>
                  <a:pt x="897" y="866"/>
                  <a:pt x="897" y="865"/>
                </a:cubicBezTo>
                <a:cubicBezTo>
                  <a:pt x="896" y="865"/>
                  <a:pt x="896" y="865"/>
                  <a:pt x="895" y="865"/>
                </a:cubicBezTo>
                <a:cubicBezTo>
                  <a:pt x="895" y="864"/>
                  <a:pt x="895" y="864"/>
                  <a:pt x="895" y="864"/>
                </a:cubicBezTo>
                <a:cubicBezTo>
                  <a:pt x="893" y="863"/>
                  <a:pt x="892" y="862"/>
                  <a:pt x="891" y="862"/>
                </a:cubicBezTo>
                <a:cubicBezTo>
                  <a:pt x="891" y="861"/>
                  <a:pt x="891" y="861"/>
                  <a:pt x="891" y="861"/>
                </a:cubicBezTo>
                <a:cubicBezTo>
                  <a:pt x="890" y="860"/>
                  <a:pt x="889" y="859"/>
                  <a:pt x="888" y="859"/>
                </a:cubicBezTo>
                <a:cubicBezTo>
                  <a:pt x="887" y="858"/>
                  <a:pt x="886" y="857"/>
                  <a:pt x="885" y="857"/>
                </a:cubicBezTo>
                <a:cubicBezTo>
                  <a:pt x="885" y="857"/>
                  <a:pt x="885" y="857"/>
                  <a:pt x="885" y="856"/>
                </a:cubicBezTo>
                <a:cubicBezTo>
                  <a:pt x="884" y="856"/>
                  <a:pt x="883" y="856"/>
                  <a:pt x="883" y="856"/>
                </a:cubicBezTo>
                <a:cubicBezTo>
                  <a:pt x="879" y="855"/>
                  <a:pt x="881" y="854"/>
                  <a:pt x="878" y="850"/>
                </a:cubicBezTo>
                <a:cubicBezTo>
                  <a:pt x="874" y="845"/>
                  <a:pt x="874" y="842"/>
                  <a:pt x="869" y="841"/>
                </a:cubicBezTo>
                <a:cubicBezTo>
                  <a:pt x="868" y="840"/>
                  <a:pt x="867" y="840"/>
                  <a:pt x="867" y="840"/>
                </a:cubicBezTo>
                <a:cubicBezTo>
                  <a:pt x="866" y="840"/>
                  <a:pt x="866" y="840"/>
                  <a:pt x="865" y="840"/>
                </a:cubicBezTo>
                <a:cubicBezTo>
                  <a:pt x="865" y="839"/>
                  <a:pt x="865" y="839"/>
                  <a:pt x="865" y="839"/>
                </a:cubicBezTo>
                <a:cubicBezTo>
                  <a:pt x="864" y="839"/>
                  <a:pt x="863" y="839"/>
                  <a:pt x="862" y="838"/>
                </a:cubicBezTo>
                <a:cubicBezTo>
                  <a:pt x="862" y="838"/>
                  <a:pt x="862" y="838"/>
                  <a:pt x="862" y="838"/>
                </a:cubicBezTo>
                <a:cubicBezTo>
                  <a:pt x="861" y="838"/>
                  <a:pt x="861" y="838"/>
                  <a:pt x="860" y="838"/>
                </a:cubicBezTo>
                <a:cubicBezTo>
                  <a:pt x="857" y="838"/>
                  <a:pt x="859" y="836"/>
                  <a:pt x="858" y="833"/>
                </a:cubicBezTo>
                <a:cubicBezTo>
                  <a:pt x="858" y="829"/>
                  <a:pt x="856" y="823"/>
                  <a:pt x="860" y="821"/>
                </a:cubicBezTo>
                <a:cubicBezTo>
                  <a:pt x="863" y="819"/>
                  <a:pt x="863" y="815"/>
                  <a:pt x="859" y="818"/>
                </a:cubicBezTo>
                <a:cubicBezTo>
                  <a:pt x="856" y="820"/>
                  <a:pt x="853" y="824"/>
                  <a:pt x="847" y="822"/>
                </a:cubicBezTo>
                <a:cubicBezTo>
                  <a:pt x="842" y="821"/>
                  <a:pt x="844" y="818"/>
                  <a:pt x="837" y="818"/>
                </a:cubicBezTo>
                <a:cubicBezTo>
                  <a:pt x="830" y="817"/>
                  <a:pt x="824" y="822"/>
                  <a:pt x="817" y="822"/>
                </a:cubicBezTo>
                <a:cubicBezTo>
                  <a:pt x="809" y="821"/>
                  <a:pt x="804" y="815"/>
                  <a:pt x="800" y="815"/>
                </a:cubicBezTo>
                <a:cubicBezTo>
                  <a:pt x="796" y="815"/>
                  <a:pt x="787" y="821"/>
                  <a:pt x="786" y="818"/>
                </a:cubicBezTo>
                <a:cubicBezTo>
                  <a:pt x="784" y="816"/>
                  <a:pt x="788" y="814"/>
                  <a:pt x="785" y="812"/>
                </a:cubicBezTo>
                <a:cubicBezTo>
                  <a:pt x="782" y="809"/>
                  <a:pt x="774" y="807"/>
                  <a:pt x="770" y="809"/>
                </a:cubicBezTo>
                <a:cubicBezTo>
                  <a:pt x="766" y="811"/>
                  <a:pt x="758" y="813"/>
                  <a:pt x="755" y="813"/>
                </a:cubicBezTo>
                <a:cubicBezTo>
                  <a:pt x="751" y="813"/>
                  <a:pt x="745" y="817"/>
                  <a:pt x="745" y="814"/>
                </a:cubicBezTo>
                <a:cubicBezTo>
                  <a:pt x="746" y="813"/>
                  <a:pt x="746" y="812"/>
                  <a:pt x="746" y="812"/>
                </a:cubicBezTo>
                <a:cubicBezTo>
                  <a:pt x="746" y="811"/>
                  <a:pt x="747" y="811"/>
                  <a:pt x="747" y="811"/>
                </a:cubicBezTo>
                <a:cubicBezTo>
                  <a:pt x="747" y="810"/>
                  <a:pt x="748" y="810"/>
                  <a:pt x="748" y="809"/>
                </a:cubicBezTo>
                <a:cubicBezTo>
                  <a:pt x="748" y="809"/>
                  <a:pt x="749" y="809"/>
                  <a:pt x="749" y="809"/>
                </a:cubicBezTo>
                <a:cubicBezTo>
                  <a:pt x="750" y="808"/>
                  <a:pt x="751" y="807"/>
                  <a:pt x="752" y="807"/>
                </a:cubicBezTo>
                <a:cubicBezTo>
                  <a:pt x="756" y="805"/>
                  <a:pt x="759" y="802"/>
                  <a:pt x="756" y="800"/>
                </a:cubicBezTo>
                <a:cubicBezTo>
                  <a:pt x="753" y="797"/>
                  <a:pt x="750" y="797"/>
                  <a:pt x="745" y="800"/>
                </a:cubicBezTo>
                <a:cubicBezTo>
                  <a:pt x="741" y="803"/>
                  <a:pt x="732" y="810"/>
                  <a:pt x="730" y="809"/>
                </a:cubicBezTo>
                <a:cubicBezTo>
                  <a:pt x="728" y="809"/>
                  <a:pt x="726" y="806"/>
                  <a:pt x="723" y="808"/>
                </a:cubicBezTo>
                <a:cubicBezTo>
                  <a:pt x="720" y="810"/>
                  <a:pt x="716" y="814"/>
                  <a:pt x="712" y="814"/>
                </a:cubicBezTo>
                <a:cubicBezTo>
                  <a:pt x="709" y="815"/>
                  <a:pt x="707" y="816"/>
                  <a:pt x="707" y="818"/>
                </a:cubicBezTo>
                <a:cubicBezTo>
                  <a:pt x="707" y="820"/>
                  <a:pt x="703" y="822"/>
                  <a:pt x="703" y="824"/>
                </a:cubicBezTo>
                <a:cubicBezTo>
                  <a:pt x="702" y="826"/>
                  <a:pt x="703" y="829"/>
                  <a:pt x="701" y="829"/>
                </a:cubicBezTo>
                <a:cubicBezTo>
                  <a:pt x="699" y="829"/>
                  <a:pt x="692" y="836"/>
                  <a:pt x="691" y="837"/>
                </a:cubicBezTo>
                <a:cubicBezTo>
                  <a:pt x="690" y="837"/>
                  <a:pt x="686" y="838"/>
                  <a:pt x="684" y="837"/>
                </a:cubicBezTo>
                <a:cubicBezTo>
                  <a:pt x="684" y="837"/>
                  <a:pt x="684" y="837"/>
                  <a:pt x="683" y="836"/>
                </a:cubicBezTo>
                <a:cubicBezTo>
                  <a:pt x="683" y="836"/>
                  <a:pt x="683" y="835"/>
                  <a:pt x="682" y="835"/>
                </a:cubicBezTo>
                <a:cubicBezTo>
                  <a:pt x="682" y="834"/>
                  <a:pt x="682" y="834"/>
                  <a:pt x="682" y="834"/>
                </a:cubicBezTo>
                <a:cubicBezTo>
                  <a:pt x="681" y="834"/>
                  <a:pt x="681" y="833"/>
                  <a:pt x="680" y="833"/>
                </a:cubicBezTo>
                <a:cubicBezTo>
                  <a:pt x="680" y="833"/>
                  <a:pt x="680" y="833"/>
                  <a:pt x="679" y="832"/>
                </a:cubicBezTo>
                <a:cubicBezTo>
                  <a:pt x="679" y="832"/>
                  <a:pt x="678" y="831"/>
                  <a:pt x="676" y="831"/>
                </a:cubicBezTo>
                <a:cubicBezTo>
                  <a:pt x="671" y="829"/>
                  <a:pt x="664" y="827"/>
                  <a:pt x="661" y="828"/>
                </a:cubicBezTo>
                <a:cubicBezTo>
                  <a:pt x="658" y="829"/>
                  <a:pt x="654" y="832"/>
                  <a:pt x="651" y="833"/>
                </a:cubicBezTo>
                <a:cubicBezTo>
                  <a:pt x="648" y="833"/>
                  <a:pt x="640" y="835"/>
                  <a:pt x="638" y="833"/>
                </a:cubicBezTo>
                <a:cubicBezTo>
                  <a:pt x="635" y="831"/>
                  <a:pt x="633" y="836"/>
                  <a:pt x="630" y="832"/>
                </a:cubicBezTo>
                <a:cubicBezTo>
                  <a:pt x="628" y="828"/>
                  <a:pt x="631" y="829"/>
                  <a:pt x="627" y="824"/>
                </a:cubicBezTo>
                <a:cubicBezTo>
                  <a:pt x="627" y="824"/>
                  <a:pt x="626" y="824"/>
                  <a:pt x="626" y="823"/>
                </a:cubicBezTo>
                <a:cubicBezTo>
                  <a:pt x="626" y="823"/>
                  <a:pt x="626" y="823"/>
                  <a:pt x="626" y="823"/>
                </a:cubicBezTo>
                <a:cubicBezTo>
                  <a:pt x="624" y="821"/>
                  <a:pt x="622" y="820"/>
                  <a:pt x="621" y="819"/>
                </a:cubicBezTo>
                <a:cubicBezTo>
                  <a:pt x="621" y="819"/>
                  <a:pt x="621" y="819"/>
                  <a:pt x="621" y="819"/>
                </a:cubicBezTo>
                <a:cubicBezTo>
                  <a:pt x="620" y="819"/>
                  <a:pt x="620" y="818"/>
                  <a:pt x="620" y="818"/>
                </a:cubicBezTo>
                <a:cubicBezTo>
                  <a:pt x="620" y="818"/>
                  <a:pt x="620" y="818"/>
                  <a:pt x="620" y="818"/>
                </a:cubicBezTo>
                <a:cubicBezTo>
                  <a:pt x="620" y="818"/>
                  <a:pt x="620" y="817"/>
                  <a:pt x="620" y="817"/>
                </a:cubicBezTo>
                <a:cubicBezTo>
                  <a:pt x="619" y="817"/>
                  <a:pt x="619" y="817"/>
                  <a:pt x="619" y="817"/>
                </a:cubicBezTo>
                <a:cubicBezTo>
                  <a:pt x="619" y="816"/>
                  <a:pt x="619" y="816"/>
                  <a:pt x="619" y="815"/>
                </a:cubicBezTo>
                <a:cubicBezTo>
                  <a:pt x="619" y="814"/>
                  <a:pt x="619" y="813"/>
                  <a:pt x="619" y="812"/>
                </a:cubicBezTo>
                <a:cubicBezTo>
                  <a:pt x="619" y="812"/>
                  <a:pt x="619" y="811"/>
                  <a:pt x="619" y="811"/>
                </a:cubicBezTo>
                <a:cubicBezTo>
                  <a:pt x="618" y="810"/>
                  <a:pt x="618" y="810"/>
                  <a:pt x="618" y="809"/>
                </a:cubicBezTo>
                <a:cubicBezTo>
                  <a:pt x="618" y="809"/>
                  <a:pt x="618" y="808"/>
                  <a:pt x="618" y="808"/>
                </a:cubicBezTo>
                <a:cubicBezTo>
                  <a:pt x="618" y="807"/>
                  <a:pt x="618" y="807"/>
                  <a:pt x="618" y="807"/>
                </a:cubicBezTo>
                <a:cubicBezTo>
                  <a:pt x="618" y="806"/>
                  <a:pt x="618" y="806"/>
                  <a:pt x="619" y="806"/>
                </a:cubicBezTo>
                <a:cubicBezTo>
                  <a:pt x="619" y="805"/>
                  <a:pt x="619" y="805"/>
                  <a:pt x="620" y="804"/>
                </a:cubicBezTo>
                <a:cubicBezTo>
                  <a:pt x="622" y="803"/>
                  <a:pt x="621" y="801"/>
                  <a:pt x="623" y="799"/>
                </a:cubicBezTo>
                <a:cubicBezTo>
                  <a:pt x="625" y="797"/>
                  <a:pt x="626" y="787"/>
                  <a:pt x="629" y="784"/>
                </a:cubicBezTo>
                <a:cubicBezTo>
                  <a:pt x="633" y="781"/>
                  <a:pt x="633" y="778"/>
                  <a:pt x="632" y="774"/>
                </a:cubicBezTo>
                <a:cubicBezTo>
                  <a:pt x="632" y="774"/>
                  <a:pt x="632" y="773"/>
                  <a:pt x="632" y="772"/>
                </a:cubicBezTo>
                <a:cubicBezTo>
                  <a:pt x="632" y="772"/>
                  <a:pt x="632" y="772"/>
                  <a:pt x="632" y="772"/>
                </a:cubicBezTo>
                <a:cubicBezTo>
                  <a:pt x="632" y="771"/>
                  <a:pt x="632" y="770"/>
                  <a:pt x="632" y="770"/>
                </a:cubicBezTo>
                <a:cubicBezTo>
                  <a:pt x="632" y="769"/>
                  <a:pt x="632" y="768"/>
                  <a:pt x="632" y="767"/>
                </a:cubicBezTo>
                <a:cubicBezTo>
                  <a:pt x="632" y="767"/>
                  <a:pt x="632" y="767"/>
                  <a:pt x="632" y="767"/>
                </a:cubicBezTo>
                <a:cubicBezTo>
                  <a:pt x="632" y="766"/>
                  <a:pt x="632" y="765"/>
                  <a:pt x="632" y="765"/>
                </a:cubicBezTo>
                <a:cubicBezTo>
                  <a:pt x="632" y="765"/>
                  <a:pt x="632" y="764"/>
                  <a:pt x="632" y="764"/>
                </a:cubicBezTo>
                <a:cubicBezTo>
                  <a:pt x="632" y="764"/>
                  <a:pt x="632" y="764"/>
                  <a:pt x="632" y="763"/>
                </a:cubicBezTo>
                <a:cubicBezTo>
                  <a:pt x="632" y="763"/>
                  <a:pt x="632" y="763"/>
                  <a:pt x="631" y="763"/>
                </a:cubicBezTo>
                <a:cubicBezTo>
                  <a:pt x="631" y="763"/>
                  <a:pt x="631" y="762"/>
                  <a:pt x="630" y="763"/>
                </a:cubicBezTo>
                <a:cubicBezTo>
                  <a:pt x="626" y="763"/>
                  <a:pt x="623" y="762"/>
                  <a:pt x="621" y="762"/>
                </a:cubicBezTo>
                <a:cubicBezTo>
                  <a:pt x="619" y="762"/>
                  <a:pt x="615" y="760"/>
                  <a:pt x="612" y="760"/>
                </a:cubicBezTo>
                <a:cubicBezTo>
                  <a:pt x="610" y="761"/>
                  <a:pt x="608" y="761"/>
                  <a:pt x="604" y="761"/>
                </a:cubicBezTo>
                <a:cubicBezTo>
                  <a:pt x="599" y="761"/>
                  <a:pt x="591" y="762"/>
                  <a:pt x="589" y="762"/>
                </a:cubicBezTo>
                <a:cubicBezTo>
                  <a:pt x="588" y="762"/>
                  <a:pt x="587" y="762"/>
                  <a:pt x="586" y="762"/>
                </a:cubicBezTo>
                <a:cubicBezTo>
                  <a:pt x="586" y="762"/>
                  <a:pt x="586" y="762"/>
                  <a:pt x="585" y="762"/>
                </a:cubicBezTo>
                <a:cubicBezTo>
                  <a:pt x="585" y="762"/>
                  <a:pt x="584" y="762"/>
                  <a:pt x="584" y="762"/>
                </a:cubicBezTo>
                <a:cubicBezTo>
                  <a:pt x="583" y="762"/>
                  <a:pt x="583" y="762"/>
                  <a:pt x="583" y="762"/>
                </a:cubicBezTo>
                <a:cubicBezTo>
                  <a:pt x="582" y="762"/>
                  <a:pt x="582" y="762"/>
                  <a:pt x="582" y="762"/>
                </a:cubicBezTo>
                <a:cubicBezTo>
                  <a:pt x="581" y="762"/>
                  <a:pt x="581" y="762"/>
                  <a:pt x="580" y="761"/>
                </a:cubicBezTo>
                <a:cubicBezTo>
                  <a:pt x="580" y="761"/>
                  <a:pt x="580" y="761"/>
                  <a:pt x="580" y="761"/>
                </a:cubicBezTo>
                <a:cubicBezTo>
                  <a:pt x="580" y="761"/>
                  <a:pt x="580" y="761"/>
                  <a:pt x="580" y="761"/>
                </a:cubicBezTo>
                <a:cubicBezTo>
                  <a:pt x="579" y="760"/>
                  <a:pt x="578" y="760"/>
                  <a:pt x="578" y="760"/>
                </a:cubicBezTo>
                <a:cubicBezTo>
                  <a:pt x="578" y="759"/>
                  <a:pt x="578" y="759"/>
                  <a:pt x="578" y="759"/>
                </a:cubicBezTo>
                <a:cubicBezTo>
                  <a:pt x="577" y="759"/>
                  <a:pt x="577" y="759"/>
                  <a:pt x="577" y="759"/>
                </a:cubicBezTo>
                <a:cubicBezTo>
                  <a:pt x="577" y="759"/>
                  <a:pt x="578" y="759"/>
                  <a:pt x="578" y="759"/>
                </a:cubicBezTo>
                <a:cubicBezTo>
                  <a:pt x="578" y="759"/>
                  <a:pt x="578" y="759"/>
                  <a:pt x="578" y="759"/>
                </a:cubicBezTo>
                <a:cubicBezTo>
                  <a:pt x="578" y="759"/>
                  <a:pt x="578" y="759"/>
                  <a:pt x="578" y="758"/>
                </a:cubicBezTo>
                <a:cubicBezTo>
                  <a:pt x="578" y="758"/>
                  <a:pt x="578" y="758"/>
                  <a:pt x="579" y="758"/>
                </a:cubicBezTo>
                <a:cubicBezTo>
                  <a:pt x="579" y="758"/>
                  <a:pt x="579" y="757"/>
                  <a:pt x="580" y="757"/>
                </a:cubicBezTo>
                <a:cubicBezTo>
                  <a:pt x="584" y="754"/>
                  <a:pt x="585" y="753"/>
                  <a:pt x="587" y="749"/>
                </a:cubicBezTo>
                <a:cubicBezTo>
                  <a:pt x="589" y="744"/>
                  <a:pt x="591" y="737"/>
                  <a:pt x="591" y="734"/>
                </a:cubicBezTo>
                <a:cubicBezTo>
                  <a:pt x="591" y="734"/>
                  <a:pt x="591" y="734"/>
                  <a:pt x="591" y="733"/>
                </a:cubicBezTo>
                <a:cubicBezTo>
                  <a:pt x="591" y="733"/>
                  <a:pt x="591" y="732"/>
                  <a:pt x="591" y="732"/>
                </a:cubicBezTo>
                <a:cubicBezTo>
                  <a:pt x="591" y="732"/>
                  <a:pt x="591" y="732"/>
                  <a:pt x="591" y="732"/>
                </a:cubicBezTo>
                <a:cubicBezTo>
                  <a:pt x="591" y="731"/>
                  <a:pt x="591" y="731"/>
                  <a:pt x="591" y="731"/>
                </a:cubicBezTo>
                <a:cubicBezTo>
                  <a:pt x="591" y="731"/>
                  <a:pt x="591" y="730"/>
                  <a:pt x="591" y="730"/>
                </a:cubicBezTo>
                <a:cubicBezTo>
                  <a:pt x="591" y="730"/>
                  <a:pt x="591" y="730"/>
                  <a:pt x="592" y="730"/>
                </a:cubicBezTo>
                <a:cubicBezTo>
                  <a:pt x="592" y="730"/>
                  <a:pt x="592" y="730"/>
                  <a:pt x="592" y="730"/>
                </a:cubicBezTo>
                <a:cubicBezTo>
                  <a:pt x="592" y="730"/>
                  <a:pt x="592" y="730"/>
                  <a:pt x="593" y="731"/>
                </a:cubicBezTo>
                <a:cubicBezTo>
                  <a:pt x="595" y="733"/>
                  <a:pt x="596" y="733"/>
                  <a:pt x="598" y="731"/>
                </a:cubicBezTo>
                <a:cubicBezTo>
                  <a:pt x="601" y="729"/>
                  <a:pt x="602" y="716"/>
                  <a:pt x="606" y="713"/>
                </a:cubicBezTo>
                <a:cubicBezTo>
                  <a:pt x="609" y="711"/>
                  <a:pt x="612" y="708"/>
                  <a:pt x="613" y="706"/>
                </a:cubicBezTo>
                <a:cubicBezTo>
                  <a:pt x="613" y="705"/>
                  <a:pt x="614" y="701"/>
                  <a:pt x="613" y="701"/>
                </a:cubicBezTo>
                <a:cubicBezTo>
                  <a:pt x="611" y="701"/>
                  <a:pt x="608" y="703"/>
                  <a:pt x="606" y="702"/>
                </a:cubicBezTo>
                <a:cubicBezTo>
                  <a:pt x="605" y="701"/>
                  <a:pt x="605" y="698"/>
                  <a:pt x="603" y="699"/>
                </a:cubicBezTo>
                <a:cubicBezTo>
                  <a:pt x="601" y="699"/>
                  <a:pt x="597" y="701"/>
                  <a:pt x="596" y="700"/>
                </a:cubicBezTo>
                <a:cubicBezTo>
                  <a:pt x="594" y="699"/>
                  <a:pt x="591" y="699"/>
                  <a:pt x="588" y="700"/>
                </a:cubicBezTo>
                <a:cubicBezTo>
                  <a:pt x="585" y="701"/>
                  <a:pt x="579" y="706"/>
                  <a:pt x="578" y="707"/>
                </a:cubicBezTo>
                <a:cubicBezTo>
                  <a:pt x="576" y="708"/>
                  <a:pt x="571" y="713"/>
                  <a:pt x="571" y="715"/>
                </a:cubicBezTo>
                <a:cubicBezTo>
                  <a:pt x="571" y="716"/>
                  <a:pt x="570" y="719"/>
                  <a:pt x="568" y="720"/>
                </a:cubicBezTo>
                <a:cubicBezTo>
                  <a:pt x="567" y="720"/>
                  <a:pt x="570" y="722"/>
                  <a:pt x="568" y="722"/>
                </a:cubicBezTo>
                <a:cubicBezTo>
                  <a:pt x="566" y="723"/>
                  <a:pt x="563" y="732"/>
                  <a:pt x="556" y="730"/>
                </a:cubicBezTo>
                <a:cubicBezTo>
                  <a:pt x="550" y="729"/>
                  <a:pt x="548" y="728"/>
                  <a:pt x="546" y="730"/>
                </a:cubicBezTo>
                <a:cubicBezTo>
                  <a:pt x="543" y="732"/>
                  <a:pt x="544" y="733"/>
                  <a:pt x="540" y="733"/>
                </a:cubicBezTo>
                <a:cubicBezTo>
                  <a:pt x="537" y="732"/>
                  <a:pt x="535" y="731"/>
                  <a:pt x="534" y="731"/>
                </a:cubicBezTo>
                <a:cubicBezTo>
                  <a:pt x="533" y="732"/>
                  <a:pt x="529" y="736"/>
                  <a:pt x="527" y="734"/>
                </a:cubicBezTo>
                <a:cubicBezTo>
                  <a:pt x="526" y="732"/>
                  <a:pt x="526" y="732"/>
                  <a:pt x="524" y="731"/>
                </a:cubicBezTo>
                <a:cubicBezTo>
                  <a:pt x="522" y="730"/>
                  <a:pt x="511" y="729"/>
                  <a:pt x="512" y="727"/>
                </a:cubicBezTo>
                <a:cubicBezTo>
                  <a:pt x="512" y="725"/>
                  <a:pt x="513" y="725"/>
                  <a:pt x="512" y="723"/>
                </a:cubicBezTo>
                <a:cubicBezTo>
                  <a:pt x="510" y="721"/>
                  <a:pt x="511" y="720"/>
                  <a:pt x="511" y="716"/>
                </a:cubicBezTo>
                <a:cubicBezTo>
                  <a:pt x="511" y="713"/>
                  <a:pt x="504" y="712"/>
                  <a:pt x="504" y="707"/>
                </a:cubicBezTo>
                <a:cubicBezTo>
                  <a:pt x="505" y="702"/>
                  <a:pt x="507" y="701"/>
                  <a:pt x="506" y="697"/>
                </a:cubicBezTo>
                <a:cubicBezTo>
                  <a:pt x="504" y="693"/>
                  <a:pt x="502" y="690"/>
                  <a:pt x="504" y="687"/>
                </a:cubicBezTo>
                <a:cubicBezTo>
                  <a:pt x="506" y="684"/>
                  <a:pt x="504" y="678"/>
                  <a:pt x="508" y="674"/>
                </a:cubicBezTo>
                <a:cubicBezTo>
                  <a:pt x="511" y="670"/>
                  <a:pt x="514" y="664"/>
                  <a:pt x="517" y="661"/>
                </a:cubicBezTo>
                <a:cubicBezTo>
                  <a:pt x="517" y="661"/>
                  <a:pt x="517" y="661"/>
                  <a:pt x="518" y="660"/>
                </a:cubicBezTo>
                <a:cubicBezTo>
                  <a:pt x="518" y="660"/>
                  <a:pt x="518" y="660"/>
                  <a:pt x="518" y="659"/>
                </a:cubicBezTo>
                <a:cubicBezTo>
                  <a:pt x="518" y="659"/>
                  <a:pt x="519" y="659"/>
                  <a:pt x="519" y="658"/>
                </a:cubicBezTo>
                <a:cubicBezTo>
                  <a:pt x="519" y="658"/>
                  <a:pt x="519" y="658"/>
                  <a:pt x="519" y="657"/>
                </a:cubicBezTo>
                <a:cubicBezTo>
                  <a:pt x="520" y="657"/>
                  <a:pt x="520" y="656"/>
                  <a:pt x="520" y="656"/>
                </a:cubicBezTo>
                <a:cubicBezTo>
                  <a:pt x="520" y="655"/>
                  <a:pt x="520" y="655"/>
                  <a:pt x="520" y="655"/>
                </a:cubicBezTo>
                <a:cubicBezTo>
                  <a:pt x="521" y="654"/>
                  <a:pt x="521" y="654"/>
                  <a:pt x="521" y="653"/>
                </a:cubicBezTo>
                <a:cubicBezTo>
                  <a:pt x="521" y="653"/>
                  <a:pt x="521" y="653"/>
                  <a:pt x="521" y="653"/>
                </a:cubicBezTo>
                <a:cubicBezTo>
                  <a:pt x="521" y="652"/>
                  <a:pt x="521" y="652"/>
                  <a:pt x="521" y="652"/>
                </a:cubicBezTo>
                <a:cubicBezTo>
                  <a:pt x="522" y="651"/>
                  <a:pt x="522" y="651"/>
                  <a:pt x="522" y="650"/>
                </a:cubicBezTo>
                <a:cubicBezTo>
                  <a:pt x="522" y="650"/>
                  <a:pt x="522" y="650"/>
                  <a:pt x="522" y="649"/>
                </a:cubicBezTo>
                <a:cubicBezTo>
                  <a:pt x="522" y="649"/>
                  <a:pt x="522" y="648"/>
                  <a:pt x="523" y="648"/>
                </a:cubicBezTo>
                <a:cubicBezTo>
                  <a:pt x="523" y="648"/>
                  <a:pt x="523" y="647"/>
                  <a:pt x="523" y="647"/>
                </a:cubicBezTo>
                <a:cubicBezTo>
                  <a:pt x="523" y="647"/>
                  <a:pt x="523" y="646"/>
                  <a:pt x="523" y="646"/>
                </a:cubicBezTo>
                <a:cubicBezTo>
                  <a:pt x="523" y="645"/>
                  <a:pt x="523" y="645"/>
                  <a:pt x="523" y="644"/>
                </a:cubicBezTo>
                <a:cubicBezTo>
                  <a:pt x="523" y="639"/>
                  <a:pt x="527" y="636"/>
                  <a:pt x="527" y="635"/>
                </a:cubicBezTo>
                <a:cubicBezTo>
                  <a:pt x="527" y="633"/>
                  <a:pt x="524" y="632"/>
                  <a:pt x="530" y="631"/>
                </a:cubicBezTo>
                <a:cubicBezTo>
                  <a:pt x="535" y="630"/>
                  <a:pt x="535" y="626"/>
                  <a:pt x="539" y="624"/>
                </a:cubicBezTo>
                <a:cubicBezTo>
                  <a:pt x="543" y="623"/>
                  <a:pt x="551" y="620"/>
                  <a:pt x="554" y="617"/>
                </a:cubicBezTo>
                <a:cubicBezTo>
                  <a:pt x="557" y="614"/>
                  <a:pt x="554" y="612"/>
                  <a:pt x="558" y="614"/>
                </a:cubicBezTo>
                <a:cubicBezTo>
                  <a:pt x="562" y="616"/>
                  <a:pt x="564" y="615"/>
                  <a:pt x="567" y="614"/>
                </a:cubicBezTo>
                <a:cubicBezTo>
                  <a:pt x="570" y="613"/>
                  <a:pt x="578" y="614"/>
                  <a:pt x="580" y="613"/>
                </a:cubicBezTo>
                <a:cubicBezTo>
                  <a:pt x="583" y="613"/>
                  <a:pt x="587" y="612"/>
                  <a:pt x="587" y="613"/>
                </a:cubicBezTo>
                <a:cubicBezTo>
                  <a:pt x="588" y="613"/>
                  <a:pt x="593" y="614"/>
                  <a:pt x="593" y="616"/>
                </a:cubicBezTo>
                <a:cubicBezTo>
                  <a:pt x="594" y="618"/>
                  <a:pt x="596" y="620"/>
                  <a:pt x="599" y="618"/>
                </a:cubicBezTo>
                <a:cubicBezTo>
                  <a:pt x="602" y="616"/>
                  <a:pt x="603" y="615"/>
                  <a:pt x="609" y="613"/>
                </a:cubicBezTo>
                <a:cubicBezTo>
                  <a:pt x="615" y="610"/>
                  <a:pt x="618" y="607"/>
                  <a:pt x="622" y="607"/>
                </a:cubicBezTo>
                <a:cubicBezTo>
                  <a:pt x="626" y="607"/>
                  <a:pt x="628" y="606"/>
                  <a:pt x="630" y="605"/>
                </a:cubicBezTo>
                <a:cubicBezTo>
                  <a:pt x="632" y="605"/>
                  <a:pt x="628" y="608"/>
                  <a:pt x="633" y="607"/>
                </a:cubicBezTo>
                <a:cubicBezTo>
                  <a:pt x="638" y="605"/>
                  <a:pt x="638" y="604"/>
                  <a:pt x="642" y="606"/>
                </a:cubicBezTo>
                <a:cubicBezTo>
                  <a:pt x="646" y="608"/>
                  <a:pt x="647" y="606"/>
                  <a:pt x="648" y="606"/>
                </a:cubicBezTo>
                <a:cubicBezTo>
                  <a:pt x="650" y="607"/>
                  <a:pt x="654" y="612"/>
                  <a:pt x="657" y="612"/>
                </a:cubicBezTo>
                <a:cubicBezTo>
                  <a:pt x="661" y="612"/>
                  <a:pt x="663" y="611"/>
                  <a:pt x="665" y="610"/>
                </a:cubicBezTo>
                <a:cubicBezTo>
                  <a:pt x="667" y="608"/>
                  <a:pt x="668" y="605"/>
                  <a:pt x="670" y="608"/>
                </a:cubicBezTo>
                <a:cubicBezTo>
                  <a:pt x="673" y="612"/>
                  <a:pt x="674" y="617"/>
                  <a:pt x="676" y="618"/>
                </a:cubicBezTo>
                <a:cubicBezTo>
                  <a:pt x="679" y="620"/>
                  <a:pt x="677" y="632"/>
                  <a:pt x="676" y="634"/>
                </a:cubicBezTo>
                <a:cubicBezTo>
                  <a:pt x="675" y="636"/>
                  <a:pt x="677" y="646"/>
                  <a:pt x="678" y="645"/>
                </a:cubicBezTo>
                <a:cubicBezTo>
                  <a:pt x="679" y="644"/>
                  <a:pt x="680" y="641"/>
                  <a:pt x="680" y="644"/>
                </a:cubicBezTo>
                <a:cubicBezTo>
                  <a:pt x="681" y="646"/>
                  <a:pt x="681" y="651"/>
                  <a:pt x="683" y="654"/>
                </a:cubicBezTo>
                <a:cubicBezTo>
                  <a:pt x="685" y="657"/>
                  <a:pt x="687" y="658"/>
                  <a:pt x="687" y="660"/>
                </a:cubicBezTo>
                <a:cubicBezTo>
                  <a:pt x="688" y="663"/>
                  <a:pt x="690" y="668"/>
                  <a:pt x="692" y="665"/>
                </a:cubicBezTo>
                <a:cubicBezTo>
                  <a:pt x="695" y="663"/>
                  <a:pt x="697" y="651"/>
                  <a:pt x="698" y="646"/>
                </a:cubicBezTo>
                <a:cubicBezTo>
                  <a:pt x="699" y="642"/>
                  <a:pt x="700" y="627"/>
                  <a:pt x="697" y="622"/>
                </a:cubicBezTo>
                <a:cubicBezTo>
                  <a:pt x="695" y="617"/>
                  <a:pt x="691" y="610"/>
                  <a:pt x="695" y="602"/>
                </a:cubicBezTo>
                <a:cubicBezTo>
                  <a:pt x="700" y="594"/>
                  <a:pt x="702" y="589"/>
                  <a:pt x="704" y="586"/>
                </a:cubicBezTo>
                <a:cubicBezTo>
                  <a:pt x="707" y="583"/>
                  <a:pt x="713" y="582"/>
                  <a:pt x="715" y="581"/>
                </a:cubicBezTo>
                <a:cubicBezTo>
                  <a:pt x="717" y="580"/>
                  <a:pt x="719" y="580"/>
                  <a:pt x="723" y="578"/>
                </a:cubicBezTo>
                <a:cubicBezTo>
                  <a:pt x="726" y="576"/>
                  <a:pt x="731" y="568"/>
                  <a:pt x="732" y="567"/>
                </a:cubicBezTo>
                <a:cubicBezTo>
                  <a:pt x="733" y="567"/>
                  <a:pt x="737" y="568"/>
                  <a:pt x="740" y="567"/>
                </a:cubicBezTo>
                <a:cubicBezTo>
                  <a:pt x="743" y="566"/>
                  <a:pt x="749" y="559"/>
                  <a:pt x="752" y="557"/>
                </a:cubicBezTo>
                <a:cubicBezTo>
                  <a:pt x="754" y="555"/>
                  <a:pt x="760" y="557"/>
                  <a:pt x="759" y="555"/>
                </a:cubicBezTo>
                <a:cubicBezTo>
                  <a:pt x="759" y="553"/>
                  <a:pt x="760" y="549"/>
                  <a:pt x="762" y="549"/>
                </a:cubicBezTo>
                <a:cubicBezTo>
                  <a:pt x="764" y="549"/>
                  <a:pt x="767" y="547"/>
                  <a:pt x="767" y="546"/>
                </a:cubicBezTo>
                <a:cubicBezTo>
                  <a:pt x="768" y="545"/>
                  <a:pt x="770" y="537"/>
                  <a:pt x="769" y="535"/>
                </a:cubicBezTo>
                <a:cubicBezTo>
                  <a:pt x="768" y="533"/>
                  <a:pt x="765" y="529"/>
                  <a:pt x="765" y="528"/>
                </a:cubicBezTo>
                <a:cubicBezTo>
                  <a:pt x="766" y="527"/>
                  <a:pt x="769" y="523"/>
                  <a:pt x="769" y="521"/>
                </a:cubicBezTo>
                <a:cubicBezTo>
                  <a:pt x="769" y="519"/>
                  <a:pt x="771" y="516"/>
                  <a:pt x="772" y="517"/>
                </a:cubicBezTo>
                <a:cubicBezTo>
                  <a:pt x="772" y="518"/>
                  <a:pt x="775" y="520"/>
                  <a:pt x="773" y="522"/>
                </a:cubicBezTo>
                <a:cubicBezTo>
                  <a:pt x="772" y="523"/>
                  <a:pt x="770" y="528"/>
                  <a:pt x="772" y="526"/>
                </a:cubicBezTo>
                <a:cubicBezTo>
                  <a:pt x="775" y="524"/>
                  <a:pt x="778" y="523"/>
                  <a:pt x="778" y="521"/>
                </a:cubicBezTo>
                <a:cubicBezTo>
                  <a:pt x="779" y="520"/>
                  <a:pt x="782" y="513"/>
                  <a:pt x="785" y="511"/>
                </a:cubicBezTo>
                <a:cubicBezTo>
                  <a:pt x="787" y="509"/>
                  <a:pt x="782" y="506"/>
                  <a:pt x="784" y="505"/>
                </a:cubicBezTo>
                <a:cubicBezTo>
                  <a:pt x="786" y="504"/>
                  <a:pt x="787" y="505"/>
                  <a:pt x="790" y="503"/>
                </a:cubicBezTo>
                <a:cubicBezTo>
                  <a:pt x="793" y="501"/>
                  <a:pt x="800" y="494"/>
                  <a:pt x="800" y="492"/>
                </a:cubicBezTo>
                <a:cubicBezTo>
                  <a:pt x="799" y="490"/>
                  <a:pt x="798" y="488"/>
                  <a:pt x="802" y="487"/>
                </a:cubicBezTo>
                <a:cubicBezTo>
                  <a:pt x="806" y="486"/>
                  <a:pt x="810" y="486"/>
                  <a:pt x="810" y="485"/>
                </a:cubicBezTo>
                <a:cubicBezTo>
                  <a:pt x="810" y="484"/>
                  <a:pt x="812" y="482"/>
                  <a:pt x="814" y="482"/>
                </a:cubicBezTo>
                <a:cubicBezTo>
                  <a:pt x="815" y="482"/>
                  <a:pt x="817" y="484"/>
                  <a:pt x="820" y="483"/>
                </a:cubicBezTo>
                <a:cubicBezTo>
                  <a:pt x="824" y="482"/>
                  <a:pt x="831" y="477"/>
                  <a:pt x="835" y="476"/>
                </a:cubicBezTo>
                <a:cubicBezTo>
                  <a:pt x="839" y="476"/>
                  <a:pt x="843" y="476"/>
                  <a:pt x="842" y="474"/>
                </a:cubicBezTo>
                <a:cubicBezTo>
                  <a:pt x="841" y="472"/>
                  <a:pt x="839" y="473"/>
                  <a:pt x="837" y="471"/>
                </a:cubicBezTo>
                <a:cubicBezTo>
                  <a:pt x="835" y="469"/>
                  <a:pt x="839" y="464"/>
                  <a:pt x="838" y="462"/>
                </a:cubicBezTo>
                <a:cubicBezTo>
                  <a:pt x="838" y="460"/>
                  <a:pt x="843" y="454"/>
                  <a:pt x="846" y="452"/>
                </a:cubicBezTo>
                <a:cubicBezTo>
                  <a:pt x="849" y="450"/>
                  <a:pt x="857" y="447"/>
                  <a:pt x="860" y="445"/>
                </a:cubicBezTo>
                <a:cubicBezTo>
                  <a:pt x="863" y="443"/>
                  <a:pt x="863" y="442"/>
                  <a:pt x="866" y="443"/>
                </a:cubicBezTo>
                <a:cubicBezTo>
                  <a:pt x="869" y="443"/>
                  <a:pt x="881" y="437"/>
                  <a:pt x="881" y="435"/>
                </a:cubicBezTo>
                <a:cubicBezTo>
                  <a:pt x="881" y="435"/>
                  <a:pt x="881" y="435"/>
                  <a:pt x="881" y="435"/>
                </a:cubicBezTo>
                <a:cubicBezTo>
                  <a:pt x="881" y="435"/>
                  <a:pt x="881" y="435"/>
                  <a:pt x="881" y="435"/>
                </a:cubicBezTo>
                <a:cubicBezTo>
                  <a:pt x="881" y="435"/>
                  <a:pt x="881" y="435"/>
                  <a:pt x="881" y="434"/>
                </a:cubicBezTo>
                <a:cubicBezTo>
                  <a:pt x="881" y="434"/>
                  <a:pt x="881" y="434"/>
                  <a:pt x="881" y="434"/>
                </a:cubicBezTo>
                <a:cubicBezTo>
                  <a:pt x="880" y="434"/>
                  <a:pt x="880" y="434"/>
                  <a:pt x="880" y="434"/>
                </a:cubicBezTo>
                <a:cubicBezTo>
                  <a:pt x="880" y="434"/>
                  <a:pt x="880" y="434"/>
                  <a:pt x="880" y="434"/>
                </a:cubicBezTo>
                <a:cubicBezTo>
                  <a:pt x="880" y="433"/>
                  <a:pt x="880" y="433"/>
                  <a:pt x="880" y="433"/>
                </a:cubicBezTo>
                <a:cubicBezTo>
                  <a:pt x="880" y="433"/>
                  <a:pt x="880" y="433"/>
                  <a:pt x="880" y="433"/>
                </a:cubicBezTo>
                <a:cubicBezTo>
                  <a:pt x="880" y="433"/>
                  <a:pt x="880" y="433"/>
                  <a:pt x="880" y="433"/>
                </a:cubicBezTo>
                <a:cubicBezTo>
                  <a:pt x="880" y="433"/>
                  <a:pt x="880" y="433"/>
                  <a:pt x="880" y="433"/>
                </a:cubicBezTo>
                <a:cubicBezTo>
                  <a:pt x="880" y="433"/>
                  <a:pt x="880" y="433"/>
                  <a:pt x="880" y="433"/>
                </a:cubicBezTo>
                <a:cubicBezTo>
                  <a:pt x="880" y="433"/>
                  <a:pt x="880" y="433"/>
                  <a:pt x="880" y="433"/>
                </a:cubicBezTo>
                <a:cubicBezTo>
                  <a:pt x="881" y="433"/>
                  <a:pt x="881" y="433"/>
                  <a:pt x="881" y="432"/>
                </a:cubicBezTo>
                <a:cubicBezTo>
                  <a:pt x="882" y="432"/>
                  <a:pt x="882" y="432"/>
                  <a:pt x="883" y="432"/>
                </a:cubicBezTo>
                <a:cubicBezTo>
                  <a:pt x="889" y="432"/>
                  <a:pt x="892" y="431"/>
                  <a:pt x="896" y="429"/>
                </a:cubicBezTo>
                <a:cubicBezTo>
                  <a:pt x="900" y="427"/>
                  <a:pt x="902" y="427"/>
                  <a:pt x="902" y="428"/>
                </a:cubicBezTo>
                <a:cubicBezTo>
                  <a:pt x="901" y="428"/>
                  <a:pt x="899" y="430"/>
                  <a:pt x="903" y="429"/>
                </a:cubicBezTo>
                <a:cubicBezTo>
                  <a:pt x="906" y="429"/>
                  <a:pt x="914" y="428"/>
                  <a:pt x="913" y="429"/>
                </a:cubicBezTo>
                <a:cubicBezTo>
                  <a:pt x="912" y="429"/>
                  <a:pt x="909" y="433"/>
                  <a:pt x="907" y="433"/>
                </a:cubicBezTo>
                <a:cubicBezTo>
                  <a:pt x="905" y="433"/>
                  <a:pt x="905" y="431"/>
                  <a:pt x="901" y="434"/>
                </a:cubicBezTo>
                <a:cubicBezTo>
                  <a:pt x="897" y="436"/>
                  <a:pt x="888" y="439"/>
                  <a:pt x="887" y="441"/>
                </a:cubicBezTo>
                <a:cubicBezTo>
                  <a:pt x="887" y="443"/>
                  <a:pt x="887" y="452"/>
                  <a:pt x="890" y="451"/>
                </a:cubicBezTo>
                <a:cubicBezTo>
                  <a:pt x="893" y="451"/>
                  <a:pt x="900" y="447"/>
                  <a:pt x="901" y="445"/>
                </a:cubicBezTo>
                <a:cubicBezTo>
                  <a:pt x="902" y="443"/>
                  <a:pt x="905" y="437"/>
                  <a:pt x="909" y="438"/>
                </a:cubicBezTo>
                <a:cubicBezTo>
                  <a:pt x="914" y="439"/>
                  <a:pt x="915" y="440"/>
                  <a:pt x="919" y="439"/>
                </a:cubicBezTo>
                <a:cubicBezTo>
                  <a:pt x="923" y="437"/>
                  <a:pt x="931" y="431"/>
                  <a:pt x="935" y="431"/>
                </a:cubicBezTo>
                <a:cubicBezTo>
                  <a:pt x="939" y="431"/>
                  <a:pt x="941" y="430"/>
                  <a:pt x="939" y="429"/>
                </a:cubicBezTo>
                <a:cubicBezTo>
                  <a:pt x="938" y="428"/>
                  <a:pt x="939" y="426"/>
                  <a:pt x="935" y="425"/>
                </a:cubicBezTo>
                <a:cubicBezTo>
                  <a:pt x="932" y="424"/>
                  <a:pt x="932" y="422"/>
                  <a:pt x="930" y="423"/>
                </a:cubicBezTo>
                <a:cubicBezTo>
                  <a:pt x="929" y="424"/>
                  <a:pt x="927" y="424"/>
                  <a:pt x="923" y="424"/>
                </a:cubicBezTo>
                <a:cubicBezTo>
                  <a:pt x="920" y="423"/>
                  <a:pt x="916" y="422"/>
                  <a:pt x="916" y="420"/>
                </a:cubicBezTo>
                <a:cubicBezTo>
                  <a:pt x="916" y="418"/>
                  <a:pt x="909" y="419"/>
                  <a:pt x="907" y="419"/>
                </a:cubicBezTo>
                <a:cubicBezTo>
                  <a:pt x="906" y="418"/>
                  <a:pt x="908" y="416"/>
                  <a:pt x="906" y="413"/>
                </a:cubicBezTo>
                <a:cubicBezTo>
                  <a:pt x="904" y="411"/>
                  <a:pt x="901" y="409"/>
                  <a:pt x="904" y="408"/>
                </a:cubicBezTo>
                <a:cubicBezTo>
                  <a:pt x="906" y="407"/>
                  <a:pt x="910" y="400"/>
                  <a:pt x="907" y="400"/>
                </a:cubicBezTo>
                <a:cubicBezTo>
                  <a:pt x="905" y="399"/>
                  <a:pt x="902" y="401"/>
                  <a:pt x="900" y="399"/>
                </a:cubicBezTo>
                <a:cubicBezTo>
                  <a:pt x="899" y="397"/>
                  <a:pt x="893" y="396"/>
                  <a:pt x="895" y="395"/>
                </a:cubicBezTo>
                <a:cubicBezTo>
                  <a:pt x="897" y="394"/>
                  <a:pt x="897" y="395"/>
                  <a:pt x="902" y="395"/>
                </a:cubicBezTo>
                <a:cubicBezTo>
                  <a:pt x="908" y="396"/>
                  <a:pt x="913" y="393"/>
                  <a:pt x="915" y="391"/>
                </a:cubicBezTo>
                <a:cubicBezTo>
                  <a:pt x="917" y="388"/>
                  <a:pt x="916" y="388"/>
                  <a:pt x="916" y="385"/>
                </a:cubicBezTo>
                <a:cubicBezTo>
                  <a:pt x="917" y="383"/>
                  <a:pt x="918" y="383"/>
                  <a:pt x="914" y="381"/>
                </a:cubicBezTo>
                <a:cubicBezTo>
                  <a:pt x="910" y="379"/>
                  <a:pt x="906" y="378"/>
                  <a:pt x="902" y="379"/>
                </a:cubicBezTo>
                <a:cubicBezTo>
                  <a:pt x="898" y="380"/>
                  <a:pt x="887" y="384"/>
                  <a:pt x="882" y="387"/>
                </a:cubicBezTo>
                <a:cubicBezTo>
                  <a:pt x="877" y="389"/>
                  <a:pt x="874" y="389"/>
                  <a:pt x="870" y="392"/>
                </a:cubicBezTo>
                <a:cubicBezTo>
                  <a:pt x="865" y="395"/>
                  <a:pt x="853" y="409"/>
                  <a:pt x="850" y="409"/>
                </a:cubicBezTo>
                <a:cubicBezTo>
                  <a:pt x="847" y="409"/>
                  <a:pt x="852" y="405"/>
                  <a:pt x="855" y="402"/>
                </a:cubicBezTo>
                <a:cubicBezTo>
                  <a:pt x="858" y="399"/>
                  <a:pt x="866" y="390"/>
                  <a:pt x="869" y="388"/>
                </a:cubicBezTo>
                <a:cubicBezTo>
                  <a:pt x="872" y="385"/>
                  <a:pt x="878" y="380"/>
                  <a:pt x="881" y="379"/>
                </a:cubicBezTo>
                <a:cubicBezTo>
                  <a:pt x="885" y="378"/>
                  <a:pt x="888" y="377"/>
                  <a:pt x="889" y="376"/>
                </a:cubicBezTo>
                <a:cubicBezTo>
                  <a:pt x="891" y="374"/>
                  <a:pt x="900" y="365"/>
                  <a:pt x="903" y="364"/>
                </a:cubicBezTo>
                <a:cubicBezTo>
                  <a:pt x="907" y="363"/>
                  <a:pt x="924" y="365"/>
                  <a:pt x="930" y="365"/>
                </a:cubicBezTo>
                <a:cubicBezTo>
                  <a:pt x="936" y="364"/>
                  <a:pt x="963" y="364"/>
                  <a:pt x="967" y="363"/>
                </a:cubicBezTo>
                <a:cubicBezTo>
                  <a:pt x="970" y="361"/>
                  <a:pt x="974" y="357"/>
                  <a:pt x="975" y="355"/>
                </a:cubicBezTo>
                <a:cubicBezTo>
                  <a:pt x="977" y="353"/>
                  <a:pt x="981" y="350"/>
                  <a:pt x="983" y="350"/>
                </a:cubicBezTo>
                <a:cubicBezTo>
                  <a:pt x="985" y="350"/>
                  <a:pt x="991" y="349"/>
                  <a:pt x="993" y="348"/>
                </a:cubicBezTo>
                <a:cubicBezTo>
                  <a:pt x="996" y="348"/>
                  <a:pt x="1004" y="345"/>
                  <a:pt x="1005" y="343"/>
                </a:cubicBezTo>
                <a:cubicBezTo>
                  <a:pt x="1007" y="341"/>
                  <a:pt x="1008" y="338"/>
                  <a:pt x="1006" y="338"/>
                </a:cubicBezTo>
                <a:cubicBezTo>
                  <a:pt x="1005" y="337"/>
                  <a:pt x="1003" y="337"/>
                  <a:pt x="1004" y="335"/>
                </a:cubicBezTo>
                <a:cubicBezTo>
                  <a:pt x="1006" y="334"/>
                  <a:pt x="1009" y="330"/>
                  <a:pt x="1008" y="329"/>
                </a:cubicBezTo>
                <a:cubicBezTo>
                  <a:pt x="1008" y="328"/>
                  <a:pt x="1006" y="327"/>
                  <a:pt x="1008" y="326"/>
                </a:cubicBezTo>
                <a:cubicBezTo>
                  <a:pt x="1010" y="325"/>
                  <a:pt x="1013" y="323"/>
                  <a:pt x="1012" y="322"/>
                </a:cubicBezTo>
                <a:cubicBezTo>
                  <a:pt x="1010" y="321"/>
                  <a:pt x="1006" y="319"/>
                  <a:pt x="1004" y="319"/>
                </a:cubicBezTo>
                <a:cubicBezTo>
                  <a:pt x="1002" y="319"/>
                  <a:pt x="999" y="321"/>
                  <a:pt x="999" y="320"/>
                </a:cubicBezTo>
                <a:cubicBezTo>
                  <a:pt x="998" y="318"/>
                  <a:pt x="997" y="312"/>
                  <a:pt x="995" y="312"/>
                </a:cubicBezTo>
                <a:cubicBezTo>
                  <a:pt x="993" y="312"/>
                  <a:pt x="984" y="315"/>
                  <a:pt x="984" y="317"/>
                </a:cubicBezTo>
                <a:cubicBezTo>
                  <a:pt x="983" y="319"/>
                  <a:pt x="981" y="320"/>
                  <a:pt x="980" y="320"/>
                </a:cubicBezTo>
                <a:cubicBezTo>
                  <a:pt x="978" y="320"/>
                  <a:pt x="965" y="326"/>
                  <a:pt x="966" y="324"/>
                </a:cubicBezTo>
                <a:cubicBezTo>
                  <a:pt x="968" y="322"/>
                  <a:pt x="974" y="318"/>
                  <a:pt x="977" y="316"/>
                </a:cubicBezTo>
                <a:cubicBezTo>
                  <a:pt x="980" y="314"/>
                  <a:pt x="997" y="309"/>
                  <a:pt x="997" y="308"/>
                </a:cubicBezTo>
                <a:cubicBezTo>
                  <a:pt x="997" y="307"/>
                  <a:pt x="996" y="306"/>
                  <a:pt x="995" y="305"/>
                </a:cubicBezTo>
                <a:cubicBezTo>
                  <a:pt x="994" y="304"/>
                  <a:pt x="987" y="305"/>
                  <a:pt x="987" y="304"/>
                </a:cubicBezTo>
                <a:cubicBezTo>
                  <a:pt x="987" y="302"/>
                  <a:pt x="985" y="299"/>
                  <a:pt x="984" y="299"/>
                </a:cubicBezTo>
                <a:cubicBezTo>
                  <a:pt x="983" y="298"/>
                  <a:pt x="979" y="299"/>
                  <a:pt x="978" y="298"/>
                </a:cubicBezTo>
                <a:cubicBezTo>
                  <a:pt x="977" y="297"/>
                  <a:pt x="976" y="294"/>
                  <a:pt x="975" y="292"/>
                </a:cubicBezTo>
                <a:cubicBezTo>
                  <a:pt x="974" y="291"/>
                  <a:pt x="969" y="287"/>
                  <a:pt x="967" y="287"/>
                </a:cubicBezTo>
                <a:cubicBezTo>
                  <a:pt x="966" y="287"/>
                  <a:pt x="965" y="285"/>
                  <a:pt x="963" y="284"/>
                </a:cubicBezTo>
                <a:cubicBezTo>
                  <a:pt x="961" y="283"/>
                  <a:pt x="960" y="280"/>
                  <a:pt x="962" y="279"/>
                </a:cubicBezTo>
                <a:cubicBezTo>
                  <a:pt x="963" y="278"/>
                  <a:pt x="969" y="277"/>
                  <a:pt x="968" y="275"/>
                </a:cubicBezTo>
                <a:cubicBezTo>
                  <a:pt x="967" y="274"/>
                  <a:pt x="964" y="270"/>
                  <a:pt x="965" y="269"/>
                </a:cubicBezTo>
                <a:cubicBezTo>
                  <a:pt x="966" y="267"/>
                  <a:pt x="965" y="264"/>
                  <a:pt x="963" y="262"/>
                </a:cubicBezTo>
                <a:cubicBezTo>
                  <a:pt x="961" y="260"/>
                  <a:pt x="961" y="254"/>
                  <a:pt x="960" y="254"/>
                </a:cubicBezTo>
                <a:cubicBezTo>
                  <a:pt x="959" y="254"/>
                  <a:pt x="959" y="251"/>
                  <a:pt x="958" y="251"/>
                </a:cubicBezTo>
                <a:cubicBezTo>
                  <a:pt x="957" y="251"/>
                  <a:pt x="950" y="252"/>
                  <a:pt x="952" y="250"/>
                </a:cubicBezTo>
                <a:cubicBezTo>
                  <a:pt x="954" y="249"/>
                  <a:pt x="959" y="249"/>
                  <a:pt x="959" y="247"/>
                </a:cubicBezTo>
                <a:cubicBezTo>
                  <a:pt x="959" y="245"/>
                  <a:pt x="958" y="243"/>
                  <a:pt x="956" y="243"/>
                </a:cubicBezTo>
                <a:cubicBezTo>
                  <a:pt x="955" y="243"/>
                  <a:pt x="948" y="242"/>
                  <a:pt x="951" y="241"/>
                </a:cubicBezTo>
                <a:cubicBezTo>
                  <a:pt x="954" y="240"/>
                  <a:pt x="957" y="238"/>
                  <a:pt x="956" y="237"/>
                </a:cubicBezTo>
                <a:cubicBezTo>
                  <a:pt x="956" y="236"/>
                  <a:pt x="953" y="228"/>
                  <a:pt x="951" y="229"/>
                </a:cubicBezTo>
                <a:cubicBezTo>
                  <a:pt x="950" y="229"/>
                  <a:pt x="950" y="226"/>
                  <a:pt x="950" y="225"/>
                </a:cubicBezTo>
                <a:cubicBezTo>
                  <a:pt x="950" y="224"/>
                  <a:pt x="953" y="218"/>
                  <a:pt x="952" y="217"/>
                </a:cubicBezTo>
                <a:cubicBezTo>
                  <a:pt x="951" y="217"/>
                  <a:pt x="946" y="218"/>
                  <a:pt x="946" y="221"/>
                </a:cubicBezTo>
                <a:cubicBezTo>
                  <a:pt x="945" y="223"/>
                  <a:pt x="942" y="229"/>
                  <a:pt x="940" y="229"/>
                </a:cubicBezTo>
                <a:cubicBezTo>
                  <a:pt x="938" y="229"/>
                  <a:pt x="936" y="231"/>
                  <a:pt x="935" y="236"/>
                </a:cubicBezTo>
                <a:cubicBezTo>
                  <a:pt x="934" y="240"/>
                  <a:pt x="930" y="245"/>
                  <a:pt x="930" y="245"/>
                </a:cubicBezTo>
                <a:cubicBezTo>
                  <a:pt x="930" y="245"/>
                  <a:pt x="926" y="245"/>
                  <a:pt x="925" y="246"/>
                </a:cubicBezTo>
                <a:cubicBezTo>
                  <a:pt x="924" y="247"/>
                  <a:pt x="920" y="250"/>
                  <a:pt x="919" y="250"/>
                </a:cubicBezTo>
                <a:cubicBezTo>
                  <a:pt x="918" y="250"/>
                  <a:pt x="916" y="253"/>
                  <a:pt x="915" y="252"/>
                </a:cubicBezTo>
                <a:cubicBezTo>
                  <a:pt x="913" y="251"/>
                  <a:pt x="909" y="249"/>
                  <a:pt x="910" y="247"/>
                </a:cubicBezTo>
                <a:cubicBezTo>
                  <a:pt x="910" y="246"/>
                  <a:pt x="907" y="245"/>
                  <a:pt x="905" y="245"/>
                </a:cubicBezTo>
                <a:cubicBezTo>
                  <a:pt x="903" y="245"/>
                  <a:pt x="900" y="249"/>
                  <a:pt x="899" y="247"/>
                </a:cubicBezTo>
                <a:cubicBezTo>
                  <a:pt x="897" y="245"/>
                  <a:pt x="898" y="243"/>
                  <a:pt x="898" y="242"/>
                </a:cubicBezTo>
                <a:cubicBezTo>
                  <a:pt x="897" y="240"/>
                  <a:pt x="894" y="238"/>
                  <a:pt x="896" y="236"/>
                </a:cubicBezTo>
                <a:cubicBezTo>
                  <a:pt x="899" y="234"/>
                  <a:pt x="900" y="230"/>
                  <a:pt x="899" y="229"/>
                </a:cubicBezTo>
                <a:cubicBezTo>
                  <a:pt x="898" y="227"/>
                  <a:pt x="894" y="226"/>
                  <a:pt x="897" y="225"/>
                </a:cubicBezTo>
                <a:cubicBezTo>
                  <a:pt x="899" y="224"/>
                  <a:pt x="900" y="224"/>
                  <a:pt x="901" y="222"/>
                </a:cubicBezTo>
                <a:cubicBezTo>
                  <a:pt x="903" y="220"/>
                  <a:pt x="908" y="212"/>
                  <a:pt x="904" y="211"/>
                </a:cubicBezTo>
                <a:cubicBezTo>
                  <a:pt x="901" y="210"/>
                  <a:pt x="897" y="211"/>
                  <a:pt x="895" y="211"/>
                </a:cubicBezTo>
                <a:cubicBezTo>
                  <a:pt x="892" y="210"/>
                  <a:pt x="890" y="206"/>
                  <a:pt x="889" y="205"/>
                </a:cubicBezTo>
                <a:cubicBezTo>
                  <a:pt x="888" y="204"/>
                  <a:pt x="885" y="203"/>
                  <a:pt x="887" y="201"/>
                </a:cubicBezTo>
                <a:cubicBezTo>
                  <a:pt x="889" y="200"/>
                  <a:pt x="889" y="198"/>
                  <a:pt x="887" y="198"/>
                </a:cubicBezTo>
                <a:cubicBezTo>
                  <a:pt x="884" y="198"/>
                  <a:pt x="881" y="198"/>
                  <a:pt x="880" y="196"/>
                </a:cubicBezTo>
                <a:cubicBezTo>
                  <a:pt x="879" y="195"/>
                  <a:pt x="877" y="192"/>
                  <a:pt x="876" y="193"/>
                </a:cubicBezTo>
                <a:cubicBezTo>
                  <a:pt x="876" y="193"/>
                  <a:pt x="874" y="191"/>
                  <a:pt x="874" y="190"/>
                </a:cubicBezTo>
                <a:cubicBezTo>
                  <a:pt x="874" y="190"/>
                  <a:pt x="872" y="187"/>
                  <a:pt x="870" y="186"/>
                </a:cubicBezTo>
                <a:cubicBezTo>
                  <a:pt x="867" y="186"/>
                  <a:pt x="859" y="186"/>
                  <a:pt x="857" y="186"/>
                </a:cubicBezTo>
                <a:cubicBezTo>
                  <a:pt x="855" y="186"/>
                  <a:pt x="854" y="184"/>
                  <a:pt x="851" y="184"/>
                </a:cubicBezTo>
                <a:cubicBezTo>
                  <a:pt x="848" y="184"/>
                  <a:pt x="841" y="183"/>
                  <a:pt x="838" y="183"/>
                </a:cubicBezTo>
                <a:cubicBezTo>
                  <a:pt x="834" y="183"/>
                  <a:pt x="832" y="185"/>
                  <a:pt x="830" y="187"/>
                </a:cubicBezTo>
                <a:cubicBezTo>
                  <a:pt x="828" y="189"/>
                  <a:pt x="825" y="189"/>
                  <a:pt x="827" y="192"/>
                </a:cubicBezTo>
                <a:cubicBezTo>
                  <a:pt x="829" y="195"/>
                  <a:pt x="826" y="198"/>
                  <a:pt x="828" y="198"/>
                </a:cubicBezTo>
                <a:cubicBezTo>
                  <a:pt x="830" y="198"/>
                  <a:pt x="830" y="199"/>
                  <a:pt x="828" y="201"/>
                </a:cubicBezTo>
                <a:cubicBezTo>
                  <a:pt x="826" y="202"/>
                  <a:pt x="823" y="207"/>
                  <a:pt x="822" y="208"/>
                </a:cubicBezTo>
                <a:cubicBezTo>
                  <a:pt x="821" y="210"/>
                  <a:pt x="817" y="213"/>
                  <a:pt x="821" y="213"/>
                </a:cubicBezTo>
                <a:cubicBezTo>
                  <a:pt x="824" y="213"/>
                  <a:pt x="825" y="214"/>
                  <a:pt x="823" y="216"/>
                </a:cubicBezTo>
                <a:cubicBezTo>
                  <a:pt x="822" y="219"/>
                  <a:pt x="820" y="224"/>
                  <a:pt x="823" y="225"/>
                </a:cubicBezTo>
                <a:cubicBezTo>
                  <a:pt x="825" y="225"/>
                  <a:pt x="825" y="227"/>
                  <a:pt x="823" y="229"/>
                </a:cubicBezTo>
                <a:cubicBezTo>
                  <a:pt x="821" y="231"/>
                  <a:pt x="819" y="235"/>
                  <a:pt x="820" y="235"/>
                </a:cubicBezTo>
                <a:cubicBezTo>
                  <a:pt x="822" y="235"/>
                  <a:pt x="823" y="235"/>
                  <a:pt x="818" y="238"/>
                </a:cubicBezTo>
                <a:cubicBezTo>
                  <a:pt x="814" y="240"/>
                  <a:pt x="811" y="241"/>
                  <a:pt x="809" y="243"/>
                </a:cubicBezTo>
                <a:cubicBezTo>
                  <a:pt x="808" y="244"/>
                  <a:pt x="807" y="247"/>
                  <a:pt x="809" y="249"/>
                </a:cubicBezTo>
                <a:cubicBezTo>
                  <a:pt x="812" y="251"/>
                  <a:pt x="811" y="255"/>
                  <a:pt x="811" y="257"/>
                </a:cubicBezTo>
                <a:cubicBezTo>
                  <a:pt x="811" y="259"/>
                  <a:pt x="815" y="259"/>
                  <a:pt x="815" y="262"/>
                </a:cubicBezTo>
                <a:cubicBezTo>
                  <a:pt x="814" y="266"/>
                  <a:pt x="815" y="270"/>
                  <a:pt x="815" y="274"/>
                </a:cubicBezTo>
                <a:cubicBezTo>
                  <a:pt x="816" y="278"/>
                  <a:pt x="812" y="289"/>
                  <a:pt x="810" y="290"/>
                </a:cubicBezTo>
                <a:cubicBezTo>
                  <a:pt x="808" y="291"/>
                  <a:pt x="806" y="297"/>
                  <a:pt x="805" y="296"/>
                </a:cubicBezTo>
                <a:cubicBezTo>
                  <a:pt x="804" y="295"/>
                  <a:pt x="805" y="293"/>
                  <a:pt x="803" y="295"/>
                </a:cubicBezTo>
                <a:cubicBezTo>
                  <a:pt x="801" y="297"/>
                  <a:pt x="798" y="303"/>
                  <a:pt x="796" y="303"/>
                </a:cubicBezTo>
                <a:cubicBezTo>
                  <a:pt x="794" y="304"/>
                  <a:pt x="790" y="306"/>
                  <a:pt x="790" y="307"/>
                </a:cubicBezTo>
                <a:cubicBezTo>
                  <a:pt x="791" y="308"/>
                  <a:pt x="795" y="310"/>
                  <a:pt x="793" y="312"/>
                </a:cubicBezTo>
                <a:cubicBezTo>
                  <a:pt x="792" y="315"/>
                  <a:pt x="789" y="319"/>
                  <a:pt x="790" y="321"/>
                </a:cubicBezTo>
                <a:cubicBezTo>
                  <a:pt x="790" y="322"/>
                  <a:pt x="788" y="328"/>
                  <a:pt x="790" y="330"/>
                </a:cubicBezTo>
                <a:cubicBezTo>
                  <a:pt x="792" y="331"/>
                  <a:pt x="793" y="333"/>
                  <a:pt x="792" y="337"/>
                </a:cubicBezTo>
                <a:cubicBezTo>
                  <a:pt x="791" y="340"/>
                  <a:pt x="791" y="344"/>
                  <a:pt x="787" y="344"/>
                </a:cubicBezTo>
                <a:cubicBezTo>
                  <a:pt x="784" y="345"/>
                  <a:pt x="783" y="348"/>
                  <a:pt x="783" y="351"/>
                </a:cubicBezTo>
                <a:cubicBezTo>
                  <a:pt x="783" y="353"/>
                  <a:pt x="782" y="355"/>
                  <a:pt x="781" y="354"/>
                </a:cubicBezTo>
                <a:cubicBezTo>
                  <a:pt x="780" y="352"/>
                  <a:pt x="778" y="350"/>
                  <a:pt x="777" y="351"/>
                </a:cubicBezTo>
                <a:cubicBezTo>
                  <a:pt x="776" y="352"/>
                  <a:pt x="776" y="357"/>
                  <a:pt x="773" y="357"/>
                </a:cubicBezTo>
                <a:cubicBezTo>
                  <a:pt x="770" y="356"/>
                  <a:pt x="766" y="349"/>
                  <a:pt x="767" y="347"/>
                </a:cubicBezTo>
                <a:cubicBezTo>
                  <a:pt x="767" y="346"/>
                  <a:pt x="771" y="345"/>
                  <a:pt x="768" y="344"/>
                </a:cubicBezTo>
                <a:cubicBezTo>
                  <a:pt x="765" y="343"/>
                  <a:pt x="758" y="341"/>
                  <a:pt x="757" y="339"/>
                </a:cubicBezTo>
                <a:cubicBezTo>
                  <a:pt x="755" y="337"/>
                  <a:pt x="759" y="336"/>
                  <a:pt x="756" y="333"/>
                </a:cubicBezTo>
                <a:cubicBezTo>
                  <a:pt x="752" y="330"/>
                  <a:pt x="746" y="328"/>
                  <a:pt x="748" y="325"/>
                </a:cubicBezTo>
                <a:cubicBezTo>
                  <a:pt x="750" y="321"/>
                  <a:pt x="752" y="317"/>
                  <a:pt x="752" y="313"/>
                </a:cubicBezTo>
                <a:cubicBezTo>
                  <a:pt x="752" y="309"/>
                  <a:pt x="753" y="308"/>
                  <a:pt x="756" y="306"/>
                </a:cubicBezTo>
                <a:cubicBezTo>
                  <a:pt x="759" y="304"/>
                  <a:pt x="763" y="301"/>
                  <a:pt x="761" y="301"/>
                </a:cubicBezTo>
                <a:cubicBezTo>
                  <a:pt x="758" y="300"/>
                  <a:pt x="737" y="300"/>
                  <a:pt x="734" y="299"/>
                </a:cubicBezTo>
                <a:cubicBezTo>
                  <a:pt x="731" y="298"/>
                  <a:pt x="732" y="298"/>
                  <a:pt x="730" y="297"/>
                </a:cubicBezTo>
                <a:cubicBezTo>
                  <a:pt x="727" y="296"/>
                  <a:pt x="722" y="291"/>
                  <a:pt x="719" y="289"/>
                </a:cubicBezTo>
                <a:cubicBezTo>
                  <a:pt x="717" y="287"/>
                  <a:pt x="715" y="285"/>
                  <a:pt x="713" y="283"/>
                </a:cubicBezTo>
                <a:cubicBezTo>
                  <a:pt x="712" y="281"/>
                  <a:pt x="706" y="273"/>
                  <a:pt x="704" y="273"/>
                </a:cubicBezTo>
                <a:cubicBezTo>
                  <a:pt x="702" y="273"/>
                  <a:pt x="696" y="275"/>
                  <a:pt x="694" y="273"/>
                </a:cubicBezTo>
                <a:cubicBezTo>
                  <a:pt x="693" y="272"/>
                  <a:pt x="688" y="268"/>
                  <a:pt x="685" y="268"/>
                </a:cubicBezTo>
                <a:cubicBezTo>
                  <a:pt x="683" y="269"/>
                  <a:pt x="673" y="274"/>
                  <a:pt x="672" y="274"/>
                </a:cubicBezTo>
                <a:cubicBezTo>
                  <a:pt x="671" y="273"/>
                  <a:pt x="675" y="269"/>
                  <a:pt x="675" y="267"/>
                </a:cubicBezTo>
                <a:cubicBezTo>
                  <a:pt x="676" y="266"/>
                  <a:pt x="676" y="249"/>
                  <a:pt x="675" y="247"/>
                </a:cubicBezTo>
                <a:cubicBezTo>
                  <a:pt x="674" y="246"/>
                  <a:pt x="671" y="244"/>
                  <a:pt x="669" y="245"/>
                </a:cubicBezTo>
                <a:cubicBezTo>
                  <a:pt x="667" y="245"/>
                  <a:pt x="664" y="248"/>
                  <a:pt x="663" y="246"/>
                </a:cubicBezTo>
                <a:cubicBezTo>
                  <a:pt x="661" y="244"/>
                  <a:pt x="658" y="240"/>
                  <a:pt x="659" y="239"/>
                </a:cubicBezTo>
                <a:cubicBezTo>
                  <a:pt x="660" y="237"/>
                  <a:pt x="662" y="235"/>
                  <a:pt x="661" y="233"/>
                </a:cubicBezTo>
                <a:cubicBezTo>
                  <a:pt x="661" y="231"/>
                  <a:pt x="670" y="217"/>
                  <a:pt x="672" y="213"/>
                </a:cubicBezTo>
                <a:cubicBezTo>
                  <a:pt x="675" y="209"/>
                  <a:pt x="679" y="209"/>
                  <a:pt x="678" y="206"/>
                </a:cubicBezTo>
                <a:cubicBezTo>
                  <a:pt x="678" y="202"/>
                  <a:pt x="676" y="199"/>
                  <a:pt x="677" y="197"/>
                </a:cubicBezTo>
                <a:cubicBezTo>
                  <a:pt x="677" y="195"/>
                  <a:pt x="675" y="190"/>
                  <a:pt x="678" y="190"/>
                </a:cubicBezTo>
                <a:cubicBezTo>
                  <a:pt x="680" y="190"/>
                  <a:pt x="681" y="193"/>
                  <a:pt x="682" y="191"/>
                </a:cubicBezTo>
                <a:cubicBezTo>
                  <a:pt x="683" y="189"/>
                  <a:pt x="683" y="185"/>
                  <a:pt x="685" y="185"/>
                </a:cubicBezTo>
                <a:cubicBezTo>
                  <a:pt x="687" y="185"/>
                  <a:pt x="688" y="190"/>
                  <a:pt x="689" y="191"/>
                </a:cubicBezTo>
                <a:cubicBezTo>
                  <a:pt x="690" y="192"/>
                  <a:pt x="697" y="192"/>
                  <a:pt x="696" y="191"/>
                </a:cubicBezTo>
                <a:cubicBezTo>
                  <a:pt x="695" y="190"/>
                  <a:pt x="692" y="187"/>
                  <a:pt x="694" y="186"/>
                </a:cubicBezTo>
                <a:cubicBezTo>
                  <a:pt x="696" y="185"/>
                  <a:pt x="701" y="181"/>
                  <a:pt x="700" y="180"/>
                </a:cubicBezTo>
                <a:cubicBezTo>
                  <a:pt x="699" y="178"/>
                  <a:pt x="695" y="176"/>
                  <a:pt x="697" y="175"/>
                </a:cubicBezTo>
                <a:cubicBezTo>
                  <a:pt x="700" y="174"/>
                  <a:pt x="703" y="177"/>
                  <a:pt x="705" y="178"/>
                </a:cubicBezTo>
                <a:cubicBezTo>
                  <a:pt x="706" y="179"/>
                  <a:pt x="709" y="182"/>
                  <a:pt x="712" y="181"/>
                </a:cubicBezTo>
                <a:cubicBezTo>
                  <a:pt x="715" y="179"/>
                  <a:pt x="717" y="177"/>
                  <a:pt x="717" y="175"/>
                </a:cubicBezTo>
                <a:cubicBezTo>
                  <a:pt x="717" y="172"/>
                  <a:pt x="709" y="164"/>
                  <a:pt x="706" y="162"/>
                </a:cubicBezTo>
                <a:cubicBezTo>
                  <a:pt x="702" y="161"/>
                  <a:pt x="717" y="167"/>
                  <a:pt x="719" y="168"/>
                </a:cubicBezTo>
                <a:cubicBezTo>
                  <a:pt x="721" y="170"/>
                  <a:pt x="723" y="166"/>
                  <a:pt x="723" y="163"/>
                </a:cubicBezTo>
                <a:cubicBezTo>
                  <a:pt x="722" y="159"/>
                  <a:pt x="721" y="159"/>
                  <a:pt x="724" y="159"/>
                </a:cubicBezTo>
                <a:cubicBezTo>
                  <a:pt x="728" y="159"/>
                  <a:pt x="730" y="157"/>
                  <a:pt x="731" y="156"/>
                </a:cubicBezTo>
                <a:cubicBezTo>
                  <a:pt x="732" y="155"/>
                  <a:pt x="737" y="161"/>
                  <a:pt x="739" y="161"/>
                </a:cubicBezTo>
                <a:cubicBezTo>
                  <a:pt x="741" y="160"/>
                  <a:pt x="747" y="156"/>
                  <a:pt x="747" y="153"/>
                </a:cubicBezTo>
                <a:cubicBezTo>
                  <a:pt x="748" y="151"/>
                  <a:pt x="750" y="147"/>
                  <a:pt x="751" y="145"/>
                </a:cubicBezTo>
                <a:cubicBezTo>
                  <a:pt x="753" y="143"/>
                  <a:pt x="757" y="138"/>
                  <a:pt x="755" y="137"/>
                </a:cubicBezTo>
                <a:cubicBezTo>
                  <a:pt x="753" y="137"/>
                  <a:pt x="746" y="136"/>
                  <a:pt x="742" y="134"/>
                </a:cubicBezTo>
                <a:cubicBezTo>
                  <a:pt x="738" y="133"/>
                  <a:pt x="731" y="131"/>
                  <a:pt x="729" y="131"/>
                </a:cubicBezTo>
                <a:cubicBezTo>
                  <a:pt x="727" y="131"/>
                  <a:pt x="707" y="132"/>
                  <a:pt x="708" y="132"/>
                </a:cubicBezTo>
                <a:cubicBezTo>
                  <a:pt x="708" y="131"/>
                  <a:pt x="712" y="129"/>
                  <a:pt x="714" y="129"/>
                </a:cubicBezTo>
                <a:cubicBezTo>
                  <a:pt x="717" y="129"/>
                  <a:pt x="725" y="128"/>
                  <a:pt x="724" y="128"/>
                </a:cubicBezTo>
                <a:cubicBezTo>
                  <a:pt x="724" y="127"/>
                  <a:pt x="723" y="125"/>
                  <a:pt x="725" y="124"/>
                </a:cubicBezTo>
                <a:cubicBezTo>
                  <a:pt x="727" y="123"/>
                  <a:pt x="729" y="124"/>
                  <a:pt x="733" y="125"/>
                </a:cubicBezTo>
                <a:cubicBezTo>
                  <a:pt x="738" y="126"/>
                  <a:pt x="744" y="129"/>
                  <a:pt x="745" y="131"/>
                </a:cubicBezTo>
                <a:cubicBezTo>
                  <a:pt x="747" y="132"/>
                  <a:pt x="756" y="135"/>
                  <a:pt x="759" y="134"/>
                </a:cubicBezTo>
                <a:cubicBezTo>
                  <a:pt x="762" y="133"/>
                  <a:pt x="773" y="124"/>
                  <a:pt x="774" y="123"/>
                </a:cubicBezTo>
                <a:cubicBezTo>
                  <a:pt x="775" y="122"/>
                  <a:pt x="768" y="113"/>
                  <a:pt x="769" y="112"/>
                </a:cubicBezTo>
                <a:cubicBezTo>
                  <a:pt x="771" y="111"/>
                  <a:pt x="772" y="114"/>
                  <a:pt x="775" y="113"/>
                </a:cubicBezTo>
                <a:cubicBezTo>
                  <a:pt x="778" y="112"/>
                  <a:pt x="781" y="111"/>
                  <a:pt x="781" y="112"/>
                </a:cubicBezTo>
                <a:cubicBezTo>
                  <a:pt x="780" y="114"/>
                  <a:pt x="780" y="119"/>
                  <a:pt x="783" y="120"/>
                </a:cubicBezTo>
                <a:cubicBezTo>
                  <a:pt x="785" y="121"/>
                  <a:pt x="790" y="123"/>
                  <a:pt x="789" y="121"/>
                </a:cubicBezTo>
                <a:cubicBezTo>
                  <a:pt x="788" y="118"/>
                  <a:pt x="786" y="116"/>
                  <a:pt x="788" y="115"/>
                </a:cubicBezTo>
                <a:cubicBezTo>
                  <a:pt x="789" y="115"/>
                  <a:pt x="790" y="114"/>
                  <a:pt x="790" y="112"/>
                </a:cubicBezTo>
                <a:cubicBezTo>
                  <a:pt x="791" y="110"/>
                  <a:pt x="793" y="111"/>
                  <a:pt x="791" y="109"/>
                </a:cubicBezTo>
                <a:cubicBezTo>
                  <a:pt x="788" y="106"/>
                  <a:pt x="784" y="104"/>
                  <a:pt x="785" y="103"/>
                </a:cubicBezTo>
                <a:cubicBezTo>
                  <a:pt x="785" y="102"/>
                  <a:pt x="790" y="102"/>
                  <a:pt x="791" y="104"/>
                </a:cubicBezTo>
                <a:cubicBezTo>
                  <a:pt x="793" y="105"/>
                  <a:pt x="794" y="105"/>
                  <a:pt x="794" y="108"/>
                </a:cubicBezTo>
                <a:cubicBezTo>
                  <a:pt x="795" y="110"/>
                  <a:pt x="797" y="114"/>
                  <a:pt x="797" y="115"/>
                </a:cubicBezTo>
                <a:cubicBezTo>
                  <a:pt x="797" y="116"/>
                  <a:pt x="797" y="119"/>
                  <a:pt x="799" y="118"/>
                </a:cubicBezTo>
                <a:cubicBezTo>
                  <a:pt x="800" y="118"/>
                  <a:pt x="800" y="115"/>
                  <a:pt x="803" y="113"/>
                </a:cubicBezTo>
                <a:cubicBezTo>
                  <a:pt x="806" y="112"/>
                  <a:pt x="810" y="111"/>
                  <a:pt x="813" y="109"/>
                </a:cubicBezTo>
                <a:cubicBezTo>
                  <a:pt x="816" y="107"/>
                  <a:pt x="815" y="107"/>
                  <a:pt x="819" y="106"/>
                </a:cubicBezTo>
                <a:cubicBezTo>
                  <a:pt x="822" y="105"/>
                  <a:pt x="824" y="103"/>
                  <a:pt x="824" y="102"/>
                </a:cubicBezTo>
                <a:cubicBezTo>
                  <a:pt x="824" y="101"/>
                  <a:pt x="825" y="92"/>
                  <a:pt x="825" y="91"/>
                </a:cubicBezTo>
                <a:cubicBezTo>
                  <a:pt x="824" y="89"/>
                  <a:pt x="821" y="86"/>
                  <a:pt x="822" y="83"/>
                </a:cubicBezTo>
                <a:cubicBezTo>
                  <a:pt x="823" y="81"/>
                  <a:pt x="823" y="77"/>
                  <a:pt x="822" y="76"/>
                </a:cubicBezTo>
                <a:cubicBezTo>
                  <a:pt x="822" y="75"/>
                  <a:pt x="820" y="72"/>
                  <a:pt x="823" y="72"/>
                </a:cubicBezTo>
                <a:cubicBezTo>
                  <a:pt x="827" y="73"/>
                  <a:pt x="832" y="74"/>
                  <a:pt x="833" y="71"/>
                </a:cubicBezTo>
                <a:cubicBezTo>
                  <a:pt x="834" y="68"/>
                  <a:pt x="835" y="67"/>
                  <a:pt x="833" y="66"/>
                </a:cubicBezTo>
                <a:cubicBezTo>
                  <a:pt x="832" y="65"/>
                  <a:pt x="831" y="65"/>
                  <a:pt x="833" y="63"/>
                </a:cubicBezTo>
                <a:cubicBezTo>
                  <a:pt x="835" y="62"/>
                  <a:pt x="836" y="60"/>
                  <a:pt x="834" y="60"/>
                </a:cubicBezTo>
                <a:cubicBezTo>
                  <a:pt x="832" y="60"/>
                  <a:pt x="828" y="62"/>
                  <a:pt x="827" y="61"/>
                </a:cubicBezTo>
                <a:cubicBezTo>
                  <a:pt x="826" y="60"/>
                  <a:pt x="826" y="58"/>
                  <a:pt x="827" y="57"/>
                </a:cubicBezTo>
                <a:cubicBezTo>
                  <a:pt x="829" y="56"/>
                  <a:pt x="824" y="55"/>
                  <a:pt x="826" y="54"/>
                </a:cubicBezTo>
                <a:cubicBezTo>
                  <a:pt x="827" y="52"/>
                  <a:pt x="830" y="50"/>
                  <a:pt x="828" y="50"/>
                </a:cubicBezTo>
                <a:cubicBezTo>
                  <a:pt x="827" y="50"/>
                  <a:pt x="821" y="48"/>
                  <a:pt x="821" y="48"/>
                </a:cubicBezTo>
                <a:cubicBezTo>
                  <a:pt x="821" y="49"/>
                  <a:pt x="817" y="51"/>
                  <a:pt x="816" y="50"/>
                </a:cubicBezTo>
                <a:cubicBezTo>
                  <a:pt x="814" y="49"/>
                  <a:pt x="813" y="47"/>
                  <a:pt x="811" y="47"/>
                </a:cubicBezTo>
                <a:cubicBezTo>
                  <a:pt x="809" y="47"/>
                  <a:pt x="803" y="48"/>
                  <a:pt x="802" y="47"/>
                </a:cubicBezTo>
                <a:cubicBezTo>
                  <a:pt x="802" y="47"/>
                  <a:pt x="800" y="45"/>
                  <a:pt x="800" y="47"/>
                </a:cubicBezTo>
                <a:cubicBezTo>
                  <a:pt x="800" y="49"/>
                  <a:pt x="801" y="49"/>
                  <a:pt x="800" y="50"/>
                </a:cubicBezTo>
                <a:cubicBezTo>
                  <a:pt x="798" y="51"/>
                  <a:pt x="799" y="54"/>
                  <a:pt x="799" y="56"/>
                </a:cubicBezTo>
                <a:cubicBezTo>
                  <a:pt x="799" y="58"/>
                  <a:pt x="797" y="60"/>
                  <a:pt x="799" y="60"/>
                </a:cubicBezTo>
                <a:cubicBezTo>
                  <a:pt x="800" y="61"/>
                  <a:pt x="804" y="63"/>
                  <a:pt x="803" y="64"/>
                </a:cubicBezTo>
                <a:cubicBezTo>
                  <a:pt x="801" y="64"/>
                  <a:pt x="807" y="66"/>
                  <a:pt x="805" y="66"/>
                </a:cubicBezTo>
                <a:cubicBezTo>
                  <a:pt x="803" y="67"/>
                  <a:pt x="802" y="69"/>
                  <a:pt x="799" y="68"/>
                </a:cubicBezTo>
                <a:cubicBezTo>
                  <a:pt x="797" y="67"/>
                  <a:pt x="796" y="67"/>
                  <a:pt x="795" y="68"/>
                </a:cubicBezTo>
                <a:cubicBezTo>
                  <a:pt x="794" y="69"/>
                  <a:pt x="790" y="80"/>
                  <a:pt x="788" y="81"/>
                </a:cubicBezTo>
                <a:cubicBezTo>
                  <a:pt x="786" y="83"/>
                  <a:pt x="784" y="89"/>
                  <a:pt x="782" y="88"/>
                </a:cubicBezTo>
                <a:cubicBezTo>
                  <a:pt x="779" y="86"/>
                  <a:pt x="780" y="84"/>
                  <a:pt x="779" y="86"/>
                </a:cubicBezTo>
                <a:cubicBezTo>
                  <a:pt x="778" y="89"/>
                  <a:pt x="782" y="94"/>
                  <a:pt x="779" y="95"/>
                </a:cubicBezTo>
                <a:cubicBezTo>
                  <a:pt x="777" y="95"/>
                  <a:pt x="773" y="99"/>
                  <a:pt x="772" y="98"/>
                </a:cubicBezTo>
                <a:cubicBezTo>
                  <a:pt x="771" y="97"/>
                  <a:pt x="768" y="98"/>
                  <a:pt x="767" y="95"/>
                </a:cubicBezTo>
                <a:cubicBezTo>
                  <a:pt x="767" y="92"/>
                  <a:pt x="765" y="90"/>
                  <a:pt x="764" y="88"/>
                </a:cubicBezTo>
                <a:cubicBezTo>
                  <a:pt x="763" y="87"/>
                  <a:pt x="766" y="79"/>
                  <a:pt x="766" y="78"/>
                </a:cubicBezTo>
                <a:cubicBezTo>
                  <a:pt x="766" y="77"/>
                  <a:pt x="768" y="75"/>
                  <a:pt x="769" y="77"/>
                </a:cubicBezTo>
                <a:cubicBezTo>
                  <a:pt x="769" y="78"/>
                  <a:pt x="771" y="76"/>
                  <a:pt x="772" y="72"/>
                </a:cubicBezTo>
                <a:cubicBezTo>
                  <a:pt x="773" y="69"/>
                  <a:pt x="776" y="67"/>
                  <a:pt x="773" y="65"/>
                </a:cubicBezTo>
                <a:cubicBezTo>
                  <a:pt x="771" y="63"/>
                  <a:pt x="770" y="62"/>
                  <a:pt x="769" y="60"/>
                </a:cubicBezTo>
                <a:cubicBezTo>
                  <a:pt x="768" y="58"/>
                  <a:pt x="763" y="58"/>
                  <a:pt x="762" y="59"/>
                </a:cubicBezTo>
                <a:cubicBezTo>
                  <a:pt x="761" y="60"/>
                  <a:pt x="757" y="61"/>
                  <a:pt x="758" y="63"/>
                </a:cubicBezTo>
                <a:cubicBezTo>
                  <a:pt x="759" y="66"/>
                  <a:pt x="757" y="70"/>
                  <a:pt x="755" y="71"/>
                </a:cubicBezTo>
                <a:cubicBezTo>
                  <a:pt x="753" y="72"/>
                  <a:pt x="749" y="77"/>
                  <a:pt x="748" y="77"/>
                </a:cubicBezTo>
                <a:cubicBezTo>
                  <a:pt x="746" y="77"/>
                  <a:pt x="745" y="73"/>
                  <a:pt x="745" y="71"/>
                </a:cubicBezTo>
                <a:cubicBezTo>
                  <a:pt x="746" y="69"/>
                  <a:pt x="749" y="63"/>
                  <a:pt x="747" y="61"/>
                </a:cubicBezTo>
                <a:cubicBezTo>
                  <a:pt x="746" y="60"/>
                  <a:pt x="741" y="59"/>
                  <a:pt x="743" y="58"/>
                </a:cubicBezTo>
                <a:cubicBezTo>
                  <a:pt x="746" y="57"/>
                  <a:pt x="749" y="59"/>
                  <a:pt x="748" y="57"/>
                </a:cubicBezTo>
                <a:cubicBezTo>
                  <a:pt x="747" y="56"/>
                  <a:pt x="744" y="55"/>
                  <a:pt x="742" y="54"/>
                </a:cubicBezTo>
                <a:cubicBezTo>
                  <a:pt x="740" y="53"/>
                  <a:pt x="742" y="51"/>
                  <a:pt x="739" y="50"/>
                </a:cubicBezTo>
                <a:cubicBezTo>
                  <a:pt x="737" y="49"/>
                  <a:pt x="733" y="47"/>
                  <a:pt x="735" y="46"/>
                </a:cubicBezTo>
                <a:cubicBezTo>
                  <a:pt x="737" y="45"/>
                  <a:pt x="740" y="45"/>
                  <a:pt x="743" y="43"/>
                </a:cubicBezTo>
                <a:cubicBezTo>
                  <a:pt x="745" y="42"/>
                  <a:pt x="746" y="39"/>
                  <a:pt x="745" y="40"/>
                </a:cubicBezTo>
                <a:cubicBezTo>
                  <a:pt x="744" y="41"/>
                  <a:pt x="742" y="41"/>
                  <a:pt x="740" y="41"/>
                </a:cubicBezTo>
                <a:cubicBezTo>
                  <a:pt x="739" y="41"/>
                  <a:pt x="736" y="39"/>
                  <a:pt x="739" y="39"/>
                </a:cubicBezTo>
                <a:cubicBezTo>
                  <a:pt x="742" y="39"/>
                  <a:pt x="746" y="39"/>
                  <a:pt x="746" y="37"/>
                </a:cubicBezTo>
                <a:cubicBezTo>
                  <a:pt x="746" y="34"/>
                  <a:pt x="745" y="30"/>
                  <a:pt x="742" y="27"/>
                </a:cubicBezTo>
                <a:cubicBezTo>
                  <a:pt x="739" y="24"/>
                  <a:pt x="737" y="21"/>
                  <a:pt x="737" y="19"/>
                </a:cubicBezTo>
                <a:cubicBezTo>
                  <a:pt x="737" y="16"/>
                  <a:pt x="736" y="12"/>
                  <a:pt x="737" y="11"/>
                </a:cubicBezTo>
                <a:cubicBezTo>
                  <a:pt x="738" y="9"/>
                  <a:pt x="736" y="1"/>
                  <a:pt x="731" y="1"/>
                </a:cubicBezTo>
                <a:cubicBezTo>
                  <a:pt x="729" y="1"/>
                  <a:pt x="723" y="0"/>
                  <a:pt x="722" y="3"/>
                </a:cubicBezTo>
                <a:cubicBezTo>
                  <a:pt x="721" y="6"/>
                  <a:pt x="724" y="9"/>
                  <a:pt x="723" y="11"/>
                </a:cubicBezTo>
                <a:cubicBezTo>
                  <a:pt x="722" y="12"/>
                  <a:pt x="721" y="14"/>
                  <a:pt x="720" y="13"/>
                </a:cubicBezTo>
                <a:cubicBezTo>
                  <a:pt x="719" y="12"/>
                  <a:pt x="717" y="11"/>
                  <a:pt x="716" y="11"/>
                </a:cubicBezTo>
                <a:cubicBezTo>
                  <a:pt x="715" y="12"/>
                  <a:pt x="713" y="13"/>
                  <a:pt x="712" y="14"/>
                </a:cubicBezTo>
                <a:cubicBezTo>
                  <a:pt x="711" y="15"/>
                  <a:pt x="707" y="20"/>
                  <a:pt x="705" y="24"/>
                </a:cubicBezTo>
                <a:cubicBezTo>
                  <a:pt x="703" y="27"/>
                  <a:pt x="702" y="31"/>
                  <a:pt x="702" y="36"/>
                </a:cubicBezTo>
                <a:cubicBezTo>
                  <a:pt x="701" y="41"/>
                  <a:pt x="703" y="42"/>
                  <a:pt x="705" y="42"/>
                </a:cubicBezTo>
                <a:cubicBezTo>
                  <a:pt x="708" y="42"/>
                  <a:pt x="706" y="45"/>
                  <a:pt x="709" y="45"/>
                </a:cubicBezTo>
                <a:cubicBezTo>
                  <a:pt x="712" y="45"/>
                  <a:pt x="711" y="51"/>
                  <a:pt x="714" y="50"/>
                </a:cubicBezTo>
                <a:cubicBezTo>
                  <a:pt x="716" y="50"/>
                  <a:pt x="718" y="49"/>
                  <a:pt x="720" y="50"/>
                </a:cubicBezTo>
                <a:cubicBezTo>
                  <a:pt x="721" y="51"/>
                  <a:pt x="729" y="51"/>
                  <a:pt x="727" y="52"/>
                </a:cubicBezTo>
                <a:cubicBezTo>
                  <a:pt x="724" y="54"/>
                  <a:pt x="721" y="52"/>
                  <a:pt x="719" y="55"/>
                </a:cubicBezTo>
                <a:cubicBezTo>
                  <a:pt x="716" y="59"/>
                  <a:pt x="715" y="62"/>
                  <a:pt x="712" y="64"/>
                </a:cubicBezTo>
                <a:cubicBezTo>
                  <a:pt x="710" y="66"/>
                  <a:pt x="710" y="69"/>
                  <a:pt x="711" y="68"/>
                </a:cubicBezTo>
                <a:cubicBezTo>
                  <a:pt x="712" y="67"/>
                  <a:pt x="720" y="64"/>
                  <a:pt x="719" y="65"/>
                </a:cubicBezTo>
                <a:cubicBezTo>
                  <a:pt x="719" y="66"/>
                  <a:pt x="717" y="69"/>
                  <a:pt x="718" y="70"/>
                </a:cubicBezTo>
                <a:cubicBezTo>
                  <a:pt x="720" y="72"/>
                  <a:pt x="719" y="73"/>
                  <a:pt x="717" y="73"/>
                </a:cubicBezTo>
                <a:cubicBezTo>
                  <a:pt x="716" y="73"/>
                  <a:pt x="711" y="74"/>
                  <a:pt x="709" y="76"/>
                </a:cubicBezTo>
                <a:cubicBezTo>
                  <a:pt x="707" y="78"/>
                  <a:pt x="703" y="83"/>
                  <a:pt x="702" y="83"/>
                </a:cubicBezTo>
                <a:cubicBezTo>
                  <a:pt x="700" y="83"/>
                  <a:pt x="698" y="86"/>
                  <a:pt x="696" y="87"/>
                </a:cubicBezTo>
                <a:cubicBezTo>
                  <a:pt x="695" y="87"/>
                  <a:pt x="693" y="90"/>
                  <a:pt x="695" y="91"/>
                </a:cubicBezTo>
                <a:cubicBezTo>
                  <a:pt x="696" y="93"/>
                  <a:pt x="697" y="99"/>
                  <a:pt x="696" y="100"/>
                </a:cubicBezTo>
                <a:cubicBezTo>
                  <a:pt x="694" y="101"/>
                  <a:pt x="693" y="107"/>
                  <a:pt x="693" y="103"/>
                </a:cubicBezTo>
                <a:cubicBezTo>
                  <a:pt x="692" y="100"/>
                  <a:pt x="693" y="97"/>
                  <a:pt x="690" y="95"/>
                </a:cubicBezTo>
                <a:cubicBezTo>
                  <a:pt x="686" y="93"/>
                  <a:pt x="686" y="88"/>
                  <a:pt x="687" y="88"/>
                </a:cubicBezTo>
                <a:cubicBezTo>
                  <a:pt x="688" y="87"/>
                  <a:pt x="690" y="85"/>
                  <a:pt x="689" y="84"/>
                </a:cubicBezTo>
                <a:cubicBezTo>
                  <a:pt x="688" y="83"/>
                  <a:pt x="687" y="81"/>
                  <a:pt x="688" y="80"/>
                </a:cubicBezTo>
                <a:cubicBezTo>
                  <a:pt x="689" y="79"/>
                  <a:pt x="692" y="78"/>
                  <a:pt x="689" y="77"/>
                </a:cubicBezTo>
                <a:cubicBezTo>
                  <a:pt x="686" y="76"/>
                  <a:pt x="684" y="73"/>
                  <a:pt x="682" y="74"/>
                </a:cubicBezTo>
                <a:cubicBezTo>
                  <a:pt x="680" y="75"/>
                  <a:pt x="676" y="78"/>
                  <a:pt x="676" y="79"/>
                </a:cubicBezTo>
                <a:cubicBezTo>
                  <a:pt x="676" y="81"/>
                  <a:pt x="678" y="90"/>
                  <a:pt x="677" y="88"/>
                </a:cubicBezTo>
                <a:cubicBezTo>
                  <a:pt x="675" y="87"/>
                  <a:pt x="673" y="84"/>
                  <a:pt x="672" y="85"/>
                </a:cubicBezTo>
                <a:cubicBezTo>
                  <a:pt x="671" y="85"/>
                  <a:pt x="666" y="88"/>
                  <a:pt x="664" y="87"/>
                </a:cubicBezTo>
                <a:cubicBezTo>
                  <a:pt x="661" y="87"/>
                  <a:pt x="657" y="86"/>
                  <a:pt x="655" y="86"/>
                </a:cubicBezTo>
                <a:cubicBezTo>
                  <a:pt x="653" y="87"/>
                  <a:pt x="644" y="90"/>
                  <a:pt x="643" y="90"/>
                </a:cubicBezTo>
                <a:cubicBezTo>
                  <a:pt x="642" y="90"/>
                  <a:pt x="637" y="88"/>
                  <a:pt x="636" y="88"/>
                </a:cubicBezTo>
                <a:cubicBezTo>
                  <a:pt x="635" y="88"/>
                  <a:pt x="634" y="86"/>
                  <a:pt x="632" y="85"/>
                </a:cubicBezTo>
                <a:cubicBezTo>
                  <a:pt x="629" y="84"/>
                  <a:pt x="631" y="80"/>
                  <a:pt x="627" y="81"/>
                </a:cubicBezTo>
                <a:cubicBezTo>
                  <a:pt x="623" y="82"/>
                  <a:pt x="620" y="83"/>
                  <a:pt x="619" y="81"/>
                </a:cubicBezTo>
                <a:cubicBezTo>
                  <a:pt x="618" y="78"/>
                  <a:pt x="613" y="79"/>
                  <a:pt x="612" y="75"/>
                </a:cubicBezTo>
                <a:cubicBezTo>
                  <a:pt x="611" y="72"/>
                  <a:pt x="615" y="67"/>
                  <a:pt x="613" y="67"/>
                </a:cubicBezTo>
                <a:cubicBezTo>
                  <a:pt x="611" y="66"/>
                  <a:pt x="604" y="67"/>
                  <a:pt x="600" y="67"/>
                </a:cubicBezTo>
                <a:cubicBezTo>
                  <a:pt x="597" y="67"/>
                  <a:pt x="590" y="68"/>
                  <a:pt x="589" y="68"/>
                </a:cubicBezTo>
                <a:cubicBezTo>
                  <a:pt x="588" y="68"/>
                  <a:pt x="585" y="71"/>
                  <a:pt x="583" y="73"/>
                </a:cubicBezTo>
                <a:cubicBezTo>
                  <a:pt x="581" y="75"/>
                  <a:pt x="578" y="76"/>
                  <a:pt x="580" y="77"/>
                </a:cubicBezTo>
                <a:cubicBezTo>
                  <a:pt x="581" y="79"/>
                  <a:pt x="583" y="82"/>
                  <a:pt x="584" y="80"/>
                </a:cubicBezTo>
                <a:cubicBezTo>
                  <a:pt x="585" y="78"/>
                  <a:pt x="584" y="76"/>
                  <a:pt x="586" y="76"/>
                </a:cubicBezTo>
                <a:cubicBezTo>
                  <a:pt x="588" y="76"/>
                  <a:pt x="590" y="78"/>
                  <a:pt x="593" y="76"/>
                </a:cubicBezTo>
                <a:cubicBezTo>
                  <a:pt x="596" y="75"/>
                  <a:pt x="600" y="73"/>
                  <a:pt x="601" y="73"/>
                </a:cubicBezTo>
                <a:cubicBezTo>
                  <a:pt x="603" y="72"/>
                  <a:pt x="609" y="71"/>
                  <a:pt x="607" y="72"/>
                </a:cubicBezTo>
                <a:cubicBezTo>
                  <a:pt x="606" y="73"/>
                  <a:pt x="603" y="76"/>
                  <a:pt x="601" y="76"/>
                </a:cubicBezTo>
                <a:cubicBezTo>
                  <a:pt x="600" y="77"/>
                  <a:pt x="595" y="78"/>
                  <a:pt x="593" y="79"/>
                </a:cubicBezTo>
                <a:cubicBezTo>
                  <a:pt x="592" y="80"/>
                  <a:pt x="589" y="82"/>
                  <a:pt x="588" y="82"/>
                </a:cubicBezTo>
                <a:cubicBezTo>
                  <a:pt x="586" y="82"/>
                  <a:pt x="581" y="84"/>
                  <a:pt x="581" y="85"/>
                </a:cubicBezTo>
                <a:cubicBezTo>
                  <a:pt x="580" y="86"/>
                  <a:pt x="578" y="89"/>
                  <a:pt x="577" y="91"/>
                </a:cubicBezTo>
                <a:cubicBezTo>
                  <a:pt x="575" y="92"/>
                  <a:pt x="579" y="93"/>
                  <a:pt x="579" y="94"/>
                </a:cubicBezTo>
                <a:cubicBezTo>
                  <a:pt x="578" y="95"/>
                  <a:pt x="578" y="97"/>
                  <a:pt x="579" y="99"/>
                </a:cubicBezTo>
                <a:cubicBezTo>
                  <a:pt x="581" y="100"/>
                  <a:pt x="578" y="101"/>
                  <a:pt x="577" y="104"/>
                </a:cubicBezTo>
                <a:cubicBezTo>
                  <a:pt x="575" y="106"/>
                  <a:pt x="580" y="111"/>
                  <a:pt x="576" y="110"/>
                </a:cubicBezTo>
                <a:cubicBezTo>
                  <a:pt x="572" y="108"/>
                  <a:pt x="568" y="104"/>
                  <a:pt x="570" y="103"/>
                </a:cubicBezTo>
                <a:cubicBezTo>
                  <a:pt x="573" y="101"/>
                  <a:pt x="575" y="100"/>
                  <a:pt x="574" y="98"/>
                </a:cubicBezTo>
                <a:cubicBezTo>
                  <a:pt x="573" y="97"/>
                  <a:pt x="573" y="92"/>
                  <a:pt x="570" y="93"/>
                </a:cubicBezTo>
                <a:cubicBezTo>
                  <a:pt x="568" y="94"/>
                  <a:pt x="566" y="96"/>
                  <a:pt x="566" y="94"/>
                </a:cubicBezTo>
                <a:cubicBezTo>
                  <a:pt x="566" y="92"/>
                  <a:pt x="569" y="88"/>
                  <a:pt x="568" y="88"/>
                </a:cubicBezTo>
                <a:cubicBezTo>
                  <a:pt x="567" y="88"/>
                  <a:pt x="564" y="89"/>
                  <a:pt x="563" y="88"/>
                </a:cubicBezTo>
                <a:cubicBezTo>
                  <a:pt x="563" y="87"/>
                  <a:pt x="560" y="82"/>
                  <a:pt x="560" y="83"/>
                </a:cubicBezTo>
                <a:cubicBezTo>
                  <a:pt x="559" y="83"/>
                  <a:pt x="552" y="88"/>
                  <a:pt x="549" y="88"/>
                </a:cubicBezTo>
                <a:cubicBezTo>
                  <a:pt x="546" y="88"/>
                  <a:pt x="533" y="90"/>
                  <a:pt x="531" y="89"/>
                </a:cubicBezTo>
                <a:cubicBezTo>
                  <a:pt x="528" y="88"/>
                  <a:pt x="528" y="90"/>
                  <a:pt x="525" y="89"/>
                </a:cubicBezTo>
                <a:cubicBezTo>
                  <a:pt x="521" y="87"/>
                  <a:pt x="511" y="85"/>
                  <a:pt x="515" y="85"/>
                </a:cubicBezTo>
                <a:cubicBezTo>
                  <a:pt x="519" y="84"/>
                  <a:pt x="521" y="84"/>
                  <a:pt x="521" y="83"/>
                </a:cubicBezTo>
                <a:cubicBezTo>
                  <a:pt x="521" y="81"/>
                  <a:pt x="517" y="80"/>
                  <a:pt x="520" y="80"/>
                </a:cubicBezTo>
                <a:cubicBezTo>
                  <a:pt x="523" y="80"/>
                  <a:pt x="525" y="80"/>
                  <a:pt x="525" y="79"/>
                </a:cubicBezTo>
                <a:cubicBezTo>
                  <a:pt x="526" y="78"/>
                  <a:pt x="523" y="76"/>
                  <a:pt x="527" y="75"/>
                </a:cubicBezTo>
                <a:cubicBezTo>
                  <a:pt x="531" y="75"/>
                  <a:pt x="532" y="77"/>
                  <a:pt x="534" y="76"/>
                </a:cubicBezTo>
                <a:cubicBezTo>
                  <a:pt x="535" y="75"/>
                  <a:pt x="535" y="72"/>
                  <a:pt x="533" y="70"/>
                </a:cubicBezTo>
                <a:cubicBezTo>
                  <a:pt x="531" y="69"/>
                  <a:pt x="531" y="66"/>
                  <a:pt x="526" y="65"/>
                </a:cubicBezTo>
                <a:cubicBezTo>
                  <a:pt x="521" y="65"/>
                  <a:pt x="518" y="63"/>
                  <a:pt x="518" y="66"/>
                </a:cubicBezTo>
                <a:cubicBezTo>
                  <a:pt x="519" y="68"/>
                  <a:pt x="521" y="70"/>
                  <a:pt x="518" y="69"/>
                </a:cubicBezTo>
                <a:cubicBezTo>
                  <a:pt x="515" y="68"/>
                  <a:pt x="513" y="67"/>
                  <a:pt x="509" y="66"/>
                </a:cubicBezTo>
                <a:cubicBezTo>
                  <a:pt x="505" y="65"/>
                  <a:pt x="505" y="62"/>
                  <a:pt x="502" y="61"/>
                </a:cubicBezTo>
                <a:cubicBezTo>
                  <a:pt x="500" y="60"/>
                  <a:pt x="502" y="59"/>
                  <a:pt x="500" y="58"/>
                </a:cubicBezTo>
                <a:cubicBezTo>
                  <a:pt x="497" y="57"/>
                  <a:pt x="484" y="50"/>
                  <a:pt x="481" y="50"/>
                </a:cubicBezTo>
                <a:cubicBezTo>
                  <a:pt x="479" y="50"/>
                  <a:pt x="477" y="46"/>
                  <a:pt x="473" y="46"/>
                </a:cubicBezTo>
                <a:cubicBezTo>
                  <a:pt x="470" y="46"/>
                  <a:pt x="465" y="45"/>
                  <a:pt x="465" y="47"/>
                </a:cubicBezTo>
                <a:cubicBezTo>
                  <a:pt x="464" y="48"/>
                  <a:pt x="459" y="53"/>
                  <a:pt x="457" y="52"/>
                </a:cubicBezTo>
                <a:cubicBezTo>
                  <a:pt x="454" y="51"/>
                  <a:pt x="458" y="48"/>
                  <a:pt x="459" y="47"/>
                </a:cubicBezTo>
                <a:cubicBezTo>
                  <a:pt x="459" y="47"/>
                  <a:pt x="457" y="44"/>
                  <a:pt x="458" y="42"/>
                </a:cubicBezTo>
                <a:cubicBezTo>
                  <a:pt x="460" y="40"/>
                  <a:pt x="458" y="40"/>
                  <a:pt x="456" y="41"/>
                </a:cubicBezTo>
                <a:cubicBezTo>
                  <a:pt x="454" y="42"/>
                  <a:pt x="454" y="43"/>
                  <a:pt x="454" y="45"/>
                </a:cubicBezTo>
                <a:cubicBezTo>
                  <a:pt x="454" y="47"/>
                  <a:pt x="451" y="47"/>
                  <a:pt x="451" y="48"/>
                </a:cubicBezTo>
                <a:cubicBezTo>
                  <a:pt x="450" y="50"/>
                  <a:pt x="449" y="53"/>
                  <a:pt x="447" y="53"/>
                </a:cubicBezTo>
                <a:cubicBezTo>
                  <a:pt x="444" y="54"/>
                  <a:pt x="442" y="53"/>
                  <a:pt x="440" y="49"/>
                </a:cubicBezTo>
                <a:cubicBezTo>
                  <a:pt x="439" y="46"/>
                  <a:pt x="436" y="44"/>
                  <a:pt x="437" y="40"/>
                </a:cubicBezTo>
                <a:cubicBezTo>
                  <a:pt x="437" y="36"/>
                  <a:pt x="435" y="31"/>
                  <a:pt x="434" y="29"/>
                </a:cubicBezTo>
                <a:cubicBezTo>
                  <a:pt x="433" y="28"/>
                  <a:pt x="430" y="26"/>
                  <a:pt x="430" y="27"/>
                </a:cubicBezTo>
                <a:cubicBezTo>
                  <a:pt x="429" y="28"/>
                  <a:pt x="428" y="29"/>
                  <a:pt x="428" y="30"/>
                </a:cubicBezTo>
                <a:cubicBezTo>
                  <a:pt x="429" y="32"/>
                  <a:pt x="428" y="34"/>
                  <a:pt x="430" y="35"/>
                </a:cubicBezTo>
                <a:cubicBezTo>
                  <a:pt x="431" y="36"/>
                  <a:pt x="432" y="38"/>
                  <a:pt x="431" y="38"/>
                </a:cubicBezTo>
                <a:cubicBezTo>
                  <a:pt x="430" y="38"/>
                  <a:pt x="428" y="38"/>
                  <a:pt x="427" y="39"/>
                </a:cubicBezTo>
                <a:cubicBezTo>
                  <a:pt x="427" y="40"/>
                  <a:pt x="425" y="42"/>
                  <a:pt x="424" y="43"/>
                </a:cubicBezTo>
                <a:cubicBezTo>
                  <a:pt x="422" y="44"/>
                  <a:pt x="420" y="48"/>
                  <a:pt x="419" y="48"/>
                </a:cubicBezTo>
                <a:cubicBezTo>
                  <a:pt x="417" y="48"/>
                  <a:pt x="417" y="44"/>
                  <a:pt x="415" y="45"/>
                </a:cubicBezTo>
                <a:cubicBezTo>
                  <a:pt x="413" y="46"/>
                  <a:pt x="408" y="49"/>
                  <a:pt x="409" y="46"/>
                </a:cubicBezTo>
                <a:cubicBezTo>
                  <a:pt x="410" y="44"/>
                  <a:pt x="412" y="42"/>
                  <a:pt x="411" y="40"/>
                </a:cubicBezTo>
                <a:cubicBezTo>
                  <a:pt x="409" y="38"/>
                  <a:pt x="409" y="36"/>
                  <a:pt x="406" y="38"/>
                </a:cubicBezTo>
                <a:cubicBezTo>
                  <a:pt x="404" y="40"/>
                  <a:pt x="397" y="43"/>
                  <a:pt x="396" y="44"/>
                </a:cubicBezTo>
                <a:cubicBezTo>
                  <a:pt x="394" y="46"/>
                  <a:pt x="387" y="55"/>
                  <a:pt x="386" y="55"/>
                </a:cubicBezTo>
                <a:cubicBezTo>
                  <a:pt x="384" y="56"/>
                  <a:pt x="379" y="59"/>
                  <a:pt x="381" y="57"/>
                </a:cubicBezTo>
                <a:cubicBezTo>
                  <a:pt x="383" y="55"/>
                  <a:pt x="390" y="49"/>
                  <a:pt x="389" y="48"/>
                </a:cubicBezTo>
                <a:cubicBezTo>
                  <a:pt x="388" y="47"/>
                  <a:pt x="388" y="45"/>
                  <a:pt x="387" y="46"/>
                </a:cubicBezTo>
                <a:cubicBezTo>
                  <a:pt x="385" y="47"/>
                  <a:pt x="378" y="53"/>
                  <a:pt x="375" y="54"/>
                </a:cubicBezTo>
                <a:cubicBezTo>
                  <a:pt x="371" y="56"/>
                  <a:pt x="364" y="60"/>
                  <a:pt x="362" y="61"/>
                </a:cubicBezTo>
                <a:cubicBezTo>
                  <a:pt x="360" y="62"/>
                  <a:pt x="359" y="67"/>
                  <a:pt x="358" y="66"/>
                </a:cubicBezTo>
                <a:cubicBezTo>
                  <a:pt x="357" y="65"/>
                  <a:pt x="358" y="62"/>
                  <a:pt x="356" y="63"/>
                </a:cubicBezTo>
                <a:cubicBezTo>
                  <a:pt x="354" y="64"/>
                  <a:pt x="355" y="66"/>
                  <a:pt x="352" y="66"/>
                </a:cubicBezTo>
                <a:cubicBezTo>
                  <a:pt x="350" y="66"/>
                  <a:pt x="349" y="64"/>
                  <a:pt x="347" y="66"/>
                </a:cubicBezTo>
                <a:cubicBezTo>
                  <a:pt x="346" y="67"/>
                  <a:pt x="345" y="68"/>
                  <a:pt x="343" y="67"/>
                </a:cubicBezTo>
                <a:cubicBezTo>
                  <a:pt x="342" y="65"/>
                  <a:pt x="339" y="64"/>
                  <a:pt x="339" y="65"/>
                </a:cubicBezTo>
                <a:cubicBezTo>
                  <a:pt x="339" y="66"/>
                  <a:pt x="337" y="68"/>
                  <a:pt x="335" y="67"/>
                </a:cubicBezTo>
                <a:cubicBezTo>
                  <a:pt x="334" y="66"/>
                  <a:pt x="329" y="62"/>
                  <a:pt x="328" y="60"/>
                </a:cubicBezTo>
                <a:cubicBezTo>
                  <a:pt x="327" y="59"/>
                  <a:pt x="328" y="58"/>
                  <a:pt x="326" y="57"/>
                </a:cubicBezTo>
                <a:cubicBezTo>
                  <a:pt x="324" y="55"/>
                  <a:pt x="324" y="50"/>
                  <a:pt x="323" y="50"/>
                </a:cubicBezTo>
                <a:cubicBezTo>
                  <a:pt x="321" y="50"/>
                  <a:pt x="318" y="51"/>
                  <a:pt x="315" y="50"/>
                </a:cubicBezTo>
                <a:cubicBezTo>
                  <a:pt x="314" y="50"/>
                  <a:pt x="313" y="50"/>
                  <a:pt x="313" y="50"/>
                </a:cubicBezTo>
                <a:cubicBezTo>
                  <a:pt x="312" y="50"/>
                  <a:pt x="312" y="50"/>
                  <a:pt x="312" y="49"/>
                </a:cubicBezTo>
                <a:cubicBezTo>
                  <a:pt x="311" y="49"/>
                  <a:pt x="311" y="49"/>
                  <a:pt x="310" y="49"/>
                </a:cubicBezTo>
                <a:cubicBezTo>
                  <a:pt x="308" y="49"/>
                  <a:pt x="306" y="49"/>
                  <a:pt x="304" y="49"/>
                </a:cubicBezTo>
                <a:cubicBezTo>
                  <a:pt x="304" y="49"/>
                  <a:pt x="304" y="49"/>
                  <a:pt x="304" y="49"/>
                </a:cubicBezTo>
                <a:cubicBezTo>
                  <a:pt x="304" y="49"/>
                  <a:pt x="303" y="49"/>
                  <a:pt x="303" y="48"/>
                </a:cubicBezTo>
                <a:cubicBezTo>
                  <a:pt x="302" y="47"/>
                  <a:pt x="292" y="43"/>
                  <a:pt x="290" y="41"/>
                </a:cubicBezTo>
                <a:cubicBezTo>
                  <a:pt x="288" y="40"/>
                  <a:pt x="287" y="40"/>
                  <a:pt x="282" y="41"/>
                </a:cubicBezTo>
                <a:cubicBezTo>
                  <a:pt x="277" y="42"/>
                  <a:pt x="270" y="43"/>
                  <a:pt x="264" y="41"/>
                </a:cubicBezTo>
                <a:cubicBezTo>
                  <a:pt x="259" y="40"/>
                  <a:pt x="251" y="40"/>
                  <a:pt x="250" y="39"/>
                </a:cubicBezTo>
                <a:cubicBezTo>
                  <a:pt x="250" y="38"/>
                  <a:pt x="249" y="36"/>
                  <a:pt x="247" y="36"/>
                </a:cubicBezTo>
                <a:cubicBezTo>
                  <a:pt x="244" y="36"/>
                  <a:pt x="234" y="34"/>
                  <a:pt x="233" y="33"/>
                </a:cubicBezTo>
                <a:cubicBezTo>
                  <a:pt x="231" y="33"/>
                  <a:pt x="224" y="31"/>
                  <a:pt x="222" y="32"/>
                </a:cubicBezTo>
                <a:cubicBezTo>
                  <a:pt x="220" y="34"/>
                  <a:pt x="219" y="35"/>
                  <a:pt x="216" y="34"/>
                </a:cubicBezTo>
                <a:cubicBezTo>
                  <a:pt x="213" y="33"/>
                  <a:pt x="216" y="32"/>
                  <a:pt x="214" y="31"/>
                </a:cubicBezTo>
                <a:cubicBezTo>
                  <a:pt x="212" y="30"/>
                  <a:pt x="209" y="29"/>
                  <a:pt x="210" y="28"/>
                </a:cubicBezTo>
                <a:cubicBezTo>
                  <a:pt x="211" y="27"/>
                  <a:pt x="216" y="24"/>
                  <a:pt x="214" y="24"/>
                </a:cubicBezTo>
                <a:cubicBezTo>
                  <a:pt x="212" y="23"/>
                  <a:pt x="202" y="25"/>
                  <a:pt x="200" y="25"/>
                </a:cubicBezTo>
                <a:cubicBezTo>
                  <a:pt x="198" y="26"/>
                  <a:pt x="193" y="25"/>
                  <a:pt x="195" y="24"/>
                </a:cubicBezTo>
                <a:cubicBezTo>
                  <a:pt x="196" y="22"/>
                  <a:pt x="200" y="21"/>
                  <a:pt x="198" y="20"/>
                </a:cubicBezTo>
                <a:cubicBezTo>
                  <a:pt x="197" y="19"/>
                  <a:pt x="194" y="19"/>
                  <a:pt x="192" y="21"/>
                </a:cubicBezTo>
                <a:cubicBezTo>
                  <a:pt x="190" y="23"/>
                  <a:pt x="187" y="28"/>
                  <a:pt x="186" y="26"/>
                </a:cubicBezTo>
                <a:cubicBezTo>
                  <a:pt x="186" y="25"/>
                  <a:pt x="189" y="20"/>
                  <a:pt x="188" y="19"/>
                </a:cubicBezTo>
                <a:cubicBezTo>
                  <a:pt x="188" y="19"/>
                  <a:pt x="186" y="17"/>
                  <a:pt x="185" y="16"/>
                </a:cubicBezTo>
                <a:cubicBezTo>
                  <a:pt x="184" y="15"/>
                  <a:pt x="181" y="14"/>
                  <a:pt x="179" y="14"/>
                </a:cubicBezTo>
                <a:cubicBezTo>
                  <a:pt x="178" y="15"/>
                  <a:pt x="173" y="22"/>
                  <a:pt x="169" y="24"/>
                </a:cubicBezTo>
                <a:cubicBezTo>
                  <a:pt x="165" y="25"/>
                  <a:pt x="154" y="28"/>
                  <a:pt x="152" y="27"/>
                </a:cubicBezTo>
                <a:cubicBezTo>
                  <a:pt x="150" y="27"/>
                  <a:pt x="148" y="26"/>
                  <a:pt x="146" y="27"/>
                </a:cubicBezTo>
                <a:cubicBezTo>
                  <a:pt x="144" y="28"/>
                  <a:pt x="141" y="33"/>
                  <a:pt x="138" y="33"/>
                </a:cubicBezTo>
                <a:cubicBezTo>
                  <a:pt x="136" y="33"/>
                  <a:pt x="130" y="35"/>
                  <a:pt x="125" y="35"/>
                </a:cubicBezTo>
                <a:cubicBezTo>
                  <a:pt x="120" y="35"/>
                  <a:pt x="121" y="39"/>
                  <a:pt x="119" y="39"/>
                </a:cubicBezTo>
                <a:cubicBezTo>
                  <a:pt x="117" y="40"/>
                  <a:pt x="115" y="45"/>
                  <a:pt x="113" y="46"/>
                </a:cubicBezTo>
                <a:cubicBezTo>
                  <a:pt x="111" y="47"/>
                  <a:pt x="104" y="56"/>
                  <a:pt x="101" y="57"/>
                </a:cubicBezTo>
                <a:cubicBezTo>
                  <a:pt x="99" y="59"/>
                  <a:pt x="93" y="66"/>
                  <a:pt x="91" y="66"/>
                </a:cubicBezTo>
                <a:cubicBezTo>
                  <a:pt x="88" y="67"/>
                  <a:pt x="88" y="66"/>
                  <a:pt x="86" y="66"/>
                </a:cubicBezTo>
                <a:cubicBezTo>
                  <a:pt x="83" y="67"/>
                  <a:pt x="76" y="68"/>
                  <a:pt x="72" y="68"/>
                </a:cubicBezTo>
                <a:cubicBezTo>
                  <a:pt x="69" y="68"/>
                  <a:pt x="68" y="74"/>
                  <a:pt x="66" y="74"/>
                </a:cubicBezTo>
                <a:cubicBezTo>
                  <a:pt x="65" y="74"/>
                  <a:pt x="62" y="74"/>
                  <a:pt x="62" y="76"/>
                </a:cubicBezTo>
                <a:cubicBezTo>
                  <a:pt x="62" y="77"/>
                  <a:pt x="66" y="78"/>
                  <a:pt x="67" y="81"/>
                </a:cubicBezTo>
                <a:cubicBezTo>
                  <a:pt x="67" y="83"/>
                  <a:pt x="69" y="82"/>
                  <a:pt x="70" y="84"/>
                </a:cubicBezTo>
                <a:cubicBezTo>
                  <a:pt x="71" y="86"/>
                  <a:pt x="73" y="89"/>
                  <a:pt x="74" y="90"/>
                </a:cubicBezTo>
                <a:cubicBezTo>
                  <a:pt x="76" y="91"/>
                  <a:pt x="77" y="91"/>
                  <a:pt x="76" y="93"/>
                </a:cubicBezTo>
                <a:cubicBezTo>
                  <a:pt x="76" y="96"/>
                  <a:pt x="76" y="98"/>
                  <a:pt x="77" y="101"/>
                </a:cubicBezTo>
                <a:cubicBezTo>
                  <a:pt x="77" y="103"/>
                  <a:pt x="80" y="104"/>
                  <a:pt x="82" y="104"/>
                </a:cubicBezTo>
                <a:cubicBezTo>
                  <a:pt x="85" y="104"/>
                  <a:pt x="93" y="104"/>
                  <a:pt x="92" y="106"/>
                </a:cubicBezTo>
                <a:cubicBezTo>
                  <a:pt x="91" y="108"/>
                  <a:pt x="92" y="109"/>
                  <a:pt x="94" y="110"/>
                </a:cubicBezTo>
                <a:cubicBezTo>
                  <a:pt x="96" y="112"/>
                  <a:pt x="103" y="112"/>
                  <a:pt x="102" y="112"/>
                </a:cubicBezTo>
                <a:cubicBezTo>
                  <a:pt x="101" y="113"/>
                  <a:pt x="100" y="115"/>
                  <a:pt x="97" y="114"/>
                </a:cubicBezTo>
                <a:cubicBezTo>
                  <a:pt x="95" y="113"/>
                  <a:pt x="90" y="113"/>
                  <a:pt x="89" y="111"/>
                </a:cubicBezTo>
                <a:cubicBezTo>
                  <a:pt x="87" y="109"/>
                  <a:pt x="87" y="111"/>
                  <a:pt x="87" y="113"/>
                </a:cubicBezTo>
                <a:cubicBezTo>
                  <a:pt x="86" y="115"/>
                  <a:pt x="84" y="118"/>
                  <a:pt x="86" y="117"/>
                </a:cubicBezTo>
                <a:cubicBezTo>
                  <a:pt x="88" y="116"/>
                  <a:pt x="90" y="113"/>
                  <a:pt x="92" y="116"/>
                </a:cubicBezTo>
                <a:cubicBezTo>
                  <a:pt x="93" y="118"/>
                  <a:pt x="95" y="120"/>
                  <a:pt x="94" y="120"/>
                </a:cubicBezTo>
                <a:cubicBezTo>
                  <a:pt x="92" y="120"/>
                  <a:pt x="90" y="119"/>
                  <a:pt x="89" y="121"/>
                </a:cubicBezTo>
                <a:cubicBezTo>
                  <a:pt x="88" y="123"/>
                  <a:pt x="88" y="125"/>
                  <a:pt x="85" y="125"/>
                </a:cubicBezTo>
                <a:cubicBezTo>
                  <a:pt x="83" y="124"/>
                  <a:pt x="81" y="123"/>
                  <a:pt x="80" y="123"/>
                </a:cubicBezTo>
                <a:cubicBezTo>
                  <a:pt x="79" y="123"/>
                  <a:pt x="76" y="126"/>
                  <a:pt x="76" y="125"/>
                </a:cubicBezTo>
                <a:cubicBezTo>
                  <a:pt x="75" y="124"/>
                  <a:pt x="75" y="123"/>
                  <a:pt x="74" y="123"/>
                </a:cubicBezTo>
                <a:cubicBezTo>
                  <a:pt x="72" y="123"/>
                  <a:pt x="69" y="124"/>
                  <a:pt x="68" y="122"/>
                </a:cubicBezTo>
                <a:cubicBezTo>
                  <a:pt x="68" y="120"/>
                  <a:pt x="68" y="118"/>
                  <a:pt x="69" y="117"/>
                </a:cubicBezTo>
                <a:cubicBezTo>
                  <a:pt x="71" y="115"/>
                  <a:pt x="74" y="110"/>
                  <a:pt x="73" y="110"/>
                </a:cubicBezTo>
                <a:cubicBezTo>
                  <a:pt x="71" y="110"/>
                  <a:pt x="62" y="112"/>
                  <a:pt x="61" y="113"/>
                </a:cubicBezTo>
                <a:cubicBezTo>
                  <a:pt x="59" y="114"/>
                  <a:pt x="56" y="115"/>
                  <a:pt x="53" y="117"/>
                </a:cubicBezTo>
                <a:cubicBezTo>
                  <a:pt x="50" y="118"/>
                  <a:pt x="49" y="119"/>
                  <a:pt x="48" y="120"/>
                </a:cubicBezTo>
                <a:cubicBezTo>
                  <a:pt x="48" y="121"/>
                  <a:pt x="47" y="122"/>
                  <a:pt x="45" y="122"/>
                </a:cubicBezTo>
                <a:cubicBezTo>
                  <a:pt x="44" y="122"/>
                  <a:pt x="38" y="125"/>
                  <a:pt x="36" y="126"/>
                </a:cubicBezTo>
                <a:cubicBezTo>
                  <a:pt x="35" y="126"/>
                  <a:pt x="32" y="126"/>
                  <a:pt x="30" y="127"/>
                </a:cubicBezTo>
                <a:cubicBezTo>
                  <a:pt x="29" y="128"/>
                  <a:pt x="28" y="130"/>
                  <a:pt x="27" y="130"/>
                </a:cubicBezTo>
                <a:cubicBezTo>
                  <a:pt x="26" y="131"/>
                  <a:pt x="26" y="132"/>
                  <a:pt x="29" y="133"/>
                </a:cubicBezTo>
                <a:cubicBezTo>
                  <a:pt x="31" y="134"/>
                  <a:pt x="33" y="134"/>
                  <a:pt x="32" y="136"/>
                </a:cubicBezTo>
                <a:cubicBezTo>
                  <a:pt x="30" y="139"/>
                  <a:pt x="31" y="143"/>
                  <a:pt x="32" y="144"/>
                </a:cubicBezTo>
                <a:cubicBezTo>
                  <a:pt x="33" y="145"/>
                  <a:pt x="30" y="151"/>
                  <a:pt x="33" y="152"/>
                </a:cubicBezTo>
                <a:cubicBezTo>
                  <a:pt x="36" y="153"/>
                  <a:pt x="37" y="154"/>
                  <a:pt x="43" y="153"/>
                </a:cubicBezTo>
                <a:cubicBezTo>
                  <a:pt x="49" y="152"/>
                  <a:pt x="50" y="152"/>
                  <a:pt x="54" y="152"/>
                </a:cubicBezTo>
                <a:cubicBezTo>
                  <a:pt x="57" y="152"/>
                  <a:pt x="58" y="152"/>
                  <a:pt x="59" y="151"/>
                </a:cubicBezTo>
                <a:cubicBezTo>
                  <a:pt x="61" y="150"/>
                  <a:pt x="60" y="153"/>
                  <a:pt x="63" y="152"/>
                </a:cubicBezTo>
                <a:cubicBezTo>
                  <a:pt x="67" y="151"/>
                  <a:pt x="73" y="145"/>
                  <a:pt x="76" y="145"/>
                </a:cubicBezTo>
                <a:cubicBezTo>
                  <a:pt x="79" y="145"/>
                  <a:pt x="77" y="147"/>
                  <a:pt x="79" y="147"/>
                </a:cubicBezTo>
                <a:cubicBezTo>
                  <a:pt x="81" y="146"/>
                  <a:pt x="82" y="145"/>
                  <a:pt x="81" y="147"/>
                </a:cubicBezTo>
                <a:cubicBezTo>
                  <a:pt x="80" y="150"/>
                  <a:pt x="78" y="152"/>
                  <a:pt x="76" y="152"/>
                </a:cubicBezTo>
                <a:cubicBezTo>
                  <a:pt x="75" y="153"/>
                  <a:pt x="79" y="154"/>
                  <a:pt x="78" y="156"/>
                </a:cubicBezTo>
                <a:cubicBezTo>
                  <a:pt x="77" y="159"/>
                  <a:pt x="76" y="165"/>
                  <a:pt x="72" y="167"/>
                </a:cubicBezTo>
                <a:cubicBezTo>
                  <a:pt x="69" y="169"/>
                  <a:pt x="65" y="170"/>
                  <a:pt x="63" y="170"/>
                </a:cubicBezTo>
                <a:cubicBezTo>
                  <a:pt x="60" y="170"/>
                  <a:pt x="57" y="172"/>
                  <a:pt x="55" y="173"/>
                </a:cubicBezTo>
                <a:cubicBezTo>
                  <a:pt x="52" y="175"/>
                  <a:pt x="47" y="177"/>
                  <a:pt x="47" y="176"/>
                </a:cubicBezTo>
                <a:cubicBezTo>
                  <a:pt x="46" y="175"/>
                  <a:pt x="46" y="173"/>
                  <a:pt x="44" y="173"/>
                </a:cubicBezTo>
                <a:cubicBezTo>
                  <a:pt x="42" y="173"/>
                  <a:pt x="38" y="172"/>
                  <a:pt x="36" y="174"/>
                </a:cubicBezTo>
                <a:cubicBezTo>
                  <a:pt x="33" y="176"/>
                  <a:pt x="31" y="181"/>
                  <a:pt x="29" y="183"/>
                </a:cubicBezTo>
                <a:cubicBezTo>
                  <a:pt x="26" y="185"/>
                  <a:pt x="17" y="191"/>
                  <a:pt x="16" y="193"/>
                </a:cubicBezTo>
                <a:cubicBezTo>
                  <a:pt x="15" y="196"/>
                  <a:pt x="15" y="198"/>
                  <a:pt x="12" y="199"/>
                </a:cubicBezTo>
                <a:cubicBezTo>
                  <a:pt x="9" y="201"/>
                  <a:pt x="6" y="204"/>
                  <a:pt x="9" y="203"/>
                </a:cubicBezTo>
                <a:cubicBezTo>
                  <a:pt x="11" y="203"/>
                  <a:pt x="15" y="200"/>
                  <a:pt x="13" y="202"/>
                </a:cubicBezTo>
                <a:cubicBezTo>
                  <a:pt x="12" y="204"/>
                  <a:pt x="9" y="206"/>
                  <a:pt x="9" y="207"/>
                </a:cubicBezTo>
                <a:cubicBezTo>
                  <a:pt x="8" y="209"/>
                  <a:pt x="11" y="210"/>
                  <a:pt x="14" y="211"/>
                </a:cubicBezTo>
                <a:cubicBezTo>
                  <a:pt x="16" y="212"/>
                  <a:pt x="17" y="214"/>
                  <a:pt x="21" y="215"/>
                </a:cubicBezTo>
                <a:cubicBezTo>
                  <a:pt x="24" y="215"/>
                  <a:pt x="27" y="214"/>
                  <a:pt x="25" y="216"/>
                </a:cubicBezTo>
                <a:cubicBezTo>
                  <a:pt x="24" y="218"/>
                  <a:pt x="20" y="219"/>
                  <a:pt x="19" y="221"/>
                </a:cubicBezTo>
                <a:cubicBezTo>
                  <a:pt x="17" y="224"/>
                  <a:pt x="15" y="227"/>
                  <a:pt x="17" y="227"/>
                </a:cubicBezTo>
                <a:cubicBezTo>
                  <a:pt x="18" y="228"/>
                  <a:pt x="18" y="228"/>
                  <a:pt x="18" y="230"/>
                </a:cubicBezTo>
                <a:cubicBezTo>
                  <a:pt x="19" y="232"/>
                  <a:pt x="23" y="231"/>
                  <a:pt x="26" y="231"/>
                </a:cubicBezTo>
                <a:cubicBezTo>
                  <a:pt x="29" y="231"/>
                  <a:pt x="33" y="229"/>
                  <a:pt x="32" y="227"/>
                </a:cubicBezTo>
                <a:cubicBezTo>
                  <a:pt x="32" y="226"/>
                  <a:pt x="35" y="221"/>
                  <a:pt x="36" y="221"/>
                </a:cubicBezTo>
                <a:cubicBezTo>
                  <a:pt x="37" y="221"/>
                  <a:pt x="35" y="228"/>
                  <a:pt x="35" y="229"/>
                </a:cubicBezTo>
                <a:cubicBezTo>
                  <a:pt x="35" y="230"/>
                  <a:pt x="34" y="233"/>
                  <a:pt x="32" y="235"/>
                </a:cubicBezTo>
                <a:cubicBezTo>
                  <a:pt x="30" y="237"/>
                  <a:pt x="30" y="238"/>
                  <a:pt x="30" y="240"/>
                </a:cubicBezTo>
                <a:cubicBezTo>
                  <a:pt x="31" y="242"/>
                  <a:pt x="32" y="242"/>
                  <a:pt x="31" y="243"/>
                </a:cubicBezTo>
                <a:cubicBezTo>
                  <a:pt x="30" y="245"/>
                  <a:pt x="30" y="246"/>
                  <a:pt x="27" y="247"/>
                </a:cubicBezTo>
                <a:cubicBezTo>
                  <a:pt x="24" y="248"/>
                  <a:pt x="20" y="250"/>
                  <a:pt x="23" y="250"/>
                </a:cubicBezTo>
                <a:cubicBezTo>
                  <a:pt x="26" y="249"/>
                  <a:pt x="29" y="250"/>
                  <a:pt x="31" y="249"/>
                </a:cubicBezTo>
                <a:cubicBezTo>
                  <a:pt x="34" y="248"/>
                  <a:pt x="41" y="243"/>
                  <a:pt x="44" y="244"/>
                </a:cubicBezTo>
                <a:cubicBezTo>
                  <a:pt x="47" y="245"/>
                  <a:pt x="48" y="247"/>
                  <a:pt x="50" y="246"/>
                </a:cubicBezTo>
                <a:cubicBezTo>
                  <a:pt x="52" y="245"/>
                  <a:pt x="52" y="243"/>
                  <a:pt x="54" y="246"/>
                </a:cubicBezTo>
                <a:cubicBezTo>
                  <a:pt x="55" y="248"/>
                  <a:pt x="57" y="252"/>
                  <a:pt x="59" y="250"/>
                </a:cubicBezTo>
                <a:cubicBezTo>
                  <a:pt x="62" y="248"/>
                  <a:pt x="58" y="247"/>
                  <a:pt x="59" y="246"/>
                </a:cubicBezTo>
                <a:cubicBezTo>
                  <a:pt x="60" y="244"/>
                  <a:pt x="64" y="240"/>
                  <a:pt x="65" y="241"/>
                </a:cubicBezTo>
                <a:cubicBezTo>
                  <a:pt x="66" y="242"/>
                  <a:pt x="62" y="246"/>
                  <a:pt x="66" y="246"/>
                </a:cubicBezTo>
                <a:cubicBezTo>
                  <a:pt x="69" y="247"/>
                  <a:pt x="74" y="244"/>
                  <a:pt x="76" y="243"/>
                </a:cubicBezTo>
                <a:cubicBezTo>
                  <a:pt x="78" y="241"/>
                  <a:pt x="80" y="239"/>
                  <a:pt x="79" y="242"/>
                </a:cubicBezTo>
                <a:cubicBezTo>
                  <a:pt x="78" y="245"/>
                  <a:pt x="76" y="246"/>
                  <a:pt x="73" y="249"/>
                </a:cubicBezTo>
                <a:cubicBezTo>
                  <a:pt x="70" y="251"/>
                  <a:pt x="65" y="253"/>
                  <a:pt x="64" y="256"/>
                </a:cubicBezTo>
                <a:cubicBezTo>
                  <a:pt x="63" y="258"/>
                  <a:pt x="61" y="262"/>
                  <a:pt x="58" y="266"/>
                </a:cubicBezTo>
                <a:cubicBezTo>
                  <a:pt x="54" y="270"/>
                  <a:pt x="50" y="275"/>
                  <a:pt x="48" y="276"/>
                </a:cubicBezTo>
                <a:cubicBezTo>
                  <a:pt x="46" y="276"/>
                  <a:pt x="40" y="276"/>
                  <a:pt x="37" y="279"/>
                </a:cubicBezTo>
                <a:cubicBezTo>
                  <a:pt x="34" y="281"/>
                  <a:pt x="29" y="287"/>
                  <a:pt x="26" y="288"/>
                </a:cubicBezTo>
                <a:cubicBezTo>
                  <a:pt x="24" y="289"/>
                  <a:pt x="25" y="286"/>
                  <a:pt x="22" y="287"/>
                </a:cubicBezTo>
                <a:cubicBezTo>
                  <a:pt x="19" y="288"/>
                  <a:pt x="13" y="288"/>
                  <a:pt x="9" y="291"/>
                </a:cubicBezTo>
                <a:cubicBezTo>
                  <a:pt x="5" y="293"/>
                  <a:pt x="4" y="295"/>
                  <a:pt x="3" y="296"/>
                </a:cubicBezTo>
                <a:cubicBezTo>
                  <a:pt x="2" y="297"/>
                  <a:pt x="0" y="299"/>
                  <a:pt x="3" y="299"/>
                </a:cubicBezTo>
                <a:cubicBezTo>
                  <a:pt x="7" y="299"/>
                  <a:pt x="7" y="300"/>
                  <a:pt x="9" y="297"/>
                </a:cubicBezTo>
                <a:cubicBezTo>
                  <a:pt x="11" y="295"/>
                  <a:pt x="14" y="292"/>
                  <a:pt x="14" y="294"/>
                </a:cubicBezTo>
                <a:cubicBezTo>
                  <a:pt x="15" y="295"/>
                  <a:pt x="12" y="297"/>
                  <a:pt x="16" y="296"/>
                </a:cubicBezTo>
                <a:cubicBezTo>
                  <a:pt x="20" y="294"/>
                  <a:pt x="25" y="293"/>
                  <a:pt x="29" y="291"/>
                </a:cubicBezTo>
                <a:cubicBezTo>
                  <a:pt x="32" y="289"/>
                  <a:pt x="31" y="288"/>
                  <a:pt x="36" y="287"/>
                </a:cubicBezTo>
                <a:cubicBezTo>
                  <a:pt x="41" y="287"/>
                  <a:pt x="43" y="284"/>
                  <a:pt x="46" y="282"/>
                </a:cubicBezTo>
                <a:cubicBezTo>
                  <a:pt x="50" y="281"/>
                  <a:pt x="71" y="274"/>
                  <a:pt x="72" y="273"/>
                </a:cubicBezTo>
                <a:cubicBezTo>
                  <a:pt x="74" y="271"/>
                  <a:pt x="73" y="270"/>
                  <a:pt x="77" y="268"/>
                </a:cubicBezTo>
                <a:cubicBezTo>
                  <a:pt x="82" y="267"/>
                  <a:pt x="85" y="262"/>
                  <a:pt x="90" y="259"/>
                </a:cubicBezTo>
                <a:cubicBezTo>
                  <a:pt x="94" y="257"/>
                  <a:pt x="96" y="258"/>
                  <a:pt x="98" y="257"/>
                </a:cubicBezTo>
                <a:cubicBezTo>
                  <a:pt x="101" y="255"/>
                  <a:pt x="99" y="254"/>
                  <a:pt x="101" y="253"/>
                </a:cubicBezTo>
                <a:cubicBezTo>
                  <a:pt x="103" y="251"/>
                  <a:pt x="112" y="245"/>
                  <a:pt x="112" y="243"/>
                </a:cubicBezTo>
                <a:cubicBezTo>
                  <a:pt x="113" y="242"/>
                  <a:pt x="113" y="242"/>
                  <a:pt x="110" y="241"/>
                </a:cubicBezTo>
                <a:cubicBezTo>
                  <a:pt x="108" y="240"/>
                  <a:pt x="105" y="240"/>
                  <a:pt x="109" y="237"/>
                </a:cubicBezTo>
                <a:cubicBezTo>
                  <a:pt x="113" y="234"/>
                  <a:pt x="116" y="230"/>
                  <a:pt x="120" y="229"/>
                </a:cubicBezTo>
                <a:cubicBezTo>
                  <a:pt x="123" y="229"/>
                  <a:pt x="124" y="225"/>
                  <a:pt x="125" y="223"/>
                </a:cubicBezTo>
                <a:cubicBezTo>
                  <a:pt x="127" y="221"/>
                  <a:pt x="131" y="215"/>
                  <a:pt x="135" y="213"/>
                </a:cubicBezTo>
                <a:cubicBezTo>
                  <a:pt x="138" y="212"/>
                  <a:pt x="143" y="210"/>
                  <a:pt x="144" y="210"/>
                </a:cubicBezTo>
                <a:cubicBezTo>
                  <a:pt x="146" y="209"/>
                  <a:pt x="150" y="204"/>
                  <a:pt x="152" y="204"/>
                </a:cubicBezTo>
                <a:cubicBezTo>
                  <a:pt x="153" y="205"/>
                  <a:pt x="153" y="206"/>
                  <a:pt x="155" y="205"/>
                </a:cubicBezTo>
                <a:cubicBezTo>
                  <a:pt x="157" y="204"/>
                  <a:pt x="163" y="201"/>
                  <a:pt x="162" y="202"/>
                </a:cubicBezTo>
                <a:cubicBezTo>
                  <a:pt x="160" y="204"/>
                  <a:pt x="158" y="208"/>
                  <a:pt x="158" y="209"/>
                </a:cubicBezTo>
                <a:cubicBezTo>
                  <a:pt x="158" y="210"/>
                  <a:pt x="161" y="212"/>
                  <a:pt x="159" y="212"/>
                </a:cubicBezTo>
                <a:cubicBezTo>
                  <a:pt x="157" y="212"/>
                  <a:pt x="153" y="212"/>
                  <a:pt x="152" y="212"/>
                </a:cubicBezTo>
                <a:cubicBezTo>
                  <a:pt x="151" y="212"/>
                  <a:pt x="152" y="210"/>
                  <a:pt x="149" y="211"/>
                </a:cubicBezTo>
                <a:cubicBezTo>
                  <a:pt x="146" y="213"/>
                  <a:pt x="142" y="214"/>
                  <a:pt x="142" y="215"/>
                </a:cubicBezTo>
                <a:cubicBezTo>
                  <a:pt x="141" y="216"/>
                  <a:pt x="136" y="225"/>
                  <a:pt x="134" y="227"/>
                </a:cubicBezTo>
                <a:cubicBezTo>
                  <a:pt x="132" y="229"/>
                  <a:pt x="132" y="231"/>
                  <a:pt x="134" y="230"/>
                </a:cubicBezTo>
                <a:cubicBezTo>
                  <a:pt x="136" y="229"/>
                  <a:pt x="138" y="228"/>
                  <a:pt x="137" y="229"/>
                </a:cubicBezTo>
                <a:cubicBezTo>
                  <a:pt x="137" y="230"/>
                  <a:pt x="130" y="234"/>
                  <a:pt x="130" y="235"/>
                </a:cubicBezTo>
                <a:cubicBezTo>
                  <a:pt x="129" y="237"/>
                  <a:pt x="135" y="236"/>
                  <a:pt x="137" y="235"/>
                </a:cubicBezTo>
                <a:cubicBezTo>
                  <a:pt x="139" y="233"/>
                  <a:pt x="142" y="233"/>
                  <a:pt x="145" y="232"/>
                </a:cubicBezTo>
                <a:cubicBezTo>
                  <a:pt x="148" y="231"/>
                  <a:pt x="152" y="227"/>
                  <a:pt x="155" y="227"/>
                </a:cubicBezTo>
                <a:cubicBezTo>
                  <a:pt x="159" y="227"/>
                  <a:pt x="164" y="227"/>
                  <a:pt x="167" y="225"/>
                </a:cubicBezTo>
                <a:cubicBezTo>
                  <a:pt x="171" y="223"/>
                  <a:pt x="176" y="223"/>
                  <a:pt x="176" y="221"/>
                </a:cubicBezTo>
                <a:cubicBezTo>
                  <a:pt x="176" y="220"/>
                  <a:pt x="171" y="217"/>
                  <a:pt x="170" y="216"/>
                </a:cubicBezTo>
                <a:cubicBezTo>
                  <a:pt x="169" y="215"/>
                  <a:pt x="171" y="210"/>
                  <a:pt x="172" y="211"/>
                </a:cubicBezTo>
                <a:cubicBezTo>
                  <a:pt x="174" y="211"/>
                  <a:pt x="175" y="211"/>
                  <a:pt x="177" y="211"/>
                </a:cubicBezTo>
                <a:cubicBezTo>
                  <a:pt x="178" y="211"/>
                  <a:pt x="180" y="213"/>
                  <a:pt x="183" y="212"/>
                </a:cubicBezTo>
                <a:cubicBezTo>
                  <a:pt x="185" y="211"/>
                  <a:pt x="187" y="211"/>
                  <a:pt x="187" y="212"/>
                </a:cubicBezTo>
                <a:cubicBezTo>
                  <a:pt x="187" y="213"/>
                  <a:pt x="184" y="215"/>
                  <a:pt x="187" y="215"/>
                </a:cubicBezTo>
                <a:cubicBezTo>
                  <a:pt x="190" y="214"/>
                  <a:pt x="190" y="214"/>
                  <a:pt x="191" y="216"/>
                </a:cubicBezTo>
                <a:cubicBezTo>
                  <a:pt x="192" y="218"/>
                  <a:pt x="195" y="220"/>
                  <a:pt x="197" y="219"/>
                </a:cubicBezTo>
                <a:cubicBezTo>
                  <a:pt x="200" y="219"/>
                  <a:pt x="202" y="219"/>
                  <a:pt x="203" y="220"/>
                </a:cubicBezTo>
                <a:cubicBezTo>
                  <a:pt x="204" y="222"/>
                  <a:pt x="204" y="224"/>
                  <a:pt x="207" y="224"/>
                </a:cubicBezTo>
                <a:cubicBezTo>
                  <a:pt x="209" y="224"/>
                  <a:pt x="214" y="225"/>
                  <a:pt x="220" y="225"/>
                </a:cubicBezTo>
                <a:cubicBezTo>
                  <a:pt x="226" y="226"/>
                  <a:pt x="232" y="229"/>
                  <a:pt x="235" y="229"/>
                </a:cubicBezTo>
                <a:cubicBezTo>
                  <a:pt x="237" y="229"/>
                  <a:pt x="248" y="224"/>
                  <a:pt x="247" y="225"/>
                </a:cubicBezTo>
                <a:cubicBezTo>
                  <a:pt x="247" y="227"/>
                  <a:pt x="242" y="229"/>
                  <a:pt x="244" y="232"/>
                </a:cubicBezTo>
                <a:cubicBezTo>
                  <a:pt x="246" y="235"/>
                  <a:pt x="248" y="238"/>
                  <a:pt x="251" y="238"/>
                </a:cubicBezTo>
                <a:cubicBezTo>
                  <a:pt x="254" y="238"/>
                  <a:pt x="257" y="238"/>
                  <a:pt x="256" y="241"/>
                </a:cubicBezTo>
                <a:cubicBezTo>
                  <a:pt x="256" y="244"/>
                  <a:pt x="255" y="249"/>
                  <a:pt x="257" y="249"/>
                </a:cubicBezTo>
                <a:cubicBezTo>
                  <a:pt x="259" y="249"/>
                  <a:pt x="261" y="249"/>
                  <a:pt x="262" y="250"/>
                </a:cubicBezTo>
                <a:cubicBezTo>
                  <a:pt x="264" y="252"/>
                  <a:pt x="265" y="254"/>
                  <a:pt x="266" y="252"/>
                </a:cubicBezTo>
                <a:cubicBezTo>
                  <a:pt x="268" y="251"/>
                  <a:pt x="271" y="249"/>
                  <a:pt x="270" y="247"/>
                </a:cubicBezTo>
                <a:cubicBezTo>
                  <a:pt x="269" y="246"/>
                  <a:pt x="269" y="242"/>
                  <a:pt x="270" y="242"/>
                </a:cubicBezTo>
                <a:cubicBezTo>
                  <a:pt x="271" y="243"/>
                  <a:pt x="274" y="245"/>
                  <a:pt x="274" y="248"/>
                </a:cubicBezTo>
                <a:cubicBezTo>
                  <a:pt x="274" y="250"/>
                  <a:pt x="275" y="253"/>
                  <a:pt x="276" y="253"/>
                </a:cubicBezTo>
                <a:cubicBezTo>
                  <a:pt x="277" y="253"/>
                  <a:pt x="280" y="245"/>
                  <a:pt x="279" y="243"/>
                </a:cubicBezTo>
                <a:cubicBezTo>
                  <a:pt x="279" y="241"/>
                  <a:pt x="280" y="234"/>
                  <a:pt x="281" y="235"/>
                </a:cubicBezTo>
                <a:cubicBezTo>
                  <a:pt x="283" y="236"/>
                  <a:pt x="283" y="238"/>
                  <a:pt x="283" y="241"/>
                </a:cubicBezTo>
                <a:cubicBezTo>
                  <a:pt x="283" y="244"/>
                  <a:pt x="280" y="251"/>
                  <a:pt x="282" y="252"/>
                </a:cubicBezTo>
                <a:cubicBezTo>
                  <a:pt x="284" y="253"/>
                  <a:pt x="286" y="253"/>
                  <a:pt x="288" y="253"/>
                </a:cubicBezTo>
                <a:cubicBezTo>
                  <a:pt x="290" y="253"/>
                  <a:pt x="290" y="256"/>
                  <a:pt x="293" y="258"/>
                </a:cubicBezTo>
                <a:cubicBezTo>
                  <a:pt x="296" y="260"/>
                  <a:pt x="295" y="264"/>
                  <a:pt x="294" y="266"/>
                </a:cubicBezTo>
                <a:cubicBezTo>
                  <a:pt x="294" y="267"/>
                  <a:pt x="297" y="267"/>
                  <a:pt x="298" y="270"/>
                </a:cubicBezTo>
                <a:cubicBezTo>
                  <a:pt x="299" y="272"/>
                  <a:pt x="296" y="276"/>
                  <a:pt x="297" y="278"/>
                </a:cubicBezTo>
                <a:cubicBezTo>
                  <a:pt x="299" y="281"/>
                  <a:pt x="302" y="281"/>
                  <a:pt x="302" y="283"/>
                </a:cubicBezTo>
                <a:cubicBezTo>
                  <a:pt x="301" y="285"/>
                  <a:pt x="298" y="288"/>
                  <a:pt x="302" y="287"/>
                </a:cubicBezTo>
                <a:cubicBezTo>
                  <a:pt x="305" y="286"/>
                  <a:pt x="307" y="285"/>
                  <a:pt x="308" y="286"/>
                </a:cubicBezTo>
                <a:cubicBezTo>
                  <a:pt x="309" y="286"/>
                  <a:pt x="310" y="291"/>
                  <a:pt x="308" y="293"/>
                </a:cubicBezTo>
                <a:cubicBezTo>
                  <a:pt x="307" y="295"/>
                  <a:pt x="309" y="297"/>
                  <a:pt x="307" y="298"/>
                </a:cubicBezTo>
                <a:cubicBezTo>
                  <a:pt x="305" y="300"/>
                  <a:pt x="305" y="301"/>
                  <a:pt x="307" y="302"/>
                </a:cubicBezTo>
                <a:cubicBezTo>
                  <a:pt x="309" y="302"/>
                  <a:pt x="313" y="298"/>
                  <a:pt x="312" y="300"/>
                </a:cubicBezTo>
                <a:cubicBezTo>
                  <a:pt x="312" y="300"/>
                  <a:pt x="312" y="300"/>
                  <a:pt x="312" y="301"/>
                </a:cubicBezTo>
                <a:cubicBezTo>
                  <a:pt x="311" y="302"/>
                  <a:pt x="309" y="303"/>
                  <a:pt x="308" y="305"/>
                </a:cubicBezTo>
                <a:cubicBezTo>
                  <a:pt x="308" y="305"/>
                  <a:pt x="308" y="305"/>
                  <a:pt x="308" y="305"/>
                </a:cubicBezTo>
                <a:cubicBezTo>
                  <a:pt x="307" y="306"/>
                  <a:pt x="307" y="306"/>
                  <a:pt x="306" y="307"/>
                </a:cubicBezTo>
                <a:cubicBezTo>
                  <a:pt x="305" y="310"/>
                  <a:pt x="308" y="312"/>
                  <a:pt x="308" y="313"/>
                </a:cubicBezTo>
                <a:cubicBezTo>
                  <a:pt x="308" y="315"/>
                  <a:pt x="310" y="316"/>
                  <a:pt x="306" y="317"/>
                </a:cubicBezTo>
                <a:cubicBezTo>
                  <a:pt x="302" y="318"/>
                  <a:pt x="304" y="320"/>
                  <a:pt x="306" y="321"/>
                </a:cubicBezTo>
                <a:cubicBezTo>
                  <a:pt x="309" y="322"/>
                  <a:pt x="311" y="322"/>
                  <a:pt x="312" y="321"/>
                </a:cubicBezTo>
                <a:cubicBezTo>
                  <a:pt x="312" y="319"/>
                  <a:pt x="316" y="314"/>
                  <a:pt x="317" y="316"/>
                </a:cubicBezTo>
                <a:cubicBezTo>
                  <a:pt x="319" y="318"/>
                  <a:pt x="320" y="321"/>
                  <a:pt x="319" y="322"/>
                </a:cubicBezTo>
                <a:cubicBezTo>
                  <a:pt x="317" y="322"/>
                  <a:pt x="315" y="322"/>
                  <a:pt x="314" y="324"/>
                </a:cubicBezTo>
                <a:cubicBezTo>
                  <a:pt x="313" y="325"/>
                  <a:pt x="316" y="326"/>
                  <a:pt x="317" y="328"/>
                </a:cubicBezTo>
                <a:cubicBezTo>
                  <a:pt x="318" y="329"/>
                  <a:pt x="318" y="337"/>
                  <a:pt x="321" y="335"/>
                </a:cubicBezTo>
                <a:cubicBezTo>
                  <a:pt x="323" y="334"/>
                  <a:pt x="329" y="332"/>
                  <a:pt x="329" y="332"/>
                </a:cubicBezTo>
                <a:cubicBezTo>
                  <a:pt x="329" y="333"/>
                  <a:pt x="324" y="339"/>
                  <a:pt x="322" y="341"/>
                </a:cubicBezTo>
                <a:cubicBezTo>
                  <a:pt x="320" y="342"/>
                  <a:pt x="316" y="347"/>
                  <a:pt x="315" y="349"/>
                </a:cubicBezTo>
                <a:cubicBezTo>
                  <a:pt x="314" y="351"/>
                  <a:pt x="313" y="351"/>
                  <a:pt x="314" y="353"/>
                </a:cubicBezTo>
                <a:cubicBezTo>
                  <a:pt x="315" y="355"/>
                  <a:pt x="317" y="356"/>
                  <a:pt x="319" y="356"/>
                </a:cubicBezTo>
                <a:cubicBezTo>
                  <a:pt x="321" y="356"/>
                  <a:pt x="322" y="356"/>
                  <a:pt x="321" y="358"/>
                </a:cubicBezTo>
                <a:cubicBezTo>
                  <a:pt x="321" y="359"/>
                  <a:pt x="320" y="360"/>
                  <a:pt x="325" y="361"/>
                </a:cubicBezTo>
                <a:cubicBezTo>
                  <a:pt x="330" y="361"/>
                  <a:pt x="333" y="360"/>
                  <a:pt x="334" y="361"/>
                </a:cubicBezTo>
                <a:cubicBezTo>
                  <a:pt x="334" y="362"/>
                  <a:pt x="335" y="362"/>
                  <a:pt x="335" y="362"/>
                </a:cubicBezTo>
                <a:cubicBezTo>
                  <a:pt x="335" y="362"/>
                  <a:pt x="335" y="362"/>
                  <a:pt x="335" y="362"/>
                </a:cubicBezTo>
                <a:cubicBezTo>
                  <a:pt x="335" y="362"/>
                  <a:pt x="335" y="362"/>
                  <a:pt x="334" y="362"/>
                </a:cubicBezTo>
                <a:cubicBezTo>
                  <a:pt x="334" y="362"/>
                  <a:pt x="334" y="362"/>
                  <a:pt x="334" y="362"/>
                </a:cubicBezTo>
                <a:cubicBezTo>
                  <a:pt x="335" y="362"/>
                  <a:pt x="335" y="362"/>
                  <a:pt x="336" y="362"/>
                </a:cubicBezTo>
                <a:cubicBezTo>
                  <a:pt x="339" y="362"/>
                  <a:pt x="341" y="359"/>
                  <a:pt x="340" y="362"/>
                </a:cubicBezTo>
                <a:cubicBezTo>
                  <a:pt x="339" y="364"/>
                  <a:pt x="336" y="366"/>
                  <a:pt x="337" y="368"/>
                </a:cubicBezTo>
                <a:cubicBezTo>
                  <a:pt x="338" y="370"/>
                  <a:pt x="340" y="368"/>
                  <a:pt x="340" y="370"/>
                </a:cubicBezTo>
                <a:cubicBezTo>
                  <a:pt x="340" y="372"/>
                  <a:pt x="340" y="376"/>
                  <a:pt x="343" y="375"/>
                </a:cubicBezTo>
                <a:cubicBezTo>
                  <a:pt x="346" y="374"/>
                  <a:pt x="345" y="374"/>
                  <a:pt x="347" y="377"/>
                </a:cubicBezTo>
                <a:cubicBezTo>
                  <a:pt x="348" y="378"/>
                  <a:pt x="348" y="378"/>
                  <a:pt x="348" y="379"/>
                </a:cubicBezTo>
                <a:cubicBezTo>
                  <a:pt x="348" y="379"/>
                  <a:pt x="348" y="379"/>
                  <a:pt x="348" y="379"/>
                </a:cubicBezTo>
                <a:cubicBezTo>
                  <a:pt x="349" y="379"/>
                  <a:pt x="349" y="380"/>
                  <a:pt x="349" y="380"/>
                </a:cubicBezTo>
                <a:cubicBezTo>
                  <a:pt x="349" y="380"/>
                  <a:pt x="349" y="380"/>
                  <a:pt x="349" y="380"/>
                </a:cubicBezTo>
                <a:cubicBezTo>
                  <a:pt x="349" y="381"/>
                  <a:pt x="349" y="381"/>
                  <a:pt x="349" y="381"/>
                </a:cubicBezTo>
                <a:cubicBezTo>
                  <a:pt x="349" y="382"/>
                  <a:pt x="349" y="382"/>
                  <a:pt x="349" y="383"/>
                </a:cubicBezTo>
                <a:cubicBezTo>
                  <a:pt x="348" y="385"/>
                  <a:pt x="349" y="389"/>
                  <a:pt x="349" y="391"/>
                </a:cubicBezTo>
                <a:cubicBezTo>
                  <a:pt x="349" y="393"/>
                  <a:pt x="347" y="397"/>
                  <a:pt x="346" y="396"/>
                </a:cubicBezTo>
                <a:cubicBezTo>
                  <a:pt x="346" y="395"/>
                  <a:pt x="344" y="391"/>
                  <a:pt x="341" y="392"/>
                </a:cubicBezTo>
                <a:cubicBezTo>
                  <a:pt x="339" y="393"/>
                  <a:pt x="332" y="392"/>
                  <a:pt x="330" y="391"/>
                </a:cubicBezTo>
                <a:cubicBezTo>
                  <a:pt x="328" y="390"/>
                  <a:pt x="327" y="392"/>
                  <a:pt x="327" y="395"/>
                </a:cubicBezTo>
                <a:cubicBezTo>
                  <a:pt x="328" y="398"/>
                  <a:pt x="328" y="408"/>
                  <a:pt x="325" y="415"/>
                </a:cubicBezTo>
                <a:cubicBezTo>
                  <a:pt x="321" y="421"/>
                  <a:pt x="319" y="432"/>
                  <a:pt x="317" y="435"/>
                </a:cubicBezTo>
                <a:cubicBezTo>
                  <a:pt x="315" y="438"/>
                  <a:pt x="310" y="452"/>
                  <a:pt x="307" y="455"/>
                </a:cubicBezTo>
                <a:cubicBezTo>
                  <a:pt x="305" y="457"/>
                  <a:pt x="305" y="461"/>
                  <a:pt x="305" y="464"/>
                </a:cubicBezTo>
                <a:cubicBezTo>
                  <a:pt x="306" y="467"/>
                  <a:pt x="305" y="468"/>
                  <a:pt x="303" y="473"/>
                </a:cubicBezTo>
                <a:cubicBezTo>
                  <a:pt x="301" y="478"/>
                  <a:pt x="297" y="487"/>
                  <a:pt x="298" y="490"/>
                </a:cubicBezTo>
                <a:cubicBezTo>
                  <a:pt x="299" y="493"/>
                  <a:pt x="302" y="497"/>
                  <a:pt x="300" y="501"/>
                </a:cubicBezTo>
                <a:cubicBezTo>
                  <a:pt x="299" y="505"/>
                  <a:pt x="298" y="508"/>
                  <a:pt x="300" y="511"/>
                </a:cubicBezTo>
                <a:cubicBezTo>
                  <a:pt x="301" y="513"/>
                  <a:pt x="304" y="517"/>
                  <a:pt x="304" y="521"/>
                </a:cubicBezTo>
                <a:cubicBezTo>
                  <a:pt x="304" y="526"/>
                  <a:pt x="303" y="529"/>
                  <a:pt x="306" y="531"/>
                </a:cubicBezTo>
                <a:cubicBezTo>
                  <a:pt x="308" y="534"/>
                  <a:pt x="307" y="541"/>
                  <a:pt x="309" y="546"/>
                </a:cubicBezTo>
                <a:cubicBezTo>
                  <a:pt x="311" y="550"/>
                  <a:pt x="313" y="552"/>
                  <a:pt x="314" y="555"/>
                </a:cubicBezTo>
                <a:cubicBezTo>
                  <a:pt x="314" y="558"/>
                  <a:pt x="320" y="557"/>
                  <a:pt x="323" y="559"/>
                </a:cubicBezTo>
                <a:cubicBezTo>
                  <a:pt x="326" y="561"/>
                  <a:pt x="330" y="561"/>
                  <a:pt x="333" y="562"/>
                </a:cubicBezTo>
                <a:cubicBezTo>
                  <a:pt x="336" y="563"/>
                  <a:pt x="335" y="565"/>
                  <a:pt x="336" y="567"/>
                </a:cubicBezTo>
                <a:cubicBezTo>
                  <a:pt x="336" y="568"/>
                  <a:pt x="336" y="568"/>
                  <a:pt x="337" y="569"/>
                </a:cubicBezTo>
                <a:cubicBezTo>
                  <a:pt x="337" y="569"/>
                  <a:pt x="337" y="569"/>
                  <a:pt x="337" y="569"/>
                </a:cubicBezTo>
                <a:cubicBezTo>
                  <a:pt x="337" y="570"/>
                  <a:pt x="337" y="571"/>
                  <a:pt x="337" y="571"/>
                </a:cubicBezTo>
                <a:cubicBezTo>
                  <a:pt x="337" y="571"/>
                  <a:pt x="337" y="571"/>
                  <a:pt x="337" y="571"/>
                </a:cubicBezTo>
                <a:cubicBezTo>
                  <a:pt x="337" y="572"/>
                  <a:pt x="338" y="573"/>
                  <a:pt x="338" y="574"/>
                </a:cubicBezTo>
                <a:cubicBezTo>
                  <a:pt x="338" y="574"/>
                  <a:pt x="338" y="575"/>
                  <a:pt x="338" y="575"/>
                </a:cubicBezTo>
                <a:cubicBezTo>
                  <a:pt x="338" y="576"/>
                  <a:pt x="338" y="577"/>
                  <a:pt x="339" y="577"/>
                </a:cubicBezTo>
                <a:cubicBezTo>
                  <a:pt x="339" y="578"/>
                  <a:pt x="339" y="578"/>
                  <a:pt x="339" y="578"/>
                </a:cubicBezTo>
                <a:cubicBezTo>
                  <a:pt x="339" y="579"/>
                  <a:pt x="339" y="580"/>
                  <a:pt x="339" y="581"/>
                </a:cubicBezTo>
                <a:cubicBezTo>
                  <a:pt x="339" y="581"/>
                  <a:pt x="339" y="582"/>
                  <a:pt x="339" y="582"/>
                </a:cubicBezTo>
                <a:cubicBezTo>
                  <a:pt x="340" y="583"/>
                  <a:pt x="340" y="584"/>
                  <a:pt x="340" y="584"/>
                </a:cubicBezTo>
                <a:cubicBezTo>
                  <a:pt x="340" y="585"/>
                  <a:pt x="340" y="585"/>
                  <a:pt x="340" y="585"/>
                </a:cubicBezTo>
                <a:cubicBezTo>
                  <a:pt x="340" y="586"/>
                  <a:pt x="340" y="587"/>
                  <a:pt x="340" y="588"/>
                </a:cubicBezTo>
                <a:cubicBezTo>
                  <a:pt x="340" y="588"/>
                  <a:pt x="340" y="588"/>
                  <a:pt x="341" y="588"/>
                </a:cubicBezTo>
                <a:cubicBezTo>
                  <a:pt x="341" y="589"/>
                  <a:pt x="341" y="590"/>
                  <a:pt x="341" y="590"/>
                </a:cubicBezTo>
                <a:cubicBezTo>
                  <a:pt x="341" y="595"/>
                  <a:pt x="345" y="603"/>
                  <a:pt x="344" y="607"/>
                </a:cubicBezTo>
                <a:cubicBezTo>
                  <a:pt x="343" y="611"/>
                  <a:pt x="347" y="614"/>
                  <a:pt x="349" y="616"/>
                </a:cubicBezTo>
                <a:cubicBezTo>
                  <a:pt x="351" y="618"/>
                  <a:pt x="356" y="623"/>
                  <a:pt x="353" y="627"/>
                </a:cubicBezTo>
                <a:cubicBezTo>
                  <a:pt x="351" y="632"/>
                  <a:pt x="350" y="634"/>
                  <a:pt x="348" y="634"/>
                </a:cubicBezTo>
                <a:cubicBezTo>
                  <a:pt x="345" y="634"/>
                  <a:pt x="347" y="636"/>
                  <a:pt x="349" y="638"/>
                </a:cubicBezTo>
                <a:cubicBezTo>
                  <a:pt x="350" y="640"/>
                  <a:pt x="355" y="644"/>
                  <a:pt x="357" y="644"/>
                </a:cubicBezTo>
                <a:cubicBezTo>
                  <a:pt x="359" y="643"/>
                  <a:pt x="362" y="645"/>
                  <a:pt x="363" y="646"/>
                </a:cubicBezTo>
                <a:cubicBezTo>
                  <a:pt x="365" y="648"/>
                  <a:pt x="366" y="654"/>
                  <a:pt x="365" y="657"/>
                </a:cubicBezTo>
                <a:cubicBezTo>
                  <a:pt x="364" y="659"/>
                  <a:pt x="363" y="663"/>
                  <a:pt x="365" y="665"/>
                </a:cubicBezTo>
                <a:cubicBezTo>
                  <a:pt x="367" y="667"/>
                  <a:pt x="376" y="676"/>
                  <a:pt x="375" y="679"/>
                </a:cubicBezTo>
                <a:cubicBezTo>
                  <a:pt x="375" y="682"/>
                  <a:pt x="378" y="687"/>
                  <a:pt x="379" y="686"/>
                </a:cubicBezTo>
                <a:cubicBezTo>
                  <a:pt x="381" y="684"/>
                  <a:pt x="385" y="684"/>
                  <a:pt x="385" y="680"/>
                </a:cubicBezTo>
                <a:cubicBezTo>
                  <a:pt x="385" y="677"/>
                  <a:pt x="378" y="669"/>
                  <a:pt x="376" y="667"/>
                </a:cubicBezTo>
                <a:cubicBezTo>
                  <a:pt x="375" y="666"/>
                  <a:pt x="381" y="666"/>
                  <a:pt x="379" y="663"/>
                </a:cubicBezTo>
                <a:cubicBezTo>
                  <a:pt x="377" y="659"/>
                  <a:pt x="374" y="655"/>
                  <a:pt x="375" y="653"/>
                </a:cubicBezTo>
                <a:cubicBezTo>
                  <a:pt x="375" y="652"/>
                  <a:pt x="380" y="654"/>
                  <a:pt x="377" y="650"/>
                </a:cubicBezTo>
                <a:cubicBezTo>
                  <a:pt x="374" y="645"/>
                  <a:pt x="373" y="640"/>
                  <a:pt x="372" y="638"/>
                </a:cubicBezTo>
                <a:cubicBezTo>
                  <a:pt x="371" y="635"/>
                  <a:pt x="369" y="633"/>
                  <a:pt x="368" y="628"/>
                </a:cubicBezTo>
                <a:cubicBezTo>
                  <a:pt x="367" y="623"/>
                  <a:pt x="362" y="618"/>
                  <a:pt x="361" y="616"/>
                </a:cubicBezTo>
                <a:cubicBezTo>
                  <a:pt x="360" y="613"/>
                  <a:pt x="354" y="609"/>
                  <a:pt x="355" y="607"/>
                </a:cubicBezTo>
                <a:cubicBezTo>
                  <a:pt x="356" y="605"/>
                  <a:pt x="357" y="600"/>
                  <a:pt x="357" y="597"/>
                </a:cubicBezTo>
                <a:cubicBezTo>
                  <a:pt x="356" y="595"/>
                  <a:pt x="359" y="593"/>
                  <a:pt x="359" y="591"/>
                </a:cubicBezTo>
                <a:cubicBezTo>
                  <a:pt x="359" y="589"/>
                  <a:pt x="362" y="587"/>
                  <a:pt x="362" y="588"/>
                </a:cubicBezTo>
                <a:cubicBezTo>
                  <a:pt x="362" y="589"/>
                  <a:pt x="366" y="592"/>
                  <a:pt x="366" y="592"/>
                </a:cubicBezTo>
                <a:cubicBezTo>
                  <a:pt x="366" y="592"/>
                  <a:pt x="369" y="593"/>
                  <a:pt x="371" y="595"/>
                </a:cubicBezTo>
                <a:cubicBezTo>
                  <a:pt x="373" y="597"/>
                  <a:pt x="375" y="595"/>
                  <a:pt x="374" y="598"/>
                </a:cubicBezTo>
                <a:cubicBezTo>
                  <a:pt x="373" y="602"/>
                  <a:pt x="372" y="606"/>
                  <a:pt x="374" y="606"/>
                </a:cubicBezTo>
                <a:cubicBezTo>
                  <a:pt x="375" y="606"/>
                  <a:pt x="373" y="614"/>
                  <a:pt x="375" y="615"/>
                </a:cubicBezTo>
                <a:cubicBezTo>
                  <a:pt x="377" y="616"/>
                  <a:pt x="376" y="622"/>
                  <a:pt x="378" y="625"/>
                </a:cubicBezTo>
                <a:cubicBezTo>
                  <a:pt x="381" y="628"/>
                  <a:pt x="383" y="630"/>
                  <a:pt x="387" y="634"/>
                </a:cubicBezTo>
                <a:cubicBezTo>
                  <a:pt x="391" y="637"/>
                  <a:pt x="399" y="645"/>
                  <a:pt x="399" y="647"/>
                </a:cubicBezTo>
                <a:cubicBezTo>
                  <a:pt x="398" y="648"/>
                  <a:pt x="395" y="651"/>
                  <a:pt x="397" y="653"/>
                </a:cubicBezTo>
                <a:cubicBezTo>
                  <a:pt x="398" y="655"/>
                  <a:pt x="402" y="657"/>
                  <a:pt x="405" y="660"/>
                </a:cubicBezTo>
                <a:cubicBezTo>
                  <a:pt x="407" y="663"/>
                  <a:pt x="411" y="668"/>
                  <a:pt x="411" y="671"/>
                </a:cubicBezTo>
                <a:cubicBezTo>
                  <a:pt x="411" y="673"/>
                  <a:pt x="413" y="676"/>
                  <a:pt x="416" y="679"/>
                </a:cubicBezTo>
                <a:cubicBezTo>
                  <a:pt x="418" y="681"/>
                  <a:pt x="420" y="688"/>
                  <a:pt x="420" y="691"/>
                </a:cubicBezTo>
                <a:cubicBezTo>
                  <a:pt x="421" y="694"/>
                  <a:pt x="420" y="704"/>
                  <a:pt x="419" y="706"/>
                </a:cubicBezTo>
                <a:cubicBezTo>
                  <a:pt x="418" y="707"/>
                  <a:pt x="413" y="711"/>
                  <a:pt x="413" y="713"/>
                </a:cubicBezTo>
                <a:cubicBezTo>
                  <a:pt x="413" y="714"/>
                  <a:pt x="411" y="716"/>
                  <a:pt x="415" y="721"/>
                </a:cubicBezTo>
                <a:cubicBezTo>
                  <a:pt x="419" y="725"/>
                  <a:pt x="429" y="732"/>
                  <a:pt x="434" y="735"/>
                </a:cubicBezTo>
                <a:cubicBezTo>
                  <a:pt x="438" y="738"/>
                  <a:pt x="443" y="737"/>
                  <a:pt x="445" y="739"/>
                </a:cubicBezTo>
                <a:cubicBezTo>
                  <a:pt x="447" y="741"/>
                  <a:pt x="451" y="743"/>
                  <a:pt x="455" y="745"/>
                </a:cubicBezTo>
                <a:cubicBezTo>
                  <a:pt x="459" y="746"/>
                  <a:pt x="474" y="750"/>
                  <a:pt x="476" y="753"/>
                </a:cubicBezTo>
                <a:cubicBezTo>
                  <a:pt x="478" y="755"/>
                  <a:pt x="481" y="758"/>
                  <a:pt x="485" y="758"/>
                </a:cubicBezTo>
                <a:cubicBezTo>
                  <a:pt x="488" y="759"/>
                  <a:pt x="495" y="762"/>
                  <a:pt x="499" y="761"/>
                </a:cubicBezTo>
                <a:cubicBezTo>
                  <a:pt x="503" y="760"/>
                  <a:pt x="514" y="752"/>
                  <a:pt x="519" y="754"/>
                </a:cubicBezTo>
                <a:cubicBezTo>
                  <a:pt x="523" y="756"/>
                  <a:pt x="525" y="756"/>
                  <a:pt x="527" y="758"/>
                </a:cubicBezTo>
                <a:cubicBezTo>
                  <a:pt x="529" y="760"/>
                  <a:pt x="531" y="767"/>
                  <a:pt x="535" y="771"/>
                </a:cubicBezTo>
                <a:cubicBezTo>
                  <a:pt x="535" y="772"/>
                  <a:pt x="536" y="772"/>
                  <a:pt x="536" y="773"/>
                </a:cubicBezTo>
                <a:cubicBezTo>
                  <a:pt x="537" y="774"/>
                  <a:pt x="538" y="775"/>
                  <a:pt x="538" y="776"/>
                </a:cubicBezTo>
                <a:cubicBezTo>
                  <a:pt x="539" y="776"/>
                  <a:pt x="539" y="776"/>
                  <a:pt x="539" y="776"/>
                </a:cubicBezTo>
                <a:cubicBezTo>
                  <a:pt x="539" y="776"/>
                  <a:pt x="539" y="776"/>
                  <a:pt x="540" y="777"/>
                </a:cubicBezTo>
                <a:cubicBezTo>
                  <a:pt x="540" y="777"/>
                  <a:pt x="540" y="777"/>
                  <a:pt x="540" y="777"/>
                </a:cubicBezTo>
                <a:cubicBezTo>
                  <a:pt x="540" y="777"/>
                  <a:pt x="541" y="777"/>
                  <a:pt x="541" y="777"/>
                </a:cubicBezTo>
                <a:cubicBezTo>
                  <a:pt x="541" y="777"/>
                  <a:pt x="541" y="777"/>
                  <a:pt x="541" y="778"/>
                </a:cubicBezTo>
                <a:cubicBezTo>
                  <a:pt x="542" y="778"/>
                  <a:pt x="542" y="778"/>
                  <a:pt x="543" y="778"/>
                </a:cubicBezTo>
                <a:cubicBezTo>
                  <a:pt x="543" y="778"/>
                  <a:pt x="543" y="778"/>
                  <a:pt x="543" y="778"/>
                </a:cubicBezTo>
                <a:cubicBezTo>
                  <a:pt x="544" y="778"/>
                  <a:pt x="545" y="778"/>
                  <a:pt x="546" y="779"/>
                </a:cubicBezTo>
                <a:cubicBezTo>
                  <a:pt x="548" y="779"/>
                  <a:pt x="550" y="779"/>
                  <a:pt x="551" y="779"/>
                </a:cubicBezTo>
                <a:cubicBezTo>
                  <a:pt x="552" y="779"/>
                  <a:pt x="553" y="779"/>
                  <a:pt x="554" y="779"/>
                </a:cubicBezTo>
                <a:cubicBezTo>
                  <a:pt x="554" y="780"/>
                  <a:pt x="555" y="780"/>
                  <a:pt x="556" y="780"/>
                </a:cubicBezTo>
                <a:cubicBezTo>
                  <a:pt x="556" y="780"/>
                  <a:pt x="557" y="780"/>
                  <a:pt x="557" y="780"/>
                </a:cubicBezTo>
                <a:cubicBezTo>
                  <a:pt x="558" y="780"/>
                  <a:pt x="558" y="780"/>
                  <a:pt x="558" y="780"/>
                </a:cubicBezTo>
                <a:cubicBezTo>
                  <a:pt x="559" y="780"/>
                  <a:pt x="560" y="781"/>
                  <a:pt x="560" y="781"/>
                </a:cubicBezTo>
                <a:cubicBezTo>
                  <a:pt x="562" y="782"/>
                  <a:pt x="572" y="789"/>
                  <a:pt x="575" y="789"/>
                </a:cubicBezTo>
                <a:cubicBezTo>
                  <a:pt x="576" y="789"/>
                  <a:pt x="577" y="788"/>
                  <a:pt x="577" y="788"/>
                </a:cubicBezTo>
                <a:cubicBezTo>
                  <a:pt x="578" y="788"/>
                  <a:pt x="578" y="788"/>
                  <a:pt x="578" y="788"/>
                </a:cubicBezTo>
                <a:cubicBezTo>
                  <a:pt x="578" y="788"/>
                  <a:pt x="579" y="788"/>
                  <a:pt x="579" y="788"/>
                </a:cubicBezTo>
                <a:cubicBezTo>
                  <a:pt x="580" y="788"/>
                  <a:pt x="580" y="788"/>
                  <a:pt x="581" y="788"/>
                </a:cubicBezTo>
                <a:cubicBezTo>
                  <a:pt x="581" y="788"/>
                  <a:pt x="581" y="788"/>
                  <a:pt x="582" y="788"/>
                </a:cubicBezTo>
                <a:cubicBezTo>
                  <a:pt x="582" y="788"/>
                  <a:pt x="582" y="788"/>
                  <a:pt x="582" y="788"/>
                </a:cubicBezTo>
                <a:cubicBezTo>
                  <a:pt x="583" y="788"/>
                  <a:pt x="583" y="788"/>
                  <a:pt x="583" y="788"/>
                </a:cubicBezTo>
                <a:cubicBezTo>
                  <a:pt x="583" y="788"/>
                  <a:pt x="583" y="788"/>
                  <a:pt x="583" y="788"/>
                </a:cubicBezTo>
                <a:cubicBezTo>
                  <a:pt x="584" y="788"/>
                  <a:pt x="584" y="788"/>
                  <a:pt x="584" y="788"/>
                </a:cubicBezTo>
                <a:cubicBezTo>
                  <a:pt x="584" y="788"/>
                  <a:pt x="584" y="788"/>
                  <a:pt x="584" y="788"/>
                </a:cubicBezTo>
                <a:cubicBezTo>
                  <a:pt x="584" y="788"/>
                  <a:pt x="584" y="788"/>
                  <a:pt x="584" y="788"/>
                </a:cubicBezTo>
                <a:cubicBezTo>
                  <a:pt x="584" y="789"/>
                  <a:pt x="583" y="789"/>
                  <a:pt x="583" y="790"/>
                </a:cubicBezTo>
                <a:cubicBezTo>
                  <a:pt x="582" y="791"/>
                  <a:pt x="582" y="791"/>
                  <a:pt x="581" y="792"/>
                </a:cubicBezTo>
                <a:cubicBezTo>
                  <a:pt x="581" y="792"/>
                  <a:pt x="581" y="792"/>
                  <a:pt x="581" y="792"/>
                </a:cubicBezTo>
                <a:cubicBezTo>
                  <a:pt x="581" y="792"/>
                  <a:pt x="581" y="792"/>
                  <a:pt x="581" y="792"/>
                </a:cubicBezTo>
                <a:cubicBezTo>
                  <a:pt x="581" y="792"/>
                  <a:pt x="581" y="793"/>
                  <a:pt x="581" y="793"/>
                </a:cubicBezTo>
                <a:cubicBezTo>
                  <a:pt x="581" y="793"/>
                  <a:pt x="581" y="793"/>
                  <a:pt x="581" y="794"/>
                </a:cubicBezTo>
                <a:cubicBezTo>
                  <a:pt x="583" y="795"/>
                  <a:pt x="588" y="798"/>
                  <a:pt x="590" y="801"/>
                </a:cubicBezTo>
                <a:cubicBezTo>
                  <a:pt x="592" y="803"/>
                  <a:pt x="591" y="805"/>
                  <a:pt x="593" y="807"/>
                </a:cubicBezTo>
                <a:cubicBezTo>
                  <a:pt x="594" y="808"/>
                  <a:pt x="595" y="808"/>
                  <a:pt x="595" y="809"/>
                </a:cubicBezTo>
                <a:cubicBezTo>
                  <a:pt x="595" y="809"/>
                  <a:pt x="595" y="809"/>
                  <a:pt x="596" y="809"/>
                </a:cubicBezTo>
                <a:cubicBezTo>
                  <a:pt x="596" y="810"/>
                  <a:pt x="596" y="810"/>
                  <a:pt x="596" y="811"/>
                </a:cubicBezTo>
                <a:cubicBezTo>
                  <a:pt x="597" y="811"/>
                  <a:pt x="597" y="811"/>
                  <a:pt x="597" y="811"/>
                </a:cubicBezTo>
                <a:cubicBezTo>
                  <a:pt x="597" y="812"/>
                  <a:pt x="597" y="813"/>
                  <a:pt x="597" y="814"/>
                </a:cubicBezTo>
                <a:cubicBezTo>
                  <a:pt x="596" y="818"/>
                  <a:pt x="594" y="821"/>
                  <a:pt x="596" y="823"/>
                </a:cubicBezTo>
                <a:cubicBezTo>
                  <a:pt x="598" y="825"/>
                  <a:pt x="601" y="828"/>
                  <a:pt x="602" y="826"/>
                </a:cubicBezTo>
                <a:cubicBezTo>
                  <a:pt x="603" y="824"/>
                  <a:pt x="603" y="823"/>
                  <a:pt x="604" y="826"/>
                </a:cubicBezTo>
                <a:cubicBezTo>
                  <a:pt x="606" y="829"/>
                  <a:pt x="604" y="830"/>
                  <a:pt x="609" y="831"/>
                </a:cubicBezTo>
                <a:cubicBezTo>
                  <a:pt x="614" y="832"/>
                  <a:pt x="612" y="835"/>
                  <a:pt x="613" y="837"/>
                </a:cubicBezTo>
                <a:cubicBezTo>
                  <a:pt x="613" y="838"/>
                  <a:pt x="613" y="838"/>
                  <a:pt x="614" y="838"/>
                </a:cubicBezTo>
                <a:cubicBezTo>
                  <a:pt x="614" y="838"/>
                  <a:pt x="614" y="838"/>
                  <a:pt x="614" y="838"/>
                </a:cubicBezTo>
                <a:cubicBezTo>
                  <a:pt x="615" y="838"/>
                  <a:pt x="616" y="839"/>
                  <a:pt x="617" y="839"/>
                </a:cubicBezTo>
                <a:cubicBezTo>
                  <a:pt x="617" y="839"/>
                  <a:pt x="617" y="839"/>
                  <a:pt x="618" y="839"/>
                </a:cubicBezTo>
                <a:cubicBezTo>
                  <a:pt x="618" y="839"/>
                  <a:pt x="618" y="839"/>
                  <a:pt x="619" y="839"/>
                </a:cubicBezTo>
                <a:cubicBezTo>
                  <a:pt x="619" y="839"/>
                  <a:pt x="620" y="839"/>
                  <a:pt x="620" y="839"/>
                </a:cubicBezTo>
                <a:cubicBezTo>
                  <a:pt x="623" y="841"/>
                  <a:pt x="627" y="840"/>
                  <a:pt x="631" y="842"/>
                </a:cubicBezTo>
                <a:cubicBezTo>
                  <a:pt x="635" y="844"/>
                  <a:pt x="633" y="849"/>
                  <a:pt x="637" y="849"/>
                </a:cubicBezTo>
                <a:cubicBezTo>
                  <a:pt x="642" y="850"/>
                  <a:pt x="650" y="850"/>
                  <a:pt x="650" y="849"/>
                </a:cubicBezTo>
                <a:cubicBezTo>
                  <a:pt x="649" y="847"/>
                  <a:pt x="647" y="842"/>
                  <a:pt x="649" y="841"/>
                </a:cubicBezTo>
                <a:cubicBezTo>
                  <a:pt x="651" y="840"/>
                  <a:pt x="655" y="837"/>
                  <a:pt x="656" y="836"/>
                </a:cubicBezTo>
                <a:cubicBezTo>
                  <a:pt x="658" y="835"/>
                  <a:pt x="663" y="832"/>
                  <a:pt x="665" y="834"/>
                </a:cubicBezTo>
                <a:cubicBezTo>
                  <a:pt x="667" y="836"/>
                  <a:pt x="672" y="837"/>
                  <a:pt x="671" y="841"/>
                </a:cubicBezTo>
                <a:cubicBezTo>
                  <a:pt x="670" y="845"/>
                  <a:pt x="670" y="851"/>
                  <a:pt x="673" y="854"/>
                </a:cubicBezTo>
                <a:cubicBezTo>
                  <a:pt x="674" y="854"/>
                  <a:pt x="674" y="855"/>
                  <a:pt x="675" y="855"/>
                </a:cubicBezTo>
                <a:cubicBezTo>
                  <a:pt x="675" y="856"/>
                  <a:pt x="675" y="856"/>
                  <a:pt x="675" y="856"/>
                </a:cubicBezTo>
                <a:cubicBezTo>
                  <a:pt x="675" y="856"/>
                  <a:pt x="675" y="857"/>
                  <a:pt x="676" y="857"/>
                </a:cubicBezTo>
                <a:cubicBezTo>
                  <a:pt x="676" y="858"/>
                  <a:pt x="676" y="858"/>
                  <a:pt x="676" y="858"/>
                </a:cubicBezTo>
                <a:cubicBezTo>
                  <a:pt x="676" y="859"/>
                  <a:pt x="676" y="859"/>
                  <a:pt x="676" y="860"/>
                </a:cubicBezTo>
                <a:cubicBezTo>
                  <a:pt x="675" y="860"/>
                  <a:pt x="675" y="860"/>
                  <a:pt x="675" y="861"/>
                </a:cubicBezTo>
                <a:cubicBezTo>
                  <a:pt x="675" y="862"/>
                  <a:pt x="675" y="863"/>
                  <a:pt x="675" y="864"/>
                </a:cubicBezTo>
                <a:cubicBezTo>
                  <a:pt x="673" y="869"/>
                  <a:pt x="675" y="871"/>
                  <a:pt x="673" y="872"/>
                </a:cubicBezTo>
                <a:cubicBezTo>
                  <a:pt x="672" y="873"/>
                  <a:pt x="670" y="876"/>
                  <a:pt x="671" y="878"/>
                </a:cubicBezTo>
                <a:cubicBezTo>
                  <a:pt x="672" y="880"/>
                  <a:pt x="670" y="882"/>
                  <a:pt x="669" y="885"/>
                </a:cubicBezTo>
                <a:cubicBezTo>
                  <a:pt x="669" y="888"/>
                  <a:pt x="672" y="890"/>
                  <a:pt x="669" y="893"/>
                </a:cubicBezTo>
                <a:cubicBezTo>
                  <a:pt x="665" y="896"/>
                  <a:pt x="663" y="900"/>
                  <a:pt x="660" y="900"/>
                </a:cubicBezTo>
                <a:cubicBezTo>
                  <a:pt x="657" y="900"/>
                  <a:pt x="654" y="902"/>
                  <a:pt x="653" y="903"/>
                </a:cubicBezTo>
                <a:cubicBezTo>
                  <a:pt x="652" y="903"/>
                  <a:pt x="652" y="910"/>
                  <a:pt x="648" y="913"/>
                </a:cubicBezTo>
                <a:cubicBezTo>
                  <a:pt x="647" y="914"/>
                  <a:pt x="646" y="915"/>
                  <a:pt x="645" y="916"/>
                </a:cubicBezTo>
                <a:cubicBezTo>
                  <a:pt x="644" y="917"/>
                  <a:pt x="643" y="918"/>
                  <a:pt x="642" y="918"/>
                </a:cubicBezTo>
                <a:cubicBezTo>
                  <a:pt x="642" y="919"/>
                  <a:pt x="642" y="919"/>
                  <a:pt x="641" y="919"/>
                </a:cubicBezTo>
                <a:cubicBezTo>
                  <a:pt x="640" y="920"/>
                  <a:pt x="639" y="921"/>
                  <a:pt x="638" y="921"/>
                </a:cubicBezTo>
                <a:cubicBezTo>
                  <a:pt x="634" y="923"/>
                  <a:pt x="630" y="925"/>
                  <a:pt x="628" y="929"/>
                </a:cubicBezTo>
                <a:cubicBezTo>
                  <a:pt x="626" y="933"/>
                  <a:pt x="627" y="934"/>
                  <a:pt x="624" y="935"/>
                </a:cubicBezTo>
                <a:cubicBezTo>
                  <a:pt x="620" y="937"/>
                  <a:pt x="617" y="940"/>
                  <a:pt x="616" y="944"/>
                </a:cubicBezTo>
                <a:cubicBezTo>
                  <a:pt x="615" y="947"/>
                  <a:pt x="612" y="956"/>
                  <a:pt x="614" y="958"/>
                </a:cubicBezTo>
                <a:cubicBezTo>
                  <a:pt x="616" y="960"/>
                  <a:pt x="614" y="964"/>
                  <a:pt x="613" y="964"/>
                </a:cubicBezTo>
                <a:cubicBezTo>
                  <a:pt x="612" y="964"/>
                  <a:pt x="612" y="965"/>
                  <a:pt x="612" y="965"/>
                </a:cubicBezTo>
                <a:cubicBezTo>
                  <a:pt x="612" y="965"/>
                  <a:pt x="612" y="965"/>
                  <a:pt x="612" y="965"/>
                </a:cubicBezTo>
                <a:cubicBezTo>
                  <a:pt x="611" y="965"/>
                  <a:pt x="611" y="965"/>
                  <a:pt x="611" y="965"/>
                </a:cubicBezTo>
                <a:cubicBezTo>
                  <a:pt x="610" y="966"/>
                  <a:pt x="610" y="966"/>
                  <a:pt x="610" y="966"/>
                </a:cubicBezTo>
                <a:cubicBezTo>
                  <a:pt x="609" y="966"/>
                  <a:pt x="609" y="966"/>
                  <a:pt x="609" y="967"/>
                </a:cubicBezTo>
                <a:cubicBezTo>
                  <a:pt x="608" y="967"/>
                  <a:pt x="608" y="967"/>
                  <a:pt x="607" y="968"/>
                </a:cubicBezTo>
                <a:cubicBezTo>
                  <a:pt x="607" y="968"/>
                  <a:pt x="606" y="968"/>
                  <a:pt x="606" y="969"/>
                </a:cubicBezTo>
                <a:cubicBezTo>
                  <a:pt x="605" y="969"/>
                  <a:pt x="604" y="970"/>
                  <a:pt x="604" y="971"/>
                </a:cubicBezTo>
                <a:cubicBezTo>
                  <a:pt x="600" y="974"/>
                  <a:pt x="597" y="976"/>
                  <a:pt x="600" y="979"/>
                </a:cubicBezTo>
                <a:cubicBezTo>
                  <a:pt x="602" y="981"/>
                  <a:pt x="603" y="982"/>
                  <a:pt x="601" y="984"/>
                </a:cubicBezTo>
                <a:cubicBezTo>
                  <a:pt x="599" y="986"/>
                  <a:pt x="596" y="988"/>
                  <a:pt x="599" y="988"/>
                </a:cubicBezTo>
                <a:cubicBezTo>
                  <a:pt x="603" y="989"/>
                  <a:pt x="612" y="995"/>
                  <a:pt x="613" y="999"/>
                </a:cubicBezTo>
                <a:cubicBezTo>
                  <a:pt x="613" y="1002"/>
                  <a:pt x="611" y="1003"/>
                  <a:pt x="613" y="1007"/>
                </a:cubicBezTo>
                <a:cubicBezTo>
                  <a:pt x="615" y="1010"/>
                  <a:pt x="619" y="1015"/>
                  <a:pt x="619" y="1019"/>
                </a:cubicBezTo>
                <a:cubicBezTo>
                  <a:pt x="618" y="1022"/>
                  <a:pt x="625" y="1042"/>
                  <a:pt x="626" y="1047"/>
                </a:cubicBezTo>
                <a:cubicBezTo>
                  <a:pt x="627" y="1052"/>
                  <a:pt x="633" y="1056"/>
                  <a:pt x="632" y="1062"/>
                </a:cubicBezTo>
                <a:cubicBezTo>
                  <a:pt x="630" y="1069"/>
                  <a:pt x="629" y="1073"/>
                  <a:pt x="630" y="1079"/>
                </a:cubicBezTo>
                <a:cubicBezTo>
                  <a:pt x="631" y="1086"/>
                  <a:pt x="631" y="1095"/>
                  <a:pt x="634" y="1097"/>
                </a:cubicBezTo>
                <a:cubicBezTo>
                  <a:pt x="636" y="1098"/>
                  <a:pt x="641" y="1105"/>
                  <a:pt x="643" y="1108"/>
                </a:cubicBezTo>
                <a:cubicBezTo>
                  <a:pt x="644" y="1112"/>
                  <a:pt x="655" y="1118"/>
                  <a:pt x="658" y="1119"/>
                </a:cubicBezTo>
                <a:cubicBezTo>
                  <a:pt x="661" y="1120"/>
                  <a:pt x="671" y="1127"/>
                  <a:pt x="673" y="1130"/>
                </a:cubicBezTo>
                <a:cubicBezTo>
                  <a:pt x="675" y="1133"/>
                  <a:pt x="681" y="1136"/>
                  <a:pt x="682" y="1140"/>
                </a:cubicBezTo>
                <a:cubicBezTo>
                  <a:pt x="682" y="1141"/>
                  <a:pt x="682" y="1142"/>
                  <a:pt x="682" y="1144"/>
                </a:cubicBezTo>
                <a:cubicBezTo>
                  <a:pt x="683" y="1145"/>
                  <a:pt x="683" y="1146"/>
                  <a:pt x="683" y="1147"/>
                </a:cubicBezTo>
                <a:cubicBezTo>
                  <a:pt x="683" y="1147"/>
                  <a:pt x="683" y="1147"/>
                  <a:pt x="683" y="1147"/>
                </a:cubicBezTo>
                <a:cubicBezTo>
                  <a:pt x="683" y="1148"/>
                  <a:pt x="683" y="1149"/>
                  <a:pt x="683" y="1150"/>
                </a:cubicBezTo>
                <a:cubicBezTo>
                  <a:pt x="683" y="1151"/>
                  <a:pt x="683" y="1151"/>
                  <a:pt x="683" y="1151"/>
                </a:cubicBezTo>
                <a:cubicBezTo>
                  <a:pt x="683" y="1152"/>
                  <a:pt x="683" y="1153"/>
                  <a:pt x="682" y="1154"/>
                </a:cubicBezTo>
                <a:cubicBezTo>
                  <a:pt x="679" y="1158"/>
                  <a:pt x="677" y="1163"/>
                  <a:pt x="677" y="1167"/>
                </a:cubicBezTo>
                <a:cubicBezTo>
                  <a:pt x="677" y="1171"/>
                  <a:pt x="678" y="1172"/>
                  <a:pt x="676" y="1179"/>
                </a:cubicBezTo>
                <a:cubicBezTo>
                  <a:pt x="674" y="1185"/>
                  <a:pt x="671" y="1199"/>
                  <a:pt x="669" y="1200"/>
                </a:cubicBezTo>
                <a:cubicBezTo>
                  <a:pt x="666" y="1201"/>
                  <a:pt x="662" y="1204"/>
                  <a:pt x="662" y="1207"/>
                </a:cubicBezTo>
                <a:cubicBezTo>
                  <a:pt x="663" y="1210"/>
                  <a:pt x="663" y="1216"/>
                  <a:pt x="661" y="1222"/>
                </a:cubicBezTo>
                <a:cubicBezTo>
                  <a:pt x="658" y="1229"/>
                  <a:pt x="657" y="1234"/>
                  <a:pt x="655" y="1239"/>
                </a:cubicBezTo>
                <a:cubicBezTo>
                  <a:pt x="653" y="1243"/>
                  <a:pt x="649" y="1256"/>
                  <a:pt x="648" y="1259"/>
                </a:cubicBezTo>
                <a:cubicBezTo>
                  <a:pt x="646" y="1262"/>
                  <a:pt x="644" y="1274"/>
                  <a:pt x="642" y="1275"/>
                </a:cubicBezTo>
                <a:cubicBezTo>
                  <a:pt x="639" y="1277"/>
                  <a:pt x="633" y="1286"/>
                  <a:pt x="634" y="1290"/>
                </a:cubicBezTo>
                <a:cubicBezTo>
                  <a:pt x="636" y="1293"/>
                  <a:pt x="636" y="1293"/>
                  <a:pt x="633" y="1297"/>
                </a:cubicBezTo>
                <a:cubicBezTo>
                  <a:pt x="630" y="1302"/>
                  <a:pt x="628" y="1316"/>
                  <a:pt x="628" y="1322"/>
                </a:cubicBezTo>
                <a:cubicBezTo>
                  <a:pt x="629" y="1328"/>
                  <a:pt x="624" y="1340"/>
                  <a:pt x="622" y="1344"/>
                </a:cubicBezTo>
                <a:cubicBezTo>
                  <a:pt x="620" y="1349"/>
                  <a:pt x="617" y="1354"/>
                  <a:pt x="615" y="1357"/>
                </a:cubicBezTo>
                <a:cubicBezTo>
                  <a:pt x="613" y="1361"/>
                  <a:pt x="603" y="1379"/>
                  <a:pt x="599" y="1384"/>
                </a:cubicBezTo>
                <a:cubicBezTo>
                  <a:pt x="595" y="1390"/>
                  <a:pt x="592" y="1400"/>
                  <a:pt x="588" y="1405"/>
                </a:cubicBezTo>
                <a:cubicBezTo>
                  <a:pt x="584" y="1410"/>
                  <a:pt x="579" y="1413"/>
                  <a:pt x="581" y="1418"/>
                </a:cubicBezTo>
                <a:cubicBezTo>
                  <a:pt x="583" y="1423"/>
                  <a:pt x="584" y="1423"/>
                  <a:pt x="581" y="1429"/>
                </a:cubicBezTo>
                <a:cubicBezTo>
                  <a:pt x="579" y="1434"/>
                  <a:pt x="582" y="1433"/>
                  <a:pt x="580" y="1440"/>
                </a:cubicBezTo>
                <a:cubicBezTo>
                  <a:pt x="577" y="1447"/>
                  <a:pt x="576" y="1449"/>
                  <a:pt x="572" y="1456"/>
                </a:cubicBezTo>
                <a:cubicBezTo>
                  <a:pt x="569" y="1463"/>
                  <a:pt x="567" y="1470"/>
                  <a:pt x="566" y="1476"/>
                </a:cubicBezTo>
                <a:cubicBezTo>
                  <a:pt x="564" y="1482"/>
                  <a:pt x="564" y="1488"/>
                  <a:pt x="563" y="1489"/>
                </a:cubicBezTo>
                <a:cubicBezTo>
                  <a:pt x="561" y="1490"/>
                  <a:pt x="556" y="1498"/>
                  <a:pt x="556" y="1502"/>
                </a:cubicBezTo>
                <a:cubicBezTo>
                  <a:pt x="555" y="1506"/>
                  <a:pt x="554" y="1514"/>
                  <a:pt x="556" y="1514"/>
                </a:cubicBezTo>
                <a:cubicBezTo>
                  <a:pt x="558" y="1514"/>
                  <a:pt x="563" y="1504"/>
                  <a:pt x="564" y="1502"/>
                </a:cubicBezTo>
                <a:cubicBezTo>
                  <a:pt x="565" y="1500"/>
                  <a:pt x="571" y="1496"/>
                  <a:pt x="570" y="1493"/>
                </a:cubicBezTo>
                <a:cubicBezTo>
                  <a:pt x="570" y="1489"/>
                  <a:pt x="570" y="1485"/>
                  <a:pt x="571" y="1487"/>
                </a:cubicBezTo>
                <a:cubicBezTo>
                  <a:pt x="572" y="1489"/>
                  <a:pt x="576" y="1483"/>
                  <a:pt x="574" y="1490"/>
                </a:cubicBezTo>
                <a:cubicBezTo>
                  <a:pt x="573" y="1496"/>
                  <a:pt x="574" y="1496"/>
                  <a:pt x="571" y="1503"/>
                </a:cubicBezTo>
                <a:cubicBezTo>
                  <a:pt x="568" y="1511"/>
                  <a:pt x="567" y="1521"/>
                  <a:pt x="566" y="1522"/>
                </a:cubicBezTo>
                <a:cubicBezTo>
                  <a:pt x="565" y="1523"/>
                  <a:pt x="561" y="1526"/>
                  <a:pt x="561" y="1528"/>
                </a:cubicBezTo>
                <a:cubicBezTo>
                  <a:pt x="561" y="1530"/>
                  <a:pt x="564" y="1536"/>
                  <a:pt x="563" y="1537"/>
                </a:cubicBezTo>
                <a:cubicBezTo>
                  <a:pt x="563" y="1538"/>
                  <a:pt x="560" y="1545"/>
                  <a:pt x="558" y="1545"/>
                </a:cubicBezTo>
                <a:cubicBezTo>
                  <a:pt x="556" y="1545"/>
                  <a:pt x="552" y="1548"/>
                  <a:pt x="554" y="1551"/>
                </a:cubicBezTo>
                <a:cubicBezTo>
                  <a:pt x="557" y="1554"/>
                  <a:pt x="557" y="1555"/>
                  <a:pt x="554" y="1557"/>
                </a:cubicBezTo>
                <a:cubicBezTo>
                  <a:pt x="551" y="1558"/>
                  <a:pt x="548" y="1566"/>
                  <a:pt x="548" y="1566"/>
                </a:cubicBezTo>
                <a:cubicBezTo>
                  <a:pt x="548" y="1566"/>
                  <a:pt x="545" y="1573"/>
                  <a:pt x="543" y="1570"/>
                </a:cubicBezTo>
                <a:cubicBezTo>
                  <a:pt x="541" y="1567"/>
                  <a:pt x="539" y="1570"/>
                  <a:pt x="538" y="1567"/>
                </a:cubicBezTo>
                <a:cubicBezTo>
                  <a:pt x="537" y="1564"/>
                  <a:pt x="534" y="1561"/>
                  <a:pt x="531" y="1564"/>
                </a:cubicBezTo>
                <a:cubicBezTo>
                  <a:pt x="528" y="1567"/>
                  <a:pt x="530" y="1571"/>
                  <a:pt x="528" y="1573"/>
                </a:cubicBezTo>
                <a:cubicBezTo>
                  <a:pt x="525" y="1574"/>
                  <a:pt x="518" y="1592"/>
                  <a:pt x="521" y="1588"/>
                </a:cubicBezTo>
                <a:cubicBezTo>
                  <a:pt x="525" y="1584"/>
                  <a:pt x="528" y="1583"/>
                  <a:pt x="528" y="1586"/>
                </a:cubicBezTo>
                <a:cubicBezTo>
                  <a:pt x="528" y="1589"/>
                  <a:pt x="528" y="1595"/>
                  <a:pt x="528" y="1598"/>
                </a:cubicBezTo>
                <a:cubicBezTo>
                  <a:pt x="528" y="1601"/>
                  <a:pt x="528" y="1606"/>
                  <a:pt x="530" y="1607"/>
                </a:cubicBezTo>
                <a:cubicBezTo>
                  <a:pt x="532" y="1607"/>
                  <a:pt x="540" y="1608"/>
                  <a:pt x="538" y="1610"/>
                </a:cubicBezTo>
                <a:cubicBezTo>
                  <a:pt x="536" y="1612"/>
                  <a:pt x="532" y="1609"/>
                  <a:pt x="528" y="1611"/>
                </a:cubicBezTo>
                <a:cubicBezTo>
                  <a:pt x="523" y="1613"/>
                  <a:pt x="526" y="1618"/>
                  <a:pt x="526" y="1621"/>
                </a:cubicBezTo>
                <a:cubicBezTo>
                  <a:pt x="527" y="1623"/>
                  <a:pt x="523" y="1627"/>
                  <a:pt x="522" y="1629"/>
                </a:cubicBezTo>
                <a:cubicBezTo>
                  <a:pt x="520" y="1631"/>
                  <a:pt x="519" y="1637"/>
                  <a:pt x="521" y="1639"/>
                </a:cubicBezTo>
                <a:cubicBezTo>
                  <a:pt x="523" y="1640"/>
                  <a:pt x="525" y="1643"/>
                  <a:pt x="520" y="1645"/>
                </a:cubicBezTo>
                <a:cubicBezTo>
                  <a:pt x="515" y="1646"/>
                  <a:pt x="517" y="1650"/>
                  <a:pt x="518" y="1654"/>
                </a:cubicBezTo>
                <a:cubicBezTo>
                  <a:pt x="519" y="1658"/>
                  <a:pt x="519" y="1662"/>
                  <a:pt x="515" y="1663"/>
                </a:cubicBezTo>
                <a:cubicBezTo>
                  <a:pt x="511" y="1663"/>
                  <a:pt x="515" y="1673"/>
                  <a:pt x="513" y="1674"/>
                </a:cubicBezTo>
                <a:cubicBezTo>
                  <a:pt x="511" y="1675"/>
                  <a:pt x="510" y="1678"/>
                  <a:pt x="512" y="1682"/>
                </a:cubicBezTo>
                <a:cubicBezTo>
                  <a:pt x="513" y="1685"/>
                  <a:pt x="515" y="1687"/>
                  <a:pt x="511" y="1690"/>
                </a:cubicBezTo>
                <a:cubicBezTo>
                  <a:pt x="507" y="1693"/>
                  <a:pt x="510" y="1699"/>
                  <a:pt x="507" y="1701"/>
                </a:cubicBezTo>
                <a:cubicBezTo>
                  <a:pt x="504" y="1702"/>
                  <a:pt x="508" y="1703"/>
                  <a:pt x="506" y="1707"/>
                </a:cubicBezTo>
                <a:cubicBezTo>
                  <a:pt x="503" y="1710"/>
                  <a:pt x="505" y="1720"/>
                  <a:pt x="507" y="1717"/>
                </a:cubicBezTo>
                <a:cubicBezTo>
                  <a:pt x="509" y="1714"/>
                  <a:pt x="513" y="1708"/>
                  <a:pt x="515" y="1706"/>
                </a:cubicBezTo>
                <a:cubicBezTo>
                  <a:pt x="517" y="1705"/>
                  <a:pt x="512" y="1714"/>
                  <a:pt x="511" y="1717"/>
                </a:cubicBezTo>
                <a:cubicBezTo>
                  <a:pt x="510" y="1720"/>
                  <a:pt x="506" y="1726"/>
                  <a:pt x="509" y="1728"/>
                </a:cubicBezTo>
                <a:cubicBezTo>
                  <a:pt x="512" y="1730"/>
                  <a:pt x="519" y="1726"/>
                  <a:pt x="515" y="1730"/>
                </a:cubicBezTo>
                <a:cubicBezTo>
                  <a:pt x="512" y="1734"/>
                  <a:pt x="520" y="1729"/>
                  <a:pt x="523" y="1726"/>
                </a:cubicBezTo>
                <a:cubicBezTo>
                  <a:pt x="527" y="1722"/>
                  <a:pt x="536" y="1716"/>
                  <a:pt x="537" y="1719"/>
                </a:cubicBezTo>
                <a:cubicBezTo>
                  <a:pt x="538" y="1721"/>
                  <a:pt x="531" y="1728"/>
                  <a:pt x="536" y="1727"/>
                </a:cubicBezTo>
                <a:cubicBezTo>
                  <a:pt x="542" y="1726"/>
                  <a:pt x="543" y="1727"/>
                  <a:pt x="546" y="1722"/>
                </a:cubicBezTo>
                <a:cubicBezTo>
                  <a:pt x="549" y="1717"/>
                  <a:pt x="551" y="1716"/>
                  <a:pt x="556" y="1714"/>
                </a:cubicBezTo>
                <a:cubicBezTo>
                  <a:pt x="561" y="1712"/>
                  <a:pt x="566" y="1711"/>
                  <a:pt x="567" y="1708"/>
                </a:cubicBezTo>
                <a:cubicBezTo>
                  <a:pt x="568" y="1708"/>
                  <a:pt x="568" y="1707"/>
                  <a:pt x="569" y="1706"/>
                </a:cubicBezTo>
                <a:cubicBezTo>
                  <a:pt x="569" y="1706"/>
                  <a:pt x="569" y="1706"/>
                  <a:pt x="569" y="1706"/>
                </a:cubicBezTo>
                <a:cubicBezTo>
                  <a:pt x="570" y="1706"/>
                  <a:pt x="570" y="1706"/>
                  <a:pt x="571" y="1706"/>
                </a:cubicBezTo>
                <a:cubicBezTo>
                  <a:pt x="571" y="1706"/>
                  <a:pt x="571" y="1706"/>
                  <a:pt x="571" y="1706"/>
                </a:cubicBezTo>
                <a:cubicBezTo>
                  <a:pt x="572" y="1706"/>
                  <a:pt x="572" y="1706"/>
                  <a:pt x="573" y="1707"/>
                </a:cubicBezTo>
                <a:cubicBezTo>
                  <a:pt x="574" y="1707"/>
                  <a:pt x="574" y="1708"/>
                  <a:pt x="574" y="1708"/>
                </a:cubicBezTo>
                <a:cubicBezTo>
                  <a:pt x="575" y="1708"/>
                  <a:pt x="575" y="1708"/>
                  <a:pt x="575" y="1708"/>
                </a:cubicBezTo>
                <a:cubicBezTo>
                  <a:pt x="575" y="1709"/>
                  <a:pt x="576" y="1709"/>
                  <a:pt x="576" y="1709"/>
                </a:cubicBezTo>
                <a:cubicBezTo>
                  <a:pt x="576" y="1709"/>
                  <a:pt x="576" y="1709"/>
                  <a:pt x="576" y="1709"/>
                </a:cubicBezTo>
                <a:cubicBezTo>
                  <a:pt x="576" y="1709"/>
                  <a:pt x="576" y="1709"/>
                  <a:pt x="576" y="1709"/>
                </a:cubicBezTo>
                <a:cubicBezTo>
                  <a:pt x="577" y="1710"/>
                  <a:pt x="577" y="1710"/>
                  <a:pt x="577" y="1710"/>
                </a:cubicBezTo>
                <a:cubicBezTo>
                  <a:pt x="577" y="1710"/>
                  <a:pt x="577" y="1710"/>
                  <a:pt x="577" y="1710"/>
                </a:cubicBezTo>
                <a:cubicBezTo>
                  <a:pt x="578" y="1710"/>
                  <a:pt x="578" y="1710"/>
                  <a:pt x="578" y="1710"/>
                </a:cubicBezTo>
                <a:cubicBezTo>
                  <a:pt x="578" y="1710"/>
                  <a:pt x="578" y="1710"/>
                  <a:pt x="578" y="1710"/>
                </a:cubicBezTo>
                <a:cubicBezTo>
                  <a:pt x="578" y="1710"/>
                  <a:pt x="578" y="1709"/>
                  <a:pt x="578" y="1709"/>
                </a:cubicBezTo>
                <a:cubicBezTo>
                  <a:pt x="578" y="1709"/>
                  <a:pt x="578" y="1709"/>
                  <a:pt x="578" y="1709"/>
                </a:cubicBezTo>
                <a:cubicBezTo>
                  <a:pt x="578" y="1708"/>
                  <a:pt x="578" y="1707"/>
                  <a:pt x="578" y="1707"/>
                </a:cubicBezTo>
                <a:cubicBezTo>
                  <a:pt x="577" y="1700"/>
                  <a:pt x="576" y="1696"/>
                  <a:pt x="577" y="1692"/>
                </a:cubicBezTo>
                <a:cubicBezTo>
                  <a:pt x="578" y="1688"/>
                  <a:pt x="575" y="1680"/>
                  <a:pt x="577" y="1677"/>
                </a:cubicBezTo>
                <a:cubicBezTo>
                  <a:pt x="579" y="1675"/>
                  <a:pt x="584" y="1678"/>
                  <a:pt x="584" y="1673"/>
                </a:cubicBezTo>
                <a:cubicBezTo>
                  <a:pt x="584" y="1668"/>
                  <a:pt x="581" y="1667"/>
                  <a:pt x="584" y="1665"/>
                </a:cubicBezTo>
                <a:cubicBezTo>
                  <a:pt x="586" y="1663"/>
                  <a:pt x="585" y="1669"/>
                  <a:pt x="590" y="1667"/>
                </a:cubicBezTo>
                <a:cubicBezTo>
                  <a:pt x="594" y="1665"/>
                  <a:pt x="594" y="1662"/>
                  <a:pt x="597" y="1660"/>
                </a:cubicBezTo>
                <a:cubicBezTo>
                  <a:pt x="600" y="1657"/>
                  <a:pt x="607" y="1647"/>
                  <a:pt x="606" y="1641"/>
                </a:cubicBezTo>
                <a:cubicBezTo>
                  <a:pt x="606" y="1634"/>
                  <a:pt x="616" y="1623"/>
                  <a:pt x="621" y="1621"/>
                </a:cubicBezTo>
                <a:cubicBezTo>
                  <a:pt x="626" y="1620"/>
                  <a:pt x="630" y="1616"/>
                  <a:pt x="632" y="1614"/>
                </a:cubicBezTo>
                <a:cubicBezTo>
                  <a:pt x="634" y="1612"/>
                  <a:pt x="641" y="1596"/>
                  <a:pt x="638" y="1593"/>
                </a:cubicBezTo>
                <a:cubicBezTo>
                  <a:pt x="635" y="1590"/>
                  <a:pt x="632" y="1590"/>
                  <a:pt x="628" y="1587"/>
                </a:cubicBezTo>
                <a:cubicBezTo>
                  <a:pt x="624" y="1584"/>
                  <a:pt x="619" y="1573"/>
                  <a:pt x="621" y="1570"/>
                </a:cubicBezTo>
                <a:cubicBezTo>
                  <a:pt x="624" y="1566"/>
                  <a:pt x="626" y="1562"/>
                  <a:pt x="631" y="1557"/>
                </a:cubicBezTo>
                <a:cubicBezTo>
                  <a:pt x="635" y="1552"/>
                  <a:pt x="647" y="1548"/>
                  <a:pt x="649" y="1548"/>
                </a:cubicBezTo>
                <a:cubicBezTo>
                  <a:pt x="651" y="1548"/>
                  <a:pt x="652" y="1545"/>
                  <a:pt x="654" y="1542"/>
                </a:cubicBezTo>
                <a:cubicBezTo>
                  <a:pt x="656" y="1540"/>
                  <a:pt x="659" y="1538"/>
                  <a:pt x="660" y="1536"/>
                </a:cubicBezTo>
                <a:cubicBezTo>
                  <a:pt x="660" y="1534"/>
                  <a:pt x="663" y="1521"/>
                  <a:pt x="665" y="1518"/>
                </a:cubicBezTo>
                <a:cubicBezTo>
                  <a:pt x="667" y="1515"/>
                  <a:pt x="678" y="1508"/>
                  <a:pt x="676" y="1507"/>
                </a:cubicBezTo>
                <a:cubicBezTo>
                  <a:pt x="674" y="1506"/>
                  <a:pt x="670" y="1505"/>
                  <a:pt x="672" y="1503"/>
                </a:cubicBezTo>
                <a:cubicBezTo>
                  <a:pt x="674" y="1501"/>
                  <a:pt x="680" y="1496"/>
                  <a:pt x="678" y="1495"/>
                </a:cubicBezTo>
                <a:cubicBezTo>
                  <a:pt x="677" y="1493"/>
                  <a:pt x="673" y="1484"/>
                  <a:pt x="673" y="1478"/>
                </a:cubicBezTo>
                <a:cubicBezTo>
                  <a:pt x="674" y="1473"/>
                  <a:pt x="676" y="1468"/>
                  <a:pt x="680" y="1471"/>
                </a:cubicBezTo>
                <a:cubicBezTo>
                  <a:pt x="684" y="1473"/>
                  <a:pt x="690" y="1477"/>
                  <a:pt x="696" y="1476"/>
                </a:cubicBezTo>
                <a:cubicBezTo>
                  <a:pt x="702" y="1476"/>
                  <a:pt x="705" y="1476"/>
                  <a:pt x="709" y="1472"/>
                </a:cubicBezTo>
                <a:cubicBezTo>
                  <a:pt x="713" y="1468"/>
                  <a:pt x="712" y="1460"/>
                  <a:pt x="713" y="1457"/>
                </a:cubicBezTo>
                <a:cubicBezTo>
                  <a:pt x="715" y="1453"/>
                  <a:pt x="715" y="1442"/>
                  <a:pt x="718" y="1440"/>
                </a:cubicBezTo>
                <a:cubicBezTo>
                  <a:pt x="722" y="1438"/>
                  <a:pt x="723" y="1437"/>
                  <a:pt x="729" y="1437"/>
                </a:cubicBezTo>
                <a:cubicBezTo>
                  <a:pt x="736" y="1437"/>
                  <a:pt x="744" y="1436"/>
                  <a:pt x="750" y="1435"/>
                </a:cubicBezTo>
                <a:cubicBezTo>
                  <a:pt x="757" y="1433"/>
                  <a:pt x="776" y="1427"/>
                  <a:pt x="781" y="1419"/>
                </a:cubicBezTo>
                <a:cubicBezTo>
                  <a:pt x="787" y="1411"/>
                  <a:pt x="792" y="1405"/>
                  <a:pt x="793" y="1400"/>
                </a:cubicBezTo>
                <a:cubicBezTo>
                  <a:pt x="793" y="1395"/>
                  <a:pt x="792" y="1393"/>
                  <a:pt x="790" y="1393"/>
                </a:cubicBezTo>
                <a:cubicBezTo>
                  <a:pt x="787" y="1392"/>
                  <a:pt x="785" y="1390"/>
                  <a:pt x="787" y="1387"/>
                </a:cubicBezTo>
                <a:cubicBezTo>
                  <a:pt x="789" y="1384"/>
                  <a:pt x="794" y="1380"/>
                  <a:pt x="791" y="1377"/>
                </a:cubicBezTo>
                <a:cubicBezTo>
                  <a:pt x="789" y="1374"/>
                  <a:pt x="781" y="1365"/>
                  <a:pt x="779" y="1363"/>
                </a:cubicBezTo>
                <a:cubicBezTo>
                  <a:pt x="777" y="1361"/>
                  <a:pt x="775" y="1356"/>
                  <a:pt x="778" y="1356"/>
                </a:cubicBezTo>
                <a:cubicBezTo>
                  <a:pt x="778" y="1356"/>
                  <a:pt x="779" y="1356"/>
                  <a:pt x="780" y="1357"/>
                </a:cubicBezTo>
                <a:cubicBezTo>
                  <a:pt x="780" y="1357"/>
                  <a:pt x="780" y="1357"/>
                  <a:pt x="781" y="1357"/>
                </a:cubicBezTo>
                <a:cubicBezTo>
                  <a:pt x="781" y="1357"/>
                  <a:pt x="782" y="1357"/>
                  <a:pt x="782" y="1358"/>
                </a:cubicBezTo>
                <a:cubicBezTo>
                  <a:pt x="783" y="1358"/>
                  <a:pt x="783" y="1358"/>
                  <a:pt x="784" y="1359"/>
                </a:cubicBezTo>
                <a:cubicBezTo>
                  <a:pt x="784" y="1359"/>
                  <a:pt x="785" y="1359"/>
                  <a:pt x="785" y="1360"/>
                </a:cubicBezTo>
                <a:cubicBezTo>
                  <a:pt x="786" y="1360"/>
                  <a:pt x="786" y="1360"/>
                  <a:pt x="786" y="1360"/>
                </a:cubicBezTo>
                <a:cubicBezTo>
                  <a:pt x="787" y="1361"/>
                  <a:pt x="787" y="1361"/>
                  <a:pt x="788" y="1361"/>
                </a:cubicBezTo>
                <a:cubicBezTo>
                  <a:pt x="789" y="1363"/>
                  <a:pt x="795" y="1362"/>
                  <a:pt x="797" y="1363"/>
                </a:cubicBezTo>
                <a:cubicBezTo>
                  <a:pt x="798" y="1365"/>
                  <a:pt x="800" y="1369"/>
                  <a:pt x="806" y="1369"/>
                </a:cubicBezTo>
                <a:cubicBezTo>
                  <a:pt x="812" y="1368"/>
                  <a:pt x="826" y="1367"/>
                  <a:pt x="830" y="1365"/>
                </a:cubicBezTo>
                <a:cubicBezTo>
                  <a:pt x="833" y="1362"/>
                  <a:pt x="839" y="1357"/>
                  <a:pt x="843" y="1351"/>
                </a:cubicBezTo>
                <a:cubicBezTo>
                  <a:pt x="844" y="1350"/>
                  <a:pt x="845" y="1349"/>
                  <a:pt x="846" y="1347"/>
                </a:cubicBezTo>
                <a:cubicBezTo>
                  <a:pt x="846" y="1347"/>
                  <a:pt x="847" y="1346"/>
                  <a:pt x="847" y="1346"/>
                </a:cubicBezTo>
                <a:cubicBezTo>
                  <a:pt x="848" y="1345"/>
                  <a:pt x="848" y="1344"/>
                  <a:pt x="849" y="1343"/>
                </a:cubicBezTo>
                <a:cubicBezTo>
                  <a:pt x="849" y="1342"/>
                  <a:pt x="849" y="1342"/>
                  <a:pt x="850" y="1341"/>
                </a:cubicBezTo>
                <a:cubicBezTo>
                  <a:pt x="850" y="1340"/>
                  <a:pt x="851" y="1339"/>
                  <a:pt x="851" y="1338"/>
                </a:cubicBezTo>
                <a:cubicBezTo>
                  <a:pt x="851" y="1338"/>
                  <a:pt x="851" y="1338"/>
                  <a:pt x="851" y="1338"/>
                </a:cubicBezTo>
                <a:cubicBezTo>
                  <a:pt x="851" y="1338"/>
                  <a:pt x="852" y="1338"/>
                  <a:pt x="852" y="1337"/>
                </a:cubicBezTo>
                <a:cubicBezTo>
                  <a:pt x="852" y="1336"/>
                  <a:pt x="852" y="1335"/>
                  <a:pt x="853" y="1335"/>
                </a:cubicBezTo>
                <a:cubicBezTo>
                  <a:pt x="853" y="1333"/>
                  <a:pt x="856" y="1330"/>
                  <a:pt x="859" y="1328"/>
                </a:cubicBezTo>
                <a:cubicBezTo>
                  <a:pt x="861" y="1325"/>
                  <a:pt x="866" y="1324"/>
                  <a:pt x="867" y="1317"/>
                </a:cubicBezTo>
                <a:cubicBezTo>
                  <a:pt x="867" y="1311"/>
                  <a:pt x="870" y="1304"/>
                  <a:pt x="872" y="1302"/>
                </a:cubicBezTo>
                <a:cubicBezTo>
                  <a:pt x="875" y="1299"/>
                  <a:pt x="880" y="1298"/>
                  <a:pt x="879" y="1300"/>
                </a:cubicBezTo>
                <a:cubicBezTo>
                  <a:pt x="878" y="1303"/>
                  <a:pt x="870" y="1313"/>
                  <a:pt x="873" y="1312"/>
                </a:cubicBezTo>
                <a:cubicBezTo>
                  <a:pt x="876" y="1310"/>
                  <a:pt x="884" y="1303"/>
                  <a:pt x="888" y="1299"/>
                </a:cubicBezTo>
                <a:cubicBezTo>
                  <a:pt x="893" y="1295"/>
                  <a:pt x="898" y="1278"/>
                  <a:pt x="903" y="1276"/>
                </a:cubicBezTo>
                <a:cubicBezTo>
                  <a:pt x="907" y="1274"/>
                  <a:pt x="910" y="1274"/>
                  <a:pt x="912" y="1271"/>
                </a:cubicBezTo>
                <a:cubicBezTo>
                  <a:pt x="915" y="1267"/>
                  <a:pt x="913" y="1263"/>
                  <a:pt x="915" y="1259"/>
                </a:cubicBezTo>
                <a:cubicBezTo>
                  <a:pt x="918" y="1255"/>
                  <a:pt x="913" y="1251"/>
                  <a:pt x="916" y="1247"/>
                </a:cubicBezTo>
                <a:cubicBezTo>
                  <a:pt x="918" y="1243"/>
                  <a:pt x="916" y="1237"/>
                  <a:pt x="921" y="1232"/>
                </a:cubicBezTo>
                <a:cubicBezTo>
                  <a:pt x="925" y="1226"/>
                  <a:pt x="938" y="1215"/>
                  <a:pt x="944" y="1212"/>
                </a:cubicBezTo>
                <a:cubicBezTo>
                  <a:pt x="951" y="1210"/>
                  <a:pt x="952" y="1207"/>
                  <a:pt x="957" y="1206"/>
                </a:cubicBezTo>
                <a:cubicBezTo>
                  <a:pt x="962" y="1204"/>
                  <a:pt x="964" y="1200"/>
                  <a:pt x="971" y="1197"/>
                </a:cubicBezTo>
                <a:cubicBezTo>
                  <a:pt x="977" y="1194"/>
                  <a:pt x="992" y="1195"/>
                  <a:pt x="999" y="1194"/>
                </a:cubicBezTo>
                <a:cubicBezTo>
                  <a:pt x="1007" y="1192"/>
                  <a:pt x="1013" y="1184"/>
                  <a:pt x="1014" y="1182"/>
                </a:cubicBezTo>
                <a:cubicBezTo>
                  <a:pt x="1016" y="1180"/>
                  <a:pt x="1025" y="1163"/>
                  <a:pt x="1029" y="1159"/>
                </a:cubicBezTo>
                <a:cubicBezTo>
                  <a:pt x="1034" y="1155"/>
                  <a:pt x="1038" y="1144"/>
                  <a:pt x="1040" y="1137"/>
                </a:cubicBezTo>
                <a:cubicBezTo>
                  <a:pt x="1042" y="1130"/>
                  <a:pt x="1048" y="1118"/>
                  <a:pt x="1048" y="1115"/>
                </a:cubicBezTo>
                <a:cubicBezTo>
                  <a:pt x="1049" y="1111"/>
                  <a:pt x="1051" y="1112"/>
                  <a:pt x="1053" y="1103"/>
                </a:cubicBezTo>
                <a:cubicBezTo>
                  <a:pt x="1054" y="1093"/>
                  <a:pt x="1054" y="1077"/>
                  <a:pt x="1059" y="1074"/>
                </a:cubicBezTo>
                <a:cubicBezTo>
                  <a:pt x="1063" y="1072"/>
                  <a:pt x="1065" y="1070"/>
                  <a:pt x="1070" y="1065"/>
                </a:cubicBezTo>
                <a:cubicBezTo>
                  <a:pt x="1074" y="1059"/>
                  <a:pt x="1084" y="1044"/>
                  <a:pt x="1092" y="1038"/>
                </a:cubicBezTo>
                <a:cubicBezTo>
                  <a:pt x="1100" y="1033"/>
                  <a:pt x="1112" y="1020"/>
                  <a:pt x="1113" y="1012"/>
                </a:cubicBezTo>
                <a:cubicBezTo>
                  <a:pt x="1114" y="1005"/>
                  <a:pt x="1115" y="998"/>
                  <a:pt x="1113" y="993"/>
                </a:cubicBezTo>
                <a:cubicBezTo>
                  <a:pt x="1112" y="989"/>
                  <a:pt x="1114" y="986"/>
                  <a:pt x="1111" y="984"/>
                </a:cubicBezTo>
              </a:path>
            </a:pathLst>
          </a:custGeom>
          <a:solidFill>
            <a:srgbClr val="D7816C">
              <a:alpha val="100000"/>
            </a:srgbClr>
          </a:solidFill>
          <a:ln w="9525" cap="flat" cmpd="sng">
            <a:solidFill>
              <a:schemeClr val="lt1">
                <a:alpha val="20000"/>
              </a:schemeClr>
            </a:solidFill>
            <a:prstDash val="solid"/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8829" name="任意多边形 1048828"/>
          <p:cNvSpPr/>
          <p:nvPr/>
        </p:nvSpPr>
        <p:spPr bwMode="auto">
          <a:xfrm>
            <a:off x="3662362" y="5445125"/>
            <a:ext cx="152400" cy="122237"/>
          </a:xfrm>
          <a:custGeom>
            <a:avLst/>
            <a:gdLst>
              <a:gd name="l" fmla="*/ 0 w 77"/>
              <a:gd name="t" fmla="*/ 0 h 66"/>
              <a:gd name="r" fmla="*/ 77 w 77"/>
              <a:gd name="b" fmla="*/ 66 h 66"/>
            </a:gdLst>
            <a:ahLst/>
            <a:cxnLst/>
            <a:rect l="l" t="t" r="r" b="b"/>
            <a:pathLst>
              <a:path w="77" h="66">
                <a:moveTo>
                  <a:pt x="74" y="59"/>
                </a:moveTo>
                <a:cubicBezTo>
                  <a:pt x="69" y="56"/>
                  <a:pt x="57" y="49"/>
                  <a:pt x="56" y="45"/>
                </a:cubicBezTo>
                <a:cubicBezTo>
                  <a:pt x="55" y="40"/>
                  <a:pt x="47" y="30"/>
                  <a:pt x="46" y="26"/>
                </a:cubicBezTo>
                <a:cubicBezTo>
                  <a:pt x="46" y="23"/>
                  <a:pt x="41" y="22"/>
                  <a:pt x="43" y="18"/>
                </a:cubicBezTo>
                <a:cubicBezTo>
                  <a:pt x="46" y="14"/>
                  <a:pt x="49" y="16"/>
                  <a:pt x="47" y="8"/>
                </a:cubicBezTo>
                <a:cubicBezTo>
                  <a:pt x="46" y="6"/>
                  <a:pt x="46" y="4"/>
                  <a:pt x="45" y="3"/>
                </a:cubicBezTo>
                <a:cubicBezTo>
                  <a:pt x="45" y="3"/>
                  <a:pt x="45" y="2"/>
                  <a:pt x="45" y="2"/>
                </a:cubicBezTo>
                <a:cubicBezTo>
                  <a:pt x="44" y="2"/>
                  <a:pt x="44" y="1"/>
                  <a:pt x="44" y="1"/>
                </a:cubicBezTo>
                <a:cubicBezTo>
                  <a:pt x="44" y="1"/>
                  <a:pt x="44" y="1"/>
                  <a:pt x="44" y="1"/>
                </a:cubicBezTo>
                <a:cubicBezTo>
                  <a:pt x="43" y="1"/>
                  <a:pt x="43" y="0"/>
                  <a:pt x="43" y="0"/>
                </a:cubicBezTo>
                <a:cubicBezTo>
                  <a:pt x="42" y="0"/>
                  <a:pt x="42" y="0"/>
                  <a:pt x="42" y="0"/>
                </a:cubicBezTo>
                <a:cubicBezTo>
                  <a:pt x="42" y="0"/>
                  <a:pt x="41" y="1"/>
                  <a:pt x="41" y="2"/>
                </a:cubicBezTo>
                <a:cubicBezTo>
                  <a:pt x="40" y="4"/>
                  <a:pt x="37" y="9"/>
                  <a:pt x="35" y="7"/>
                </a:cubicBezTo>
                <a:cubicBezTo>
                  <a:pt x="34" y="5"/>
                  <a:pt x="36" y="0"/>
                  <a:pt x="33" y="3"/>
                </a:cubicBezTo>
                <a:cubicBezTo>
                  <a:pt x="31" y="6"/>
                  <a:pt x="28" y="8"/>
                  <a:pt x="27" y="8"/>
                </a:cubicBezTo>
                <a:cubicBezTo>
                  <a:pt x="25" y="8"/>
                  <a:pt x="23" y="11"/>
                  <a:pt x="24" y="14"/>
                </a:cubicBezTo>
                <a:cubicBezTo>
                  <a:pt x="25" y="16"/>
                  <a:pt x="28" y="15"/>
                  <a:pt x="30" y="18"/>
                </a:cubicBezTo>
                <a:cubicBezTo>
                  <a:pt x="32" y="20"/>
                  <a:pt x="35" y="22"/>
                  <a:pt x="31" y="26"/>
                </a:cubicBezTo>
                <a:cubicBezTo>
                  <a:pt x="27" y="29"/>
                  <a:pt x="22" y="32"/>
                  <a:pt x="20" y="33"/>
                </a:cubicBezTo>
                <a:cubicBezTo>
                  <a:pt x="18" y="34"/>
                  <a:pt x="15" y="37"/>
                  <a:pt x="19" y="40"/>
                </a:cubicBezTo>
                <a:cubicBezTo>
                  <a:pt x="24" y="43"/>
                  <a:pt x="27" y="50"/>
                  <a:pt x="25" y="49"/>
                </a:cubicBezTo>
                <a:cubicBezTo>
                  <a:pt x="24" y="49"/>
                  <a:pt x="17" y="46"/>
                  <a:pt x="16" y="48"/>
                </a:cubicBezTo>
                <a:cubicBezTo>
                  <a:pt x="15" y="50"/>
                  <a:pt x="15" y="52"/>
                  <a:pt x="12" y="51"/>
                </a:cubicBezTo>
                <a:cubicBezTo>
                  <a:pt x="10" y="50"/>
                  <a:pt x="7" y="48"/>
                  <a:pt x="5" y="49"/>
                </a:cubicBezTo>
                <a:cubicBezTo>
                  <a:pt x="3" y="51"/>
                  <a:pt x="0" y="58"/>
                  <a:pt x="3" y="59"/>
                </a:cubicBezTo>
                <a:cubicBezTo>
                  <a:pt x="6" y="61"/>
                  <a:pt x="11" y="57"/>
                  <a:pt x="14" y="60"/>
                </a:cubicBezTo>
                <a:cubicBezTo>
                  <a:pt x="17" y="63"/>
                  <a:pt x="24" y="62"/>
                  <a:pt x="28" y="63"/>
                </a:cubicBezTo>
                <a:cubicBezTo>
                  <a:pt x="29" y="63"/>
                  <a:pt x="34" y="62"/>
                  <a:pt x="38" y="62"/>
                </a:cubicBezTo>
                <a:cubicBezTo>
                  <a:pt x="38" y="62"/>
                  <a:pt x="38" y="62"/>
                  <a:pt x="39" y="62"/>
                </a:cubicBezTo>
                <a:cubicBezTo>
                  <a:pt x="39" y="62"/>
                  <a:pt x="40" y="62"/>
                  <a:pt x="41" y="61"/>
                </a:cubicBezTo>
                <a:cubicBezTo>
                  <a:pt x="41" y="61"/>
                  <a:pt x="41" y="61"/>
                  <a:pt x="42" y="61"/>
                </a:cubicBezTo>
                <a:cubicBezTo>
                  <a:pt x="42" y="61"/>
                  <a:pt x="43" y="61"/>
                  <a:pt x="44" y="61"/>
                </a:cubicBezTo>
                <a:cubicBezTo>
                  <a:pt x="44" y="61"/>
                  <a:pt x="44" y="61"/>
                  <a:pt x="45" y="61"/>
                </a:cubicBezTo>
                <a:cubicBezTo>
                  <a:pt x="45" y="61"/>
                  <a:pt x="46" y="61"/>
                  <a:pt x="46" y="61"/>
                </a:cubicBezTo>
                <a:cubicBezTo>
                  <a:pt x="46" y="61"/>
                  <a:pt x="47" y="61"/>
                  <a:pt x="47" y="62"/>
                </a:cubicBezTo>
                <a:cubicBezTo>
                  <a:pt x="48" y="62"/>
                  <a:pt x="48" y="62"/>
                  <a:pt x="49" y="62"/>
                </a:cubicBezTo>
                <a:cubicBezTo>
                  <a:pt x="52" y="64"/>
                  <a:pt x="57" y="66"/>
                  <a:pt x="60" y="66"/>
                </a:cubicBezTo>
                <a:cubicBezTo>
                  <a:pt x="62" y="65"/>
                  <a:pt x="66" y="62"/>
                  <a:pt x="69" y="62"/>
                </a:cubicBezTo>
                <a:cubicBezTo>
                  <a:pt x="71" y="63"/>
                  <a:pt x="77" y="61"/>
                  <a:pt x="74" y="59"/>
                </a:cubicBezTo>
              </a:path>
            </a:pathLst>
          </a:custGeom>
          <a:solidFill>
            <a:srgbClr val="D7816C">
              <a:alpha val="100000"/>
            </a:srgbClr>
          </a:solidFill>
          <a:ln w="9525" cap="flat" cmpd="sng">
            <a:solidFill>
              <a:schemeClr val="lt1">
                <a:alpha val="20000"/>
              </a:schemeClr>
            </a:solidFill>
            <a:prstDash val="solid"/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8830" name="任意多边形 1048829"/>
          <p:cNvSpPr/>
          <p:nvPr/>
        </p:nvSpPr>
        <p:spPr bwMode="auto">
          <a:xfrm>
            <a:off x="3732212" y="5567362"/>
            <a:ext cx="34925" cy="15875"/>
          </a:xfrm>
          <a:custGeom>
            <a:avLst/>
            <a:gdLst>
              <a:gd name="l" fmla="*/ 0 w 18"/>
              <a:gd name="t" fmla="*/ 0 h 8"/>
              <a:gd name="r" fmla="*/ 18 w 18"/>
              <a:gd name="b" fmla="*/ 8 h 8"/>
            </a:gdLst>
            <a:ahLst/>
            <a:cxnLst/>
            <a:rect l="l" t="t" r="r" b="b"/>
            <a:pathLst>
              <a:path w="18" h="8">
                <a:moveTo>
                  <a:pt x="4" y="2"/>
                </a:moveTo>
                <a:cubicBezTo>
                  <a:pt x="0" y="4"/>
                  <a:pt x="11" y="8"/>
                  <a:pt x="12" y="7"/>
                </a:cubicBezTo>
                <a:cubicBezTo>
                  <a:pt x="18" y="2"/>
                  <a:pt x="7" y="0"/>
                  <a:pt x="4" y="2"/>
                </a:cubicBezTo>
              </a:path>
            </a:pathLst>
          </a:custGeom>
          <a:solidFill>
            <a:srgbClr val="D7816C">
              <a:alpha val="100000"/>
            </a:srgbClr>
          </a:solidFill>
          <a:ln w="9525" cap="flat" cmpd="sng">
            <a:solidFill>
              <a:schemeClr val="lt1">
                <a:alpha val="20000"/>
              </a:schemeClr>
            </a:solidFill>
            <a:prstDash val="solid"/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8831" name="任意多边形 1048830"/>
          <p:cNvSpPr/>
          <p:nvPr/>
        </p:nvSpPr>
        <p:spPr bwMode="auto">
          <a:xfrm>
            <a:off x="3683000" y="5570537"/>
            <a:ext cx="36512" cy="19050"/>
          </a:xfrm>
          <a:custGeom>
            <a:avLst/>
            <a:gdLst>
              <a:gd name="l" fmla="*/ 0 w 19"/>
              <a:gd name="t" fmla="*/ 0 h 10"/>
              <a:gd name="r" fmla="*/ 19 w 19"/>
              <a:gd name="b" fmla="*/ 10 h 10"/>
            </a:gdLst>
            <a:ahLst/>
            <a:cxnLst/>
            <a:rect l="l" t="t" r="r" b="b"/>
            <a:pathLst>
              <a:path w="19" h="10">
                <a:moveTo>
                  <a:pt x="3" y="2"/>
                </a:moveTo>
                <a:cubicBezTo>
                  <a:pt x="0" y="3"/>
                  <a:pt x="5" y="5"/>
                  <a:pt x="7" y="8"/>
                </a:cubicBezTo>
                <a:cubicBezTo>
                  <a:pt x="10" y="10"/>
                  <a:pt x="15" y="3"/>
                  <a:pt x="17" y="2"/>
                </a:cubicBezTo>
                <a:cubicBezTo>
                  <a:pt x="19" y="0"/>
                  <a:pt x="6" y="0"/>
                  <a:pt x="3" y="2"/>
                </a:cubicBezTo>
              </a:path>
            </a:pathLst>
          </a:custGeom>
          <a:solidFill>
            <a:srgbClr val="D7816C">
              <a:alpha val="100000"/>
            </a:srgbClr>
          </a:solidFill>
          <a:ln w="9525" cap="flat" cmpd="sng">
            <a:solidFill>
              <a:schemeClr val="lt1">
                <a:alpha val="20000"/>
              </a:schemeClr>
            </a:solidFill>
            <a:prstDash val="solid"/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8832" name="任意多边形 1048831"/>
          <p:cNvSpPr/>
          <p:nvPr/>
        </p:nvSpPr>
        <p:spPr bwMode="auto">
          <a:xfrm>
            <a:off x="3586162" y="5462587"/>
            <a:ext cx="57150" cy="61912"/>
          </a:xfrm>
          <a:custGeom>
            <a:avLst/>
            <a:gdLst>
              <a:gd name="l" fmla="*/ 0 w 29"/>
              <a:gd name="t" fmla="*/ 0 h 34"/>
              <a:gd name="r" fmla="*/ 29 w 29"/>
              <a:gd name="b" fmla="*/ 34 h 34"/>
            </a:gdLst>
            <a:ahLst/>
            <a:cxnLst/>
            <a:rect l="l" t="t" r="r" b="b"/>
            <a:pathLst>
              <a:path w="29" h="34">
                <a:moveTo>
                  <a:pt x="16" y="12"/>
                </a:moveTo>
                <a:cubicBezTo>
                  <a:pt x="13" y="8"/>
                  <a:pt x="6" y="2"/>
                  <a:pt x="3" y="1"/>
                </a:cubicBezTo>
                <a:cubicBezTo>
                  <a:pt x="0" y="0"/>
                  <a:pt x="4" y="6"/>
                  <a:pt x="4" y="8"/>
                </a:cubicBezTo>
                <a:cubicBezTo>
                  <a:pt x="5" y="11"/>
                  <a:pt x="8" y="13"/>
                  <a:pt x="9" y="13"/>
                </a:cubicBezTo>
                <a:cubicBezTo>
                  <a:pt x="11" y="12"/>
                  <a:pt x="13" y="17"/>
                  <a:pt x="12" y="17"/>
                </a:cubicBezTo>
                <a:cubicBezTo>
                  <a:pt x="11" y="18"/>
                  <a:pt x="11" y="22"/>
                  <a:pt x="12" y="25"/>
                </a:cubicBezTo>
                <a:cubicBezTo>
                  <a:pt x="14" y="29"/>
                  <a:pt x="18" y="32"/>
                  <a:pt x="21" y="33"/>
                </a:cubicBezTo>
                <a:cubicBezTo>
                  <a:pt x="24" y="34"/>
                  <a:pt x="28" y="27"/>
                  <a:pt x="28" y="26"/>
                </a:cubicBezTo>
                <a:cubicBezTo>
                  <a:pt x="29" y="25"/>
                  <a:pt x="19" y="15"/>
                  <a:pt x="16" y="12"/>
                </a:cubicBezTo>
              </a:path>
            </a:pathLst>
          </a:custGeom>
          <a:solidFill>
            <a:srgbClr val="D7816C">
              <a:alpha val="100000"/>
            </a:srgbClr>
          </a:solidFill>
          <a:ln w="9525" cap="flat" cmpd="sng">
            <a:solidFill>
              <a:schemeClr val="lt1">
                <a:alpha val="20000"/>
              </a:schemeClr>
            </a:solidFill>
            <a:prstDash val="solid"/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8833" name="任意多边形 1048832"/>
          <p:cNvSpPr/>
          <p:nvPr/>
        </p:nvSpPr>
        <p:spPr bwMode="auto">
          <a:xfrm>
            <a:off x="3648075" y="5476875"/>
            <a:ext cx="34925" cy="39687"/>
          </a:xfrm>
          <a:custGeom>
            <a:avLst/>
            <a:gdLst>
              <a:gd name="l" fmla="*/ 0 w 18"/>
              <a:gd name="t" fmla="*/ 0 h 21"/>
              <a:gd name="r" fmla="*/ 18 w 18"/>
              <a:gd name="b" fmla="*/ 21 h 21"/>
            </a:gdLst>
            <a:ahLst/>
            <a:cxnLst/>
            <a:rect l="l" t="t" r="r" b="b"/>
            <a:pathLst>
              <a:path w="18" h="21">
                <a:moveTo>
                  <a:pt x="7" y="4"/>
                </a:moveTo>
                <a:cubicBezTo>
                  <a:pt x="4" y="6"/>
                  <a:pt x="2" y="5"/>
                  <a:pt x="1" y="9"/>
                </a:cubicBezTo>
                <a:cubicBezTo>
                  <a:pt x="0" y="13"/>
                  <a:pt x="6" y="18"/>
                  <a:pt x="10" y="20"/>
                </a:cubicBezTo>
                <a:cubicBezTo>
                  <a:pt x="13" y="21"/>
                  <a:pt x="18" y="3"/>
                  <a:pt x="17" y="2"/>
                </a:cubicBezTo>
                <a:cubicBezTo>
                  <a:pt x="16" y="0"/>
                  <a:pt x="10" y="2"/>
                  <a:pt x="7" y="4"/>
                </a:cubicBezTo>
              </a:path>
            </a:pathLst>
          </a:custGeom>
          <a:solidFill>
            <a:srgbClr val="D7816C">
              <a:alpha val="100000"/>
            </a:srgbClr>
          </a:solidFill>
          <a:ln w="9525" cap="flat" cmpd="sng">
            <a:solidFill>
              <a:schemeClr val="lt1">
                <a:alpha val="20000"/>
              </a:schemeClr>
            </a:solidFill>
            <a:prstDash val="solid"/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8834" name="任意多边形 1048833"/>
          <p:cNvSpPr/>
          <p:nvPr/>
        </p:nvSpPr>
        <p:spPr bwMode="auto">
          <a:xfrm>
            <a:off x="3873500" y="3538537"/>
            <a:ext cx="228600" cy="69850"/>
          </a:xfrm>
          <a:custGeom>
            <a:avLst/>
            <a:gdLst>
              <a:gd name="l" fmla="*/ 0 w 116"/>
              <a:gd name="t" fmla="*/ 0 h 39"/>
              <a:gd name="r" fmla="*/ 116 w 116"/>
              <a:gd name="b" fmla="*/ 39 h 39"/>
            </a:gdLst>
            <a:ahLst/>
            <a:cxnLst/>
            <a:rect l="l" t="t" r="r" b="b"/>
            <a:pathLst>
              <a:path w="116" h="39">
                <a:moveTo>
                  <a:pt x="103" y="37"/>
                </a:moveTo>
                <a:cubicBezTo>
                  <a:pt x="116" y="36"/>
                  <a:pt x="100" y="30"/>
                  <a:pt x="97" y="30"/>
                </a:cubicBezTo>
                <a:cubicBezTo>
                  <a:pt x="94" y="30"/>
                  <a:pt x="94" y="28"/>
                  <a:pt x="95" y="27"/>
                </a:cubicBezTo>
                <a:cubicBezTo>
                  <a:pt x="97" y="26"/>
                  <a:pt x="94" y="25"/>
                  <a:pt x="91" y="25"/>
                </a:cubicBezTo>
                <a:cubicBezTo>
                  <a:pt x="89" y="24"/>
                  <a:pt x="83" y="23"/>
                  <a:pt x="80" y="21"/>
                </a:cubicBezTo>
                <a:cubicBezTo>
                  <a:pt x="77" y="18"/>
                  <a:pt x="76" y="16"/>
                  <a:pt x="70" y="16"/>
                </a:cubicBezTo>
                <a:cubicBezTo>
                  <a:pt x="64" y="15"/>
                  <a:pt x="56" y="11"/>
                  <a:pt x="50" y="5"/>
                </a:cubicBezTo>
                <a:cubicBezTo>
                  <a:pt x="45" y="0"/>
                  <a:pt x="32" y="2"/>
                  <a:pt x="25" y="3"/>
                </a:cubicBezTo>
                <a:cubicBezTo>
                  <a:pt x="17" y="3"/>
                  <a:pt x="7" y="9"/>
                  <a:pt x="3" y="12"/>
                </a:cubicBezTo>
                <a:cubicBezTo>
                  <a:pt x="0" y="15"/>
                  <a:pt x="9" y="13"/>
                  <a:pt x="13" y="14"/>
                </a:cubicBezTo>
                <a:cubicBezTo>
                  <a:pt x="17" y="15"/>
                  <a:pt x="18" y="18"/>
                  <a:pt x="20" y="19"/>
                </a:cubicBezTo>
                <a:cubicBezTo>
                  <a:pt x="23" y="19"/>
                  <a:pt x="19" y="13"/>
                  <a:pt x="19" y="11"/>
                </a:cubicBezTo>
                <a:cubicBezTo>
                  <a:pt x="19" y="10"/>
                  <a:pt x="22" y="8"/>
                  <a:pt x="26" y="8"/>
                </a:cubicBezTo>
                <a:cubicBezTo>
                  <a:pt x="29" y="8"/>
                  <a:pt x="31" y="9"/>
                  <a:pt x="30" y="11"/>
                </a:cubicBezTo>
                <a:cubicBezTo>
                  <a:pt x="30" y="13"/>
                  <a:pt x="32" y="13"/>
                  <a:pt x="36" y="14"/>
                </a:cubicBezTo>
                <a:cubicBezTo>
                  <a:pt x="41" y="15"/>
                  <a:pt x="43" y="17"/>
                  <a:pt x="46" y="19"/>
                </a:cubicBezTo>
                <a:cubicBezTo>
                  <a:pt x="49" y="22"/>
                  <a:pt x="54" y="18"/>
                  <a:pt x="58" y="19"/>
                </a:cubicBezTo>
                <a:cubicBezTo>
                  <a:pt x="62" y="20"/>
                  <a:pt x="64" y="25"/>
                  <a:pt x="65" y="27"/>
                </a:cubicBezTo>
                <a:cubicBezTo>
                  <a:pt x="65" y="30"/>
                  <a:pt x="68" y="29"/>
                  <a:pt x="74" y="31"/>
                </a:cubicBezTo>
                <a:cubicBezTo>
                  <a:pt x="79" y="33"/>
                  <a:pt x="72" y="35"/>
                  <a:pt x="70" y="37"/>
                </a:cubicBezTo>
                <a:cubicBezTo>
                  <a:pt x="68" y="38"/>
                  <a:pt x="71" y="38"/>
                  <a:pt x="77" y="39"/>
                </a:cubicBezTo>
                <a:cubicBezTo>
                  <a:pt x="83" y="39"/>
                  <a:pt x="100" y="37"/>
                  <a:pt x="103" y="37"/>
                </a:cubicBezTo>
              </a:path>
            </a:pathLst>
          </a:custGeom>
          <a:solidFill>
            <a:srgbClr val="D7816C">
              <a:alpha val="100000"/>
            </a:srgbClr>
          </a:solidFill>
          <a:ln w="9525" cap="flat" cmpd="sng">
            <a:solidFill>
              <a:schemeClr val="lt1">
                <a:alpha val="20000"/>
              </a:schemeClr>
            </a:solidFill>
            <a:prstDash val="solid"/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8835" name="任意多边形 1048834"/>
          <p:cNvSpPr/>
          <p:nvPr/>
        </p:nvSpPr>
        <p:spPr bwMode="auto">
          <a:xfrm>
            <a:off x="3987800" y="3635375"/>
            <a:ext cx="39687" cy="12700"/>
          </a:xfrm>
          <a:custGeom>
            <a:avLst/>
            <a:gdLst>
              <a:gd name="l" fmla="*/ 0 w 20"/>
              <a:gd name="t" fmla="*/ 0 h 7"/>
              <a:gd name="r" fmla="*/ 20 w 20"/>
              <a:gd name="b" fmla="*/ 7 h 7"/>
            </a:gdLst>
            <a:ahLst/>
            <a:cxnLst/>
            <a:rect l="l" t="t" r="r" b="b"/>
            <a:pathLst>
              <a:path w="20" h="7">
                <a:moveTo>
                  <a:pt x="2" y="2"/>
                </a:moveTo>
                <a:cubicBezTo>
                  <a:pt x="5" y="4"/>
                  <a:pt x="5" y="5"/>
                  <a:pt x="5" y="6"/>
                </a:cubicBezTo>
                <a:cubicBezTo>
                  <a:pt x="4" y="7"/>
                  <a:pt x="13" y="5"/>
                  <a:pt x="16" y="5"/>
                </a:cubicBezTo>
                <a:cubicBezTo>
                  <a:pt x="20" y="4"/>
                  <a:pt x="13" y="2"/>
                  <a:pt x="9" y="1"/>
                </a:cubicBezTo>
                <a:cubicBezTo>
                  <a:pt x="5" y="0"/>
                  <a:pt x="0" y="1"/>
                  <a:pt x="2" y="2"/>
                </a:cubicBezTo>
              </a:path>
            </a:pathLst>
          </a:custGeom>
          <a:solidFill>
            <a:srgbClr val="D7816C">
              <a:alpha val="100000"/>
            </a:srgbClr>
          </a:solidFill>
          <a:ln w="9525" cap="flat" cmpd="sng">
            <a:solidFill>
              <a:schemeClr val="lt1">
                <a:alpha val="20000"/>
              </a:schemeClr>
            </a:solidFill>
            <a:prstDash val="solid"/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8836" name="任意多边形 1048835"/>
          <p:cNvSpPr/>
          <p:nvPr/>
        </p:nvSpPr>
        <p:spPr bwMode="auto">
          <a:xfrm>
            <a:off x="4073525" y="3633787"/>
            <a:ext cx="41275" cy="7937"/>
          </a:xfrm>
          <a:custGeom>
            <a:avLst/>
            <a:gdLst>
              <a:gd name="l" fmla="*/ 0 w 21"/>
              <a:gd name="t" fmla="*/ 0 h 5"/>
              <a:gd name="r" fmla="*/ 21 w 21"/>
              <a:gd name="b" fmla="*/ 5 h 5"/>
            </a:gdLst>
            <a:ahLst/>
            <a:cxnLst/>
            <a:rect l="l" t="t" r="r" b="b"/>
            <a:pathLst>
              <a:path w="21" h="5">
                <a:moveTo>
                  <a:pt x="4" y="2"/>
                </a:moveTo>
                <a:cubicBezTo>
                  <a:pt x="7" y="4"/>
                  <a:pt x="15" y="5"/>
                  <a:pt x="17" y="4"/>
                </a:cubicBezTo>
                <a:cubicBezTo>
                  <a:pt x="21" y="2"/>
                  <a:pt x="14" y="0"/>
                  <a:pt x="9" y="0"/>
                </a:cubicBezTo>
                <a:cubicBezTo>
                  <a:pt x="5" y="0"/>
                  <a:pt x="0" y="1"/>
                  <a:pt x="4" y="2"/>
                </a:cubicBezTo>
              </a:path>
            </a:pathLst>
          </a:custGeom>
          <a:solidFill>
            <a:srgbClr val="D7816C">
              <a:alpha val="100000"/>
            </a:srgbClr>
          </a:solidFill>
          <a:ln w="9525" cap="flat" cmpd="sng">
            <a:solidFill>
              <a:schemeClr val="lt1">
                <a:alpha val="20000"/>
              </a:schemeClr>
            </a:solidFill>
            <a:prstDash val="solid"/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8837" name="任意多边形 1048836"/>
          <p:cNvSpPr/>
          <p:nvPr/>
        </p:nvSpPr>
        <p:spPr bwMode="auto">
          <a:xfrm>
            <a:off x="4097337" y="3605212"/>
            <a:ext cx="98425" cy="36512"/>
          </a:xfrm>
          <a:custGeom>
            <a:avLst/>
            <a:gdLst>
              <a:gd name="l" fmla="*/ 0 w 50"/>
              <a:gd name="t" fmla="*/ 0 h 20"/>
              <a:gd name="r" fmla="*/ 50 w 50"/>
              <a:gd name="b" fmla="*/ 20 h 20"/>
            </a:gdLst>
            <a:ahLst/>
            <a:cxnLst/>
            <a:rect l="l" t="t" r="r" b="b"/>
            <a:pathLst>
              <a:path w="50" h="20">
                <a:moveTo>
                  <a:pt x="9" y="14"/>
                </a:moveTo>
                <a:cubicBezTo>
                  <a:pt x="9" y="14"/>
                  <a:pt x="9" y="14"/>
                  <a:pt x="9" y="14"/>
                </a:cubicBezTo>
                <a:cubicBezTo>
                  <a:pt x="10" y="15"/>
                  <a:pt x="10" y="15"/>
                  <a:pt x="11" y="16"/>
                </a:cubicBezTo>
                <a:cubicBezTo>
                  <a:pt x="11" y="16"/>
                  <a:pt x="11" y="16"/>
                  <a:pt x="11" y="16"/>
                </a:cubicBezTo>
                <a:cubicBezTo>
                  <a:pt x="12" y="17"/>
                  <a:pt x="13" y="17"/>
                  <a:pt x="13" y="18"/>
                </a:cubicBezTo>
                <a:cubicBezTo>
                  <a:pt x="13" y="18"/>
                  <a:pt x="13" y="18"/>
                  <a:pt x="13" y="18"/>
                </a:cubicBezTo>
                <a:cubicBezTo>
                  <a:pt x="13" y="18"/>
                  <a:pt x="13" y="18"/>
                  <a:pt x="13" y="18"/>
                </a:cubicBezTo>
                <a:cubicBezTo>
                  <a:pt x="14" y="18"/>
                  <a:pt x="15" y="19"/>
                  <a:pt x="16" y="19"/>
                </a:cubicBezTo>
                <a:cubicBezTo>
                  <a:pt x="16" y="19"/>
                  <a:pt x="16" y="19"/>
                  <a:pt x="16" y="19"/>
                </a:cubicBezTo>
                <a:cubicBezTo>
                  <a:pt x="17" y="20"/>
                  <a:pt x="18" y="20"/>
                  <a:pt x="18" y="20"/>
                </a:cubicBezTo>
                <a:cubicBezTo>
                  <a:pt x="21" y="20"/>
                  <a:pt x="23" y="17"/>
                  <a:pt x="25" y="16"/>
                </a:cubicBezTo>
                <a:cubicBezTo>
                  <a:pt x="27" y="15"/>
                  <a:pt x="27" y="17"/>
                  <a:pt x="28" y="19"/>
                </a:cubicBezTo>
                <a:cubicBezTo>
                  <a:pt x="30" y="20"/>
                  <a:pt x="34" y="18"/>
                  <a:pt x="38" y="17"/>
                </a:cubicBezTo>
                <a:cubicBezTo>
                  <a:pt x="42" y="15"/>
                  <a:pt x="47" y="18"/>
                  <a:pt x="49" y="18"/>
                </a:cubicBezTo>
                <a:cubicBezTo>
                  <a:pt x="50" y="18"/>
                  <a:pt x="49" y="14"/>
                  <a:pt x="46" y="14"/>
                </a:cubicBezTo>
                <a:cubicBezTo>
                  <a:pt x="43" y="13"/>
                  <a:pt x="43" y="9"/>
                  <a:pt x="41" y="6"/>
                </a:cubicBezTo>
                <a:cubicBezTo>
                  <a:pt x="39" y="4"/>
                  <a:pt x="31" y="3"/>
                  <a:pt x="27" y="4"/>
                </a:cubicBezTo>
                <a:cubicBezTo>
                  <a:pt x="27" y="4"/>
                  <a:pt x="26" y="4"/>
                  <a:pt x="26" y="4"/>
                </a:cubicBezTo>
                <a:cubicBezTo>
                  <a:pt x="25" y="4"/>
                  <a:pt x="25" y="4"/>
                  <a:pt x="25" y="4"/>
                </a:cubicBezTo>
                <a:cubicBezTo>
                  <a:pt x="24" y="4"/>
                  <a:pt x="24" y="4"/>
                  <a:pt x="23" y="4"/>
                </a:cubicBezTo>
                <a:cubicBezTo>
                  <a:pt x="23" y="4"/>
                  <a:pt x="22" y="4"/>
                  <a:pt x="22" y="3"/>
                </a:cubicBezTo>
                <a:cubicBezTo>
                  <a:pt x="21" y="3"/>
                  <a:pt x="21" y="3"/>
                  <a:pt x="20" y="3"/>
                </a:cubicBezTo>
                <a:cubicBezTo>
                  <a:pt x="20" y="3"/>
                  <a:pt x="19" y="3"/>
                  <a:pt x="19" y="3"/>
                </a:cubicBezTo>
                <a:cubicBezTo>
                  <a:pt x="18" y="3"/>
                  <a:pt x="18" y="3"/>
                  <a:pt x="17" y="3"/>
                </a:cubicBezTo>
                <a:cubicBezTo>
                  <a:pt x="17" y="3"/>
                  <a:pt x="16" y="3"/>
                  <a:pt x="15" y="3"/>
                </a:cubicBezTo>
                <a:cubicBezTo>
                  <a:pt x="15" y="3"/>
                  <a:pt x="15" y="3"/>
                  <a:pt x="14" y="3"/>
                </a:cubicBezTo>
                <a:cubicBezTo>
                  <a:pt x="14" y="3"/>
                  <a:pt x="13" y="3"/>
                  <a:pt x="13" y="3"/>
                </a:cubicBezTo>
                <a:cubicBezTo>
                  <a:pt x="12" y="2"/>
                  <a:pt x="12" y="2"/>
                  <a:pt x="11" y="2"/>
                </a:cubicBezTo>
                <a:cubicBezTo>
                  <a:pt x="11" y="2"/>
                  <a:pt x="11" y="2"/>
                  <a:pt x="11" y="2"/>
                </a:cubicBezTo>
                <a:cubicBezTo>
                  <a:pt x="10" y="2"/>
                  <a:pt x="9" y="2"/>
                  <a:pt x="9" y="2"/>
                </a:cubicBezTo>
                <a:cubicBezTo>
                  <a:pt x="8" y="2"/>
                  <a:pt x="8" y="2"/>
                  <a:pt x="7" y="2"/>
                </a:cubicBezTo>
                <a:cubicBezTo>
                  <a:pt x="3" y="0"/>
                  <a:pt x="0" y="3"/>
                  <a:pt x="2" y="5"/>
                </a:cubicBezTo>
                <a:cubicBezTo>
                  <a:pt x="4" y="6"/>
                  <a:pt x="5" y="8"/>
                  <a:pt x="6" y="11"/>
                </a:cubicBezTo>
                <a:cubicBezTo>
                  <a:pt x="7" y="11"/>
                  <a:pt x="7" y="12"/>
                  <a:pt x="7" y="12"/>
                </a:cubicBezTo>
                <a:cubicBezTo>
                  <a:pt x="7" y="12"/>
                  <a:pt x="8" y="13"/>
                  <a:pt x="8" y="13"/>
                </a:cubicBezTo>
                <a:cubicBezTo>
                  <a:pt x="8" y="13"/>
                  <a:pt x="8" y="13"/>
                  <a:pt x="9" y="14"/>
                </a:cubicBezTo>
              </a:path>
            </a:pathLst>
          </a:custGeom>
          <a:solidFill>
            <a:srgbClr val="D7816C">
              <a:alpha val="100000"/>
            </a:srgbClr>
          </a:solidFill>
          <a:ln w="9525" cap="flat" cmpd="sng">
            <a:solidFill>
              <a:schemeClr val="lt1">
                <a:alpha val="20000"/>
              </a:schemeClr>
            </a:solidFill>
            <a:prstDash val="solid"/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8838" name="任意多边形 1048837"/>
          <p:cNvSpPr/>
          <p:nvPr/>
        </p:nvSpPr>
        <p:spPr bwMode="auto">
          <a:xfrm>
            <a:off x="4217987" y="3635375"/>
            <a:ext cx="47625" cy="14287"/>
          </a:xfrm>
          <a:custGeom>
            <a:avLst/>
            <a:gdLst>
              <a:gd name="l" fmla="*/ 0 w 23"/>
              <a:gd name="t" fmla="*/ 0 h 8"/>
              <a:gd name="r" fmla="*/ 23 w 23"/>
              <a:gd name="b" fmla="*/ 8 h 8"/>
            </a:gdLst>
            <a:ahLst/>
            <a:cxnLst/>
            <a:rect l="l" t="t" r="r" b="b"/>
            <a:pathLst>
              <a:path w="23" h="8">
                <a:moveTo>
                  <a:pt x="8" y="0"/>
                </a:moveTo>
                <a:cubicBezTo>
                  <a:pt x="2" y="1"/>
                  <a:pt x="1" y="2"/>
                  <a:pt x="1" y="4"/>
                </a:cubicBezTo>
                <a:cubicBezTo>
                  <a:pt x="0" y="6"/>
                  <a:pt x="3" y="8"/>
                  <a:pt x="9" y="5"/>
                </a:cubicBezTo>
                <a:cubicBezTo>
                  <a:pt x="23" y="0"/>
                  <a:pt x="14" y="0"/>
                  <a:pt x="8" y="0"/>
                </a:cubicBezTo>
              </a:path>
            </a:pathLst>
          </a:custGeom>
          <a:solidFill>
            <a:srgbClr val="D7816C">
              <a:alpha val="100000"/>
            </a:srgbClr>
          </a:solidFill>
          <a:ln w="9525" cap="flat" cmpd="sng">
            <a:solidFill>
              <a:schemeClr val="lt1">
                <a:alpha val="20000"/>
              </a:schemeClr>
            </a:solidFill>
            <a:prstDash val="solid"/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8839" name="任意多边形 1048838"/>
          <p:cNvSpPr/>
          <p:nvPr/>
        </p:nvSpPr>
        <p:spPr bwMode="auto">
          <a:xfrm>
            <a:off x="4300537" y="3648075"/>
            <a:ext cx="7937" cy="9525"/>
          </a:xfrm>
          <a:custGeom>
            <a:avLst/>
            <a:gdLst>
              <a:gd name="l" fmla="*/ 0 w 4"/>
              <a:gd name="t" fmla="*/ 0 h 5"/>
              <a:gd name="r" fmla="*/ 4 w 4"/>
              <a:gd name="b" fmla="*/ 5 h 5"/>
            </a:gdLst>
            <a:ahLst/>
            <a:cxnLst/>
            <a:rect l="l" t="t" r="r" b="b"/>
            <a:pathLst>
              <a:path w="4" h="5">
                <a:moveTo>
                  <a:pt x="3" y="4"/>
                </a:moveTo>
                <a:cubicBezTo>
                  <a:pt x="4" y="3"/>
                  <a:pt x="4" y="0"/>
                  <a:pt x="2" y="1"/>
                </a:cubicBezTo>
                <a:cubicBezTo>
                  <a:pt x="0" y="2"/>
                  <a:pt x="2" y="5"/>
                  <a:pt x="3" y="4"/>
                </a:cubicBezTo>
              </a:path>
            </a:pathLst>
          </a:custGeom>
          <a:solidFill>
            <a:srgbClr val="D7816C">
              <a:alpha val="100000"/>
            </a:srgbClr>
          </a:solidFill>
          <a:ln w="9525" cap="flat" cmpd="sng">
            <a:solidFill>
              <a:schemeClr val="lt1">
                <a:alpha val="20000"/>
              </a:schemeClr>
            </a:solidFill>
            <a:prstDash val="solid"/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8840" name="任意多边形 1048839"/>
          <p:cNvSpPr/>
          <p:nvPr/>
        </p:nvSpPr>
        <p:spPr bwMode="auto">
          <a:xfrm>
            <a:off x="4318000" y="3657600"/>
            <a:ext cx="14287" cy="7937"/>
          </a:xfrm>
          <a:custGeom>
            <a:avLst/>
            <a:gdLst>
              <a:gd name="l" fmla="*/ 0 w 7"/>
              <a:gd name="t" fmla="*/ 0 h 4"/>
              <a:gd name="r" fmla="*/ 7 w 7"/>
              <a:gd name="b" fmla="*/ 4 h 4"/>
            </a:gdLst>
            <a:ahLst/>
            <a:cxnLst/>
            <a:rect l="l" t="t" r="r" b="b"/>
            <a:pathLst>
              <a:path w="7" h="4">
                <a:moveTo>
                  <a:pt x="6" y="1"/>
                </a:moveTo>
                <a:cubicBezTo>
                  <a:pt x="5" y="0"/>
                  <a:pt x="0" y="3"/>
                  <a:pt x="3" y="4"/>
                </a:cubicBezTo>
                <a:cubicBezTo>
                  <a:pt x="4" y="4"/>
                  <a:pt x="7" y="3"/>
                  <a:pt x="6" y="1"/>
                </a:cubicBezTo>
              </a:path>
            </a:pathLst>
          </a:custGeom>
          <a:solidFill>
            <a:srgbClr val="D7816C">
              <a:alpha val="100000"/>
            </a:srgbClr>
          </a:solidFill>
          <a:ln w="9525" cap="flat" cmpd="sng">
            <a:solidFill>
              <a:schemeClr val="lt1">
                <a:alpha val="20000"/>
              </a:schemeClr>
            </a:solidFill>
            <a:prstDash val="solid"/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8841" name="任意多边形 1048840"/>
          <p:cNvSpPr/>
          <p:nvPr/>
        </p:nvSpPr>
        <p:spPr bwMode="auto">
          <a:xfrm>
            <a:off x="4325937" y="3692525"/>
            <a:ext cx="6350" cy="9525"/>
          </a:xfrm>
          <a:custGeom>
            <a:avLst/>
            <a:gdLst>
              <a:gd name="l" fmla="*/ 0 w 3"/>
              <a:gd name="t" fmla="*/ 0 h 5"/>
              <a:gd name="r" fmla="*/ 3 w 3"/>
              <a:gd name="b" fmla="*/ 5 h 5"/>
            </a:gdLst>
            <a:ahLst/>
            <a:cxnLst/>
            <a:rect l="l" t="t" r="r" b="b"/>
            <a:pathLst>
              <a:path w="3" h="5">
                <a:moveTo>
                  <a:pt x="2" y="1"/>
                </a:moveTo>
                <a:cubicBezTo>
                  <a:pt x="0" y="1"/>
                  <a:pt x="0" y="5"/>
                  <a:pt x="1" y="3"/>
                </a:cubicBezTo>
                <a:cubicBezTo>
                  <a:pt x="3" y="1"/>
                  <a:pt x="3" y="0"/>
                  <a:pt x="2" y="1"/>
                </a:cubicBezTo>
              </a:path>
            </a:pathLst>
          </a:custGeom>
          <a:solidFill>
            <a:srgbClr val="D7816C">
              <a:alpha val="100000"/>
            </a:srgbClr>
          </a:solidFill>
          <a:ln w="9525" cap="flat" cmpd="sng">
            <a:solidFill>
              <a:schemeClr val="lt1">
                <a:alpha val="20000"/>
              </a:schemeClr>
            </a:solidFill>
            <a:prstDash val="solid"/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8842" name="任意多边形 1048841"/>
          <p:cNvSpPr/>
          <p:nvPr/>
        </p:nvSpPr>
        <p:spPr bwMode="auto">
          <a:xfrm>
            <a:off x="4314825" y="3732212"/>
            <a:ext cx="12700" cy="7937"/>
          </a:xfrm>
          <a:custGeom>
            <a:avLst/>
            <a:gdLst>
              <a:gd name="l" fmla="*/ 0 w 6"/>
              <a:gd name="t" fmla="*/ 0 h 4"/>
              <a:gd name="r" fmla="*/ 6 w 6"/>
              <a:gd name="b" fmla="*/ 4 h 4"/>
            </a:gdLst>
            <a:ahLst/>
            <a:cxnLst/>
            <a:rect l="l" t="t" r="r" b="b"/>
            <a:pathLst>
              <a:path w="6" h="4">
                <a:moveTo>
                  <a:pt x="3" y="3"/>
                </a:moveTo>
                <a:cubicBezTo>
                  <a:pt x="6" y="2"/>
                  <a:pt x="6" y="0"/>
                  <a:pt x="3" y="1"/>
                </a:cubicBezTo>
                <a:cubicBezTo>
                  <a:pt x="0" y="2"/>
                  <a:pt x="1" y="4"/>
                  <a:pt x="3" y="3"/>
                </a:cubicBezTo>
              </a:path>
            </a:pathLst>
          </a:custGeom>
          <a:solidFill>
            <a:srgbClr val="D7816C">
              <a:alpha val="100000"/>
            </a:srgbClr>
          </a:solidFill>
          <a:ln w="9525" cap="flat" cmpd="sng">
            <a:solidFill>
              <a:schemeClr val="lt1">
                <a:alpha val="20000"/>
              </a:schemeClr>
            </a:solidFill>
            <a:prstDash val="solid"/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8843" name="任意多边形 1048842"/>
          <p:cNvSpPr/>
          <p:nvPr/>
        </p:nvSpPr>
        <p:spPr bwMode="auto">
          <a:xfrm>
            <a:off x="4319587" y="3722687"/>
            <a:ext cx="7937" cy="4762"/>
          </a:xfrm>
          <a:custGeom>
            <a:avLst/>
            <a:gdLst>
              <a:gd name="l" fmla="*/ 0 w 4"/>
              <a:gd name="t" fmla="*/ 0 h 3"/>
              <a:gd name="r" fmla="*/ 4 w 4"/>
              <a:gd name="b" fmla="*/ 3 h 3"/>
            </a:gdLst>
            <a:ahLst/>
            <a:cxnLst/>
            <a:rect l="l" t="t" r="r" b="b"/>
            <a:pathLst>
              <a:path w="4" h="3">
                <a:moveTo>
                  <a:pt x="2" y="2"/>
                </a:moveTo>
                <a:cubicBezTo>
                  <a:pt x="4" y="2"/>
                  <a:pt x="4" y="0"/>
                  <a:pt x="3" y="0"/>
                </a:cubicBezTo>
                <a:cubicBezTo>
                  <a:pt x="1" y="0"/>
                  <a:pt x="0" y="3"/>
                  <a:pt x="2" y="2"/>
                </a:cubicBezTo>
              </a:path>
            </a:pathLst>
          </a:custGeom>
          <a:solidFill>
            <a:srgbClr val="D7816C">
              <a:alpha val="100000"/>
            </a:srgbClr>
          </a:solidFill>
          <a:ln w="9525" cap="flat" cmpd="sng">
            <a:solidFill>
              <a:schemeClr val="lt1">
                <a:alpha val="20000"/>
              </a:schemeClr>
            </a:solidFill>
            <a:prstDash val="solid"/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8844" name="任意多边形 1048843"/>
          <p:cNvSpPr/>
          <p:nvPr/>
        </p:nvSpPr>
        <p:spPr bwMode="auto">
          <a:xfrm>
            <a:off x="4300537" y="3754437"/>
            <a:ext cx="11112" cy="11112"/>
          </a:xfrm>
          <a:custGeom>
            <a:avLst/>
            <a:gdLst>
              <a:gd name="l" fmla="*/ 0 w 6"/>
              <a:gd name="t" fmla="*/ 0 h 6"/>
              <a:gd name="r" fmla="*/ 6 w 6"/>
              <a:gd name="b" fmla="*/ 6 h 6"/>
            </a:gdLst>
            <a:ahLst/>
            <a:cxnLst/>
            <a:rect l="l" t="t" r="r" b="b"/>
            <a:pathLst>
              <a:path w="6" h="6">
                <a:moveTo>
                  <a:pt x="4" y="4"/>
                </a:moveTo>
                <a:cubicBezTo>
                  <a:pt x="6" y="1"/>
                  <a:pt x="3" y="0"/>
                  <a:pt x="2" y="2"/>
                </a:cubicBezTo>
                <a:cubicBezTo>
                  <a:pt x="0" y="3"/>
                  <a:pt x="2" y="6"/>
                  <a:pt x="4" y="4"/>
                </a:cubicBezTo>
              </a:path>
            </a:pathLst>
          </a:custGeom>
          <a:solidFill>
            <a:srgbClr val="D7816C">
              <a:alpha val="100000"/>
            </a:srgbClr>
          </a:solidFill>
          <a:ln w="9525" cap="flat" cmpd="sng">
            <a:solidFill>
              <a:schemeClr val="lt1">
                <a:alpha val="20000"/>
              </a:schemeClr>
            </a:solidFill>
            <a:prstDash val="solid"/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8845" name="任意多边形 1048844"/>
          <p:cNvSpPr/>
          <p:nvPr/>
        </p:nvSpPr>
        <p:spPr bwMode="auto">
          <a:xfrm>
            <a:off x="4349750" y="3730625"/>
            <a:ext cx="17462" cy="14287"/>
          </a:xfrm>
          <a:custGeom>
            <a:avLst/>
            <a:gdLst>
              <a:gd name="l" fmla="*/ 0 w 9"/>
              <a:gd name="t" fmla="*/ 0 h 7"/>
              <a:gd name="r" fmla="*/ 9 w 9"/>
              <a:gd name="b" fmla="*/ 7 h 7"/>
            </a:gdLst>
            <a:ahLst/>
            <a:cxnLst/>
            <a:rect l="l" t="t" r="r" b="b"/>
            <a:pathLst>
              <a:path w="9" h="7">
                <a:moveTo>
                  <a:pt x="2" y="2"/>
                </a:moveTo>
                <a:cubicBezTo>
                  <a:pt x="0" y="4"/>
                  <a:pt x="4" y="7"/>
                  <a:pt x="6" y="4"/>
                </a:cubicBezTo>
                <a:cubicBezTo>
                  <a:pt x="9" y="1"/>
                  <a:pt x="5" y="0"/>
                  <a:pt x="2" y="2"/>
                </a:cubicBezTo>
              </a:path>
            </a:pathLst>
          </a:custGeom>
          <a:solidFill>
            <a:srgbClr val="D7816C">
              <a:alpha val="100000"/>
            </a:srgbClr>
          </a:solidFill>
          <a:ln w="9525" cap="flat" cmpd="sng">
            <a:solidFill>
              <a:schemeClr val="lt1">
                <a:alpha val="20000"/>
              </a:schemeClr>
            </a:solidFill>
            <a:prstDash val="solid"/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8846" name="任意多边形 1048845"/>
          <p:cNvSpPr/>
          <p:nvPr/>
        </p:nvSpPr>
        <p:spPr bwMode="auto">
          <a:xfrm>
            <a:off x="4021137" y="3506787"/>
            <a:ext cx="12700" cy="11112"/>
          </a:xfrm>
          <a:custGeom>
            <a:avLst/>
            <a:gdLst>
              <a:gd name="l" fmla="*/ 0 w 6"/>
              <a:gd name="t" fmla="*/ 0 h 7"/>
              <a:gd name="r" fmla="*/ 6 w 6"/>
              <a:gd name="b" fmla="*/ 7 h 7"/>
            </a:gdLst>
            <a:ahLst/>
            <a:cxnLst/>
            <a:rect l="l" t="t" r="r" b="b"/>
            <a:pathLst>
              <a:path w="6" h="7">
                <a:moveTo>
                  <a:pt x="3" y="0"/>
                </a:moveTo>
                <a:cubicBezTo>
                  <a:pt x="0" y="0"/>
                  <a:pt x="1" y="2"/>
                  <a:pt x="1" y="4"/>
                </a:cubicBezTo>
                <a:cubicBezTo>
                  <a:pt x="0" y="5"/>
                  <a:pt x="3" y="7"/>
                  <a:pt x="4" y="5"/>
                </a:cubicBezTo>
                <a:cubicBezTo>
                  <a:pt x="6" y="4"/>
                  <a:pt x="6" y="0"/>
                  <a:pt x="3" y="0"/>
                </a:cubicBezTo>
              </a:path>
            </a:pathLst>
          </a:custGeom>
          <a:solidFill>
            <a:srgbClr val="D7816C">
              <a:alpha val="100000"/>
            </a:srgbClr>
          </a:solidFill>
          <a:ln w="9525" cap="flat" cmpd="sng">
            <a:solidFill>
              <a:schemeClr val="lt1">
                <a:alpha val="20000"/>
              </a:schemeClr>
            </a:solidFill>
            <a:prstDash val="solid"/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8847" name="任意多边形 1048846"/>
          <p:cNvSpPr/>
          <p:nvPr/>
        </p:nvSpPr>
        <p:spPr bwMode="auto">
          <a:xfrm>
            <a:off x="4021137" y="3522662"/>
            <a:ext cx="12700" cy="4762"/>
          </a:xfrm>
          <a:custGeom>
            <a:avLst/>
            <a:gdLst>
              <a:gd name="l" fmla="*/ 0 w 6"/>
              <a:gd name="t" fmla="*/ 0 h 3"/>
              <a:gd name="r" fmla="*/ 6 w 6"/>
              <a:gd name="b" fmla="*/ 3 h 3"/>
            </a:gdLst>
            <a:ahLst/>
            <a:cxnLst/>
            <a:rect l="l" t="t" r="r" b="b"/>
            <a:pathLst>
              <a:path w="6" h="3">
                <a:moveTo>
                  <a:pt x="3" y="3"/>
                </a:moveTo>
                <a:cubicBezTo>
                  <a:pt x="5" y="2"/>
                  <a:pt x="6" y="0"/>
                  <a:pt x="4" y="0"/>
                </a:cubicBezTo>
                <a:cubicBezTo>
                  <a:pt x="3" y="0"/>
                  <a:pt x="0" y="3"/>
                  <a:pt x="3" y="3"/>
                </a:cubicBezTo>
              </a:path>
            </a:pathLst>
          </a:custGeom>
          <a:solidFill>
            <a:srgbClr val="D7816C">
              <a:alpha val="100000"/>
            </a:srgbClr>
          </a:solidFill>
          <a:ln w="9525" cap="flat" cmpd="sng">
            <a:solidFill>
              <a:schemeClr val="lt1">
                <a:alpha val="20000"/>
              </a:schemeClr>
            </a:solidFill>
            <a:prstDash val="solid"/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8848" name="任意多边形 1048847"/>
          <p:cNvSpPr/>
          <p:nvPr/>
        </p:nvSpPr>
        <p:spPr bwMode="auto">
          <a:xfrm>
            <a:off x="4321175" y="3357562"/>
            <a:ext cx="15875" cy="9525"/>
          </a:xfrm>
          <a:custGeom>
            <a:avLst/>
            <a:gdLst>
              <a:gd name="l" fmla="*/ 0 w 7"/>
              <a:gd name="t" fmla="*/ 0 h 6"/>
              <a:gd name="r" fmla="*/ 7 w 7"/>
              <a:gd name="b" fmla="*/ 6 h 6"/>
            </a:gdLst>
            <a:ahLst/>
            <a:cxnLst/>
            <a:rect l="l" t="t" r="r" b="b"/>
            <a:pathLst>
              <a:path w="7" h="6">
                <a:moveTo>
                  <a:pt x="4" y="1"/>
                </a:moveTo>
                <a:cubicBezTo>
                  <a:pt x="2" y="2"/>
                  <a:pt x="0" y="6"/>
                  <a:pt x="2" y="5"/>
                </a:cubicBezTo>
                <a:cubicBezTo>
                  <a:pt x="5" y="4"/>
                  <a:pt x="7" y="0"/>
                  <a:pt x="4" y="1"/>
                </a:cubicBezTo>
              </a:path>
            </a:pathLst>
          </a:custGeom>
          <a:solidFill>
            <a:srgbClr val="D7816C">
              <a:alpha val="100000"/>
            </a:srgbClr>
          </a:solidFill>
          <a:ln w="9525" cap="flat" cmpd="sng">
            <a:solidFill>
              <a:schemeClr val="lt1">
                <a:alpha val="20000"/>
              </a:schemeClr>
            </a:solidFill>
            <a:prstDash val="solid"/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8849" name="任意多边形 1048848"/>
          <p:cNvSpPr/>
          <p:nvPr/>
        </p:nvSpPr>
        <p:spPr bwMode="auto">
          <a:xfrm>
            <a:off x="4424362" y="2967037"/>
            <a:ext cx="55562" cy="19050"/>
          </a:xfrm>
          <a:custGeom>
            <a:avLst/>
            <a:gdLst>
              <a:gd name="l" fmla="*/ 0 w 28"/>
              <a:gd name="t" fmla="*/ 0 h 11"/>
              <a:gd name="r" fmla="*/ 28 w 28"/>
              <a:gd name="b" fmla="*/ 11 h 11"/>
            </a:gdLst>
            <a:ahLst/>
            <a:cxnLst/>
            <a:rect l="l" t="t" r="r" b="b"/>
            <a:pathLst>
              <a:path w="28" h="11">
                <a:moveTo>
                  <a:pt x="5" y="2"/>
                </a:moveTo>
                <a:cubicBezTo>
                  <a:pt x="9" y="3"/>
                  <a:pt x="19" y="11"/>
                  <a:pt x="25" y="9"/>
                </a:cubicBezTo>
                <a:cubicBezTo>
                  <a:pt x="28" y="9"/>
                  <a:pt x="24" y="5"/>
                  <a:pt x="18" y="2"/>
                </a:cubicBezTo>
                <a:cubicBezTo>
                  <a:pt x="11" y="0"/>
                  <a:pt x="0" y="0"/>
                  <a:pt x="5" y="2"/>
                </a:cubicBezTo>
              </a:path>
            </a:pathLst>
          </a:custGeom>
          <a:solidFill>
            <a:srgbClr val="D7816C">
              <a:alpha val="100000"/>
            </a:srgbClr>
          </a:solidFill>
          <a:ln w="9525" cap="flat" cmpd="sng">
            <a:solidFill>
              <a:schemeClr val="lt1">
                <a:alpha val="20000"/>
              </a:schemeClr>
            </a:solidFill>
            <a:prstDash val="solid"/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8850" name="任意多边形 1048849"/>
          <p:cNvSpPr/>
          <p:nvPr/>
        </p:nvSpPr>
        <p:spPr bwMode="auto">
          <a:xfrm>
            <a:off x="4465637" y="3033712"/>
            <a:ext cx="23812" cy="26987"/>
          </a:xfrm>
          <a:custGeom>
            <a:avLst/>
            <a:gdLst>
              <a:gd name="l" fmla="*/ 0 w 12"/>
              <a:gd name="t" fmla="*/ 0 h 15"/>
              <a:gd name="r" fmla="*/ 12 w 12"/>
              <a:gd name="b" fmla="*/ 15 h 15"/>
            </a:gdLst>
            <a:ahLst/>
            <a:cxnLst/>
            <a:rect l="l" t="t" r="r" b="b"/>
            <a:pathLst>
              <a:path w="12" h="15">
                <a:moveTo>
                  <a:pt x="10" y="9"/>
                </a:moveTo>
                <a:cubicBezTo>
                  <a:pt x="9" y="9"/>
                  <a:pt x="10" y="5"/>
                  <a:pt x="10" y="3"/>
                </a:cubicBezTo>
                <a:cubicBezTo>
                  <a:pt x="10" y="0"/>
                  <a:pt x="6" y="5"/>
                  <a:pt x="3" y="9"/>
                </a:cubicBezTo>
                <a:cubicBezTo>
                  <a:pt x="0" y="13"/>
                  <a:pt x="0" y="15"/>
                  <a:pt x="2" y="15"/>
                </a:cubicBezTo>
                <a:cubicBezTo>
                  <a:pt x="3" y="15"/>
                  <a:pt x="12" y="10"/>
                  <a:pt x="10" y="9"/>
                </a:cubicBezTo>
              </a:path>
            </a:pathLst>
          </a:custGeom>
          <a:solidFill>
            <a:srgbClr val="D7816C">
              <a:alpha val="100000"/>
            </a:srgbClr>
          </a:solidFill>
          <a:ln w="9525" cap="flat" cmpd="sng">
            <a:solidFill>
              <a:schemeClr val="lt1">
                <a:alpha val="20000"/>
              </a:schemeClr>
            </a:solidFill>
            <a:prstDash val="solid"/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8851" name="任意多边形 1048850"/>
          <p:cNvSpPr/>
          <p:nvPr/>
        </p:nvSpPr>
        <p:spPr bwMode="auto">
          <a:xfrm>
            <a:off x="4513262" y="2917825"/>
            <a:ext cx="128587" cy="128587"/>
          </a:xfrm>
          <a:custGeom>
            <a:avLst/>
            <a:gdLst>
              <a:gd name="l" fmla="*/ 0 w 65"/>
              <a:gd name="t" fmla="*/ 0 h 69"/>
              <a:gd name="r" fmla="*/ 65 w 65"/>
              <a:gd name="b" fmla="*/ 69 h 69"/>
            </a:gdLst>
            <a:ahLst/>
            <a:cxnLst/>
            <a:rect l="l" t="t" r="r" b="b"/>
            <a:pathLst>
              <a:path w="65" h="69">
                <a:moveTo>
                  <a:pt x="25" y="15"/>
                </a:moveTo>
                <a:cubicBezTo>
                  <a:pt x="21" y="19"/>
                  <a:pt x="17" y="27"/>
                  <a:pt x="16" y="29"/>
                </a:cubicBezTo>
                <a:cubicBezTo>
                  <a:pt x="15" y="31"/>
                  <a:pt x="16" y="31"/>
                  <a:pt x="17" y="34"/>
                </a:cubicBezTo>
                <a:cubicBezTo>
                  <a:pt x="18" y="37"/>
                  <a:pt x="13" y="35"/>
                  <a:pt x="12" y="36"/>
                </a:cubicBezTo>
                <a:cubicBezTo>
                  <a:pt x="11" y="37"/>
                  <a:pt x="7" y="40"/>
                  <a:pt x="4" y="42"/>
                </a:cubicBezTo>
                <a:cubicBezTo>
                  <a:pt x="1" y="45"/>
                  <a:pt x="6" y="44"/>
                  <a:pt x="7" y="45"/>
                </a:cubicBezTo>
                <a:cubicBezTo>
                  <a:pt x="9" y="45"/>
                  <a:pt x="4" y="49"/>
                  <a:pt x="2" y="52"/>
                </a:cubicBezTo>
                <a:cubicBezTo>
                  <a:pt x="0" y="54"/>
                  <a:pt x="5" y="55"/>
                  <a:pt x="9" y="55"/>
                </a:cubicBezTo>
                <a:cubicBezTo>
                  <a:pt x="12" y="55"/>
                  <a:pt x="26" y="53"/>
                  <a:pt x="28" y="53"/>
                </a:cubicBezTo>
                <a:cubicBezTo>
                  <a:pt x="31" y="53"/>
                  <a:pt x="33" y="56"/>
                  <a:pt x="30" y="57"/>
                </a:cubicBezTo>
                <a:cubicBezTo>
                  <a:pt x="28" y="59"/>
                  <a:pt x="29" y="60"/>
                  <a:pt x="30" y="63"/>
                </a:cubicBezTo>
                <a:cubicBezTo>
                  <a:pt x="30" y="67"/>
                  <a:pt x="34" y="65"/>
                  <a:pt x="36" y="65"/>
                </a:cubicBezTo>
                <a:cubicBezTo>
                  <a:pt x="38" y="65"/>
                  <a:pt x="41" y="61"/>
                  <a:pt x="42" y="59"/>
                </a:cubicBezTo>
                <a:cubicBezTo>
                  <a:pt x="42" y="58"/>
                  <a:pt x="44" y="57"/>
                  <a:pt x="45" y="57"/>
                </a:cubicBezTo>
                <a:cubicBezTo>
                  <a:pt x="46" y="57"/>
                  <a:pt x="49" y="53"/>
                  <a:pt x="50" y="52"/>
                </a:cubicBezTo>
                <a:cubicBezTo>
                  <a:pt x="51" y="51"/>
                  <a:pt x="51" y="54"/>
                  <a:pt x="52" y="56"/>
                </a:cubicBezTo>
                <a:cubicBezTo>
                  <a:pt x="53" y="58"/>
                  <a:pt x="49" y="62"/>
                  <a:pt x="49" y="63"/>
                </a:cubicBezTo>
                <a:cubicBezTo>
                  <a:pt x="49" y="65"/>
                  <a:pt x="53" y="61"/>
                  <a:pt x="55" y="61"/>
                </a:cubicBezTo>
                <a:cubicBezTo>
                  <a:pt x="57" y="61"/>
                  <a:pt x="55" y="65"/>
                  <a:pt x="58" y="67"/>
                </a:cubicBezTo>
                <a:cubicBezTo>
                  <a:pt x="60" y="69"/>
                  <a:pt x="64" y="57"/>
                  <a:pt x="64" y="55"/>
                </a:cubicBezTo>
                <a:cubicBezTo>
                  <a:pt x="65" y="53"/>
                  <a:pt x="62" y="54"/>
                  <a:pt x="60" y="55"/>
                </a:cubicBezTo>
                <a:cubicBezTo>
                  <a:pt x="59" y="55"/>
                  <a:pt x="62" y="51"/>
                  <a:pt x="62" y="50"/>
                </a:cubicBezTo>
                <a:cubicBezTo>
                  <a:pt x="63" y="48"/>
                  <a:pt x="55" y="53"/>
                  <a:pt x="56" y="52"/>
                </a:cubicBezTo>
                <a:cubicBezTo>
                  <a:pt x="56" y="50"/>
                  <a:pt x="60" y="47"/>
                  <a:pt x="61" y="45"/>
                </a:cubicBezTo>
                <a:cubicBezTo>
                  <a:pt x="62" y="43"/>
                  <a:pt x="61" y="44"/>
                  <a:pt x="60" y="45"/>
                </a:cubicBezTo>
                <a:cubicBezTo>
                  <a:pt x="59" y="46"/>
                  <a:pt x="60" y="42"/>
                  <a:pt x="58" y="39"/>
                </a:cubicBezTo>
                <a:cubicBezTo>
                  <a:pt x="57" y="36"/>
                  <a:pt x="60" y="33"/>
                  <a:pt x="61" y="32"/>
                </a:cubicBezTo>
                <a:cubicBezTo>
                  <a:pt x="62" y="32"/>
                  <a:pt x="52" y="30"/>
                  <a:pt x="50" y="30"/>
                </a:cubicBezTo>
                <a:cubicBezTo>
                  <a:pt x="48" y="31"/>
                  <a:pt x="47" y="30"/>
                  <a:pt x="44" y="31"/>
                </a:cubicBezTo>
                <a:cubicBezTo>
                  <a:pt x="42" y="32"/>
                  <a:pt x="40" y="27"/>
                  <a:pt x="40" y="26"/>
                </a:cubicBezTo>
                <a:cubicBezTo>
                  <a:pt x="40" y="25"/>
                  <a:pt x="40" y="22"/>
                  <a:pt x="38" y="22"/>
                </a:cubicBezTo>
                <a:cubicBezTo>
                  <a:pt x="37" y="22"/>
                  <a:pt x="31" y="26"/>
                  <a:pt x="30" y="27"/>
                </a:cubicBezTo>
                <a:cubicBezTo>
                  <a:pt x="29" y="28"/>
                  <a:pt x="34" y="18"/>
                  <a:pt x="34" y="17"/>
                </a:cubicBezTo>
                <a:cubicBezTo>
                  <a:pt x="34" y="16"/>
                  <a:pt x="41" y="9"/>
                  <a:pt x="41" y="9"/>
                </a:cubicBezTo>
                <a:cubicBezTo>
                  <a:pt x="42" y="8"/>
                  <a:pt x="41" y="6"/>
                  <a:pt x="42" y="5"/>
                </a:cubicBezTo>
                <a:cubicBezTo>
                  <a:pt x="42" y="4"/>
                  <a:pt x="46" y="2"/>
                  <a:pt x="46" y="1"/>
                </a:cubicBezTo>
                <a:cubicBezTo>
                  <a:pt x="46" y="0"/>
                  <a:pt x="36" y="3"/>
                  <a:pt x="35" y="5"/>
                </a:cubicBezTo>
                <a:cubicBezTo>
                  <a:pt x="34" y="6"/>
                  <a:pt x="29" y="11"/>
                  <a:pt x="25" y="15"/>
                </a:cubicBezTo>
              </a:path>
            </a:pathLst>
          </a:custGeom>
          <a:solidFill>
            <a:srgbClr val="D7816C">
              <a:alpha val="100000"/>
            </a:srgbClr>
          </a:solidFill>
          <a:ln w="9525" cap="flat" cmpd="sng">
            <a:solidFill>
              <a:schemeClr val="lt1">
                <a:alpha val="20000"/>
              </a:schemeClr>
            </a:solidFill>
            <a:prstDash val="solid"/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8852" name="任意多边形 1048851"/>
          <p:cNvSpPr/>
          <p:nvPr/>
        </p:nvSpPr>
        <p:spPr bwMode="auto">
          <a:xfrm>
            <a:off x="4205287" y="2616200"/>
            <a:ext cx="25400" cy="28575"/>
          </a:xfrm>
          <a:custGeom>
            <a:avLst/>
            <a:gdLst>
              <a:gd name="l" fmla="*/ 0 w 12"/>
              <a:gd name="t" fmla="*/ 0 h 15"/>
              <a:gd name="r" fmla="*/ 12 w 12"/>
              <a:gd name="b" fmla="*/ 15 h 15"/>
            </a:gdLst>
            <a:ahLst/>
            <a:cxnLst/>
            <a:rect l="l" t="t" r="r" b="b"/>
            <a:pathLst>
              <a:path w="12" h="15">
                <a:moveTo>
                  <a:pt x="8" y="0"/>
                </a:moveTo>
                <a:cubicBezTo>
                  <a:pt x="4" y="1"/>
                  <a:pt x="0" y="14"/>
                  <a:pt x="4" y="14"/>
                </a:cubicBezTo>
                <a:cubicBezTo>
                  <a:pt x="7" y="15"/>
                  <a:pt x="11" y="7"/>
                  <a:pt x="12" y="5"/>
                </a:cubicBezTo>
                <a:cubicBezTo>
                  <a:pt x="12" y="3"/>
                  <a:pt x="12" y="0"/>
                  <a:pt x="8" y="0"/>
                </a:cubicBezTo>
              </a:path>
            </a:pathLst>
          </a:custGeom>
          <a:solidFill>
            <a:srgbClr val="D7816C">
              <a:alpha val="100000"/>
            </a:srgbClr>
          </a:solidFill>
          <a:ln w="9525" cap="flat" cmpd="sng">
            <a:solidFill>
              <a:schemeClr val="lt1">
                <a:alpha val="20000"/>
              </a:schemeClr>
            </a:solidFill>
            <a:prstDash val="solid"/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8853" name="任意多边形 1048852"/>
          <p:cNvSpPr/>
          <p:nvPr/>
        </p:nvSpPr>
        <p:spPr bwMode="auto">
          <a:xfrm>
            <a:off x="4146550" y="2603500"/>
            <a:ext cx="50800" cy="33337"/>
          </a:xfrm>
          <a:custGeom>
            <a:avLst/>
            <a:gdLst>
              <a:gd name="l" fmla="*/ 0 w 26"/>
              <a:gd name="t" fmla="*/ 0 h 18"/>
              <a:gd name="r" fmla="*/ 26 w 26"/>
              <a:gd name="b" fmla="*/ 18 h 18"/>
            </a:gdLst>
            <a:ahLst/>
            <a:cxnLst/>
            <a:rect l="l" t="t" r="r" b="b"/>
            <a:pathLst>
              <a:path w="26" h="18">
                <a:moveTo>
                  <a:pt x="25" y="2"/>
                </a:moveTo>
                <a:cubicBezTo>
                  <a:pt x="26" y="0"/>
                  <a:pt x="24" y="2"/>
                  <a:pt x="22" y="2"/>
                </a:cubicBezTo>
                <a:cubicBezTo>
                  <a:pt x="20" y="3"/>
                  <a:pt x="18" y="2"/>
                  <a:pt x="14" y="3"/>
                </a:cubicBezTo>
                <a:cubicBezTo>
                  <a:pt x="11" y="3"/>
                  <a:pt x="7" y="8"/>
                  <a:pt x="4" y="10"/>
                </a:cubicBezTo>
                <a:cubicBezTo>
                  <a:pt x="2" y="13"/>
                  <a:pt x="0" y="15"/>
                  <a:pt x="1" y="16"/>
                </a:cubicBezTo>
                <a:cubicBezTo>
                  <a:pt x="2" y="18"/>
                  <a:pt x="2" y="16"/>
                  <a:pt x="4" y="15"/>
                </a:cubicBezTo>
                <a:cubicBezTo>
                  <a:pt x="5" y="14"/>
                  <a:pt x="4" y="16"/>
                  <a:pt x="6" y="15"/>
                </a:cubicBezTo>
                <a:cubicBezTo>
                  <a:pt x="8" y="15"/>
                  <a:pt x="10" y="14"/>
                  <a:pt x="14" y="13"/>
                </a:cubicBezTo>
                <a:cubicBezTo>
                  <a:pt x="19" y="12"/>
                  <a:pt x="25" y="4"/>
                  <a:pt x="25" y="2"/>
                </a:cubicBezTo>
              </a:path>
            </a:pathLst>
          </a:custGeom>
          <a:solidFill>
            <a:srgbClr val="D7816C">
              <a:alpha val="100000"/>
            </a:srgbClr>
          </a:solidFill>
          <a:ln w="9525" cap="flat" cmpd="sng">
            <a:solidFill>
              <a:schemeClr val="lt1">
                <a:alpha val="20000"/>
              </a:schemeClr>
            </a:solidFill>
            <a:prstDash val="solid"/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8854" name="任意多边形 1048853"/>
          <p:cNvSpPr/>
          <p:nvPr/>
        </p:nvSpPr>
        <p:spPr bwMode="auto">
          <a:xfrm>
            <a:off x="4098925" y="2509837"/>
            <a:ext cx="123825" cy="96837"/>
          </a:xfrm>
          <a:custGeom>
            <a:avLst/>
            <a:gdLst>
              <a:gd name="l" fmla="*/ 0 w 63"/>
              <a:gd name="t" fmla="*/ 0 h 52"/>
              <a:gd name="r" fmla="*/ 63 w 63"/>
              <a:gd name="b" fmla="*/ 52 h 52"/>
            </a:gdLst>
            <a:ahLst/>
            <a:cxnLst/>
            <a:rect l="l" t="t" r="r" b="b"/>
            <a:pathLst>
              <a:path w="63" h="52">
                <a:moveTo>
                  <a:pt x="56" y="33"/>
                </a:moveTo>
                <a:cubicBezTo>
                  <a:pt x="53" y="32"/>
                  <a:pt x="54" y="34"/>
                  <a:pt x="51" y="35"/>
                </a:cubicBezTo>
                <a:cubicBezTo>
                  <a:pt x="48" y="37"/>
                  <a:pt x="54" y="23"/>
                  <a:pt x="50" y="22"/>
                </a:cubicBezTo>
                <a:cubicBezTo>
                  <a:pt x="47" y="21"/>
                  <a:pt x="42" y="21"/>
                  <a:pt x="42" y="18"/>
                </a:cubicBezTo>
                <a:cubicBezTo>
                  <a:pt x="42" y="15"/>
                  <a:pt x="41" y="13"/>
                  <a:pt x="39" y="12"/>
                </a:cubicBezTo>
                <a:cubicBezTo>
                  <a:pt x="37" y="11"/>
                  <a:pt x="36" y="8"/>
                  <a:pt x="34" y="7"/>
                </a:cubicBezTo>
                <a:cubicBezTo>
                  <a:pt x="32" y="6"/>
                  <a:pt x="32" y="11"/>
                  <a:pt x="30" y="11"/>
                </a:cubicBezTo>
                <a:cubicBezTo>
                  <a:pt x="27" y="12"/>
                  <a:pt x="30" y="6"/>
                  <a:pt x="31" y="4"/>
                </a:cubicBezTo>
                <a:cubicBezTo>
                  <a:pt x="32" y="2"/>
                  <a:pt x="30" y="0"/>
                  <a:pt x="27" y="0"/>
                </a:cubicBezTo>
                <a:cubicBezTo>
                  <a:pt x="25" y="0"/>
                  <a:pt x="24" y="4"/>
                  <a:pt x="23" y="6"/>
                </a:cubicBezTo>
                <a:cubicBezTo>
                  <a:pt x="22" y="8"/>
                  <a:pt x="16" y="25"/>
                  <a:pt x="16" y="28"/>
                </a:cubicBezTo>
                <a:cubicBezTo>
                  <a:pt x="15" y="31"/>
                  <a:pt x="12" y="31"/>
                  <a:pt x="6" y="34"/>
                </a:cubicBezTo>
                <a:cubicBezTo>
                  <a:pt x="0" y="36"/>
                  <a:pt x="0" y="37"/>
                  <a:pt x="1" y="40"/>
                </a:cubicBezTo>
                <a:cubicBezTo>
                  <a:pt x="1" y="42"/>
                  <a:pt x="9" y="41"/>
                  <a:pt x="11" y="42"/>
                </a:cubicBezTo>
                <a:cubicBezTo>
                  <a:pt x="14" y="42"/>
                  <a:pt x="6" y="51"/>
                  <a:pt x="11" y="51"/>
                </a:cubicBezTo>
                <a:cubicBezTo>
                  <a:pt x="13" y="52"/>
                  <a:pt x="23" y="49"/>
                  <a:pt x="23" y="49"/>
                </a:cubicBezTo>
                <a:cubicBezTo>
                  <a:pt x="24" y="48"/>
                  <a:pt x="29" y="41"/>
                  <a:pt x="31" y="40"/>
                </a:cubicBezTo>
                <a:cubicBezTo>
                  <a:pt x="33" y="39"/>
                  <a:pt x="32" y="37"/>
                  <a:pt x="32" y="36"/>
                </a:cubicBezTo>
                <a:cubicBezTo>
                  <a:pt x="32" y="35"/>
                  <a:pt x="38" y="30"/>
                  <a:pt x="40" y="30"/>
                </a:cubicBezTo>
                <a:cubicBezTo>
                  <a:pt x="42" y="29"/>
                  <a:pt x="41" y="34"/>
                  <a:pt x="40" y="35"/>
                </a:cubicBezTo>
                <a:cubicBezTo>
                  <a:pt x="39" y="36"/>
                  <a:pt x="40" y="38"/>
                  <a:pt x="44" y="39"/>
                </a:cubicBezTo>
                <a:cubicBezTo>
                  <a:pt x="48" y="39"/>
                  <a:pt x="50" y="43"/>
                  <a:pt x="54" y="43"/>
                </a:cubicBezTo>
                <a:cubicBezTo>
                  <a:pt x="58" y="43"/>
                  <a:pt x="63" y="37"/>
                  <a:pt x="63" y="36"/>
                </a:cubicBezTo>
                <a:cubicBezTo>
                  <a:pt x="63" y="35"/>
                  <a:pt x="59" y="33"/>
                  <a:pt x="56" y="33"/>
                </a:cubicBezTo>
              </a:path>
            </a:pathLst>
          </a:custGeom>
          <a:solidFill>
            <a:srgbClr val="D7816C">
              <a:alpha val="100000"/>
            </a:srgbClr>
          </a:solidFill>
          <a:ln w="9525" cap="flat" cmpd="sng">
            <a:solidFill>
              <a:schemeClr val="lt1">
                <a:alpha val="20000"/>
              </a:schemeClr>
            </a:solidFill>
            <a:prstDash val="solid"/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8855" name="任意多边形 1048854"/>
          <p:cNvSpPr/>
          <p:nvPr/>
        </p:nvSpPr>
        <p:spPr bwMode="auto">
          <a:xfrm>
            <a:off x="4254500" y="2586037"/>
            <a:ext cx="23812" cy="17462"/>
          </a:xfrm>
          <a:custGeom>
            <a:avLst/>
            <a:gdLst>
              <a:gd name="l" fmla="*/ 0 w 12"/>
              <a:gd name="t" fmla="*/ 0 h 9"/>
              <a:gd name="r" fmla="*/ 12 w 12"/>
              <a:gd name="b" fmla="*/ 9 h 9"/>
            </a:gdLst>
            <a:ahLst/>
            <a:cxnLst/>
            <a:rect l="l" t="t" r="r" b="b"/>
            <a:pathLst>
              <a:path w="12" h="9">
                <a:moveTo>
                  <a:pt x="3" y="1"/>
                </a:moveTo>
                <a:cubicBezTo>
                  <a:pt x="0" y="2"/>
                  <a:pt x="1" y="7"/>
                  <a:pt x="3" y="8"/>
                </a:cubicBezTo>
                <a:cubicBezTo>
                  <a:pt x="4" y="9"/>
                  <a:pt x="8" y="7"/>
                  <a:pt x="10" y="6"/>
                </a:cubicBezTo>
                <a:cubicBezTo>
                  <a:pt x="12" y="5"/>
                  <a:pt x="8" y="4"/>
                  <a:pt x="7" y="4"/>
                </a:cubicBezTo>
                <a:cubicBezTo>
                  <a:pt x="6" y="4"/>
                  <a:pt x="5" y="0"/>
                  <a:pt x="3" y="1"/>
                </a:cubicBezTo>
              </a:path>
            </a:pathLst>
          </a:custGeom>
          <a:solidFill>
            <a:srgbClr val="D7816C">
              <a:alpha val="100000"/>
            </a:srgbClr>
          </a:solidFill>
          <a:ln w="9525" cap="flat" cmpd="sng">
            <a:solidFill>
              <a:schemeClr val="lt1">
                <a:alpha val="20000"/>
              </a:schemeClr>
            </a:solidFill>
            <a:prstDash val="solid"/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8856" name="任意多边形 1048855"/>
          <p:cNvSpPr/>
          <p:nvPr/>
        </p:nvSpPr>
        <p:spPr bwMode="auto">
          <a:xfrm>
            <a:off x="4275137" y="2581275"/>
            <a:ext cx="19050" cy="12700"/>
          </a:xfrm>
          <a:custGeom>
            <a:avLst/>
            <a:gdLst>
              <a:gd name="l" fmla="*/ 0 w 10"/>
              <a:gd name="t" fmla="*/ 0 h 7"/>
              <a:gd name="r" fmla="*/ 10 w 10"/>
              <a:gd name="b" fmla="*/ 7 h 7"/>
            </a:gdLst>
            <a:ahLst/>
            <a:cxnLst/>
            <a:rect l="l" t="t" r="r" b="b"/>
            <a:pathLst>
              <a:path w="10" h="7">
                <a:moveTo>
                  <a:pt x="8" y="6"/>
                </a:moveTo>
                <a:cubicBezTo>
                  <a:pt x="10" y="6"/>
                  <a:pt x="7" y="3"/>
                  <a:pt x="6" y="2"/>
                </a:cubicBezTo>
                <a:cubicBezTo>
                  <a:pt x="4" y="0"/>
                  <a:pt x="3" y="1"/>
                  <a:pt x="2" y="2"/>
                </a:cubicBezTo>
                <a:cubicBezTo>
                  <a:pt x="0" y="3"/>
                  <a:pt x="3" y="7"/>
                  <a:pt x="8" y="6"/>
                </a:cubicBezTo>
              </a:path>
            </a:pathLst>
          </a:custGeom>
          <a:solidFill>
            <a:srgbClr val="D7816C">
              <a:alpha val="100000"/>
            </a:srgbClr>
          </a:solidFill>
          <a:ln w="9525" cap="flat" cmpd="sng">
            <a:solidFill>
              <a:schemeClr val="lt1">
                <a:alpha val="20000"/>
              </a:schemeClr>
            </a:solidFill>
            <a:prstDash val="solid"/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8857" name="任意多边形 1048856"/>
          <p:cNvSpPr/>
          <p:nvPr/>
        </p:nvSpPr>
        <p:spPr bwMode="auto">
          <a:xfrm>
            <a:off x="4341812" y="2428875"/>
            <a:ext cx="26987" cy="23812"/>
          </a:xfrm>
          <a:custGeom>
            <a:avLst/>
            <a:gdLst>
              <a:gd name="l" fmla="*/ 0 w 14"/>
              <a:gd name="t" fmla="*/ 0 h 13"/>
              <a:gd name="r" fmla="*/ 14 w 14"/>
              <a:gd name="b" fmla="*/ 13 h 13"/>
            </a:gdLst>
            <a:ahLst/>
            <a:cxnLst/>
            <a:rect l="l" t="t" r="r" b="b"/>
            <a:pathLst>
              <a:path w="14" h="13">
                <a:moveTo>
                  <a:pt x="5" y="13"/>
                </a:moveTo>
                <a:cubicBezTo>
                  <a:pt x="8" y="13"/>
                  <a:pt x="10" y="12"/>
                  <a:pt x="11" y="9"/>
                </a:cubicBezTo>
                <a:cubicBezTo>
                  <a:pt x="13" y="7"/>
                  <a:pt x="14" y="1"/>
                  <a:pt x="9" y="1"/>
                </a:cubicBezTo>
                <a:cubicBezTo>
                  <a:pt x="5" y="0"/>
                  <a:pt x="1" y="4"/>
                  <a:pt x="0" y="6"/>
                </a:cubicBezTo>
                <a:cubicBezTo>
                  <a:pt x="0" y="7"/>
                  <a:pt x="0" y="13"/>
                  <a:pt x="5" y="13"/>
                </a:cubicBezTo>
              </a:path>
            </a:pathLst>
          </a:custGeom>
          <a:solidFill>
            <a:srgbClr val="D7816C">
              <a:alpha val="100000"/>
            </a:srgbClr>
          </a:solidFill>
          <a:ln w="9525" cap="flat" cmpd="sng">
            <a:solidFill>
              <a:schemeClr val="lt1">
                <a:alpha val="20000"/>
              </a:schemeClr>
            </a:solidFill>
            <a:prstDash val="solid"/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8858" name="任意多边形 1048857"/>
          <p:cNvSpPr/>
          <p:nvPr/>
        </p:nvSpPr>
        <p:spPr bwMode="auto">
          <a:xfrm>
            <a:off x="4265612" y="2360612"/>
            <a:ext cx="34925" cy="15875"/>
          </a:xfrm>
          <a:custGeom>
            <a:avLst/>
            <a:gdLst>
              <a:gd name="l" fmla="*/ 0 w 18"/>
              <a:gd name="t" fmla="*/ 0 h 9"/>
              <a:gd name="r" fmla="*/ 18 w 18"/>
              <a:gd name="b" fmla="*/ 9 h 9"/>
            </a:gdLst>
            <a:ahLst/>
            <a:cxnLst/>
            <a:rect l="l" t="t" r="r" b="b"/>
            <a:pathLst>
              <a:path w="18" h="9">
                <a:moveTo>
                  <a:pt x="17" y="1"/>
                </a:moveTo>
                <a:cubicBezTo>
                  <a:pt x="17" y="0"/>
                  <a:pt x="8" y="2"/>
                  <a:pt x="4" y="2"/>
                </a:cubicBezTo>
                <a:cubicBezTo>
                  <a:pt x="0" y="2"/>
                  <a:pt x="5" y="4"/>
                  <a:pt x="8" y="7"/>
                </a:cubicBezTo>
                <a:cubicBezTo>
                  <a:pt x="11" y="9"/>
                  <a:pt x="15" y="8"/>
                  <a:pt x="16" y="8"/>
                </a:cubicBezTo>
                <a:cubicBezTo>
                  <a:pt x="18" y="7"/>
                  <a:pt x="18" y="3"/>
                  <a:pt x="17" y="1"/>
                </a:cubicBezTo>
              </a:path>
            </a:pathLst>
          </a:custGeom>
          <a:solidFill>
            <a:srgbClr val="D7816C">
              <a:alpha val="100000"/>
            </a:srgbClr>
          </a:solidFill>
          <a:ln w="9525" cap="flat" cmpd="sng">
            <a:solidFill>
              <a:schemeClr val="lt1">
                <a:alpha val="20000"/>
              </a:schemeClr>
            </a:solidFill>
            <a:prstDash val="solid"/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8859" name="任意多边形 1048858"/>
          <p:cNvSpPr/>
          <p:nvPr/>
        </p:nvSpPr>
        <p:spPr bwMode="auto">
          <a:xfrm>
            <a:off x="4473575" y="2636837"/>
            <a:ext cx="30162" cy="19050"/>
          </a:xfrm>
          <a:custGeom>
            <a:avLst/>
            <a:gdLst>
              <a:gd name="l" fmla="*/ 0 w 15"/>
              <a:gd name="t" fmla="*/ 0 h 11"/>
              <a:gd name="r" fmla="*/ 15 w 15"/>
              <a:gd name="b" fmla="*/ 11 h 11"/>
            </a:gdLst>
            <a:ahLst/>
            <a:cxnLst/>
            <a:rect l="l" t="t" r="r" b="b"/>
            <a:pathLst>
              <a:path w="15" h="11">
                <a:moveTo>
                  <a:pt x="8" y="1"/>
                </a:moveTo>
                <a:cubicBezTo>
                  <a:pt x="8" y="0"/>
                  <a:pt x="4" y="3"/>
                  <a:pt x="2" y="4"/>
                </a:cubicBezTo>
                <a:cubicBezTo>
                  <a:pt x="0" y="5"/>
                  <a:pt x="4" y="9"/>
                  <a:pt x="7" y="10"/>
                </a:cubicBezTo>
                <a:cubicBezTo>
                  <a:pt x="10" y="11"/>
                  <a:pt x="10" y="7"/>
                  <a:pt x="12" y="6"/>
                </a:cubicBezTo>
                <a:cubicBezTo>
                  <a:pt x="15" y="4"/>
                  <a:pt x="10" y="4"/>
                  <a:pt x="9" y="4"/>
                </a:cubicBezTo>
                <a:cubicBezTo>
                  <a:pt x="7" y="4"/>
                  <a:pt x="7" y="2"/>
                  <a:pt x="8" y="1"/>
                </a:cubicBezTo>
              </a:path>
            </a:pathLst>
          </a:custGeom>
          <a:solidFill>
            <a:srgbClr val="D7816C">
              <a:alpha val="100000"/>
            </a:srgbClr>
          </a:solidFill>
          <a:ln w="9525" cap="flat" cmpd="sng">
            <a:solidFill>
              <a:schemeClr val="lt1">
                <a:alpha val="20000"/>
              </a:schemeClr>
            </a:solidFill>
            <a:prstDash val="solid"/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8860" name="任意多边形 1048859"/>
          <p:cNvSpPr/>
          <p:nvPr/>
        </p:nvSpPr>
        <p:spPr bwMode="auto">
          <a:xfrm>
            <a:off x="4141787" y="2185987"/>
            <a:ext cx="452437" cy="458787"/>
          </a:xfrm>
          <a:custGeom>
            <a:avLst/>
            <a:gdLst>
              <a:gd name="l" fmla="*/ 0 w 230"/>
              <a:gd name="t" fmla="*/ 0 h 249"/>
              <a:gd name="r" fmla="*/ 230 w 230"/>
              <a:gd name="b" fmla="*/ 249 h 249"/>
            </a:gdLst>
            <a:ahLst/>
            <a:cxnLst/>
            <a:rect l="l" t="t" r="r" b="b"/>
            <a:pathLst>
              <a:path w="230" h="249">
                <a:moveTo>
                  <a:pt x="5" y="55"/>
                </a:moveTo>
                <a:cubicBezTo>
                  <a:pt x="4" y="57"/>
                  <a:pt x="5" y="61"/>
                  <a:pt x="6" y="63"/>
                </a:cubicBezTo>
                <a:cubicBezTo>
                  <a:pt x="7" y="65"/>
                  <a:pt x="9" y="64"/>
                  <a:pt x="13" y="65"/>
                </a:cubicBezTo>
                <a:cubicBezTo>
                  <a:pt x="17" y="67"/>
                  <a:pt x="19" y="69"/>
                  <a:pt x="19" y="71"/>
                </a:cubicBezTo>
                <a:cubicBezTo>
                  <a:pt x="20" y="72"/>
                  <a:pt x="13" y="70"/>
                  <a:pt x="11" y="70"/>
                </a:cubicBezTo>
                <a:cubicBezTo>
                  <a:pt x="9" y="70"/>
                  <a:pt x="11" y="73"/>
                  <a:pt x="13" y="76"/>
                </a:cubicBezTo>
                <a:cubicBezTo>
                  <a:pt x="15" y="79"/>
                  <a:pt x="15" y="77"/>
                  <a:pt x="19" y="78"/>
                </a:cubicBezTo>
                <a:cubicBezTo>
                  <a:pt x="23" y="79"/>
                  <a:pt x="22" y="81"/>
                  <a:pt x="22" y="82"/>
                </a:cubicBezTo>
                <a:cubicBezTo>
                  <a:pt x="23" y="84"/>
                  <a:pt x="16" y="80"/>
                  <a:pt x="17" y="81"/>
                </a:cubicBezTo>
                <a:cubicBezTo>
                  <a:pt x="18" y="82"/>
                  <a:pt x="21" y="86"/>
                  <a:pt x="22" y="87"/>
                </a:cubicBezTo>
                <a:cubicBezTo>
                  <a:pt x="24" y="88"/>
                  <a:pt x="25" y="86"/>
                  <a:pt x="27" y="86"/>
                </a:cubicBezTo>
                <a:cubicBezTo>
                  <a:pt x="28" y="85"/>
                  <a:pt x="30" y="89"/>
                  <a:pt x="31" y="89"/>
                </a:cubicBezTo>
                <a:cubicBezTo>
                  <a:pt x="32" y="89"/>
                  <a:pt x="35" y="88"/>
                  <a:pt x="36" y="88"/>
                </a:cubicBezTo>
                <a:cubicBezTo>
                  <a:pt x="38" y="87"/>
                  <a:pt x="39" y="91"/>
                  <a:pt x="41" y="92"/>
                </a:cubicBezTo>
                <a:cubicBezTo>
                  <a:pt x="44" y="93"/>
                  <a:pt x="52" y="93"/>
                  <a:pt x="55" y="93"/>
                </a:cubicBezTo>
                <a:cubicBezTo>
                  <a:pt x="57" y="94"/>
                  <a:pt x="58" y="95"/>
                  <a:pt x="60" y="95"/>
                </a:cubicBezTo>
                <a:cubicBezTo>
                  <a:pt x="61" y="95"/>
                  <a:pt x="62" y="93"/>
                  <a:pt x="63" y="93"/>
                </a:cubicBezTo>
                <a:cubicBezTo>
                  <a:pt x="65" y="93"/>
                  <a:pt x="64" y="95"/>
                  <a:pt x="65" y="94"/>
                </a:cubicBezTo>
                <a:cubicBezTo>
                  <a:pt x="65" y="94"/>
                  <a:pt x="79" y="93"/>
                  <a:pt x="81" y="92"/>
                </a:cubicBezTo>
                <a:cubicBezTo>
                  <a:pt x="83" y="92"/>
                  <a:pt x="89" y="91"/>
                  <a:pt x="91" y="91"/>
                </a:cubicBezTo>
                <a:cubicBezTo>
                  <a:pt x="93" y="91"/>
                  <a:pt x="96" y="97"/>
                  <a:pt x="98" y="98"/>
                </a:cubicBezTo>
                <a:cubicBezTo>
                  <a:pt x="100" y="99"/>
                  <a:pt x="100" y="97"/>
                  <a:pt x="100" y="96"/>
                </a:cubicBezTo>
                <a:cubicBezTo>
                  <a:pt x="101" y="94"/>
                  <a:pt x="103" y="93"/>
                  <a:pt x="105" y="93"/>
                </a:cubicBezTo>
                <a:cubicBezTo>
                  <a:pt x="108" y="93"/>
                  <a:pt x="106" y="95"/>
                  <a:pt x="105" y="96"/>
                </a:cubicBezTo>
                <a:cubicBezTo>
                  <a:pt x="104" y="98"/>
                  <a:pt x="104" y="101"/>
                  <a:pt x="105" y="103"/>
                </a:cubicBezTo>
                <a:cubicBezTo>
                  <a:pt x="107" y="105"/>
                  <a:pt x="109" y="106"/>
                  <a:pt x="112" y="108"/>
                </a:cubicBezTo>
                <a:cubicBezTo>
                  <a:pt x="115" y="110"/>
                  <a:pt x="119" y="110"/>
                  <a:pt x="122" y="110"/>
                </a:cubicBezTo>
                <a:cubicBezTo>
                  <a:pt x="125" y="110"/>
                  <a:pt x="127" y="112"/>
                  <a:pt x="125" y="113"/>
                </a:cubicBezTo>
                <a:cubicBezTo>
                  <a:pt x="122" y="114"/>
                  <a:pt x="122" y="120"/>
                  <a:pt x="122" y="122"/>
                </a:cubicBezTo>
                <a:cubicBezTo>
                  <a:pt x="123" y="125"/>
                  <a:pt x="123" y="127"/>
                  <a:pt x="125" y="128"/>
                </a:cubicBezTo>
                <a:cubicBezTo>
                  <a:pt x="128" y="128"/>
                  <a:pt x="128" y="128"/>
                  <a:pt x="127" y="133"/>
                </a:cubicBezTo>
                <a:cubicBezTo>
                  <a:pt x="126" y="138"/>
                  <a:pt x="130" y="141"/>
                  <a:pt x="129" y="144"/>
                </a:cubicBezTo>
                <a:cubicBezTo>
                  <a:pt x="129" y="147"/>
                  <a:pt x="126" y="146"/>
                  <a:pt x="125" y="147"/>
                </a:cubicBezTo>
                <a:cubicBezTo>
                  <a:pt x="123" y="148"/>
                  <a:pt x="126" y="150"/>
                  <a:pt x="127" y="152"/>
                </a:cubicBezTo>
                <a:cubicBezTo>
                  <a:pt x="128" y="153"/>
                  <a:pt x="122" y="153"/>
                  <a:pt x="119" y="154"/>
                </a:cubicBezTo>
                <a:cubicBezTo>
                  <a:pt x="116" y="155"/>
                  <a:pt x="110" y="160"/>
                  <a:pt x="109" y="163"/>
                </a:cubicBezTo>
                <a:cubicBezTo>
                  <a:pt x="108" y="165"/>
                  <a:pt x="112" y="171"/>
                  <a:pt x="113" y="173"/>
                </a:cubicBezTo>
                <a:cubicBezTo>
                  <a:pt x="114" y="175"/>
                  <a:pt x="109" y="177"/>
                  <a:pt x="106" y="178"/>
                </a:cubicBezTo>
                <a:cubicBezTo>
                  <a:pt x="103" y="179"/>
                  <a:pt x="103" y="178"/>
                  <a:pt x="101" y="178"/>
                </a:cubicBezTo>
                <a:cubicBezTo>
                  <a:pt x="99" y="177"/>
                  <a:pt x="98" y="178"/>
                  <a:pt x="95" y="178"/>
                </a:cubicBezTo>
                <a:cubicBezTo>
                  <a:pt x="91" y="179"/>
                  <a:pt x="90" y="177"/>
                  <a:pt x="89" y="176"/>
                </a:cubicBezTo>
                <a:cubicBezTo>
                  <a:pt x="87" y="175"/>
                  <a:pt x="80" y="175"/>
                  <a:pt x="79" y="176"/>
                </a:cubicBezTo>
                <a:cubicBezTo>
                  <a:pt x="77" y="177"/>
                  <a:pt x="76" y="178"/>
                  <a:pt x="74" y="179"/>
                </a:cubicBezTo>
                <a:cubicBezTo>
                  <a:pt x="72" y="181"/>
                  <a:pt x="74" y="182"/>
                  <a:pt x="76" y="183"/>
                </a:cubicBezTo>
                <a:cubicBezTo>
                  <a:pt x="77" y="184"/>
                  <a:pt x="75" y="188"/>
                  <a:pt x="73" y="190"/>
                </a:cubicBezTo>
                <a:cubicBezTo>
                  <a:pt x="72" y="192"/>
                  <a:pt x="67" y="193"/>
                  <a:pt x="66" y="195"/>
                </a:cubicBezTo>
                <a:cubicBezTo>
                  <a:pt x="65" y="197"/>
                  <a:pt x="68" y="204"/>
                  <a:pt x="70" y="205"/>
                </a:cubicBezTo>
                <a:cubicBezTo>
                  <a:pt x="71" y="206"/>
                  <a:pt x="77" y="207"/>
                  <a:pt x="80" y="206"/>
                </a:cubicBezTo>
                <a:cubicBezTo>
                  <a:pt x="83" y="206"/>
                  <a:pt x="92" y="202"/>
                  <a:pt x="94" y="202"/>
                </a:cubicBezTo>
                <a:cubicBezTo>
                  <a:pt x="96" y="202"/>
                  <a:pt x="100" y="203"/>
                  <a:pt x="102" y="204"/>
                </a:cubicBezTo>
                <a:cubicBezTo>
                  <a:pt x="105" y="205"/>
                  <a:pt x="105" y="205"/>
                  <a:pt x="106" y="203"/>
                </a:cubicBezTo>
                <a:cubicBezTo>
                  <a:pt x="108" y="202"/>
                  <a:pt x="112" y="205"/>
                  <a:pt x="113" y="207"/>
                </a:cubicBezTo>
                <a:cubicBezTo>
                  <a:pt x="114" y="208"/>
                  <a:pt x="112" y="212"/>
                  <a:pt x="113" y="213"/>
                </a:cubicBezTo>
                <a:cubicBezTo>
                  <a:pt x="114" y="215"/>
                  <a:pt x="116" y="214"/>
                  <a:pt x="119" y="214"/>
                </a:cubicBezTo>
                <a:cubicBezTo>
                  <a:pt x="122" y="214"/>
                  <a:pt x="123" y="216"/>
                  <a:pt x="124" y="217"/>
                </a:cubicBezTo>
                <a:cubicBezTo>
                  <a:pt x="126" y="218"/>
                  <a:pt x="121" y="219"/>
                  <a:pt x="119" y="221"/>
                </a:cubicBezTo>
                <a:cubicBezTo>
                  <a:pt x="117" y="223"/>
                  <a:pt x="120" y="224"/>
                  <a:pt x="123" y="225"/>
                </a:cubicBezTo>
                <a:cubicBezTo>
                  <a:pt x="127" y="227"/>
                  <a:pt x="124" y="229"/>
                  <a:pt x="126" y="230"/>
                </a:cubicBezTo>
                <a:cubicBezTo>
                  <a:pt x="127" y="232"/>
                  <a:pt x="130" y="234"/>
                  <a:pt x="132" y="234"/>
                </a:cubicBezTo>
                <a:cubicBezTo>
                  <a:pt x="134" y="234"/>
                  <a:pt x="131" y="231"/>
                  <a:pt x="131" y="230"/>
                </a:cubicBezTo>
                <a:cubicBezTo>
                  <a:pt x="132" y="230"/>
                  <a:pt x="135" y="233"/>
                  <a:pt x="139" y="234"/>
                </a:cubicBezTo>
                <a:cubicBezTo>
                  <a:pt x="143" y="236"/>
                  <a:pt x="141" y="236"/>
                  <a:pt x="142" y="237"/>
                </a:cubicBezTo>
                <a:cubicBezTo>
                  <a:pt x="143" y="238"/>
                  <a:pt x="151" y="239"/>
                  <a:pt x="153" y="239"/>
                </a:cubicBezTo>
                <a:cubicBezTo>
                  <a:pt x="155" y="239"/>
                  <a:pt x="160" y="247"/>
                  <a:pt x="164" y="248"/>
                </a:cubicBezTo>
                <a:cubicBezTo>
                  <a:pt x="168" y="249"/>
                  <a:pt x="169" y="244"/>
                  <a:pt x="171" y="243"/>
                </a:cubicBezTo>
                <a:cubicBezTo>
                  <a:pt x="172" y="242"/>
                  <a:pt x="170" y="240"/>
                  <a:pt x="171" y="238"/>
                </a:cubicBezTo>
                <a:cubicBezTo>
                  <a:pt x="171" y="237"/>
                  <a:pt x="170" y="233"/>
                  <a:pt x="167" y="233"/>
                </a:cubicBezTo>
                <a:cubicBezTo>
                  <a:pt x="164" y="232"/>
                  <a:pt x="163" y="229"/>
                  <a:pt x="159" y="226"/>
                </a:cubicBezTo>
                <a:cubicBezTo>
                  <a:pt x="156" y="223"/>
                  <a:pt x="159" y="224"/>
                  <a:pt x="159" y="222"/>
                </a:cubicBezTo>
                <a:cubicBezTo>
                  <a:pt x="159" y="221"/>
                  <a:pt x="158" y="221"/>
                  <a:pt x="156" y="222"/>
                </a:cubicBezTo>
                <a:cubicBezTo>
                  <a:pt x="154" y="223"/>
                  <a:pt x="153" y="222"/>
                  <a:pt x="152" y="219"/>
                </a:cubicBezTo>
                <a:cubicBezTo>
                  <a:pt x="151" y="217"/>
                  <a:pt x="149" y="214"/>
                  <a:pt x="150" y="213"/>
                </a:cubicBezTo>
                <a:cubicBezTo>
                  <a:pt x="150" y="212"/>
                  <a:pt x="151" y="213"/>
                  <a:pt x="152" y="214"/>
                </a:cubicBezTo>
                <a:cubicBezTo>
                  <a:pt x="152" y="214"/>
                  <a:pt x="154" y="214"/>
                  <a:pt x="154" y="213"/>
                </a:cubicBezTo>
                <a:cubicBezTo>
                  <a:pt x="155" y="212"/>
                  <a:pt x="157" y="216"/>
                  <a:pt x="159" y="218"/>
                </a:cubicBezTo>
                <a:cubicBezTo>
                  <a:pt x="161" y="220"/>
                  <a:pt x="162" y="218"/>
                  <a:pt x="162" y="217"/>
                </a:cubicBezTo>
                <a:cubicBezTo>
                  <a:pt x="163" y="216"/>
                  <a:pt x="164" y="220"/>
                  <a:pt x="166" y="222"/>
                </a:cubicBezTo>
                <a:cubicBezTo>
                  <a:pt x="168" y="224"/>
                  <a:pt x="171" y="226"/>
                  <a:pt x="172" y="227"/>
                </a:cubicBezTo>
                <a:cubicBezTo>
                  <a:pt x="173" y="229"/>
                  <a:pt x="178" y="230"/>
                  <a:pt x="179" y="231"/>
                </a:cubicBezTo>
                <a:cubicBezTo>
                  <a:pt x="181" y="232"/>
                  <a:pt x="178" y="234"/>
                  <a:pt x="177" y="236"/>
                </a:cubicBezTo>
                <a:cubicBezTo>
                  <a:pt x="177" y="237"/>
                  <a:pt x="179" y="237"/>
                  <a:pt x="180" y="237"/>
                </a:cubicBezTo>
                <a:cubicBezTo>
                  <a:pt x="182" y="237"/>
                  <a:pt x="182" y="238"/>
                  <a:pt x="184" y="239"/>
                </a:cubicBezTo>
                <a:cubicBezTo>
                  <a:pt x="185" y="240"/>
                  <a:pt x="187" y="236"/>
                  <a:pt x="188" y="235"/>
                </a:cubicBezTo>
                <a:cubicBezTo>
                  <a:pt x="189" y="234"/>
                  <a:pt x="184" y="234"/>
                  <a:pt x="184" y="232"/>
                </a:cubicBezTo>
                <a:cubicBezTo>
                  <a:pt x="184" y="231"/>
                  <a:pt x="185" y="229"/>
                  <a:pt x="186" y="227"/>
                </a:cubicBezTo>
                <a:cubicBezTo>
                  <a:pt x="187" y="225"/>
                  <a:pt x="186" y="223"/>
                  <a:pt x="186" y="222"/>
                </a:cubicBezTo>
                <a:cubicBezTo>
                  <a:pt x="186" y="221"/>
                  <a:pt x="188" y="222"/>
                  <a:pt x="188" y="223"/>
                </a:cubicBezTo>
                <a:cubicBezTo>
                  <a:pt x="189" y="224"/>
                  <a:pt x="191" y="222"/>
                  <a:pt x="193" y="222"/>
                </a:cubicBezTo>
                <a:cubicBezTo>
                  <a:pt x="194" y="222"/>
                  <a:pt x="191" y="220"/>
                  <a:pt x="192" y="218"/>
                </a:cubicBezTo>
                <a:cubicBezTo>
                  <a:pt x="193" y="217"/>
                  <a:pt x="191" y="215"/>
                  <a:pt x="190" y="214"/>
                </a:cubicBezTo>
                <a:cubicBezTo>
                  <a:pt x="190" y="213"/>
                  <a:pt x="190" y="211"/>
                  <a:pt x="188" y="209"/>
                </a:cubicBezTo>
                <a:cubicBezTo>
                  <a:pt x="186" y="208"/>
                  <a:pt x="187" y="202"/>
                  <a:pt x="184" y="200"/>
                </a:cubicBezTo>
                <a:cubicBezTo>
                  <a:pt x="182" y="199"/>
                  <a:pt x="182" y="195"/>
                  <a:pt x="182" y="194"/>
                </a:cubicBezTo>
                <a:cubicBezTo>
                  <a:pt x="181" y="193"/>
                  <a:pt x="179" y="195"/>
                  <a:pt x="179" y="196"/>
                </a:cubicBezTo>
                <a:cubicBezTo>
                  <a:pt x="178" y="197"/>
                  <a:pt x="178" y="193"/>
                  <a:pt x="176" y="193"/>
                </a:cubicBezTo>
                <a:cubicBezTo>
                  <a:pt x="174" y="193"/>
                  <a:pt x="173" y="193"/>
                  <a:pt x="171" y="193"/>
                </a:cubicBezTo>
                <a:cubicBezTo>
                  <a:pt x="169" y="193"/>
                  <a:pt x="171" y="189"/>
                  <a:pt x="173" y="189"/>
                </a:cubicBezTo>
                <a:cubicBezTo>
                  <a:pt x="176" y="188"/>
                  <a:pt x="174" y="187"/>
                  <a:pt x="172" y="185"/>
                </a:cubicBezTo>
                <a:cubicBezTo>
                  <a:pt x="171" y="184"/>
                  <a:pt x="173" y="183"/>
                  <a:pt x="171" y="182"/>
                </a:cubicBezTo>
                <a:cubicBezTo>
                  <a:pt x="169" y="182"/>
                  <a:pt x="170" y="180"/>
                  <a:pt x="171" y="179"/>
                </a:cubicBezTo>
                <a:cubicBezTo>
                  <a:pt x="172" y="178"/>
                  <a:pt x="167" y="179"/>
                  <a:pt x="166" y="178"/>
                </a:cubicBezTo>
                <a:cubicBezTo>
                  <a:pt x="166" y="177"/>
                  <a:pt x="168" y="175"/>
                  <a:pt x="170" y="174"/>
                </a:cubicBezTo>
                <a:cubicBezTo>
                  <a:pt x="172" y="174"/>
                  <a:pt x="170" y="172"/>
                  <a:pt x="169" y="171"/>
                </a:cubicBezTo>
                <a:cubicBezTo>
                  <a:pt x="168" y="171"/>
                  <a:pt x="170" y="170"/>
                  <a:pt x="171" y="169"/>
                </a:cubicBezTo>
                <a:cubicBezTo>
                  <a:pt x="172" y="169"/>
                  <a:pt x="173" y="166"/>
                  <a:pt x="175" y="165"/>
                </a:cubicBezTo>
                <a:cubicBezTo>
                  <a:pt x="177" y="165"/>
                  <a:pt x="178" y="164"/>
                  <a:pt x="179" y="164"/>
                </a:cubicBezTo>
                <a:cubicBezTo>
                  <a:pt x="180" y="163"/>
                  <a:pt x="180" y="166"/>
                  <a:pt x="181" y="168"/>
                </a:cubicBezTo>
                <a:cubicBezTo>
                  <a:pt x="181" y="170"/>
                  <a:pt x="182" y="171"/>
                  <a:pt x="183" y="173"/>
                </a:cubicBezTo>
                <a:cubicBezTo>
                  <a:pt x="184" y="174"/>
                  <a:pt x="186" y="172"/>
                  <a:pt x="188" y="171"/>
                </a:cubicBezTo>
                <a:cubicBezTo>
                  <a:pt x="189" y="170"/>
                  <a:pt x="187" y="172"/>
                  <a:pt x="187" y="174"/>
                </a:cubicBezTo>
                <a:cubicBezTo>
                  <a:pt x="186" y="175"/>
                  <a:pt x="188" y="174"/>
                  <a:pt x="191" y="174"/>
                </a:cubicBezTo>
                <a:cubicBezTo>
                  <a:pt x="194" y="174"/>
                  <a:pt x="190" y="176"/>
                  <a:pt x="189" y="177"/>
                </a:cubicBezTo>
                <a:cubicBezTo>
                  <a:pt x="188" y="178"/>
                  <a:pt x="190" y="179"/>
                  <a:pt x="192" y="180"/>
                </a:cubicBezTo>
                <a:cubicBezTo>
                  <a:pt x="194" y="181"/>
                  <a:pt x="193" y="181"/>
                  <a:pt x="191" y="182"/>
                </a:cubicBezTo>
                <a:cubicBezTo>
                  <a:pt x="189" y="184"/>
                  <a:pt x="192" y="183"/>
                  <a:pt x="194" y="183"/>
                </a:cubicBezTo>
                <a:cubicBezTo>
                  <a:pt x="197" y="183"/>
                  <a:pt x="192" y="188"/>
                  <a:pt x="192" y="188"/>
                </a:cubicBezTo>
                <a:cubicBezTo>
                  <a:pt x="192" y="188"/>
                  <a:pt x="196" y="187"/>
                  <a:pt x="198" y="186"/>
                </a:cubicBezTo>
                <a:cubicBezTo>
                  <a:pt x="201" y="185"/>
                  <a:pt x="203" y="190"/>
                  <a:pt x="205" y="190"/>
                </a:cubicBezTo>
                <a:cubicBezTo>
                  <a:pt x="208" y="191"/>
                  <a:pt x="202" y="185"/>
                  <a:pt x="203" y="185"/>
                </a:cubicBezTo>
                <a:cubicBezTo>
                  <a:pt x="204" y="185"/>
                  <a:pt x="203" y="182"/>
                  <a:pt x="205" y="181"/>
                </a:cubicBezTo>
                <a:cubicBezTo>
                  <a:pt x="207" y="181"/>
                  <a:pt x="207" y="178"/>
                  <a:pt x="207" y="177"/>
                </a:cubicBezTo>
                <a:cubicBezTo>
                  <a:pt x="208" y="175"/>
                  <a:pt x="210" y="179"/>
                  <a:pt x="212" y="181"/>
                </a:cubicBezTo>
                <a:cubicBezTo>
                  <a:pt x="214" y="183"/>
                  <a:pt x="214" y="180"/>
                  <a:pt x="216" y="179"/>
                </a:cubicBezTo>
                <a:cubicBezTo>
                  <a:pt x="218" y="177"/>
                  <a:pt x="221" y="179"/>
                  <a:pt x="223" y="179"/>
                </a:cubicBezTo>
                <a:cubicBezTo>
                  <a:pt x="225" y="178"/>
                  <a:pt x="225" y="175"/>
                  <a:pt x="223" y="173"/>
                </a:cubicBezTo>
                <a:cubicBezTo>
                  <a:pt x="221" y="171"/>
                  <a:pt x="219" y="167"/>
                  <a:pt x="218" y="165"/>
                </a:cubicBezTo>
                <a:cubicBezTo>
                  <a:pt x="217" y="162"/>
                  <a:pt x="221" y="163"/>
                  <a:pt x="224" y="163"/>
                </a:cubicBezTo>
                <a:cubicBezTo>
                  <a:pt x="227" y="163"/>
                  <a:pt x="228" y="161"/>
                  <a:pt x="229" y="159"/>
                </a:cubicBezTo>
                <a:cubicBezTo>
                  <a:pt x="230" y="158"/>
                  <a:pt x="229" y="157"/>
                  <a:pt x="227" y="158"/>
                </a:cubicBezTo>
                <a:cubicBezTo>
                  <a:pt x="226" y="158"/>
                  <a:pt x="225" y="153"/>
                  <a:pt x="224" y="152"/>
                </a:cubicBezTo>
                <a:cubicBezTo>
                  <a:pt x="223" y="152"/>
                  <a:pt x="222" y="155"/>
                  <a:pt x="222" y="156"/>
                </a:cubicBezTo>
                <a:cubicBezTo>
                  <a:pt x="221" y="157"/>
                  <a:pt x="217" y="156"/>
                  <a:pt x="215" y="156"/>
                </a:cubicBezTo>
                <a:cubicBezTo>
                  <a:pt x="214" y="155"/>
                  <a:pt x="217" y="151"/>
                  <a:pt x="217" y="150"/>
                </a:cubicBezTo>
                <a:cubicBezTo>
                  <a:pt x="216" y="149"/>
                  <a:pt x="213" y="153"/>
                  <a:pt x="211" y="154"/>
                </a:cubicBezTo>
                <a:cubicBezTo>
                  <a:pt x="210" y="155"/>
                  <a:pt x="210" y="152"/>
                  <a:pt x="209" y="152"/>
                </a:cubicBezTo>
                <a:cubicBezTo>
                  <a:pt x="208" y="151"/>
                  <a:pt x="203" y="155"/>
                  <a:pt x="200" y="156"/>
                </a:cubicBezTo>
                <a:cubicBezTo>
                  <a:pt x="197" y="158"/>
                  <a:pt x="200" y="153"/>
                  <a:pt x="202" y="153"/>
                </a:cubicBezTo>
                <a:cubicBezTo>
                  <a:pt x="204" y="152"/>
                  <a:pt x="202" y="149"/>
                  <a:pt x="202" y="149"/>
                </a:cubicBezTo>
                <a:cubicBezTo>
                  <a:pt x="201" y="148"/>
                  <a:pt x="205" y="149"/>
                  <a:pt x="206" y="148"/>
                </a:cubicBezTo>
                <a:cubicBezTo>
                  <a:pt x="207" y="148"/>
                  <a:pt x="207" y="142"/>
                  <a:pt x="205" y="140"/>
                </a:cubicBezTo>
                <a:cubicBezTo>
                  <a:pt x="203" y="137"/>
                  <a:pt x="200" y="141"/>
                  <a:pt x="199" y="139"/>
                </a:cubicBezTo>
                <a:cubicBezTo>
                  <a:pt x="197" y="138"/>
                  <a:pt x="202" y="134"/>
                  <a:pt x="201" y="134"/>
                </a:cubicBezTo>
                <a:cubicBezTo>
                  <a:pt x="201" y="133"/>
                  <a:pt x="199" y="134"/>
                  <a:pt x="196" y="135"/>
                </a:cubicBezTo>
                <a:cubicBezTo>
                  <a:pt x="193" y="137"/>
                  <a:pt x="195" y="134"/>
                  <a:pt x="192" y="134"/>
                </a:cubicBezTo>
                <a:cubicBezTo>
                  <a:pt x="189" y="135"/>
                  <a:pt x="189" y="132"/>
                  <a:pt x="187" y="131"/>
                </a:cubicBezTo>
                <a:cubicBezTo>
                  <a:pt x="185" y="130"/>
                  <a:pt x="186" y="129"/>
                  <a:pt x="188" y="129"/>
                </a:cubicBezTo>
                <a:cubicBezTo>
                  <a:pt x="191" y="128"/>
                  <a:pt x="187" y="126"/>
                  <a:pt x="184" y="126"/>
                </a:cubicBezTo>
                <a:cubicBezTo>
                  <a:pt x="181" y="126"/>
                  <a:pt x="180" y="125"/>
                  <a:pt x="177" y="124"/>
                </a:cubicBezTo>
                <a:cubicBezTo>
                  <a:pt x="174" y="123"/>
                  <a:pt x="172" y="123"/>
                  <a:pt x="172" y="122"/>
                </a:cubicBezTo>
                <a:cubicBezTo>
                  <a:pt x="172" y="121"/>
                  <a:pt x="177" y="122"/>
                  <a:pt x="180" y="122"/>
                </a:cubicBezTo>
                <a:cubicBezTo>
                  <a:pt x="182" y="122"/>
                  <a:pt x="177" y="119"/>
                  <a:pt x="176" y="118"/>
                </a:cubicBezTo>
                <a:cubicBezTo>
                  <a:pt x="174" y="118"/>
                  <a:pt x="176" y="118"/>
                  <a:pt x="179" y="117"/>
                </a:cubicBezTo>
                <a:cubicBezTo>
                  <a:pt x="181" y="116"/>
                  <a:pt x="176" y="115"/>
                  <a:pt x="178" y="114"/>
                </a:cubicBezTo>
                <a:cubicBezTo>
                  <a:pt x="181" y="114"/>
                  <a:pt x="176" y="112"/>
                  <a:pt x="174" y="111"/>
                </a:cubicBezTo>
                <a:cubicBezTo>
                  <a:pt x="172" y="111"/>
                  <a:pt x="181" y="111"/>
                  <a:pt x="183" y="111"/>
                </a:cubicBezTo>
                <a:cubicBezTo>
                  <a:pt x="186" y="111"/>
                  <a:pt x="189" y="110"/>
                  <a:pt x="190" y="108"/>
                </a:cubicBezTo>
                <a:cubicBezTo>
                  <a:pt x="190" y="106"/>
                  <a:pt x="182" y="106"/>
                  <a:pt x="179" y="105"/>
                </a:cubicBezTo>
                <a:cubicBezTo>
                  <a:pt x="176" y="104"/>
                  <a:pt x="181" y="102"/>
                  <a:pt x="183" y="100"/>
                </a:cubicBezTo>
                <a:cubicBezTo>
                  <a:pt x="186" y="99"/>
                  <a:pt x="188" y="98"/>
                  <a:pt x="189" y="98"/>
                </a:cubicBezTo>
                <a:cubicBezTo>
                  <a:pt x="190" y="98"/>
                  <a:pt x="190" y="89"/>
                  <a:pt x="190" y="86"/>
                </a:cubicBezTo>
                <a:cubicBezTo>
                  <a:pt x="189" y="84"/>
                  <a:pt x="187" y="86"/>
                  <a:pt x="183" y="87"/>
                </a:cubicBezTo>
                <a:cubicBezTo>
                  <a:pt x="180" y="88"/>
                  <a:pt x="178" y="88"/>
                  <a:pt x="173" y="88"/>
                </a:cubicBezTo>
                <a:cubicBezTo>
                  <a:pt x="169" y="88"/>
                  <a:pt x="173" y="86"/>
                  <a:pt x="177" y="85"/>
                </a:cubicBezTo>
                <a:cubicBezTo>
                  <a:pt x="180" y="84"/>
                  <a:pt x="183" y="81"/>
                  <a:pt x="185" y="80"/>
                </a:cubicBezTo>
                <a:cubicBezTo>
                  <a:pt x="186" y="79"/>
                  <a:pt x="184" y="78"/>
                  <a:pt x="182" y="77"/>
                </a:cubicBezTo>
                <a:cubicBezTo>
                  <a:pt x="180" y="77"/>
                  <a:pt x="178" y="74"/>
                  <a:pt x="175" y="74"/>
                </a:cubicBezTo>
                <a:cubicBezTo>
                  <a:pt x="173" y="73"/>
                  <a:pt x="170" y="73"/>
                  <a:pt x="168" y="72"/>
                </a:cubicBezTo>
                <a:cubicBezTo>
                  <a:pt x="166" y="70"/>
                  <a:pt x="167" y="69"/>
                  <a:pt x="165" y="69"/>
                </a:cubicBezTo>
                <a:cubicBezTo>
                  <a:pt x="162" y="69"/>
                  <a:pt x="162" y="67"/>
                  <a:pt x="162" y="66"/>
                </a:cubicBezTo>
                <a:cubicBezTo>
                  <a:pt x="162" y="65"/>
                  <a:pt x="164" y="64"/>
                  <a:pt x="162" y="62"/>
                </a:cubicBezTo>
                <a:cubicBezTo>
                  <a:pt x="161" y="59"/>
                  <a:pt x="157" y="61"/>
                  <a:pt x="154" y="61"/>
                </a:cubicBezTo>
                <a:cubicBezTo>
                  <a:pt x="151" y="62"/>
                  <a:pt x="146" y="58"/>
                  <a:pt x="143" y="58"/>
                </a:cubicBezTo>
                <a:cubicBezTo>
                  <a:pt x="140" y="58"/>
                  <a:pt x="141" y="56"/>
                  <a:pt x="140" y="55"/>
                </a:cubicBezTo>
                <a:cubicBezTo>
                  <a:pt x="139" y="54"/>
                  <a:pt x="137" y="54"/>
                  <a:pt x="136" y="54"/>
                </a:cubicBezTo>
                <a:cubicBezTo>
                  <a:pt x="135" y="54"/>
                  <a:pt x="137" y="52"/>
                  <a:pt x="137" y="51"/>
                </a:cubicBezTo>
                <a:cubicBezTo>
                  <a:pt x="136" y="50"/>
                  <a:pt x="134" y="50"/>
                  <a:pt x="132" y="49"/>
                </a:cubicBezTo>
                <a:cubicBezTo>
                  <a:pt x="130" y="48"/>
                  <a:pt x="133" y="45"/>
                  <a:pt x="132" y="43"/>
                </a:cubicBezTo>
                <a:cubicBezTo>
                  <a:pt x="131" y="42"/>
                  <a:pt x="129" y="38"/>
                  <a:pt x="126" y="38"/>
                </a:cubicBezTo>
                <a:cubicBezTo>
                  <a:pt x="123" y="37"/>
                  <a:pt x="123" y="37"/>
                  <a:pt x="121" y="36"/>
                </a:cubicBezTo>
                <a:cubicBezTo>
                  <a:pt x="118" y="35"/>
                  <a:pt x="107" y="34"/>
                  <a:pt x="105" y="35"/>
                </a:cubicBezTo>
                <a:cubicBezTo>
                  <a:pt x="104" y="35"/>
                  <a:pt x="102" y="37"/>
                  <a:pt x="101" y="38"/>
                </a:cubicBezTo>
                <a:cubicBezTo>
                  <a:pt x="100" y="39"/>
                  <a:pt x="105" y="41"/>
                  <a:pt x="104" y="42"/>
                </a:cubicBezTo>
                <a:cubicBezTo>
                  <a:pt x="104" y="43"/>
                  <a:pt x="100" y="41"/>
                  <a:pt x="98" y="41"/>
                </a:cubicBezTo>
                <a:cubicBezTo>
                  <a:pt x="96" y="40"/>
                  <a:pt x="95" y="46"/>
                  <a:pt x="93" y="48"/>
                </a:cubicBezTo>
                <a:cubicBezTo>
                  <a:pt x="90" y="49"/>
                  <a:pt x="93" y="39"/>
                  <a:pt x="93" y="37"/>
                </a:cubicBezTo>
                <a:cubicBezTo>
                  <a:pt x="94" y="35"/>
                  <a:pt x="92" y="34"/>
                  <a:pt x="91" y="34"/>
                </a:cubicBezTo>
                <a:cubicBezTo>
                  <a:pt x="90" y="34"/>
                  <a:pt x="86" y="37"/>
                  <a:pt x="85" y="38"/>
                </a:cubicBezTo>
                <a:cubicBezTo>
                  <a:pt x="84" y="39"/>
                  <a:pt x="82" y="38"/>
                  <a:pt x="81" y="38"/>
                </a:cubicBezTo>
                <a:cubicBezTo>
                  <a:pt x="80" y="37"/>
                  <a:pt x="77" y="42"/>
                  <a:pt x="75" y="44"/>
                </a:cubicBezTo>
                <a:cubicBezTo>
                  <a:pt x="73" y="47"/>
                  <a:pt x="70" y="49"/>
                  <a:pt x="68" y="48"/>
                </a:cubicBezTo>
                <a:cubicBezTo>
                  <a:pt x="66" y="48"/>
                  <a:pt x="72" y="40"/>
                  <a:pt x="74" y="37"/>
                </a:cubicBezTo>
                <a:cubicBezTo>
                  <a:pt x="76" y="34"/>
                  <a:pt x="78" y="34"/>
                  <a:pt x="80" y="32"/>
                </a:cubicBezTo>
                <a:cubicBezTo>
                  <a:pt x="82" y="31"/>
                  <a:pt x="82" y="23"/>
                  <a:pt x="81" y="22"/>
                </a:cubicBezTo>
                <a:cubicBezTo>
                  <a:pt x="81" y="21"/>
                  <a:pt x="84" y="19"/>
                  <a:pt x="85" y="18"/>
                </a:cubicBezTo>
                <a:cubicBezTo>
                  <a:pt x="86" y="17"/>
                  <a:pt x="85" y="17"/>
                  <a:pt x="84" y="15"/>
                </a:cubicBezTo>
                <a:cubicBezTo>
                  <a:pt x="84" y="14"/>
                  <a:pt x="87" y="13"/>
                  <a:pt x="87" y="11"/>
                </a:cubicBezTo>
                <a:cubicBezTo>
                  <a:pt x="88" y="8"/>
                  <a:pt x="88" y="5"/>
                  <a:pt x="89" y="3"/>
                </a:cubicBezTo>
                <a:cubicBezTo>
                  <a:pt x="89" y="1"/>
                  <a:pt x="83" y="2"/>
                  <a:pt x="81" y="3"/>
                </a:cubicBezTo>
                <a:cubicBezTo>
                  <a:pt x="79" y="3"/>
                  <a:pt x="75" y="3"/>
                  <a:pt x="74" y="4"/>
                </a:cubicBezTo>
                <a:cubicBezTo>
                  <a:pt x="73" y="6"/>
                  <a:pt x="76" y="9"/>
                  <a:pt x="76" y="9"/>
                </a:cubicBezTo>
                <a:cubicBezTo>
                  <a:pt x="75" y="10"/>
                  <a:pt x="73" y="9"/>
                  <a:pt x="71" y="8"/>
                </a:cubicBezTo>
                <a:cubicBezTo>
                  <a:pt x="69" y="7"/>
                  <a:pt x="65" y="9"/>
                  <a:pt x="65" y="9"/>
                </a:cubicBezTo>
                <a:cubicBezTo>
                  <a:pt x="64" y="10"/>
                  <a:pt x="70" y="11"/>
                  <a:pt x="71" y="12"/>
                </a:cubicBezTo>
                <a:cubicBezTo>
                  <a:pt x="71" y="14"/>
                  <a:pt x="73" y="14"/>
                  <a:pt x="74" y="16"/>
                </a:cubicBezTo>
                <a:cubicBezTo>
                  <a:pt x="75" y="18"/>
                  <a:pt x="69" y="20"/>
                  <a:pt x="66" y="20"/>
                </a:cubicBezTo>
                <a:cubicBezTo>
                  <a:pt x="63" y="20"/>
                  <a:pt x="63" y="18"/>
                  <a:pt x="60" y="20"/>
                </a:cubicBezTo>
                <a:cubicBezTo>
                  <a:pt x="57" y="21"/>
                  <a:pt x="58" y="19"/>
                  <a:pt x="55" y="19"/>
                </a:cubicBezTo>
                <a:cubicBezTo>
                  <a:pt x="53" y="20"/>
                  <a:pt x="53" y="26"/>
                  <a:pt x="52" y="30"/>
                </a:cubicBezTo>
                <a:cubicBezTo>
                  <a:pt x="51" y="33"/>
                  <a:pt x="53" y="34"/>
                  <a:pt x="55" y="36"/>
                </a:cubicBezTo>
                <a:cubicBezTo>
                  <a:pt x="57" y="38"/>
                  <a:pt x="56" y="39"/>
                  <a:pt x="54" y="40"/>
                </a:cubicBezTo>
                <a:cubicBezTo>
                  <a:pt x="53" y="40"/>
                  <a:pt x="50" y="38"/>
                  <a:pt x="49" y="39"/>
                </a:cubicBezTo>
                <a:cubicBezTo>
                  <a:pt x="48" y="39"/>
                  <a:pt x="49" y="43"/>
                  <a:pt x="49" y="46"/>
                </a:cubicBezTo>
                <a:cubicBezTo>
                  <a:pt x="48" y="48"/>
                  <a:pt x="52" y="51"/>
                  <a:pt x="54" y="52"/>
                </a:cubicBezTo>
                <a:cubicBezTo>
                  <a:pt x="57" y="53"/>
                  <a:pt x="56" y="53"/>
                  <a:pt x="56" y="55"/>
                </a:cubicBezTo>
                <a:cubicBezTo>
                  <a:pt x="57" y="57"/>
                  <a:pt x="64" y="60"/>
                  <a:pt x="65" y="62"/>
                </a:cubicBezTo>
                <a:cubicBezTo>
                  <a:pt x="65" y="64"/>
                  <a:pt x="62" y="65"/>
                  <a:pt x="61" y="66"/>
                </a:cubicBezTo>
                <a:cubicBezTo>
                  <a:pt x="59" y="67"/>
                  <a:pt x="59" y="65"/>
                  <a:pt x="58" y="65"/>
                </a:cubicBezTo>
                <a:cubicBezTo>
                  <a:pt x="57" y="65"/>
                  <a:pt x="56" y="68"/>
                  <a:pt x="54" y="69"/>
                </a:cubicBezTo>
                <a:cubicBezTo>
                  <a:pt x="52" y="70"/>
                  <a:pt x="53" y="65"/>
                  <a:pt x="53" y="64"/>
                </a:cubicBezTo>
                <a:cubicBezTo>
                  <a:pt x="52" y="63"/>
                  <a:pt x="47" y="67"/>
                  <a:pt x="44" y="68"/>
                </a:cubicBezTo>
                <a:cubicBezTo>
                  <a:pt x="41" y="69"/>
                  <a:pt x="47" y="63"/>
                  <a:pt x="48" y="62"/>
                </a:cubicBezTo>
                <a:cubicBezTo>
                  <a:pt x="49" y="61"/>
                  <a:pt x="49" y="60"/>
                  <a:pt x="48" y="60"/>
                </a:cubicBezTo>
                <a:cubicBezTo>
                  <a:pt x="46" y="60"/>
                  <a:pt x="49" y="57"/>
                  <a:pt x="46" y="55"/>
                </a:cubicBezTo>
                <a:cubicBezTo>
                  <a:pt x="43" y="53"/>
                  <a:pt x="40" y="49"/>
                  <a:pt x="39" y="45"/>
                </a:cubicBezTo>
                <a:cubicBezTo>
                  <a:pt x="38" y="42"/>
                  <a:pt x="44" y="35"/>
                  <a:pt x="44" y="33"/>
                </a:cubicBezTo>
                <a:cubicBezTo>
                  <a:pt x="45" y="30"/>
                  <a:pt x="44" y="26"/>
                  <a:pt x="45" y="21"/>
                </a:cubicBezTo>
                <a:cubicBezTo>
                  <a:pt x="47" y="17"/>
                  <a:pt x="57" y="9"/>
                  <a:pt x="59" y="8"/>
                </a:cubicBezTo>
                <a:cubicBezTo>
                  <a:pt x="61" y="6"/>
                  <a:pt x="65" y="2"/>
                  <a:pt x="66" y="1"/>
                </a:cubicBezTo>
                <a:cubicBezTo>
                  <a:pt x="66" y="0"/>
                  <a:pt x="65" y="0"/>
                  <a:pt x="63" y="1"/>
                </a:cubicBezTo>
                <a:cubicBezTo>
                  <a:pt x="61" y="2"/>
                  <a:pt x="46" y="1"/>
                  <a:pt x="44" y="2"/>
                </a:cubicBezTo>
                <a:cubicBezTo>
                  <a:pt x="42" y="2"/>
                  <a:pt x="31" y="6"/>
                  <a:pt x="30" y="7"/>
                </a:cubicBezTo>
                <a:cubicBezTo>
                  <a:pt x="28" y="8"/>
                  <a:pt x="25" y="9"/>
                  <a:pt x="23" y="11"/>
                </a:cubicBezTo>
                <a:cubicBezTo>
                  <a:pt x="21" y="13"/>
                  <a:pt x="17" y="16"/>
                  <a:pt x="15" y="17"/>
                </a:cubicBezTo>
                <a:cubicBezTo>
                  <a:pt x="13" y="18"/>
                  <a:pt x="13" y="25"/>
                  <a:pt x="13" y="27"/>
                </a:cubicBezTo>
                <a:cubicBezTo>
                  <a:pt x="12" y="30"/>
                  <a:pt x="5" y="39"/>
                  <a:pt x="3" y="42"/>
                </a:cubicBezTo>
                <a:cubicBezTo>
                  <a:pt x="0" y="44"/>
                  <a:pt x="1" y="49"/>
                  <a:pt x="3" y="52"/>
                </a:cubicBezTo>
                <a:cubicBezTo>
                  <a:pt x="6" y="54"/>
                  <a:pt x="6" y="54"/>
                  <a:pt x="5" y="55"/>
                </a:cubicBezTo>
              </a:path>
            </a:pathLst>
          </a:custGeom>
          <a:solidFill>
            <a:srgbClr val="D7816C">
              <a:alpha val="100000"/>
            </a:srgbClr>
          </a:solidFill>
          <a:ln w="9525" cap="flat" cmpd="sng">
            <a:solidFill>
              <a:schemeClr val="lt1">
                <a:alpha val="20000"/>
              </a:schemeClr>
            </a:solidFill>
            <a:prstDash val="solid"/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8861" name="任意多边形 1048860"/>
          <p:cNvSpPr/>
          <p:nvPr/>
        </p:nvSpPr>
        <p:spPr bwMode="auto">
          <a:xfrm>
            <a:off x="4310062" y="2185987"/>
            <a:ext cx="82550" cy="57150"/>
          </a:xfrm>
          <a:custGeom>
            <a:avLst/>
            <a:gdLst>
              <a:gd name="l" fmla="*/ 0 w 42"/>
              <a:gd name="t" fmla="*/ 0 h 31"/>
              <a:gd name="r" fmla="*/ 42 w 42"/>
              <a:gd name="b" fmla="*/ 31 h 31"/>
            </a:gdLst>
            <a:ahLst/>
            <a:cxnLst/>
            <a:rect l="l" t="t" r="r" b="b"/>
            <a:pathLst>
              <a:path w="42" h="31">
                <a:moveTo>
                  <a:pt x="2" y="30"/>
                </a:moveTo>
                <a:cubicBezTo>
                  <a:pt x="4" y="31"/>
                  <a:pt x="21" y="30"/>
                  <a:pt x="24" y="29"/>
                </a:cubicBezTo>
                <a:cubicBezTo>
                  <a:pt x="27" y="29"/>
                  <a:pt x="29" y="31"/>
                  <a:pt x="34" y="31"/>
                </a:cubicBezTo>
                <a:cubicBezTo>
                  <a:pt x="42" y="30"/>
                  <a:pt x="40" y="25"/>
                  <a:pt x="39" y="22"/>
                </a:cubicBezTo>
                <a:cubicBezTo>
                  <a:pt x="39" y="19"/>
                  <a:pt x="40" y="16"/>
                  <a:pt x="39" y="14"/>
                </a:cubicBezTo>
                <a:cubicBezTo>
                  <a:pt x="38" y="13"/>
                  <a:pt x="39" y="10"/>
                  <a:pt x="39" y="9"/>
                </a:cubicBezTo>
                <a:cubicBezTo>
                  <a:pt x="40" y="8"/>
                  <a:pt x="38" y="6"/>
                  <a:pt x="36" y="6"/>
                </a:cubicBezTo>
                <a:cubicBezTo>
                  <a:pt x="33" y="5"/>
                  <a:pt x="26" y="6"/>
                  <a:pt x="24" y="6"/>
                </a:cubicBezTo>
                <a:cubicBezTo>
                  <a:pt x="23" y="6"/>
                  <a:pt x="18" y="4"/>
                  <a:pt x="17" y="2"/>
                </a:cubicBezTo>
                <a:cubicBezTo>
                  <a:pt x="17" y="0"/>
                  <a:pt x="13" y="2"/>
                  <a:pt x="9" y="3"/>
                </a:cubicBezTo>
                <a:cubicBezTo>
                  <a:pt x="6" y="4"/>
                  <a:pt x="6" y="6"/>
                  <a:pt x="5" y="7"/>
                </a:cubicBezTo>
                <a:cubicBezTo>
                  <a:pt x="5" y="9"/>
                  <a:pt x="3" y="16"/>
                  <a:pt x="3" y="20"/>
                </a:cubicBezTo>
                <a:cubicBezTo>
                  <a:pt x="3" y="23"/>
                  <a:pt x="0" y="29"/>
                  <a:pt x="2" y="30"/>
                </a:cubicBezTo>
              </a:path>
            </a:pathLst>
          </a:custGeom>
          <a:solidFill>
            <a:srgbClr val="D7816C">
              <a:alpha val="100000"/>
            </a:srgbClr>
          </a:solidFill>
          <a:ln w="9525" cap="flat" cmpd="sng">
            <a:solidFill>
              <a:schemeClr val="lt1">
                <a:alpha val="20000"/>
              </a:schemeClr>
            </a:solidFill>
            <a:prstDash val="solid"/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8862" name="任意多边形 1048861"/>
          <p:cNvSpPr/>
          <p:nvPr/>
        </p:nvSpPr>
        <p:spPr bwMode="auto">
          <a:xfrm>
            <a:off x="3930650" y="2357437"/>
            <a:ext cx="77787" cy="57150"/>
          </a:xfrm>
          <a:custGeom>
            <a:avLst/>
            <a:gdLst>
              <a:gd name="l" fmla="*/ 0 w 40"/>
              <a:gd name="t" fmla="*/ 0 h 31"/>
              <a:gd name="r" fmla="*/ 40 w 40"/>
              <a:gd name="b" fmla="*/ 31 h 31"/>
            </a:gdLst>
            <a:ahLst/>
            <a:cxnLst/>
            <a:rect l="l" t="t" r="r" b="b"/>
            <a:pathLst>
              <a:path w="40" h="31">
                <a:moveTo>
                  <a:pt x="33" y="9"/>
                </a:moveTo>
                <a:cubicBezTo>
                  <a:pt x="32" y="7"/>
                  <a:pt x="31" y="7"/>
                  <a:pt x="29" y="8"/>
                </a:cubicBezTo>
                <a:cubicBezTo>
                  <a:pt x="28" y="8"/>
                  <a:pt x="26" y="6"/>
                  <a:pt x="27" y="5"/>
                </a:cubicBezTo>
                <a:cubicBezTo>
                  <a:pt x="28" y="3"/>
                  <a:pt x="23" y="2"/>
                  <a:pt x="22" y="1"/>
                </a:cubicBezTo>
                <a:cubicBezTo>
                  <a:pt x="21" y="0"/>
                  <a:pt x="20" y="3"/>
                  <a:pt x="19" y="4"/>
                </a:cubicBezTo>
                <a:cubicBezTo>
                  <a:pt x="17" y="5"/>
                  <a:pt x="16" y="9"/>
                  <a:pt x="15" y="9"/>
                </a:cubicBezTo>
                <a:cubicBezTo>
                  <a:pt x="14" y="10"/>
                  <a:pt x="13" y="10"/>
                  <a:pt x="14" y="12"/>
                </a:cubicBezTo>
                <a:cubicBezTo>
                  <a:pt x="15" y="13"/>
                  <a:pt x="12" y="17"/>
                  <a:pt x="10" y="18"/>
                </a:cubicBezTo>
                <a:cubicBezTo>
                  <a:pt x="7" y="19"/>
                  <a:pt x="3" y="19"/>
                  <a:pt x="2" y="19"/>
                </a:cubicBezTo>
                <a:cubicBezTo>
                  <a:pt x="0" y="19"/>
                  <a:pt x="1" y="23"/>
                  <a:pt x="3" y="24"/>
                </a:cubicBezTo>
                <a:cubicBezTo>
                  <a:pt x="4" y="25"/>
                  <a:pt x="7" y="25"/>
                  <a:pt x="8" y="26"/>
                </a:cubicBezTo>
                <a:cubicBezTo>
                  <a:pt x="9" y="26"/>
                  <a:pt x="15" y="28"/>
                  <a:pt x="17" y="29"/>
                </a:cubicBezTo>
                <a:cubicBezTo>
                  <a:pt x="20" y="29"/>
                  <a:pt x="24" y="31"/>
                  <a:pt x="26" y="31"/>
                </a:cubicBezTo>
                <a:cubicBezTo>
                  <a:pt x="29" y="31"/>
                  <a:pt x="36" y="27"/>
                  <a:pt x="38" y="26"/>
                </a:cubicBezTo>
                <a:cubicBezTo>
                  <a:pt x="40" y="25"/>
                  <a:pt x="39" y="25"/>
                  <a:pt x="37" y="24"/>
                </a:cubicBezTo>
                <a:cubicBezTo>
                  <a:pt x="35" y="22"/>
                  <a:pt x="36" y="19"/>
                  <a:pt x="35" y="18"/>
                </a:cubicBezTo>
                <a:cubicBezTo>
                  <a:pt x="33" y="18"/>
                  <a:pt x="34" y="15"/>
                  <a:pt x="35" y="15"/>
                </a:cubicBezTo>
                <a:cubicBezTo>
                  <a:pt x="36" y="15"/>
                  <a:pt x="34" y="11"/>
                  <a:pt x="33" y="9"/>
                </a:cubicBezTo>
              </a:path>
            </a:pathLst>
          </a:custGeom>
          <a:solidFill>
            <a:srgbClr val="D7816C">
              <a:alpha val="100000"/>
            </a:srgbClr>
          </a:solidFill>
          <a:ln w="9525" cap="flat" cmpd="sng">
            <a:solidFill>
              <a:schemeClr val="lt1">
                <a:alpha val="20000"/>
              </a:schemeClr>
            </a:solidFill>
            <a:prstDash val="solid"/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8863" name="任意多边形 1048862"/>
          <p:cNvSpPr/>
          <p:nvPr/>
        </p:nvSpPr>
        <p:spPr bwMode="auto">
          <a:xfrm>
            <a:off x="3525837" y="2157412"/>
            <a:ext cx="204787" cy="157162"/>
          </a:xfrm>
          <a:custGeom>
            <a:avLst/>
            <a:gdLst>
              <a:gd name="l" fmla="*/ 0 w 103"/>
              <a:gd name="t" fmla="*/ 0 h 85"/>
              <a:gd name="r" fmla="*/ 103 w 103"/>
              <a:gd name="b" fmla="*/ 85 h 85"/>
            </a:gdLst>
            <a:ahLst/>
            <a:cxnLst/>
            <a:rect l="l" t="t" r="r" b="b"/>
            <a:pathLst>
              <a:path w="103" h="85">
                <a:moveTo>
                  <a:pt x="7" y="69"/>
                </a:moveTo>
                <a:cubicBezTo>
                  <a:pt x="10" y="71"/>
                  <a:pt x="10" y="79"/>
                  <a:pt x="11" y="82"/>
                </a:cubicBezTo>
                <a:cubicBezTo>
                  <a:pt x="11" y="85"/>
                  <a:pt x="15" y="83"/>
                  <a:pt x="17" y="83"/>
                </a:cubicBezTo>
                <a:cubicBezTo>
                  <a:pt x="19" y="83"/>
                  <a:pt x="21" y="82"/>
                  <a:pt x="23" y="82"/>
                </a:cubicBezTo>
                <a:cubicBezTo>
                  <a:pt x="24" y="81"/>
                  <a:pt x="24" y="79"/>
                  <a:pt x="26" y="77"/>
                </a:cubicBezTo>
                <a:cubicBezTo>
                  <a:pt x="28" y="74"/>
                  <a:pt x="28" y="77"/>
                  <a:pt x="33" y="77"/>
                </a:cubicBezTo>
                <a:cubicBezTo>
                  <a:pt x="39" y="76"/>
                  <a:pt x="44" y="73"/>
                  <a:pt x="47" y="70"/>
                </a:cubicBezTo>
                <a:cubicBezTo>
                  <a:pt x="51" y="67"/>
                  <a:pt x="58" y="49"/>
                  <a:pt x="59" y="48"/>
                </a:cubicBezTo>
                <a:cubicBezTo>
                  <a:pt x="60" y="46"/>
                  <a:pt x="65" y="42"/>
                  <a:pt x="68" y="42"/>
                </a:cubicBezTo>
                <a:cubicBezTo>
                  <a:pt x="72" y="42"/>
                  <a:pt x="74" y="40"/>
                  <a:pt x="77" y="38"/>
                </a:cubicBezTo>
                <a:cubicBezTo>
                  <a:pt x="81" y="37"/>
                  <a:pt x="86" y="36"/>
                  <a:pt x="89" y="35"/>
                </a:cubicBezTo>
                <a:cubicBezTo>
                  <a:pt x="93" y="34"/>
                  <a:pt x="101" y="27"/>
                  <a:pt x="102" y="25"/>
                </a:cubicBezTo>
                <a:cubicBezTo>
                  <a:pt x="103" y="24"/>
                  <a:pt x="100" y="22"/>
                  <a:pt x="98" y="22"/>
                </a:cubicBezTo>
                <a:cubicBezTo>
                  <a:pt x="96" y="22"/>
                  <a:pt x="97" y="19"/>
                  <a:pt x="95" y="19"/>
                </a:cubicBezTo>
                <a:cubicBezTo>
                  <a:pt x="94" y="18"/>
                  <a:pt x="91" y="14"/>
                  <a:pt x="89" y="11"/>
                </a:cubicBezTo>
                <a:cubicBezTo>
                  <a:pt x="88" y="9"/>
                  <a:pt x="83" y="10"/>
                  <a:pt x="81" y="10"/>
                </a:cubicBezTo>
                <a:cubicBezTo>
                  <a:pt x="78" y="11"/>
                  <a:pt x="80" y="13"/>
                  <a:pt x="78" y="14"/>
                </a:cubicBezTo>
                <a:cubicBezTo>
                  <a:pt x="75" y="15"/>
                  <a:pt x="75" y="12"/>
                  <a:pt x="76" y="11"/>
                </a:cubicBezTo>
                <a:cubicBezTo>
                  <a:pt x="76" y="10"/>
                  <a:pt x="76" y="9"/>
                  <a:pt x="73" y="9"/>
                </a:cubicBezTo>
                <a:cubicBezTo>
                  <a:pt x="70" y="10"/>
                  <a:pt x="69" y="7"/>
                  <a:pt x="66" y="6"/>
                </a:cubicBezTo>
                <a:cubicBezTo>
                  <a:pt x="63" y="6"/>
                  <a:pt x="62" y="8"/>
                  <a:pt x="58" y="8"/>
                </a:cubicBezTo>
                <a:cubicBezTo>
                  <a:pt x="55" y="8"/>
                  <a:pt x="60" y="4"/>
                  <a:pt x="62" y="3"/>
                </a:cubicBezTo>
                <a:cubicBezTo>
                  <a:pt x="64" y="1"/>
                  <a:pt x="64" y="0"/>
                  <a:pt x="61" y="1"/>
                </a:cubicBezTo>
                <a:cubicBezTo>
                  <a:pt x="58" y="3"/>
                  <a:pt x="51" y="2"/>
                  <a:pt x="48" y="2"/>
                </a:cubicBezTo>
                <a:cubicBezTo>
                  <a:pt x="45" y="2"/>
                  <a:pt x="43" y="6"/>
                  <a:pt x="38" y="6"/>
                </a:cubicBezTo>
                <a:cubicBezTo>
                  <a:pt x="33" y="6"/>
                  <a:pt x="30" y="10"/>
                  <a:pt x="28" y="12"/>
                </a:cubicBezTo>
                <a:cubicBezTo>
                  <a:pt x="25" y="13"/>
                  <a:pt x="29" y="13"/>
                  <a:pt x="30" y="13"/>
                </a:cubicBezTo>
                <a:cubicBezTo>
                  <a:pt x="30" y="13"/>
                  <a:pt x="29" y="16"/>
                  <a:pt x="29" y="17"/>
                </a:cubicBezTo>
                <a:cubicBezTo>
                  <a:pt x="28" y="19"/>
                  <a:pt x="30" y="20"/>
                  <a:pt x="30" y="20"/>
                </a:cubicBezTo>
                <a:cubicBezTo>
                  <a:pt x="30" y="20"/>
                  <a:pt x="30" y="24"/>
                  <a:pt x="28" y="24"/>
                </a:cubicBezTo>
                <a:cubicBezTo>
                  <a:pt x="26" y="24"/>
                  <a:pt x="26" y="25"/>
                  <a:pt x="22" y="27"/>
                </a:cubicBezTo>
                <a:cubicBezTo>
                  <a:pt x="19" y="30"/>
                  <a:pt x="16" y="39"/>
                  <a:pt x="15" y="40"/>
                </a:cubicBezTo>
                <a:cubicBezTo>
                  <a:pt x="15" y="41"/>
                  <a:pt x="14" y="43"/>
                  <a:pt x="12" y="44"/>
                </a:cubicBezTo>
                <a:cubicBezTo>
                  <a:pt x="9" y="45"/>
                  <a:pt x="11" y="45"/>
                  <a:pt x="10" y="47"/>
                </a:cubicBezTo>
                <a:cubicBezTo>
                  <a:pt x="10" y="49"/>
                  <a:pt x="5" y="58"/>
                  <a:pt x="4" y="59"/>
                </a:cubicBezTo>
                <a:cubicBezTo>
                  <a:pt x="2" y="60"/>
                  <a:pt x="2" y="61"/>
                  <a:pt x="1" y="64"/>
                </a:cubicBezTo>
                <a:cubicBezTo>
                  <a:pt x="0" y="67"/>
                  <a:pt x="5" y="67"/>
                  <a:pt x="7" y="69"/>
                </a:cubicBezTo>
              </a:path>
            </a:pathLst>
          </a:custGeom>
          <a:solidFill>
            <a:srgbClr val="D7816C">
              <a:alpha val="100000"/>
            </a:srgbClr>
          </a:solidFill>
          <a:ln w="9525" cap="flat" cmpd="sng">
            <a:solidFill>
              <a:schemeClr val="lt1">
                <a:alpha val="20000"/>
              </a:schemeClr>
            </a:solidFill>
            <a:prstDash val="solid"/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8864" name="任意多边形 1048863"/>
          <p:cNvSpPr/>
          <p:nvPr/>
        </p:nvSpPr>
        <p:spPr bwMode="auto">
          <a:xfrm>
            <a:off x="3630612" y="2211387"/>
            <a:ext cx="293687" cy="198437"/>
          </a:xfrm>
          <a:custGeom>
            <a:avLst/>
            <a:gdLst>
              <a:gd name="l" fmla="*/ 0 w 150"/>
              <a:gd name="t" fmla="*/ 0 h 108"/>
              <a:gd name="r" fmla="*/ 150 w 150"/>
              <a:gd name="b" fmla="*/ 108 h 108"/>
            </a:gdLst>
            <a:ahLst/>
            <a:cxnLst/>
            <a:rect l="l" t="t" r="r" b="b"/>
            <a:pathLst>
              <a:path w="150" h="108">
                <a:moveTo>
                  <a:pt x="30" y="12"/>
                </a:moveTo>
                <a:cubicBezTo>
                  <a:pt x="29" y="12"/>
                  <a:pt x="26" y="14"/>
                  <a:pt x="24" y="15"/>
                </a:cubicBezTo>
                <a:cubicBezTo>
                  <a:pt x="23" y="17"/>
                  <a:pt x="22" y="18"/>
                  <a:pt x="20" y="18"/>
                </a:cubicBezTo>
                <a:cubicBezTo>
                  <a:pt x="17" y="18"/>
                  <a:pt x="12" y="19"/>
                  <a:pt x="12" y="21"/>
                </a:cubicBezTo>
                <a:cubicBezTo>
                  <a:pt x="12" y="22"/>
                  <a:pt x="13" y="24"/>
                  <a:pt x="13" y="25"/>
                </a:cubicBezTo>
                <a:cubicBezTo>
                  <a:pt x="12" y="26"/>
                  <a:pt x="15" y="26"/>
                  <a:pt x="14" y="28"/>
                </a:cubicBezTo>
                <a:cubicBezTo>
                  <a:pt x="13" y="29"/>
                  <a:pt x="6" y="31"/>
                  <a:pt x="5" y="32"/>
                </a:cubicBezTo>
                <a:cubicBezTo>
                  <a:pt x="4" y="33"/>
                  <a:pt x="2" y="37"/>
                  <a:pt x="1" y="38"/>
                </a:cubicBezTo>
                <a:cubicBezTo>
                  <a:pt x="0" y="40"/>
                  <a:pt x="1" y="41"/>
                  <a:pt x="2" y="41"/>
                </a:cubicBezTo>
                <a:cubicBezTo>
                  <a:pt x="4" y="41"/>
                  <a:pt x="1" y="44"/>
                  <a:pt x="4" y="44"/>
                </a:cubicBezTo>
                <a:cubicBezTo>
                  <a:pt x="7" y="44"/>
                  <a:pt x="9" y="44"/>
                  <a:pt x="9" y="44"/>
                </a:cubicBezTo>
                <a:cubicBezTo>
                  <a:pt x="9" y="45"/>
                  <a:pt x="8" y="48"/>
                  <a:pt x="10" y="48"/>
                </a:cubicBezTo>
                <a:cubicBezTo>
                  <a:pt x="12" y="47"/>
                  <a:pt x="16" y="49"/>
                  <a:pt x="19" y="47"/>
                </a:cubicBezTo>
                <a:cubicBezTo>
                  <a:pt x="21" y="46"/>
                  <a:pt x="23" y="46"/>
                  <a:pt x="26" y="46"/>
                </a:cubicBezTo>
                <a:cubicBezTo>
                  <a:pt x="30" y="46"/>
                  <a:pt x="34" y="48"/>
                  <a:pt x="32" y="48"/>
                </a:cubicBezTo>
                <a:cubicBezTo>
                  <a:pt x="30" y="48"/>
                  <a:pt x="24" y="48"/>
                  <a:pt x="22" y="49"/>
                </a:cubicBezTo>
                <a:cubicBezTo>
                  <a:pt x="21" y="49"/>
                  <a:pt x="19" y="50"/>
                  <a:pt x="15" y="51"/>
                </a:cubicBezTo>
                <a:cubicBezTo>
                  <a:pt x="11" y="51"/>
                  <a:pt x="5" y="54"/>
                  <a:pt x="5" y="54"/>
                </a:cubicBezTo>
                <a:cubicBezTo>
                  <a:pt x="4" y="54"/>
                  <a:pt x="3" y="61"/>
                  <a:pt x="4" y="62"/>
                </a:cubicBezTo>
                <a:cubicBezTo>
                  <a:pt x="4" y="63"/>
                  <a:pt x="7" y="66"/>
                  <a:pt x="10" y="66"/>
                </a:cubicBezTo>
                <a:cubicBezTo>
                  <a:pt x="14" y="66"/>
                  <a:pt x="14" y="67"/>
                  <a:pt x="16" y="66"/>
                </a:cubicBezTo>
                <a:cubicBezTo>
                  <a:pt x="17" y="65"/>
                  <a:pt x="17" y="65"/>
                  <a:pt x="20" y="65"/>
                </a:cubicBezTo>
                <a:cubicBezTo>
                  <a:pt x="23" y="66"/>
                  <a:pt x="24" y="66"/>
                  <a:pt x="28" y="65"/>
                </a:cubicBezTo>
                <a:cubicBezTo>
                  <a:pt x="32" y="64"/>
                  <a:pt x="40" y="62"/>
                  <a:pt x="42" y="63"/>
                </a:cubicBezTo>
                <a:cubicBezTo>
                  <a:pt x="43" y="64"/>
                  <a:pt x="46" y="65"/>
                  <a:pt x="49" y="65"/>
                </a:cubicBezTo>
                <a:cubicBezTo>
                  <a:pt x="52" y="65"/>
                  <a:pt x="62" y="66"/>
                  <a:pt x="59" y="67"/>
                </a:cubicBezTo>
                <a:cubicBezTo>
                  <a:pt x="57" y="67"/>
                  <a:pt x="51" y="70"/>
                  <a:pt x="52" y="70"/>
                </a:cubicBezTo>
                <a:cubicBezTo>
                  <a:pt x="53" y="70"/>
                  <a:pt x="54" y="72"/>
                  <a:pt x="53" y="72"/>
                </a:cubicBezTo>
                <a:cubicBezTo>
                  <a:pt x="52" y="72"/>
                  <a:pt x="51" y="75"/>
                  <a:pt x="50" y="75"/>
                </a:cubicBezTo>
                <a:cubicBezTo>
                  <a:pt x="49" y="75"/>
                  <a:pt x="44" y="75"/>
                  <a:pt x="41" y="75"/>
                </a:cubicBezTo>
                <a:cubicBezTo>
                  <a:pt x="38" y="74"/>
                  <a:pt x="29" y="76"/>
                  <a:pt x="26" y="77"/>
                </a:cubicBezTo>
                <a:cubicBezTo>
                  <a:pt x="23" y="77"/>
                  <a:pt x="20" y="75"/>
                  <a:pt x="16" y="76"/>
                </a:cubicBezTo>
                <a:cubicBezTo>
                  <a:pt x="12" y="76"/>
                  <a:pt x="6" y="77"/>
                  <a:pt x="7" y="78"/>
                </a:cubicBezTo>
                <a:cubicBezTo>
                  <a:pt x="8" y="80"/>
                  <a:pt x="4" y="84"/>
                  <a:pt x="5" y="85"/>
                </a:cubicBezTo>
                <a:cubicBezTo>
                  <a:pt x="6" y="86"/>
                  <a:pt x="9" y="87"/>
                  <a:pt x="9" y="89"/>
                </a:cubicBezTo>
                <a:cubicBezTo>
                  <a:pt x="8" y="91"/>
                  <a:pt x="9" y="94"/>
                  <a:pt x="12" y="95"/>
                </a:cubicBezTo>
                <a:cubicBezTo>
                  <a:pt x="16" y="97"/>
                  <a:pt x="24" y="95"/>
                  <a:pt x="26" y="96"/>
                </a:cubicBezTo>
                <a:cubicBezTo>
                  <a:pt x="28" y="97"/>
                  <a:pt x="30" y="98"/>
                  <a:pt x="29" y="100"/>
                </a:cubicBezTo>
                <a:cubicBezTo>
                  <a:pt x="28" y="102"/>
                  <a:pt x="27" y="103"/>
                  <a:pt x="28" y="104"/>
                </a:cubicBezTo>
                <a:cubicBezTo>
                  <a:pt x="29" y="106"/>
                  <a:pt x="30" y="108"/>
                  <a:pt x="35" y="108"/>
                </a:cubicBezTo>
                <a:cubicBezTo>
                  <a:pt x="39" y="108"/>
                  <a:pt x="48" y="105"/>
                  <a:pt x="51" y="105"/>
                </a:cubicBezTo>
                <a:cubicBezTo>
                  <a:pt x="54" y="106"/>
                  <a:pt x="55" y="108"/>
                  <a:pt x="59" y="107"/>
                </a:cubicBezTo>
                <a:cubicBezTo>
                  <a:pt x="63" y="106"/>
                  <a:pt x="68" y="102"/>
                  <a:pt x="71" y="101"/>
                </a:cubicBezTo>
                <a:cubicBezTo>
                  <a:pt x="74" y="101"/>
                  <a:pt x="84" y="100"/>
                  <a:pt x="85" y="99"/>
                </a:cubicBezTo>
                <a:cubicBezTo>
                  <a:pt x="86" y="98"/>
                  <a:pt x="89" y="96"/>
                  <a:pt x="91" y="97"/>
                </a:cubicBezTo>
                <a:cubicBezTo>
                  <a:pt x="94" y="97"/>
                  <a:pt x="94" y="98"/>
                  <a:pt x="98" y="98"/>
                </a:cubicBezTo>
                <a:cubicBezTo>
                  <a:pt x="101" y="98"/>
                  <a:pt x="108" y="98"/>
                  <a:pt x="107" y="99"/>
                </a:cubicBezTo>
                <a:cubicBezTo>
                  <a:pt x="105" y="100"/>
                  <a:pt x="102" y="103"/>
                  <a:pt x="104" y="103"/>
                </a:cubicBezTo>
                <a:cubicBezTo>
                  <a:pt x="107" y="103"/>
                  <a:pt x="112" y="101"/>
                  <a:pt x="115" y="102"/>
                </a:cubicBezTo>
                <a:cubicBezTo>
                  <a:pt x="118" y="104"/>
                  <a:pt x="120" y="105"/>
                  <a:pt x="123" y="104"/>
                </a:cubicBezTo>
                <a:cubicBezTo>
                  <a:pt x="126" y="104"/>
                  <a:pt x="135" y="99"/>
                  <a:pt x="135" y="98"/>
                </a:cubicBezTo>
                <a:cubicBezTo>
                  <a:pt x="136" y="97"/>
                  <a:pt x="139" y="95"/>
                  <a:pt x="139" y="95"/>
                </a:cubicBezTo>
                <a:cubicBezTo>
                  <a:pt x="139" y="95"/>
                  <a:pt x="136" y="96"/>
                  <a:pt x="136" y="95"/>
                </a:cubicBezTo>
                <a:cubicBezTo>
                  <a:pt x="135" y="93"/>
                  <a:pt x="135" y="89"/>
                  <a:pt x="133" y="89"/>
                </a:cubicBezTo>
                <a:cubicBezTo>
                  <a:pt x="132" y="89"/>
                  <a:pt x="128" y="92"/>
                  <a:pt x="127" y="92"/>
                </a:cubicBezTo>
                <a:cubicBezTo>
                  <a:pt x="125" y="92"/>
                  <a:pt x="125" y="91"/>
                  <a:pt x="123" y="91"/>
                </a:cubicBezTo>
                <a:cubicBezTo>
                  <a:pt x="122" y="92"/>
                  <a:pt x="118" y="94"/>
                  <a:pt x="120" y="92"/>
                </a:cubicBezTo>
                <a:cubicBezTo>
                  <a:pt x="122" y="90"/>
                  <a:pt x="124" y="89"/>
                  <a:pt x="123" y="88"/>
                </a:cubicBezTo>
                <a:cubicBezTo>
                  <a:pt x="121" y="88"/>
                  <a:pt x="119" y="89"/>
                  <a:pt x="119" y="87"/>
                </a:cubicBezTo>
                <a:cubicBezTo>
                  <a:pt x="120" y="85"/>
                  <a:pt x="122" y="82"/>
                  <a:pt x="123" y="83"/>
                </a:cubicBezTo>
                <a:cubicBezTo>
                  <a:pt x="123" y="84"/>
                  <a:pt x="124" y="87"/>
                  <a:pt x="126" y="88"/>
                </a:cubicBezTo>
                <a:cubicBezTo>
                  <a:pt x="129" y="88"/>
                  <a:pt x="133" y="88"/>
                  <a:pt x="131" y="86"/>
                </a:cubicBezTo>
                <a:cubicBezTo>
                  <a:pt x="129" y="85"/>
                  <a:pt x="127" y="85"/>
                  <a:pt x="130" y="85"/>
                </a:cubicBezTo>
                <a:cubicBezTo>
                  <a:pt x="134" y="84"/>
                  <a:pt x="134" y="82"/>
                  <a:pt x="136" y="83"/>
                </a:cubicBezTo>
                <a:cubicBezTo>
                  <a:pt x="138" y="84"/>
                  <a:pt x="141" y="83"/>
                  <a:pt x="142" y="84"/>
                </a:cubicBezTo>
                <a:cubicBezTo>
                  <a:pt x="143" y="85"/>
                  <a:pt x="144" y="86"/>
                  <a:pt x="146" y="85"/>
                </a:cubicBezTo>
                <a:cubicBezTo>
                  <a:pt x="147" y="84"/>
                  <a:pt x="149" y="82"/>
                  <a:pt x="148" y="81"/>
                </a:cubicBezTo>
                <a:cubicBezTo>
                  <a:pt x="147" y="81"/>
                  <a:pt x="144" y="80"/>
                  <a:pt x="146" y="79"/>
                </a:cubicBezTo>
                <a:cubicBezTo>
                  <a:pt x="147" y="78"/>
                  <a:pt x="150" y="78"/>
                  <a:pt x="149" y="77"/>
                </a:cubicBezTo>
                <a:cubicBezTo>
                  <a:pt x="148" y="76"/>
                  <a:pt x="146" y="74"/>
                  <a:pt x="144" y="75"/>
                </a:cubicBezTo>
                <a:cubicBezTo>
                  <a:pt x="143" y="76"/>
                  <a:pt x="140" y="78"/>
                  <a:pt x="139" y="76"/>
                </a:cubicBezTo>
                <a:cubicBezTo>
                  <a:pt x="137" y="75"/>
                  <a:pt x="138" y="76"/>
                  <a:pt x="136" y="72"/>
                </a:cubicBezTo>
                <a:cubicBezTo>
                  <a:pt x="134" y="69"/>
                  <a:pt x="134" y="67"/>
                  <a:pt x="131" y="66"/>
                </a:cubicBezTo>
                <a:cubicBezTo>
                  <a:pt x="129" y="64"/>
                  <a:pt x="124" y="61"/>
                  <a:pt x="123" y="58"/>
                </a:cubicBezTo>
                <a:cubicBezTo>
                  <a:pt x="122" y="56"/>
                  <a:pt x="129" y="33"/>
                  <a:pt x="129" y="31"/>
                </a:cubicBezTo>
                <a:cubicBezTo>
                  <a:pt x="130" y="28"/>
                  <a:pt x="131" y="22"/>
                  <a:pt x="132" y="20"/>
                </a:cubicBezTo>
                <a:cubicBezTo>
                  <a:pt x="132" y="19"/>
                  <a:pt x="131" y="17"/>
                  <a:pt x="130" y="15"/>
                </a:cubicBezTo>
                <a:cubicBezTo>
                  <a:pt x="129" y="13"/>
                  <a:pt x="126" y="9"/>
                  <a:pt x="125" y="7"/>
                </a:cubicBezTo>
                <a:cubicBezTo>
                  <a:pt x="124" y="5"/>
                  <a:pt x="121" y="2"/>
                  <a:pt x="120" y="2"/>
                </a:cubicBezTo>
                <a:cubicBezTo>
                  <a:pt x="119" y="3"/>
                  <a:pt x="118" y="6"/>
                  <a:pt x="116" y="5"/>
                </a:cubicBezTo>
                <a:cubicBezTo>
                  <a:pt x="114" y="4"/>
                  <a:pt x="111" y="2"/>
                  <a:pt x="110" y="3"/>
                </a:cubicBezTo>
                <a:cubicBezTo>
                  <a:pt x="110" y="4"/>
                  <a:pt x="112" y="6"/>
                  <a:pt x="110" y="7"/>
                </a:cubicBezTo>
                <a:cubicBezTo>
                  <a:pt x="109" y="7"/>
                  <a:pt x="108" y="7"/>
                  <a:pt x="108" y="9"/>
                </a:cubicBezTo>
                <a:cubicBezTo>
                  <a:pt x="107" y="11"/>
                  <a:pt x="109" y="16"/>
                  <a:pt x="109" y="18"/>
                </a:cubicBezTo>
                <a:cubicBezTo>
                  <a:pt x="109" y="20"/>
                  <a:pt x="108" y="30"/>
                  <a:pt x="106" y="32"/>
                </a:cubicBezTo>
                <a:cubicBezTo>
                  <a:pt x="105" y="34"/>
                  <a:pt x="104" y="41"/>
                  <a:pt x="104" y="42"/>
                </a:cubicBezTo>
                <a:cubicBezTo>
                  <a:pt x="103" y="43"/>
                  <a:pt x="101" y="43"/>
                  <a:pt x="100" y="43"/>
                </a:cubicBezTo>
                <a:cubicBezTo>
                  <a:pt x="99" y="43"/>
                  <a:pt x="96" y="42"/>
                  <a:pt x="96" y="42"/>
                </a:cubicBezTo>
                <a:cubicBezTo>
                  <a:pt x="96" y="41"/>
                  <a:pt x="99" y="21"/>
                  <a:pt x="99" y="20"/>
                </a:cubicBezTo>
                <a:cubicBezTo>
                  <a:pt x="99" y="19"/>
                  <a:pt x="93" y="12"/>
                  <a:pt x="93" y="10"/>
                </a:cubicBezTo>
                <a:cubicBezTo>
                  <a:pt x="94" y="8"/>
                  <a:pt x="86" y="4"/>
                  <a:pt x="85" y="5"/>
                </a:cubicBezTo>
                <a:cubicBezTo>
                  <a:pt x="84" y="5"/>
                  <a:pt x="84" y="9"/>
                  <a:pt x="85" y="10"/>
                </a:cubicBezTo>
                <a:cubicBezTo>
                  <a:pt x="86" y="12"/>
                  <a:pt x="90" y="11"/>
                  <a:pt x="89" y="14"/>
                </a:cubicBezTo>
                <a:cubicBezTo>
                  <a:pt x="89" y="18"/>
                  <a:pt x="92" y="20"/>
                  <a:pt x="89" y="20"/>
                </a:cubicBezTo>
                <a:cubicBezTo>
                  <a:pt x="85" y="20"/>
                  <a:pt x="84" y="19"/>
                  <a:pt x="81" y="19"/>
                </a:cubicBezTo>
                <a:cubicBezTo>
                  <a:pt x="79" y="19"/>
                  <a:pt x="71" y="24"/>
                  <a:pt x="69" y="22"/>
                </a:cubicBezTo>
                <a:cubicBezTo>
                  <a:pt x="68" y="21"/>
                  <a:pt x="80" y="17"/>
                  <a:pt x="80" y="14"/>
                </a:cubicBezTo>
                <a:cubicBezTo>
                  <a:pt x="79" y="11"/>
                  <a:pt x="75" y="11"/>
                  <a:pt x="75" y="9"/>
                </a:cubicBezTo>
                <a:cubicBezTo>
                  <a:pt x="74" y="7"/>
                  <a:pt x="70" y="5"/>
                  <a:pt x="68" y="6"/>
                </a:cubicBezTo>
                <a:cubicBezTo>
                  <a:pt x="67" y="6"/>
                  <a:pt x="68" y="9"/>
                  <a:pt x="67" y="10"/>
                </a:cubicBezTo>
                <a:cubicBezTo>
                  <a:pt x="66" y="11"/>
                  <a:pt x="63" y="20"/>
                  <a:pt x="61" y="19"/>
                </a:cubicBezTo>
                <a:cubicBezTo>
                  <a:pt x="59" y="19"/>
                  <a:pt x="58" y="17"/>
                  <a:pt x="56" y="18"/>
                </a:cubicBezTo>
                <a:cubicBezTo>
                  <a:pt x="55" y="18"/>
                  <a:pt x="51" y="20"/>
                  <a:pt x="50" y="18"/>
                </a:cubicBezTo>
                <a:cubicBezTo>
                  <a:pt x="48" y="17"/>
                  <a:pt x="54" y="12"/>
                  <a:pt x="56" y="11"/>
                </a:cubicBezTo>
                <a:cubicBezTo>
                  <a:pt x="57" y="10"/>
                  <a:pt x="59" y="9"/>
                  <a:pt x="59" y="7"/>
                </a:cubicBezTo>
                <a:cubicBezTo>
                  <a:pt x="60" y="5"/>
                  <a:pt x="61" y="2"/>
                  <a:pt x="59" y="1"/>
                </a:cubicBezTo>
                <a:cubicBezTo>
                  <a:pt x="58" y="1"/>
                  <a:pt x="54" y="0"/>
                  <a:pt x="52" y="1"/>
                </a:cubicBezTo>
                <a:cubicBezTo>
                  <a:pt x="51" y="2"/>
                  <a:pt x="45" y="5"/>
                  <a:pt x="43" y="6"/>
                </a:cubicBezTo>
                <a:cubicBezTo>
                  <a:pt x="40" y="7"/>
                  <a:pt x="32" y="11"/>
                  <a:pt x="30" y="12"/>
                </a:cubicBezTo>
              </a:path>
            </a:pathLst>
          </a:custGeom>
          <a:solidFill>
            <a:srgbClr val="D7816C">
              <a:alpha val="100000"/>
            </a:srgbClr>
          </a:solidFill>
          <a:ln w="9525" cap="flat" cmpd="sng">
            <a:solidFill>
              <a:schemeClr val="lt1">
                <a:alpha val="20000"/>
              </a:schemeClr>
            </a:solidFill>
            <a:prstDash val="solid"/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8865" name="任意多边形 1048864"/>
          <p:cNvSpPr/>
          <p:nvPr/>
        </p:nvSpPr>
        <p:spPr bwMode="auto">
          <a:xfrm>
            <a:off x="3865562" y="2187575"/>
            <a:ext cx="57150" cy="47625"/>
          </a:xfrm>
          <a:custGeom>
            <a:avLst/>
            <a:gdLst>
              <a:gd name="l" fmla="*/ 0 w 29"/>
              <a:gd name="t" fmla="*/ 0 h 26"/>
              <a:gd name="r" fmla="*/ 29 w 29"/>
              <a:gd name="b" fmla="*/ 26 h 26"/>
            </a:gdLst>
            <a:ahLst/>
            <a:cxnLst/>
            <a:rect l="l" t="t" r="r" b="b"/>
            <a:pathLst>
              <a:path w="29" h="26">
                <a:moveTo>
                  <a:pt x="8" y="14"/>
                </a:moveTo>
                <a:cubicBezTo>
                  <a:pt x="10" y="16"/>
                  <a:pt x="11" y="19"/>
                  <a:pt x="12" y="22"/>
                </a:cubicBezTo>
                <a:cubicBezTo>
                  <a:pt x="13" y="26"/>
                  <a:pt x="15" y="21"/>
                  <a:pt x="16" y="20"/>
                </a:cubicBezTo>
                <a:cubicBezTo>
                  <a:pt x="17" y="18"/>
                  <a:pt x="18" y="18"/>
                  <a:pt x="20" y="17"/>
                </a:cubicBezTo>
                <a:cubicBezTo>
                  <a:pt x="21" y="16"/>
                  <a:pt x="23" y="12"/>
                  <a:pt x="26" y="9"/>
                </a:cubicBezTo>
                <a:cubicBezTo>
                  <a:pt x="28" y="6"/>
                  <a:pt x="29" y="4"/>
                  <a:pt x="28" y="2"/>
                </a:cubicBezTo>
                <a:cubicBezTo>
                  <a:pt x="26" y="0"/>
                  <a:pt x="9" y="1"/>
                  <a:pt x="8" y="2"/>
                </a:cubicBezTo>
                <a:cubicBezTo>
                  <a:pt x="7" y="2"/>
                  <a:pt x="4" y="5"/>
                  <a:pt x="2" y="8"/>
                </a:cubicBezTo>
                <a:cubicBezTo>
                  <a:pt x="0" y="10"/>
                  <a:pt x="5" y="12"/>
                  <a:pt x="8" y="14"/>
                </a:cubicBezTo>
              </a:path>
            </a:pathLst>
          </a:custGeom>
          <a:solidFill>
            <a:srgbClr val="D7816C">
              <a:alpha val="100000"/>
            </a:srgbClr>
          </a:solidFill>
          <a:ln w="9525" cap="flat" cmpd="sng">
            <a:solidFill>
              <a:schemeClr val="lt1">
                <a:alpha val="20000"/>
              </a:schemeClr>
            </a:solidFill>
            <a:prstDash val="solid"/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8866" name="任意多边形 1048865"/>
          <p:cNvSpPr/>
          <p:nvPr/>
        </p:nvSpPr>
        <p:spPr bwMode="auto">
          <a:xfrm>
            <a:off x="3324225" y="2373312"/>
            <a:ext cx="17462" cy="12700"/>
          </a:xfrm>
          <a:custGeom>
            <a:avLst/>
            <a:gdLst>
              <a:gd name="l" fmla="*/ 0 w 8"/>
              <a:gd name="t" fmla="*/ 0 h 8"/>
              <a:gd name="r" fmla="*/ 8 w 8"/>
              <a:gd name="b" fmla="*/ 8 h 8"/>
            </a:gdLst>
            <a:ahLst/>
            <a:cxnLst/>
            <a:rect l="l" t="t" r="r" b="b"/>
            <a:pathLst>
              <a:path w="8" h="8">
                <a:moveTo>
                  <a:pt x="6" y="7"/>
                </a:moveTo>
                <a:cubicBezTo>
                  <a:pt x="8" y="7"/>
                  <a:pt x="6" y="0"/>
                  <a:pt x="5" y="0"/>
                </a:cubicBezTo>
                <a:cubicBezTo>
                  <a:pt x="4" y="0"/>
                  <a:pt x="1" y="4"/>
                  <a:pt x="1" y="6"/>
                </a:cubicBezTo>
                <a:cubicBezTo>
                  <a:pt x="0" y="8"/>
                  <a:pt x="4" y="7"/>
                  <a:pt x="6" y="7"/>
                </a:cubicBezTo>
              </a:path>
            </a:pathLst>
          </a:custGeom>
          <a:solidFill>
            <a:srgbClr val="D7816C">
              <a:alpha val="100000"/>
            </a:srgbClr>
          </a:solidFill>
          <a:ln w="9525" cap="flat" cmpd="sng">
            <a:solidFill>
              <a:schemeClr val="lt1">
                <a:alpha val="20000"/>
              </a:schemeClr>
            </a:solidFill>
            <a:prstDash val="solid"/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8867" name="任意多边形 1048866"/>
          <p:cNvSpPr/>
          <p:nvPr/>
        </p:nvSpPr>
        <p:spPr bwMode="auto">
          <a:xfrm>
            <a:off x="4044950" y="2176462"/>
            <a:ext cx="115887" cy="100012"/>
          </a:xfrm>
          <a:custGeom>
            <a:avLst/>
            <a:gdLst>
              <a:gd name="l" fmla="*/ 0 w 59"/>
              <a:gd name="t" fmla="*/ 0 h 54"/>
              <a:gd name="r" fmla="*/ 59 w 59"/>
              <a:gd name="b" fmla="*/ 54 h 54"/>
            </a:gdLst>
            <a:ahLst/>
            <a:cxnLst/>
            <a:rect l="l" t="t" r="r" b="b"/>
            <a:pathLst>
              <a:path w="59" h="54">
                <a:moveTo>
                  <a:pt x="27" y="3"/>
                </a:moveTo>
                <a:cubicBezTo>
                  <a:pt x="27" y="5"/>
                  <a:pt x="21" y="2"/>
                  <a:pt x="18" y="2"/>
                </a:cubicBezTo>
                <a:cubicBezTo>
                  <a:pt x="15" y="3"/>
                  <a:pt x="15" y="6"/>
                  <a:pt x="17" y="7"/>
                </a:cubicBezTo>
                <a:cubicBezTo>
                  <a:pt x="18" y="9"/>
                  <a:pt x="15" y="11"/>
                  <a:pt x="13" y="12"/>
                </a:cubicBezTo>
                <a:cubicBezTo>
                  <a:pt x="11" y="12"/>
                  <a:pt x="13" y="11"/>
                  <a:pt x="11" y="10"/>
                </a:cubicBezTo>
                <a:cubicBezTo>
                  <a:pt x="10" y="9"/>
                  <a:pt x="9" y="14"/>
                  <a:pt x="8" y="17"/>
                </a:cubicBezTo>
                <a:cubicBezTo>
                  <a:pt x="7" y="19"/>
                  <a:pt x="8" y="22"/>
                  <a:pt x="7" y="25"/>
                </a:cubicBezTo>
                <a:cubicBezTo>
                  <a:pt x="7" y="27"/>
                  <a:pt x="5" y="26"/>
                  <a:pt x="4" y="27"/>
                </a:cubicBezTo>
                <a:cubicBezTo>
                  <a:pt x="2" y="28"/>
                  <a:pt x="5" y="34"/>
                  <a:pt x="5" y="35"/>
                </a:cubicBezTo>
                <a:cubicBezTo>
                  <a:pt x="4" y="37"/>
                  <a:pt x="3" y="36"/>
                  <a:pt x="2" y="37"/>
                </a:cubicBezTo>
                <a:cubicBezTo>
                  <a:pt x="0" y="37"/>
                  <a:pt x="2" y="38"/>
                  <a:pt x="4" y="39"/>
                </a:cubicBezTo>
                <a:cubicBezTo>
                  <a:pt x="7" y="40"/>
                  <a:pt x="6" y="40"/>
                  <a:pt x="7" y="42"/>
                </a:cubicBezTo>
                <a:cubicBezTo>
                  <a:pt x="9" y="45"/>
                  <a:pt x="5" y="48"/>
                  <a:pt x="5" y="49"/>
                </a:cubicBezTo>
                <a:cubicBezTo>
                  <a:pt x="5" y="50"/>
                  <a:pt x="6" y="51"/>
                  <a:pt x="8" y="52"/>
                </a:cubicBezTo>
                <a:cubicBezTo>
                  <a:pt x="10" y="53"/>
                  <a:pt x="7" y="53"/>
                  <a:pt x="6" y="53"/>
                </a:cubicBezTo>
                <a:cubicBezTo>
                  <a:pt x="5" y="54"/>
                  <a:pt x="12" y="54"/>
                  <a:pt x="14" y="54"/>
                </a:cubicBezTo>
                <a:cubicBezTo>
                  <a:pt x="17" y="54"/>
                  <a:pt x="18" y="50"/>
                  <a:pt x="18" y="49"/>
                </a:cubicBezTo>
                <a:cubicBezTo>
                  <a:pt x="19" y="48"/>
                  <a:pt x="17" y="45"/>
                  <a:pt x="16" y="42"/>
                </a:cubicBezTo>
                <a:cubicBezTo>
                  <a:pt x="16" y="40"/>
                  <a:pt x="15" y="38"/>
                  <a:pt x="16" y="38"/>
                </a:cubicBezTo>
                <a:cubicBezTo>
                  <a:pt x="17" y="38"/>
                  <a:pt x="23" y="35"/>
                  <a:pt x="24" y="35"/>
                </a:cubicBezTo>
                <a:cubicBezTo>
                  <a:pt x="25" y="34"/>
                  <a:pt x="26" y="35"/>
                  <a:pt x="27" y="35"/>
                </a:cubicBezTo>
                <a:cubicBezTo>
                  <a:pt x="28" y="36"/>
                  <a:pt x="33" y="34"/>
                  <a:pt x="35" y="34"/>
                </a:cubicBezTo>
                <a:cubicBezTo>
                  <a:pt x="37" y="34"/>
                  <a:pt x="42" y="29"/>
                  <a:pt x="43" y="28"/>
                </a:cubicBezTo>
                <a:cubicBezTo>
                  <a:pt x="44" y="26"/>
                  <a:pt x="44" y="24"/>
                  <a:pt x="45" y="22"/>
                </a:cubicBezTo>
                <a:cubicBezTo>
                  <a:pt x="46" y="20"/>
                  <a:pt x="50" y="17"/>
                  <a:pt x="52" y="15"/>
                </a:cubicBezTo>
                <a:cubicBezTo>
                  <a:pt x="54" y="12"/>
                  <a:pt x="57" y="8"/>
                  <a:pt x="58" y="7"/>
                </a:cubicBezTo>
                <a:cubicBezTo>
                  <a:pt x="59" y="6"/>
                  <a:pt x="59" y="5"/>
                  <a:pt x="56" y="4"/>
                </a:cubicBezTo>
                <a:cubicBezTo>
                  <a:pt x="53" y="3"/>
                  <a:pt x="53" y="2"/>
                  <a:pt x="51" y="2"/>
                </a:cubicBezTo>
                <a:cubicBezTo>
                  <a:pt x="49" y="3"/>
                  <a:pt x="51" y="4"/>
                  <a:pt x="46" y="3"/>
                </a:cubicBezTo>
                <a:cubicBezTo>
                  <a:pt x="42" y="3"/>
                  <a:pt x="45" y="5"/>
                  <a:pt x="43" y="5"/>
                </a:cubicBezTo>
                <a:cubicBezTo>
                  <a:pt x="41" y="5"/>
                  <a:pt x="41" y="3"/>
                  <a:pt x="40" y="1"/>
                </a:cubicBezTo>
                <a:cubicBezTo>
                  <a:pt x="39" y="0"/>
                  <a:pt x="33" y="1"/>
                  <a:pt x="30" y="1"/>
                </a:cubicBezTo>
                <a:cubicBezTo>
                  <a:pt x="26" y="0"/>
                  <a:pt x="28" y="1"/>
                  <a:pt x="27" y="3"/>
                </a:cubicBezTo>
              </a:path>
            </a:pathLst>
          </a:custGeom>
          <a:solidFill>
            <a:srgbClr val="D7816C">
              <a:alpha val="100000"/>
            </a:srgbClr>
          </a:solidFill>
          <a:ln w="9525" cap="flat" cmpd="sng">
            <a:solidFill>
              <a:schemeClr val="lt1">
                <a:alpha val="20000"/>
              </a:schemeClr>
            </a:solidFill>
            <a:prstDash val="solid"/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8868" name="任意多边形 1048867"/>
          <p:cNvSpPr/>
          <p:nvPr/>
        </p:nvSpPr>
        <p:spPr bwMode="auto">
          <a:xfrm>
            <a:off x="3930650" y="2181225"/>
            <a:ext cx="109537" cy="123825"/>
          </a:xfrm>
          <a:custGeom>
            <a:avLst/>
            <a:gdLst>
              <a:gd name="l" fmla="*/ 0 w 56"/>
              <a:gd name="t" fmla="*/ 0 h 67"/>
              <a:gd name="r" fmla="*/ 56 w 56"/>
              <a:gd name="b" fmla="*/ 67 h 67"/>
            </a:gdLst>
            <a:ahLst/>
            <a:cxnLst/>
            <a:rect l="l" t="t" r="r" b="b"/>
            <a:pathLst>
              <a:path w="56" h="67">
                <a:moveTo>
                  <a:pt x="1" y="36"/>
                </a:moveTo>
                <a:cubicBezTo>
                  <a:pt x="2" y="39"/>
                  <a:pt x="1" y="39"/>
                  <a:pt x="0" y="40"/>
                </a:cubicBezTo>
                <a:cubicBezTo>
                  <a:pt x="0" y="42"/>
                  <a:pt x="4" y="48"/>
                  <a:pt x="5" y="49"/>
                </a:cubicBezTo>
                <a:cubicBezTo>
                  <a:pt x="6" y="49"/>
                  <a:pt x="8" y="48"/>
                  <a:pt x="9" y="48"/>
                </a:cubicBezTo>
                <a:cubicBezTo>
                  <a:pt x="10" y="48"/>
                  <a:pt x="10" y="52"/>
                  <a:pt x="11" y="53"/>
                </a:cubicBezTo>
                <a:cubicBezTo>
                  <a:pt x="12" y="54"/>
                  <a:pt x="14" y="53"/>
                  <a:pt x="15" y="53"/>
                </a:cubicBezTo>
                <a:cubicBezTo>
                  <a:pt x="16" y="53"/>
                  <a:pt x="18" y="57"/>
                  <a:pt x="19" y="59"/>
                </a:cubicBezTo>
                <a:cubicBezTo>
                  <a:pt x="19" y="61"/>
                  <a:pt x="19" y="64"/>
                  <a:pt x="20" y="66"/>
                </a:cubicBezTo>
                <a:cubicBezTo>
                  <a:pt x="20" y="67"/>
                  <a:pt x="23" y="66"/>
                  <a:pt x="25" y="65"/>
                </a:cubicBezTo>
                <a:cubicBezTo>
                  <a:pt x="27" y="65"/>
                  <a:pt x="28" y="64"/>
                  <a:pt x="30" y="62"/>
                </a:cubicBezTo>
                <a:cubicBezTo>
                  <a:pt x="32" y="60"/>
                  <a:pt x="34" y="61"/>
                  <a:pt x="37" y="59"/>
                </a:cubicBezTo>
                <a:cubicBezTo>
                  <a:pt x="39" y="58"/>
                  <a:pt x="39" y="57"/>
                  <a:pt x="41" y="56"/>
                </a:cubicBezTo>
                <a:cubicBezTo>
                  <a:pt x="42" y="55"/>
                  <a:pt x="43" y="56"/>
                  <a:pt x="46" y="55"/>
                </a:cubicBezTo>
                <a:cubicBezTo>
                  <a:pt x="48" y="55"/>
                  <a:pt x="49" y="53"/>
                  <a:pt x="50" y="52"/>
                </a:cubicBezTo>
                <a:cubicBezTo>
                  <a:pt x="51" y="51"/>
                  <a:pt x="48" y="48"/>
                  <a:pt x="49" y="46"/>
                </a:cubicBezTo>
                <a:cubicBezTo>
                  <a:pt x="49" y="44"/>
                  <a:pt x="53" y="43"/>
                  <a:pt x="55" y="42"/>
                </a:cubicBezTo>
                <a:cubicBezTo>
                  <a:pt x="56" y="40"/>
                  <a:pt x="55" y="36"/>
                  <a:pt x="54" y="33"/>
                </a:cubicBezTo>
                <a:cubicBezTo>
                  <a:pt x="52" y="31"/>
                  <a:pt x="51" y="31"/>
                  <a:pt x="49" y="31"/>
                </a:cubicBezTo>
                <a:cubicBezTo>
                  <a:pt x="47" y="30"/>
                  <a:pt x="50" y="26"/>
                  <a:pt x="48" y="25"/>
                </a:cubicBezTo>
                <a:cubicBezTo>
                  <a:pt x="45" y="24"/>
                  <a:pt x="46" y="28"/>
                  <a:pt x="44" y="30"/>
                </a:cubicBezTo>
                <a:cubicBezTo>
                  <a:pt x="43" y="32"/>
                  <a:pt x="41" y="27"/>
                  <a:pt x="40" y="25"/>
                </a:cubicBezTo>
                <a:cubicBezTo>
                  <a:pt x="39" y="24"/>
                  <a:pt x="40" y="23"/>
                  <a:pt x="42" y="23"/>
                </a:cubicBezTo>
                <a:cubicBezTo>
                  <a:pt x="43" y="23"/>
                  <a:pt x="44" y="18"/>
                  <a:pt x="45" y="17"/>
                </a:cubicBezTo>
                <a:cubicBezTo>
                  <a:pt x="47" y="16"/>
                  <a:pt x="47" y="17"/>
                  <a:pt x="49" y="17"/>
                </a:cubicBezTo>
                <a:cubicBezTo>
                  <a:pt x="51" y="17"/>
                  <a:pt x="53" y="16"/>
                  <a:pt x="52" y="15"/>
                </a:cubicBezTo>
                <a:cubicBezTo>
                  <a:pt x="51" y="13"/>
                  <a:pt x="49" y="11"/>
                  <a:pt x="50" y="10"/>
                </a:cubicBezTo>
                <a:cubicBezTo>
                  <a:pt x="50" y="8"/>
                  <a:pt x="53" y="8"/>
                  <a:pt x="54" y="8"/>
                </a:cubicBezTo>
                <a:cubicBezTo>
                  <a:pt x="55" y="8"/>
                  <a:pt x="52" y="3"/>
                  <a:pt x="51" y="2"/>
                </a:cubicBezTo>
                <a:cubicBezTo>
                  <a:pt x="50" y="2"/>
                  <a:pt x="48" y="3"/>
                  <a:pt x="47" y="4"/>
                </a:cubicBezTo>
                <a:cubicBezTo>
                  <a:pt x="45" y="5"/>
                  <a:pt x="41" y="6"/>
                  <a:pt x="38" y="6"/>
                </a:cubicBezTo>
                <a:cubicBezTo>
                  <a:pt x="36" y="7"/>
                  <a:pt x="34" y="6"/>
                  <a:pt x="32" y="4"/>
                </a:cubicBezTo>
                <a:cubicBezTo>
                  <a:pt x="30" y="2"/>
                  <a:pt x="33" y="2"/>
                  <a:pt x="34" y="1"/>
                </a:cubicBezTo>
                <a:cubicBezTo>
                  <a:pt x="35" y="0"/>
                  <a:pt x="29" y="1"/>
                  <a:pt x="27" y="2"/>
                </a:cubicBezTo>
                <a:cubicBezTo>
                  <a:pt x="25" y="2"/>
                  <a:pt x="24" y="1"/>
                  <a:pt x="21" y="1"/>
                </a:cubicBezTo>
                <a:cubicBezTo>
                  <a:pt x="18" y="2"/>
                  <a:pt x="15" y="11"/>
                  <a:pt x="16" y="11"/>
                </a:cubicBezTo>
                <a:cubicBezTo>
                  <a:pt x="16" y="12"/>
                  <a:pt x="17" y="14"/>
                  <a:pt x="16" y="16"/>
                </a:cubicBezTo>
                <a:cubicBezTo>
                  <a:pt x="16" y="18"/>
                  <a:pt x="20" y="18"/>
                  <a:pt x="22" y="18"/>
                </a:cubicBezTo>
                <a:cubicBezTo>
                  <a:pt x="24" y="19"/>
                  <a:pt x="21" y="24"/>
                  <a:pt x="21" y="25"/>
                </a:cubicBezTo>
                <a:cubicBezTo>
                  <a:pt x="21" y="26"/>
                  <a:pt x="23" y="28"/>
                  <a:pt x="23" y="29"/>
                </a:cubicBezTo>
                <a:cubicBezTo>
                  <a:pt x="22" y="29"/>
                  <a:pt x="19" y="31"/>
                  <a:pt x="18" y="32"/>
                </a:cubicBezTo>
                <a:cubicBezTo>
                  <a:pt x="17" y="33"/>
                  <a:pt x="14" y="31"/>
                  <a:pt x="13" y="31"/>
                </a:cubicBezTo>
                <a:cubicBezTo>
                  <a:pt x="13" y="30"/>
                  <a:pt x="9" y="29"/>
                  <a:pt x="9" y="27"/>
                </a:cubicBezTo>
                <a:cubicBezTo>
                  <a:pt x="9" y="26"/>
                  <a:pt x="10" y="25"/>
                  <a:pt x="12" y="24"/>
                </a:cubicBezTo>
                <a:cubicBezTo>
                  <a:pt x="13" y="23"/>
                  <a:pt x="10" y="21"/>
                  <a:pt x="8" y="20"/>
                </a:cubicBezTo>
                <a:cubicBezTo>
                  <a:pt x="7" y="20"/>
                  <a:pt x="3" y="22"/>
                  <a:pt x="3" y="24"/>
                </a:cubicBezTo>
                <a:cubicBezTo>
                  <a:pt x="2" y="26"/>
                  <a:pt x="1" y="26"/>
                  <a:pt x="1" y="28"/>
                </a:cubicBezTo>
                <a:cubicBezTo>
                  <a:pt x="1" y="29"/>
                  <a:pt x="0" y="34"/>
                  <a:pt x="1" y="36"/>
                </a:cubicBezTo>
              </a:path>
            </a:pathLst>
          </a:custGeom>
          <a:solidFill>
            <a:srgbClr val="D7816C">
              <a:alpha val="100000"/>
            </a:srgbClr>
          </a:solidFill>
          <a:ln w="9525" cap="flat" cmpd="sng">
            <a:solidFill>
              <a:schemeClr val="lt1">
                <a:alpha val="20000"/>
              </a:schemeClr>
            </a:solidFill>
            <a:prstDash val="solid"/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8869" name="任意多边形 1048868"/>
          <p:cNvSpPr/>
          <p:nvPr/>
        </p:nvSpPr>
        <p:spPr bwMode="auto">
          <a:xfrm>
            <a:off x="3930650" y="2111375"/>
            <a:ext cx="19050" cy="19050"/>
          </a:xfrm>
          <a:custGeom>
            <a:avLst/>
            <a:gdLst>
              <a:gd name="l" fmla="*/ 0 w 10"/>
              <a:gd name="t" fmla="*/ 0 h 10"/>
              <a:gd name="r" fmla="*/ 10 w 10"/>
              <a:gd name="b" fmla="*/ 10 h 10"/>
            </a:gdLst>
            <a:ahLst/>
            <a:cxnLst/>
            <a:rect l="l" t="t" r="r" b="b"/>
            <a:pathLst>
              <a:path w="10" h="10">
                <a:moveTo>
                  <a:pt x="2" y="7"/>
                </a:moveTo>
                <a:cubicBezTo>
                  <a:pt x="3" y="7"/>
                  <a:pt x="2" y="10"/>
                  <a:pt x="3" y="9"/>
                </a:cubicBezTo>
                <a:cubicBezTo>
                  <a:pt x="4" y="9"/>
                  <a:pt x="8" y="7"/>
                  <a:pt x="9" y="6"/>
                </a:cubicBezTo>
                <a:cubicBezTo>
                  <a:pt x="10" y="5"/>
                  <a:pt x="9" y="1"/>
                  <a:pt x="8" y="1"/>
                </a:cubicBezTo>
                <a:cubicBezTo>
                  <a:pt x="7" y="1"/>
                  <a:pt x="6" y="0"/>
                  <a:pt x="5" y="0"/>
                </a:cubicBezTo>
                <a:cubicBezTo>
                  <a:pt x="3" y="1"/>
                  <a:pt x="0" y="5"/>
                  <a:pt x="0" y="7"/>
                </a:cubicBezTo>
                <a:cubicBezTo>
                  <a:pt x="0" y="9"/>
                  <a:pt x="1" y="7"/>
                  <a:pt x="2" y="7"/>
                </a:cubicBezTo>
              </a:path>
            </a:pathLst>
          </a:custGeom>
          <a:solidFill>
            <a:srgbClr val="D7816C">
              <a:alpha val="100000"/>
            </a:srgbClr>
          </a:solidFill>
          <a:ln w="9525" cap="flat" cmpd="sng">
            <a:solidFill>
              <a:schemeClr val="lt1">
                <a:alpha val="20000"/>
              </a:schemeClr>
            </a:solidFill>
            <a:prstDash val="solid"/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8870" name="任意多边形 1048869"/>
          <p:cNvSpPr/>
          <p:nvPr/>
        </p:nvSpPr>
        <p:spPr bwMode="auto">
          <a:xfrm>
            <a:off x="7332662" y="2066925"/>
            <a:ext cx="33337" cy="14287"/>
          </a:xfrm>
          <a:custGeom>
            <a:avLst/>
            <a:gdLst>
              <a:gd name="l" fmla="*/ 0 w 17"/>
              <a:gd name="t" fmla="*/ 0 h 8"/>
              <a:gd name="r" fmla="*/ 17 w 17"/>
              <a:gd name="b" fmla="*/ 8 h 8"/>
            </a:gdLst>
            <a:ahLst/>
            <a:cxnLst/>
            <a:rect l="l" t="t" r="r" b="b"/>
            <a:pathLst>
              <a:path w="17" h="8">
                <a:moveTo>
                  <a:pt x="2" y="6"/>
                </a:moveTo>
                <a:cubicBezTo>
                  <a:pt x="0" y="8"/>
                  <a:pt x="11" y="6"/>
                  <a:pt x="14" y="5"/>
                </a:cubicBezTo>
                <a:cubicBezTo>
                  <a:pt x="17" y="5"/>
                  <a:pt x="17" y="0"/>
                  <a:pt x="16" y="0"/>
                </a:cubicBezTo>
                <a:cubicBezTo>
                  <a:pt x="14" y="1"/>
                  <a:pt x="9" y="3"/>
                  <a:pt x="6" y="3"/>
                </a:cubicBezTo>
                <a:cubicBezTo>
                  <a:pt x="4" y="2"/>
                  <a:pt x="4" y="3"/>
                  <a:pt x="2" y="6"/>
                </a:cubicBezTo>
              </a:path>
            </a:pathLst>
          </a:custGeom>
          <a:solidFill>
            <a:srgbClr val="D7816C">
              <a:alpha val="100000"/>
            </a:srgbClr>
          </a:solidFill>
          <a:ln w="9525" cap="flat" cmpd="sng">
            <a:solidFill>
              <a:schemeClr val="lt1">
                <a:alpha val="20000"/>
              </a:schemeClr>
            </a:solidFill>
            <a:prstDash val="solid"/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8871" name="任意多边形 1048870"/>
          <p:cNvSpPr/>
          <p:nvPr/>
        </p:nvSpPr>
        <p:spPr bwMode="auto">
          <a:xfrm>
            <a:off x="7326312" y="2030412"/>
            <a:ext cx="26987" cy="15875"/>
          </a:xfrm>
          <a:custGeom>
            <a:avLst/>
            <a:gdLst>
              <a:gd name="l" fmla="*/ 0 w 13"/>
              <a:gd name="t" fmla="*/ 0 h 9"/>
              <a:gd name="r" fmla="*/ 13 w 13"/>
              <a:gd name="b" fmla="*/ 9 h 9"/>
            </a:gdLst>
            <a:ahLst/>
            <a:cxnLst/>
            <a:rect l="l" t="t" r="r" b="b"/>
            <a:pathLst>
              <a:path w="13" h="9">
                <a:moveTo>
                  <a:pt x="10" y="7"/>
                </a:moveTo>
                <a:cubicBezTo>
                  <a:pt x="13" y="7"/>
                  <a:pt x="13" y="3"/>
                  <a:pt x="13" y="1"/>
                </a:cubicBezTo>
                <a:cubicBezTo>
                  <a:pt x="12" y="0"/>
                  <a:pt x="11" y="2"/>
                  <a:pt x="9" y="4"/>
                </a:cubicBezTo>
                <a:cubicBezTo>
                  <a:pt x="6" y="6"/>
                  <a:pt x="4" y="5"/>
                  <a:pt x="2" y="7"/>
                </a:cubicBezTo>
                <a:cubicBezTo>
                  <a:pt x="0" y="9"/>
                  <a:pt x="9" y="7"/>
                  <a:pt x="10" y="7"/>
                </a:cubicBezTo>
              </a:path>
            </a:pathLst>
          </a:custGeom>
          <a:solidFill>
            <a:srgbClr val="D7816C">
              <a:alpha val="100000"/>
            </a:srgbClr>
          </a:solidFill>
          <a:ln w="9525" cap="flat" cmpd="sng">
            <a:solidFill>
              <a:schemeClr val="lt1">
                <a:alpha val="20000"/>
              </a:schemeClr>
            </a:solidFill>
            <a:prstDash val="solid"/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8872" name="任意多边形 1048871"/>
          <p:cNvSpPr/>
          <p:nvPr/>
        </p:nvSpPr>
        <p:spPr bwMode="auto">
          <a:xfrm>
            <a:off x="6561137" y="2374900"/>
            <a:ext cx="28575" cy="30162"/>
          </a:xfrm>
          <a:custGeom>
            <a:avLst/>
            <a:gdLst>
              <a:gd name="l" fmla="*/ 0 w 15"/>
              <a:gd name="t" fmla="*/ 0 h 16"/>
              <a:gd name="r" fmla="*/ 15 w 15"/>
              <a:gd name="b" fmla="*/ 16 h 16"/>
            </a:gdLst>
            <a:ahLst/>
            <a:cxnLst/>
            <a:rect l="l" t="t" r="r" b="b"/>
            <a:pathLst>
              <a:path w="15" h="16">
                <a:moveTo>
                  <a:pt x="6" y="15"/>
                </a:moveTo>
                <a:cubicBezTo>
                  <a:pt x="9" y="15"/>
                  <a:pt x="15" y="8"/>
                  <a:pt x="15" y="6"/>
                </a:cubicBezTo>
                <a:cubicBezTo>
                  <a:pt x="15" y="5"/>
                  <a:pt x="11" y="2"/>
                  <a:pt x="9" y="1"/>
                </a:cubicBezTo>
                <a:cubicBezTo>
                  <a:pt x="7" y="0"/>
                  <a:pt x="1" y="0"/>
                  <a:pt x="1" y="3"/>
                </a:cubicBezTo>
                <a:cubicBezTo>
                  <a:pt x="1" y="5"/>
                  <a:pt x="0" y="16"/>
                  <a:pt x="6" y="15"/>
                </a:cubicBezTo>
              </a:path>
            </a:pathLst>
          </a:custGeom>
          <a:solidFill>
            <a:srgbClr val="D7816C">
              <a:alpha val="100000"/>
            </a:srgbClr>
          </a:solidFill>
          <a:ln w="9525" cap="flat" cmpd="sng">
            <a:solidFill>
              <a:schemeClr val="lt1">
                <a:alpha val="20000"/>
              </a:schemeClr>
            </a:solidFill>
            <a:prstDash val="solid"/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8873" name="任意多边形 1048872"/>
          <p:cNvSpPr/>
          <p:nvPr/>
        </p:nvSpPr>
        <p:spPr bwMode="auto">
          <a:xfrm>
            <a:off x="6737350" y="2333625"/>
            <a:ext cx="33337" cy="33337"/>
          </a:xfrm>
          <a:custGeom>
            <a:avLst/>
            <a:gdLst>
              <a:gd name="l" fmla="*/ 0 w 17"/>
              <a:gd name="t" fmla="*/ 0 h 18"/>
              <a:gd name="r" fmla="*/ 17 w 17"/>
              <a:gd name="b" fmla="*/ 18 h 18"/>
            </a:gdLst>
            <a:ahLst/>
            <a:cxnLst/>
            <a:rect l="l" t="t" r="r" b="b"/>
            <a:pathLst>
              <a:path w="17" h="18">
                <a:moveTo>
                  <a:pt x="11" y="8"/>
                </a:moveTo>
                <a:cubicBezTo>
                  <a:pt x="8" y="6"/>
                  <a:pt x="7" y="4"/>
                  <a:pt x="5" y="2"/>
                </a:cubicBezTo>
                <a:cubicBezTo>
                  <a:pt x="4" y="0"/>
                  <a:pt x="2" y="5"/>
                  <a:pt x="1" y="7"/>
                </a:cubicBezTo>
                <a:cubicBezTo>
                  <a:pt x="0" y="9"/>
                  <a:pt x="4" y="14"/>
                  <a:pt x="7" y="15"/>
                </a:cubicBezTo>
                <a:cubicBezTo>
                  <a:pt x="10" y="15"/>
                  <a:pt x="9" y="18"/>
                  <a:pt x="12" y="18"/>
                </a:cubicBezTo>
                <a:cubicBezTo>
                  <a:pt x="17" y="18"/>
                  <a:pt x="17" y="16"/>
                  <a:pt x="16" y="14"/>
                </a:cubicBezTo>
                <a:cubicBezTo>
                  <a:pt x="16" y="12"/>
                  <a:pt x="14" y="10"/>
                  <a:pt x="11" y="8"/>
                </a:cubicBezTo>
              </a:path>
            </a:pathLst>
          </a:custGeom>
          <a:solidFill>
            <a:srgbClr val="D7816C">
              <a:alpha val="100000"/>
            </a:srgbClr>
          </a:solidFill>
          <a:ln w="9525" cap="flat" cmpd="sng">
            <a:solidFill>
              <a:schemeClr val="lt1">
                <a:alpha val="20000"/>
              </a:schemeClr>
            </a:solidFill>
            <a:prstDash val="solid"/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8874" name="任意多边形 1048873"/>
          <p:cNvSpPr/>
          <p:nvPr/>
        </p:nvSpPr>
        <p:spPr bwMode="auto">
          <a:xfrm>
            <a:off x="6932612" y="2205037"/>
            <a:ext cx="28575" cy="30162"/>
          </a:xfrm>
          <a:custGeom>
            <a:avLst/>
            <a:gdLst>
              <a:gd name="l" fmla="*/ 0 w 15"/>
              <a:gd name="t" fmla="*/ 0 h 16"/>
              <a:gd name="r" fmla="*/ 15 w 15"/>
              <a:gd name="b" fmla="*/ 16 h 16"/>
            </a:gdLst>
            <a:ahLst/>
            <a:cxnLst/>
            <a:rect l="l" t="t" r="r" b="b"/>
            <a:pathLst>
              <a:path w="15" h="16">
                <a:moveTo>
                  <a:pt x="3" y="12"/>
                </a:moveTo>
                <a:cubicBezTo>
                  <a:pt x="5" y="10"/>
                  <a:pt x="6" y="13"/>
                  <a:pt x="8" y="13"/>
                </a:cubicBezTo>
                <a:cubicBezTo>
                  <a:pt x="15" y="13"/>
                  <a:pt x="15" y="8"/>
                  <a:pt x="13" y="6"/>
                </a:cubicBezTo>
                <a:cubicBezTo>
                  <a:pt x="12" y="4"/>
                  <a:pt x="11" y="3"/>
                  <a:pt x="9" y="1"/>
                </a:cubicBezTo>
                <a:cubicBezTo>
                  <a:pt x="7" y="0"/>
                  <a:pt x="3" y="2"/>
                  <a:pt x="1" y="4"/>
                </a:cubicBezTo>
                <a:cubicBezTo>
                  <a:pt x="0" y="5"/>
                  <a:pt x="0" y="12"/>
                  <a:pt x="1" y="14"/>
                </a:cubicBezTo>
                <a:cubicBezTo>
                  <a:pt x="2" y="16"/>
                  <a:pt x="2" y="14"/>
                  <a:pt x="3" y="12"/>
                </a:cubicBezTo>
              </a:path>
            </a:pathLst>
          </a:custGeom>
          <a:solidFill>
            <a:srgbClr val="D7816C">
              <a:alpha val="100000"/>
            </a:srgbClr>
          </a:solidFill>
          <a:ln w="9525" cap="flat" cmpd="sng">
            <a:solidFill>
              <a:schemeClr val="lt1">
                <a:alpha val="20000"/>
              </a:schemeClr>
            </a:solidFill>
            <a:prstDash val="solid"/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8875" name="任意多边形 1048874"/>
          <p:cNvSpPr/>
          <p:nvPr/>
        </p:nvSpPr>
        <p:spPr bwMode="auto">
          <a:xfrm>
            <a:off x="7000875" y="2217737"/>
            <a:ext cx="12700" cy="12700"/>
          </a:xfrm>
          <a:custGeom>
            <a:avLst/>
            <a:gdLst>
              <a:gd name="l" fmla="*/ 0 w 7"/>
              <a:gd name="t" fmla="*/ 0 h 8"/>
              <a:gd name="r" fmla="*/ 7 w 7"/>
              <a:gd name="b" fmla="*/ 8 h 8"/>
            </a:gdLst>
            <a:ahLst/>
            <a:cxnLst/>
            <a:rect l="l" t="t" r="r" b="b"/>
            <a:pathLst>
              <a:path w="7" h="8">
                <a:moveTo>
                  <a:pt x="4" y="7"/>
                </a:moveTo>
                <a:cubicBezTo>
                  <a:pt x="6" y="7"/>
                  <a:pt x="7" y="3"/>
                  <a:pt x="6" y="2"/>
                </a:cubicBezTo>
                <a:cubicBezTo>
                  <a:pt x="5" y="0"/>
                  <a:pt x="4" y="0"/>
                  <a:pt x="2" y="2"/>
                </a:cubicBezTo>
                <a:cubicBezTo>
                  <a:pt x="0" y="4"/>
                  <a:pt x="2" y="8"/>
                  <a:pt x="4" y="7"/>
                </a:cubicBezTo>
              </a:path>
            </a:pathLst>
          </a:custGeom>
          <a:solidFill>
            <a:srgbClr val="D7816C">
              <a:alpha val="100000"/>
            </a:srgbClr>
          </a:solidFill>
          <a:ln w="9525" cap="flat" cmpd="sng">
            <a:solidFill>
              <a:schemeClr val="lt1">
                <a:alpha val="20000"/>
              </a:schemeClr>
            </a:solidFill>
            <a:prstDash val="solid"/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8876" name="任意多边形 1048875"/>
          <p:cNvSpPr/>
          <p:nvPr/>
        </p:nvSpPr>
        <p:spPr bwMode="auto">
          <a:xfrm>
            <a:off x="7056437" y="2227262"/>
            <a:ext cx="22225" cy="14287"/>
          </a:xfrm>
          <a:custGeom>
            <a:avLst/>
            <a:gdLst>
              <a:gd name="l" fmla="*/ 0 w 11"/>
              <a:gd name="t" fmla="*/ 0 h 7"/>
              <a:gd name="r" fmla="*/ 11 w 11"/>
              <a:gd name="b" fmla="*/ 7 h 7"/>
            </a:gdLst>
            <a:ahLst/>
            <a:cxnLst/>
            <a:rect l="l" t="t" r="r" b="b"/>
            <a:pathLst>
              <a:path w="11" h="7">
                <a:moveTo>
                  <a:pt x="6" y="6"/>
                </a:moveTo>
                <a:cubicBezTo>
                  <a:pt x="11" y="6"/>
                  <a:pt x="6" y="0"/>
                  <a:pt x="4" y="0"/>
                </a:cubicBezTo>
                <a:cubicBezTo>
                  <a:pt x="2" y="0"/>
                  <a:pt x="0" y="2"/>
                  <a:pt x="1" y="4"/>
                </a:cubicBezTo>
                <a:cubicBezTo>
                  <a:pt x="1" y="7"/>
                  <a:pt x="4" y="6"/>
                  <a:pt x="6" y="6"/>
                </a:cubicBezTo>
              </a:path>
            </a:pathLst>
          </a:custGeom>
          <a:solidFill>
            <a:srgbClr val="D7816C">
              <a:alpha val="100000"/>
            </a:srgbClr>
          </a:solidFill>
          <a:ln w="9525" cap="flat" cmpd="sng">
            <a:solidFill>
              <a:schemeClr val="lt1">
                <a:alpha val="20000"/>
              </a:schemeClr>
            </a:solidFill>
            <a:prstDash val="solid"/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8877" name="任意多边形 1048876"/>
          <p:cNvSpPr/>
          <p:nvPr/>
        </p:nvSpPr>
        <p:spPr bwMode="auto">
          <a:xfrm>
            <a:off x="7075487" y="2209800"/>
            <a:ext cx="20637" cy="15875"/>
          </a:xfrm>
          <a:custGeom>
            <a:avLst/>
            <a:gdLst>
              <a:gd name="l" fmla="*/ 0 w 10"/>
              <a:gd name="t" fmla="*/ 0 h 9"/>
              <a:gd name="r" fmla="*/ 10 w 10"/>
              <a:gd name="b" fmla="*/ 9 h 9"/>
            </a:gdLst>
            <a:ahLst/>
            <a:cxnLst/>
            <a:rect l="l" t="t" r="r" b="b"/>
            <a:pathLst>
              <a:path w="10" h="9">
                <a:moveTo>
                  <a:pt x="5" y="9"/>
                </a:moveTo>
                <a:cubicBezTo>
                  <a:pt x="10" y="9"/>
                  <a:pt x="7" y="2"/>
                  <a:pt x="6" y="1"/>
                </a:cubicBezTo>
                <a:cubicBezTo>
                  <a:pt x="6" y="0"/>
                  <a:pt x="3" y="4"/>
                  <a:pt x="1" y="6"/>
                </a:cubicBezTo>
                <a:cubicBezTo>
                  <a:pt x="0" y="8"/>
                  <a:pt x="4" y="9"/>
                  <a:pt x="5" y="9"/>
                </a:cubicBezTo>
              </a:path>
            </a:pathLst>
          </a:custGeom>
          <a:solidFill>
            <a:srgbClr val="D7816C">
              <a:alpha val="100000"/>
            </a:srgbClr>
          </a:solidFill>
          <a:ln w="9525" cap="flat" cmpd="sng">
            <a:solidFill>
              <a:schemeClr val="lt1">
                <a:alpha val="20000"/>
              </a:schemeClr>
            </a:solidFill>
            <a:prstDash val="solid"/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8878" name="任意多边形 1048877"/>
          <p:cNvSpPr/>
          <p:nvPr/>
        </p:nvSpPr>
        <p:spPr bwMode="auto">
          <a:xfrm>
            <a:off x="7627937" y="2157412"/>
            <a:ext cx="30162" cy="15875"/>
          </a:xfrm>
          <a:custGeom>
            <a:avLst/>
            <a:gdLst>
              <a:gd name="l" fmla="*/ 0 w 15"/>
              <a:gd name="t" fmla="*/ 0 h 9"/>
              <a:gd name="r" fmla="*/ 15 w 15"/>
              <a:gd name="b" fmla="*/ 9 h 9"/>
            </a:gdLst>
            <a:ahLst/>
            <a:cxnLst/>
            <a:rect l="l" t="t" r="r" b="b"/>
            <a:pathLst>
              <a:path w="15" h="9">
                <a:moveTo>
                  <a:pt x="3" y="1"/>
                </a:moveTo>
                <a:cubicBezTo>
                  <a:pt x="1" y="1"/>
                  <a:pt x="0" y="4"/>
                  <a:pt x="0" y="6"/>
                </a:cubicBezTo>
                <a:cubicBezTo>
                  <a:pt x="0" y="9"/>
                  <a:pt x="10" y="8"/>
                  <a:pt x="12" y="8"/>
                </a:cubicBezTo>
                <a:cubicBezTo>
                  <a:pt x="15" y="8"/>
                  <a:pt x="12" y="4"/>
                  <a:pt x="11" y="2"/>
                </a:cubicBezTo>
                <a:cubicBezTo>
                  <a:pt x="10" y="0"/>
                  <a:pt x="5" y="1"/>
                  <a:pt x="3" y="1"/>
                </a:cubicBezTo>
              </a:path>
            </a:pathLst>
          </a:custGeom>
          <a:solidFill>
            <a:srgbClr val="D7816C">
              <a:alpha val="100000"/>
            </a:srgbClr>
          </a:solidFill>
          <a:ln w="9525" cap="flat" cmpd="sng">
            <a:solidFill>
              <a:schemeClr val="lt1">
                <a:alpha val="20000"/>
              </a:schemeClr>
            </a:solidFill>
            <a:prstDash val="solid"/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8879" name="任意多边形 1048878"/>
          <p:cNvSpPr/>
          <p:nvPr/>
        </p:nvSpPr>
        <p:spPr bwMode="auto">
          <a:xfrm>
            <a:off x="8120062" y="2195512"/>
            <a:ext cx="66675" cy="33337"/>
          </a:xfrm>
          <a:custGeom>
            <a:avLst/>
            <a:gdLst>
              <a:gd name="l" fmla="*/ 0 w 34"/>
              <a:gd name="t" fmla="*/ 0 h 18"/>
              <a:gd name="r" fmla="*/ 34 w 34"/>
              <a:gd name="b" fmla="*/ 18 h 18"/>
            </a:gdLst>
            <a:ahLst/>
            <a:cxnLst/>
            <a:rect l="l" t="t" r="r" b="b"/>
            <a:pathLst>
              <a:path w="34" h="18">
                <a:moveTo>
                  <a:pt x="6" y="13"/>
                </a:moveTo>
                <a:cubicBezTo>
                  <a:pt x="9" y="13"/>
                  <a:pt x="26" y="16"/>
                  <a:pt x="31" y="17"/>
                </a:cubicBezTo>
                <a:cubicBezTo>
                  <a:pt x="34" y="18"/>
                  <a:pt x="28" y="7"/>
                  <a:pt x="24" y="4"/>
                </a:cubicBezTo>
                <a:cubicBezTo>
                  <a:pt x="21" y="1"/>
                  <a:pt x="17" y="1"/>
                  <a:pt x="14" y="1"/>
                </a:cubicBezTo>
                <a:cubicBezTo>
                  <a:pt x="11" y="0"/>
                  <a:pt x="9" y="1"/>
                  <a:pt x="8" y="1"/>
                </a:cubicBezTo>
                <a:cubicBezTo>
                  <a:pt x="6" y="1"/>
                  <a:pt x="5" y="5"/>
                  <a:pt x="6" y="7"/>
                </a:cubicBezTo>
                <a:cubicBezTo>
                  <a:pt x="6" y="9"/>
                  <a:pt x="2" y="11"/>
                  <a:pt x="1" y="13"/>
                </a:cubicBezTo>
                <a:cubicBezTo>
                  <a:pt x="0" y="15"/>
                  <a:pt x="4" y="13"/>
                  <a:pt x="6" y="13"/>
                </a:cubicBezTo>
              </a:path>
            </a:pathLst>
          </a:custGeom>
          <a:solidFill>
            <a:srgbClr val="D7816C">
              <a:alpha val="100000"/>
            </a:srgbClr>
          </a:solidFill>
          <a:ln w="9525" cap="flat" cmpd="sng">
            <a:solidFill>
              <a:schemeClr val="lt1">
                <a:alpha val="20000"/>
              </a:schemeClr>
            </a:solidFill>
            <a:prstDash val="solid"/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8880" name="任意多边形 1048879"/>
          <p:cNvSpPr/>
          <p:nvPr/>
        </p:nvSpPr>
        <p:spPr bwMode="auto">
          <a:xfrm>
            <a:off x="8110537" y="2181225"/>
            <a:ext cx="20637" cy="19050"/>
          </a:xfrm>
          <a:custGeom>
            <a:avLst/>
            <a:gdLst>
              <a:gd name="l" fmla="*/ 0 w 10"/>
              <a:gd name="t" fmla="*/ 0 h 10"/>
              <a:gd name="r" fmla="*/ 10 w 10"/>
              <a:gd name="b" fmla="*/ 10 h 10"/>
            </a:gdLst>
            <a:ahLst/>
            <a:cxnLst/>
            <a:rect l="l" t="t" r="r" b="b"/>
            <a:pathLst>
              <a:path w="10" h="10">
                <a:moveTo>
                  <a:pt x="10" y="2"/>
                </a:moveTo>
                <a:cubicBezTo>
                  <a:pt x="10" y="1"/>
                  <a:pt x="7" y="0"/>
                  <a:pt x="5" y="0"/>
                </a:cubicBezTo>
                <a:cubicBezTo>
                  <a:pt x="3" y="0"/>
                  <a:pt x="0" y="6"/>
                  <a:pt x="4" y="8"/>
                </a:cubicBezTo>
                <a:cubicBezTo>
                  <a:pt x="9" y="10"/>
                  <a:pt x="10" y="3"/>
                  <a:pt x="10" y="2"/>
                </a:cubicBezTo>
              </a:path>
            </a:pathLst>
          </a:custGeom>
          <a:solidFill>
            <a:srgbClr val="D7816C">
              <a:alpha val="100000"/>
            </a:srgbClr>
          </a:solidFill>
          <a:ln w="9525" cap="flat" cmpd="sng">
            <a:solidFill>
              <a:schemeClr val="lt1">
                <a:alpha val="20000"/>
              </a:schemeClr>
            </a:solidFill>
            <a:prstDash val="solid"/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8881" name="任意多边形 1048880"/>
          <p:cNvSpPr/>
          <p:nvPr/>
        </p:nvSpPr>
        <p:spPr bwMode="auto">
          <a:xfrm>
            <a:off x="8040687" y="2085975"/>
            <a:ext cx="149225" cy="76200"/>
          </a:xfrm>
          <a:custGeom>
            <a:avLst/>
            <a:gdLst>
              <a:gd name="l" fmla="*/ 0 w 76"/>
              <a:gd name="t" fmla="*/ 0 h 41"/>
              <a:gd name="r" fmla="*/ 76 w 76"/>
              <a:gd name="b" fmla="*/ 41 h 41"/>
            </a:gdLst>
            <a:ahLst/>
            <a:cxnLst/>
            <a:rect l="l" t="t" r="r" b="b"/>
            <a:pathLst>
              <a:path w="76" h="41">
                <a:moveTo>
                  <a:pt x="16" y="37"/>
                </a:moveTo>
                <a:cubicBezTo>
                  <a:pt x="18" y="40"/>
                  <a:pt x="21" y="41"/>
                  <a:pt x="25" y="41"/>
                </a:cubicBezTo>
                <a:cubicBezTo>
                  <a:pt x="29" y="41"/>
                  <a:pt x="28" y="39"/>
                  <a:pt x="28" y="36"/>
                </a:cubicBezTo>
                <a:cubicBezTo>
                  <a:pt x="27" y="34"/>
                  <a:pt x="27" y="33"/>
                  <a:pt x="29" y="32"/>
                </a:cubicBezTo>
                <a:cubicBezTo>
                  <a:pt x="30" y="32"/>
                  <a:pt x="31" y="34"/>
                  <a:pt x="34" y="35"/>
                </a:cubicBezTo>
                <a:cubicBezTo>
                  <a:pt x="36" y="35"/>
                  <a:pt x="43" y="35"/>
                  <a:pt x="46" y="33"/>
                </a:cubicBezTo>
                <a:cubicBezTo>
                  <a:pt x="50" y="32"/>
                  <a:pt x="49" y="32"/>
                  <a:pt x="49" y="33"/>
                </a:cubicBezTo>
                <a:cubicBezTo>
                  <a:pt x="49" y="34"/>
                  <a:pt x="51" y="36"/>
                  <a:pt x="53" y="36"/>
                </a:cubicBezTo>
                <a:cubicBezTo>
                  <a:pt x="55" y="35"/>
                  <a:pt x="62" y="35"/>
                  <a:pt x="63" y="35"/>
                </a:cubicBezTo>
                <a:cubicBezTo>
                  <a:pt x="64" y="34"/>
                  <a:pt x="63" y="34"/>
                  <a:pt x="58" y="32"/>
                </a:cubicBezTo>
                <a:cubicBezTo>
                  <a:pt x="52" y="30"/>
                  <a:pt x="48" y="22"/>
                  <a:pt x="47" y="21"/>
                </a:cubicBezTo>
                <a:cubicBezTo>
                  <a:pt x="46" y="20"/>
                  <a:pt x="45" y="16"/>
                  <a:pt x="46" y="16"/>
                </a:cubicBezTo>
                <a:cubicBezTo>
                  <a:pt x="47" y="15"/>
                  <a:pt x="51" y="14"/>
                  <a:pt x="53" y="15"/>
                </a:cubicBezTo>
                <a:cubicBezTo>
                  <a:pt x="54" y="16"/>
                  <a:pt x="52" y="19"/>
                  <a:pt x="51" y="20"/>
                </a:cubicBezTo>
                <a:cubicBezTo>
                  <a:pt x="51" y="22"/>
                  <a:pt x="55" y="28"/>
                  <a:pt x="57" y="29"/>
                </a:cubicBezTo>
                <a:cubicBezTo>
                  <a:pt x="60" y="31"/>
                  <a:pt x="64" y="31"/>
                  <a:pt x="66" y="32"/>
                </a:cubicBezTo>
                <a:cubicBezTo>
                  <a:pt x="68" y="33"/>
                  <a:pt x="70" y="29"/>
                  <a:pt x="72" y="28"/>
                </a:cubicBezTo>
                <a:cubicBezTo>
                  <a:pt x="73" y="26"/>
                  <a:pt x="71" y="22"/>
                  <a:pt x="70" y="21"/>
                </a:cubicBezTo>
                <a:cubicBezTo>
                  <a:pt x="70" y="20"/>
                  <a:pt x="73" y="19"/>
                  <a:pt x="75" y="18"/>
                </a:cubicBezTo>
                <a:cubicBezTo>
                  <a:pt x="76" y="18"/>
                  <a:pt x="66" y="14"/>
                  <a:pt x="63" y="12"/>
                </a:cubicBezTo>
                <a:cubicBezTo>
                  <a:pt x="59" y="10"/>
                  <a:pt x="55" y="11"/>
                  <a:pt x="52" y="11"/>
                </a:cubicBezTo>
                <a:cubicBezTo>
                  <a:pt x="49" y="11"/>
                  <a:pt x="47" y="8"/>
                  <a:pt x="43" y="6"/>
                </a:cubicBezTo>
                <a:cubicBezTo>
                  <a:pt x="40" y="4"/>
                  <a:pt x="39" y="3"/>
                  <a:pt x="37" y="2"/>
                </a:cubicBezTo>
                <a:cubicBezTo>
                  <a:pt x="34" y="1"/>
                  <a:pt x="38" y="4"/>
                  <a:pt x="36" y="5"/>
                </a:cubicBezTo>
                <a:cubicBezTo>
                  <a:pt x="34" y="6"/>
                  <a:pt x="35" y="9"/>
                  <a:pt x="36" y="12"/>
                </a:cubicBezTo>
                <a:cubicBezTo>
                  <a:pt x="36" y="15"/>
                  <a:pt x="37" y="15"/>
                  <a:pt x="35" y="16"/>
                </a:cubicBezTo>
                <a:cubicBezTo>
                  <a:pt x="33" y="16"/>
                  <a:pt x="32" y="13"/>
                  <a:pt x="32" y="12"/>
                </a:cubicBezTo>
                <a:cubicBezTo>
                  <a:pt x="31" y="10"/>
                  <a:pt x="30" y="11"/>
                  <a:pt x="27" y="11"/>
                </a:cubicBezTo>
                <a:cubicBezTo>
                  <a:pt x="25" y="12"/>
                  <a:pt x="24" y="9"/>
                  <a:pt x="23" y="8"/>
                </a:cubicBezTo>
                <a:cubicBezTo>
                  <a:pt x="23" y="7"/>
                  <a:pt x="20" y="5"/>
                  <a:pt x="17" y="3"/>
                </a:cubicBezTo>
                <a:cubicBezTo>
                  <a:pt x="14" y="0"/>
                  <a:pt x="13" y="1"/>
                  <a:pt x="11" y="3"/>
                </a:cubicBezTo>
                <a:cubicBezTo>
                  <a:pt x="9" y="4"/>
                  <a:pt x="4" y="6"/>
                  <a:pt x="3" y="7"/>
                </a:cubicBezTo>
                <a:cubicBezTo>
                  <a:pt x="2" y="8"/>
                  <a:pt x="4" y="10"/>
                  <a:pt x="4" y="12"/>
                </a:cubicBezTo>
                <a:cubicBezTo>
                  <a:pt x="5" y="15"/>
                  <a:pt x="4" y="12"/>
                  <a:pt x="3" y="14"/>
                </a:cubicBezTo>
                <a:cubicBezTo>
                  <a:pt x="1" y="15"/>
                  <a:pt x="6" y="21"/>
                  <a:pt x="6" y="23"/>
                </a:cubicBezTo>
                <a:cubicBezTo>
                  <a:pt x="7" y="24"/>
                  <a:pt x="4" y="22"/>
                  <a:pt x="2" y="23"/>
                </a:cubicBezTo>
                <a:cubicBezTo>
                  <a:pt x="0" y="24"/>
                  <a:pt x="4" y="28"/>
                  <a:pt x="8" y="30"/>
                </a:cubicBezTo>
                <a:cubicBezTo>
                  <a:pt x="11" y="33"/>
                  <a:pt x="14" y="34"/>
                  <a:pt x="16" y="37"/>
                </a:cubicBezTo>
              </a:path>
            </a:pathLst>
          </a:custGeom>
          <a:solidFill>
            <a:srgbClr val="D7816C">
              <a:alpha val="100000"/>
            </a:srgbClr>
          </a:solidFill>
          <a:ln w="9525" cap="flat" cmpd="sng">
            <a:solidFill>
              <a:schemeClr val="lt1">
                <a:alpha val="20000"/>
              </a:schemeClr>
            </a:solidFill>
            <a:prstDash val="solid"/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8882" name="任意多边形 1048881"/>
          <p:cNvSpPr/>
          <p:nvPr/>
        </p:nvSpPr>
        <p:spPr bwMode="auto">
          <a:xfrm>
            <a:off x="8201025" y="2122487"/>
            <a:ext cx="85725" cy="39687"/>
          </a:xfrm>
          <a:custGeom>
            <a:avLst/>
            <a:gdLst>
              <a:gd name="l" fmla="*/ 0 w 43"/>
              <a:gd name="t" fmla="*/ 0 h 21"/>
              <a:gd name="r" fmla="*/ 43 w 43"/>
              <a:gd name="b" fmla="*/ 21 h 21"/>
            </a:gdLst>
            <a:ahLst/>
            <a:cxnLst/>
            <a:rect l="l" t="t" r="r" b="b"/>
            <a:pathLst>
              <a:path w="43" h="21">
                <a:moveTo>
                  <a:pt x="13" y="12"/>
                </a:moveTo>
                <a:cubicBezTo>
                  <a:pt x="15" y="12"/>
                  <a:pt x="21" y="17"/>
                  <a:pt x="24" y="17"/>
                </a:cubicBezTo>
                <a:cubicBezTo>
                  <a:pt x="28" y="18"/>
                  <a:pt x="28" y="20"/>
                  <a:pt x="30" y="20"/>
                </a:cubicBezTo>
                <a:cubicBezTo>
                  <a:pt x="32" y="21"/>
                  <a:pt x="31" y="19"/>
                  <a:pt x="32" y="18"/>
                </a:cubicBezTo>
                <a:cubicBezTo>
                  <a:pt x="33" y="18"/>
                  <a:pt x="34" y="20"/>
                  <a:pt x="37" y="20"/>
                </a:cubicBezTo>
                <a:cubicBezTo>
                  <a:pt x="39" y="19"/>
                  <a:pt x="42" y="15"/>
                  <a:pt x="42" y="13"/>
                </a:cubicBezTo>
                <a:cubicBezTo>
                  <a:pt x="43" y="12"/>
                  <a:pt x="41" y="10"/>
                  <a:pt x="39" y="10"/>
                </a:cubicBezTo>
                <a:cubicBezTo>
                  <a:pt x="37" y="10"/>
                  <a:pt x="34" y="8"/>
                  <a:pt x="28" y="6"/>
                </a:cubicBezTo>
                <a:cubicBezTo>
                  <a:pt x="23" y="4"/>
                  <a:pt x="25" y="7"/>
                  <a:pt x="22" y="7"/>
                </a:cubicBezTo>
                <a:cubicBezTo>
                  <a:pt x="19" y="7"/>
                  <a:pt x="20" y="6"/>
                  <a:pt x="21" y="4"/>
                </a:cubicBezTo>
                <a:cubicBezTo>
                  <a:pt x="22" y="2"/>
                  <a:pt x="20" y="3"/>
                  <a:pt x="16" y="3"/>
                </a:cubicBezTo>
                <a:cubicBezTo>
                  <a:pt x="12" y="3"/>
                  <a:pt x="12" y="3"/>
                  <a:pt x="8" y="3"/>
                </a:cubicBezTo>
                <a:cubicBezTo>
                  <a:pt x="5" y="3"/>
                  <a:pt x="2" y="0"/>
                  <a:pt x="1" y="0"/>
                </a:cubicBezTo>
                <a:cubicBezTo>
                  <a:pt x="0" y="1"/>
                  <a:pt x="5" y="5"/>
                  <a:pt x="7" y="6"/>
                </a:cubicBezTo>
                <a:cubicBezTo>
                  <a:pt x="9" y="8"/>
                  <a:pt x="12" y="12"/>
                  <a:pt x="13" y="12"/>
                </a:cubicBezTo>
              </a:path>
            </a:pathLst>
          </a:custGeom>
          <a:solidFill>
            <a:srgbClr val="D7816C">
              <a:alpha val="100000"/>
            </a:srgbClr>
          </a:solidFill>
          <a:ln w="9525" cap="flat" cmpd="sng">
            <a:solidFill>
              <a:schemeClr val="lt1">
                <a:alpha val="20000"/>
              </a:schemeClr>
            </a:solidFill>
            <a:prstDash val="solid"/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8883" name="任意多边形 1048882"/>
          <p:cNvSpPr/>
          <p:nvPr/>
        </p:nvSpPr>
        <p:spPr bwMode="auto">
          <a:xfrm>
            <a:off x="8032750" y="2181225"/>
            <a:ext cx="22225" cy="19050"/>
          </a:xfrm>
          <a:custGeom>
            <a:avLst/>
            <a:gdLst>
              <a:gd name="l" fmla="*/ 0 w 12"/>
              <a:gd name="t" fmla="*/ 0 h 10"/>
              <a:gd name="r" fmla="*/ 12 w 12"/>
              <a:gd name="b" fmla="*/ 10 h 10"/>
            </a:gdLst>
            <a:ahLst/>
            <a:cxnLst/>
            <a:rect l="l" t="t" r="r" b="b"/>
            <a:pathLst>
              <a:path w="12" h="10">
                <a:moveTo>
                  <a:pt x="10" y="10"/>
                </a:moveTo>
                <a:cubicBezTo>
                  <a:pt x="12" y="10"/>
                  <a:pt x="5" y="0"/>
                  <a:pt x="3" y="0"/>
                </a:cubicBezTo>
                <a:cubicBezTo>
                  <a:pt x="0" y="0"/>
                  <a:pt x="5" y="10"/>
                  <a:pt x="10" y="10"/>
                </a:cubicBezTo>
              </a:path>
            </a:pathLst>
          </a:custGeom>
          <a:solidFill>
            <a:srgbClr val="D7816C">
              <a:alpha val="100000"/>
            </a:srgbClr>
          </a:solidFill>
          <a:ln w="9525" cap="flat" cmpd="sng">
            <a:solidFill>
              <a:schemeClr val="lt1">
                <a:alpha val="20000"/>
              </a:schemeClr>
            </a:solidFill>
            <a:prstDash val="solid"/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8884" name="任意多边形 1048883"/>
          <p:cNvSpPr/>
          <p:nvPr/>
        </p:nvSpPr>
        <p:spPr bwMode="auto">
          <a:xfrm>
            <a:off x="8653462" y="2357437"/>
            <a:ext cx="22225" cy="19050"/>
          </a:xfrm>
          <a:custGeom>
            <a:avLst/>
            <a:gdLst>
              <a:gd name="l" fmla="*/ 0 w 11"/>
              <a:gd name="t" fmla="*/ 0 h 11"/>
              <a:gd name="r" fmla="*/ 11 w 11"/>
              <a:gd name="b" fmla="*/ 11 h 11"/>
            </a:gdLst>
            <a:ahLst/>
            <a:cxnLst/>
            <a:rect l="l" t="t" r="r" b="b"/>
            <a:pathLst>
              <a:path w="11" h="11">
                <a:moveTo>
                  <a:pt x="8" y="10"/>
                </a:moveTo>
                <a:cubicBezTo>
                  <a:pt x="11" y="11"/>
                  <a:pt x="10" y="3"/>
                  <a:pt x="11" y="1"/>
                </a:cubicBezTo>
                <a:cubicBezTo>
                  <a:pt x="11" y="0"/>
                  <a:pt x="7" y="1"/>
                  <a:pt x="3" y="1"/>
                </a:cubicBezTo>
                <a:cubicBezTo>
                  <a:pt x="0" y="1"/>
                  <a:pt x="0" y="2"/>
                  <a:pt x="2" y="3"/>
                </a:cubicBezTo>
                <a:cubicBezTo>
                  <a:pt x="3" y="4"/>
                  <a:pt x="5" y="9"/>
                  <a:pt x="8" y="10"/>
                </a:cubicBezTo>
              </a:path>
            </a:pathLst>
          </a:custGeom>
          <a:solidFill>
            <a:srgbClr val="D7816C">
              <a:alpha val="100000"/>
            </a:srgbClr>
          </a:solidFill>
          <a:ln w="9525" cap="flat" cmpd="sng">
            <a:solidFill>
              <a:schemeClr val="lt1">
                <a:alpha val="20000"/>
              </a:schemeClr>
            </a:solidFill>
            <a:prstDash val="solid"/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8885" name="任意多边形 1048884"/>
          <p:cNvSpPr/>
          <p:nvPr/>
        </p:nvSpPr>
        <p:spPr bwMode="auto">
          <a:xfrm>
            <a:off x="8826500" y="2303462"/>
            <a:ext cx="60325" cy="15875"/>
          </a:xfrm>
          <a:custGeom>
            <a:avLst/>
            <a:gdLst>
              <a:gd name="l" fmla="*/ 0 w 30"/>
              <a:gd name="t" fmla="*/ 0 h 9"/>
              <a:gd name="r" fmla="*/ 30 w 30"/>
              <a:gd name="b" fmla="*/ 9 h 9"/>
            </a:gdLst>
            <a:ahLst/>
            <a:cxnLst/>
            <a:rect l="l" t="t" r="r" b="b"/>
            <a:pathLst>
              <a:path w="30" h="9">
                <a:moveTo>
                  <a:pt x="8" y="7"/>
                </a:moveTo>
                <a:cubicBezTo>
                  <a:pt x="13" y="9"/>
                  <a:pt x="23" y="8"/>
                  <a:pt x="26" y="8"/>
                </a:cubicBezTo>
                <a:cubicBezTo>
                  <a:pt x="30" y="8"/>
                  <a:pt x="30" y="5"/>
                  <a:pt x="29" y="4"/>
                </a:cubicBezTo>
                <a:cubicBezTo>
                  <a:pt x="29" y="2"/>
                  <a:pt x="24" y="4"/>
                  <a:pt x="18" y="2"/>
                </a:cubicBezTo>
                <a:cubicBezTo>
                  <a:pt x="11" y="0"/>
                  <a:pt x="9" y="1"/>
                  <a:pt x="5" y="2"/>
                </a:cubicBezTo>
                <a:cubicBezTo>
                  <a:pt x="0" y="4"/>
                  <a:pt x="3" y="5"/>
                  <a:pt x="8" y="7"/>
                </a:cubicBezTo>
              </a:path>
            </a:pathLst>
          </a:custGeom>
          <a:solidFill>
            <a:srgbClr val="D7816C">
              <a:alpha val="100000"/>
            </a:srgbClr>
          </a:solidFill>
          <a:ln w="9525" cap="flat" cmpd="sng">
            <a:solidFill>
              <a:schemeClr val="lt1">
                <a:alpha val="20000"/>
              </a:schemeClr>
            </a:solidFill>
            <a:prstDash val="solid"/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8886" name="任意多边形 1048885"/>
          <p:cNvSpPr/>
          <p:nvPr/>
        </p:nvSpPr>
        <p:spPr bwMode="auto">
          <a:xfrm>
            <a:off x="6611937" y="2205037"/>
            <a:ext cx="106362" cy="127000"/>
          </a:xfrm>
          <a:custGeom>
            <a:avLst/>
            <a:gdLst>
              <a:gd name="l" fmla="*/ 0 w 54"/>
              <a:gd name="t" fmla="*/ 0 h 68"/>
              <a:gd name="r" fmla="*/ 54 w 54"/>
              <a:gd name="b" fmla="*/ 68 h 68"/>
            </a:gdLst>
            <a:ahLst/>
            <a:cxnLst/>
            <a:rect l="l" t="t" r="r" b="b"/>
            <a:pathLst>
              <a:path w="54" h="68">
                <a:moveTo>
                  <a:pt x="4" y="47"/>
                </a:moveTo>
                <a:cubicBezTo>
                  <a:pt x="5" y="48"/>
                  <a:pt x="10" y="49"/>
                  <a:pt x="12" y="49"/>
                </a:cubicBezTo>
                <a:cubicBezTo>
                  <a:pt x="13" y="49"/>
                  <a:pt x="12" y="49"/>
                  <a:pt x="14" y="50"/>
                </a:cubicBezTo>
                <a:cubicBezTo>
                  <a:pt x="15" y="51"/>
                  <a:pt x="16" y="51"/>
                  <a:pt x="17" y="50"/>
                </a:cubicBezTo>
                <a:cubicBezTo>
                  <a:pt x="18" y="48"/>
                  <a:pt x="18" y="51"/>
                  <a:pt x="20" y="52"/>
                </a:cubicBezTo>
                <a:cubicBezTo>
                  <a:pt x="21" y="53"/>
                  <a:pt x="19" y="55"/>
                  <a:pt x="20" y="56"/>
                </a:cubicBezTo>
                <a:cubicBezTo>
                  <a:pt x="22" y="58"/>
                  <a:pt x="19" y="60"/>
                  <a:pt x="19" y="61"/>
                </a:cubicBezTo>
                <a:cubicBezTo>
                  <a:pt x="19" y="63"/>
                  <a:pt x="29" y="64"/>
                  <a:pt x="31" y="64"/>
                </a:cubicBezTo>
                <a:cubicBezTo>
                  <a:pt x="32" y="64"/>
                  <a:pt x="34" y="65"/>
                  <a:pt x="36" y="65"/>
                </a:cubicBezTo>
                <a:cubicBezTo>
                  <a:pt x="37" y="66"/>
                  <a:pt x="37" y="64"/>
                  <a:pt x="38" y="64"/>
                </a:cubicBezTo>
                <a:cubicBezTo>
                  <a:pt x="38" y="64"/>
                  <a:pt x="41" y="67"/>
                  <a:pt x="42" y="67"/>
                </a:cubicBezTo>
                <a:cubicBezTo>
                  <a:pt x="43" y="68"/>
                  <a:pt x="45" y="66"/>
                  <a:pt x="45" y="66"/>
                </a:cubicBezTo>
                <a:cubicBezTo>
                  <a:pt x="45" y="66"/>
                  <a:pt x="48" y="67"/>
                  <a:pt x="49" y="67"/>
                </a:cubicBezTo>
                <a:cubicBezTo>
                  <a:pt x="50" y="66"/>
                  <a:pt x="51" y="66"/>
                  <a:pt x="53" y="66"/>
                </a:cubicBezTo>
                <a:cubicBezTo>
                  <a:pt x="54" y="65"/>
                  <a:pt x="53" y="62"/>
                  <a:pt x="52" y="63"/>
                </a:cubicBezTo>
                <a:cubicBezTo>
                  <a:pt x="52" y="63"/>
                  <a:pt x="51" y="62"/>
                  <a:pt x="51" y="61"/>
                </a:cubicBezTo>
                <a:cubicBezTo>
                  <a:pt x="50" y="60"/>
                  <a:pt x="48" y="60"/>
                  <a:pt x="47" y="59"/>
                </a:cubicBezTo>
                <a:cubicBezTo>
                  <a:pt x="46" y="57"/>
                  <a:pt x="42" y="55"/>
                  <a:pt x="42" y="54"/>
                </a:cubicBezTo>
                <a:cubicBezTo>
                  <a:pt x="42" y="53"/>
                  <a:pt x="40" y="51"/>
                  <a:pt x="40" y="50"/>
                </a:cubicBezTo>
                <a:cubicBezTo>
                  <a:pt x="41" y="49"/>
                  <a:pt x="36" y="45"/>
                  <a:pt x="36" y="44"/>
                </a:cubicBezTo>
                <a:cubicBezTo>
                  <a:pt x="36" y="43"/>
                  <a:pt x="34" y="40"/>
                  <a:pt x="34" y="38"/>
                </a:cubicBezTo>
                <a:cubicBezTo>
                  <a:pt x="33" y="37"/>
                  <a:pt x="35" y="35"/>
                  <a:pt x="36" y="33"/>
                </a:cubicBezTo>
                <a:cubicBezTo>
                  <a:pt x="37" y="32"/>
                  <a:pt x="35" y="31"/>
                  <a:pt x="34" y="31"/>
                </a:cubicBezTo>
                <a:cubicBezTo>
                  <a:pt x="32" y="31"/>
                  <a:pt x="33" y="28"/>
                  <a:pt x="33" y="26"/>
                </a:cubicBezTo>
                <a:cubicBezTo>
                  <a:pt x="33" y="24"/>
                  <a:pt x="32" y="24"/>
                  <a:pt x="33" y="23"/>
                </a:cubicBezTo>
                <a:cubicBezTo>
                  <a:pt x="33" y="23"/>
                  <a:pt x="36" y="19"/>
                  <a:pt x="36" y="18"/>
                </a:cubicBezTo>
                <a:cubicBezTo>
                  <a:pt x="36" y="18"/>
                  <a:pt x="35" y="16"/>
                  <a:pt x="35" y="15"/>
                </a:cubicBezTo>
                <a:cubicBezTo>
                  <a:pt x="35" y="13"/>
                  <a:pt x="38" y="15"/>
                  <a:pt x="39" y="15"/>
                </a:cubicBezTo>
                <a:cubicBezTo>
                  <a:pt x="41" y="16"/>
                  <a:pt x="39" y="13"/>
                  <a:pt x="39" y="12"/>
                </a:cubicBezTo>
                <a:cubicBezTo>
                  <a:pt x="39" y="12"/>
                  <a:pt x="41" y="11"/>
                  <a:pt x="42" y="10"/>
                </a:cubicBezTo>
                <a:cubicBezTo>
                  <a:pt x="42" y="10"/>
                  <a:pt x="42" y="6"/>
                  <a:pt x="42" y="5"/>
                </a:cubicBezTo>
                <a:cubicBezTo>
                  <a:pt x="41" y="5"/>
                  <a:pt x="39" y="5"/>
                  <a:pt x="37" y="4"/>
                </a:cubicBezTo>
                <a:cubicBezTo>
                  <a:pt x="35" y="3"/>
                  <a:pt x="34" y="2"/>
                  <a:pt x="32" y="2"/>
                </a:cubicBezTo>
                <a:cubicBezTo>
                  <a:pt x="30" y="2"/>
                  <a:pt x="28" y="0"/>
                  <a:pt x="27" y="0"/>
                </a:cubicBezTo>
                <a:cubicBezTo>
                  <a:pt x="25" y="0"/>
                  <a:pt x="27" y="2"/>
                  <a:pt x="27" y="3"/>
                </a:cubicBezTo>
                <a:cubicBezTo>
                  <a:pt x="27" y="4"/>
                  <a:pt x="22" y="2"/>
                  <a:pt x="20" y="3"/>
                </a:cubicBezTo>
                <a:cubicBezTo>
                  <a:pt x="18" y="3"/>
                  <a:pt x="19" y="9"/>
                  <a:pt x="18" y="10"/>
                </a:cubicBezTo>
                <a:cubicBezTo>
                  <a:pt x="17" y="12"/>
                  <a:pt x="14" y="10"/>
                  <a:pt x="13" y="11"/>
                </a:cubicBezTo>
                <a:cubicBezTo>
                  <a:pt x="11" y="11"/>
                  <a:pt x="12" y="13"/>
                  <a:pt x="12" y="14"/>
                </a:cubicBezTo>
                <a:cubicBezTo>
                  <a:pt x="12" y="15"/>
                  <a:pt x="11" y="15"/>
                  <a:pt x="8" y="15"/>
                </a:cubicBezTo>
                <a:cubicBezTo>
                  <a:pt x="6" y="15"/>
                  <a:pt x="6" y="16"/>
                  <a:pt x="8" y="18"/>
                </a:cubicBezTo>
                <a:cubicBezTo>
                  <a:pt x="10" y="20"/>
                  <a:pt x="11" y="19"/>
                  <a:pt x="13" y="19"/>
                </a:cubicBezTo>
                <a:cubicBezTo>
                  <a:pt x="14" y="19"/>
                  <a:pt x="12" y="21"/>
                  <a:pt x="11" y="22"/>
                </a:cubicBezTo>
                <a:cubicBezTo>
                  <a:pt x="10" y="23"/>
                  <a:pt x="8" y="28"/>
                  <a:pt x="8" y="30"/>
                </a:cubicBezTo>
                <a:cubicBezTo>
                  <a:pt x="9" y="32"/>
                  <a:pt x="10" y="32"/>
                  <a:pt x="10" y="33"/>
                </a:cubicBezTo>
                <a:cubicBezTo>
                  <a:pt x="10" y="34"/>
                  <a:pt x="9" y="33"/>
                  <a:pt x="6" y="32"/>
                </a:cubicBezTo>
                <a:cubicBezTo>
                  <a:pt x="4" y="31"/>
                  <a:pt x="6" y="32"/>
                  <a:pt x="4" y="33"/>
                </a:cubicBezTo>
                <a:cubicBezTo>
                  <a:pt x="3" y="34"/>
                  <a:pt x="4" y="34"/>
                  <a:pt x="2" y="34"/>
                </a:cubicBezTo>
                <a:cubicBezTo>
                  <a:pt x="1" y="34"/>
                  <a:pt x="0" y="40"/>
                  <a:pt x="0" y="42"/>
                </a:cubicBezTo>
                <a:cubicBezTo>
                  <a:pt x="0" y="44"/>
                  <a:pt x="3" y="46"/>
                  <a:pt x="4" y="47"/>
                </a:cubicBezTo>
              </a:path>
            </a:pathLst>
          </a:custGeom>
          <a:solidFill>
            <a:srgbClr val="D7816C">
              <a:alpha val="100000"/>
            </a:srgbClr>
          </a:solidFill>
          <a:ln w="9525" cap="flat" cmpd="sng">
            <a:solidFill>
              <a:schemeClr val="lt1">
                <a:alpha val="20000"/>
              </a:schemeClr>
            </a:solidFill>
            <a:prstDash val="solid"/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8887" name="任意多边形 1048886"/>
          <p:cNvSpPr/>
          <p:nvPr/>
        </p:nvSpPr>
        <p:spPr bwMode="auto">
          <a:xfrm>
            <a:off x="6627812" y="2301875"/>
            <a:ext cx="15875" cy="14287"/>
          </a:xfrm>
          <a:custGeom>
            <a:avLst/>
            <a:gdLst>
              <a:gd name="l" fmla="*/ 0 w 8"/>
              <a:gd name="t" fmla="*/ 0 h 8"/>
              <a:gd name="r" fmla="*/ 8 w 8"/>
              <a:gd name="b" fmla="*/ 8 h 8"/>
            </a:gdLst>
            <a:ahLst/>
            <a:cxnLst/>
            <a:rect l="l" t="t" r="r" b="b"/>
            <a:pathLst>
              <a:path w="8" h="8">
                <a:moveTo>
                  <a:pt x="2" y="0"/>
                </a:moveTo>
                <a:cubicBezTo>
                  <a:pt x="0" y="0"/>
                  <a:pt x="0" y="2"/>
                  <a:pt x="2" y="3"/>
                </a:cubicBezTo>
                <a:cubicBezTo>
                  <a:pt x="4" y="4"/>
                  <a:pt x="4" y="8"/>
                  <a:pt x="7" y="8"/>
                </a:cubicBezTo>
                <a:cubicBezTo>
                  <a:pt x="8" y="7"/>
                  <a:pt x="6" y="3"/>
                  <a:pt x="6" y="2"/>
                </a:cubicBezTo>
                <a:cubicBezTo>
                  <a:pt x="6" y="1"/>
                  <a:pt x="3" y="0"/>
                  <a:pt x="2" y="0"/>
                </a:cubicBezTo>
              </a:path>
            </a:pathLst>
          </a:custGeom>
          <a:solidFill>
            <a:srgbClr val="D7816C">
              <a:alpha val="100000"/>
            </a:srgbClr>
          </a:solidFill>
          <a:ln w="9525" cap="flat" cmpd="sng">
            <a:solidFill>
              <a:schemeClr val="lt1">
                <a:alpha val="20000"/>
              </a:schemeClr>
            </a:solidFill>
            <a:prstDash val="solid"/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8888" name="任意多边形 1048887"/>
          <p:cNvSpPr/>
          <p:nvPr/>
        </p:nvSpPr>
        <p:spPr bwMode="auto">
          <a:xfrm>
            <a:off x="6635750" y="2030412"/>
            <a:ext cx="258762" cy="180975"/>
          </a:xfrm>
          <a:custGeom>
            <a:avLst/>
            <a:gdLst>
              <a:gd name="l" fmla="*/ 0 w 131"/>
              <a:gd name="t" fmla="*/ 0 h 98"/>
              <a:gd name="r" fmla="*/ 131 w 131"/>
              <a:gd name="b" fmla="*/ 98 h 98"/>
            </a:gdLst>
            <a:ahLst/>
            <a:cxnLst/>
            <a:rect l="l" t="t" r="r" b="b"/>
            <a:pathLst>
              <a:path w="131" h="98">
                <a:moveTo>
                  <a:pt x="9" y="86"/>
                </a:moveTo>
                <a:cubicBezTo>
                  <a:pt x="11" y="85"/>
                  <a:pt x="8" y="90"/>
                  <a:pt x="9" y="91"/>
                </a:cubicBezTo>
                <a:cubicBezTo>
                  <a:pt x="9" y="92"/>
                  <a:pt x="14" y="92"/>
                  <a:pt x="16" y="92"/>
                </a:cubicBezTo>
                <a:cubicBezTo>
                  <a:pt x="18" y="92"/>
                  <a:pt x="20" y="94"/>
                  <a:pt x="21" y="94"/>
                </a:cubicBezTo>
                <a:cubicBezTo>
                  <a:pt x="23" y="95"/>
                  <a:pt x="26" y="95"/>
                  <a:pt x="26" y="96"/>
                </a:cubicBezTo>
                <a:cubicBezTo>
                  <a:pt x="27" y="97"/>
                  <a:pt x="31" y="98"/>
                  <a:pt x="33" y="98"/>
                </a:cubicBezTo>
                <a:cubicBezTo>
                  <a:pt x="34" y="98"/>
                  <a:pt x="36" y="96"/>
                  <a:pt x="36" y="95"/>
                </a:cubicBezTo>
                <a:cubicBezTo>
                  <a:pt x="36" y="94"/>
                  <a:pt x="38" y="91"/>
                  <a:pt x="36" y="90"/>
                </a:cubicBezTo>
                <a:cubicBezTo>
                  <a:pt x="35" y="89"/>
                  <a:pt x="33" y="88"/>
                  <a:pt x="34" y="87"/>
                </a:cubicBezTo>
                <a:cubicBezTo>
                  <a:pt x="35" y="87"/>
                  <a:pt x="39" y="89"/>
                  <a:pt x="40" y="88"/>
                </a:cubicBezTo>
                <a:cubicBezTo>
                  <a:pt x="42" y="86"/>
                  <a:pt x="39" y="85"/>
                  <a:pt x="39" y="84"/>
                </a:cubicBezTo>
                <a:cubicBezTo>
                  <a:pt x="39" y="83"/>
                  <a:pt x="42" y="86"/>
                  <a:pt x="42" y="84"/>
                </a:cubicBezTo>
                <a:cubicBezTo>
                  <a:pt x="42" y="83"/>
                  <a:pt x="41" y="82"/>
                  <a:pt x="39" y="81"/>
                </a:cubicBezTo>
                <a:cubicBezTo>
                  <a:pt x="38" y="80"/>
                  <a:pt x="42" y="80"/>
                  <a:pt x="43" y="79"/>
                </a:cubicBezTo>
                <a:cubicBezTo>
                  <a:pt x="45" y="79"/>
                  <a:pt x="43" y="78"/>
                  <a:pt x="43" y="77"/>
                </a:cubicBezTo>
                <a:cubicBezTo>
                  <a:pt x="42" y="76"/>
                  <a:pt x="44" y="76"/>
                  <a:pt x="45" y="76"/>
                </a:cubicBezTo>
                <a:cubicBezTo>
                  <a:pt x="46" y="76"/>
                  <a:pt x="49" y="76"/>
                  <a:pt x="48" y="74"/>
                </a:cubicBezTo>
                <a:cubicBezTo>
                  <a:pt x="48" y="72"/>
                  <a:pt x="47" y="70"/>
                  <a:pt x="48" y="70"/>
                </a:cubicBezTo>
                <a:cubicBezTo>
                  <a:pt x="50" y="70"/>
                  <a:pt x="53" y="70"/>
                  <a:pt x="52" y="69"/>
                </a:cubicBezTo>
                <a:cubicBezTo>
                  <a:pt x="52" y="68"/>
                  <a:pt x="49" y="68"/>
                  <a:pt x="49" y="67"/>
                </a:cubicBezTo>
                <a:cubicBezTo>
                  <a:pt x="49" y="66"/>
                  <a:pt x="50" y="66"/>
                  <a:pt x="51" y="66"/>
                </a:cubicBezTo>
                <a:cubicBezTo>
                  <a:pt x="52" y="65"/>
                  <a:pt x="53" y="65"/>
                  <a:pt x="54" y="65"/>
                </a:cubicBezTo>
                <a:cubicBezTo>
                  <a:pt x="55" y="64"/>
                  <a:pt x="57" y="65"/>
                  <a:pt x="57" y="64"/>
                </a:cubicBezTo>
                <a:cubicBezTo>
                  <a:pt x="58" y="63"/>
                  <a:pt x="57" y="61"/>
                  <a:pt x="56" y="60"/>
                </a:cubicBezTo>
                <a:cubicBezTo>
                  <a:pt x="56" y="59"/>
                  <a:pt x="61" y="61"/>
                  <a:pt x="63" y="62"/>
                </a:cubicBezTo>
                <a:cubicBezTo>
                  <a:pt x="65" y="62"/>
                  <a:pt x="64" y="60"/>
                  <a:pt x="65" y="59"/>
                </a:cubicBezTo>
                <a:cubicBezTo>
                  <a:pt x="65" y="59"/>
                  <a:pt x="67" y="60"/>
                  <a:pt x="68" y="59"/>
                </a:cubicBezTo>
                <a:cubicBezTo>
                  <a:pt x="69" y="59"/>
                  <a:pt x="69" y="54"/>
                  <a:pt x="70" y="53"/>
                </a:cubicBezTo>
                <a:cubicBezTo>
                  <a:pt x="71" y="52"/>
                  <a:pt x="71" y="53"/>
                  <a:pt x="72" y="54"/>
                </a:cubicBezTo>
                <a:cubicBezTo>
                  <a:pt x="73" y="55"/>
                  <a:pt x="74" y="53"/>
                  <a:pt x="75" y="52"/>
                </a:cubicBezTo>
                <a:cubicBezTo>
                  <a:pt x="77" y="51"/>
                  <a:pt x="77" y="51"/>
                  <a:pt x="78" y="51"/>
                </a:cubicBezTo>
                <a:cubicBezTo>
                  <a:pt x="79" y="50"/>
                  <a:pt x="84" y="46"/>
                  <a:pt x="86" y="45"/>
                </a:cubicBezTo>
                <a:cubicBezTo>
                  <a:pt x="88" y="44"/>
                  <a:pt x="91" y="42"/>
                  <a:pt x="92" y="40"/>
                </a:cubicBezTo>
                <a:cubicBezTo>
                  <a:pt x="94" y="38"/>
                  <a:pt x="98" y="37"/>
                  <a:pt x="100" y="37"/>
                </a:cubicBezTo>
                <a:cubicBezTo>
                  <a:pt x="101" y="37"/>
                  <a:pt x="105" y="38"/>
                  <a:pt x="108" y="39"/>
                </a:cubicBezTo>
                <a:cubicBezTo>
                  <a:pt x="111" y="40"/>
                  <a:pt x="113" y="39"/>
                  <a:pt x="116" y="38"/>
                </a:cubicBezTo>
                <a:cubicBezTo>
                  <a:pt x="118" y="37"/>
                  <a:pt x="118" y="36"/>
                  <a:pt x="120" y="35"/>
                </a:cubicBezTo>
                <a:cubicBezTo>
                  <a:pt x="122" y="34"/>
                  <a:pt x="125" y="32"/>
                  <a:pt x="126" y="31"/>
                </a:cubicBezTo>
                <a:cubicBezTo>
                  <a:pt x="128" y="30"/>
                  <a:pt x="131" y="28"/>
                  <a:pt x="130" y="29"/>
                </a:cubicBezTo>
                <a:cubicBezTo>
                  <a:pt x="129" y="29"/>
                  <a:pt x="128" y="27"/>
                  <a:pt x="128" y="26"/>
                </a:cubicBezTo>
                <a:cubicBezTo>
                  <a:pt x="128" y="25"/>
                  <a:pt x="128" y="22"/>
                  <a:pt x="130" y="21"/>
                </a:cubicBezTo>
                <a:cubicBezTo>
                  <a:pt x="131" y="21"/>
                  <a:pt x="131" y="20"/>
                  <a:pt x="130" y="19"/>
                </a:cubicBezTo>
                <a:cubicBezTo>
                  <a:pt x="129" y="19"/>
                  <a:pt x="129" y="15"/>
                  <a:pt x="128" y="14"/>
                </a:cubicBezTo>
                <a:cubicBezTo>
                  <a:pt x="128" y="12"/>
                  <a:pt x="130" y="12"/>
                  <a:pt x="130" y="11"/>
                </a:cubicBezTo>
                <a:cubicBezTo>
                  <a:pt x="131" y="11"/>
                  <a:pt x="129" y="8"/>
                  <a:pt x="127" y="7"/>
                </a:cubicBezTo>
                <a:cubicBezTo>
                  <a:pt x="126" y="7"/>
                  <a:pt x="126" y="5"/>
                  <a:pt x="126" y="4"/>
                </a:cubicBezTo>
                <a:cubicBezTo>
                  <a:pt x="127" y="3"/>
                  <a:pt x="124" y="2"/>
                  <a:pt x="121" y="1"/>
                </a:cubicBezTo>
                <a:cubicBezTo>
                  <a:pt x="119" y="0"/>
                  <a:pt x="119" y="2"/>
                  <a:pt x="118" y="2"/>
                </a:cubicBezTo>
                <a:cubicBezTo>
                  <a:pt x="117" y="3"/>
                  <a:pt x="116" y="2"/>
                  <a:pt x="116" y="2"/>
                </a:cubicBezTo>
                <a:cubicBezTo>
                  <a:pt x="116" y="1"/>
                  <a:pt x="111" y="2"/>
                  <a:pt x="111" y="3"/>
                </a:cubicBezTo>
                <a:cubicBezTo>
                  <a:pt x="110" y="3"/>
                  <a:pt x="111" y="5"/>
                  <a:pt x="111" y="7"/>
                </a:cubicBezTo>
                <a:cubicBezTo>
                  <a:pt x="111" y="8"/>
                  <a:pt x="108" y="10"/>
                  <a:pt x="108" y="12"/>
                </a:cubicBezTo>
                <a:cubicBezTo>
                  <a:pt x="107" y="14"/>
                  <a:pt x="104" y="18"/>
                  <a:pt x="102" y="18"/>
                </a:cubicBezTo>
                <a:cubicBezTo>
                  <a:pt x="99" y="18"/>
                  <a:pt x="99" y="20"/>
                  <a:pt x="97" y="22"/>
                </a:cubicBezTo>
                <a:cubicBezTo>
                  <a:pt x="95" y="24"/>
                  <a:pt x="90" y="25"/>
                  <a:pt x="86" y="24"/>
                </a:cubicBezTo>
                <a:cubicBezTo>
                  <a:pt x="83" y="24"/>
                  <a:pt x="84" y="25"/>
                  <a:pt x="81" y="26"/>
                </a:cubicBezTo>
                <a:cubicBezTo>
                  <a:pt x="79" y="27"/>
                  <a:pt x="79" y="24"/>
                  <a:pt x="78" y="22"/>
                </a:cubicBezTo>
                <a:cubicBezTo>
                  <a:pt x="77" y="21"/>
                  <a:pt x="77" y="23"/>
                  <a:pt x="76" y="24"/>
                </a:cubicBezTo>
                <a:cubicBezTo>
                  <a:pt x="75" y="25"/>
                  <a:pt x="74" y="25"/>
                  <a:pt x="73" y="25"/>
                </a:cubicBezTo>
                <a:cubicBezTo>
                  <a:pt x="72" y="25"/>
                  <a:pt x="69" y="23"/>
                  <a:pt x="68" y="22"/>
                </a:cubicBezTo>
                <a:cubicBezTo>
                  <a:pt x="67" y="21"/>
                  <a:pt x="65" y="22"/>
                  <a:pt x="64" y="23"/>
                </a:cubicBezTo>
                <a:cubicBezTo>
                  <a:pt x="63" y="24"/>
                  <a:pt x="63" y="24"/>
                  <a:pt x="61" y="24"/>
                </a:cubicBezTo>
                <a:cubicBezTo>
                  <a:pt x="58" y="24"/>
                  <a:pt x="60" y="25"/>
                  <a:pt x="61" y="25"/>
                </a:cubicBezTo>
                <a:cubicBezTo>
                  <a:pt x="62" y="26"/>
                  <a:pt x="60" y="27"/>
                  <a:pt x="59" y="29"/>
                </a:cubicBezTo>
                <a:cubicBezTo>
                  <a:pt x="58" y="30"/>
                  <a:pt x="52" y="35"/>
                  <a:pt x="50" y="35"/>
                </a:cubicBezTo>
                <a:cubicBezTo>
                  <a:pt x="48" y="36"/>
                  <a:pt x="49" y="37"/>
                  <a:pt x="47" y="37"/>
                </a:cubicBezTo>
                <a:cubicBezTo>
                  <a:pt x="46" y="37"/>
                  <a:pt x="47" y="35"/>
                  <a:pt x="45" y="35"/>
                </a:cubicBezTo>
                <a:cubicBezTo>
                  <a:pt x="44" y="35"/>
                  <a:pt x="44" y="37"/>
                  <a:pt x="45" y="38"/>
                </a:cubicBezTo>
                <a:cubicBezTo>
                  <a:pt x="45" y="39"/>
                  <a:pt x="44" y="40"/>
                  <a:pt x="42" y="41"/>
                </a:cubicBezTo>
                <a:cubicBezTo>
                  <a:pt x="40" y="42"/>
                  <a:pt x="38" y="43"/>
                  <a:pt x="35" y="44"/>
                </a:cubicBezTo>
                <a:cubicBezTo>
                  <a:pt x="33" y="45"/>
                  <a:pt x="36" y="46"/>
                  <a:pt x="36" y="47"/>
                </a:cubicBezTo>
                <a:cubicBezTo>
                  <a:pt x="36" y="48"/>
                  <a:pt x="35" y="48"/>
                  <a:pt x="33" y="48"/>
                </a:cubicBezTo>
                <a:cubicBezTo>
                  <a:pt x="32" y="48"/>
                  <a:pt x="29" y="50"/>
                  <a:pt x="30" y="50"/>
                </a:cubicBezTo>
                <a:cubicBezTo>
                  <a:pt x="32" y="50"/>
                  <a:pt x="27" y="55"/>
                  <a:pt x="26" y="56"/>
                </a:cubicBezTo>
                <a:cubicBezTo>
                  <a:pt x="25" y="58"/>
                  <a:pt x="25" y="57"/>
                  <a:pt x="23" y="56"/>
                </a:cubicBezTo>
                <a:cubicBezTo>
                  <a:pt x="22" y="56"/>
                  <a:pt x="20" y="58"/>
                  <a:pt x="20" y="58"/>
                </a:cubicBezTo>
                <a:cubicBezTo>
                  <a:pt x="20" y="59"/>
                  <a:pt x="20" y="59"/>
                  <a:pt x="22" y="59"/>
                </a:cubicBezTo>
                <a:cubicBezTo>
                  <a:pt x="23" y="59"/>
                  <a:pt x="22" y="62"/>
                  <a:pt x="20" y="63"/>
                </a:cubicBezTo>
                <a:cubicBezTo>
                  <a:pt x="19" y="64"/>
                  <a:pt x="24" y="65"/>
                  <a:pt x="24" y="66"/>
                </a:cubicBezTo>
                <a:cubicBezTo>
                  <a:pt x="23" y="67"/>
                  <a:pt x="20" y="66"/>
                  <a:pt x="19" y="67"/>
                </a:cubicBezTo>
                <a:cubicBezTo>
                  <a:pt x="17" y="67"/>
                  <a:pt x="20" y="69"/>
                  <a:pt x="22" y="71"/>
                </a:cubicBezTo>
                <a:cubicBezTo>
                  <a:pt x="23" y="72"/>
                  <a:pt x="19" y="71"/>
                  <a:pt x="17" y="71"/>
                </a:cubicBezTo>
                <a:cubicBezTo>
                  <a:pt x="15" y="72"/>
                  <a:pt x="19" y="74"/>
                  <a:pt x="18" y="76"/>
                </a:cubicBezTo>
                <a:cubicBezTo>
                  <a:pt x="17" y="77"/>
                  <a:pt x="19" y="78"/>
                  <a:pt x="20" y="80"/>
                </a:cubicBezTo>
                <a:cubicBezTo>
                  <a:pt x="20" y="82"/>
                  <a:pt x="17" y="78"/>
                  <a:pt x="14" y="78"/>
                </a:cubicBezTo>
                <a:cubicBezTo>
                  <a:pt x="12" y="78"/>
                  <a:pt x="11" y="78"/>
                  <a:pt x="11" y="80"/>
                </a:cubicBezTo>
                <a:cubicBezTo>
                  <a:pt x="10" y="81"/>
                  <a:pt x="11" y="83"/>
                  <a:pt x="8" y="83"/>
                </a:cubicBezTo>
                <a:cubicBezTo>
                  <a:pt x="6" y="83"/>
                  <a:pt x="5" y="84"/>
                  <a:pt x="3" y="87"/>
                </a:cubicBezTo>
                <a:cubicBezTo>
                  <a:pt x="0" y="91"/>
                  <a:pt x="7" y="86"/>
                  <a:pt x="9" y="86"/>
                </a:cubicBezTo>
              </a:path>
            </a:pathLst>
          </a:custGeom>
          <a:solidFill>
            <a:srgbClr val="D7816C">
              <a:alpha val="100000"/>
            </a:srgbClr>
          </a:solidFill>
          <a:ln w="9525" cap="flat" cmpd="sng">
            <a:solidFill>
              <a:schemeClr val="lt1">
                <a:alpha val="20000"/>
              </a:schemeClr>
            </a:solidFill>
            <a:prstDash val="solid"/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8889" name="任意多边形 1048888"/>
          <p:cNvSpPr/>
          <p:nvPr/>
        </p:nvSpPr>
        <p:spPr bwMode="auto">
          <a:xfrm>
            <a:off x="6091237" y="2316162"/>
            <a:ext cx="25400" cy="19050"/>
          </a:xfrm>
          <a:custGeom>
            <a:avLst/>
            <a:gdLst>
              <a:gd name="l" fmla="*/ 0 w 13"/>
              <a:gd name="t" fmla="*/ 0 h 10"/>
              <a:gd name="r" fmla="*/ 13 w 13"/>
              <a:gd name="b" fmla="*/ 10 h 10"/>
            </a:gdLst>
            <a:ahLst/>
            <a:cxnLst/>
            <a:rect l="l" t="t" r="r" b="b"/>
            <a:pathLst>
              <a:path w="13" h="10">
                <a:moveTo>
                  <a:pt x="2" y="10"/>
                </a:moveTo>
                <a:cubicBezTo>
                  <a:pt x="5" y="10"/>
                  <a:pt x="13" y="6"/>
                  <a:pt x="13" y="4"/>
                </a:cubicBezTo>
                <a:cubicBezTo>
                  <a:pt x="13" y="2"/>
                  <a:pt x="13" y="0"/>
                  <a:pt x="11" y="0"/>
                </a:cubicBezTo>
                <a:cubicBezTo>
                  <a:pt x="9" y="1"/>
                  <a:pt x="2" y="4"/>
                  <a:pt x="2" y="6"/>
                </a:cubicBezTo>
                <a:cubicBezTo>
                  <a:pt x="1" y="7"/>
                  <a:pt x="0" y="10"/>
                  <a:pt x="2" y="10"/>
                </a:cubicBezTo>
              </a:path>
            </a:pathLst>
          </a:custGeom>
          <a:solidFill>
            <a:srgbClr val="D7816C">
              <a:alpha val="100000"/>
            </a:srgbClr>
          </a:solidFill>
          <a:ln w="9525" cap="flat" cmpd="sng">
            <a:solidFill>
              <a:schemeClr val="lt1">
                <a:alpha val="20000"/>
              </a:schemeClr>
            </a:solidFill>
            <a:prstDash val="solid"/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8890" name="任意多边形 1048889"/>
          <p:cNvSpPr/>
          <p:nvPr/>
        </p:nvSpPr>
        <p:spPr bwMode="auto">
          <a:xfrm>
            <a:off x="5997575" y="2374900"/>
            <a:ext cx="23812" cy="25400"/>
          </a:xfrm>
          <a:custGeom>
            <a:avLst/>
            <a:gdLst>
              <a:gd name="l" fmla="*/ 0 w 12"/>
              <a:gd name="t" fmla="*/ 0 h 14"/>
              <a:gd name="r" fmla="*/ 12 w 12"/>
              <a:gd name="b" fmla="*/ 14 h 14"/>
            </a:gdLst>
            <a:ahLst/>
            <a:cxnLst/>
            <a:rect l="l" t="t" r="r" b="b"/>
            <a:pathLst>
              <a:path w="12" h="14">
                <a:moveTo>
                  <a:pt x="2" y="12"/>
                </a:moveTo>
                <a:cubicBezTo>
                  <a:pt x="5" y="9"/>
                  <a:pt x="12" y="6"/>
                  <a:pt x="11" y="4"/>
                </a:cubicBezTo>
                <a:cubicBezTo>
                  <a:pt x="10" y="3"/>
                  <a:pt x="10" y="0"/>
                  <a:pt x="8" y="1"/>
                </a:cubicBezTo>
                <a:cubicBezTo>
                  <a:pt x="6" y="2"/>
                  <a:pt x="7" y="6"/>
                  <a:pt x="5" y="7"/>
                </a:cubicBezTo>
                <a:cubicBezTo>
                  <a:pt x="4" y="9"/>
                  <a:pt x="0" y="14"/>
                  <a:pt x="2" y="12"/>
                </a:cubicBezTo>
              </a:path>
            </a:pathLst>
          </a:custGeom>
          <a:solidFill>
            <a:srgbClr val="D7816C">
              <a:alpha val="100000"/>
            </a:srgbClr>
          </a:solidFill>
          <a:ln w="9525" cap="flat" cmpd="sng">
            <a:solidFill>
              <a:schemeClr val="lt1">
                <a:alpha val="20000"/>
              </a:schemeClr>
            </a:solidFill>
            <a:prstDash val="solid"/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8891" name="任意多边形 1048890"/>
          <p:cNvSpPr/>
          <p:nvPr/>
        </p:nvSpPr>
        <p:spPr bwMode="auto">
          <a:xfrm>
            <a:off x="6289675" y="3287712"/>
            <a:ext cx="44450" cy="22225"/>
          </a:xfrm>
          <a:custGeom>
            <a:avLst/>
            <a:gdLst>
              <a:gd name="l" fmla="*/ 0 w 22"/>
              <a:gd name="t" fmla="*/ 0 h 12"/>
              <a:gd name="r" fmla="*/ 22 w 22"/>
              <a:gd name="b" fmla="*/ 12 h 12"/>
            </a:gdLst>
            <a:ahLst/>
            <a:cxnLst/>
            <a:rect l="l" t="t" r="r" b="b"/>
            <a:pathLst>
              <a:path w="22" h="12">
                <a:moveTo>
                  <a:pt x="17" y="9"/>
                </a:moveTo>
                <a:cubicBezTo>
                  <a:pt x="18" y="9"/>
                  <a:pt x="19" y="2"/>
                  <a:pt x="20" y="1"/>
                </a:cubicBezTo>
                <a:cubicBezTo>
                  <a:pt x="22" y="0"/>
                  <a:pt x="12" y="4"/>
                  <a:pt x="6" y="5"/>
                </a:cubicBezTo>
                <a:cubicBezTo>
                  <a:pt x="1" y="6"/>
                  <a:pt x="1" y="7"/>
                  <a:pt x="0" y="9"/>
                </a:cubicBezTo>
                <a:cubicBezTo>
                  <a:pt x="0" y="12"/>
                  <a:pt x="14" y="10"/>
                  <a:pt x="17" y="9"/>
                </a:cubicBezTo>
              </a:path>
            </a:pathLst>
          </a:custGeom>
          <a:solidFill>
            <a:srgbClr val="D7816C">
              <a:alpha val="100000"/>
            </a:srgbClr>
          </a:solidFill>
          <a:ln w="9525" cap="flat" cmpd="sng">
            <a:solidFill>
              <a:schemeClr val="lt1">
                <a:alpha val="20000"/>
              </a:schemeClr>
            </a:solidFill>
            <a:prstDash val="solid"/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8892" name="任意多边形 1048891"/>
          <p:cNvSpPr/>
          <p:nvPr/>
        </p:nvSpPr>
        <p:spPr bwMode="auto">
          <a:xfrm>
            <a:off x="3211512" y="2941637"/>
            <a:ext cx="85725" cy="57150"/>
          </a:xfrm>
          <a:custGeom>
            <a:avLst/>
            <a:gdLst>
              <a:gd name="l" fmla="*/ 0 w 43"/>
              <a:gd name="t" fmla="*/ 0 h 31"/>
              <a:gd name="r" fmla="*/ 43 w 43"/>
              <a:gd name="b" fmla="*/ 31 h 31"/>
            </a:gdLst>
            <a:ahLst/>
            <a:cxnLst/>
            <a:rect l="l" t="t" r="r" b="b"/>
            <a:pathLst>
              <a:path w="43" h="31">
                <a:moveTo>
                  <a:pt x="35" y="20"/>
                </a:moveTo>
                <a:cubicBezTo>
                  <a:pt x="33" y="17"/>
                  <a:pt x="29" y="16"/>
                  <a:pt x="29" y="14"/>
                </a:cubicBezTo>
                <a:cubicBezTo>
                  <a:pt x="29" y="12"/>
                  <a:pt x="23" y="7"/>
                  <a:pt x="20" y="6"/>
                </a:cubicBezTo>
                <a:cubicBezTo>
                  <a:pt x="17" y="5"/>
                  <a:pt x="8" y="1"/>
                  <a:pt x="5" y="0"/>
                </a:cubicBezTo>
                <a:cubicBezTo>
                  <a:pt x="3" y="0"/>
                  <a:pt x="0" y="4"/>
                  <a:pt x="2" y="5"/>
                </a:cubicBezTo>
                <a:cubicBezTo>
                  <a:pt x="5" y="7"/>
                  <a:pt x="14" y="15"/>
                  <a:pt x="17" y="18"/>
                </a:cubicBezTo>
                <a:cubicBezTo>
                  <a:pt x="21" y="22"/>
                  <a:pt x="21" y="22"/>
                  <a:pt x="22" y="22"/>
                </a:cubicBezTo>
                <a:cubicBezTo>
                  <a:pt x="23" y="22"/>
                  <a:pt x="26" y="23"/>
                  <a:pt x="27" y="26"/>
                </a:cubicBezTo>
                <a:cubicBezTo>
                  <a:pt x="27" y="29"/>
                  <a:pt x="35" y="31"/>
                  <a:pt x="38" y="30"/>
                </a:cubicBezTo>
                <a:cubicBezTo>
                  <a:pt x="43" y="30"/>
                  <a:pt x="38" y="24"/>
                  <a:pt x="35" y="20"/>
                </a:cubicBezTo>
              </a:path>
            </a:pathLst>
          </a:custGeom>
          <a:solidFill>
            <a:srgbClr val="D7816C">
              <a:alpha val="100000"/>
            </a:srgbClr>
          </a:solidFill>
          <a:ln w="9525" cap="flat" cmpd="sng">
            <a:solidFill>
              <a:schemeClr val="lt1">
                <a:alpha val="20000"/>
              </a:schemeClr>
            </a:solidFill>
            <a:prstDash val="solid"/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8893" name="任意多边形 1048892"/>
          <p:cNvSpPr/>
          <p:nvPr/>
        </p:nvSpPr>
        <p:spPr bwMode="auto">
          <a:xfrm>
            <a:off x="3173412" y="2798762"/>
            <a:ext cx="41275" cy="36512"/>
          </a:xfrm>
          <a:custGeom>
            <a:avLst/>
            <a:gdLst>
              <a:gd name="l" fmla="*/ 0 w 21"/>
              <a:gd name="t" fmla="*/ 0 h 20"/>
              <a:gd name="r" fmla="*/ 21 w 21"/>
              <a:gd name="b" fmla="*/ 20 h 20"/>
            </a:gdLst>
            <a:ahLst/>
            <a:cxnLst/>
            <a:rect l="l" t="t" r="r" b="b"/>
            <a:pathLst>
              <a:path w="21" h="20">
                <a:moveTo>
                  <a:pt x="15" y="11"/>
                </a:moveTo>
                <a:cubicBezTo>
                  <a:pt x="13" y="11"/>
                  <a:pt x="12" y="11"/>
                  <a:pt x="10" y="8"/>
                </a:cubicBezTo>
                <a:cubicBezTo>
                  <a:pt x="7" y="5"/>
                  <a:pt x="7" y="1"/>
                  <a:pt x="5" y="0"/>
                </a:cubicBezTo>
                <a:cubicBezTo>
                  <a:pt x="2" y="0"/>
                  <a:pt x="1" y="5"/>
                  <a:pt x="2" y="10"/>
                </a:cubicBezTo>
                <a:cubicBezTo>
                  <a:pt x="3" y="15"/>
                  <a:pt x="2" y="14"/>
                  <a:pt x="1" y="16"/>
                </a:cubicBezTo>
                <a:cubicBezTo>
                  <a:pt x="0" y="18"/>
                  <a:pt x="6" y="19"/>
                  <a:pt x="10" y="19"/>
                </a:cubicBezTo>
                <a:cubicBezTo>
                  <a:pt x="12" y="20"/>
                  <a:pt x="19" y="16"/>
                  <a:pt x="20" y="13"/>
                </a:cubicBezTo>
                <a:cubicBezTo>
                  <a:pt x="21" y="11"/>
                  <a:pt x="18" y="10"/>
                  <a:pt x="15" y="11"/>
                </a:cubicBezTo>
              </a:path>
            </a:pathLst>
          </a:custGeom>
          <a:solidFill>
            <a:srgbClr val="D7816C">
              <a:alpha val="100000"/>
            </a:srgbClr>
          </a:solidFill>
          <a:ln w="9525" cap="flat" cmpd="sng">
            <a:solidFill>
              <a:schemeClr val="lt1">
                <a:alpha val="20000"/>
              </a:schemeClr>
            </a:solidFill>
            <a:prstDash val="solid"/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8894" name="任意多边形 1048893"/>
          <p:cNvSpPr/>
          <p:nvPr/>
        </p:nvSpPr>
        <p:spPr bwMode="auto">
          <a:xfrm>
            <a:off x="3165475" y="2849562"/>
            <a:ext cx="26987" cy="46037"/>
          </a:xfrm>
          <a:custGeom>
            <a:avLst/>
            <a:gdLst>
              <a:gd name="l" fmla="*/ 0 w 14"/>
              <a:gd name="t" fmla="*/ 0 h 26"/>
              <a:gd name="r" fmla="*/ 14 w 14"/>
              <a:gd name="b" fmla="*/ 26 h 26"/>
            </a:gdLst>
            <a:ahLst/>
            <a:cxnLst/>
            <a:rect l="l" t="t" r="r" b="b"/>
            <a:pathLst>
              <a:path w="14" h="26">
                <a:moveTo>
                  <a:pt x="12" y="4"/>
                </a:moveTo>
                <a:cubicBezTo>
                  <a:pt x="11" y="3"/>
                  <a:pt x="8" y="4"/>
                  <a:pt x="7" y="3"/>
                </a:cubicBezTo>
                <a:cubicBezTo>
                  <a:pt x="6" y="2"/>
                  <a:pt x="5" y="0"/>
                  <a:pt x="4" y="1"/>
                </a:cubicBezTo>
                <a:cubicBezTo>
                  <a:pt x="3" y="2"/>
                  <a:pt x="1" y="9"/>
                  <a:pt x="1" y="13"/>
                </a:cubicBezTo>
                <a:cubicBezTo>
                  <a:pt x="1" y="17"/>
                  <a:pt x="0" y="26"/>
                  <a:pt x="3" y="25"/>
                </a:cubicBezTo>
                <a:cubicBezTo>
                  <a:pt x="6" y="23"/>
                  <a:pt x="8" y="16"/>
                  <a:pt x="8" y="14"/>
                </a:cubicBezTo>
                <a:cubicBezTo>
                  <a:pt x="8" y="12"/>
                  <a:pt x="14" y="4"/>
                  <a:pt x="12" y="4"/>
                </a:cubicBezTo>
              </a:path>
            </a:pathLst>
          </a:custGeom>
          <a:solidFill>
            <a:srgbClr val="D7816C">
              <a:alpha val="100000"/>
            </a:srgbClr>
          </a:solidFill>
          <a:ln w="9525" cap="flat" cmpd="sng">
            <a:solidFill>
              <a:schemeClr val="lt1">
                <a:alpha val="20000"/>
              </a:schemeClr>
            </a:solidFill>
            <a:prstDash val="solid"/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8895" name="任意多边形 1048894"/>
          <p:cNvSpPr/>
          <p:nvPr/>
        </p:nvSpPr>
        <p:spPr bwMode="auto">
          <a:xfrm>
            <a:off x="3143250" y="2747962"/>
            <a:ext cx="23812" cy="53975"/>
          </a:xfrm>
          <a:custGeom>
            <a:avLst/>
            <a:gdLst>
              <a:gd name="l" fmla="*/ 0 w 12"/>
              <a:gd name="t" fmla="*/ 0 h 29"/>
              <a:gd name="r" fmla="*/ 12 w 12"/>
              <a:gd name="b" fmla="*/ 29 h 29"/>
            </a:gdLst>
            <a:ahLst/>
            <a:cxnLst/>
            <a:rect l="l" t="t" r="r" b="b"/>
            <a:pathLst>
              <a:path w="12" h="29">
                <a:moveTo>
                  <a:pt x="9" y="9"/>
                </a:moveTo>
                <a:cubicBezTo>
                  <a:pt x="9" y="8"/>
                  <a:pt x="9" y="6"/>
                  <a:pt x="6" y="4"/>
                </a:cubicBezTo>
                <a:cubicBezTo>
                  <a:pt x="4" y="1"/>
                  <a:pt x="4" y="0"/>
                  <a:pt x="2" y="1"/>
                </a:cubicBezTo>
                <a:cubicBezTo>
                  <a:pt x="0" y="2"/>
                  <a:pt x="3" y="8"/>
                  <a:pt x="5" y="10"/>
                </a:cubicBezTo>
                <a:cubicBezTo>
                  <a:pt x="6" y="13"/>
                  <a:pt x="5" y="22"/>
                  <a:pt x="7" y="26"/>
                </a:cubicBezTo>
                <a:cubicBezTo>
                  <a:pt x="8" y="29"/>
                  <a:pt x="12" y="17"/>
                  <a:pt x="12" y="15"/>
                </a:cubicBezTo>
                <a:cubicBezTo>
                  <a:pt x="11" y="14"/>
                  <a:pt x="9" y="10"/>
                  <a:pt x="9" y="9"/>
                </a:cubicBezTo>
              </a:path>
            </a:pathLst>
          </a:custGeom>
          <a:solidFill>
            <a:srgbClr val="D7816C">
              <a:alpha val="100000"/>
            </a:srgbClr>
          </a:solidFill>
          <a:ln w="9525" cap="flat" cmpd="sng">
            <a:solidFill>
              <a:schemeClr val="lt1">
                <a:alpha val="20000"/>
              </a:schemeClr>
            </a:solidFill>
            <a:prstDash val="solid"/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8896" name="任意多边形 1048895"/>
          <p:cNvSpPr/>
          <p:nvPr/>
        </p:nvSpPr>
        <p:spPr bwMode="auto">
          <a:xfrm>
            <a:off x="3167062" y="2752725"/>
            <a:ext cx="22225" cy="26987"/>
          </a:xfrm>
          <a:custGeom>
            <a:avLst/>
            <a:gdLst>
              <a:gd name="l" fmla="*/ 0 w 11"/>
              <a:gd name="t" fmla="*/ 0 h 15"/>
              <a:gd name="r" fmla="*/ 11 w 11"/>
              <a:gd name="b" fmla="*/ 15 h 15"/>
            </a:gdLst>
            <a:ahLst/>
            <a:cxnLst/>
            <a:rect l="l" t="t" r="r" b="b"/>
            <a:pathLst>
              <a:path w="11" h="15">
                <a:moveTo>
                  <a:pt x="2" y="0"/>
                </a:moveTo>
                <a:cubicBezTo>
                  <a:pt x="0" y="0"/>
                  <a:pt x="3" y="4"/>
                  <a:pt x="4" y="6"/>
                </a:cubicBezTo>
                <a:cubicBezTo>
                  <a:pt x="6" y="9"/>
                  <a:pt x="3" y="10"/>
                  <a:pt x="3" y="12"/>
                </a:cubicBezTo>
                <a:cubicBezTo>
                  <a:pt x="4" y="15"/>
                  <a:pt x="10" y="7"/>
                  <a:pt x="10" y="5"/>
                </a:cubicBezTo>
                <a:cubicBezTo>
                  <a:pt x="11" y="4"/>
                  <a:pt x="3" y="0"/>
                  <a:pt x="2" y="0"/>
                </a:cubicBezTo>
              </a:path>
            </a:pathLst>
          </a:custGeom>
          <a:solidFill>
            <a:srgbClr val="D7816C">
              <a:alpha val="100000"/>
            </a:srgbClr>
          </a:solidFill>
          <a:ln w="9525" cap="flat" cmpd="sng">
            <a:solidFill>
              <a:schemeClr val="lt1">
                <a:alpha val="20000"/>
              </a:schemeClr>
            </a:solidFill>
            <a:prstDash val="solid"/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8897" name="任意多边形 1048896"/>
          <p:cNvSpPr/>
          <p:nvPr/>
        </p:nvSpPr>
        <p:spPr bwMode="auto">
          <a:xfrm>
            <a:off x="3178175" y="2771775"/>
            <a:ext cx="14287" cy="22225"/>
          </a:xfrm>
          <a:custGeom>
            <a:avLst/>
            <a:gdLst>
              <a:gd name="l" fmla="*/ 0 w 7"/>
              <a:gd name="t" fmla="*/ 0 h 11"/>
              <a:gd name="r" fmla="*/ 7 w 7"/>
              <a:gd name="b" fmla="*/ 11 h 11"/>
            </a:gdLst>
            <a:ahLst/>
            <a:cxnLst/>
            <a:rect l="l" t="t" r="r" b="b"/>
            <a:pathLst>
              <a:path w="7" h="11">
                <a:moveTo>
                  <a:pt x="4" y="10"/>
                </a:moveTo>
                <a:cubicBezTo>
                  <a:pt x="5" y="8"/>
                  <a:pt x="7" y="0"/>
                  <a:pt x="2" y="3"/>
                </a:cubicBezTo>
                <a:cubicBezTo>
                  <a:pt x="0" y="4"/>
                  <a:pt x="2" y="8"/>
                  <a:pt x="1" y="9"/>
                </a:cubicBezTo>
                <a:cubicBezTo>
                  <a:pt x="0" y="10"/>
                  <a:pt x="3" y="11"/>
                  <a:pt x="4" y="10"/>
                </a:cubicBezTo>
              </a:path>
            </a:pathLst>
          </a:custGeom>
          <a:solidFill>
            <a:srgbClr val="D7816C">
              <a:alpha val="100000"/>
            </a:srgbClr>
          </a:solidFill>
          <a:ln w="9525" cap="flat" cmpd="sng">
            <a:solidFill>
              <a:schemeClr val="lt1">
                <a:alpha val="20000"/>
              </a:schemeClr>
            </a:solidFill>
            <a:prstDash val="solid"/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8898" name="任意多边形 1048897"/>
          <p:cNvSpPr/>
          <p:nvPr/>
        </p:nvSpPr>
        <p:spPr bwMode="auto">
          <a:xfrm>
            <a:off x="2786062" y="2751137"/>
            <a:ext cx="53975" cy="44450"/>
          </a:xfrm>
          <a:custGeom>
            <a:avLst/>
            <a:gdLst>
              <a:gd name="l" fmla="*/ 0 w 27"/>
              <a:gd name="t" fmla="*/ 0 h 25"/>
              <a:gd name="r" fmla="*/ 27 w 27"/>
              <a:gd name="b" fmla="*/ 25 h 25"/>
            </a:gdLst>
            <a:ahLst/>
            <a:cxnLst/>
            <a:rect l="l" t="t" r="r" b="b"/>
            <a:pathLst>
              <a:path w="27" h="25">
                <a:moveTo>
                  <a:pt x="24" y="6"/>
                </a:moveTo>
                <a:cubicBezTo>
                  <a:pt x="23" y="6"/>
                  <a:pt x="23" y="4"/>
                  <a:pt x="22" y="2"/>
                </a:cubicBezTo>
                <a:cubicBezTo>
                  <a:pt x="21" y="0"/>
                  <a:pt x="21" y="4"/>
                  <a:pt x="21" y="5"/>
                </a:cubicBezTo>
                <a:cubicBezTo>
                  <a:pt x="20" y="6"/>
                  <a:pt x="17" y="6"/>
                  <a:pt x="14" y="6"/>
                </a:cubicBezTo>
                <a:cubicBezTo>
                  <a:pt x="12" y="6"/>
                  <a:pt x="13" y="8"/>
                  <a:pt x="12" y="9"/>
                </a:cubicBezTo>
                <a:cubicBezTo>
                  <a:pt x="11" y="11"/>
                  <a:pt x="9" y="9"/>
                  <a:pt x="7" y="9"/>
                </a:cubicBezTo>
                <a:cubicBezTo>
                  <a:pt x="5" y="9"/>
                  <a:pt x="3" y="13"/>
                  <a:pt x="1" y="15"/>
                </a:cubicBezTo>
                <a:cubicBezTo>
                  <a:pt x="0" y="18"/>
                  <a:pt x="4" y="18"/>
                  <a:pt x="5" y="18"/>
                </a:cubicBezTo>
                <a:cubicBezTo>
                  <a:pt x="6" y="18"/>
                  <a:pt x="5" y="20"/>
                  <a:pt x="5" y="22"/>
                </a:cubicBezTo>
                <a:cubicBezTo>
                  <a:pt x="6" y="25"/>
                  <a:pt x="12" y="18"/>
                  <a:pt x="13" y="17"/>
                </a:cubicBezTo>
                <a:cubicBezTo>
                  <a:pt x="14" y="16"/>
                  <a:pt x="15" y="18"/>
                  <a:pt x="16" y="19"/>
                </a:cubicBezTo>
                <a:cubicBezTo>
                  <a:pt x="17" y="19"/>
                  <a:pt x="22" y="13"/>
                  <a:pt x="24" y="11"/>
                </a:cubicBezTo>
                <a:cubicBezTo>
                  <a:pt x="27" y="10"/>
                  <a:pt x="26" y="7"/>
                  <a:pt x="24" y="6"/>
                </a:cubicBezTo>
              </a:path>
            </a:pathLst>
          </a:custGeom>
          <a:solidFill>
            <a:srgbClr val="D7816C">
              <a:alpha val="100000"/>
            </a:srgbClr>
          </a:solidFill>
          <a:ln w="9525" cap="flat" cmpd="sng">
            <a:solidFill>
              <a:schemeClr val="lt1">
                <a:alpha val="20000"/>
              </a:schemeClr>
            </a:solidFill>
            <a:prstDash val="solid"/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8899" name="任意多边形 1048898"/>
          <p:cNvSpPr/>
          <p:nvPr/>
        </p:nvSpPr>
        <p:spPr bwMode="auto">
          <a:xfrm>
            <a:off x="2836862" y="2744787"/>
            <a:ext cx="22225" cy="9525"/>
          </a:xfrm>
          <a:custGeom>
            <a:avLst/>
            <a:gdLst>
              <a:gd name="l" fmla="*/ 0 w 12"/>
              <a:gd name="t" fmla="*/ 0 h 5"/>
              <a:gd name="r" fmla="*/ 12 w 12"/>
              <a:gd name="b" fmla="*/ 5 h 5"/>
            </a:gdLst>
            <a:ahLst/>
            <a:cxnLst/>
            <a:rect l="l" t="t" r="r" b="b"/>
            <a:pathLst>
              <a:path w="12" h="5">
                <a:moveTo>
                  <a:pt x="3" y="0"/>
                </a:moveTo>
                <a:cubicBezTo>
                  <a:pt x="0" y="1"/>
                  <a:pt x="1" y="5"/>
                  <a:pt x="4" y="5"/>
                </a:cubicBezTo>
                <a:cubicBezTo>
                  <a:pt x="7" y="4"/>
                  <a:pt x="12" y="3"/>
                  <a:pt x="10" y="3"/>
                </a:cubicBezTo>
                <a:cubicBezTo>
                  <a:pt x="9" y="3"/>
                  <a:pt x="5" y="0"/>
                  <a:pt x="3" y="0"/>
                </a:cubicBezTo>
              </a:path>
            </a:pathLst>
          </a:custGeom>
          <a:solidFill>
            <a:srgbClr val="D7816C">
              <a:alpha val="100000"/>
            </a:srgbClr>
          </a:solidFill>
          <a:ln w="9525" cap="flat" cmpd="sng">
            <a:solidFill>
              <a:schemeClr val="lt1">
                <a:alpha val="20000"/>
              </a:schemeClr>
            </a:solidFill>
            <a:prstDash val="solid"/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8900" name="任意多边形 1048899"/>
          <p:cNvSpPr/>
          <p:nvPr/>
        </p:nvSpPr>
        <p:spPr bwMode="auto">
          <a:xfrm>
            <a:off x="2571750" y="2832100"/>
            <a:ext cx="28575" cy="17462"/>
          </a:xfrm>
          <a:custGeom>
            <a:avLst/>
            <a:gdLst>
              <a:gd name="l" fmla="*/ 0 w 15"/>
              <a:gd name="t" fmla="*/ 0 h 9"/>
              <a:gd name="r" fmla="*/ 15 w 15"/>
              <a:gd name="b" fmla="*/ 9 h 9"/>
            </a:gdLst>
            <a:ahLst/>
            <a:cxnLst/>
            <a:rect l="l" t="t" r="r" b="b"/>
            <a:pathLst>
              <a:path w="15" h="9">
                <a:moveTo>
                  <a:pt x="7" y="3"/>
                </a:moveTo>
                <a:cubicBezTo>
                  <a:pt x="5" y="3"/>
                  <a:pt x="0" y="6"/>
                  <a:pt x="1" y="8"/>
                </a:cubicBezTo>
                <a:cubicBezTo>
                  <a:pt x="1" y="9"/>
                  <a:pt x="9" y="6"/>
                  <a:pt x="13" y="6"/>
                </a:cubicBezTo>
                <a:cubicBezTo>
                  <a:pt x="15" y="6"/>
                  <a:pt x="14" y="2"/>
                  <a:pt x="14" y="1"/>
                </a:cubicBezTo>
                <a:cubicBezTo>
                  <a:pt x="13" y="0"/>
                  <a:pt x="9" y="2"/>
                  <a:pt x="7" y="3"/>
                </a:cubicBezTo>
              </a:path>
            </a:pathLst>
          </a:custGeom>
          <a:solidFill>
            <a:srgbClr val="D7816C">
              <a:alpha val="100000"/>
            </a:srgbClr>
          </a:solidFill>
          <a:ln w="9525" cap="flat" cmpd="sng">
            <a:solidFill>
              <a:schemeClr val="lt1">
                <a:alpha val="20000"/>
              </a:schemeClr>
            </a:solidFill>
            <a:prstDash val="solid"/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8901" name="任意多边形 1048900"/>
          <p:cNvSpPr/>
          <p:nvPr/>
        </p:nvSpPr>
        <p:spPr bwMode="auto">
          <a:xfrm>
            <a:off x="2513012" y="2860675"/>
            <a:ext cx="20637" cy="17462"/>
          </a:xfrm>
          <a:custGeom>
            <a:avLst/>
            <a:gdLst>
              <a:gd name="l" fmla="*/ 0 w 10"/>
              <a:gd name="t" fmla="*/ 0 h 9"/>
              <a:gd name="r" fmla="*/ 10 w 10"/>
              <a:gd name="b" fmla="*/ 9 h 9"/>
            </a:gdLst>
            <a:ahLst/>
            <a:cxnLst/>
            <a:rect l="l" t="t" r="r" b="b"/>
            <a:pathLst>
              <a:path w="10" h="9">
                <a:moveTo>
                  <a:pt x="7" y="1"/>
                </a:moveTo>
                <a:cubicBezTo>
                  <a:pt x="5" y="0"/>
                  <a:pt x="0" y="7"/>
                  <a:pt x="0" y="8"/>
                </a:cubicBezTo>
                <a:cubicBezTo>
                  <a:pt x="0" y="9"/>
                  <a:pt x="8" y="4"/>
                  <a:pt x="8" y="4"/>
                </a:cubicBezTo>
                <a:cubicBezTo>
                  <a:pt x="10" y="3"/>
                  <a:pt x="9" y="1"/>
                  <a:pt x="7" y="1"/>
                </a:cubicBezTo>
              </a:path>
            </a:pathLst>
          </a:custGeom>
          <a:solidFill>
            <a:srgbClr val="D7816C">
              <a:alpha val="100000"/>
            </a:srgbClr>
          </a:solidFill>
          <a:ln w="9525" cap="flat" cmpd="sng">
            <a:solidFill>
              <a:schemeClr val="lt1">
                <a:alpha val="20000"/>
              </a:schemeClr>
            </a:solidFill>
            <a:prstDash val="solid"/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8902" name="任意多边形 1048901"/>
          <p:cNvSpPr/>
          <p:nvPr/>
        </p:nvSpPr>
        <p:spPr bwMode="auto">
          <a:xfrm>
            <a:off x="2476500" y="2874962"/>
            <a:ext cx="28575" cy="15875"/>
          </a:xfrm>
          <a:custGeom>
            <a:avLst/>
            <a:gdLst>
              <a:gd name="l" fmla="*/ 0 w 15"/>
              <a:gd name="t" fmla="*/ 0 h 9"/>
              <a:gd name="r" fmla="*/ 15 w 15"/>
              <a:gd name="b" fmla="*/ 9 h 9"/>
            </a:gdLst>
            <a:ahLst/>
            <a:cxnLst/>
            <a:rect l="l" t="t" r="r" b="b"/>
            <a:pathLst>
              <a:path w="15" h="9">
                <a:moveTo>
                  <a:pt x="11" y="0"/>
                </a:moveTo>
                <a:cubicBezTo>
                  <a:pt x="10" y="0"/>
                  <a:pt x="0" y="5"/>
                  <a:pt x="1" y="7"/>
                </a:cubicBezTo>
                <a:cubicBezTo>
                  <a:pt x="3" y="9"/>
                  <a:pt x="15" y="1"/>
                  <a:pt x="11" y="0"/>
                </a:cubicBezTo>
              </a:path>
            </a:pathLst>
          </a:custGeom>
          <a:solidFill>
            <a:srgbClr val="D7816C">
              <a:alpha val="100000"/>
            </a:srgbClr>
          </a:solidFill>
          <a:ln w="9525" cap="flat" cmpd="sng">
            <a:solidFill>
              <a:schemeClr val="lt1">
                <a:alpha val="20000"/>
              </a:schemeClr>
            </a:solidFill>
            <a:prstDash val="solid"/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8903" name="任意多边形 1048902"/>
          <p:cNvSpPr/>
          <p:nvPr/>
        </p:nvSpPr>
        <p:spPr bwMode="auto">
          <a:xfrm>
            <a:off x="2589212" y="2681287"/>
            <a:ext cx="31750" cy="22225"/>
          </a:xfrm>
          <a:custGeom>
            <a:avLst/>
            <a:gdLst>
              <a:gd name="l" fmla="*/ 0 w 17"/>
              <a:gd name="t" fmla="*/ 0 h 11"/>
              <a:gd name="r" fmla="*/ 17 w 17"/>
              <a:gd name="b" fmla="*/ 11 h 11"/>
            </a:gdLst>
            <a:ahLst/>
            <a:cxnLst/>
            <a:rect l="l" t="t" r="r" b="b"/>
            <a:pathLst>
              <a:path w="17" h="11">
                <a:moveTo>
                  <a:pt x="3" y="5"/>
                </a:moveTo>
                <a:cubicBezTo>
                  <a:pt x="0" y="6"/>
                  <a:pt x="6" y="9"/>
                  <a:pt x="7" y="10"/>
                </a:cubicBezTo>
                <a:cubicBezTo>
                  <a:pt x="9" y="11"/>
                  <a:pt x="12" y="9"/>
                  <a:pt x="14" y="9"/>
                </a:cubicBezTo>
                <a:cubicBezTo>
                  <a:pt x="17" y="9"/>
                  <a:pt x="15" y="4"/>
                  <a:pt x="15" y="2"/>
                </a:cubicBezTo>
                <a:cubicBezTo>
                  <a:pt x="14" y="0"/>
                  <a:pt x="6" y="4"/>
                  <a:pt x="3" y="5"/>
                </a:cubicBezTo>
              </a:path>
            </a:pathLst>
          </a:custGeom>
          <a:solidFill>
            <a:srgbClr val="D7816C">
              <a:alpha val="100000"/>
            </a:srgbClr>
          </a:solidFill>
          <a:ln w="9525" cap="flat" cmpd="sng">
            <a:solidFill>
              <a:schemeClr val="lt1">
                <a:alpha val="20000"/>
              </a:schemeClr>
            </a:solidFill>
            <a:prstDash val="solid"/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8904" name="任意多边形 1048903"/>
          <p:cNvSpPr/>
          <p:nvPr/>
        </p:nvSpPr>
        <p:spPr bwMode="auto">
          <a:xfrm>
            <a:off x="4103687" y="2876550"/>
            <a:ext cx="38100" cy="17462"/>
          </a:xfrm>
          <a:custGeom>
            <a:avLst/>
            <a:gdLst>
              <a:gd name="l" fmla="*/ 0 w 18"/>
              <a:gd name="t" fmla="*/ 0 h 10"/>
              <a:gd name="r" fmla="*/ 18 w 18"/>
              <a:gd name="b" fmla="*/ 10 h 10"/>
            </a:gdLst>
            <a:ahLst/>
            <a:cxnLst/>
            <a:rect l="l" t="t" r="r" b="b"/>
            <a:pathLst>
              <a:path w="18" h="10">
                <a:moveTo>
                  <a:pt x="14" y="10"/>
                </a:moveTo>
                <a:cubicBezTo>
                  <a:pt x="18" y="9"/>
                  <a:pt x="15" y="5"/>
                  <a:pt x="11" y="4"/>
                </a:cubicBezTo>
                <a:cubicBezTo>
                  <a:pt x="7" y="3"/>
                  <a:pt x="3" y="1"/>
                  <a:pt x="1" y="1"/>
                </a:cubicBezTo>
                <a:cubicBezTo>
                  <a:pt x="0" y="0"/>
                  <a:pt x="0" y="4"/>
                  <a:pt x="2" y="6"/>
                </a:cubicBezTo>
                <a:cubicBezTo>
                  <a:pt x="4" y="8"/>
                  <a:pt x="10" y="10"/>
                  <a:pt x="14" y="10"/>
                </a:cubicBezTo>
              </a:path>
            </a:pathLst>
          </a:custGeom>
          <a:solidFill>
            <a:srgbClr val="D7816C">
              <a:alpha val="100000"/>
            </a:srgbClr>
          </a:solidFill>
          <a:ln w="9525" cap="flat" cmpd="sng">
            <a:solidFill>
              <a:schemeClr val="lt1">
                <a:alpha val="20000"/>
              </a:schemeClr>
            </a:solidFill>
            <a:prstDash val="solid"/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8905" name="任意多边形 1048904"/>
          <p:cNvSpPr/>
          <p:nvPr/>
        </p:nvSpPr>
        <p:spPr bwMode="auto">
          <a:xfrm>
            <a:off x="5872162" y="2809875"/>
            <a:ext cx="38100" cy="28575"/>
          </a:xfrm>
          <a:custGeom>
            <a:avLst/>
            <a:gdLst>
              <a:gd name="l" fmla="*/ 0 w 20"/>
              <a:gd name="t" fmla="*/ 0 h 16"/>
              <a:gd name="r" fmla="*/ 20 w 20"/>
              <a:gd name="b" fmla="*/ 16 h 16"/>
            </a:gdLst>
            <a:ahLst/>
            <a:cxnLst/>
            <a:rect l="l" t="t" r="r" b="b"/>
            <a:pathLst>
              <a:path w="20" h="16">
                <a:moveTo>
                  <a:pt x="10" y="4"/>
                </a:moveTo>
                <a:cubicBezTo>
                  <a:pt x="9" y="6"/>
                  <a:pt x="5" y="6"/>
                  <a:pt x="2" y="6"/>
                </a:cubicBezTo>
                <a:cubicBezTo>
                  <a:pt x="0" y="5"/>
                  <a:pt x="2" y="8"/>
                  <a:pt x="6" y="10"/>
                </a:cubicBezTo>
                <a:cubicBezTo>
                  <a:pt x="10" y="12"/>
                  <a:pt x="9" y="15"/>
                  <a:pt x="11" y="16"/>
                </a:cubicBezTo>
                <a:cubicBezTo>
                  <a:pt x="15" y="16"/>
                  <a:pt x="15" y="15"/>
                  <a:pt x="17" y="15"/>
                </a:cubicBezTo>
                <a:cubicBezTo>
                  <a:pt x="20" y="15"/>
                  <a:pt x="16" y="10"/>
                  <a:pt x="16" y="8"/>
                </a:cubicBezTo>
                <a:cubicBezTo>
                  <a:pt x="16" y="5"/>
                  <a:pt x="17" y="3"/>
                  <a:pt x="18" y="1"/>
                </a:cubicBezTo>
                <a:cubicBezTo>
                  <a:pt x="19" y="0"/>
                  <a:pt x="12" y="3"/>
                  <a:pt x="10" y="4"/>
                </a:cubicBezTo>
              </a:path>
            </a:pathLst>
          </a:custGeom>
          <a:solidFill>
            <a:srgbClr val="D7816C">
              <a:alpha val="100000"/>
            </a:srgbClr>
          </a:solidFill>
          <a:ln w="9525" cap="flat" cmpd="sng">
            <a:solidFill>
              <a:schemeClr val="lt1">
                <a:alpha val="20000"/>
              </a:schemeClr>
            </a:solidFill>
            <a:prstDash val="solid"/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8906" name="任意多边形 1048905"/>
          <p:cNvSpPr/>
          <p:nvPr/>
        </p:nvSpPr>
        <p:spPr bwMode="auto">
          <a:xfrm>
            <a:off x="6015037" y="2760662"/>
            <a:ext cx="26987" cy="31750"/>
          </a:xfrm>
          <a:custGeom>
            <a:avLst/>
            <a:gdLst>
              <a:gd name="l" fmla="*/ 0 w 13"/>
              <a:gd name="t" fmla="*/ 0 h 17"/>
              <a:gd name="r" fmla="*/ 13 w 13"/>
              <a:gd name="b" fmla="*/ 17 h 17"/>
            </a:gdLst>
            <a:ahLst/>
            <a:cxnLst/>
            <a:rect l="l" t="t" r="r" b="b"/>
            <a:pathLst>
              <a:path w="13" h="17">
                <a:moveTo>
                  <a:pt x="9" y="9"/>
                </a:moveTo>
                <a:cubicBezTo>
                  <a:pt x="10" y="8"/>
                  <a:pt x="10" y="4"/>
                  <a:pt x="12" y="2"/>
                </a:cubicBezTo>
                <a:cubicBezTo>
                  <a:pt x="13" y="0"/>
                  <a:pt x="8" y="2"/>
                  <a:pt x="4" y="5"/>
                </a:cubicBezTo>
                <a:cubicBezTo>
                  <a:pt x="0" y="7"/>
                  <a:pt x="0" y="13"/>
                  <a:pt x="2" y="15"/>
                </a:cubicBezTo>
                <a:cubicBezTo>
                  <a:pt x="3" y="17"/>
                  <a:pt x="8" y="10"/>
                  <a:pt x="9" y="9"/>
                </a:cubicBezTo>
              </a:path>
            </a:pathLst>
          </a:custGeom>
          <a:solidFill>
            <a:srgbClr val="D7816C">
              <a:alpha val="100000"/>
            </a:srgbClr>
          </a:solidFill>
          <a:ln w="9525" cap="flat" cmpd="sng">
            <a:solidFill>
              <a:schemeClr val="lt1">
                <a:alpha val="20000"/>
              </a:schemeClr>
            </a:solidFill>
            <a:prstDash val="solid"/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8907" name="任意多边形 1048906"/>
          <p:cNvSpPr/>
          <p:nvPr/>
        </p:nvSpPr>
        <p:spPr bwMode="auto">
          <a:xfrm>
            <a:off x="6083300" y="2738437"/>
            <a:ext cx="26987" cy="17462"/>
          </a:xfrm>
          <a:custGeom>
            <a:avLst/>
            <a:gdLst>
              <a:gd name="l" fmla="*/ 0 w 14"/>
              <a:gd name="t" fmla="*/ 0 h 9"/>
              <a:gd name="r" fmla="*/ 14 w 14"/>
              <a:gd name="b" fmla="*/ 9 h 9"/>
            </a:gdLst>
            <a:ahLst/>
            <a:cxnLst/>
            <a:rect l="l" t="t" r="r" b="b"/>
            <a:pathLst>
              <a:path w="14" h="9">
                <a:moveTo>
                  <a:pt x="5" y="9"/>
                </a:moveTo>
                <a:cubicBezTo>
                  <a:pt x="9" y="8"/>
                  <a:pt x="12" y="4"/>
                  <a:pt x="13" y="3"/>
                </a:cubicBezTo>
                <a:cubicBezTo>
                  <a:pt x="14" y="2"/>
                  <a:pt x="12" y="0"/>
                  <a:pt x="9" y="1"/>
                </a:cubicBezTo>
                <a:cubicBezTo>
                  <a:pt x="7" y="2"/>
                  <a:pt x="4" y="1"/>
                  <a:pt x="2" y="2"/>
                </a:cubicBezTo>
                <a:cubicBezTo>
                  <a:pt x="0" y="3"/>
                  <a:pt x="2" y="9"/>
                  <a:pt x="5" y="9"/>
                </a:cubicBezTo>
              </a:path>
            </a:pathLst>
          </a:custGeom>
          <a:solidFill>
            <a:srgbClr val="D7816C">
              <a:alpha val="100000"/>
            </a:srgbClr>
          </a:solidFill>
          <a:ln w="9525" cap="flat" cmpd="sng">
            <a:solidFill>
              <a:schemeClr val="lt1">
                <a:alpha val="20000"/>
              </a:schemeClr>
            </a:solidFill>
            <a:prstDash val="solid"/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8908" name="任意多边形 1048907"/>
          <p:cNvSpPr/>
          <p:nvPr/>
        </p:nvSpPr>
        <p:spPr bwMode="auto">
          <a:xfrm>
            <a:off x="6088062" y="2727325"/>
            <a:ext cx="14287" cy="7937"/>
          </a:xfrm>
          <a:custGeom>
            <a:avLst/>
            <a:gdLst>
              <a:gd name="l" fmla="*/ 0 w 7"/>
              <a:gd name="t" fmla="*/ 0 h 4"/>
              <a:gd name="r" fmla="*/ 7 w 7"/>
              <a:gd name="b" fmla="*/ 4 h 4"/>
            </a:gdLst>
            <a:ahLst/>
            <a:cxnLst/>
            <a:rect l="l" t="t" r="r" b="b"/>
            <a:pathLst>
              <a:path w="7" h="4">
                <a:moveTo>
                  <a:pt x="5" y="1"/>
                </a:moveTo>
                <a:cubicBezTo>
                  <a:pt x="3" y="2"/>
                  <a:pt x="0" y="4"/>
                  <a:pt x="3" y="4"/>
                </a:cubicBezTo>
                <a:cubicBezTo>
                  <a:pt x="7" y="4"/>
                  <a:pt x="6" y="0"/>
                  <a:pt x="5" y="1"/>
                </a:cubicBezTo>
              </a:path>
            </a:pathLst>
          </a:custGeom>
          <a:solidFill>
            <a:srgbClr val="D7816C">
              <a:alpha val="100000"/>
            </a:srgbClr>
          </a:solidFill>
          <a:ln w="9525" cap="flat" cmpd="sng">
            <a:solidFill>
              <a:schemeClr val="lt1">
                <a:alpha val="20000"/>
              </a:schemeClr>
            </a:solidFill>
            <a:prstDash val="solid"/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8909" name="任意多边形 1048908"/>
          <p:cNvSpPr/>
          <p:nvPr/>
        </p:nvSpPr>
        <p:spPr bwMode="auto">
          <a:xfrm>
            <a:off x="6824662" y="4449762"/>
            <a:ext cx="20637" cy="19050"/>
          </a:xfrm>
          <a:custGeom>
            <a:avLst/>
            <a:gdLst>
              <a:gd name="l" fmla="*/ 0 w 10"/>
              <a:gd name="t" fmla="*/ 0 h 10"/>
              <a:gd name="r" fmla="*/ 10 w 10"/>
              <a:gd name="b" fmla="*/ 10 h 10"/>
            </a:gdLst>
            <a:ahLst/>
            <a:cxnLst/>
            <a:rect l="l" t="t" r="r" b="b"/>
            <a:pathLst>
              <a:path w="10" h="10">
                <a:moveTo>
                  <a:pt x="3" y="2"/>
                </a:moveTo>
                <a:cubicBezTo>
                  <a:pt x="0" y="4"/>
                  <a:pt x="5" y="10"/>
                  <a:pt x="8" y="8"/>
                </a:cubicBezTo>
                <a:cubicBezTo>
                  <a:pt x="10" y="5"/>
                  <a:pt x="7" y="0"/>
                  <a:pt x="3" y="2"/>
                </a:cubicBezTo>
              </a:path>
            </a:pathLst>
          </a:custGeom>
          <a:solidFill>
            <a:srgbClr val="D7816C">
              <a:alpha val="100000"/>
            </a:srgbClr>
          </a:solidFill>
          <a:ln w="9525" cap="flat" cmpd="sng">
            <a:solidFill>
              <a:schemeClr val="lt1">
                <a:alpha val="20000"/>
              </a:schemeClr>
            </a:solidFill>
            <a:prstDash val="solid"/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8910" name="任意多边形 1048909"/>
          <p:cNvSpPr/>
          <p:nvPr/>
        </p:nvSpPr>
        <p:spPr bwMode="auto">
          <a:xfrm>
            <a:off x="9107488" y="4191000"/>
            <a:ext cx="36512" cy="14287"/>
          </a:xfrm>
          <a:custGeom>
            <a:avLst/>
            <a:gdLst>
              <a:gd name="l" fmla="*/ 0 w 18"/>
              <a:gd name="t" fmla="*/ 0 h 8"/>
              <a:gd name="r" fmla="*/ 18 w 18"/>
              <a:gd name="b" fmla="*/ 8 h 8"/>
            </a:gdLst>
            <a:ahLst/>
            <a:cxnLst/>
            <a:rect l="l" t="t" r="r" b="b"/>
            <a:pathLst>
              <a:path w="18" h="8">
                <a:moveTo>
                  <a:pt x="8" y="6"/>
                </a:moveTo>
                <a:cubicBezTo>
                  <a:pt x="11" y="8"/>
                  <a:pt x="16" y="7"/>
                  <a:pt x="17" y="6"/>
                </a:cubicBezTo>
                <a:cubicBezTo>
                  <a:pt x="18" y="3"/>
                  <a:pt x="4" y="0"/>
                  <a:pt x="2" y="0"/>
                </a:cubicBezTo>
                <a:cubicBezTo>
                  <a:pt x="0" y="1"/>
                  <a:pt x="4" y="4"/>
                  <a:pt x="8" y="6"/>
                </a:cubicBezTo>
              </a:path>
            </a:pathLst>
          </a:custGeom>
          <a:solidFill>
            <a:srgbClr val="D7816C">
              <a:alpha val="100000"/>
            </a:srgbClr>
          </a:solidFill>
          <a:ln w="9525" cap="flat" cmpd="sng">
            <a:solidFill>
              <a:schemeClr val="lt1">
                <a:alpha val="20000"/>
              </a:schemeClr>
            </a:solidFill>
            <a:prstDash val="solid"/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8911" name="任意多边形 1048910"/>
          <p:cNvSpPr/>
          <p:nvPr/>
        </p:nvSpPr>
        <p:spPr bwMode="auto">
          <a:xfrm>
            <a:off x="9169400" y="4216400"/>
            <a:ext cx="20637" cy="11112"/>
          </a:xfrm>
          <a:custGeom>
            <a:avLst/>
            <a:gdLst>
              <a:gd name="l" fmla="*/ 0 w 11"/>
              <a:gd name="t" fmla="*/ 0 h 5"/>
              <a:gd name="r" fmla="*/ 11 w 11"/>
              <a:gd name="b" fmla="*/ 5 h 5"/>
            </a:gdLst>
            <a:ahLst/>
            <a:cxnLst/>
            <a:rect l="l" t="t" r="r" b="b"/>
            <a:pathLst>
              <a:path w="11" h="5">
                <a:moveTo>
                  <a:pt x="1" y="2"/>
                </a:moveTo>
                <a:cubicBezTo>
                  <a:pt x="1" y="4"/>
                  <a:pt x="10" y="5"/>
                  <a:pt x="10" y="3"/>
                </a:cubicBezTo>
                <a:cubicBezTo>
                  <a:pt x="11" y="1"/>
                  <a:pt x="0" y="0"/>
                  <a:pt x="1" y="2"/>
                </a:cubicBezTo>
              </a:path>
            </a:pathLst>
          </a:custGeom>
          <a:solidFill>
            <a:srgbClr val="D7816C">
              <a:alpha val="100000"/>
            </a:srgbClr>
          </a:solidFill>
          <a:ln w="9525" cap="flat" cmpd="sng">
            <a:solidFill>
              <a:schemeClr val="lt1">
                <a:alpha val="20000"/>
              </a:schemeClr>
            </a:solidFill>
            <a:prstDash val="solid"/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8912" name="任意多边形 1048911"/>
          <p:cNvSpPr/>
          <p:nvPr/>
        </p:nvSpPr>
        <p:spPr bwMode="auto">
          <a:xfrm>
            <a:off x="9063038" y="4154487"/>
            <a:ext cx="47625" cy="23812"/>
          </a:xfrm>
          <a:custGeom>
            <a:avLst/>
            <a:gdLst>
              <a:gd name="l" fmla="*/ 0 w 25"/>
              <a:gd name="t" fmla="*/ 0 h 13"/>
              <a:gd name="r" fmla="*/ 25 w 25"/>
              <a:gd name="b" fmla="*/ 13 h 13"/>
            </a:gdLst>
            <a:ahLst/>
            <a:cxnLst/>
            <a:rect l="l" t="t" r="r" b="b"/>
            <a:pathLst>
              <a:path w="25" h="13">
                <a:moveTo>
                  <a:pt x="7" y="0"/>
                </a:moveTo>
                <a:cubicBezTo>
                  <a:pt x="0" y="0"/>
                  <a:pt x="20" y="13"/>
                  <a:pt x="22" y="10"/>
                </a:cubicBezTo>
                <a:cubicBezTo>
                  <a:pt x="25" y="5"/>
                  <a:pt x="13" y="0"/>
                  <a:pt x="7" y="0"/>
                </a:cubicBezTo>
              </a:path>
            </a:pathLst>
          </a:custGeom>
          <a:solidFill>
            <a:srgbClr val="D7816C">
              <a:alpha val="100000"/>
            </a:srgbClr>
          </a:solidFill>
          <a:ln w="9525" cap="flat" cmpd="sng">
            <a:solidFill>
              <a:schemeClr val="lt1">
                <a:alpha val="20000"/>
              </a:schemeClr>
            </a:solidFill>
            <a:prstDash val="solid"/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8913" name="任意多边形 1048912"/>
          <p:cNvSpPr/>
          <p:nvPr/>
        </p:nvSpPr>
        <p:spPr bwMode="auto">
          <a:xfrm>
            <a:off x="5927725" y="3284537"/>
            <a:ext cx="15875" cy="7937"/>
          </a:xfrm>
          <a:custGeom>
            <a:avLst/>
            <a:gdLst>
              <a:gd name="l" fmla="*/ 0 w 7"/>
              <a:gd name="t" fmla="*/ 0 h 4"/>
              <a:gd name="r" fmla="*/ 7 w 7"/>
              <a:gd name="b" fmla="*/ 4 h 4"/>
            </a:gdLst>
            <a:ahLst/>
            <a:cxnLst/>
            <a:rect l="l" t="t" r="r" b="b"/>
            <a:pathLst>
              <a:path w="7" h="4">
                <a:moveTo>
                  <a:pt x="1" y="2"/>
                </a:moveTo>
                <a:cubicBezTo>
                  <a:pt x="2" y="4"/>
                  <a:pt x="7" y="4"/>
                  <a:pt x="6" y="2"/>
                </a:cubicBezTo>
                <a:cubicBezTo>
                  <a:pt x="4" y="0"/>
                  <a:pt x="0" y="0"/>
                  <a:pt x="1" y="2"/>
                </a:cubicBezTo>
              </a:path>
            </a:pathLst>
          </a:custGeom>
          <a:solidFill>
            <a:srgbClr val="D7816C">
              <a:alpha val="100000"/>
            </a:srgbClr>
          </a:solidFill>
          <a:ln w="9525" cap="flat" cmpd="sng">
            <a:solidFill>
              <a:schemeClr val="lt1">
                <a:alpha val="20000"/>
              </a:schemeClr>
            </a:solidFill>
            <a:prstDash val="solid"/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8914" name="任意多边形 1048913"/>
          <p:cNvSpPr/>
          <p:nvPr/>
        </p:nvSpPr>
        <p:spPr bwMode="auto">
          <a:xfrm>
            <a:off x="5119687" y="3709987"/>
            <a:ext cx="15875" cy="9525"/>
          </a:xfrm>
          <a:custGeom>
            <a:avLst/>
            <a:gdLst>
              <a:gd name="l" fmla="*/ 0 w 8"/>
              <a:gd name="t" fmla="*/ 0 h 5"/>
              <a:gd name="r" fmla="*/ 8 w 8"/>
              <a:gd name="b" fmla="*/ 5 h 5"/>
            </a:gdLst>
            <a:ahLst/>
            <a:cxnLst/>
            <a:rect l="l" t="t" r="r" b="b"/>
            <a:pathLst>
              <a:path w="8" h="5">
                <a:moveTo>
                  <a:pt x="3" y="2"/>
                </a:moveTo>
                <a:cubicBezTo>
                  <a:pt x="0" y="3"/>
                  <a:pt x="5" y="5"/>
                  <a:pt x="6" y="3"/>
                </a:cubicBezTo>
                <a:cubicBezTo>
                  <a:pt x="8" y="2"/>
                  <a:pt x="6" y="0"/>
                  <a:pt x="3" y="2"/>
                </a:cubicBezTo>
              </a:path>
            </a:pathLst>
          </a:custGeom>
          <a:solidFill>
            <a:srgbClr val="D7816C">
              <a:alpha val="100000"/>
            </a:srgbClr>
          </a:solidFill>
          <a:ln w="9525" cap="flat" cmpd="sng">
            <a:solidFill>
              <a:schemeClr val="lt1">
                <a:alpha val="20000"/>
              </a:schemeClr>
            </a:solidFill>
            <a:prstDash val="solid"/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8915" name="任意多边形 1048914"/>
          <p:cNvSpPr/>
          <p:nvPr/>
        </p:nvSpPr>
        <p:spPr bwMode="auto">
          <a:xfrm>
            <a:off x="5778500" y="3935412"/>
            <a:ext cx="15875" cy="9525"/>
          </a:xfrm>
          <a:custGeom>
            <a:avLst/>
            <a:gdLst>
              <a:gd name="l" fmla="*/ 0 w 8"/>
              <a:gd name="t" fmla="*/ 0 h 5"/>
              <a:gd name="r" fmla="*/ 8 w 8"/>
              <a:gd name="b" fmla="*/ 5 h 5"/>
            </a:gdLst>
            <a:ahLst/>
            <a:cxnLst/>
            <a:rect l="l" t="t" r="r" b="b"/>
            <a:pathLst>
              <a:path w="8" h="5">
                <a:moveTo>
                  <a:pt x="6" y="4"/>
                </a:moveTo>
                <a:cubicBezTo>
                  <a:pt x="7" y="3"/>
                  <a:pt x="8" y="0"/>
                  <a:pt x="4" y="1"/>
                </a:cubicBezTo>
                <a:cubicBezTo>
                  <a:pt x="0" y="2"/>
                  <a:pt x="5" y="5"/>
                  <a:pt x="6" y="4"/>
                </a:cubicBezTo>
              </a:path>
            </a:pathLst>
          </a:custGeom>
          <a:solidFill>
            <a:srgbClr val="D7816C">
              <a:alpha val="100000"/>
            </a:srgbClr>
          </a:solidFill>
          <a:ln w="9525" cap="flat" cmpd="sng">
            <a:solidFill>
              <a:schemeClr val="lt1">
                <a:alpha val="20000"/>
              </a:schemeClr>
            </a:solidFill>
            <a:prstDash val="solid"/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8916" name="任意多边形 1048915"/>
          <p:cNvSpPr/>
          <p:nvPr/>
        </p:nvSpPr>
        <p:spPr bwMode="auto">
          <a:xfrm>
            <a:off x="5743575" y="3990975"/>
            <a:ext cx="9525" cy="6350"/>
          </a:xfrm>
          <a:custGeom>
            <a:avLst/>
            <a:gdLst>
              <a:gd name="l" fmla="*/ 0 w 5"/>
              <a:gd name="t" fmla="*/ 0 h 4"/>
              <a:gd name="r" fmla="*/ 5 w 5"/>
              <a:gd name="b" fmla="*/ 4 h 4"/>
            </a:gdLst>
            <a:ahLst/>
            <a:cxnLst/>
            <a:rect l="l" t="t" r="r" b="b"/>
            <a:pathLst>
              <a:path w="5" h="4">
                <a:moveTo>
                  <a:pt x="2" y="1"/>
                </a:moveTo>
                <a:cubicBezTo>
                  <a:pt x="0" y="3"/>
                  <a:pt x="1" y="4"/>
                  <a:pt x="3" y="4"/>
                </a:cubicBezTo>
                <a:cubicBezTo>
                  <a:pt x="5" y="4"/>
                  <a:pt x="3" y="0"/>
                  <a:pt x="2" y="1"/>
                </a:cubicBezTo>
              </a:path>
            </a:pathLst>
          </a:custGeom>
          <a:solidFill>
            <a:srgbClr val="D7816C">
              <a:alpha val="100000"/>
            </a:srgbClr>
          </a:solidFill>
          <a:ln w="9525" cap="flat" cmpd="sng">
            <a:solidFill>
              <a:schemeClr val="lt1">
                <a:alpha val="20000"/>
              </a:schemeClr>
            </a:solidFill>
            <a:prstDash val="solid"/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8917" name="任意多边形 1048916"/>
          <p:cNvSpPr/>
          <p:nvPr/>
        </p:nvSpPr>
        <p:spPr bwMode="auto">
          <a:xfrm>
            <a:off x="6800850" y="4083050"/>
            <a:ext cx="15875" cy="9525"/>
          </a:xfrm>
          <a:custGeom>
            <a:avLst/>
            <a:gdLst>
              <a:gd name="l" fmla="*/ 0 w 8"/>
              <a:gd name="t" fmla="*/ 0 h 6"/>
              <a:gd name="r" fmla="*/ 8 w 8"/>
              <a:gd name="b" fmla="*/ 6 h 6"/>
            </a:gdLst>
            <a:ahLst/>
            <a:cxnLst/>
            <a:rect l="l" t="t" r="r" b="b"/>
            <a:pathLst>
              <a:path w="8" h="6">
                <a:moveTo>
                  <a:pt x="7" y="4"/>
                </a:moveTo>
                <a:cubicBezTo>
                  <a:pt x="8" y="3"/>
                  <a:pt x="7" y="0"/>
                  <a:pt x="4" y="2"/>
                </a:cubicBezTo>
                <a:cubicBezTo>
                  <a:pt x="0" y="3"/>
                  <a:pt x="5" y="6"/>
                  <a:pt x="7" y="4"/>
                </a:cubicBezTo>
              </a:path>
            </a:pathLst>
          </a:custGeom>
          <a:solidFill>
            <a:srgbClr val="D7816C">
              <a:alpha val="100000"/>
            </a:srgbClr>
          </a:solidFill>
          <a:ln w="9525" cap="flat" cmpd="sng">
            <a:solidFill>
              <a:schemeClr val="lt1">
                <a:alpha val="20000"/>
              </a:schemeClr>
            </a:solidFill>
            <a:prstDash val="solid"/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8918" name="任意多边形 1048917"/>
          <p:cNvSpPr/>
          <p:nvPr/>
        </p:nvSpPr>
        <p:spPr bwMode="auto">
          <a:xfrm>
            <a:off x="6664325" y="3475037"/>
            <a:ext cx="6350" cy="9525"/>
          </a:xfrm>
          <a:custGeom>
            <a:avLst/>
            <a:gdLst>
              <a:gd name="l" fmla="*/ 0 w 4"/>
              <a:gd name="t" fmla="*/ 0 h 5"/>
              <a:gd name="r" fmla="*/ 4 w 4"/>
              <a:gd name="b" fmla="*/ 5 h 5"/>
            </a:gdLst>
            <a:ahLst/>
            <a:cxnLst/>
            <a:rect l="l" t="t" r="r" b="b"/>
            <a:pathLst>
              <a:path w="4" h="5">
                <a:moveTo>
                  <a:pt x="1" y="2"/>
                </a:moveTo>
                <a:cubicBezTo>
                  <a:pt x="0" y="3"/>
                  <a:pt x="3" y="5"/>
                  <a:pt x="4" y="4"/>
                </a:cubicBezTo>
                <a:cubicBezTo>
                  <a:pt x="4" y="3"/>
                  <a:pt x="2" y="0"/>
                  <a:pt x="1" y="2"/>
                </a:cubicBezTo>
              </a:path>
            </a:pathLst>
          </a:custGeom>
          <a:solidFill>
            <a:srgbClr val="D7816C">
              <a:alpha val="100000"/>
            </a:srgbClr>
          </a:solidFill>
          <a:ln w="9525" cap="flat" cmpd="sng">
            <a:solidFill>
              <a:schemeClr val="lt1">
                <a:alpha val="20000"/>
              </a:schemeClr>
            </a:solidFill>
            <a:prstDash val="solid"/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8919" name="任意多边形 1048918"/>
          <p:cNvSpPr/>
          <p:nvPr/>
        </p:nvSpPr>
        <p:spPr bwMode="auto">
          <a:xfrm>
            <a:off x="6537325" y="4244975"/>
            <a:ext cx="25400" cy="12700"/>
          </a:xfrm>
          <a:custGeom>
            <a:avLst/>
            <a:gdLst>
              <a:gd name="l" fmla="*/ 0 w 13"/>
              <a:gd name="t" fmla="*/ 0 h 7"/>
              <a:gd name="r" fmla="*/ 13 w 13"/>
              <a:gd name="b" fmla="*/ 7 h 7"/>
            </a:gdLst>
            <a:ahLst/>
            <a:cxnLst/>
            <a:rect l="l" t="t" r="r" b="b"/>
            <a:pathLst>
              <a:path w="13" h="7">
                <a:moveTo>
                  <a:pt x="5" y="0"/>
                </a:moveTo>
                <a:cubicBezTo>
                  <a:pt x="0" y="0"/>
                  <a:pt x="5" y="7"/>
                  <a:pt x="8" y="7"/>
                </a:cubicBezTo>
                <a:cubicBezTo>
                  <a:pt x="13" y="7"/>
                  <a:pt x="10" y="0"/>
                  <a:pt x="5" y="0"/>
                </a:cubicBezTo>
              </a:path>
            </a:pathLst>
          </a:custGeom>
          <a:solidFill>
            <a:srgbClr val="D7816C">
              <a:alpha val="100000"/>
            </a:srgbClr>
          </a:solidFill>
          <a:ln w="9525" cap="flat" cmpd="sng">
            <a:solidFill>
              <a:schemeClr val="lt1">
                <a:alpha val="20000"/>
              </a:schemeClr>
            </a:solidFill>
            <a:prstDash val="solid"/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8920" name="任意多边形 1048919"/>
          <p:cNvSpPr/>
          <p:nvPr/>
        </p:nvSpPr>
        <p:spPr bwMode="auto">
          <a:xfrm>
            <a:off x="4321175" y="3786187"/>
            <a:ext cx="19050" cy="19050"/>
          </a:xfrm>
          <a:custGeom>
            <a:avLst/>
            <a:gdLst>
              <a:gd name="l" fmla="*/ 0 w 9"/>
              <a:gd name="t" fmla="*/ 0 h 10"/>
              <a:gd name="r" fmla="*/ 9 w 9"/>
              <a:gd name="b" fmla="*/ 10 h 10"/>
            </a:gdLst>
            <a:ahLst/>
            <a:cxnLst/>
            <a:rect l="l" t="t" r="r" b="b"/>
            <a:pathLst>
              <a:path w="9" h="10">
                <a:moveTo>
                  <a:pt x="1" y="5"/>
                </a:moveTo>
                <a:cubicBezTo>
                  <a:pt x="0" y="10"/>
                  <a:pt x="5" y="9"/>
                  <a:pt x="7" y="6"/>
                </a:cubicBezTo>
                <a:cubicBezTo>
                  <a:pt x="9" y="2"/>
                  <a:pt x="3" y="0"/>
                  <a:pt x="1" y="5"/>
                </a:cubicBezTo>
              </a:path>
            </a:pathLst>
          </a:custGeom>
          <a:solidFill>
            <a:srgbClr val="D7816C">
              <a:alpha val="100000"/>
            </a:srgbClr>
          </a:solidFill>
          <a:ln w="9525" cap="flat" cmpd="sng">
            <a:solidFill>
              <a:schemeClr val="lt1">
                <a:alpha val="20000"/>
              </a:schemeClr>
            </a:solidFill>
            <a:prstDash val="solid"/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8921" name="任意多边形 1048920"/>
          <p:cNvSpPr/>
          <p:nvPr/>
        </p:nvSpPr>
        <p:spPr bwMode="auto">
          <a:xfrm>
            <a:off x="8486775" y="3098800"/>
            <a:ext cx="20637" cy="17462"/>
          </a:xfrm>
          <a:custGeom>
            <a:avLst/>
            <a:gdLst>
              <a:gd name="l" fmla="*/ 0 w 10"/>
              <a:gd name="t" fmla="*/ 0 h 9"/>
              <a:gd name="r" fmla="*/ 10 w 10"/>
              <a:gd name="b" fmla="*/ 9 h 9"/>
            </a:gdLst>
            <a:ahLst/>
            <a:cxnLst/>
            <a:rect l="l" t="t" r="r" b="b"/>
            <a:pathLst>
              <a:path w="10" h="9">
                <a:moveTo>
                  <a:pt x="2" y="8"/>
                </a:moveTo>
                <a:cubicBezTo>
                  <a:pt x="3" y="9"/>
                  <a:pt x="10" y="2"/>
                  <a:pt x="9" y="1"/>
                </a:cubicBezTo>
                <a:cubicBezTo>
                  <a:pt x="8" y="0"/>
                  <a:pt x="0" y="7"/>
                  <a:pt x="2" y="8"/>
                </a:cubicBezTo>
              </a:path>
            </a:pathLst>
          </a:custGeom>
          <a:solidFill>
            <a:srgbClr val="D7816C">
              <a:alpha val="100000"/>
            </a:srgbClr>
          </a:solidFill>
          <a:ln w="9525" cap="flat" cmpd="sng">
            <a:solidFill>
              <a:schemeClr val="lt1">
                <a:alpha val="20000"/>
              </a:schemeClr>
            </a:solidFill>
            <a:prstDash val="solid"/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8922" name="任意多边形 1048921"/>
          <p:cNvSpPr/>
          <p:nvPr/>
        </p:nvSpPr>
        <p:spPr bwMode="auto">
          <a:xfrm>
            <a:off x="8509000" y="3074987"/>
            <a:ext cx="34925" cy="23812"/>
          </a:xfrm>
          <a:custGeom>
            <a:avLst/>
            <a:gdLst>
              <a:gd name="l" fmla="*/ 0 w 17"/>
              <a:gd name="t" fmla="*/ 0 h 13"/>
              <a:gd name="r" fmla="*/ 17 w 17"/>
              <a:gd name="b" fmla="*/ 13 h 13"/>
            </a:gdLst>
            <a:ahLst/>
            <a:cxnLst/>
            <a:rect l="l" t="t" r="r" b="b"/>
            <a:pathLst>
              <a:path w="17" h="13">
                <a:moveTo>
                  <a:pt x="16" y="0"/>
                </a:moveTo>
                <a:cubicBezTo>
                  <a:pt x="15" y="0"/>
                  <a:pt x="12" y="4"/>
                  <a:pt x="10" y="4"/>
                </a:cubicBezTo>
                <a:cubicBezTo>
                  <a:pt x="8" y="4"/>
                  <a:pt x="0" y="10"/>
                  <a:pt x="4" y="13"/>
                </a:cubicBezTo>
                <a:cubicBezTo>
                  <a:pt x="5" y="13"/>
                  <a:pt x="17" y="0"/>
                  <a:pt x="16" y="0"/>
                </a:cubicBezTo>
              </a:path>
            </a:pathLst>
          </a:custGeom>
          <a:solidFill>
            <a:srgbClr val="D7816C">
              <a:alpha val="100000"/>
            </a:srgbClr>
          </a:solidFill>
          <a:ln w="9525" cap="flat" cmpd="sng">
            <a:solidFill>
              <a:schemeClr val="lt1">
                <a:alpha val="20000"/>
              </a:schemeClr>
            </a:solidFill>
            <a:prstDash val="solid"/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8923" name="任意多边形 1048922"/>
          <p:cNvSpPr/>
          <p:nvPr/>
        </p:nvSpPr>
        <p:spPr bwMode="auto">
          <a:xfrm>
            <a:off x="8551862" y="3055937"/>
            <a:ext cx="17462" cy="15875"/>
          </a:xfrm>
          <a:custGeom>
            <a:avLst/>
            <a:gdLst>
              <a:gd name="l" fmla="*/ 0 w 9"/>
              <a:gd name="t" fmla="*/ 0 h 9"/>
              <a:gd name="r" fmla="*/ 9 w 9"/>
              <a:gd name="b" fmla="*/ 9 h 9"/>
            </a:gdLst>
            <a:ahLst/>
            <a:cxnLst/>
            <a:rect l="l" t="t" r="r" b="b"/>
            <a:pathLst>
              <a:path w="9" h="9">
                <a:moveTo>
                  <a:pt x="7" y="2"/>
                </a:moveTo>
                <a:cubicBezTo>
                  <a:pt x="5" y="0"/>
                  <a:pt x="0" y="8"/>
                  <a:pt x="2" y="8"/>
                </a:cubicBezTo>
                <a:cubicBezTo>
                  <a:pt x="4" y="9"/>
                  <a:pt x="9" y="4"/>
                  <a:pt x="7" y="2"/>
                </a:cubicBezTo>
              </a:path>
            </a:pathLst>
          </a:custGeom>
          <a:solidFill>
            <a:srgbClr val="D7816C">
              <a:alpha val="100000"/>
            </a:srgbClr>
          </a:solidFill>
          <a:ln w="9525" cap="flat" cmpd="sng">
            <a:solidFill>
              <a:schemeClr val="lt1">
                <a:alpha val="20000"/>
              </a:schemeClr>
            </a:solidFill>
            <a:prstDash val="solid"/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8924" name="任意多边形 1048923"/>
          <p:cNvSpPr/>
          <p:nvPr/>
        </p:nvSpPr>
        <p:spPr bwMode="auto">
          <a:xfrm>
            <a:off x="8580438" y="3035300"/>
            <a:ext cx="12700" cy="11112"/>
          </a:xfrm>
          <a:custGeom>
            <a:avLst/>
            <a:gdLst>
              <a:gd name="l" fmla="*/ 0 w 7"/>
              <a:gd name="t" fmla="*/ 0 h 6"/>
              <a:gd name="r" fmla="*/ 7 w 7"/>
              <a:gd name="b" fmla="*/ 6 h 6"/>
            </a:gdLst>
            <a:ahLst/>
            <a:cxnLst/>
            <a:rect l="l" t="t" r="r" b="b"/>
            <a:pathLst>
              <a:path w="7" h="6">
                <a:moveTo>
                  <a:pt x="6" y="1"/>
                </a:moveTo>
                <a:cubicBezTo>
                  <a:pt x="4" y="0"/>
                  <a:pt x="0" y="2"/>
                  <a:pt x="2" y="4"/>
                </a:cubicBezTo>
                <a:cubicBezTo>
                  <a:pt x="4" y="6"/>
                  <a:pt x="7" y="1"/>
                  <a:pt x="6" y="1"/>
                </a:cubicBezTo>
              </a:path>
            </a:pathLst>
          </a:custGeom>
          <a:solidFill>
            <a:srgbClr val="D7816C">
              <a:alpha val="100000"/>
            </a:srgbClr>
          </a:solidFill>
          <a:ln w="9525" cap="flat" cmpd="sng">
            <a:solidFill>
              <a:schemeClr val="lt1">
                <a:alpha val="20000"/>
              </a:schemeClr>
            </a:solidFill>
            <a:prstDash val="solid"/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8925" name="任意多边形 1048924"/>
          <p:cNvSpPr/>
          <p:nvPr/>
        </p:nvSpPr>
        <p:spPr bwMode="auto">
          <a:xfrm>
            <a:off x="8624888" y="2949575"/>
            <a:ext cx="23812" cy="17462"/>
          </a:xfrm>
          <a:custGeom>
            <a:avLst/>
            <a:gdLst>
              <a:gd name="l" fmla="*/ 0 w 11"/>
              <a:gd name="t" fmla="*/ 0 h 9"/>
              <a:gd name="r" fmla="*/ 11 w 11"/>
              <a:gd name="b" fmla="*/ 9 h 9"/>
            </a:gdLst>
            <a:ahLst/>
            <a:cxnLst/>
            <a:rect l="l" t="t" r="r" b="b"/>
            <a:pathLst>
              <a:path w="11" h="9">
                <a:moveTo>
                  <a:pt x="9" y="1"/>
                </a:moveTo>
                <a:cubicBezTo>
                  <a:pt x="6" y="0"/>
                  <a:pt x="6" y="3"/>
                  <a:pt x="3" y="4"/>
                </a:cubicBezTo>
                <a:cubicBezTo>
                  <a:pt x="1" y="4"/>
                  <a:pt x="0" y="8"/>
                  <a:pt x="3" y="9"/>
                </a:cubicBezTo>
                <a:cubicBezTo>
                  <a:pt x="5" y="9"/>
                  <a:pt x="11" y="1"/>
                  <a:pt x="9" y="1"/>
                </a:cubicBezTo>
              </a:path>
            </a:pathLst>
          </a:custGeom>
          <a:solidFill>
            <a:srgbClr val="D7816C">
              <a:alpha val="100000"/>
            </a:srgbClr>
          </a:solidFill>
          <a:ln w="9525" cap="flat" cmpd="sng">
            <a:solidFill>
              <a:schemeClr val="lt1">
                <a:alpha val="20000"/>
              </a:schemeClr>
            </a:solidFill>
            <a:prstDash val="solid"/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8926" name="任意多边形 1048925"/>
          <p:cNvSpPr/>
          <p:nvPr/>
        </p:nvSpPr>
        <p:spPr bwMode="auto">
          <a:xfrm>
            <a:off x="8615362" y="2994025"/>
            <a:ext cx="6350" cy="4762"/>
          </a:xfrm>
          <a:custGeom>
            <a:avLst/>
            <a:gdLst>
              <a:gd name="l" fmla="*/ 0 w 3"/>
              <a:gd name="t" fmla="*/ 0 h 2"/>
              <a:gd name="r" fmla="*/ 3 w 3"/>
              <a:gd name="b" fmla="*/ 2 h 2"/>
            </a:gdLst>
            <a:ahLst/>
            <a:cxnLst/>
            <a:rect l="l" t="t" r="r" b="b"/>
            <a:pathLst>
              <a:path w="3" h="2">
                <a:moveTo>
                  <a:pt x="1" y="2"/>
                </a:moveTo>
                <a:cubicBezTo>
                  <a:pt x="2" y="2"/>
                  <a:pt x="3" y="0"/>
                  <a:pt x="2" y="0"/>
                </a:cubicBezTo>
                <a:cubicBezTo>
                  <a:pt x="0" y="0"/>
                  <a:pt x="0" y="2"/>
                  <a:pt x="1" y="2"/>
                </a:cubicBezTo>
              </a:path>
            </a:pathLst>
          </a:custGeom>
          <a:solidFill>
            <a:srgbClr val="D7816C">
              <a:alpha val="100000"/>
            </a:srgbClr>
          </a:solidFill>
          <a:ln w="9525" cap="flat" cmpd="sng">
            <a:solidFill>
              <a:schemeClr val="lt1">
                <a:alpha val="20000"/>
              </a:schemeClr>
            </a:solidFill>
            <a:prstDash val="solid"/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8927" name="任意多边形 1048926"/>
          <p:cNvSpPr/>
          <p:nvPr/>
        </p:nvSpPr>
        <p:spPr bwMode="auto">
          <a:xfrm>
            <a:off x="8150225" y="3521075"/>
            <a:ext cx="4762" cy="3175"/>
          </a:xfrm>
          <a:custGeom>
            <a:avLst/>
            <a:gdLst>
              <a:gd name="l" fmla="*/ 0 w 2"/>
              <a:gd name="t" fmla="*/ 0 h 2"/>
              <a:gd name="r" fmla="*/ 2 w 2"/>
              <a:gd name="b" fmla="*/ 2 h 2"/>
            </a:gdLst>
            <a:ahLst/>
            <a:cxnLst/>
            <a:rect l="l" t="t" r="r" b="b"/>
            <a:pathLst>
              <a:path w="2" h="2">
                <a:moveTo>
                  <a:pt x="1" y="1"/>
                </a:moveTo>
                <a:cubicBezTo>
                  <a:pt x="0" y="1"/>
                  <a:pt x="0" y="2"/>
                  <a:pt x="1" y="2"/>
                </a:cubicBezTo>
                <a:cubicBezTo>
                  <a:pt x="2" y="2"/>
                  <a:pt x="2" y="0"/>
                  <a:pt x="1" y="1"/>
                </a:cubicBezTo>
              </a:path>
            </a:pathLst>
          </a:custGeom>
          <a:solidFill>
            <a:srgbClr val="D7816C">
              <a:alpha val="100000"/>
            </a:srgbClr>
          </a:solidFill>
          <a:ln w="9525" cap="flat" cmpd="sng">
            <a:solidFill>
              <a:schemeClr val="lt1">
                <a:alpha val="20000"/>
              </a:schemeClr>
            </a:solidFill>
            <a:prstDash val="solid"/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8928" name="任意多边形 1048927"/>
          <p:cNvSpPr/>
          <p:nvPr/>
        </p:nvSpPr>
        <p:spPr bwMode="auto">
          <a:xfrm>
            <a:off x="5945187" y="4924425"/>
            <a:ext cx="42862" cy="53975"/>
          </a:xfrm>
          <a:custGeom>
            <a:avLst/>
            <a:gdLst>
              <a:gd name="l" fmla="*/ 0 w 22"/>
              <a:gd name="t" fmla="*/ 0 h 29"/>
              <a:gd name="r" fmla="*/ 22 w 22"/>
              <a:gd name="b" fmla="*/ 29 h 29"/>
            </a:gdLst>
            <a:ahLst/>
            <a:cxnLst/>
            <a:rect l="l" t="t" r="r" b="b"/>
            <a:pathLst>
              <a:path w="22" h="29">
                <a:moveTo>
                  <a:pt x="4" y="25"/>
                </a:moveTo>
                <a:cubicBezTo>
                  <a:pt x="7" y="29"/>
                  <a:pt x="17" y="11"/>
                  <a:pt x="19" y="7"/>
                </a:cubicBezTo>
                <a:cubicBezTo>
                  <a:pt x="20" y="6"/>
                  <a:pt x="21" y="3"/>
                  <a:pt x="22" y="0"/>
                </a:cubicBezTo>
                <a:cubicBezTo>
                  <a:pt x="5" y="0"/>
                  <a:pt x="5" y="0"/>
                  <a:pt x="5" y="0"/>
                </a:cubicBezTo>
                <a:cubicBezTo>
                  <a:pt x="0" y="7"/>
                  <a:pt x="0" y="19"/>
                  <a:pt x="4" y="25"/>
                </a:cubicBezTo>
              </a:path>
            </a:pathLst>
          </a:custGeom>
          <a:solidFill>
            <a:srgbClr val="D7816C">
              <a:alpha val="100000"/>
            </a:srgbClr>
          </a:solidFill>
          <a:ln w="9525" cap="flat" cmpd="sng">
            <a:solidFill>
              <a:schemeClr val="lt1">
                <a:alpha val="20000"/>
              </a:schemeClr>
            </a:solidFill>
            <a:prstDash val="solid"/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8929" name="文本框 1048928" descr="#clear#"/>
          <p:cNvSpPr txBox="1"/>
          <p:nvPr/>
        </p:nvSpPr>
        <p:spPr>
          <a:xfrm>
            <a:off x="-476250" y="1222375"/>
            <a:ext cx="5334000" cy="349885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2100">
                <a:latin typeface="方正静蕾简体" pitchFamily="2" charset="-122"/>
                <a:ea typeface="方正静蕾简体" pitchFamily="2" charset="-122"/>
              </a:rPr>
              <a:t>“</a:t>
            </a:r>
          </a:p>
        </p:txBody>
      </p:sp>
      <p:sp>
        <p:nvSpPr>
          <p:cNvPr id="1048930" name="文本框 1048929" descr="#clear#"/>
          <p:cNvSpPr txBox="1"/>
          <p:nvPr/>
        </p:nvSpPr>
        <p:spPr>
          <a:xfrm>
            <a:off x="9525000" y="3143250"/>
            <a:ext cx="5334000" cy="349885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2100">
                <a:latin typeface="方正静蕾简体" pitchFamily="2" charset="-122"/>
                <a:ea typeface="方正静蕾简体" pitchFamily="2" charset="-122"/>
              </a:rPr>
              <a:t>”</a:t>
            </a:r>
          </a:p>
        </p:txBody>
      </p:sp>
      <p:sp>
        <p:nvSpPr>
          <p:cNvPr id="1048931" name="文本框 1048930" descr="#clear#"/>
          <p:cNvSpPr txBox="1"/>
          <p:nvPr/>
        </p:nvSpPr>
        <p:spPr>
          <a:xfrm>
            <a:off x="2613025" y="3017837"/>
            <a:ext cx="6858000" cy="7493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algn="dist"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4200" b="1">
                <a:latin typeface="方正静蕾简体" pitchFamily="2" charset="-122"/>
                <a:ea typeface="方正静蕾简体" pitchFamily="2" charset="-122"/>
              </a:rPr>
              <a:t>请在此处添加一个关键句</a:t>
            </a:r>
          </a:p>
        </p:txBody>
      </p:sp>
      <p:sp>
        <p:nvSpPr>
          <p:cNvPr id="1048932" name="文本框 1048931" descr="#clear#"/>
          <p:cNvSpPr txBox="1"/>
          <p:nvPr/>
        </p:nvSpPr>
        <p:spPr>
          <a:xfrm>
            <a:off x="4294187" y="836612"/>
            <a:ext cx="3613150" cy="5842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algn="dist"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200">
                <a:latin typeface="新蒂黑板报" pitchFamily="66" charset="-122"/>
                <a:ea typeface="新蒂黑板报" pitchFamily="66" charset="-122"/>
              </a:rPr>
              <a:t>在此添加本页</a:t>
            </a:r>
            <a:r>
              <a:rPr lang="zh-CN" altLang="en-US" sz="3200">
                <a:solidFill>
                  <a:srgbClr val="D7816C"/>
                </a:solidFill>
                <a:latin typeface="新蒂黑板报" pitchFamily="66" charset="-122"/>
                <a:ea typeface="新蒂黑板报" pitchFamily="66" charset="-122"/>
              </a:rPr>
              <a:t>标题</a:t>
            </a:r>
          </a:p>
        </p:txBody>
      </p:sp>
      <p:sp>
        <p:nvSpPr>
          <p:cNvPr id="1048933" name="任意多边形 1048932"/>
          <p:cNvSpPr/>
          <p:nvPr/>
        </p:nvSpPr>
        <p:spPr bwMode="auto">
          <a:xfrm rot="20785646">
            <a:off x="7850187" y="1268412"/>
            <a:ext cx="463550" cy="268287"/>
          </a:xfrm>
          <a:custGeom>
            <a:avLst/>
            <a:gdLst/>
            <a:ahLst/>
            <a:cxnLst/>
            <a:rect l="0" t="0" r="0" b="0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8934" name="任意多边形 1048933"/>
          <p:cNvSpPr/>
          <p:nvPr/>
        </p:nvSpPr>
        <p:spPr bwMode="auto">
          <a:xfrm>
            <a:off x="3878262" y="1216025"/>
            <a:ext cx="3922712" cy="271462"/>
          </a:xfrm>
          <a:custGeom>
            <a:avLst/>
            <a:gdLst/>
            <a:ahLst/>
            <a:cxnLst/>
            <a:rect l="0" t="0" r="0" b="0"/>
            <a:pathLst>
              <a:path w="4904398" h="401116">
                <a:moveTo>
                  <a:pt x="391353" y="0"/>
                </a:moveTo>
                <a:cubicBezTo>
                  <a:pt x="-226127" y="38897"/>
                  <a:pt x="-86259" y="411428"/>
                  <a:pt x="623492" y="400898"/>
                </a:cubicBezTo>
                <a:lnTo>
                  <a:pt x="4904398" y="322224"/>
                </a:lnTo>
              </a:path>
            </a:pathLst>
          </a:custGeom>
          <a:noFill/>
          <a:ln w="25400" cap="rnd" cmpd="sng">
            <a:solidFill>
              <a:schemeClr val="dk1">
                <a:alpha val="100000"/>
              </a:schemeClr>
            </a:solidFill>
            <a:prstDash val="dash"/>
            <a:round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35" name="任意多边形 1048934"/>
          <p:cNvSpPr/>
          <p:nvPr/>
        </p:nvSpPr>
        <p:spPr bwMode="auto">
          <a:xfrm>
            <a:off x="1652587" y="5268912"/>
            <a:ext cx="223837" cy="160337"/>
          </a:xfrm>
          <a:custGeom>
            <a:avLst/>
            <a:gdLst/>
            <a:ahLst/>
            <a:cxnLst/>
            <a:rect l="0" t="0" r="0" b="0"/>
            <a:pathLst>
              <a:path w="24" h="14">
                <a:moveTo>
                  <a:pt x="3" y="14"/>
                </a:moveTo>
                <a:cubicBezTo>
                  <a:pt x="2" y="14"/>
                  <a:pt x="1" y="13"/>
                  <a:pt x="0" y="12"/>
                </a:cubicBezTo>
                <a:cubicBezTo>
                  <a:pt x="0" y="11"/>
                  <a:pt x="1" y="10"/>
                  <a:pt x="2" y="9"/>
                </a:cubicBezTo>
                <a:cubicBezTo>
                  <a:pt x="9" y="5"/>
                  <a:pt x="15" y="2"/>
                  <a:pt x="21" y="0"/>
                </a:cubicBezTo>
                <a:cubicBezTo>
                  <a:pt x="21" y="0"/>
                  <a:pt x="21" y="0"/>
                  <a:pt x="22" y="0"/>
                </a:cubicBezTo>
                <a:cubicBezTo>
                  <a:pt x="23" y="0"/>
                  <a:pt x="23" y="0"/>
                  <a:pt x="24" y="1"/>
                </a:cubicBezTo>
                <a:cubicBezTo>
                  <a:pt x="24" y="2"/>
                  <a:pt x="24" y="3"/>
                  <a:pt x="23" y="4"/>
                </a:cubicBezTo>
                <a:cubicBezTo>
                  <a:pt x="19" y="7"/>
                  <a:pt x="14" y="9"/>
                  <a:pt x="10" y="11"/>
                </a:cubicBezTo>
                <a:cubicBezTo>
                  <a:pt x="8" y="12"/>
                  <a:pt x="6" y="13"/>
                  <a:pt x="4" y="14"/>
                </a:cubicBezTo>
                <a:cubicBezTo>
                  <a:pt x="4" y="14"/>
                  <a:pt x="3" y="14"/>
                  <a:pt x="3" y="14"/>
                </a:cubicBez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8936" name="任意多边形 1048935"/>
          <p:cNvSpPr/>
          <p:nvPr/>
        </p:nvSpPr>
        <p:spPr bwMode="auto">
          <a:xfrm>
            <a:off x="1235075" y="6073775"/>
            <a:ext cx="342900" cy="68262"/>
          </a:xfrm>
          <a:custGeom>
            <a:avLst/>
            <a:gdLst/>
            <a:ahLst/>
            <a:cxnLst/>
            <a:rect l="0" t="0" r="0" b="0"/>
            <a:pathLst>
              <a:path w="37" h="6">
                <a:moveTo>
                  <a:pt x="28" y="6"/>
                </a:moveTo>
                <a:cubicBezTo>
                  <a:pt x="26" y="6"/>
                  <a:pt x="24" y="5"/>
                  <a:pt x="22" y="5"/>
                </a:cubicBezTo>
                <a:cubicBezTo>
                  <a:pt x="21" y="5"/>
                  <a:pt x="20" y="5"/>
                  <a:pt x="19" y="5"/>
                </a:cubicBezTo>
                <a:cubicBezTo>
                  <a:pt x="17" y="5"/>
                  <a:pt x="15" y="5"/>
                  <a:pt x="13" y="5"/>
                </a:cubicBezTo>
                <a:cubicBezTo>
                  <a:pt x="10" y="5"/>
                  <a:pt x="6" y="5"/>
                  <a:pt x="2" y="5"/>
                </a:cubicBezTo>
                <a:cubicBezTo>
                  <a:pt x="1" y="4"/>
                  <a:pt x="0" y="3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3" y="0"/>
                  <a:pt x="3" y="0"/>
                  <a:pt x="3" y="0"/>
                </a:cubicBezTo>
                <a:cubicBezTo>
                  <a:pt x="9" y="0"/>
                  <a:pt x="14" y="0"/>
                  <a:pt x="19" y="0"/>
                </a:cubicBezTo>
                <a:cubicBezTo>
                  <a:pt x="21" y="0"/>
                  <a:pt x="24" y="0"/>
                  <a:pt x="27" y="0"/>
                </a:cubicBezTo>
                <a:cubicBezTo>
                  <a:pt x="27" y="0"/>
                  <a:pt x="27" y="0"/>
                  <a:pt x="27" y="0"/>
                </a:cubicBezTo>
                <a:cubicBezTo>
                  <a:pt x="28" y="0"/>
                  <a:pt x="29" y="0"/>
                  <a:pt x="29" y="0"/>
                </a:cubicBezTo>
                <a:cubicBezTo>
                  <a:pt x="30" y="0"/>
                  <a:pt x="31" y="0"/>
                  <a:pt x="32" y="0"/>
                </a:cubicBezTo>
                <a:cubicBezTo>
                  <a:pt x="33" y="0"/>
                  <a:pt x="34" y="0"/>
                  <a:pt x="35" y="0"/>
                </a:cubicBezTo>
                <a:cubicBezTo>
                  <a:pt x="36" y="0"/>
                  <a:pt x="37" y="1"/>
                  <a:pt x="37" y="3"/>
                </a:cubicBezTo>
                <a:cubicBezTo>
                  <a:pt x="37" y="4"/>
                  <a:pt x="36" y="5"/>
                  <a:pt x="35" y="5"/>
                </a:cubicBezTo>
                <a:cubicBezTo>
                  <a:pt x="33" y="5"/>
                  <a:pt x="31" y="6"/>
                  <a:pt x="28" y="6"/>
                </a:cubicBez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8937" name="任意多边形 1048936"/>
          <p:cNvSpPr/>
          <p:nvPr/>
        </p:nvSpPr>
        <p:spPr bwMode="auto">
          <a:xfrm>
            <a:off x="1531937" y="4360862"/>
            <a:ext cx="38100" cy="57150"/>
          </a:xfrm>
          <a:custGeom>
            <a:avLst/>
            <a:gdLst/>
            <a:ahLst/>
            <a:cxnLst/>
            <a:rect l="0" t="0" r="0" b="0"/>
            <a:pathLst>
              <a:path w="4" h="5">
                <a:moveTo>
                  <a:pt x="2" y="5"/>
                </a:moveTo>
                <a:cubicBezTo>
                  <a:pt x="1" y="5"/>
                  <a:pt x="0" y="4"/>
                  <a:pt x="0" y="2"/>
                </a:cubicBezTo>
                <a:cubicBezTo>
                  <a:pt x="0" y="2"/>
                  <a:pt x="0" y="1"/>
                  <a:pt x="1" y="1"/>
                </a:cubicBezTo>
                <a:cubicBezTo>
                  <a:pt x="1" y="1"/>
                  <a:pt x="2" y="0"/>
                  <a:pt x="2" y="0"/>
                </a:cubicBezTo>
                <a:cubicBezTo>
                  <a:pt x="4" y="0"/>
                  <a:pt x="4" y="2"/>
                  <a:pt x="4" y="3"/>
                </a:cubicBezTo>
                <a:cubicBezTo>
                  <a:pt x="4" y="3"/>
                  <a:pt x="4" y="4"/>
                  <a:pt x="4" y="4"/>
                </a:cubicBezTo>
                <a:cubicBezTo>
                  <a:pt x="3" y="4"/>
                  <a:pt x="3" y="5"/>
                  <a:pt x="2" y="5"/>
                </a:cubicBez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8938" name="任意多边形 1048937"/>
          <p:cNvSpPr/>
          <p:nvPr/>
        </p:nvSpPr>
        <p:spPr bwMode="auto">
          <a:xfrm>
            <a:off x="1606550" y="4348162"/>
            <a:ext cx="46037" cy="58737"/>
          </a:xfrm>
          <a:custGeom>
            <a:avLst/>
            <a:gdLst/>
            <a:ahLst/>
            <a:cxnLst/>
            <a:rect l="0" t="0" r="0" b="0"/>
            <a:pathLst>
              <a:path w="5" h="5">
                <a:moveTo>
                  <a:pt x="2" y="5"/>
                </a:moveTo>
                <a:cubicBezTo>
                  <a:pt x="2" y="5"/>
                  <a:pt x="1" y="5"/>
                  <a:pt x="1" y="4"/>
                </a:cubicBezTo>
                <a:cubicBezTo>
                  <a:pt x="0" y="4"/>
                  <a:pt x="0" y="3"/>
                  <a:pt x="0" y="3"/>
                </a:cubicBezTo>
                <a:cubicBezTo>
                  <a:pt x="0" y="2"/>
                  <a:pt x="0" y="1"/>
                  <a:pt x="1" y="1"/>
                </a:cubicBezTo>
                <a:cubicBezTo>
                  <a:pt x="1" y="1"/>
                  <a:pt x="2" y="0"/>
                  <a:pt x="2" y="0"/>
                </a:cubicBezTo>
                <a:cubicBezTo>
                  <a:pt x="2" y="0"/>
                  <a:pt x="3" y="0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4" y="1"/>
                  <a:pt x="5" y="2"/>
                  <a:pt x="5" y="2"/>
                </a:cubicBezTo>
                <a:cubicBezTo>
                  <a:pt x="5" y="3"/>
                  <a:pt x="4" y="4"/>
                  <a:pt x="3" y="4"/>
                </a:cubicBezTo>
                <a:cubicBezTo>
                  <a:pt x="3" y="5"/>
                  <a:pt x="2" y="5"/>
                  <a:pt x="2" y="5"/>
                </a:cubicBez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8939" name="任意多边形 1048938"/>
          <p:cNvSpPr/>
          <p:nvPr/>
        </p:nvSpPr>
        <p:spPr bwMode="auto">
          <a:xfrm>
            <a:off x="1679575" y="4302125"/>
            <a:ext cx="47625" cy="46037"/>
          </a:xfrm>
          <a:custGeom>
            <a:avLst/>
            <a:gdLst/>
            <a:ahLst/>
            <a:cxnLst/>
            <a:rect l="0" t="0" r="0" b="0"/>
            <a:pathLst>
              <a:path w="5" h="4">
                <a:moveTo>
                  <a:pt x="2" y="4"/>
                </a:moveTo>
                <a:cubicBezTo>
                  <a:pt x="2" y="4"/>
                  <a:pt x="2" y="4"/>
                  <a:pt x="2" y="4"/>
                </a:cubicBezTo>
                <a:cubicBezTo>
                  <a:pt x="2" y="4"/>
                  <a:pt x="2" y="4"/>
                  <a:pt x="2" y="4"/>
                </a:cubicBezTo>
                <a:cubicBezTo>
                  <a:pt x="1" y="4"/>
                  <a:pt x="0" y="3"/>
                  <a:pt x="0" y="2"/>
                </a:cubicBezTo>
                <a:cubicBezTo>
                  <a:pt x="0" y="1"/>
                  <a:pt x="0" y="1"/>
                  <a:pt x="0" y="0"/>
                </a:cubicBezTo>
                <a:cubicBezTo>
                  <a:pt x="1" y="0"/>
                  <a:pt x="1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3" y="0"/>
                  <a:pt x="3" y="0"/>
                  <a:pt x="4" y="0"/>
                </a:cubicBezTo>
                <a:cubicBezTo>
                  <a:pt x="4" y="1"/>
                  <a:pt x="5" y="1"/>
                  <a:pt x="4" y="2"/>
                </a:cubicBezTo>
                <a:cubicBezTo>
                  <a:pt x="4" y="3"/>
                  <a:pt x="3" y="4"/>
                  <a:pt x="2" y="4"/>
                </a:cubicBez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8940" name="任意多边形 1048939"/>
          <p:cNvSpPr/>
          <p:nvPr/>
        </p:nvSpPr>
        <p:spPr bwMode="auto">
          <a:xfrm>
            <a:off x="1606550" y="4291012"/>
            <a:ext cx="46037" cy="46037"/>
          </a:xfrm>
          <a:custGeom>
            <a:avLst/>
            <a:gdLst/>
            <a:ahLst/>
            <a:cxnLst/>
            <a:rect l="0" t="0" r="0" b="0"/>
            <a:pathLst>
              <a:path w="5" h="4">
                <a:moveTo>
                  <a:pt x="2" y="4"/>
                </a:moveTo>
                <a:cubicBezTo>
                  <a:pt x="1" y="4"/>
                  <a:pt x="0" y="4"/>
                  <a:pt x="0" y="2"/>
                </a:cubicBezTo>
                <a:cubicBezTo>
                  <a:pt x="0" y="2"/>
                  <a:pt x="0" y="1"/>
                  <a:pt x="1" y="1"/>
                </a:cubicBezTo>
                <a:cubicBezTo>
                  <a:pt x="1" y="0"/>
                  <a:pt x="1" y="0"/>
                  <a:pt x="2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0"/>
                  <a:pt x="4" y="0"/>
                  <a:pt x="4" y="1"/>
                </a:cubicBezTo>
                <a:cubicBezTo>
                  <a:pt x="5" y="1"/>
                  <a:pt x="5" y="2"/>
                  <a:pt x="5" y="3"/>
                </a:cubicBezTo>
                <a:cubicBezTo>
                  <a:pt x="5" y="3"/>
                  <a:pt x="5" y="4"/>
                  <a:pt x="4" y="4"/>
                </a:cubicBezTo>
                <a:cubicBezTo>
                  <a:pt x="4" y="4"/>
                  <a:pt x="3" y="4"/>
                  <a:pt x="3" y="4"/>
                </a:cubicBezTo>
                <a:lnTo>
                  <a:pt x="2" y="4"/>
                </a:ln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8941" name="任意多边形 1048940"/>
          <p:cNvSpPr/>
          <p:nvPr/>
        </p:nvSpPr>
        <p:spPr bwMode="auto">
          <a:xfrm>
            <a:off x="1755775" y="4291012"/>
            <a:ext cx="36512" cy="46037"/>
          </a:xfrm>
          <a:custGeom>
            <a:avLst/>
            <a:gdLst/>
            <a:ahLst/>
            <a:cxnLst/>
            <a:rect l="0" t="0" r="0" b="0"/>
            <a:pathLst>
              <a:path w="4" h="4">
                <a:moveTo>
                  <a:pt x="2" y="4"/>
                </a:moveTo>
                <a:cubicBezTo>
                  <a:pt x="1" y="4"/>
                  <a:pt x="0" y="3"/>
                  <a:pt x="0" y="2"/>
                </a:cubicBezTo>
                <a:cubicBezTo>
                  <a:pt x="0" y="1"/>
                  <a:pt x="0" y="1"/>
                  <a:pt x="0" y="0"/>
                </a:cubicBezTo>
                <a:cubicBezTo>
                  <a:pt x="1" y="0"/>
                  <a:pt x="1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3" y="0"/>
                  <a:pt x="3" y="0"/>
                  <a:pt x="4" y="0"/>
                </a:cubicBezTo>
                <a:cubicBezTo>
                  <a:pt x="4" y="1"/>
                  <a:pt x="4" y="1"/>
                  <a:pt x="4" y="2"/>
                </a:cubicBezTo>
                <a:cubicBezTo>
                  <a:pt x="4" y="3"/>
                  <a:pt x="4" y="3"/>
                  <a:pt x="3" y="3"/>
                </a:cubicBezTo>
                <a:cubicBezTo>
                  <a:pt x="3" y="4"/>
                  <a:pt x="2" y="4"/>
                  <a:pt x="2" y="4"/>
                </a:cubicBez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8942" name="任意多边形 1048941"/>
          <p:cNvSpPr/>
          <p:nvPr/>
        </p:nvSpPr>
        <p:spPr bwMode="auto">
          <a:xfrm>
            <a:off x="1216025" y="4244975"/>
            <a:ext cx="817562" cy="1862137"/>
          </a:xfrm>
          <a:custGeom>
            <a:avLst/>
            <a:gdLst/>
            <a:ahLst/>
            <a:cxnLst/>
            <a:rect l="0" t="0" r="0" b="0"/>
            <a:pathLst>
              <a:path w="88" h="162">
                <a:moveTo>
                  <a:pt x="44" y="162"/>
                </a:moveTo>
                <a:cubicBezTo>
                  <a:pt x="43" y="162"/>
                  <a:pt x="41" y="161"/>
                  <a:pt x="41" y="160"/>
                </a:cubicBezTo>
                <a:cubicBezTo>
                  <a:pt x="41" y="157"/>
                  <a:pt x="41" y="155"/>
                  <a:pt x="41" y="153"/>
                </a:cubicBezTo>
                <a:cubicBezTo>
                  <a:pt x="41" y="152"/>
                  <a:pt x="41" y="151"/>
                  <a:pt x="41" y="151"/>
                </a:cubicBezTo>
                <a:cubicBezTo>
                  <a:pt x="41" y="151"/>
                  <a:pt x="41" y="149"/>
                  <a:pt x="41" y="148"/>
                </a:cubicBezTo>
                <a:cubicBezTo>
                  <a:pt x="41" y="148"/>
                  <a:pt x="40" y="147"/>
                  <a:pt x="40" y="146"/>
                </a:cubicBezTo>
                <a:cubicBezTo>
                  <a:pt x="39" y="145"/>
                  <a:pt x="40" y="144"/>
                  <a:pt x="41" y="143"/>
                </a:cubicBezTo>
                <a:cubicBezTo>
                  <a:pt x="41" y="143"/>
                  <a:pt x="41" y="143"/>
                  <a:pt x="41" y="143"/>
                </a:cubicBezTo>
                <a:cubicBezTo>
                  <a:pt x="41" y="126"/>
                  <a:pt x="42" y="108"/>
                  <a:pt x="43" y="87"/>
                </a:cubicBezTo>
                <a:cubicBezTo>
                  <a:pt x="42" y="87"/>
                  <a:pt x="42" y="86"/>
                  <a:pt x="42" y="86"/>
                </a:cubicBezTo>
                <a:cubicBezTo>
                  <a:pt x="42" y="85"/>
                  <a:pt x="42" y="84"/>
                  <a:pt x="43" y="83"/>
                </a:cubicBezTo>
                <a:cubicBezTo>
                  <a:pt x="43" y="82"/>
                  <a:pt x="43" y="80"/>
                  <a:pt x="44" y="79"/>
                </a:cubicBezTo>
                <a:cubicBezTo>
                  <a:pt x="43" y="78"/>
                  <a:pt x="43" y="78"/>
                  <a:pt x="43" y="77"/>
                </a:cubicBezTo>
                <a:cubicBezTo>
                  <a:pt x="43" y="76"/>
                  <a:pt x="43" y="76"/>
                  <a:pt x="44" y="76"/>
                </a:cubicBezTo>
                <a:cubicBezTo>
                  <a:pt x="44" y="73"/>
                  <a:pt x="44" y="73"/>
                  <a:pt x="44" y="73"/>
                </a:cubicBezTo>
                <a:cubicBezTo>
                  <a:pt x="44" y="72"/>
                  <a:pt x="44" y="72"/>
                  <a:pt x="44" y="71"/>
                </a:cubicBezTo>
                <a:cubicBezTo>
                  <a:pt x="44" y="70"/>
                  <a:pt x="44" y="70"/>
                  <a:pt x="44" y="70"/>
                </a:cubicBezTo>
                <a:cubicBezTo>
                  <a:pt x="44" y="69"/>
                  <a:pt x="44" y="68"/>
                  <a:pt x="44" y="67"/>
                </a:cubicBezTo>
                <a:cubicBezTo>
                  <a:pt x="44" y="66"/>
                  <a:pt x="44" y="65"/>
                  <a:pt x="44" y="64"/>
                </a:cubicBezTo>
                <a:cubicBezTo>
                  <a:pt x="44" y="63"/>
                  <a:pt x="44" y="63"/>
                  <a:pt x="44" y="62"/>
                </a:cubicBezTo>
                <a:cubicBezTo>
                  <a:pt x="44" y="62"/>
                  <a:pt x="44" y="61"/>
                  <a:pt x="44" y="61"/>
                </a:cubicBezTo>
                <a:cubicBezTo>
                  <a:pt x="44" y="61"/>
                  <a:pt x="45" y="61"/>
                  <a:pt x="45" y="61"/>
                </a:cubicBezTo>
                <a:cubicBezTo>
                  <a:pt x="45" y="58"/>
                  <a:pt x="45" y="56"/>
                  <a:pt x="45" y="54"/>
                </a:cubicBezTo>
                <a:cubicBezTo>
                  <a:pt x="45" y="53"/>
                  <a:pt x="45" y="53"/>
                  <a:pt x="45" y="53"/>
                </a:cubicBezTo>
                <a:cubicBezTo>
                  <a:pt x="45" y="53"/>
                  <a:pt x="45" y="52"/>
                  <a:pt x="45" y="51"/>
                </a:cubicBezTo>
                <a:cubicBezTo>
                  <a:pt x="45" y="51"/>
                  <a:pt x="45" y="50"/>
                  <a:pt x="46" y="50"/>
                </a:cubicBezTo>
                <a:cubicBezTo>
                  <a:pt x="46" y="49"/>
                  <a:pt x="46" y="49"/>
                  <a:pt x="46" y="49"/>
                </a:cubicBezTo>
                <a:cubicBezTo>
                  <a:pt x="46" y="46"/>
                  <a:pt x="47" y="43"/>
                  <a:pt x="47" y="41"/>
                </a:cubicBezTo>
                <a:cubicBezTo>
                  <a:pt x="48" y="36"/>
                  <a:pt x="48" y="31"/>
                  <a:pt x="48" y="26"/>
                </a:cubicBezTo>
                <a:cubicBezTo>
                  <a:pt x="48" y="25"/>
                  <a:pt x="48" y="23"/>
                  <a:pt x="48" y="22"/>
                </a:cubicBezTo>
                <a:cubicBezTo>
                  <a:pt x="47" y="22"/>
                  <a:pt x="46" y="21"/>
                  <a:pt x="46" y="21"/>
                </a:cubicBezTo>
                <a:cubicBezTo>
                  <a:pt x="46" y="20"/>
                  <a:pt x="46" y="20"/>
                  <a:pt x="46" y="20"/>
                </a:cubicBezTo>
                <a:cubicBezTo>
                  <a:pt x="44" y="20"/>
                  <a:pt x="42" y="20"/>
                  <a:pt x="40" y="19"/>
                </a:cubicBezTo>
                <a:cubicBezTo>
                  <a:pt x="40" y="19"/>
                  <a:pt x="39" y="19"/>
                  <a:pt x="39" y="19"/>
                </a:cubicBezTo>
                <a:cubicBezTo>
                  <a:pt x="37" y="19"/>
                  <a:pt x="37" y="19"/>
                  <a:pt x="37" y="19"/>
                </a:cubicBezTo>
                <a:cubicBezTo>
                  <a:pt x="34" y="19"/>
                  <a:pt x="30" y="19"/>
                  <a:pt x="27" y="19"/>
                </a:cubicBezTo>
                <a:cubicBezTo>
                  <a:pt x="26" y="19"/>
                  <a:pt x="25" y="19"/>
                  <a:pt x="24" y="19"/>
                </a:cubicBezTo>
                <a:cubicBezTo>
                  <a:pt x="18" y="19"/>
                  <a:pt x="13" y="19"/>
                  <a:pt x="8" y="20"/>
                </a:cubicBezTo>
                <a:cubicBezTo>
                  <a:pt x="8" y="21"/>
                  <a:pt x="8" y="23"/>
                  <a:pt x="8" y="24"/>
                </a:cubicBezTo>
                <a:cubicBezTo>
                  <a:pt x="8" y="24"/>
                  <a:pt x="8" y="25"/>
                  <a:pt x="8" y="25"/>
                </a:cubicBezTo>
                <a:cubicBezTo>
                  <a:pt x="8" y="27"/>
                  <a:pt x="8" y="28"/>
                  <a:pt x="8" y="30"/>
                </a:cubicBezTo>
                <a:cubicBezTo>
                  <a:pt x="8" y="31"/>
                  <a:pt x="8" y="32"/>
                  <a:pt x="8" y="33"/>
                </a:cubicBezTo>
                <a:cubicBezTo>
                  <a:pt x="9" y="39"/>
                  <a:pt x="9" y="45"/>
                  <a:pt x="8" y="51"/>
                </a:cubicBezTo>
                <a:cubicBezTo>
                  <a:pt x="8" y="63"/>
                  <a:pt x="8" y="75"/>
                  <a:pt x="8" y="86"/>
                </a:cubicBezTo>
                <a:cubicBezTo>
                  <a:pt x="7" y="109"/>
                  <a:pt x="6" y="133"/>
                  <a:pt x="4" y="158"/>
                </a:cubicBezTo>
                <a:cubicBezTo>
                  <a:pt x="4" y="159"/>
                  <a:pt x="3" y="160"/>
                  <a:pt x="2" y="160"/>
                </a:cubicBezTo>
                <a:cubicBezTo>
                  <a:pt x="1" y="160"/>
                  <a:pt x="0" y="159"/>
                  <a:pt x="0" y="158"/>
                </a:cubicBezTo>
                <a:cubicBezTo>
                  <a:pt x="0" y="142"/>
                  <a:pt x="1" y="126"/>
                  <a:pt x="1" y="110"/>
                </a:cubicBezTo>
                <a:cubicBezTo>
                  <a:pt x="2" y="102"/>
                  <a:pt x="2" y="93"/>
                  <a:pt x="3" y="84"/>
                </a:cubicBezTo>
                <a:cubicBezTo>
                  <a:pt x="3" y="80"/>
                  <a:pt x="3" y="80"/>
                  <a:pt x="3" y="80"/>
                </a:cubicBezTo>
                <a:cubicBezTo>
                  <a:pt x="3" y="69"/>
                  <a:pt x="3" y="59"/>
                  <a:pt x="4" y="48"/>
                </a:cubicBezTo>
                <a:cubicBezTo>
                  <a:pt x="4" y="42"/>
                  <a:pt x="4" y="36"/>
                  <a:pt x="4" y="30"/>
                </a:cubicBezTo>
                <a:cubicBezTo>
                  <a:pt x="4" y="29"/>
                  <a:pt x="4" y="28"/>
                  <a:pt x="4" y="27"/>
                </a:cubicBezTo>
                <a:cubicBezTo>
                  <a:pt x="3" y="25"/>
                  <a:pt x="3" y="23"/>
                  <a:pt x="4" y="21"/>
                </a:cubicBezTo>
                <a:cubicBezTo>
                  <a:pt x="3" y="20"/>
                  <a:pt x="3" y="20"/>
                  <a:pt x="3" y="19"/>
                </a:cubicBezTo>
                <a:cubicBezTo>
                  <a:pt x="3" y="18"/>
                  <a:pt x="3" y="17"/>
                  <a:pt x="4" y="17"/>
                </a:cubicBezTo>
                <a:cubicBezTo>
                  <a:pt x="4" y="16"/>
                  <a:pt x="4" y="16"/>
                  <a:pt x="4" y="16"/>
                </a:cubicBezTo>
                <a:cubicBezTo>
                  <a:pt x="4" y="15"/>
                  <a:pt x="5" y="15"/>
                  <a:pt x="6" y="15"/>
                </a:cubicBezTo>
                <a:cubicBezTo>
                  <a:pt x="11" y="14"/>
                  <a:pt x="16" y="11"/>
                  <a:pt x="20" y="9"/>
                </a:cubicBezTo>
                <a:cubicBezTo>
                  <a:pt x="22" y="8"/>
                  <a:pt x="23" y="7"/>
                  <a:pt x="24" y="6"/>
                </a:cubicBezTo>
                <a:cubicBezTo>
                  <a:pt x="28" y="4"/>
                  <a:pt x="31" y="2"/>
                  <a:pt x="34" y="1"/>
                </a:cubicBezTo>
                <a:cubicBezTo>
                  <a:pt x="35" y="1"/>
                  <a:pt x="35" y="0"/>
                  <a:pt x="36" y="0"/>
                </a:cubicBezTo>
                <a:cubicBezTo>
                  <a:pt x="41" y="0"/>
                  <a:pt x="45" y="0"/>
                  <a:pt x="50" y="0"/>
                </a:cubicBezTo>
                <a:cubicBezTo>
                  <a:pt x="52" y="0"/>
                  <a:pt x="55" y="0"/>
                  <a:pt x="57" y="0"/>
                </a:cubicBezTo>
                <a:cubicBezTo>
                  <a:pt x="59" y="0"/>
                  <a:pt x="62" y="0"/>
                  <a:pt x="64" y="0"/>
                </a:cubicBezTo>
                <a:cubicBezTo>
                  <a:pt x="66" y="0"/>
                  <a:pt x="69" y="0"/>
                  <a:pt x="71" y="0"/>
                </a:cubicBezTo>
                <a:cubicBezTo>
                  <a:pt x="71" y="0"/>
                  <a:pt x="71" y="0"/>
                  <a:pt x="71" y="0"/>
                </a:cubicBezTo>
                <a:cubicBezTo>
                  <a:pt x="72" y="0"/>
                  <a:pt x="72" y="0"/>
                  <a:pt x="72" y="0"/>
                </a:cubicBezTo>
                <a:cubicBezTo>
                  <a:pt x="73" y="0"/>
                  <a:pt x="73" y="0"/>
                  <a:pt x="74" y="0"/>
                </a:cubicBezTo>
                <a:cubicBezTo>
                  <a:pt x="75" y="0"/>
                  <a:pt x="76" y="0"/>
                  <a:pt x="77" y="0"/>
                </a:cubicBezTo>
                <a:cubicBezTo>
                  <a:pt x="79" y="0"/>
                  <a:pt x="79" y="2"/>
                  <a:pt x="79" y="3"/>
                </a:cubicBezTo>
                <a:cubicBezTo>
                  <a:pt x="79" y="4"/>
                  <a:pt x="78" y="5"/>
                  <a:pt x="77" y="5"/>
                </a:cubicBezTo>
                <a:cubicBezTo>
                  <a:pt x="76" y="5"/>
                  <a:pt x="75" y="5"/>
                  <a:pt x="74" y="5"/>
                </a:cubicBezTo>
                <a:cubicBezTo>
                  <a:pt x="75" y="10"/>
                  <a:pt x="75" y="15"/>
                  <a:pt x="75" y="20"/>
                </a:cubicBezTo>
                <a:cubicBezTo>
                  <a:pt x="75" y="20"/>
                  <a:pt x="76" y="21"/>
                  <a:pt x="76" y="21"/>
                </a:cubicBezTo>
                <a:cubicBezTo>
                  <a:pt x="76" y="21"/>
                  <a:pt x="75" y="22"/>
                  <a:pt x="75" y="22"/>
                </a:cubicBezTo>
                <a:cubicBezTo>
                  <a:pt x="75" y="30"/>
                  <a:pt x="75" y="38"/>
                  <a:pt x="75" y="45"/>
                </a:cubicBezTo>
                <a:cubicBezTo>
                  <a:pt x="74" y="53"/>
                  <a:pt x="74" y="62"/>
                  <a:pt x="74" y="70"/>
                </a:cubicBezTo>
                <a:cubicBezTo>
                  <a:pt x="74" y="75"/>
                  <a:pt x="75" y="80"/>
                  <a:pt x="75" y="84"/>
                </a:cubicBezTo>
                <a:cubicBezTo>
                  <a:pt x="75" y="90"/>
                  <a:pt x="76" y="97"/>
                  <a:pt x="76" y="103"/>
                </a:cubicBezTo>
                <a:cubicBezTo>
                  <a:pt x="76" y="106"/>
                  <a:pt x="76" y="106"/>
                  <a:pt x="76" y="106"/>
                </a:cubicBezTo>
                <a:cubicBezTo>
                  <a:pt x="76" y="108"/>
                  <a:pt x="76" y="109"/>
                  <a:pt x="76" y="111"/>
                </a:cubicBezTo>
                <a:cubicBezTo>
                  <a:pt x="76" y="111"/>
                  <a:pt x="77" y="112"/>
                  <a:pt x="77" y="112"/>
                </a:cubicBezTo>
                <a:cubicBezTo>
                  <a:pt x="77" y="113"/>
                  <a:pt x="77" y="114"/>
                  <a:pt x="77" y="115"/>
                </a:cubicBezTo>
                <a:cubicBezTo>
                  <a:pt x="76" y="115"/>
                  <a:pt x="76" y="116"/>
                  <a:pt x="76" y="116"/>
                </a:cubicBezTo>
                <a:cubicBezTo>
                  <a:pt x="76" y="123"/>
                  <a:pt x="75" y="129"/>
                  <a:pt x="75" y="134"/>
                </a:cubicBezTo>
                <a:cubicBezTo>
                  <a:pt x="75" y="135"/>
                  <a:pt x="74" y="136"/>
                  <a:pt x="72" y="136"/>
                </a:cubicBezTo>
                <a:cubicBezTo>
                  <a:pt x="71" y="136"/>
                  <a:pt x="70" y="135"/>
                  <a:pt x="70" y="134"/>
                </a:cubicBezTo>
                <a:cubicBezTo>
                  <a:pt x="69" y="135"/>
                  <a:pt x="67" y="135"/>
                  <a:pt x="66" y="136"/>
                </a:cubicBezTo>
                <a:cubicBezTo>
                  <a:pt x="67" y="136"/>
                  <a:pt x="67" y="137"/>
                  <a:pt x="68" y="138"/>
                </a:cubicBezTo>
                <a:cubicBezTo>
                  <a:pt x="68" y="139"/>
                  <a:pt x="68" y="139"/>
                  <a:pt x="67" y="140"/>
                </a:cubicBezTo>
                <a:cubicBezTo>
                  <a:pt x="66" y="141"/>
                  <a:pt x="66" y="142"/>
                  <a:pt x="64" y="143"/>
                </a:cubicBezTo>
                <a:cubicBezTo>
                  <a:pt x="65" y="143"/>
                  <a:pt x="65" y="143"/>
                  <a:pt x="65" y="143"/>
                </a:cubicBezTo>
                <a:cubicBezTo>
                  <a:pt x="66" y="142"/>
                  <a:pt x="67" y="142"/>
                  <a:pt x="68" y="142"/>
                </a:cubicBezTo>
                <a:cubicBezTo>
                  <a:pt x="69" y="142"/>
                  <a:pt x="69" y="142"/>
                  <a:pt x="69" y="142"/>
                </a:cubicBezTo>
                <a:cubicBezTo>
                  <a:pt x="69" y="142"/>
                  <a:pt x="69" y="141"/>
                  <a:pt x="69" y="141"/>
                </a:cubicBezTo>
                <a:cubicBezTo>
                  <a:pt x="69" y="140"/>
                  <a:pt x="68" y="139"/>
                  <a:pt x="68" y="138"/>
                </a:cubicBezTo>
                <a:cubicBezTo>
                  <a:pt x="68" y="138"/>
                  <a:pt x="68" y="138"/>
                  <a:pt x="68" y="138"/>
                </a:cubicBezTo>
                <a:cubicBezTo>
                  <a:pt x="68" y="137"/>
                  <a:pt x="68" y="136"/>
                  <a:pt x="68" y="136"/>
                </a:cubicBezTo>
                <a:cubicBezTo>
                  <a:pt x="68" y="135"/>
                  <a:pt x="69" y="135"/>
                  <a:pt x="70" y="135"/>
                </a:cubicBezTo>
                <a:cubicBezTo>
                  <a:pt x="71" y="135"/>
                  <a:pt x="71" y="136"/>
                  <a:pt x="72" y="136"/>
                </a:cubicBezTo>
                <a:cubicBezTo>
                  <a:pt x="72" y="137"/>
                  <a:pt x="72" y="137"/>
                  <a:pt x="72" y="137"/>
                </a:cubicBezTo>
                <a:cubicBezTo>
                  <a:pt x="72" y="138"/>
                  <a:pt x="73" y="140"/>
                  <a:pt x="73" y="141"/>
                </a:cubicBezTo>
                <a:cubicBezTo>
                  <a:pt x="73" y="141"/>
                  <a:pt x="73" y="141"/>
                  <a:pt x="74" y="141"/>
                </a:cubicBezTo>
                <a:cubicBezTo>
                  <a:pt x="77" y="141"/>
                  <a:pt x="82" y="141"/>
                  <a:pt x="86" y="142"/>
                </a:cubicBezTo>
                <a:cubicBezTo>
                  <a:pt x="87" y="142"/>
                  <a:pt x="88" y="143"/>
                  <a:pt x="88" y="144"/>
                </a:cubicBezTo>
                <a:cubicBezTo>
                  <a:pt x="88" y="144"/>
                  <a:pt x="87" y="145"/>
                  <a:pt x="86" y="145"/>
                </a:cubicBezTo>
                <a:cubicBezTo>
                  <a:pt x="86" y="145"/>
                  <a:pt x="85" y="146"/>
                  <a:pt x="85" y="146"/>
                </a:cubicBezTo>
                <a:cubicBezTo>
                  <a:pt x="85" y="146"/>
                  <a:pt x="85" y="146"/>
                  <a:pt x="85" y="146"/>
                </a:cubicBezTo>
                <a:cubicBezTo>
                  <a:pt x="85" y="147"/>
                  <a:pt x="85" y="147"/>
                  <a:pt x="85" y="147"/>
                </a:cubicBezTo>
                <a:cubicBezTo>
                  <a:pt x="85" y="148"/>
                  <a:pt x="86" y="149"/>
                  <a:pt x="86" y="149"/>
                </a:cubicBezTo>
                <a:cubicBezTo>
                  <a:pt x="86" y="151"/>
                  <a:pt x="85" y="151"/>
                  <a:pt x="84" y="152"/>
                </a:cubicBezTo>
                <a:cubicBezTo>
                  <a:pt x="84" y="152"/>
                  <a:pt x="84" y="152"/>
                  <a:pt x="84" y="152"/>
                </a:cubicBezTo>
                <a:cubicBezTo>
                  <a:pt x="85" y="152"/>
                  <a:pt x="85" y="153"/>
                  <a:pt x="85" y="154"/>
                </a:cubicBezTo>
                <a:cubicBezTo>
                  <a:pt x="85" y="155"/>
                  <a:pt x="84" y="156"/>
                  <a:pt x="83" y="156"/>
                </a:cubicBezTo>
                <a:cubicBezTo>
                  <a:pt x="81" y="157"/>
                  <a:pt x="81" y="157"/>
                  <a:pt x="81" y="157"/>
                </a:cubicBezTo>
                <a:cubicBezTo>
                  <a:pt x="71" y="158"/>
                  <a:pt x="61" y="160"/>
                  <a:pt x="51" y="160"/>
                </a:cubicBezTo>
                <a:cubicBezTo>
                  <a:pt x="51" y="160"/>
                  <a:pt x="51" y="160"/>
                  <a:pt x="51" y="160"/>
                </a:cubicBezTo>
                <a:cubicBezTo>
                  <a:pt x="50" y="160"/>
                  <a:pt x="50" y="160"/>
                  <a:pt x="49" y="160"/>
                </a:cubicBezTo>
                <a:cubicBezTo>
                  <a:pt x="48" y="160"/>
                  <a:pt x="48" y="160"/>
                  <a:pt x="48" y="159"/>
                </a:cubicBezTo>
                <a:cubicBezTo>
                  <a:pt x="47" y="159"/>
                  <a:pt x="47" y="160"/>
                  <a:pt x="47" y="160"/>
                </a:cubicBezTo>
                <a:cubicBezTo>
                  <a:pt x="46" y="161"/>
                  <a:pt x="45" y="162"/>
                  <a:pt x="44" y="162"/>
                </a:cubicBezTo>
                <a:close/>
                <a:moveTo>
                  <a:pt x="47" y="154"/>
                </a:moveTo>
                <a:cubicBezTo>
                  <a:pt x="50" y="152"/>
                  <a:pt x="53" y="150"/>
                  <a:pt x="56" y="148"/>
                </a:cubicBezTo>
                <a:cubicBezTo>
                  <a:pt x="53" y="149"/>
                  <a:pt x="50" y="151"/>
                  <a:pt x="47" y="152"/>
                </a:cubicBezTo>
                <a:lnTo>
                  <a:pt x="47" y="154"/>
                </a:lnTo>
                <a:close/>
                <a:moveTo>
                  <a:pt x="47" y="146"/>
                </a:moveTo>
                <a:cubicBezTo>
                  <a:pt x="48" y="146"/>
                  <a:pt x="49" y="145"/>
                  <a:pt x="50" y="145"/>
                </a:cubicBezTo>
                <a:cubicBezTo>
                  <a:pt x="49" y="145"/>
                  <a:pt x="48" y="146"/>
                  <a:pt x="47" y="146"/>
                </a:cubicBezTo>
                <a:close/>
                <a:moveTo>
                  <a:pt x="47" y="140"/>
                </a:moveTo>
                <a:cubicBezTo>
                  <a:pt x="50" y="139"/>
                  <a:pt x="53" y="137"/>
                  <a:pt x="56" y="136"/>
                </a:cubicBezTo>
                <a:cubicBezTo>
                  <a:pt x="57" y="135"/>
                  <a:pt x="58" y="135"/>
                  <a:pt x="59" y="134"/>
                </a:cubicBezTo>
                <a:cubicBezTo>
                  <a:pt x="62" y="132"/>
                  <a:pt x="65" y="130"/>
                  <a:pt x="68" y="129"/>
                </a:cubicBezTo>
                <a:cubicBezTo>
                  <a:pt x="69" y="129"/>
                  <a:pt x="69" y="129"/>
                  <a:pt x="69" y="129"/>
                </a:cubicBezTo>
                <a:cubicBezTo>
                  <a:pt x="69" y="129"/>
                  <a:pt x="70" y="129"/>
                  <a:pt x="70" y="129"/>
                </a:cubicBezTo>
                <a:cubicBezTo>
                  <a:pt x="70" y="128"/>
                  <a:pt x="70" y="127"/>
                  <a:pt x="70" y="126"/>
                </a:cubicBezTo>
                <a:cubicBezTo>
                  <a:pt x="68" y="127"/>
                  <a:pt x="65" y="129"/>
                  <a:pt x="63" y="130"/>
                </a:cubicBezTo>
                <a:cubicBezTo>
                  <a:pt x="62" y="130"/>
                  <a:pt x="60" y="131"/>
                  <a:pt x="59" y="132"/>
                </a:cubicBezTo>
                <a:cubicBezTo>
                  <a:pt x="55" y="134"/>
                  <a:pt x="51" y="136"/>
                  <a:pt x="47" y="139"/>
                </a:cubicBezTo>
                <a:lnTo>
                  <a:pt x="47" y="140"/>
                </a:lnTo>
                <a:close/>
                <a:moveTo>
                  <a:pt x="47" y="133"/>
                </a:moveTo>
                <a:cubicBezTo>
                  <a:pt x="50" y="131"/>
                  <a:pt x="53" y="129"/>
                  <a:pt x="57" y="127"/>
                </a:cubicBezTo>
                <a:cubicBezTo>
                  <a:pt x="57" y="127"/>
                  <a:pt x="58" y="126"/>
                  <a:pt x="58" y="126"/>
                </a:cubicBezTo>
                <a:cubicBezTo>
                  <a:pt x="59" y="126"/>
                  <a:pt x="60" y="125"/>
                  <a:pt x="61" y="125"/>
                </a:cubicBezTo>
                <a:cubicBezTo>
                  <a:pt x="58" y="126"/>
                  <a:pt x="56" y="127"/>
                  <a:pt x="53" y="128"/>
                </a:cubicBezTo>
                <a:cubicBezTo>
                  <a:pt x="51" y="129"/>
                  <a:pt x="49" y="130"/>
                  <a:pt x="47" y="131"/>
                </a:cubicBezTo>
                <a:lnTo>
                  <a:pt x="47" y="133"/>
                </a:lnTo>
                <a:close/>
                <a:moveTo>
                  <a:pt x="47" y="125"/>
                </a:moveTo>
                <a:cubicBezTo>
                  <a:pt x="48" y="125"/>
                  <a:pt x="49" y="124"/>
                  <a:pt x="50" y="124"/>
                </a:cubicBezTo>
                <a:cubicBezTo>
                  <a:pt x="53" y="123"/>
                  <a:pt x="56" y="121"/>
                  <a:pt x="59" y="120"/>
                </a:cubicBezTo>
                <a:cubicBezTo>
                  <a:pt x="62" y="119"/>
                  <a:pt x="64" y="117"/>
                  <a:pt x="67" y="116"/>
                </a:cubicBezTo>
                <a:cubicBezTo>
                  <a:pt x="68" y="115"/>
                  <a:pt x="68" y="115"/>
                  <a:pt x="69" y="114"/>
                </a:cubicBezTo>
                <a:cubicBezTo>
                  <a:pt x="69" y="114"/>
                  <a:pt x="70" y="114"/>
                  <a:pt x="70" y="114"/>
                </a:cubicBezTo>
                <a:cubicBezTo>
                  <a:pt x="70" y="112"/>
                  <a:pt x="70" y="111"/>
                  <a:pt x="70" y="109"/>
                </a:cubicBezTo>
                <a:cubicBezTo>
                  <a:pt x="67" y="112"/>
                  <a:pt x="63" y="114"/>
                  <a:pt x="60" y="116"/>
                </a:cubicBezTo>
                <a:cubicBezTo>
                  <a:pt x="58" y="117"/>
                  <a:pt x="58" y="117"/>
                  <a:pt x="58" y="117"/>
                </a:cubicBezTo>
                <a:cubicBezTo>
                  <a:pt x="55" y="120"/>
                  <a:pt x="51" y="122"/>
                  <a:pt x="47" y="124"/>
                </a:cubicBezTo>
                <a:lnTo>
                  <a:pt x="47" y="125"/>
                </a:lnTo>
                <a:close/>
                <a:moveTo>
                  <a:pt x="69" y="121"/>
                </a:moveTo>
                <a:cubicBezTo>
                  <a:pt x="68" y="121"/>
                  <a:pt x="68" y="121"/>
                  <a:pt x="67" y="122"/>
                </a:cubicBezTo>
                <a:cubicBezTo>
                  <a:pt x="68" y="121"/>
                  <a:pt x="69" y="121"/>
                  <a:pt x="70" y="121"/>
                </a:cubicBezTo>
                <a:cubicBezTo>
                  <a:pt x="70" y="120"/>
                  <a:pt x="70" y="120"/>
                  <a:pt x="70" y="120"/>
                </a:cubicBezTo>
                <a:cubicBezTo>
                  <a:pt x="70" y="120"/>
                  <a:pt x="69" y="121"/>
                  <a:pt x="69" y="121"/>
                </a:cubicBezTo>
                <a:close/>
                <a:moveTo>
                  <a:pt x="47" y="118"/>
                </a:moveTo>
                <a:cubicBezTo>
                  <a:pt x="50" y="116"/>
                  <a:pt x="53" y="115"/>
                  <a:pt x="56" y="113"/>
                </a:cubicBezTo>
                <a:cubicBezTo>
                  <a:pt x="57" y="112"/>
                  <a:pt x="58" y="111"/>
                  <a:pt x="59" y="111"/>
                </a:cubicBezTo>
                <a:cubicBezTo>
                  <a:pt x="60" y="110"/>
                  <a:pt x="61" y="110"/>
                  <a:pt x="61" y="110"/>
                </a:cubicBezTo>
                <a:cubicBezTo>
                  <a:pt x="57" y="112"/>
                  <a:pt x="52" y="114"/>
                  <a:pt x="47" y="116"/>
                </a:cubicBezTo>
                <a:lnTo>
                  <a:pt x="47" y="118"/>
                </a:lnTo>
                <a:close/>
                <a:moveTo>
                  <a:pt x="48" y="111"/>
                </a:moveTo>
                <a:cubicBezTo>
                  <a:pt x="54" y="108"/>
                  <a:pt x="61" y="104"/>
                  <a:pt x="69" y="99"/>
                </a:cubicBezTo>
                <a:cubicBezTo>
                  <a:pt x="69" y="98"/>
                  <a:pt x="70" y="98"/>
                  <a:pt x="70" y="98"/>
                </a:cubicBezTo>
                <a:cubicBezTo>
                  <a:pt x="70" y="98"/>
                  <a:pt x="70" y="98"/>
                  <a:pt x="70" y="98"/>
                </a:cubicBezTo>
                <a:cubicBezTo>
                  <a:pt x="70" y="98"/>
                  <a:pt x="70" y="98"/>
                  <a:pt x="70" y="97"/>
                </a:cubicBezTo>
                <a:cubicBezTo>
                  <a:pt x="67" y="100"/>
                  <a:pt x="62" y="102"/>
                  <a:pt x="59" y="104"/>
                </a:cubicBezTo>
                <a:cubicBezTo>
                  <a:pt x="55" y="105"/>
                  <a:pt x="51" y="106"/>
                  <a:pt x="48" y="107"/>
                </a:cubicBezTo>
                <a:cubicBezTo>
                  <a:pt x="48" y="108"/>
                  <a:pt x="48" y="111"/>
                  <a:pt x="48" y="111"/>
                </a:cubicBezTo>
                <a:close/>
                <a:moveTo>
                  <a:pt x="70" y="103"/>
                </a:moveTo>
                <a:cubicBezTo>
                  <a:pt x="69" y="105"/>
                  <a:pt x="67" y="106"/>
                  <a:pt x="65" y="107"/>
                </a:cubicBezTo>
                <a:cubicBezTo>
                  <a:pt x="66" y="107"/>
                  <a:pt x="67" y="106"/>
                  <a:pt x="68" y="105"/>
                </a:cubicBezTo>
                <a:cubicBezTo>
                  <a:pt x="68" y="105"/>
                  <a:pt x="69" y="105"/>
                  <a:pt x="69" y="105"/>
                </a:cubicBezTo>
                <a:cubicBezTo>
                  <a:pt x="70" y="105"/>
                  <a:pt x="70" y="105"/>
                  <a:pt x="70" y="106"/>
                </a:cubicBezTo>
                <a:cubicBezTo>
                  <a:pt x="70" y="105"/>
                  <a:pt x="70" y="104"/>
                  <a:pt x="70" y="103"/>
                </a:cubicBezTo>
                <a:close/>
                <a:moveTo>
                  <a:pt x="48" y="92"/>
                </a:moveTo>
                <a:cubicBezTo>
                  <a:pt x="48" y="95"/>
                  <a:pt x="48" y="99"/>
                  <a:pt x="48" y="102"/>
                </a:cubicBezTo>
                <a:cubicBezTo>
                  <a:pt x="53" y="101"/>
                  <a:pt x="57" y="99"/>
                  <a:pt x="62" y="96"/>
                </a:cubicBezTo>
                <a:cubicBezTo>
                  <a:pt x="64" y="95"/>
                  <a:pt x="66" y="94"/>
                  <a:pt x="68" y="93"/>
                </a:cubicBezTo>
                <a:cubicBezTo>
                  <a:pt x="69" y="93"/>
                  <a:pt x="69" y="93"/>
                  <a:pt x="69" y="93"/>
                </a:cubicBezTo>
                <a:cubicBezTo>
                  <a:pt x="70" y="93"/>
                  <a:pt x="70" y="93"/>
                  <a:pt x="70" y="93"/>
                </a:cubicBezTo>
                <a:cubicBezTo>
                  <a:pt x="70" y="90"/>
                  <a:pt x="70" y="88"/>
                  <a:pt x="70" y="85"/>
                </a:cubicBezTo>
                <a:cubicBezTo>
                  <a:pt x="67" y="87"/>
                  <a:pt x="63" y="88"/>
                  <a:pt x="61" y="89"/>
                </a:cubicBezTo>
                <a:cubicBezTo>
                  <a:pt x="60" y="90"/>
                  <a:pt x="60" y="90"/>
                  <a:pt x="60" y="90"/>
                </a:cubicBezTo>
                <a:cubicBezTo>
                  <a:pt x="57" y="91"/>
                  <a:pt x="54" y="92"/>
                  <a:pt x="51" y="92"/>
                </a:cubicBezTo>
                <a:cubicBezTo>
                  <a:pt x="50" y="92"/>
                  <a:pt x="49" y="92"/>
                  <a:pt x="49" y="92"/>
                </a:cubicBezTo>
                <a:cubicBezTo>
                  <a:pt x="49" y="92"/>
                  <a:pt x="48" y="92"/>
                  <a:pt x="48" y="92"/>
                </a:cubicBezTo>
                <a:close/>
                <a:moveTo>
                  <a:pt x="48" y="88"/>
                </a:moveTo>
                <a:cubicBezTo>
                  <a:pt x="49" y="88"/>
                  <a:pt x="49" y="88"/>
                  <a:pt x="49" y="88"/>
                </a:cubicBezTo>
                <a:cubicBezTo>
                  <a:pt x="49" y="88"/>
                  <a:pt x="50" y="88"/>
                  <a:pt x="50" y="88"/>
                </a:cubicBezTo>
                <a:cubicBezTo>
                  <a:pt x="50" y="88"/>
                  <a:pt x="50" y="88"/>
                  <a:pt x="51" y="88"/>
                </a:cubicBezTo>
                <a:cubicBezTo>
                  <a:pt x="53" y="88"/>
                  <a:pt x="56" y="86"/>
                  <a:pt x="59" y="85"/>
                </a:cubicBezTo>
                <a:cubicBezTo>
                  <a:pt x="59" y="85"/>
                  <a:pt x="60" y="84"/>
                  <a:pt x="60" y="84"/>
                </a:cubicBezTo>
                <a:cubicBezTo>
                  <a:pt x="61" y="84"/>
                  <a:pt x="62" y="83"/>
                  <a:pt x="63" y="83"/>
                </a:cubicBezTo>
                <a:cubicBezTo>
                  <a:pt x="65" y="82"/>
                  <a:pt x="67" y="80"/>
                  <a:pt x="69" y="80"/>
                </a:cubicBezTo>
                <a:cubicBezTo>
                  <a:pt x="69" y="78"/>
                  <a:pt x="69" y="76"/>
                  <a:pt x="69" y="75"/>
                </a:cubicBezTo>
                <a:cubicBezTo>
                  <a:pt x="66" y="77"/>
                  <a:pt x="62" y="79"/>
                  <a:pt x="59" y="81"/>
                </a:cubicBezTo>
                <a:cubicBezTo>
                  <a:pt x="55" y="83"/>
                  <a:pt x="52" y="85"/>
                  <a:pt x="48" y="86"/>
                </a:cubicBezTo>
                <a:cubicBezTo>
                  <a:pt x="48" y="87"/>
                  <a:pt x="48" y="87"/>
                  <a:pt x="48" y="88"/>
                </a:cubicBezTo>
                <a:close/>
                <a:moveTo>
                  <a:pt x="49" y="81"/>
                </a:moveTo>
                <a:cubicBezTo>
                  <a:pt x="52" y="80"/>
                  <a:pt x="54" y="78"/>
                  <a:pt x="57" y="77"/>
                </a:cubicBezTo>
                <a:cubicBezTo>
                  <a:pt x="60" y="75"/>
                  <a:pt x="62" y="73"/>
                  <a:pt x="65" y="71"/>
                </a:cubicBezTo>
                <a:cubicBezTo>
                  <a:pt x="66" y="71"/>
                  <a:pt x="68" y="70"/>
                  <a:pt x="69" y="69"/>
                </a:cubicBezTo>
                <a:cubicBezTo>
                  <a:pt x="69" y="68"/>
                  <a:pt x="69" y="68"/>
                  <a:pt x="69" y="67"/>
                </a:cubicBezTo>
                <a:cubicBezTo>
                  <a:pt x="66" y="69"/>
                  <a:pt x="62" y="72"/>
                  <a:pt x="59" y="74"/>
                </a:cubicBezTo>
                <a:cubicBezTo>
                  <a:pt x="56" y="75"/>
                  <a:pt x="52" y="77"/>
                  <a:pt x="49" y="79"/>
                </a:cubicBezTo>
                <a:cubicBezTo>
                  <a:pt x="49" y="79"/>
                  <a:pt x="49" y="81"/>
                  <a:pt x="49" y="81"/>
                </a:cubicBezTo>
                <a:close/>
                <a:moveTo>
                  <a:pt x="49" y="73"/>
                </a:moveTo>
                <a:cubicBezTo>
                  <a:pt x="51" y="72"/>
                  <a:pt x="54" y="71"/>
                  <a:pt x="56" y="69"/>
                </a:cubicBezTo>
                <a:cubicBezTo>
                  <a:pt x="58" y="68"/>
                  <a:pt x="59" y="67"/>
                  <a:pt x="61" y="66"/>
                </a:cubicBezTo>
                <a:cubicBezTo>
                  <a:pt x="63" y="65"/>
                  <a:pt x="66" y="63"/>
                  <a:pt x="68" y="62"/>
                </a:cubicBezTo>
                <a:cubicBezTo>
                  <a:pt x="68" y="62"/>
                  <a:pt x="69" y="62"/>
                  <a:pt x="69" y="62"/>
                </a:cubicBezTo>
                <a:cubicBezTo>
                  <a:pt x="69" y="62"/>
                  <a:pt x="69" y="61"/>
                  <a:pt x="69" y="61"/>
                </a:cubicBezTo>
                <a:cubicBezTo>
                  <a:pt x="66" y="63"/>
                  <a:pt x="64" y="64"/>
                  <a:pt x="61" y="65"/>
                </a:cubicBezTo>
                <a:cubicBezTo>
                  <a:pt x="57" y="68"/>
                  <a:pt x="53" y="70"/>
                  <a:pt x="49" y="73"/>
                </a:cubicBezTo>
                <a:close/>
                <a:moveTo>
                  <a:pt x="49" y="62"/>
                </a:moveTo>
                <a:cubicBezTo>
                  <a:pt x="49" y="64"/>
                  <a:pt x="49" y="65"/>
                  <a:pt x="49" y="67"/>
                </a:cubicBezTo>
                <a:cubicBezTo>
                  <a:pt x="55" y="63"/>
                  <a:pt x="61" y="59"/>
                  <a:pt x="69" y="56"/>
                </a:cubicBezTo>
                <a:cubicBezTo>
                  <a:pt x="69" y="55"/>
                  <a:pt x="69" y="54"/>
                  <a:pt x="69" y="52"/>
                </a:cubicBezTo>
                <a:cubicBezTo>
                  <a:pt x="67" y="54"/>
                  <a:pt x="64" y="55"/>
                  <a:pt x="61" y="56"/>
                </a:cubicBezTo>
                <a:cubicBezTo>
                  <a:pt x="57" y="58"/>
                  <a:pt x="53" y="60"/>
                  <a:pt x="49" y="62"/>
                </a:cubicBezTo>
                <a:close/>
                <a:moveTo>
                  <a:pt x="50" y="53"/>
                </a:moveTo>
                <a:cubicBezTo>
                  <a:pt x="50" y="54"/>
                  <a:pt x="50" y="55"/>
                  <a:pt x="50" y="56"/>
                </a:cubicBezTo>
                <a:cubicBezTo>
                  <a:pt x="56" y="53"/>
                  <a:pt x="62" y="50"/>
                  <a:pt x="68" y="48"/>
                </a:cubicBezTo>
                <a:cubicBezTo>
                  <a:pt x="68" y="48"/>
                  <a:pt x="68" y="48"/>
                  <a:pt x="69" y="48"/>
                </a:cubicBezTo>
                <a:cubicBezTo>
                  <a:pt x="69" y="48"/>
                  <a:pt x="69" y="48"/>
                  <a:pt x="69" y="48"/>
                </a:cubicBezTo>
                <a:cubicBezTo>
                  <a:pt x="69" y="47"/>
                  <a:pt x="69" y="45"/>
                  <a:pt x="70" y="43"/>
                </a:cubicBezTo>
                <a:cubicBezTo>
                  <a:pt x="63" y="48"/>
                  <a:pt x="56" y="51"/>
                  <a:pt x="50" y="53"/>
                </a:cubicBezTo>
                <a:close/>
                <a:moveTo>
                  <a:pt x="52" y="43"/>
                </a:moveTo>
                <a:cubicBezTo>
                  <a:pt x="51" y="45"/>
                  <a:pt x="51" y="46"/>
                  <a:pt x="51" y="48"/>
                </a:cubicBezTo>
                <a:cubicBezTo>
                  <a:pt x="54" y="46"/>
                  <a:pt x="56" y="45"/>
                  <a:pt x="59" y="44"/>
                </a:cubicBezTo>
                <a:cubicBezTo>
                  <a:pt x="61" y="43"/>
                  <a:pt x="63" y="41"/>
                  <a:pt x="65" y="40"/>
                </a:cubicBezTo>
                <a:cubicBezTo>
                  <a:pt x="66" y="39"/>
                  <a:pt x="68" y="38"/>
                  <a:pt x="70" y="37"/>
                </a:cubicBezTo>
                <a:cubicBezTo>
                  <a:pt x="70" y="36"/>
                  <a:pt x="70" y="36"/>
                  <a:pt x="70" y="36"/>
                </a:cubicBezTo>
                <a:cubicBezTo>
                  <a:pt x="70" y="36"/>
                  <a:pt x="70" y="35"/>
                  <a:pt x="70" y="34"/>
                </a:cubicBezTo>
                <a:cubicBezTo>
                  <a:pt x="67" y="36"/>
                  <a:pt x="65" y="38"/>
                  <a:pt x="62" y="39"/>
                </a:cubicBezTo>
                <a:cubicBezTo>
                  <a:pt x="59" y="41"/>
                  <a:pt x="55" y="42"/>
                  <a:pt x="52" y="43"/>
                </a:cubicBezTo>
                <a:close/>
                <a:moveTo>
                  <a:pt x="52" y="38"/>
                </a:moveTo>
                <a:cubicBezTo>
                  <a:pt x="55" y="37"/>
                  <a:pt x="58" y="36"/>
                  <a:pt x="61" y="34"/>
                </a:cubicBezTo>
                <a:cubicBezTo>
                  <a:pt x="62" y="33"/>
                  <a:pt x="64" y="32"/>
                  <a:pt x="65" y="32"/>
                </a:cubicBezTo>
                <a:cubicBezTo>
                  <a:pt x="67" y="31"/>
                  <a:pt x="68" y="29"/>
                  <a:pt x="70" y="29"/>
                </a:cubicBezTo>
                <a:cubicBezTo>
                  <a:pt x="70" y="28"/>
                  <a:pt x="70" y="27"/>
                  <a:pt x="70" y="26"/>
                </a:cubicBezTo>
                <a:cubicBezTo>
                  <a:pt x="68" y="28"/>
                  <a:pt x="65" y="29"/>
                  <a:pt x="63" y="31"/>
                </a:cubicBezTo>
                <a:cubicBezTo>
                  <a:pt x="60" y="32"/>
                  <a:pt x="57" y="34"/>
                  <a:pt x="54" y="36"/>
                </a:cubicBezTo>
                <a:cubicBezTo>
                  <a:pt x="53" y="37"/>
                  <a:pt x="53" y="37"/>
                  <a:pt x="52" y="37"/>
                </a:cubicBezTo>
                <a:cubicBezTo>
                  <a:pt x="52" y="37"/>
                  <a:pt x="52" y="37"/>
                  <a:pt x="52" y="37"/>
                </a:cubicBezTo>
                <a:lnTo>
                  <a:pt x="52" y="38"/>
                </a:lnTo>
                <a:close/>
                <a:moveTo>
                  <a:pt x="53" y="27"/>
                </a:moveTo>
                <a:cubicBezTo>
                  <a:pt x="53" y="28"/>
                  <a:pt x="53" y="30"/>
                  <a:pt x="53" y="32"/>
                </a:cubicBezTo>
                <a:cubicBezTo>
                  <a:pt x="58" y="27"/>
                  <a:pt x="64" y="24"/>
                  <a:pt x="70" y="20"/>
                </a:cubicBezTo>
                <a:cubicBezTo>
                  <a:pt x="70" y="19"/>
                  <a:pt x="70" y="18"/>
                  <a:pt x="70" y="17"/>
                </a:cubicBezTo>
                <a:cubicBezTo>
                  <a:pt x="69" y="17"/>
                  <a:pt x="69" y="17"/>
                  <a:pt x="68" y="18"/>
                </a:cubicBezTo>
                <a:cubicBezTo>
                  <a:pt x="63" y="21"/>
                  <a:pt x="58" y="23"/>
                  <a:pt x="53" y="27"/>
                </a:cubicBezTo>
                <a:close/>
                <a:moveTo>
                  <a:pt x="51" y="19"/>
                </a:moveTo>
                <a:cubicBezTo>
                  <a:pt x="52" y="20"/>
                  <a:pt x="52" y="21"/>
                  <a:pt x="52" y="22"/>
                </a:cubicBezTo>
                <a:cubicBezTo>
                  <a:pt x="58" y="18"/>
                  <a:pt x="63" y="15"/>
                  <a:pt x="70" y="12"/>
                </a:cubicBezTo>
                <a:cubicBezTo>
                  <a:pt x="70" y="12"/>
                  <a:pt x="70" y="12"/>
                  <a:pt x="70" y="12"/>
                </a:cubicBezTo>
                <a:cubicBezTo>
                  <a:pt x="70" y="10"/>
                  <a:pt x="70" y="8"/>
                  <a:pt x="70" y="6"/>
                </a:cubicBezTo>
                <a:cubicBezTo>
                  <a:pt x="67" y="8"/>
                  <a:pt x="65" y="10"/>
                  <a:pt x="62" y="11"/>
                </a:cubicBezTo>
                <a:cubicBezTo>
                  <a:pt x="58" y="13"/>
                  <a:pt x="55" y="16"/>
                  <a:pt x="51" y="19"/>
                </a:cubicBezTo>
                <a:close/>
                <a:moveTo>
                  <a:pt x="22" y="14"/>
                </a:moveTo>
                <a:cubicBezTo>
                  <a:pt x="24" y="14"/>
                  <a:pt x="25" y="14"/>
                  <a:pt x="27" y="14"/>
                </a:cubicBezTo>
                <a:cubicBezTo>
                  <a:pt x="30" y="14"/>
                  <a:pt x="34" y="14"/>
                  <a:pt x="37" y="14"/>
                </a:cubicBezTo>
                <a:cubicBezTo>
                  <a:pt x="39" y="14"/>
                  <a:pt x="39" y="14"/>
                  <a:pt x="39" y="14"/>
                </a:cubicBezTo>
                <a:cubicBezTo>
                  <a:pt x="40" y="15"/>
                  <a:pt x="41" y="15"/>
                  <a:pt x="42" y="15"/>
                </a:cubicBezTo>
                <a:cubicBezTo>
                  <a:pt x="43" y="15"/>
                  <a:pt x="44" y="15"/>
                  <a:pt x="45" y="15"/>
                </a:cubicBezTo>
                <a:cubicBezTo>
                  <a:pt x="46" y="15"/>
                  <a:pt x="46" y="14"/>
                  <a:pt x="46" y="14"/>
                </a:cubicBezTo>
                <a:cubicBezTo>
                  <a:pt x="46" y="14"/>
                  <a:pt x="47" y="13"/>
                  <a:pt x="47" y="13"/>
                </a:cubicBezTo>
                <a:cubicBezTo>
                  <a:pt x="48" y="13"/>
                  <a:pt x="48" y="14"/>
                  <a:pt x="48" y="14"/>
                </a:cubicBezTo>
                <a:cubicBezTo>
                  <a:pt x="49" y="14"/>
                  <a:pt x="49" y="14"/>
                  <a:pt x="49" y="15"/>
                </a:cubicBezTo>
                <a:cubicBezTo>
                  <a:pt x="53" y="11"/>
                  <a:pt x="58" y="8"/>
                  <a:pt x="63" y="5"/>
                </a:cubicBezTo>
                <a:cubicBezTo>
                  <a:pt x="63" y="5"/>
                  <a:pt x="63" y="5"/>
                  <a:pt x="63" y="5"/>
                </a:cubicBezTo>
                <a:cubicBezTo>
                  <a:pt x="63" y="5"/>
                  <a:pt x="62" y="5"/>
                  <a:pt x="62" y="5"/>
                </a:cubicBezTo>
                <a:cubicBezTo>
                  <a:pt x="60" y="5"/>
                  <a:pt x="58" y="5"/>
                  <a:pt x="56" y="5"/>
                </a:cubicBezTo>
                <a:cubicBezTo>
                  <a:pt x="52" y="5"/>
                  <a:pt x="47" y="5"/>
                  <a:pt x="42" y="4"/>
                </a:cubicBezTo>
                <a:cubicBezTo>
                  <a:pt x="41" y="4"/>
                  <a:pt x="40" y="4"/>
                  <a:pt x="39" y="4"/>
                </a:cubicBezTo>
                <a:cubicBezTo>
                  <a:pt x="39" y="5"/>
                  <a:pt x="39" y="5"/>
                  <a:pt x="39" y="5"/>
                </a:cubicBezTo>
                <a:cubicBezTo>
                  <a:pt x="39" y="5"/>
                  <a:pt x="39" y="5"/>
                  <a:pt x="39" y="5"/>
                </a:cubicBezTo>
                <a:cubicBezTo>
                  <a:pt x="39" y="6"/>
                  <a:pt x="39" y="7"/>
                  <a:pt x="39" y="7"/>
                </a:cubicBezTo>
                <a:cubicBezTo>
                  <a:pt x="38" y="8"/>
                  <a:pt x="38" y="8"/>
                  <a:pt x="37" y="8"/>
                </a:cubicBezTo>
                <a:cubicBezTo>
                  <a:pt x="37" y="8"/>
                  <a:pt x="36" y="8"/>
                  <a:pt x="36" y="7"/>
                </a:cubicBezTo>
                <a:cubicBezTo>
                  <a:pt x="35" y="7"/>
                  <a:pt x="35" y="6"/>
                  <a:pt x="35" y="6"/>
                </a:cubicBezTo>
                <a:cubicBezTo>
                  <a:pt x="34" y="7"/>
                  <a:pt x="33" y="8"/>
                  <a:pt x="31" y="8"/>
                </a:cubicBezTo>
                <a:cubicBezTo>
                  <a:pt x="31" y="8"/>
                  <a:pt x="31" y="9"/>
                  <a:pt x="30" y="9"/>
                </a:cubicBezTo>
                <a:cubicBezTo>
                  <a:pt x="31" y="9"/>
                  <a:pt x="31" y="10"/>
                  <a:pt x="31" y="10"/>
                </a:cubicBezTo>
                <a:cubicBezTo>
                  <a:pt x="31" y="11"/>
                  <a:pt x="30" y="12"/>
                  <a:pt x="30" y="13"/>
                </a:cubicBezTo>
                <a:cubicBezTo>
                  <a:pt x="29" y="13"/>
                  <a:pt x="29" y="13"/>
                  <a:pt x="29" y="13"/>
                </a:cubicBezTo>
                <a:cubicBezTo>
                  <a:pt x="29" y="13"/>
                  <a:pt x="28" y="13"/>
                  <a:pt x="28" y="13"/>
                </a:cubicBezTo>
                <a:cubicBezTo>
                  <a:pt x="27" y="13"/>
                  <a:pt x="26" y="12"/>
                  <a:pt x="26" y="11"/>
                </a:cubicBezTo>
                <a:cubicBezTo>
                  <a:pt x="25" y="12"/>
                  <a:pt x="23" y="13"/>
                  <a:pt x="21" y="14"/>
                </a:cubicBezTo>
                <a:cubicBezTo>
                  <a:pt x="21" y="14"/>
                  <a:pt x="22" y="14"/>
                  <a:pt x="22" y="14"/>
                </a:cubicBez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8943" name="任意多边形 1048942"/>
          <p:cNvSpPr/>
          <p:nvPr/>
        </p:nvSpPr>
        <p:spPr bwMode="auto">
          <a:xfrm>
            <a:off x="2778125" y="4291012"/>
            <a:ext cx="501650" cy="1806575"/>
          </a:xfrm>
          <a:custGeom>
            <a:avLst/>
            <a:gdLst/>
            <a:ahLst/>
            <a:cxnLst/>
            <a:rect l="0" t="0" r="0" b="0"/>
            <a:pathLst>
              <a:path w="54" h="157">
                <a:moveTo>
                  <a:pt x="16" y="157"/>
                </a:moveTo>
                <a:cubicBezTo>
                  <a:pt x="11" y="157"/>
                  <a:pt x="7" y="157"/>
                  <a:pt x="4" y="156"/>
                </a:cubicBezTo>
                <a:cubicBezTo>
                  <a:pt x="3" y="155"/>
                  <a:pt x="2" y="155"/>
                  <a:pt x="2" y="154"/>
                </a:cubicBezTo>
                <a:cubicBezTo>
                  <a:pt x="3" y="153"/>
                  <a:pt x="3" y="153"/>
                  <a:pt x="4" y="153"/>
                </a:cubicBezTo>
                <a:cubicBezTo>
                  <a:pt x="4" y="153"/>
                  <a:pt x="4" y="153"/>
                  <a:pt x="4" y="153"/>
                </a:cubicBezTo>
                <a:cubicBezTo>
                  <a:pt x="6" y="153"/>
                  <a:pt x="7" y="153"/>
                  <a:pt x="9" y="153"/>
                </a:cubicBezTo>
                <a:cubicBezTo>
                  <a:pt x="9" y="153"/>
                  <a:pt x="9" y="153"/>
                  <a:pt x="9" y="153"/>
                </a:cubicBezTo>
                <a:cubicBezTo>
                  <a:pt x="9" y="152"/>
                  <a:pt x="9" y="152"/>
                  <a:pt x="9" y="152"/>
                </a:cubicBezTo>
                <a:cubicBezTo>
                  <a:pt x="9" y="151"/>
                  <a:pt x="9" y="151"/>
                  <a:pt x="9" y="150"/>
                </a:cubicBezTo>
                <a:cubicBezTo>
                  <a:pt x="11" y="139"/>
                  <a:pt x="9" y="127"/>
                  <a:pt x="8" y="115"/>
                </a:cubicBezTo>
                <a:cubicBezTo>
                  <a:pt x="7" y="113"/>
                  <a:pt x="7" y="111"/>
                  <a:pt x="7" y="109"/>
                </a:cubicBezTo>
                <a:cubicBezTo>
                  <a:pt x="5" y="98"/>
                  <a:pt x="5" y="86"/>
                  <a:pt x="5" y="75"/>
                </a:cubicBezTo>
                <a:cubicBezTo>
                  <a:pt x="5" y="71"/>
                  <a:pt x="4" y="68"/>
                  <a:pt x="4" y="65"/>
                </a:cubicBezTo>
                <a:cubicBezTo>
                  <a:pt x="4" y="60"/>
                  <a:pt x="4" y="55"/>
                  <a:pt x="4" y="51"/>
                </a:cubicBezTo>
                <a:cubicBezTo>
                  <a:pt x="3" y="43"/>
                  <a:pt x="3" y="35"/>
                  <a:pt x="3" y="28"/>
                </a:cubicBezTo>
                <a:cubicBezTo>
                  <a:pt x="3" y="23"/>
                  <a:pt x="3" y="18"/>
                  <a:pt x="2" y="13"/>
                </a:cubicBezTo>
                <a:cubicBezTo>
                  <a:pt x="2" y="13"/>
                  <a:pt x="2" y="13"/>
                  <a:pt x="2" y="13"/>
                </a:cubicBezTo>
                <a:cubicBezTo>
                  <a:pt x="2" y="9"/>
                  <a:pt x="2" y="5"/>
                  <a:pt x="0" y="2"/>
                </a:cubicBezTo>
                <a:cubicBezTo>
                  <a:pt x="0" y="2"/>
                  <a:pt x="0" y="1"/>
                  <a:pt x="0" y="1"/>
                </a:cubicBezTo>
                <a:cubicBezTo>
                  <a:pt x="1" y="1"/>
                  <a:pt x="1" y="0"/>
                  <a:pt x="2" y="0"/>
                </a:cubicBezTo>
                <a:cubicBezTo>
                  <a:pt x="2" y="0"/>
                  <a:pt x="2" y="1"/>
                  <a:pt x="2" y="1"/>
                </a:cubicBezTo>
                <a:cubicBezTo>
                  <a:pt x="3" y="2"/>
                  <a:pt x="4" y="2"/>
                  <a:pt x="4" y="3"/>
                </a:cubicBezTo>
                <a:cubicBezTo>
                  <a:pt x="5" y="7"/>
                  <a:pt x="6" y="11"/>
                  <a:pt x="6" y="15"/>
                </a:cubicBezTo>
                <a:cubicBezTo>
                  <a:pt x="6" y="20"/>
                  <a:pt x="7" y="25"/>
                  <a:pt x="7" y="29"/>
                </a:cubicBezTo>
                <a:cubicBezTo>
                  <a:pt x="7" y="30"/>
                  <a:pt x="7" y="30"/>
                  <a:pt x="7" y="30"/>
                </a:cubicBezTo>
                <a:cubicBezTo>
                  <a:pt x="7" y="37"/>
                  <a:pt x="7" y="45"/>
                  <a:pt x="8" y="52"/>
                </a:cubicBezTo>
                <a:cubicBezTo>
                  <a:pt x="8" y="57"/>
                  <a:pt x="8" y="63"/>
                  <a:pt x="9" y="69"/>
                </a:cubicBezTo>
                <a:cubicBezTo>
                  <a:pt x="9" y="72"/>
                  <a:pt x="9" y="72"/>
                  <a:pt x="9" y="72"/>
                </a:cubicBezTo>
                <a:cubicBezTo>
                  <a:pt x="9" y="86"/>
                  <a:pt x="10" y="99"/>
                  <a:pt x="12" y="113"/>
                </a:cubicBezTo>
                <a:cubicBezTo>
                  <a:pt x="12" y="114"/>
                  <a:pt x="12" y="115"/>
                  <a:pt x="12" y="116"/>
                </a:cubicBezTo>
                <a:cubicBezTo>
                  <a:pt x="14" y="128"/>
                  <a:pt x="15" y="141"/>
                  <a:pt x="13" y="153"/>
                </a:cubicBezTo>
                <a:cubicBezTo>
                  <a:pt x="14" y="153"/>
                  <a:pt x="14" y="153"/>
                  <a:pt x="15" y="153"/>
                </a:cubicBezTo>
                <a:cubicBezTo>
                  <a:pt x="19" y="153"/>
                  <a:pt x="24" y="153"/>
                  <a:pt x="28" y="152"/>
                </a:cubicBezTo>
                <a:cubicBezTo>
                  <a:pt x="30" y="152"/>
                  <a:pt x="32" y="152"/>
                  <a:pt x="34" y="152"/>
                </a:cubicBezTo>
                <a:cubicBezTo>
                  <a:pt x="40" y="151"/>
                  <a:pt x="45" y="151"/>
                  <a:pt x="51" y="151"/>
                </a:cubicBezTo>
                <a:cubicBezTo>
                  <a:pt x="51" y="151"/>
                  <a:pt x="52" y="151"/>
                  <a:pt x="52" y="151"/>
                </a:cubicBezTo>
                <a:cubicBezTo>
                  <a:pt x="54" y="151"/>
                  <a:pt x="54" y="152"/>
                  <a:pt x="54" y="152"/>
                </a:cubicBezTo>
                <a:cubicBezTo>
                  <a:pt x="54" y="154"/>
                  <a:pt x="53" y="154"/>
                  <a:pt x="52" y="154"/>
                </a:cubicBezTo>
                <a:cubicBezTo>
                  <a:pt x="46" y="155"/>
                  <a:pt x="40" y="155"/>
                  <a:pt x="33" y="156"/>
                </a:cubicBezTo>
                <a:cubicBezTo>
                  <a:pt x="32" y="156"/>
                  <a:pt x="30" y="156"/>
                  <a:pt x="28" y="156"/>
                </a:cubicBezTo>
                <a:cubicBezTo>
                  <a:pt x="24" y="157"/>
                  <a:pt x="20" y="157"/>
                  <a:pt x="16" y="157"/>
                </a:cubicBez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8944" name="任意多边形 1048943"/>
          <p:cNvSpPr/>
          <p:nvPr/>
        </p:nvSpPr>
        <p:spPr bwMode="auto">
          <a:xfrm>
            <a:off x="2805112" y="4278312"/>
            <a:ext cx="334962" cy="58737"/>
          </a:xfrm>
          <a:custGeom>
            <a:avLst/>
            <a:gdLst/>
            <a:ahLst/>
            <a:cxnLst/>
            <a:rect l="0" t="0" r="0" b="0"/>
            <a:pathLst>
              <a:path w="36" h="5">
                <a:moveTo>
                  <a:pt x="32" y="5"/>
                </a:moveTo>
                <a:cubicBezTo>
                  <a:pt x="31" y="5"/>
                  <a:pt x="30" y="5"/>
                  <a:pt x="29" y="4"/>
                </a:cubicBezTo>
                <a:cubicBezTo>
                  <a:pt x="28" y="4"/>
                  <a:pt x="28" y="4"/>
                  <a:pt x="27" y="4"/>
                </a:cubicBezTo>
                <a:cubicBezTo>
                  <a:pt x="24" y="4"/>
                  <a:pt x="24" y="4"/>
                  <a:pt x="24" y="4"/>
                </a:cubicBezTo>
                <a:cubicBezTo>
                  <a:pt x="22" y="4"/>
                  <a:pt x="20" y="4"/>
                  <a:pt x="18" y="4"/>
                </a:cubicBezTo>
                <a:cubicBezTo>
                  <a:pt x="16" y="4"/>
                  <a:pt x="15" y="4"/>
                  <a:pt x="13" y="4"/>
                </a:cubicBezTo>
                <a:cubicBezTo>
                  <a:pt x="9" y="4"/>
                  <a:pt x="6" y="4"/>
                  <a:pt x="2" y="4"/>
                </a:cubicBezTo>
                <a:cubicBezTo>
                  <a:pt x="2" y="4"/>
                  <a:pt x="1" y="4"/>
                  <a:pt x="1" y="4"/>
                </a:cubicBezTo>
                <a:cubicBezTo>
                  <a:pt x="1" y="4"/>
                  <a:pt x="0" y="4"/>
                  <a:pt x="0" y="3"/>
                </a:cubicBezTo>
                <a:cubicBezTo>
                  <a:pt x="0" y="2"/>
                  <a:pt x="0" y="2"/>
                  <a:pt x="1" y="1"/>
                </a:cubicBezTo>
                <a:cubicBezTo>
                  <a:pt x="4" y="1"/>
                  <a:pt x="7" y="0"/>
                  <a:pt x="11" y="0"/>
                </a:cubicBezTo>
                <a:cubicBezTo>
                  <a:pt x="13" y="0"/>
                  <a:pt x="14" y="0"/>
                  <a:pt x="16" y="0"/>
                </a:cubicBezTo>
                <a:cubicBezTo>
                  <a:pt x="17" y="0"/>
                  <a:pt x="18" y="0"/>
                  <a:pt x="18" y="0"/>
                </a:cubicBezTo>
                <a:cubicBezTo>
                  <a:pt x="20" y="0"/>
                  <a:pt x="22" y="1"/>
                  <a:pt x="24" y="1"/>
                </a:cubicBezTo>
                <a:cubicBezTo>
                  <a:pt x="25" y="1"/>
                  <a:pt x="26" y="1"/>
                  <a:pt x="28" y="1"/>
                </a:cubicBezTo>
                <a:cubicBezTo>
                  <a:pt x="28" y="1"/>
                  <a:pt x="28" y="1"/>
                  <a:pt x="28" y="1"/>
                </a:cubicBezTo>
                <a:cubicBezTo>
                  <a:pt x="29" y="1"/>
                  <a:pt x="29" y="1"/>
                  <a:pt x="30" y="1"/>
                </a:cubicBezTo>
                <a:cubicBezTo>
                  <a:pt x="30" y="1"/>
                  <a:pt x="31" y="1"/>
                  <a:pt x="31" y="1"/>
                </a:cubicBezTo>
                <a:cubicBezTo>
                  <a:pt x="33" y="1"/>
                  <a:pt x="34" y="1"/>
                  <a:pt x="36" y="1"/>
                </a:cubicBezTo>
                <a:cubicBezTo>
                  <a:pt x="36" y="2"/>
                  <a:pt x="36" y="2"/>
                  <a:pt x="36" y="3"/>
                </a:cubicBezTo>
                <a:cubicBezTo>
                  <a:pt x="36" y="3"/>
                  <a:pt x="36" y="4"/>
                  <a:pt x="35" y="4"/>
                </a:cubicBezTo>
                <a:cubicBezTo>
                  <a:pt x="35" y="4"/>
                  <a:pt x="33" y="5"/>
                  <a:pt x="32" y="5"/>
                </a:cubicBez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8945" name="任意多边形 1048944"/>
          <p:cNvSpPr/>
          <p:nvPr/>
        </p:nvSpPr>
        <p:spPr bwMode="auto">
          <a:xfrm>
            <a:off x="3132137" y="4302125"/>
            <a:ext cx="17462" cy="22225"/>
          </a:xfrm>
          <a:custGeom>
            <a:avLst/>
            <a:gdLst/>
            <a:ahLst/>
            <a:cxnLst/>
            <a:rect l="0" t="0" r="0" b="0"/>
            <a:pathLst>
              <a:path w="2" h="2">
                <a:moveTo>
                  <a:pt x="1" y="2"/>
                </a:moveTo>
                <a:cubicBezTo>
                  <a:pt x="0" y="2"/>
                  <a:pt x="0" y="2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1" y="0"/>
                  <a:pt x="1" y="0"/>
                </a:cubicBezTo>
                <a:cubicBezTo>
                  <a:pt x="2" y="0"/>
                  <a:pt x="2" y="1"/>
                  <a:pt x="2" y="1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1" y="2"/>
                  <a:pt x="1" y="2"/>
                </a:cubicBez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8946" name="任意多边形 1048945"/>
          <p:cNvSpPr/>
          <p:nvPr/>
        </p:nvSpPr>
        <p:spPr bwMode="auto">
          <a:xfrm>
            <a:off x="3140075" y="4198937"/>
            <a:ext cx="409575" cy="1851025"/>
          </a:xfrm>
          <a:custGeom>
            <a:avLst/>
            <a:gdLst/>
            <a:ahLst/>
            <a:cxnLst/>
            <a:rect l="0" t="0" r="0" b="0"/>
            <a:pathLst>
              <a:path w="44" h="161">
                <a:moveTo>
                  <a:pt x="13" y="161"/>
                </a:moveTo>
                <a:cubicBezTo>
                  <a:pt x="13" y="161"/>
                  <a:pt x="12" y="161"/>
                  <a:pt x="12" y="160"/>
                </a:cubicBezTo>
                <a:cubicBezTo>
                  <a:pt x="11" y="160"/>
                  <a:pt x="11" y="160"/>
                  <a:pt x="11" y="160"/>
                </a:cubicBezTo>
                <a:cubicBezTo>
                  <a:pt x="11" y="160"/>
                  <a:pt x="11" y="160"/>
                  <a:pt x="10" y="160"/>
                </a:cubicBezTo>
                <a:cubicBezTo>
                  <a:pt x="10" y="160"/>
                  <a:pt x="9" y="160"/>
                  <a:pt x="9" y="159"/>
                </a:cubicBezTo>
                <a:cubicBezTo>
                  <a:pt x="9" y="159"/>
                  <a:pt x="9" y="158"/>
                  <a:pt x="9" y="158"/>
                </a:cubicBezTo>
                <a:cubicBezTo>
                  <a:pt x="9" y="158"/>
                  <a:pt x="9" y="158"/>
                  <a:pt x="9" y="158"/>
                </a:cubicBezTo>
                <a:cubicBezTo>
                  <a:pt x="9" y="158"/>
                  <a:pt x="8" y="158"/>
                  <a:pt x="8" y="158"/>
                </a:cubicBezTo>
                <a:cubicBezTo>
                  <a:pt x="8" y="158"/>
                  <a:pt x="8" y="158"/>
                  <a:pt x="8" y="158"/>
                </a:cubicBezTo>
                <a:cubicBezTo>
                  <a:pt x="8" y="158"/>
                  <a:pt x="8" y="157"/>
                  <a:pt x="8" y="157"/>
                </a:cubicBezTo>
                <a:cubicBezTo>
                  <a:pt x="8" y="157"/>
                  <a:pt x="8" y="156"/>
                  <a:pt x="8" y="156"/>
                </a:cubicBezTo>
                <a:cubicBezTo>
                  <a:pt x="8" y="156"/>
                  <a:pt x="8" y="156"/>
                  <a:pt x="8" y="156"/>
                </a:cubicBezTo>
                <a:cubicBezTo>
                  <a:pt x="8" y="153"/>
                  <a:pt x="8" y="153"/>
                  <a:pt x="8" y="153"/>
                </a:cubicBezTo>
                <a:cubicBezTo>
                  <a:pt x="8" y="153"/>
                  <a:pt x="8" y="153"/>
                  <a:pt x="8" y="153"/>
                </a:cubicBezTo>
                <a:cubicBezTo>
                  <a:pt x="7" y="153"/>
                  <a:pt x="6" y="152"/>
                  <a:pt x="5" y="151"/>
                </a:cubicBezTo>
                <a:cubicBezTo>
                  <a:pt x="5" y="150"/>
                  <a:pt x="6" y="149"/>
                  <a:pt x="7" y="149"/>
                </a:cubicBezTo>
                <a:cubicBezTo>
                  <a:pt x="7" y="148"/>
                  <a:pt x="8" y="148"/>
                  <a:pt x="8" y="148"/>
                </a:cubicBezTo>
                <a:cubicBezTo>
                  <a:pt x="8" y="148"/>
                  <a:pt x="8" y="147"/>
                  <a:pt x="8" y="147"/>
                </a:cubicBezTo>
                <a:cubicBezTo>
                  <a:pt x="8" y="146"/>
                  <a:pt x="7" y="146"/>
                  <a:pt x="7" y="145"/>
                </a:cubicBezTo>
                <a:cubicBezTo>
                  <a:pt x="7" y="144"/>
                  <a:pt x="8" y="143"/>
                  <a:pt x="8" y="143"/>
                </a:cubicBezTo>
                <a:cubicBezTo>
                  <a:pt x="8" y="141"/>
                  <a:pt x="8" y="140"/>
                  <a:pt x="8" y="138"/>
                </a:cubicBezTo>
                <a:cubicBezTo>
                  <a:pt x="8" y="137"/>
                  <a:pt x="8" y="136"/>
                  <a:pt x="8" y="136"/>
                </a:cubicBezTo>
                <a:cubicBezTo>
                  <a:pt x="8" y="135"/>
                  <a:pt x="8" y="134"/>
                  <a:pt x="8" y="132"/>
                </a:cubicBezTo>
                <a:cubicBezTo>
                  <a:pt x="8" y="132"/>
                  <a:pt x="8" y="132"/>
                  <a:pt x="8" y="132"/>
                </a:cubicBezTo>
                <a:cubicBezTo>
                  <a:pt x="7" y="132"/>
                  <a:pt x="6" y="132"/>
                  <a:pt x="6" y="131"/>
                </a:cubicBezTo>
                <a:cubicBezTo>
                  <a:pt x="6" y="130"/>
                  <a:pt x="6" y="129"/>
                  <a:pt x="7" y="129"/>
                </a:cubicBezTo>
                <a:cubicBezTo>
                  <a:pt x="7" y="129"/>
                  <a:pt x="7" y="129"/>
                  <a:pt x="7" y="128"/>
                </a:cubicBezTo>
                <a:cubicBezTo>
                  <a:pt x="8" y="128"/>
                  <a:pt x="8" y="128"/>
                  <a:pt x="8" y="128"/>
                </a:cubicBezTo>
                <a:cubicBezTo>
                  <a:pt x="7" y="127"/>
                  <a:pt x="7" y="126"/>
                  <a:pt x="7" y="125"/>
                </a:cubicBezTo>
                <a:cubicBezTo>
                  <a:pt x="6" y="125"/>
                  <a:pt x="6" y="125"/>
                  <a:pt x="6" y="124"/>
                </a:cubicBezTo>
                <a:cubicBezTo>
                  <a:pt x="6" y="123"/>
                  <a:pt x="6" y="122"/>
                  <a:pt x="7" y="122"/>
                </a:cubicBezTo>
                <a:cubicBezTo>
                  <a:pt x="7" y="119"/>
                  <a:pt x="7" y="119"/>
                  <a:pt x="7" y="119"/>
                </a:cubicBezTo>
                <a:cubicBezTo>
                  <a:pt x="6" y="118"/>
                  <a:pt x="5" y="118"/>
                  <a:pt x="5" y="117"/>
                </a:cubicBezTo>
                <a:cubicBezTo>
                  <a:pt x="5" y="116"/>
                  <a:pt x="5" y="115"/>
                  <a:pt x="6" y="115"/>
                </a:cubicBezTo>
                <a:cubicBezTo>
                  <a:pt x="6" y="115"/>
                  <a:pt x="6" y="115"/>
                  <a:pt x="6" y="115"/>
                </a:cubicBezTo>
                <a:cubicBezTo>
                  <a:pt x="6" y="114"/>
                  <a:pt x="6" y="114"/>
                  <a:pt x="6" y="114"/>
                </a:cubicBezTo>
                <a:cubicBezTo>
                  <a:pt x="5" y="114"/>
                  <a:pt x="5" y="114"/>
                  <a:pt x="4" y="113"/>
                </a:cubicBezTo>
                <a:cubicBezTo>
                  <a:pt x="4" y="112"/>
                  <a:pt x="5" y="111"/>
                  <a:pt x="5" y="111"/>
                </a:cubicBezTo>
                <a:cubicBezTo>
                  <a:pt x="6" y="110"/>
                  <a:pt x="6" y="110"/>
                  <a:pt x="6" y="110"/>
                </a:cubicBezTo>
                <a:cubicBezTo>
                  <a:pt x="6" y="108"/>
                  <a:pt x="6" y="106"/>
                  <a:pt x="6" y="104"/>
                </a:cubicBezTo>
                <a:cubicBezTo>
                  <a:pt x="5" y="104"/>
                  <a:pt x="5" y="103"/>
                  <a:pt x="4" y="103"/>
                </a:cubicBezTo>
                <a:cubicBezTo>
                  <a:pt x="4" y="102"/>
                  <a:pt x="4" y="101"/>
                  <a:pt x="5" y="101"/>
                </a:cubicBezTo>
                <a:cubicBezTo>
                  <a:pt x="5" y="101"/>
                  <a:pt x="5" y="100"/>
                  <a:pt x="6" y="100"/>
                </a:cubicBezTo>
                <a:cubicBezTo>
                  <a:pt x="5" y="98"/>
                  <a:pt x="5" y="97"/>
                  <a:pt x="5" y="95"/>
                </a:cubicBezTo>
                <a:cubicBezTo>
                  <a:pt x="5" y="92"/>
                  <a:pt x="5" y="89"/>
                  <a:pt x="5" y="86"/>
                </a:cubicBezTo>
                <a:cubicBezTo>
                  <a:pt x="5" y="86"/>
                  <a:pt x="5" y="85"/>
                  <a:pt x="5" y="85"/>
                </a:cubicBezTo>
                <a:cubicBezTo>
                  <a:pt x="5" y="84"/>
                  <a:pt x="5" y="84"/>
                  <a:pt x="5" y="83"/>
                </a:cubicBezTo>
                <a:cubicBezTo>
                  <a:pt x="5" y="83"/>
                  <a:pt x="5" y="82"/>
                  <a:pt x="5" y="81"/>
                </a:cubicBezTo>
                <a:cubicBezTo>
                  <a:pt x="5" y="81"/>
                  <a:pt x="4" y="81"/>
                  <a:pt x="4" y="80"/>
                </a:cubicBezTo>
                <a:cubicBezTo>
                  <a:pt x="4" y="79"/>
                  <a:pt x="5" y="78"/>
                  <a:pt x="5" y="78"/>
                </a:cubicBezTo>
                <a:cubicBezTo>
                  <a:pt x="5" y="75"/>
                  <a:pt x="5" y="72"/>
                  <a:pt x="5" y="68"/>
                </a:cubicBezTo>
                <a:cubicBezTo>
                  <a:pt x="5" y="69"/>
                  <a:pt x="5" y="69"/>
                  <a:pt x="5" y="69"/>
                </a:cubicBezTo>
                <a:cubicBezTo>
                  <a:pt x="4" y="69"/>
                  <a:pt x="3" y="68"/>
                  <a:pt x="3" y="67"/>
                </a:cubicBezTo>
                <a:cubicBezTo>
                  <a:pt x="3" y="66"/>
                  <a:pt x="3" y="66"/>
                  <a:pt x="4" y="65"/>
                </a:cubicBezTo>
                <a:cubicBezTo>
                  <a:pt x="4" y="65"/>
                  <a:pt x="5" y="65"/>
                  <a:pt x="5" y="65"/>
                </a:cubicBezTo>
                <a:cubicBezTo>
                  <a:pt x="5" y="61"/>
                  <a:pt x="5" y="61"/>
                  <a:pt x="5" y="61"/>
                </a:cubicBezTo>
                <a:cubicBezTo>
                  <a:pt x="5" y="58"/>
                  <a:pt x="5" y="55"/>
                  <a:pt x="5" y="51"/>
                </a:cubicBezTo>
                <a:cubicBezTo>
                  <a:pt x="5" y="48"/>
                  <a:pt x="5" y="45"/>
                  <a:pt x="5" y="42"/>
                </a:cubicBezTo>
                <a:cubicBezTo>
                  <a:pt x="4" y="41"/>
                  <a:pt x="4" y="41"/>
                  <a:pt x="3" y="40"/>
                </a:cubicBezTo>
                <a:cubicBezTo>
                  <a:pt x="3" y="39"/>
                  <a:pt x="4" y="38"/>
                  <a:pt x="4" y="38"/>
                </a:cubicBezTo>
                <a:cubicBezTo>
                  <a:pt x="4" y="38"/>
                  <a:pt x="4" y="38"/>
                  <a:pt x="4" y="38"/>
                </a:cubicBezTo>
                <a:cubicBezTo>
                  <a:pt x="3" y="38"/>
                  <a:pt x="3" y="37"/>
                  <a:pt x="2" y="37"/>
                </a:cubicBezTo>
                <a:cubicBezTo>
                  <a:pt x="2" y="36"/>
                  <a:pt x="3" y="35"/>
                  <a:pt x="3" y="35"/>
                </a:cubicBezTo>
                <a:cubicBezTo>
                  <a:pt x="4" y="35"/>
                  <a:pt x="4" y="34"/>
                  <a:pt x="4" y="34"/>
                </a:cubicBezTo>
                <a:cubicBezTo>
                  <a:pt x="4" y="33"/>
                  <a:pt x="4" y="32"/>
                  <a:pt x="4" y="30"/>
                </a:cubicBezTo>
                <a:cubicBezTo>
                  <a:pt x="4" y="31"/>
                  <a:pt x="3" y="31"/>
                  <a:pt x="3" y="31"/>
                </a:cubicBezTo>
                <a:cubicBezTo>
                  <a:pt x="2" y="31"/>
                  <a:pt x="2" y="32"/>
                  <a:pt x="2" y="32"/>
                </a:cubicBezTo>
                <a:cubicBezTo>
                  <a:pt x="1" y="32"/>
                  <a:pt x="0" y="31"/>
                  <a:pt x="0" y="30"/>
                </a:cubicBezTo>
                <a:cubicBezTo>
                  <a:pt x="0" y="30"/>
                  <a:pt x="0" y="29"/>
                  <a:pt x="1" y="29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1"/>
                  <a:pt x="4" y="16"/>
                  <a:pt x="4" y="11"/>
                </a:cubicBezTo>
                <a:cubicBezTo>
                  <a:pt x="4" y="11"/>
                  <a:pt x="3" y="11"/>
                  <a:pt x="3" y="10"/>
                </a:cubicBezTo>
                <a:cubicBezTo>
                  <a:pt x="3" y="10"/>
                  <a:pt x="3" y="9"/>
                  <a:pt x="3" y="9"/>
                </a:cubicBezTo>
                <a:cubicBezTo>
                  <a:pt x="6" y="6"/>
                  <a:pt x="9" y="4"/>
                  <a:pt x="12" y="3"/>
                </a:cubicBezTo>
                <a:cubicBezTo>
                  <a:pt x="13" y="3"/>
                  <a:pt x="13" y="3"/>
                  <a:pt x="14" y="3"/>
                </a:cubicBezTo>
                <a:cubicBezTo>
                  <a:pt x="17" y="2"/>
                  <a:pt x="19" y="0"/>
                  <a:pt x="22" y="0"/>
                </a:cubicBezTo>
                <a:cubicBezTo>
                  <a:pt x="22" y="0"/>
                  <a:pt x="22" y="0"/>
                  <a:pt x="23" y="0"/>
                </a:cubicBezTo>
                <a:cubicBezTo>
                  <a:pt x="23" y="0"/>
                  <a:pt x="24" y="0"/>
                  <a:pt x="24" y="1"/>
                </a:cubicBezTo>
                <a:cubicBezTo>
                  <a:pt x="25" y="2"/>
                  <a:pt x="24" y="3"/>
                  <a:pt x="24" y="3"/>
                </a:cubicBezTo>
                <a:cubicBezTo>
                  <a:pt x="22" y="4"/>
                  <a:pt x="20" y="5"/>
                  <a:pt x="17" y="6"/>
                </a:cubicBezTo>
                <a:cubicBezTo>
                  <a:pt x="16" y="6"/>
                  <a:pt x="16" y="6"/>
                  <a:pt x="15" y="7"/>
                </a:cubicBezTo>
                <a:cubicBezTo>
                  <a:pt x="12" y="7"/>
                  <a:pt x="9" y="8"/>
                  <a:pt x="7" y="10"/>
                </a:cubicBezTo>
                <a:cubicBezTo>
                  <a:pt x="7" y="10"/>
                  <a:pt x="7" y="11"/>
                  <a:pt x="7" y="11"/>
                </a:cubicBezTo>
                <a:cubicBezTo>
                  <a:pt x="9" y="11"/>
                  <a:pt x="10" y="10"/>
                  <a:pt x="11" y="9"/>
                </a:cubicBezTo>
                <a:cubicBezTo>
                  <a:pt x="12" y="9"/>
                  <a:pt x="12" y="9"/>
                  <a:pt x="13" y="8"/>
                </a:cubicBezTo>
                <a:cubicBezTo>
                  <a:pt x="15" y="7"/>
                  <a:pt x="17" y="6"/>
                  <a:pt x="20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1" y="5"/>
                  <a:pt x="21" y="5"/>
                  <a:pt x="22" y="6"/>
                </a:cubicBezTo>
                <a:cubicBezTo>
                  <a:pt x="22" y="6"/>
                  <a:pt x="22" y="7"/>
                  <a:pt x="21" y="7"/>
                </a:cubicBezTo>
                <a:cubicBezTo>
                  <a:pt x="19" y="9"/>
                  <a:pt x="17" y="10"/>
                  <a:pt x="15" y="11"/>
                </a:cubicBezTo>
                <a:cubicBezTo>
                  <a:pt x="14" y="12"/>
                  <a:pt x="14" y="12"/>
                  <a:pt x="13" y="12"/>
                </a:cubicBezTo>
                <a:cubicBezTo>
                  <a:pt x="13" y="13"/>
                  <a:pt x="12" y="13"/>
                  <a:pt x="12" y="13"/>
                </a:cubicBezTo>
                <a:cubicBezTo>
                  <a:pt x="11" y="14"/>
                  <a:pt x="9" y="15"/>
                  <a:pt x="8" y="15"/>
                </a:cubicBezTo>
                <a:cubicBezTo>
                  <a:pt x="8" y="17"/>
                  <a:pt x="8" y="19"/>
                  <a:pt x="8" y="22"/>
                </a:cubicBezTo>
                <a:cubicBezTo>
                  <a:pt x="10" y="20"/>
                  <a:pt x="12" y="19"/>
                  <a:pt x="14" y="17"/>
                </a:cubicBezTo>
                <a:cubicBezTo>
                  <a:pt x="15" y="17"/>
                  <a:pt x="15" y="17"/>
                  <a:pt x="15" y="17"/>
                </a:cubicBezTo>
                <a:cubicBezTo>
                  <a:pt x="18" y="16"/>
                  <a:pt x="20" y="14"/>
                  <a:pt x="23" y="14"/>
                </a:cubicBezTo>
                <a:cubicBezTo>
                  <a:pt x="24" y="10"/>
                  <a:pt x="24" y="6"/>
                  <a:pt x="24" y="3"/>
                </a:cubicBezTo>
                <a:cubicBezTo>
                  <a:pt x="24" y="3"/>
                  <a:pt x="25" y="2"/>
                  <a:pt x="25" y="2"/>
                </a:cubicBezTo>
                <a:cubicBezTo>
                  <a:pt x="26" y="2"/>
                  <a:pt x="27" y="3"/>
                  <a:pt x="27" y="3"/>
                </a:cubicBezTo>
                <a:cubicBezTo>
                  <a:pt x="27" y="8"/>
                  <a:pt x="27" y="13"/>
                  <a:pt x="27" y="18"/>
                </a:cubicBezTo>
                <a:cubicBezTo>
                  <a:pt x="27" y="20"/>
                  <a:pt x="27" y="22"/>
                  <a:pt x="27" y="24"/>
                </a:cubicBezTo>
                <a:cubicBezTo>
                  <a:pt x="27" y="25"/>
                  <a:pt x="27" y="27"/>
                  <a:pt x="27" y="29"/>
                </a:cubicBezTo>
                <a:cubicBezTo>
                  <a:pt x="27" y="29"/>
                  <a:pt x="28" y="29"/>
                  <a:pt x="28" y="28"/>
                </a:cubicBezTo>
                <a:cubicBezTo>
                  <a:pt x="28" y="28"/>
                  <a:pt x="28" y="28"/>
                  <a:pt x="28" y="28"/>
                </a:cubicBezTo>
                <a:cubicBezTo>
                  <a:pt x="29" y="28"/>
                  <a:pt x="30" y="29"/>
                  <a:pt x="30" y="29"/>
                </a:cubicBezTo>
                <a:cubicBezTo>
                  <a:pt x="30" y="30"/>
                  <a:pt x="30" y="31"/>
                  <a:pt x="29" y="31"/>
                </a:cubicBezTo>
                <a:cubicBezTo>
                  <a:pt x="29" y="32"/>
                  <a:pt x="28" y="32"/>
                  <a:pt x="27" y="33"/>
                </a:cubicBezTo>
                <a:cubicBezTo>
                  <a:pt x="27" y="35"/>
                  <a:pt x="27" y="35"/>
                  <a:pt x="27" y="35"/>
                </a:cubicBezTo>
                <a:cubicBezTo>
                  <a:pt x="28" y="35"/>
                  <a:pt x="28" y="34"/>
                  <a:pt x="29" y="34"/>
                </a:cubicBezTo>
                <a:cubicBezTo>
                  <a:pt x="29" y="34"/>
                  <a:pt x="30" y="34"/>
                  <a:pt x="30" y="34"/>
                </a:cubicBezTo>
                <a:cubicBezTo>
                  <a:pt x="30" y="34"/>
                  <a:pt x="31" y="35"/>
                  <a:pt x="31" y="35"/>
                </a:cubicBezTo>
                <a:cubicBezTo>
                  <a:pt x="31" y="36"/>
                  <a:pt x="31" y="37"/>
                  <a:pt x="30" y="37"/>
                </a:cubicBezTo>
                <a:cubicBezTo>
                  <a:pt x="29" y="38"/>
                  <a:pt x="28" y="38"/>
                  <a:pt x="26" y="39"/>
                </a:cubicBezTo>
                <a:cubicBezTo>
                  <a:pt x="26" y="40"/>
                  <a:pt x="26" y="41"/>
                  <a:pt x="26" y="42"/>
                </a:cubicBezTo>
                <a:cubicBezTo>
                  <a:pt x="27" y="42"/>
                  <a:pt x="27" y="42"/>
                  <a:pt x="27" y="42"/>
                </a:cubicBezTo>
                <a:cubicBezTo>
                  <a:pt x="27" y="42"/>
                  <a:pt x="27" y="42"/>
                  <a:pt x="27" y="42"/>
                </a:cubicBezTo>
                <a:cubicBezTo>
                  <a:pt x="28" y="42"/>
                  <a:pt x="28" y="43"/>
                  <a:pt x="29" y="43"/>
                </a:cubicBezTo>
                <a:cubicBezTo>
                  <a:pt x="29" y="44"/>
                  <a:pt x="29" y="44"/>
                  <a:pt x="28" y="45"/>
                </a:cubicBezTo>
                <a:cubicBezTo>
                  <a:pt x="28" y="45"/>
                  <a:pt x="27" y="46"/>
                  <a:pt x="26" y="46"/>
                </a:cubicBezTo>
                <a:cubicBezTo>
                  <a:pt x="26" y="47"/>
                  <a:pt x="26" y="47"/>
                  <a:pt x="26" y="48"/>
                </a:cubicBezTo>
                <a:cubicBezTo>
                  <a:pt x="27" y="48"/>
                  <a:pt x="28" y="47"/>
                  <a:pt x="29" y="47"/>
                </a:cubicBezTo>
                <a:cubicBezTo>
                  <a:pt x="29" y="47"/>
                  <a:pt x="29" y="47"/>
                  <a:pt x="30" y="47"/>
                </a:cubicBezTo>
                <a:cubicBezTo>
                  <a:pt x="30" y="47"/>
                  <a:pt x="31" y="48"/>
                  <a:pt x="31" y="48"/>
                </a:cubicBezTo>
                <a:cubicBezTo>
                  <a:pt x="31" y="49"/>
                  <a:pt x="31" y="49"/>
                  <a:pt x="30" y="50"/>
                </a:cubicBezTo>
                <a:cubicBezTo>
                  <a:pt x="29" y="50"/>
                  <a:pt x="28" y="51"/>
                  <a:pt x="26" y="52"/>
                </a:cubicBezTo>
                <a:cubicBezTo>
                  <a:pt x="26" y="53"/>
                  <a:pt x="26" y="55"/>
                  <a:pt x="27" y="56"/>
                </a:cubicBezTo>
                <a:cubicBezTo>
                  <a:pt x="27" y="56"/>
                  <a:pt x="27" y="56"/>
                  <a:pt x="27" y="57"/>
                </a:cubicBezTo>
                <a:cubicBezTo>
                  <a:pt x="27" y="57"/>
                  <a:pt x="27" y="58"/>
                  <a:pt x="27" y="58"/>
                </a:cubicBezTo>
                <a:cubicBezTo>
                  <a:pt x="27" y="58"/>
                  <a:pt x="27" y="58"/>
                  <a:pt x="27" y="58"/>
                </a:cubicBezTo>
                <a:cubicBezTo>
                  <a:pt x="27" y="61"/>
                  <a:pt x="27" y="61"/>
                  <a:pt x="27" y="61"/>
                </a:cubicBezTo>
                <a:cubicBezTo>
                  <a:pt x="27" y="62"/>
                  <a:pt x="27" y="62"/>
                  <a:pt x="27" y="62"/>
                </a:cubicBezTo>
                <a:cubicBezTo>
                  <a:pt x="28" y="63"/>
                  <a:pt x="28" y="63"/>
                  <a:pt x="27" y="64"/>
                </a:cubicBezTo>
                <a:cubicBezTo>
                  <a:pt x="27" y="64"/>
                  <a:pt x="27" y="64"/>
                  <a:pt x="27" y="64"/>
                </a:cubicBezTo>
                <a:cubicBezTo>
                  <a:pt x="27" y="66"/>
                  <a:pt x="27" y="68"/>
                  <a:pt x="27" y="69"/>
                </a:cubicBezTo>
                <a:cubicBezTo>
                  <a:pt x="27" y="70"/>
                  <a:pt x="27" y="70"/>
                  <a:pt x="27" y="70"/>
                </a:cubicBezTo>
                <a:cubicBezTo>
                  <a:pt x="27" y="71"/>
                  <a:pt x="27" y="71"/>
                  <a:pt x="27" y="71"/>
                </a:cubicBezTo>
                <a:cubicBezTo>
                  <a:pt x="27" y="71"/>
                  <a:pt x="27" y="71"/>
                  <a:pt x="27" y="71"/>
                </a:cubicBezTo>
                <a:cubicBezTo>
                  <a:pt x="27" y="72"/>
                  <a:pt x="27" y="73"/>
                  <a:pt x="27" y="74"/>
                </a:cubicBezTo>
                <a:cubicBezTo>
                  <a:pt x="27" y="74"/>
                  <a:pt x="27" y="74"/>
                  <a:pt x="27" y="74"/>
                </a:cubicBezTo>
                <a:cubicBezTo>
                  <a:pt x="28" y="73"/>
                  <a:pt x="28" y="73"/>
                  <a:pt x="28" y="73"/>
                </a:cubicBezTo>
                <a:cubicBezTo>
                  <a:pt x="28" y="73"/>
                  <a:pt x="29" y="74"/>
                  <a:pt x="29" y="74"/>
                </a:cubicBezTo>
                <a:cubicBezTo>
                  <a:pt x="29" y="75"/>
                  <a:pt x="29" y="75"/>
                  <a:pt x="29" y="76"/>
                </a:cubicBezTo>
                <a:cubicBezTo>
                  <a:pt x="28" y="77"/>
                  <a:pt x="28" y="77"/>
                  <a:pt x="27" y="78"/>
                </a:cubicBezTo>
                <a:cubicBezTo>
                  <a:pt x="27" y="79"/>
                  <a:pt x="27" y="80"/>
                  <a:pt x="27" y="80"/>
                </a:cubicBezTo>
                <a:cubicBezTo>
                  <a:pt x="27" y="80"/>
                  <a:pt x="27" y="80"/>
                  <a:pt x="27" y="80"/>
                </a:cubicBezTo>
                <a:cubicBezTo>
                  <a:pt x="27" y="80"/>
                  <a:pt x="28" y="81"/>
                  <a:pt x="28" y="81"/>
                </a:cubicBezTo>
                <a:cubicBezTo>
                  <a:pt x="28" y="82"/>
                  <a:pt x="28" y="83"/>
                  <a:pt x="28" y="83"/>
                </a:cubicBezTo>
                <a:cubicBezTo>
                  <a:pt x="27" y="83"/>
                  <a:pt x="27" y="84"/>
                  <a:pt x="27" y="84"/>
                </a:cubicBezTo>
                <a:cubicBezTo>
                  <a:pt x="27" y="85"/>
                  <a:pt x="27" y="86"/>
                  <a:pt x="27" y="86"/>
                </a:cubicBezTo>
                <a:cubicBezTo>
                  <a:pt x="27" y="87"/>
                  <a:pt x="27" y="87"/>
                  <a:pt x="27" y="88"/>
                </a:cubicBezTo>
                <a:cubicBezTo>
                  <a:pt x="28" y="87"/>
                  <a:pt x="29" y="86"/>
                  <a:pt x="31" y="86"/>
                </a:cubicBezTo>
                <a:cubicBezTo>
                  <a:pt x="31" y="86"/>
                  <a:pt x="31" y="86"/>
                  <a:pt x="31" y="86"/>
                </a:cubicBezTo>
                <a:cubicBezTo>
                  <a:pt x="32" y="86"/>
                  <a:pt x="32" y="86"/>
                  <a:pt x="33" y="87"/>
                </a:cubicBezTo>
                <a:cubicBezTo>
                  <a:pt x="33" y="87"/>
                  <a:pt x="33" y="88"/>
                  <a:pt x="33" y="89"/>
                </a:cubicBezTo>
                <a:cubicBezTo>
                  <a:pt x="31" y="90"/>
                  <a:pt x="29" y="91"/>
                  <a:pt x="27" y="92"/>
                </a:cubicBezTo>
                <a:cubicBezTo>
                  <a:pt x="27" y="92"/>
                  <a:pt x="27" y="93"/>
                  <a:pt x="27" y="93"/>
                </a:cubicBezTo>
                <a:cubicBezTo>
                  <a:pt x="28" y="92"/>
                  <a:pt x="29" y="92"/>
                  <a:pt x="30" y="92"/>
                </a:cubicBezTo>
                <a:cubicBezTo>
                  <a:pt x="30" y="92"/>
                  <a:pt x="30" y="92"/>
                  <a:pt x="30" y="92"/>
                </a:cubicBezTo>
                <a:cubicBezTo>
                  <a:pt x="31" y="92"/>
                  <a:pt x="31" y="92"/>
                  <a:pt x="32" y="93"/>
                </a:cubicBezTo>
                <a:cubicBezTo>
                  <a:pt x="32" y="94"/>
                  <a:pt x="32" y="94"/>
                  <a:pt x="31" y="95"/>
                </a:cubicBezTo>
                <a:cubicBezTo>
                  <a:pt x="30" y="96"/>
                  <a:pt x="28" y="97"/>
                  <a:pt x="26" y="98"/>
                </a:cubicBezTo>
                <a:cubicBezTo>
                  <a:pt x="26" y="100"/>
                  <a:pt x="26" y="100"/>
                  <a:pt x="26" y="100"/>
                </a:cubicBezTo>
                <a:cubicBezTo>
                  <a:pt x="26" y="100"/>
                  <a:pt x="27" y="100"/>
                  <a:pt x="27" y="99"/>
                </a:cubicBezTo>
                <a:cubicBezTo>
                  <a:pt x="27" y="99"/>
                  <a:pt x="28" y="99"/>
                  <a:pt x="28" y="99"/>
                </a:cubicBezTo>
                <a:cubicBezTo>
                  <a:pt x="28" y="99"/>
                  <a:pt x="29" y="100"/>
                  <a:pt x="29" y="100"/>
                </a:cubicBezTo>
                <a:cubicBezTo>
                  <a:pt x="29" y="101"/>
                  <a:pt x="29" y="101"/>
                  <a:pt x="29" y="102"/>
                </a:cubicBezTo>
                <a:cubicBezTo>
                  <a:pt x="28" y="103"/>
                  <a:pt x="27" y="104"/>
                  <a:pt x="26" y="105"/>
                </a:cubicBezTo>
                <a:cubicBezTo>
                  <a:pt x="26" y="105"/>
                  <a:pt x="26" y="105"/>
                  <a:pt x="26" y="105"/>
                </a:cubicBezTo>
                <a:cubicBezTo>
                  <a:pt x="26" y="105"/>
                  <a:pt x="27" y="105"/>
                  <a:pt x="28" y="105"/>
                </a:cubicBezTo>
                <a:cubicBezTo>
                  <a:pt x="28" y="105"/>
                  <a:pt x="28" y="105"/>
                  <a:pt x="28" y="105"/>
                </a:cubicBezTo>
                <a:cubicBezTo>
                  <a:pt x="29" y="105"/>
                  <a:pt x="29" y="105"/>
                  <a:pt x="29" y="106"/>
                </a:cubicBezTo>
                <a:cubicBezTo>
                  <a:pt x="29" y="106"/>
                  <a:pt x="29" y="107"/>
                  <a:pt x="29" y="107"/>
                </a:cubicBezTo>
                <a:cubicBezTo>
                  <a:pt x="28" y="108"/>
                  <a:pt x="27" y="109"/>
                  <a:pt x="26" y="109"/>
                </a:cubicBezTo>
                <a:cubicBezTo>
                  <a:pt x="26" y="111"/>
                  <a:pt x="25" y="112"/>
                  <a:pt x="25" y="114"/>
                </a:cubicBezTo>
                <a:cubicBezTo>
                  <a:pt x="27" y="113"/>
                  <a:pt x="28" y="113"/>
                  <a:pt x="30" y="112"/>
                </a:cubicBezTo>
                <a:cubicBezTo>
                  <a:pt x="30" y="112"/>
                  <a:pt x="30" y="112"/>
                  <a:pt x="30" y="112"/>
                </a:cubicBezTo>
                <a:cubicBezTo>
                  <a:pt x="31" y="112"/>
                  <a:pt x="31" y="113"/>
                  <a:pt x="32" y="113"/>
                </a:cubicBezTo>
                <a:cubicBezTo>
                  <a:pt x="32" y="114"/>
                  <a:pt x="32" y="114"/>
                  <a:pt x="31" y="115"/>
                </a:cubicBezTo>
                <a:cubicBezTo>
                  <a:pt x="30" y="116"/>
                  <a:pt x="28" y="117"/>
                  <a:pt x="25" y="119"/>
                </a:cubicBezTo>
                <a:cubicBezTo>
                  <a:pt x="25" y="119"/>
                  <a:pt x="25" y="119"/>
                  <a:pt x="25" y="119"/>
                </a:cubicBezTo>
                <a:cubicBezTo>
                  <a:pt x="26" y="119"/>
                  <a:pt x="28" y="118"/>
                  <a:pt x="29" y="117"/>
                </a:cubicBezTo>
                <a:cubicBezTo>
                  <a:pt x="29" y="117"/>
                  <a:pt x="30" y="117"/>
                  <a:pt x="30" y="117"/>
                </a:cubicBezTo>
                <a:cubicBezTo>
                  <a:pt x="32" y="116"/>
                  <a:pt x="34" y="115"/>
                  <a:pt x="36" y="115"/>
                </a:cubicBezTo>
                <a:cubicBezTo>
                  <a:pt x="36" y="115"/>
                  <a:pt x="36" y="115"/>
                  <a:pt x="36" y="115"/>
                </a:cubicBezTo>
                <a:cubicBezTo>
                  <a:pt x="37" y="115"/>
                  <a:pt x="38" y="115"/>
                  <a:pt x="38" y="116"/>
                </a:cubicBezTo>
                <a:cubicBezTo>
                  <a:pt x="38" y="117"/>
                  <a:pt x="38" y="117"/>
                  <a:pt x="38" y="118"/>
                </a:cubicBezTo>
                <a:cubicBezTo>
                  <a:pt x="36" y="119"/>
                  <a:pt x="34" y="120"/>
                  <a:pt x="32" y="121"/>
                </a:cubicBezTo>
                <a:cubicBezTo>
                  <a:pt x="32" y="121"/>
                  <a:pt x="31" y="121"/>
                  <a:pt x="31" y="122"/>
                </a:cubicBezTo>
                <a:cubicBezTo>
                  <a:pt x="29" y="122"/>
                  <a:pt x="27" y="123"/>
                  <a:pt x="25" y="124"/>
                </a:cubicBezTo>
                <a:cubicBezTo>
                  <a:pt x="25" y="126"/>
                  <a:pt x="25" y="128"/>
                  <a:pt x="25" y="130"/>
                </a:cubicBezTo>
                <a:cubicBezTo>
                  <a:pt x="27" y="129"/>
                  <a:pt x="29" y="128"/>
                  <a:pt x="31" y="128"/>
                </a:cubicBezTo>
                <a:cubicBezTo>
                  <a:pt x="31" y="128"/>
                  <a:pt x="32" y="129"/>
                  <a:pt x="32" y="129"/>
                </a:cubicBezTo>
                <a:cubicBezTo>
                  <a:pt x="32" y="130"/>
                  <a:pt x="32" y="130"/>
                  <a:pt x="32" y="131"/>
                </a:cubicBezTo>
                <a:cubicBezTo>
                  <a:pt x="30" y="133"/>
                  <a:pt x="28" y="134"/>
                  <a:pt x="25" y="135"/>
                </a:cubicBezTo>
                <a:cubicBezTo>
                  <a:pt x="25" y="136"/>
                  <a:pt x="25" y="136"/>
                  <a:pt x="25" y="137"/>
                </a:cubicBezTo>
                <a:cubicBezTo>
                  <a:pt x="26" y="137"/>
                  <a:pt x="26" y="137"/>
                  <a:pt x="26" y="136"/>
                </a:cubicBezTo>
                <a:cubicBezTo>
                  <a:pt x="26" y="136"/>
                  <a:pt x="26" y="136"/>
                  <a:pt x="27" y="136"/>
                </a:cubicBezTo>
                <a:cubicBezTo>
                  <a:pt x="27" y="136"/>
                  <a:pt x="28" y="137"/>
                  <a:pt x="28" y="137"/>
                </a:cubicBezTo>
                <a:cubicBezTo>
                  <a:pt x="28" y="138"/>
                  <a:pt x="28" y="139"/>
                  <a:pt x="28" y="139"/>
                </a:cubicBezTo>
                <a:cubicBezTo>
                  <a:pt x="27" y="140"/>
                  <a:pt x="27" y="140"/>
                  <a:pt x="26" y="141"/>
                </a:cubicBezTo>
                <a:cubicBezTo>
                  <a:pt x="26" y="141"/>
                  <a:pt x="26" y="142"/>
                  <a:pt x="26" y="142"/>
                </a:cubicBezTo>
                <a:cubicBezTo>
                  <a:pt x="26" y="143"/>
                  <a:pt x="26" y="144"/>
                  <a:pt x="27" y="145"/>
                </a:cubicBezTo>
                <a:cubicBezTo>
                  <a:pt x="27" y="145"/>
                  <a:pt x="27" y="145"/>
                  <a:pt x="27" y="145"/>
                </a:cubicBezTo>
                <a:cubicBezTo>
                  <a:pt x="27" y="144"/>
                  <a:pt x="28" y="144"/>
                  <a:pt x="29" y="144"/>
                </a:cubicBezTo>
                <a:cubicBezTo>
                  <a:pt x="29" y="144"/>
                  <a:pt x="29" y="144"/>
                  <a:pt x="29" y="144"/>
                </a:cubicBezTo>
                <a:cubicBezTo>
                  <a:pt x="29" y="144"/>
                  <a:pt x="30" y="144"/>
                  <a:pt x="30" y="144"/>
                </a:cubicBezTo>
                <a:cubicBezTo>
                  <a:pt x="31" y="145"/>
                  <a:pt x="31" y="145"/>
                  <a:pt x="31" y="145"/>
                </a:cubicBezTo>
                <a:cubicBezTo>
                  <a:pt x="31" y="145"/>
                  <a:pt x="31" y="146"/>
                  <a:pt x="31" y="146"/>
                </a:cubicBezTo>
                <a:cubicBezTo>
                  <a:pt x="32" y="145"/>
                  <a:pt x="34" y="145"/>
                  <a:pt x="36" y="145"/>
                </a:cubicBezTo>
                <a:cubicBezTo>
                  <a:pt x="37" y="145"/>
                  <a:pt x="38" y="145"/>
                  <a:pt x="39" y="145"/>
                </a:cubicBezTo>
                <a:cubicBezTo>
                  <a:pt x="40" y="145"/>
                  <a:pt x="41" y="146"/>
                  <a:pt x="41" y="147"/>
                </a:cubicBezTo>
                <a:cubicBezTo>
                  <a:pt x="41" y="148"/>
                  <a:pt x="41" y="148"/>
                  <a:pt x="41" y="148"/>
                </a:cubicBezTo>
                <a:cubicBezTo>
                  <a:pt x="42" y="148"/>
                  <a:pt x="43" y="149"/>
                  <a:pt x="43" y="151"/>
                </a:cubicBezTo>
                <a:cubicBezTo>
                  <a:pt x="44" y="152"/>
                  <a:pt x="43" y="153"/>
                  <a:pt x="42" y="153"/>
                </a:cubicBezTo>
                <a:cubicBezTo>
                  <a:pt x="41" y="153"/>
                  <a:pt x="41" y="153"/>
                  <a:pt x="41" y="153"/>
                </a:cubicBezTo>
                <a:cubicBezTo>
                  <a:pt x="41" y="153"/>
                  <a:pt x="41" y="154"/>
                  <a:pt x="41" y="154"/>
                </a:cubicBezTo>
                <a:cubicBezTo>
                  <a:pt x="41" y="154"/>
                  <a:pt x="40" y="155"/>
                  <a:pt x="40" y="155"/>
                </a:cubicBezTo>
                <a:cubicBezTo>
                  <a:pt x="40" y="155"/>
                  <a:pt x="41" y="155"/>
                  <a:pt x="41" y="155"/>
                </a:cubicBezTo>
                <a:cubicBezTo>
                  <a:pt x="42" y="155"/>
                  <a:pt x="43" y="156"/>
                  <a:pt x="43" y="157"/>
                </a:cubicBezTo>
                <a:cubicBezTo>
                  <a:pt x="43" y="158"/>
                  <a:pt x="43" y="159"/>
                  <a:pt x="41" y="159"/>
                </a:cubicBezTo>
                <a:cubicBezTo>
                  <a:pt x="32" y="160"/>
                  <a:pt x="23" y="161"/>
                  <a:pt x="13" y="161"/>
                </a:cubicBezTo>
                <a:close/>
                <a:moveTo>
                  <a:pt x="13" y="154"/>
                </a:moveTo>
                <a:cubicBezTo>
                  <a:pt x="13" y="153"/>
                  <a:pt x="14" y="153"/>
                  <a:pt x="14" y="153"/>
                </a:cubicBezTo>
                <a:cubicBezTo>
                  <a:pt x="15" y="153"/>
                  <a:pt x="15" y="153"/>
                  <a:pt x="15" y="153"/>
                </a:cubicBezTo>
                <a:cubicBezTo>
                  <a:pt x="16" y="152"/>
                  <a:pt x="17" y="152"/>
                  <a:pt x="19" y="151"/>
                </a:cubicBezTo>
                <a:cubicBezTo>
                  <a:pt x="20" y="150"/>
                  <a:pt x="22" y="149"/>
                  <a:pt x="23" y="148"/>
                </a:cubicBezTo>
                <a:cubicBezTo>
                  <a:pt x="23" y="148"/>
                  <a:pt x="23" y="148"/>
                  <a:pt x="23" y="148"/>
                </a:cubicBezTo>
                <a:cubicBezTo>
                  <a:pt x="20" y="149"/>
                  <a:pt x="16" y="150"/>
                  <a:pt x="13" y="151"/>
                </a:cubicBezTo>
                <a:lnTo>
                  <a:pt x="13" y="154"/>
                </a:lnTo>
                <a:close/>
                <a:moveTo>
                  <a:pt x="13" y="146"/>
                </a:moveTo>
                <a:cubicBezTo>
                  <a:pt x="16" y="145"/>
                  <a:pt x="18" y="144"/>
                  <a:pt x="21" y="144"/>
                </a:cubicBezTo>
                <a:cubicBezTo>
                  <a:pt x="21" y="143"/>
                  <a:pt x="21" y="143"/>
                  <a:pt x="21" y="143"/>
                </a:cubicBezTo>
                <a:cubicBezTo>
                  <a:pt x="19" y="144"/>
                  <a:pt x="16" y="145"/>
                  <a:pt x="14" y="146"/>
                </a:cubicBezTo>
                <a:cubicBezTo>
                  <a:pt x="13" y="146"/>
                  <a:pt x="13" y="146"/>
                  <a:pt x="13" y="146"/>
                </a:cubicBezTo>
                <a:close/>
                <a:moveTo>
                  <a:pt x="13" y="142"/>
                </a:moveTo>
                <a:cubicBezTo>
                  <a:pt x="14" y="141"/>
                  <a:pt x="16" y="140"/>
                  <a:pt x="18" y="140"/>
                </a:cubicBezTo>
                <a:cubicBezTo>
                  <a:pt x="18" y="139"/>
                  <a:pt x="19" y="139"/>
                  <a:pt x="20" y="139"/>
                </a:cubicBezTo>
                <a:cubicBezTo>
                  <a:pt x="20" y="139"/>
                  <a:pt x="21" y="139"/>
                  <a:pt x="21" y="138"/>
                </a:cubicBezTo>
                <a:cubicBezTo>
                  <a:pt x="21" y="138"/>
                  <a:pt x="21" y="137"/>
                  <a:pt x="21" y="137"/>
                </a:cubicBezTo>
                <a:cubicBezTo>
                  <a:pt x="18" y="138"/>
                  <a:pt x="15" y="138"/>
                  <a:pt x="13" y="139"/>
                </a:cubicBezTo>
                <a:lnTo>
                  <a:pt x="13" y="142"/>
                </a:lnTo>
                <a:close/>
                <a:moveTo>
                  <a:pt x="12" y="130"/>
                </a:moveTo>
                <a:cubicBezTo>
                  <a:pt x="12" y="132"/>
                  <a:pt x="13" y="133"/>
                  <a:pt x="13" y="134"/>
                </a:cubicBezTo>
                <a:cubicBezTo>
                  <a:pt x="15" y="134"/>
                  <a:pt x="18" y="133"/>
                  <a:pt x="21" y="132"/>
                </a:cubicBezTo>
                <a:cubicBezTo>
                  <a:pt x="21" y="130"/>
                  <a:pt x="20" y="128"/>
                  <a:pt x="20" y="126"/>
                </a:cubicBezTo>
                <a:cubicBezTo>
                  <a:pt x="17" y="128"/>
                  <a:pt x="15" y="129"/>
                  <a:pt x="12" y="130"/>
                </a:cubicBezTo>
                <a:close/>
                <a:moveTo>
                  <a:pt x="12" y="126"/>
                </a:moveTo>
                <a:cubicBezTo>
                  <a:pt x="13" y="125"/>
                  <a:pt x="15" y="125"/>
                  <a:pt x="16" y="124"/>
                </a:cubicBezTo>
                <a:cubicBezTo>
                  <a:pt x="18" y="123"/>
                  <a:pt x="19" y="122"/>
                  <a:pt x="21" y="122"/>
                </a:cubicBezTo>
                <a:cubicBezTo>
                  <a:pt x="21" y="122"/>
                  <a:pt x="21" y="121"/>
                  <a:pt x="21" y="121"/>
                </a:cubicBezTo>
                <a:cubicBezTo>
                  <a:pt x="20" y="121"/>
                  <a:pt x="20" y="121"/>
                  <a:pt x="20" y="121"/>
                </a:cubicBezTo>
                <a:cubicBezTo>
                  <a:pt x="17" y="123"/>
                  <a:pt x="14" y="124"/>
                  <a:pt x="12" y="124"/>
                </a:cubicBezTo>
                <a:cubicBezTo>
                  <a:pt x="12" y="125"/>
                  <a:pt x="12" y="126"/>
                  <a:pt x="12" y="126"/>
                </a:cubicBezTo>
                <a:close/>
                <a:moveTo>
                  <a:pt x="11" y="117"/>
                </a:moveTo>
                <a:cubicBezTo>
                  <a:pt x="11" y="118"/>
                  <a:pt x="11" y="119"/>
                  <a:pt x="11" y="120"/>
                </a:cubicBezTo>
                <a:cubicBezTo>
                  <a:pt x="14" y="120"/>
                  <a:pt x="16" y="119"/>
                  <a:pt x="19" y="117"/>
                </a:cubicBezTo>
                <a:cubicBezTo>
                  <a:pt x="19" y="117"/>
                  <a:pt x="20" y="117"/>
                  <a:pt x="21" y="116"/>
                </a:cubicBezTo>
                <a:cubicBezTo>
                  <a:pt x="21" y="115"/>
                  <a:pt x="21" y="113"/>
                  <a:pt x="21" y="112"/>
                </a:cubicBezTo>
                <a:cubicBezTo>
                  <a:pt x="20" y="112"/>
                  <a:pt x="19" y="113"/>
                  <a:pt x="18" y="113"/>
                </a:cubicBezTo>
                <a:cubicBezTo>
                  <a:pt x="17" y="114"/>
                  <a:pt x="16" y="114"/>
                  <a:pt x="15" y="115"/>
                </a:cubicBezTo>
                <a:cubicBezTo>
                  <a:pt x="14" y="115"/>
                  <a:pt x="12" y="116"/>
                  <a:pt x="11" y="117"/>
                </a:cubicBezTo>
                <a:close/>
                <a:moveTo>
                  <a:pt x="10" y="104"/>
                </a:moveTo>
                <a:cubicBezTo>
                  <a:pt x="10" y="106"/>
                  <a:pt x="10" y="107"/>
                  <a:pt x="10" y="108"/>
                </a:cubicBezTo>
                <a:cubicBezTo>
                  <a:pt x="10" y="108"/>
                  <a:pt x="10" y="108"/>
                  <a:pt x="10" y="108"/>
                </a:cubicBezTo>
                <a:cubicBezTo>
                  <a:pt x="13" y="107"/>
                  <a:pt x="15" y="106"/>
                  <a:pt x="17" y="105"/>
                </a:cubicBezTo>
                <a:cubicBezTo>
                  <a:pt x="18" y="104"/>
                  <a:pt x="19" y="104"/>
                  <a:pt x="20" y="103"/>
                </a:cubicBezTo>
                <a:cubicBezTo>
                  <a:pt x="21" y="103"/>
                  <a:pt x="21" y="103"/>
                  <a:pt x="21" y="102"/>
                </a:cubicBezTo>
                <a:cubicBezTo>
                  <a:pt x="22" y="100"/>
                  <a:pt x="22" y="100"/>
                  <a:pt x="22" y="100"/>
                </a:cubicBezTo>
                <a:cubicBezTo>
                  <a:pt x="21" y="100"/>
                  <a:pt x="21" y="100"/>
                  <a:pt x="21" y="100"/>
                </a:cubicBezTo>
                <a:cubicBezTo>
                  <a:pt x="20" y="100"/>
                  <a:pt x="20" y="100"/>
                  <a:pt x="20" y="100"/>
                </a:cubicBezTo>
                <a:cubicBezTo>
                  <a:pt x="17" y="102"/>
                  <a:pt x="13" y="103"/>
                  <a:pt x="10" y="104"/>
                </a:cubicBezTo>
                <a:close/>
                <a:moveTo>
                  <a:pt x="10" y="92"/>
                </a:moveTo>
                <a:cubicBezTo>
                  <a:pt x="10" y="93"/>
                  <a:pt x="10" y="94"/>
                  <a:pt x="10" y="96"/>
                </a:cubicBezTo>
                <a:cubicBezTo>
                  <a:pt x="10" y="96"/>
                  <a:pt x="10" y="97"/>
                  <a:pt x="10" y="97"/>
                </a:cubicBezTo>
                <a:cubicBezTo>
                  <a:pt x="12" y="95"/>
                  <a:pt x="15" y="94"/>
                  <a:pt x="18" y="92"/>
                </a:cubicBezTo>
                <a:cubicBezTo>
                  <a:pt x="19" y="91"/>
                  <a:pt x="21" y="91"/>
                  <a:pt x="22" y="90"/>
                </a:cubicBezTo>
                <a:cubicBezTo>
                  <a:pt x="22" y="89"/>
                  <a:pt x="22" y="89"/>
                  <a:pt x="22" y="88"/>
                </a:cubicBezTo>
                <a:cubicBezTo>
                  <a:pt x="22" y="87"/>
                  <a:pt x="22" y="87"/>
                  <a:pt x="22" y="86"/>
                </a:cubicBezTo>
                <a:cubicBezTo>
                  <a:pt x="21" y="87"/>
                  <a:pt x="21" y="87"/>
                  <a:pt x="20" y="87"/>
                </a:cubicBezTo>
                <a:cubicBezTo>
                  <a:pt x="19" y="88"/>
                  <a:pt x="19" y="88"/>
                  <a:pt x="18" y="88"/>
                </a:cubicBezTo>
                <a:cubicBezTo>
                  <a:pt x="18" y="88"/>
                  <a:pt x="18" y="88"/>
                  <a:pt x="18" y="88"/>
                </a:cubicBezTo>
                <a:cubicBezTo>
                  <a:pt x="15" y="90"/>
                  <a:pt x="12" y="91"/>
                  <a:pt x="10" y="92"/>
                </a:cubicBezTo>
                <a:close/>
                <a:moveTo>
                  <a:pt x="10" y="88"/>
                </a:moveTo>
                <a:cubicBezTo>
                  <a:pt x="10" y="87"/>
                  <a:pt x="11" y="87"/>
                  <a:pt x="12" y="87"/>
                </a:cubicBezTo>
                <a:cubicBezTo>
                  <a:pt x="13" y="86"/>
                  <a:pt x="15" y="85"/>
                  <a:pt x="17" y="85"/>
                </a:cubicBezTo>
                <a:cubicBezTo>
                  <a:pt x="17" y="84"/>
                  <a:pt x="18" y="84"/>
                  <a:pt x="18" y="84"/>
                </a:cubicBezTo>
                <a:cubicBezTo>
                  <a:pt x="20" y="83"/>
                  <a:pt x="21" y="82"/>
                  <a:pt x="22" y="82"/>
                </a:cubicBezTo>
                <a:cubicBezTo>
                  <a:pt x="22" y="82"/>
                  <a:pt x="22" y="81"/>
                  <a:pt x="22" y="81"/>
                </a:cubicBezTo>
                <a:cubicBezTo>
                  <a:pt x="21" y="81"/>
                  <a:pt x="21" y="81"/>
                  <a:pt x="20" y="82"/>
                </a:cubicBezTo>
                <a:cubicBezTo>
                  <a:pt x="19" y="82"/>
                  <a:pt x="19" y="82"/>
                  <a:pt x="19" y="82"/>
                </a:cubicBezTo>
                <a:cubicBezTo>
                  <a:pt x="16" y="84"/>
                  <a:pt x="13" y="85"/>
                  <a:pt x="10" y="86"/>
                </a:cubicBezTo>
                <a:cubicBezTo>
                  <a:pt x="10" y="86"/>
                  <a:pt x="10" y="87"/>
                  <a:pt x="10" y="88"/>
                </a:cubicBezTo>
                <a:close/>
                <a:moveTo>
                  <a:pt x="9" y="82"/>
                </a:moveTo>
                <a:cubicBezTo>
                  <a:pt x="12" y="81"/>
                  <a:pt x="15" y="80"/>
                  <a:pt x="18" y="79"/>
                </a:cubicBezTo>
                <a:cubicBezTo>
                  <a:pt x="19" y="78"/>
                  <a:pt x="20" y="77"/>
                  <a:pt x="21" y="77"/>
                </a:cubicBezTo>
                <a:cubicBezTo>
                  <a:pt x="21" y="76"/>
                  <a:pt x="22" y="76"/>
                  <a:pt x="22" y="76"/>
                </a:cubicBezTo>
                <a:cubicBezTo>
                  <a:pt x="22" y="75"/>
                  <a:pt x="22" y="75"/>
                  <a:pt x="22" y="75"/>
                </a:cubicBezTo>
                <a:cubicBezTo>
                  <a:pt x="21" y="76"/>
                  <a:pt x="19" y="77"/>
                  <a:pt x="17" y="78"/>
                </a:cubicBezTo>
                <a:cubicBezTo>
                  <a:pt x="16" y="78"/>
                  <a:pt x="16" y="78"/>
                  <a:pt x="16" y="78"/>
                </a:cubicBezTo>
                <a:cubicBezTo>
                  <a:pt x="14" y="79"/>
                  <a:pt x="12" y="80"/>
                  <a:pt x="9" y="81"/>
                </a:cubicBezTo>
                <a:cubicBezTo>
                  <a:pt x="9" y="81"/>
                  <a:pt x="9" y="82"/>
                  <a:pt x="9" y="82"/>
                </a:cubicBezTo>
                <a:close/>
                <a:moveTo>
                  <a:pt x="9" y="77"/>
                </a:moveTo>
                <a:cubicBezTo>
                  <a:pt x="11" y="76"/>
                  <a:pt x="13" y="75"/>
                  <a:pt x="16" y="74"/>
                </a:cubicBezTo>
                <a:cubicBezTo>
                  <a:pt x="17" y="73"/>
                  <a:pt x="17" y="73"/>
                  <a:pt x="18" y="72"/>
                </a:cubicBezTo>
                <a:cubicBezTo>
                  <a:pt x="20" y="71"/>
                  <a:pt x="21" y="71"/>
                  <a:pt x="22" y="70"/>
                </a:cubicBezTo>
                <a:cubicBezTo>
                  <a:pt x="22" y="69"/>
                  <a:pt x="22" y="68"/>
                  <a:pt x="22" y="67"/>
                </a:cubicBezTo>
                <a:cubicBezTo>
                  <a:pt x="21" y="68"/>
                  <a:pt x="20" y="68"/>
                  <a:pt x="19" y="69"/>
                </a:cubicBezTo>
                <a:cubicBezTo>
                  <a:pt x="18" y="69"/>
                  <a:pt x="18" y="69"/>
                  <a:pt x="18" y="69"/>
                </a:cubicBezTo>
                <a:cubicBezTo>
                  <a:pt x="15" y="71"/>
                  <a:pt x="12" y="72"/>
                  <a:pt x="9" y="74"/>
                </a:cubicBezTo>
                <a:cubicBezTo>
                  <a:pt x="9" y="75"/>
                  <a:pt x="9" y="76"/>
                  <a:pt x="9" y="77"/>
                </a:cubicBezTo>
                <a:close/>
                <a:moveTo>
                  <a:pt x="9" y="70"/>
                </a:moveTo>
                <a:cubicBezTo>
                  <a:pt x="12" y="68"/>
                  <a:pt x="14" y="67"/>
                  <a:pt x="17" y="66"/>
                </a:cubicBezTo>
                <a:cubicBezTo>
                  <a:pt x="18" y="65"/>
                  <a:pt x="19" y="65"/>
                  <a:pt x="20" y="64"/>
                </a:cubicBezTo>
                <a:cubicBezTo>
                  <a:pt x="21" y="64"/>
                  <a:pt x="22" y="63"/>
                  <a:pt x="22" y="63"/>
                </a:cubicBezTo>
                <a:cubicBezTo>
                  <a:pt x="22" y="61"/>
                  <a:pt x="22" y="61"/>
                  <a:pt x="22" y="61"/>
                </a:cubicBezTo>
                <a:cubicBezTo>
                  <a:pt x="20" y="62"/>
                  <a:pt x="18" y="63"/>
                  <a:pt x="17" y="64"/>
                </a:cubicBezTo>
                <a:cubicBezTo>
                  <a:pt x="14" y="65"/>
                  <a:pt x="11" y="66"/>
                  <a:pt x="9" y="67"/>
                </a:cubicBezTo>
                <a:cubicBezTo>
                  <a:pt x="9" y="68"/>
                  <a:pt x="9" y="69"/>
                  <a:pt x="9" y="70"/>
                </a:cubicBezTo>
                <a:close/>
                <a:moveTo>
                  <a:pt x="9" y="63"/>
                </a:moveTo>
                <a:cubicBezTo>
                  <a:pt x="11" y="62"/>
                  <a:pt x="14" y="61"/>
                  <a:pt x="16" y="60"/>
                </a:cubicBezTo>
                <a:cubicBezTo>
                  <a:pt x="17" y="60"/>
                  <a:pt x="17" y="60"/>
                  <a:pt x="18" y="59"/>
                </a:cubicBezTo>
                <a:cubicBezTo>
                  <a:pt x="19" y="59"/>
                  <a:pt x="21" y="58"/>
                  <a:pt x="22" y="57"/>
                </a:cubicBezTo>
                <a:cubicBezTo>
                  <a:pt x="22" y="56"/>
                  <a:pt x="22" y="55"/>
                  <a:pt x="22" y="54"/>
                </a:cubicBezTo>
                <a:cubicBezTo>
                  <a:pt x="21" y="54"/>
                  <a:pt x="20" y="55"/>
                  <a:pt x="20" y="55"/>
                </a:cubicBezTo>
                <a:cubicBezTo>
                  <a:pt x="19" y="56"/>
                  <a:pt x="19" y="56"/>
                  <a:pt x="19" y="56"/>
                </a:cubicBezTo>
                <a:cubicBezTo>
                  <a:pt x="15" y="57"/>
                  <a:pt x="12" y="59"/>
                  <a:pt x="9" y="60"/>
                </a:cubicBezTo>
                <a:cubicBezTo>
                  <a:pt x="9" y="61"/>
                  <a:pt x="9" y="63"/>
                  <a:pt x="9" y="63"/>
                </a:cubicBezTo>
                <a:close/>
                <a:moveTo>
                  <a:pt x="8" y="46"/>
                </a:moveTo>
                <a:cubicBezTo>
                  <a:pt x="8" y="48"/>
                  <a:pt x="8" y="50"/>
                  <a:pt x="9" y="52"/>
                </a:cubicBezTo>
                <a:cubicBezTo>
                  <a:pt x="9" y="54"/>
                  <a:pt x="9" y="55"/>
                  <a:pt x="9" y="57"/>
                </a:cubicBezTo>
                <a:cubicBezTo>
                  <a:pt x="12" y="55"/>
                  <a:pt x="15" y="53"/>
                  <a:pt x="19" y="52"/>
                </a:cubicBezTo>
                <a:cubicBezTo>
                  <a:pt x="20" y="51"/>
                  <a:pt x="20" y="51"/>
                  <a:pt x="20" y="51"/>
                </a:cubicBezTo>
                <a:cubicBezTo>
                  <a:pt x="21" y="51"/>
                  <a:pt x="21" y="50"/>
                  <a:pt x="22" y="50"/>
                </a:cubicBezTo>
                <a:cubicBezTo>
                  <a:pt x="22" y="48"/>
                  <a:pt x="22" y="48"/>
                  <a:pt x="22" y="48"/>
                </a:cubicBezTo>
                <a:cubicBezTo>
                  <a:pt x="22" y="49"/>
                  <a:pt x="21" y="49"/>
                  <a:pt x="20" y="50"/>
                </a:cubicBezTo>
                <a:cubicBezTo>
                  <a:pt x="18" y="51"/>
                  <a:pt x="15" y="52"/>
                  <a:pt x="12" y="53"/>
                </a:cubicBezTo>
                <a:cubicBezTo>
                  <a:pt x="12" y="53"/>
                  <a:pt x="12" y="53"/>
                  <a:pt x="12" y="53"/>
                </a:cubicBezTo>
                <a:cubicBezTo>
                  <a:pt x="11" y="53"/>
                  <a:pt x="10" y="53"/>
                  <a:pt x="10" y="52"/>
                </a:cubicBezTo>
                <a:cubicBezTo>
                  <a:pt x="10" y="51"/>
                  <a:pt x="10" y="50"/>
                  <a:pt x="11" y="50"/>
                </a:cubicBezTo>
                <a:cubicBezTo>
                  <a:pt x="13" y="49"/>
                  <a:pt x="16" y="47"/>
                  <a:pt x="18" y="46"/>
                </a:cubicBezTo>
                <a:cubicBezTo>
                  <a:pt x="18" y="46"/>
                  <a:pt x="19" y="46"/>
                  <a:pt x="19" y="45"/>
                </a:cubicBezTo>
                <a:cubicBezTo>
                  <a:pt x="20" y="45"/>
                  <a:pt x="20" y="45"/>
                  <a:pt x="20" y="45"/>
                </a:cubicBezTo>
                <a:cubicBezTo>
                  <a:pt x="21" y="44"/>
                  <a:pt x="22" y="44"/>
                  <a:pt x="23" y="44"/>
                </a:cubicBezTo>
                <a:cubicBezTo>
                  <a:pt x="23" y="41"/>
                  <a:pt x="23" y="41"/>
                  <a:pt x="23" y="41"/>
                </a:cubicBezTo>
                <a:cubicBezTo>
                  <a:pt x="22" y="42"/>
                  <a:pt x="21" y="42"/>
                  <a:pt x="20" y="42"/>
                </a:cubicBezTo>
                <a:cubicBezTo>
                  <a:pt x="19" y="43"/>
                  <a:pt x="18" y="43"/>
                  <a:pt x="18" y="43"/>
                </a:cubicBezTo>
                <a:cubicBezTo>
                  <a:pt x="17" y="43"/>
                  <a:pt x="17" y="44"/>
                  <a:pt x="17" y="44"/>
                </a:cubicBezTo>
                <a:cubicBezTo>
                  <a:pt x="14" y="45"/>
                  <a:pt x="11" y="46"/>
                  <a:pt x="9" y="46"/>
                </a:cubicBezTo>
                <a:cubicBezTo>
                  <a:pt x="9" y="46"/>
                  <a:pt x="8" y="46"/>
                  <a:pt x="8" y="46"/>
                </a:cubicBezTo>
                <a:close/>
                <a:moveTo>
                  <a:pt x="8" y="43"/>
                </a:moveTo>
                <a:cubicBezTo>
                  <a:pt x="9" y="43"/>
                  <a:pt x="10" y="42"/>
                  <a:pt x="11" y="42"/>
                </a:cubicBezTo>
                <a:cubicBezTo>
                  <a:pt x="12" y="42"/>
                  <a:pt x="12" y="42"/>
                  <a:pt x="12" y="42"/>
                </a:cubicBezTo>
                <a:cubicBezTo>
                  <a:pt x="14" y="41"/>
                  <a:pt x="16" y="40"/>
                  <a:pt x="18" y="39"/>
                </a:cubicBezTo>
                <a:cubicBezTo>
                  <a:pt x="18" y="39"/>
                  <a:pt x="19" y="38"/>
                  <a:pt x="20" y="38"/>
                </a:cubicBezTo>
                <a:cubicBezTo>
                  <a:pt x="21" y="37"/>
                  <a:pt x="22" y="37"/>
                  <a:pt x="23" y="37"/>
                </a:cubicBezTo>
                <a:cubicBezTo>
                  <a:pt x="23" y="35"/>
                  <a:pt x="23" y="35"/>
                  <a:pt x="23" y="35"/>
                </a:cubicBezTo>
                <a:cubicBezTo>
                  <a:pt x="22" y="35"/>
                  <a:pt x="21" y="36"/>
                  <a:pt x="20" y="36"/>
                </a:cubicBezTo>
                <a:cubicBezTo>
                  <a:pt x="19" y="36"/>
                  <a:pt x="18" y="37"/>
                  <a:pt x="18" y="37"/>
                </a:cubicBezTo>
                <a:cubicBezTo>
                  <a:pt x="15" y="38"/>
                  <a:pt x="12" y="39"/>
                  <a:pt x="8" y="41"/>
                </a:cubicBezTo>
                <a:cubicBezTo>
                  <a:pt x="8" y="41"/>
                  <a:pt x="8" y="43"/>
                  <a:pt x="8" y="43"/>
                </a:cubicBezTo>
                <a:close/>
                <a:moveTo>
                  <a:pt x="8" y="37"/>
                </a:moveTo>
                <a:cubicBezTo>
                  <a:pt x="10" y="36"/>
                  <a:pt x="13" y="35"/>
                  <a:pt x="16" y="33"/>
                </a:cubicBezTo>
                <a:cubicBezTo>
                  <a:pt x="17" y="33"/>
                  <a:pt x="18" y="32"/>
                  <a:pt x="19" y="32"/>
                </a:cubicBezTo>
                <a:cubicBezTo>
                  <a:pt x="20" y="31"/>
                  <a:pt x="22" y="31"/>
                  <a:pt x="23" y="30"/>
                </a:cubicBezTo>
                <a:cubicBezTo>
                  <a:pt x="23" y="30"/>
                  <a:pt x="23" y="29"/>
                  <a:pt x="23" y="28"/>
                </a:cubicBezTo>
                <a:cubicBezTo>
                  <a:pt x="21" y="30"/>
                  <a:pt x="19" y="31"/>
                  <a:pt x="16" y="32"/>
                </a:cubicBezTo>
                <a:cubicBezTo>
                  <a:pt x="16" y="33"/>
                  <a:pt x="15" y="33"/>
                  <a:pt x="15" y="33"/>
                </a:cubicBezTo>
                <a:cubicBezTo>
                  <a:pt x="14" y="34"/>
                  <a:pt x="12" y="34"/>
                  <a:pt x="11" y="35"/>
                </a:cubicBezTo>
                <a:cubicBezTo>
                  <a:pt x="10" y="35"/>
                  <a:pt x="9" y="36"/>
                  <a:pt x="8" y="36"/>
                </a:cubicBezTo>
                <a:lnTo>
                  <a:pt x="8" y="37"/>
                </a:lnTo>
                <a:close/>
                <a:moveTo>
                  <a:pt x="8" y="32"/>
                </a:moveTo>
                <a:cubicBezTo>
                  <a:pt x="9" y="32"/>
                  <a:pt x="9" y="32"/>
                  <a:pt x="10" y="31"/>
                </a:cubicBezTo>
                <a:cubicBezTo>
                  <a:pt x="11" y="31"/>
                  <a:pt x="12" y="30"/>
                  <a:pt x="14" y="29"/>
                </a:cubicBezTo>
                <a:cubicBezTo>
                  <a:pt x="15" y="29"/>
                  <a:pt x="15" y="28"/>
                  <a:pt x="16" y="28"/>
                </a:cubicBezTo>
                <a:cubicBezTo>
                  <a:pt x="18" y="26"/>
                  <a:pt x="21" y="25"/>
                  <a:pt x="23" y="25"/>
                </a:cubicBezTo>
                <a:cubicBezTo>
                  <a:pt x="23" y="25"/>
                  <a:pt x="23" y="25"/>
                  <a:pt x="23" y="25"/>
                </a:cubicBezTo>
                <a:cubicBezTo>
                  <a:pt x="23" y="24"/>
                  <a:pt x="23" y="22"/>
                  <a:pt x="23" y="22"/>
                </a:cubicBezTo>
                <a:cubicBezTo>
                  <a:pt x="22" y="22"/>
                  <a:pt x="20" y="23"/>
                  <a:pt x="18" y="24"/>
                </a:cubicBezTo>
                <a:cubicBezTo>
                  <a:pt x="17" y="24"/>
                  <a:pt x="15" y="25"/>
                  <a:pt x="14" y="26"/>
                </a:cubicBezTo>
                <a:cubicBezTo>
                  <a:pt x="12" y="27"/>
                  <a:pt x="10" y="28"/>
                  <a:pt x="8" y="29"/>
                </a:cubicBezTo>
                <a:cubicBezTo>
                  <a:pt x="8" y="30"/>
                  <a:pt x="8" y="31"/>
                  <a:pt x="8" y="32"/>
                </a:cubicBezTo>
                <a:close/>
                <a:moveTo>
                  <a:pt x="23" y="17"/>
                </a:moveTo>
                <a:cubicBezTo>
                  <a:pt x="22" y="18"/>
                  <a:pt x="21" y="18"/>
                  <a:pt x="20" y="19"/>
                </a:cubicBezTo>
                <a:cubicBezTo>
                  <a:pt x="21" y="19"/>
                  <a:pt x="22" y="18"/>
                  <a:pt x="23" y="18"/>
                </a:cubicBezTo>
                <a:cubicBezTo>
                  <a:pt x="23" y="18"/>
                  <a:pt x="23" y="17"/>
                  <a:pt x="23" y="17"/>
                </a:cubicBez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8947" name="任意多边形 1048946"/>
          <p:cNvSpPr/>
          <p:nvPr/>
        </p:nvSpPr>
        <p:spPr bwMode="auto">
          <a:xfrm>
            <a:off x="3241675" y="6015037"/>
            <a:ext cx="11112" cy="12700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1" y="0"/>
                  <a:pt x="1" y="0"/>
                  <a:pt x="1" y="1"/>
                </a:cubicBezTo>
                <a:cubicBezTo>
                  <a:pt x="1" y="1"/>
                  <a:pt x="1" y="1"/>
                  <a:pt x="0" y="1"/>
                </a:cubicBez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8948" name="任意多边形 1048947"/>
          <p:cNvSpPr/>
          <p:nvPr/>
        </p:nvSpPr>
        <p:spPr bwMode="auto">
          <a:xfrm>
            <a:off x="2797175" y="4152900"/>
            <a:ext cx="511175" cy="149225"/>
          </a:xfrm>
          <a:custGeom>
            <a:avLst/>
            <a:gdLst/>
            <a:ahLst/>
            <a:cxnLst/>
            <a:rect l="0" t="0" r="0" b="0"/>
            <a:pathLst>
              <a:path w="55" h="13">
                <a:moveTo>
                  <a:pt x="1" y="13"/>
                </a:moveTo>
                <a:cubicBezTo>
                  <a:pt x="1" y="13"/>
                  <a:pt x="0" y="12"/>
                  <a:pt x="0" y="12"/>
                </a:cubicBezTo>
                <a:cubicBezTo>
                  <a:pt x="0" y="11"/>
                  <a:pt x="0" y="10"/>
                  <a:pt x="1" y="10"/>
                </a:cubicBezTo>
                <a:cubicBezTo>
                  <a:pt x="13" y="8"/>
                  <a:pt x="22" y="5"/>
                  <a:pt x="30" y="2"/>
                </a:cubicBezTo>
                <a:cubicBezTo>
                  <a:pt x="30" y="1"/>
                  <a:pt x="30" y="1"/>
                  <a:pt x="30" y="1"/>
                </a:cubicBezTo>
                <a:cubicBezTo>
                  <a:pt x="30" y="1"/>
                  <a:pt x="31" y="0"/>
                  <a:pt x="31" y="0"/>
                </a:cubicBezTo>
                <a:cubicBezTo>
                  <a:pt x="32" y="0"/>
                  <a:pt x="34" y="0"/>
                  <a:pt x="35" y="0"/>
                </a:cubicBezTo>
                <a:cubicBezTo>
                  <a:pt x="38" y="0"/>
                  <a:pt x="41" y="0"/>
                  <a:pt x="43" y="1"/>
                </a:cubicBezTo>
                <a:cubicBezTo>
                  <a:pt x="44" y="1"/>
                  <a:pt x="45" y="1"/>
                  <a:pt x="45" y="1"/>
                </a:cubicBezTo>
                <a:cubicBezTo>
                  <a:pt x="47" y="1"/>
                  <a:pt x="48" y="2"/>
                  <a:pt x="50" y="2"/>
                </a:cubicBezTo>
                <a:cubicBezTo>
                  <a:pt x="50" y="2"/>
                  <a:pt x="50" y="2"/>
                  <a:pt x="51" y="2"/>
                </a:cubicBezTo>
                <a:cubicBezTo>
                  <a:pt x="52" y="2"/>
                  <a:pt x="53" y="2"/>
                  <a:pt x="54" y="3"/>
                </a:cubicBezTo>
                <a:cubicBezTo>
                  <a:pt x="55" y="3"/>
                  <a:pt x="55" y="3"/>
                  <a:pt x="55" y="4"/>
                </a:cubicBezTo>
                <a:cubicBezTo>
                  <a:pt x="55" y="5"/>
                  <a:pt x="55" y="5"/>
                  <a:pt x="54" y="5"/>
                </a:cubicBezTo>
                <a:cubicBezTo>
                  <a:pt x="54" y="5"/>
                  <a:pt x="53" y="6"/>
                  <a:pt x="52" y="6"/>
                </a:cubicBezTo>
                <a:cubicBezTo>
                  <a:pt x="52" y="6"/>
                  <a:pt x="52" y="6"/>
                  <a:pt x="52" y="6"/>
                </a:cubicBezTo>
                <a:cubicBezTo>
                  <a:pt x="50" y="6"/>
                  <a:pt x="48" y="5"/>
                  <a:pt x="46" y="5"/>
                </a:cubicBezTo>
                <a:cubicBezTo>
                  <a:pt x="45" y="5"/>
                  <a:pt x="44" y="4"/>
                  <a:pt x="44" y="4"/>
                </a:cubicBezTo>
                <a:cubicBezTo>
                  <a:pt x="40" y="4"/>
                  <a:pt x="37" y="3"/>
                  <a:pt x="34" y="3"/>
                </a:cubicBezTo>
                <a:cubicBezTo>
                  <a:pt x="34" y="3"/>
                  <a:pt x="34" y="4"/>
                  <a:pt x="33" y="4"/>
                </a:cubicBezTo>
                <a:cubicBezTo>
                  <a:pt x="25" y="9"/>
                  <a:pt x="13" y="12"/>
                  <a:pt x="1" y="13"/>
                </a:cubicBezTo>
                <a:cubicBezTo>
                  <a:pt x="1" y="13"/>
                  <a:pt x="1" y="13"/>
                  <a:pt x="1" y="13"/>
                </a:cubicBez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8949" name="任意多边形 1048948"/>
          <p:cNvSpPr/>
          <p:nvPr/>
        </p:nvSpPr>
        <p:spPr bwMode="auto">
          <a:xfrm>
            <a:off x="3019425" y="4221162"/>
            <a:ext cx="38100" cy="47625"/>
          </a:xfrm>
          <a:custGeom>
            <a:avLst/>
            <a:gdLst/>
            <a:ahLst/>
            <a:cxnLst/>
            <a:rect l="0" t="0" r="0" b="0"/>
            <a:pathLst>
              <a:path w="4" h="4">
                <a:moveTo>
                  <a:pt x="2" y="4"/>
                </a:moveTo>
                <a:cubicBezTo>
                  <a:pt x="1" y="4"/>
                  <a:pt x="0" y="3"/>
                  <a:pt x="0" y="2"/>
                </a:cubicBezTo>
                <a:cubicBezTo>
                  <a:pt x="0" y="2"/>
                  <a:pt x="0" y="1"/>
                  <a:pt x="1" y="1"/>
                </a:cubicBezTo>
                <a:cubicBezTo>
                  <a:pt x="1" y="0"/>
                  <a:pt x="2" y="0"/>
                  <a:pt x="2" y="0"/>
                </a:cubicBezTo>
                <a:cubicBezTo>
                  <a:pt x="2" y="0"/>
                  <a:pt x="2" y="0"/>
                  <a:pt x="3" y="0"/>
                </a:cubicBezTo>
                <a:cubicBezTo>
                  <a:pt x="3" y="0"/>
                  <a:pt x="3" y="0"/>
                  <a:pt x="3" y="0"/>
                </a:cubicBezTo>
                <a:cubicBezTo>
                  <a:pt x="4" y="0"/>
                  <a:pt x="4" y="1"/>
                  <a:pt x="4" y="2"/>
                </a:cubicBezTo>
                <a:cubicBezTo>
                  <a:pt x="4" y="3"/>
                  <a:pt x="4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4"/>
                  <a:pt x="2" y="4"/>
                  <a:pt x="2" y="4"/>
                </a:cubicBez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8950" name="任意多边形 1048949"/>
          <p:cNvSpPr/>
          <p:nvPr/>
        </p:nvSpPr>
        <p:spPr bwMode="auto">
          <a:xfrm>
            <a:off x="3094037" y="4257675"/>
            <a:ext cx="38100" cy="44450"/>
          </a:xfrm>
          <a:custGeom>
            <a:avLst/>
            <a:gdLst/>
            <a:ahLst/>
            <a:cxnLst/>
            <a:rect l="0" t="0" r="0" b="0"/>
            <a:pathLst>
              <a:path w="4" h="4">
                <a:moveTo>
                  <a:pt x="2" y="4"/>
                </a:moveTo>
                <a:cubicBezTo>
                  <a:pt x="1" y="4"/>
                  <a:pt x="0" y="3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3" y="0"/>
                  <a:pt x="3" y="0"/>
                  <a:pt x="3" y="0"/>
                </a:cubicBezTo>
                <a:cubicBezTo>
                  <a:pt x="4" y="1"/>
                  <a:pt x="4" y="1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3"/>
                  <a:pt x="3" y="3"/>
                  <a:pt x="2" y="4"/>
                </a:cubicBezTo>
                <a:cubicBezTo>
                  <a:pt x="2" y="4"/>
                  <a:pt x="2" y="4"/>
                  <a:pt x="2" y="4"/>
                </a:cubicBez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8951" name="任意多边形 1048950"/>
          <p:cNvSpPr/>
          <p:nvPr/>
        </p:nvSpPr>
        <p:spPr bwMode="auto">
          <a:xfrm>
            <a:off x="3084512" y="4187825"/>
            <a:ext cx="47625" cy="33337"/>
          </a:xfrm>
          <a:custGeom>
            <a:avLst/>
            <a:gdLst/>
            <a:ahLst/>
            <a:cxnLst/>
            <a:rect l="0" t="0" r="0" b="0"/>
            <a:pathLst>
              <a:path w="5" h="3">
                <a:moveTo>
                  <a:pt x="3" y="3"/>
                </a:moveTo>
                <a:cubicBezTo>
                  <a:pt x="3" y="3"/>
                  <a:pt x="2" y="3"/>
                  <a:pt x="2" y="3"/>
                </a:cubicBezTo>
                <a:cubicBezTo>
                  <a:pt x="2" y="3"/>
                  <a:pt x="2" y="3"/>
                  <a:pt x="2" y="3"/>
                </a:cubicBezTo>
                <a:cubicBezTo>
                  <a:pt x="1" y="3"/>
                  <a:pt x="1" y="3"/>
                  <a:pt x="1" y="3"/>
                </a:cubicBezTo>
                <a:cubicBezTo>
                  <a:pt x="0" y="2"/>
                  <a:pt x="0" y="2"/>
                  <a:pt x="0" y="1"/>
                </a:cubicBezTo>
                <a:cubicBezTo>
                  <a:pt x="0" y="0"/>
                  <a:pt x="1" y="0"/>
                  <a:pt x="2" y="0"/>
                </a:cubicBezTo>
                <a:cubicBezTo>
                  <a:pt x="2" y="0"/>
                  <a:pt x="2" y="0"/>
                  <a:pt x="3" y="0"/>
                </a:cubicBezTo>
                <a:cubicBezTo>
                  <a:pt x="3" y="0"/>
                  <a:pt x="4" y="0"/>
                  <a:pt x="4" y="0"/>
                </a:cubicBezTo>
                <a:cubicBezTo>
                  <a:pt x="5" y="0"/>
                  <a:pt x="5" y="1"/>
                  <a:pt x="5" y="1"/>
                </a:cubicBezTo>
                <a:cubicBezTo>
                  <a:pt x="5" y="2"/>
                  <a:pt x="5" y="3"/>
                  <a:pt x="4" y="3"/>
                </a:cubicBezTo>
                <a:cubicBezTo>
                  <a:pt x="4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8952" name="任意多边形 1048951"/>
          <p:cNvSpPr/>
          <p:nvPr/>
        </p:nvSpPr>
        <p:spPr bwMode="auto">
          <a:xfrm>
            <a:off x="3186112" y="4198937"/>
            <a:ext cx="38100" cy="34925"/>
          </a:xfrm>
          <a:custGeom>
            <a:avLst/>
            <a:gdLst/>
            <a:ahLst/>
            <a:cxnLst/>
            <a:rect l="0" t="0" r="0" b="0"/>
            <a:pathLst>
              <a:path w="4" h="3">
                <a:moveTo>
                  <a:pt x="2" y="3"/>
                </a:moveTo>
                <a:cubicBezTo>
                  <a:pt x="2" y="3"/>
                  <a:pt x="1" y="3"/>
                  <a:pt x="1" y="3"/>
                </a:cubicBezTo>
                <a:cubicBezTo>
                  <a:pt x="1" y="3"/>
                  <a:pt x="0" y="3"/>
                  <a:pt x="0" y="3"/>
                </a:cubicBezTo>
                <a:cubicBezTo>
                  <a:pt x="0" y="2"/>
                  <a:pt x="0" y="1"/>
                  <a:pt x="0" y="1"/>
                </a:cubicBezTo>
                <a:cubicBezTo>
                  <a:pt x="0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2" y="0"/>
                  <a:pt x="3" y="0"/>
                  <a:pt x="3" y="0"/>
                </a:cubicBezTo>
                <a:cubicBezTo>
                  <a:pt x="3" y="1"/>
                  <a:pt x="3" y="1"/>
                  <a:pt x="3" y="2"/>
                </a:cubicBezTo>
                <a:cubicBezTo>
                  <a:pt x="4" y="2"/>
                  <a:pt x="3" y="3"/>
                  <a:pt x="2" y="3"/>
                </a:cubicBezTo>
                <a:cubicBezTo>
                  <a:pt x="2" y="3"/>
                  <a:pt x="2" y="3"/>
                  <a:pt x="2" y="3"/>
                </a:cubicBezTo>
                <a:cubicBezTo>
                  <a:pt x="2" y="3"/>
                  <a:pt x="2" y="3"/>
                  <a:pt x="2" y="3"/>
                </a:cubicBez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8953" name="任意多边形 1048952"/>
          <p:cNvSpPr/>
          <p:nvPr/>
        </p:nvSpPr>
        <p:spPr bwMode="auto">
          <a:xfrm>
            <a:off x="3178175" y="4244975"/>
            <a:ext cx="36512" cy="46037"/>
          </a:xfrm>
          <a:custGeom>
            <a:avLst/>
            <a:gdLst/>
            <a:ahLst/>
            <a:cxnLst/>
            <a:rect l="0" t="0" r="0" b="0"/>
            <a:pathLst>
              <a:path w="4" h="4">
                <a:moveTo>
                  <a:pt x="2" y="4"/>
                </a:moveTo>
                <a:cubicBezTo>
                  <a:pt x="1" y="4"/>
                  <a:pt x="0" y="3"/>
                  <a:pt x="0" y="2"/>
                </a:cubicBezTo>
                <a:cubicBezTo>
                  <a:pt x="0" y="1"/>
                  <a:pt x="0" y="1"/>
                  <a:pt x="0" y="0"/>
                </a:cubicBezTo>
                <a:cubicBezTo>
                  <a:pt x="1" y="0"/>
                  <a:pt x="1" y="0"/>
                  <a:pt x="2" y="0"/>
                </a:cubicBezTo>
                <a:cubicBezTo>
                  <a:pt x="3" y="0"/>
                  <a:pt x="4" y="1"/>
                  <a:pt x="4" y="2"/>
                </a:cubicBezTo>
                <a:cubicBezTo>
                  <a:pt x="4" y="2"/>
                  <a:pt x="4" y="3"/>
                  <a:pt x="3" y="3"/>
                </a:cubicBezTo>
                <a:cubicBezTo>
                  <a:pt x="3" y="3"/>
                  <a:pt x="2" y="4"/>
                  <a:pt x="2" y="4"/>
                </a:cubicBez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8954" name="任意多边形 1048953"/>
          <p:cNvSpPr/>
          <p:nvPr/>
        </p:nvSpPr>
        <p:spPr bwMode="auto">
          <a:xfrm>
            <a:off x="3149600" y="4221162"/>
            <a:ext cx="36512" cy="47625"/>
          </a:xfrm>
          <a:custGeom>
            <a:avLst/>
            <a:gdLst/>
            <a:ahLst/>
            <a:cxnLst/>
            <a:rect l="0" t="0" r="0" b="0"/>
            <a:pathLst>
              <a:path w="4" h="4">
                <a:moveTo>
                  <a:pt x="2" y="4"/>
                </a:moveTo>
                <a:cubicBezTo>
                  <a:pt x="1" y="4"/>
                  <a:pt x="0" y="3"/>
                  <a:pt x="0" y="2"/>
                </a:cubicBezTo>
                <a:cubicBezTo>
                  <a:pt x="0" y="2"/>
                  <a:pt x="1" y="1"/>
                  <a:pt x="1" y="1"/>
                </a:cubicBezTo>
                <a:cubicBezTo>
                  <a:pt x="1" y="1"/>
                  <a:pt x="1" y="0"/>
                  <a:pt x="2" y="0"/>
                </a:cubicBezTo>
                <a:cubicBezTo>
                  <a:pt x="3" y="0"/>
                  <a:pt x="4" y="1"/>
                  <a:pt x="4" y="2"/>
                </a:cubicBezTo>
                <a:cubicBezTo>
                  <a:pt x="4" y="2"/>
                  <a:pt x="3" y="3"/>
                  <a:pt x="3" y="3"/>
                </a:cubicBezTo>
                <a:cubicBezTo>
                  <a:pt x="3" y="3"/>
                  <a:pt x="2" y="4"/>
                  <a:pt x="2" y="4"/>
                </a:cubicBez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8955" name="任意多边形 1048954"/>
          <p:cNvSpPr/>
          <p:nvPr/>
        </p:nvSpPr>
        <p:spPr bwMode="auto">
          <a:xfrm>
            <a:off x="2163762" y="4578350"/>
            <a:ext cx="650875" cy="1519237"/>
          </a:xfrm>
          <a:custGeom>
            <a:avLst/>
            <a:gdLst/>
            <a:ahLst/>
            <a:cxnLst/>
            <a:rect l="0" t="0" r="0" b="0"/>
            <a:pathLst>
              <a:path w="70" h="132">
                <a:moveTo>
                  <a:pt x="10" y="132"/>
                </a:moveTo>
                <a:cubicBezTo>
                  <a:pt x="6" y="132"/>
                  <a:pt x="3" y="132"/>
                  <a:pt x="1" y="131"/>
                </a:cubicBezTo>
                <a:cubicBezTo>
                  <a:pt x="0" y="130"/>
                  <a:pt x="0" y="130"/>
                  <a:pt x="0" y="129"/>
                </a:cubicBezTo>
                <a:cubicBezTo>
                  <a:pt x="0" y="128"/>
                  <a:pt x="0" y="128"/>
                  <a:pt x="1" y="128"/>
                </a:cubicBezTo>
                <a:cubicBezTo>
                  <a:pt x="4" y="128"/>
                  <a:pt x="6" y="128"/>
                  <a:pt x="8" y="128"/>
                </a:cubicBezTo>
                <a:cubicBezTo>
                  <a:pt x="13" y="128"/>
                  <a:pt x="17" y="127"/>
                  <a:pt x="20" y="127"/>
                </a:cubicBezTo>
                <a:cubicBezTo>
                  <a:pt x="22" y="127"/>
                  <a:pt x="24" y="126"/>
                  <a:pt x="25" y="126"/>
                </a:cubicBezTo>
                <a:cubicBezTo>
                  <a:pt x="29" y="125"/>
                  <a:pt x="32" y="125"/>
                  <a:pt x="36" y="124"/>
                </a:cubicBezTo>
                <a:cubicBezTo>
                  <a:pt x="36" y="124"/>
                  <a:pt x="36" y="124"/>
                  <a:pt x="37" y="123"/>
                </a:cubicBezTo>
                <a:cubicBezTo>
                  <a:pt x="37" y="123"/>
                  <a:pt x="37" y="123"/>
                  <a:pt x="38" y="122"/>
                </a:cubicBezTo>
                <a:cubicBezTo>
                  <a:pt x="36" y="108"/>
                  <a:pt x="34" y="93"/>
                  <a:pt x="33" y="79"/>
                </a:cubicBezTo>
                <a:cubicBezTo>
                  <a:pt x="33" y="79"/>
                  <a:pt x="33" y="79"/>
                  <a:pt x="33" y="79"/>
                </a:cubicBezTo>
                <a:cubicBezTo>
                  <a:pt x="32" y="79"/>
                  <a:pt x="31" y="78"/>
                  <a:pt x="31" y="78"/>
                </a:cubicBezTo>
                <a:cubicBezTo>
                  <a:pt x="31" y="77"/>
                  <a:pt x="32" y="76"/>
                  <a:pt x="32" y="76"/>
                </a:cubicBezTo>
                <a:cubicBezTo>
                  <a:pt x="33" y="76"/>
                  <a:pt x="33" y="76"/>
                  <a:pt x="33" y="75"/>
                </a:cubicBezTo>
                <a:cubicBezTo>
                  <a:pt x="33" y="75"/>
                  <a:pt x="33" y="74"/>
                  <a:pt x="33" y="73"/>
                </a:cubicBezTo>
                <a:cubicBezTo>
                  <a:pt x="32" y="73"/>
                  <a:pt x="32" y="72"/>
                  <a:pt x="32" y="72"/>
                </a:cubicBezTo>
                <a:cubicBezTo>
                  <a:pt x="31" y="71"/>
                  <a:pt x="32" y="70"/>
                  <a:pt x="32" y="70"/>
                </a:cubicBezTo>
                <a:cubicBezTo>
                  <a:pt x="33" y="70"/>
                  <a:pt x="33" y="70"/>
                  <a:pt x="33" y="70"/>
                </a:cubicBezTo>
                <a:cubicBezTo>
                  <a:pt x="33" y="70"/>
                  <a:pt x="32" y="69"/>
                  <a:pt x="32" y="69"/>
                </a:cubicBezTo>
                <a:cubicBezTo>
                  <a:pt x="32" y="65"/>
                  <a:pt x="32" y="62"/>
                  <a:pt x="32" y="59"/>
                </a:cubicBezTo>
                <a:cubicBezTo>
                  <a:pt x="32" y="59"/>
                  <a:pt x="32" y="59"/>
                  <a:pt x="32" y="59"/>
                </a:cubicBezTo>
                <a:cubicBezTo>
                  <a:pt x="32" y="59"/>
                  <a:pt x="32" y="59"/>
                  <a:pt x="32" y="59"/>
                </a:cubicBezTo>
                <a:cubicBezTo>
                  <a:pt x="31" y="59"/>
                  <a:pt x="30" y="58"/>
                  <a:pt x="30" y="57"/>
                </a:cubicBezTo>
                <a:cubicBezTo>
                  <a:pt x="30" y="56"/>
                  <a:pt x="31" y="56"/>
                  <a:pt x="31" y="56"/>
                </a:cubicBezTo>
                <a:cubicBezTo>
                  <a:pt x="32" y="55"/>
                  <a:pt x="32" y="55"/>
                  <a:pt x="32" y="55"/>
                </a:cubicBezTo>
                <a:cubicBezTo>
                  <a:pt x="32" y="55"/>
                  <a:pt x="32" y="54"/>
                  <a:pt x="32" y="54"/>
                </a:cubicBezTo>
                <a:cubicBezTo>
                  <a:pt x="31" y="54"/>
                  <a:pt x="31" y="54"/>
                  <a:pt x="30" y="54"/>
                </a:cubicBezTo>
                <a:cubicBezTo>
                  <a:pt x="30" y="54"/>
                  <a:pt x="30" y="54"/>
                  <a:pt x="30" y="54"/>
                </a:cubicBezTo>
                <a:cubicBezTo>
                  <a:pt x="29" y="54"/>
                  <a:pt x="29" y="54"/>
                  <a:pt x="28" y="53"/>
                </a:cubicBezTo>
                <a:cubicBezTo>
                  <a:pt x="28" y="52"/>
                  <a:pt x="29" y="51"/>
                  <a:pt x="29" y="51"/>
                </a:cubicBezTo>
                <a:cubicBezTo>
                  <a:pt x="30" y="51"/>
                  <a:pt x="31" y="50"/>
                  <a:pt x="32" y="50"/>
                </a:cubicBezTo>
                <a:cubicBezTo>
                  <a:pt x="31" y="50"/>
                  <a:pt x="31" y="49"/>
                  <a:pt x="31" y="49"/>
                </a:cubicBezTo>
                <a:cubicBezTo>
                  <a:pt x="30" y="48"/>
                  <a:pt x="31" y="48"/>
                  <a:pt x="31" y="47"/>
                </a:cubicBezTo>
                <a:cubicBezTo>
                  <a:pt x="31" y="47"/>
                  <a:pt x="32" y="47"/>
                  <a:pt x="32" y="46"/>
                </a:cubicBezTo>
                <a:cubicBezTo>
                  <a:pt x="32" y="45"/>
                  <a:pt x="32" y="44"/>
                  <a:pt x="32" y="43"/>
                </a:cubicBezTo>
                <a:cubicBezTo>
                  <a:pt x="32" y="44"/>
                  <a:pt x="31" y="44"/>
                  <a:pt x="31" y="44"/>
                </a:cubicBezTo>
                <a:cubicBezTo>
                  <a:pt x="31" y="44"/>
                  <a:pt x="30" y="44"/>
                  <a:pt x="30" y="44"/>
                </a:cubicBezTo>
                <a:cubicBezTo>
                  <a:pt x="29" y="44"/>
                  <a:pt x="29" y="44"/>
                  <a:pt x="28" y="43"/>
                </a:cubicBezTo>
                <a:cubicBezTo>
                  <a:pt x="28" y="42"/>
                  <a:pt x="28" y="42"/>
                  <a:pt x="29" y="41"/>
                </a:cubicBezTo>
                <a:cubicBezTo>
                  <a:pt x="30" y="40"/>
                  <a:pt x="31" y="40"/>
                  <a:pt x="32" y="39"/>
                </a:cubicBezTo>
                <a:cubicBezTo>
                  <a:pt x="32" y="37"/>
                  <a:pt x="32" y="35"/>
                  <a:pt x="32" y="33"/>
                </a:cubicBezTo>
                <a:cubicBezTo>
                  <a:pt x="32" y="34"/>
                  <a:pt x="31" y="34"/>
                  <a:pt x="31" y="34"/>
                </a:cubicBezTo>
                <a:cubicBezTo>
                  <a:pt x="31" y="34"/>
                  <a:pt x="30" y="34"/>
                  <a:pt x="30" y="34"/>
                </a:cubicBezTo>
                <a:cubicBezTo>
                  <a:pt x="29" y="34"/>
                  <a:pt x="29" y="34"/>
                  <a:pt x="28" y="33"/>
                </a:cubicBezTo>
                <a:cubicBezTo>
                  <a:pt x="28" y="32"/>
                  <a:pt x="28" y="32"/>
                  <a:pt x="29" y="31"/>
                </a:cubicBezTo>
                <a:cubicBezTo>
                  <a:pt x="30" y="31"/>
                  <a:pt x="31" y="30"/>
                  <a:pt x="32" y="29"/>
                </a:cubicBezTo>
                <a:cubicBezTo>
                  <a:pt x="32" y="29"/>
                  <a:pt x="32" y="29"/>
                  <a:pt x="32" y="28"/>
                </a:cubicBezTo>
                <a:cubicBezTo>
                  <a:pt x="32" y="28"/>
                  <a:pt x="32" y="28"/>
                  <a:pt x="32" y="28"/>
                </a:cubicBezTo>
                <a:cubicBezTo>
                  <a:pt x="32" y="29"/>
                  <a:pt x="32" y="29"/>
                  <a:pt x="31" y="29"/>
                </a:cubicBezTo>
                <a:cubicBezTo>
                  <a:pt x="30" y="29"/>
                  <a:pt x="30" y="28"/>
                  <a:pt x="30" y="27"/>
                </a:cubicBezTo>
                <a:cubicBezTo>
                  <a:pt x="29" y="27"/>
                  <a:pt x="30" y="26"/>
                  <a:pt x="30" y="26"/>
                </a:cubicBezTo>
                <a:cubicBezTo>
                  <a:pt x="31" y="25"/>
                  <a:pt x="32" y="25"/>
                  <a:pt x="32" y="24"/>
                </a:cubicBezTo>
                <a:cubicBezTo>
                  <a:pt x="33" y="24"/>
                  <a:pt x="33" y="24"/>
                  <a:pt x="33" y="24"/>
                </a:cubicBezTo>
                <a:cubicBezTo>
                  <a:pt x="33" y="24"/>
                  <a:pt x="33" y="24"/>
                  <a:pt x="33" y="23"/>
                </a:cubicBezTo>
                <a:cubicBezTo>
                  <a:pt x="33" y="23"/>
                  <a:pt x="32" y="23"/>
                  <a:pt x="32" y="23"/>
                </a:cubicBezTo>
                <a:cubicBezTo>
                  <a:pt x="32" y="22"/>
                  <a:pt x="32" y="22"/>
                  <a:pt x="32" y="21"/>
                </a:cubicBezTo>
                <a:cubicBezTo>
                  <a:pt x="32" y="20"/>
                  <a:pt x="33" y="20"/>
                  <a:pt x="33" y="19"/>
                </a:cubicBezTo>
                <a:cubicBezTo>
                  <a:pt x="33" y="18"/>
                  <a:pt x="33" y="16"/>
                  <a:pt x="34" y="15"/>
                </a:cubicBezTo>
                <a:cubicBezTo>
                  <a:pt x="32" y="15"/>
                  <a:pt x="31" y="15"/>
                  <a:pt x="29" y="15"/>
                </a:cubicBezTo>
                <a:cubicBezTo>
                  <a:pt x="29" y="15"/>
                  <a:pt x="29" y="15"/>
                  <a:pt x="28" y="15"/>
                </a:cubicBezTo>
                <a:cubicBezTo>
                  <a:pt x="25" y="16"/>
                  <a:pt x="22" y="16"/>
                  <a:pt x="18" y="16"/>
                </a:cubicBezTo>
                <a:cubicBezTo>
                  <a:pt x="15" y="17"/>
                  <a:pt x="12" y="17"/>
                  <a:pt x="9" y="17"/>
                </a:cubicBezTo>
                <a:cubicBezTo>
                  <a:pt x="8" y="17"/>
                  <a:pt x="8" y="17"/>
                  <a:pt x="8" y="17"/>
                </a:cubicBezTo>
                <a:cubicBezTo>
                  <a:pt x="8" y="17"/>
                  <a:pt x="8" y="17"/>
                  <a:pt x="7" y="17"/>
                </a:cubicBezTo>
                <a:cubicBezTo>
                  <a:pt x="6" y="17"/>
                  <a:pt x="5" y="17"/>
                  <a:pt x="4" y="17"/>
                </a:cubicBezTo>
                <a:cubicBezTo>
                  <a:pt x="5" y="33"/>
                  <a:pt x="5" y="50"/>
                  <a:pt x="5" y="66"/>
                </a:cubicBezTo>
                <a:cubicBezTo>
                  <a:pt x="6" y="71"/>
                  <a:pt x="6" y="76"/>
                  <a:pt x="6" y="82"/>
                </a:cubicBezTo>
                <a:cubicBezTo>
                  <a:pt x="6" y="88"/>
                  <a:pt x="6" y="93"/>
                  <a:pt x="6" y="98"/>
                </a:cubicBezTo>
                <a:cubicBezTo>
                  <a:pt x="6" y="101"/>
                  <a:pt x="6" y="103"/>
                  <a:pt x="6" y="105"/>
                </a:cubicBezTo>
                <a:cubicBezTo>
                  <a:pt x="5" y="108"/>
                  <a:pt x="5" y="111"/>
                  <a:pt x="5" y="113"/>
                </a:cubicBezTo>
                <a:cubicBezTo>
                  <a:pt x="5" y="115"/>
                  <a:pt x="5" y="117"/>
                  <a:pt x="5" y="120"/>
                </a:cubicBezTo>
                <a:cubicBezTo>
                  <a:pt x="5" y="120"/>
                  <a:pt x="5" y="120"/>
                  <a:pt x="5" y="121"/>
                </a:cubicBezTo>
                <a:cubicBezTo>
                  <a:pt x="5" y="122"/>
                  <a:pt x="6" y="123"/>
                  <a:pt x="5" y="124"/>
                </a:cubicBezTo>
                <a:cubicBezTo>
                  <a:pt x="5" y="125"/>
                  <a:pt x="5" y="126"/>
                  <a:pt x="4" y="126"/>
                </a:cubicBezTo>
                <a:cubicBezTo>
                  <a:pt x="4" y="126"/>
                  <a:pt x="4" y="126"/>
                  <a:pt x="3" y="126"/>
                </a:cubicBezTo>
                <a:cubicBezTo>
                  <a:pt x="2" y="126"/>
                  <a:pt x="1" y="125"/>
                  <a:pt x="1" y="124"/>
                </a:cubicBezTo>
                <a:cubicBezTo>
                  <a:pt x="1" y="124"/>
                  <a:pt x="1" y="124"/>
                  <a:pt x="1" y="124"/>
                </a:cubicBezTo>
                <a:cubicBezTo>
                  <a:pt x="1" y="123"/>
                  <a:pt x="1" y="122"/>
                  <a:pt x="1" y="120"/>
                </a:cubicBezTo>
                <a:cubicBezTo>
                  <a:pt x="1" y="120"/>
                  <a:pt x="1" y="119"/>
                  <a:pt x="1" y="119"/>
                </a:cubicBezTo>
                <a:cubicBezTo>
                  <a:pt x="1" y="118"/>
                  <a:pt x="1" y="118"/>
                  <a:pt x="1" y="117"/>
                </a:cubicBezTo>
                <a:cubicBezTo>
                  <a:pt x="1" y="116"/>
                  <a:pt x="1" y="114"/>
                  <a:pt x="1" y="112"/>
                </a:cubicBezTo>
                <a:cubicBezTo>
                  <a:pt x="2" y="102"/>
                  <a:pt x="2" y="91"/>
                  <a:pt x="2" y="81"/>
                </a:cubicBezTo>
                <a:cubicBezTo>
                  <a:pt x="2" y="72"/>
                  <a:pt x="2" y="64"/>
                  <a:pt x="1" y="55"/>
                </a:cubicBezTo>
                <a:cubicBezTo>
                  <a:pt x="1" y="43"/>
                  <a:pt x="1" y="29"/>
                  <a:pt x="1" y="16"/>
                </a:cubicBezTo>
                <a:cubicBezTo>
                  <a:pt x="1" y="15"/>
                  <a:pt x="1" y="15"/>
                  <a:pt x="2" y="15"/>
                </a:cubicBezTo>
                <a:cubicBezTo>
                  <a:pt x="2" y="15"/>
                  <a:pt x="2" y="15"/>
                  <a:pt x="2" y="14"/>
                </a:cubicBezTo>
                <a:cubicBezTo>
                  <a:pt x="2" y="14"/>
                  <a:pt x="2" y="14"/>
                  <a:pt x="3" y="14"/>
                </a:cubicBezTo>
                <a:cubicBezTo>
                  <a:pt x="4" y="13"/>
                  <a:pt x="6" y="13"/>
                  <a:pt x="7" y="13"/>
                </a:cubicBezTo>
                <a:cubicBezTo>
                  <a:pt x="8" y="13"/>
                  <a:pt x="8" y="13"/>
                  <a:pt x="8" y="13"/>
                </a:cubicBezTo>
                <a:cubicBezTo>
                  <a:pt x="9" y="13"/>
                  <a:pt x="9" y="13"/>
                  <a:pt x="9" y="13"/>
                </a:cubicBezTo>
                <a:cubicBezTo>
                  <a:pt x="13" y="13"/>
                  <a:pt x="15" y="13"/>
                  <a:pt x="18" y="13"/>
                </a:cubicBezTo>
                <a:cubicBezTo>
                  <a:pt x="22" y="13"/>
                  <a:pt x="25" y="12"/>
                  <a:pt x="27" y="12"/>
                </a:cubicBezTo>
                <a:cubicBezTo>
                  <a:pt x="27" y="12"/>
                  <a:pt x="27" y="12"/>
                  <a:pt x="27" y="12"/>
                </a:cubicBezTo>
                <a:cubicBezTo>
                  <a:pt x="29" y="12"/>
                  <a:pt x="30" y="12"/>
                  <a:pt x="31" y="11"/>
                </a:cubicBezTo>
                <a:cubicBezTo>
                  <a:pt x="32" y="11"/>
                  <a:pt x="32" y="11"/>
                  <a:pt x="32" y="11"/>
                </a:cubicBezTo>
                <a:cubicBezTo>
                  <a:pt x="32" y="11"/>
                  <a:pt x="33" y="11"/>
                  <a:pt x="33" y="11"/>
                </a:cubicBezTo>
                <a:cubicBezTo>
                  <a:pt x="35" y="10"/>
                  <a:pt x="37" y="9"/>
                  <a:pt x="39" y="8"/>
                </a:cubicBezTo>
                <a:cubicBezTo>
                  <a:pt x="40" y="8"/>
                  <a:pt x="42" y="7"/>
                  <a:pt x="43" y="7"/>
                </a:cubicBezTo>
                <a:cubicBezTo>
                  <a:pt x="45" y="6"/>
                  <a:pt x="47" y="5"/>
                  <a:pt x="49" y="4"/>
                </a:cubicBezTo>
                <a:cubicBezTo>
                  <a:pt x="46" y="4"/>
                  <a:pt x="43" y="4"/>
                  <a:pt x="41" y="4"/>
                </a:cubicBezTo>
                <a:cubicBezTo>
                  <a:pt x="39" y="4"/>
                  <a:pt x="38" y="4"/>
                  <a:pt x="36" y="4"/>
                </a:cubicBezTo>
                <a:cubicBezTo>
                  <a:pt x="35" y="4"/>
                  <a:pt x="33" y="4"/>
                  <a:pt x="32" y="4"/>
                </a:cubicBezTo>
                <a:cubicBezTo>
                  <a:pt x="31" y="4"/>
                  <a:pt x="30" y="4"/>
                  <a:pt x="29" y="4"/>
                </a:cubicBezTo>
                <a:cubicBezTo>
                  <a:pt x="29" y="4"/>
                  <a:pt x="29" y="4"/>
                  <a:pt x="29" y="5"/>
                </a:cubicBezTo>
                <a:cubicBezTo>
                  <a:pt x="25" y="7"/>
                  <a:pt x="21" y="8"/>
                  <a:pt x="18" y="10"/>
                </a:cubicBezTo>
                <a:cubicBezTo>
                  <a:pt x="15" y="11"/>
                  <a:pt x="13" y="12"/>
                  <a:pt x="10" y="13"/>
                </a:cubicBezTo>
                <a:cubicBezTo>
                  <a:pt x="10" y="13"/>
                  <a:pt x="10" y="13"/>
                  <a:pt x="10" y="13"/>
                </a:cubicBezTo>
                <a:cubicBezTo>
                  <a:pt x="9" y="13"/>
                  <a:pt x="9" y="13"/>
                  <a:pt x="9" y="12"/>
                </a:cubicBezTo>
                <a:cubicBezTo>
                  <a:pt x="9" y="12"/>
                  <a:pt x="9" y="11"/>
                  <a:pt x="9" y="11"/>
                </a:cubicBezTo>
                <a:cubicBezTo>
                  <a:pt x="11" y="10"/>
                  <a:pt x="13" y="9"/>
                  <a:pt x="15" y="8"/>
                </a:cubicBezTo>
                <a:cubicBezTo>
                  <a:pt x="18" y="6"/>
                  <a:pt x="22" y="4"/>
                  <a:pt x="26" y="3"/>
                </a:cubicBezTo>
                <a:cubicBezTo>
                  <a:pt x="26" y="2"/>
                  <a:pt x="26" y="2"/>
                  <a:pt x="26" y="2"/>
                </a:cubicBezTo>
                <a:cubicBezTo>
                  <a:pt x="26" y="2"/>
                  <a:pt x="27" y="1"/>
                  <a:pt x="27" y="1"/>
                </a:cubicBezTo>
                <a:cubicBezTo>
                  <a:pt x="31" y="1"/>
                  <a:pt x="35" y="1"/>
                  <a:pt x="39" y="1"/>
                </a:cubicBezTo>
                <a:cubicBezTo>
                  <a:pt x="43" y="0"/>
                  <a:pt x="48" y="0"/>
                  <a:pt x="52" y="0"/>
                </a:cubicBezTo>
                <a:cubicBezTo>
                  <a:pt x="52" y="0"/>
                  <a:pt x="52" y="0"/>
                  <a:pt x="52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4" y="0"/>
                  <a:pt x="54" y="0"/>
                  <a:pt x="54" y="0"/>
                </a:cubicBezTo>
                <a:cubicBezTo>
                  <a:pt x="54" y="0"/>
                  <a:pt x="54" y="0"/>
                  <a:pt x="55" y="0"/>
                </a:cubicBezTo>
                <a:cubicBezTo>
                  <a:pt x="55" y="0"/>
                  <a:pt x="56" y="0"/>
                  <a:pt x="56" y="1"/>
                </a:cubicBezTo>
                <a:cubicBezTo>
                  <a:pt x="57" y="1"/>
                  <a:pt x="57" y="2"/>
                  <a:pt x="56" y="2"/>
                </a:cubicBezTo>
                <a:cubicBezTo>
                  <a:pt x="56" y="3"/>
                  <a:pt x="56" y="3"/>
                  <a:pt x="55" y="4"/>
                </a:cubicBezTo>
                <a:cubicBezTo>
                  <a:pt x="56" y="4"/>
                  <a:pt x="56" y="4"/>
                  <a:pt x="56" y="4"/>
                </a:cubicBezTo>
                <a:cubicBezTo>
                  <a:pt x="56" y="11"/>
                  <a:pt x="56" y="17"/>
                  <a:pt x="56" y="23"/>
                </a:cubicBezTo>
                <a:cubicBezTo>
                  <a:pt x="56" y="26"/>
                  <a:pt x="57" y="28"/>
                  <a:pt x="57" y="31"/>
                </a:cubicBezTo>
                <a:cubicBezTo>
                  <a:pt x="57" y="38"/>
                  <a:pt x="57" y="44"/>
                  <a:pt x="57" y="50"/>
                </a:cubicBezTo>
                <a:cubicBezTo>
                  <a:pt x="57" y="50"/>
                  <a:pt x="58" y="50"/>
                  <a:pt x="58" y="51"/>
                </a:cubicBezTo>
                <a:cubicBezTo>
                  <a:pt x="58" y="51"/>
                  <a:pt x="58" y="52"/>
                  <a:pt x="58" y="52"/>
                </a:cubicBezTo>
                <a:cubicBezTo>
                  <a:pt x="58" y="52"/>
                  <a:pt x="57" y="53"/>
                  <a:pt x="57" y="53"/>
                </a:cubicBezTo>
                <a:cubicBezTo>
                  <a:pt x="57" y="54"/>
                  <a:pt x="57" y="55"/>
                  <a:pt x="57" y="55"/>
                </a:cubicBezTo>
                <a:cubicBezTo>
                  <a:pt x="57" y="55"/>
                  <a:pt x="57" y="55"/>
                  <a:pt x="57" y="55"/>
                </a:cubicBezTo>
                <a:cubicBezTo>
                  <a:pt x="57" y="55"/>
                  <a:pt x="57" y="55"/>
                  <a:pt x="57" y="55"/>
                </a:cubicBezTo>
                <a:cubicBezTo>
                  <a:pt x="58" y="55"/>
                  <a:pt x="58" y="56"/>
                  <a:pt x="59" y="56"/>
                </a:cubicBezTo>
                <a:cubicBezTo>
                  <a:pt x="59" y="57"/>
                  <a:pt x="59" y="57"/>
                  <a:pt x="59" y="58"/>
                </a:cubicBezTo>
                <a:cubicBezTo>
                  <a:pt x="58" y="58"/>
                  <a:pt x="58" y="59"/>
                  <a:pt x="57" y="60"/>
                </a:cubicBezTo>
                <a:cubicBezTo>
                  <a:pt x="57" y="61"/>
                  <a:pt x="57" y="62"/>
                  <a:pt x="57" y="63"/>
                </a:cubicBezTo>
                <a:cubicBezTo>
                  <a:pt x="57" y="63"/>
                  <a:pt x="58" y="63"/>
                  <a:pt x="58" y="62"/>
                </a:cubicBezTo>
                <a:cubicBezTo>
                  <a:pt x="58" y="62"/>
                  <a:pt x="58" y="62"/>
                  <a:pt x="58" y="62"/>
                </a:cubicBezTo>
                <a:cubicBezTo>
                  <a:pt x="59" y="62"/>
                  <a:pt x="59" y="63"/>
                  <a:pt x="60" y="63"/>
                </a:cubicBezTo>
                <a:cubicBezTo>
                  <a:pt x="60" y="64"/>
                  <a:pt x="60" y="64"/>
                  <a:pt x="59" y="65"/>
                </a:cubicBezTo>
                <a:cubicBezTo>
                  <a:pt x="59" y="66"/>
                  <a:pt x="58" y="66"/>
                  <a:pt x="57" y="67"/>
                </a:cubicBezTo>
                <a:cubicBezTo>
                  <a:pt x="57" y="71"/>
                  <a:pt x="57" y="74"/>
                  <a:pt x="56" y="78"/>
                </a:cubicBezTo>
                <a:cubicBezTo>
                  <a:pt x="57" y="77"/>
                  <a:pt x="59" y="76"/>
                  <a:pt x="60" y="76"/>
                </a:cubicBezTo>
                <a:cubicBezTo>
                  <a:pt x="60" y="76"/>
                  <a:pt x="60" y="76"/>
                  <a:pt x="60" y="76"/>
                </a:cubicBezTo>
                <a:cubicBezTo>
                  <a:pt x="61" y="76"/>
                  <a:pt x="61" y="76"/>
                  <a:pt x="62" y="77"/>
                </a:cubicBezTo>
                <a:cubicBezTo>
                  <a:pt x="62" y="78"/>
                  <a:pt x="62" y="78"/>
                  <a:pt x="61" y="79"/>
                </a:cubicBezTo>
                <a:cubicBezTo>
                  <a:pt x="60" y="80"/>
                  <a:pt x="59" y="81"/>
                  <a:pt x="57" y="82"/>
                </a:cubicBezTo>
                <a:cubicBezTo>
                  <a:pt x="57" y="82"/>
                  <a:pt x="56" y="83"/>
                  <a:pt x="56" y="83"/>
                </a:cubicBezTo>
                <a:cubicBezTo>
                  <a:pt x="56" y="84"/>
                  <a:pt x="56" y="86"/>
                  <a:pt x="56" y="87"/>
                </a:cubicBezTo>
                <a:cubicBezTo>
                  <a:pt x="56" y="87"/>
                  <a:pt x="56" y="87"/>
                  <a:pt x="56" y="87"/>
                </a:cubicBezTo>
                <a:cubicBezTo>
                  <a:pt x="56" y="87"/>
                  <a:pt x="56" y="87"/>
                  <a:pt x="56" y="87"/>
                </a:cubicBezTo>
                <a:cubicBezTo>
                  <a:pt x="57" y="86"/>
                  <a:pt x="58" y="86"/>
                  <a:pt x="59" y="85"/>
                </a:cubicBezTo>
                <a:cubicBezTo>
                  <a:pt x="59" y="85"/>
                  <a:pt x="59" y="85"/>
                  <a:pt x="59" y="85"/>
                </a:cubicBezTo>
                <a:cubicBezTo>
                  <a:pt x="60" y="85"/>
                  <a:pt x="60" y="86"/>
                  <a:pt x="61" y="86"/>
                </a:cubicBezTo>
                <a:cubicBezTo>
                  <a:pt x="61" y="86"/>
                  <a:pt x="61" y="87"/>
                  <a:pt x="61" y="87"/>
                </a:cubicBezTo>
                <a:cubicBezTo>
                  <a:pt x="61" y="89"/>
                  <a:pt x="59" y="90"/>
                  <a:pt x="58" y="91"/>
                </a:cubicBezTo>
                <a:cubicBezTo>
                  <a:pt x="58" y="91"/>
                  <a:pt x="58" y="91"/>
                  <a:pt x="58" y="91"/>
                </a:cubicBezTo>
                <a:cubicBezTo>
                  <a:pt x="57" y="92"/>
                  <a:pt x="56" y="92"/>
                  <a:pt x="55" y="93"/>
                </a:cubicBezTo>
                <a:cubicBezTo>
                  <a:pt x="56" y="93"/>
                  <a:pt x="57" y="93"/>
                  <a:pt x="57" y="94"/>
                </a:cubicBezTo>
                <a:cubicBezTo>
                  <a:pt x="57" y="94"/>
                  <a:pt x="57" y="94"/>
                  <a:pt x="57" y="95"/>
                </a:cubicBezTo>
                <a:cubicBezTo>
                  <a:pt x="57" y="96"/>
                  <a:pt x="56" y="97"/>
                  <a:pt x="54" y="98"/>
                </a:cubicBezTo>
                <a:cubicBezTo>
                  <a:pt x="54" y="99"/>
                  <a:pt x="54" y="100"/>
                  <a:pt x="54" y="101"/>
                </a:cubicBezTo>
                <a:cubicBezTo>
                  <a:pt x="54" y="101"/>
                  <a:pt x="54" y="101"/>
                  <a:pt x="55" y="101"/>
                </a:cubicBezTo>
                <a:cubicBezTo>
                  <a:pt x="55" y="101"/>
                  <a:pt x="55" y="102"/>
                  <a:pt x="54" y="102"/>
                </a:cubicBezTo>
                <a:cubicBezTo>
                  <a:pt x="54" y="102"/>
                  <a:pt x="54" y="102"/>
                  <a:pt x="54" y="103"/>
                </a:cubicBezTo>
                <a:cubicBezTo>
                  <a:pt x="54" y="103"/>
                  <a:pt x="54" y="103"/>
                  <a:pt x="54" y="103"/>
                </a:cubicBezTo>
                <a:cubicBezTo>
                  <a:pt x="55" y="104"/>
                  <a:pt x="55" y="104"/>
                  <a:pt x="55" y="104"/>
                </a:cubicBezTo>
                <a:cubicBezTo>
                  <a:pt x="55" y="105"/>
                  <a:pt x="55" y="105"/>
                  <a:pt x="55" y="106"/>
                </a:cubicBezTo>
                <a:cubicBezTo>
                  <a:pt x="55" y="106"/>
                  <a:pt x="54" y="107"/>
                  <a:pt x="54" y="107"/>
                </a:cubicBezTo>
                <a:cubicBezTo>
                  <a:pt x="54" y="108"/>
                  <a:pt x="54" y="110"/>
                  <a:pt x="54" y="111"/>
                </a:cubicBezTo>
                <a:cubicBezTo>
                  <a:pt x="55" y="111"/>
                  <a:pt x="55" y="112"/>
                  <a:pt x="56" y="112"/>
                </a:cubicBezTo>
                <a:cubicBezTo>
                  <a:pt x="56" y="112"/>
                  <a:pt x="56" y="113"/>
                  <a:pt x="56" y="113"/>
                </a:cubicBezTo>
                <a:cubicBezTo>
                  <a:pt x="56" y="114"/>
                  <a:pt x="56" y="115"/>
                  <a:pt x="55" y="115"/>
                </a:cubicBezTo>
                <a:cubicBezTo>
                  <a:pt x="56" y="115"/>
                  <a:pt x="56" y="115"/>
                  <a:pt x="57" y="115"/>
                </a:cubicBezTo>
                <a:cubicBezTo>
                  <a:pt x="57" y="115"/>
                  <a:pt x="58" y="115"/>
                  <a:pt x="58" y="115"/>
                </a:cubicBezTo>
                <a:cubicBezTo>
                  <a:pt x="60" y="114"/>
                  <a:pt x="62" y="114"/>
                  <a:pt x="64" y="114"/>
                </a:cubicBezTo>
                <a:cubicBezTo>
                  <a:pt x="65" y="114"/>
                  <a:pt x="67" y="114"/>
                  <a:pt x="68" y="114"/>
                </a:cubicBezTo>
                <a:cubicBezTo>
                  <a:pt x="69" y="115"/>
                  <a:pt x="70" y="116"/>
                  <a:pt x="70" y="117"/>
                </a:cubicBezTo>
                <a:cubicBezTo>
                  <a:pt x="70" y="117"/>
                  <a:pt x="69" y="118"/>
                  <a:pt x="68" y="118"/>
                </a:cubicBezTo>
                <a:cubicBezTo>
                  <a:pt x="67" y="119"/>
                  <a:pt x="66" y="119"/>
                  <a:pt x="65" y="119"/>
                </a:cubicBezTo>
                <a:cubicBezTo>
                  <a:pt x="65" y="119"/>
                  <a:pt x="65" y="120"/>
                  <a:pt x="64" y="120"/>
                </a:cubicBezTo>
                <a:cubicBezTo>
                  <a:pt x="64" y="120"/>
                  <a:pt x="64" y="120"/>
                  <a:pt x="64" y="120"/>
                </a:cubicBezTo>
                <a:cubicBezTo>
                  <a:pt x="66" y="120"/>
                  <a:pt x="66" y="121"/>
                  <a:pt x="66" y="122"/>
                </a:cubicBezTo>
                <a:cubicBezTo>
                  <a:pt x="66" y="124"/>
                  <a:pt x="65" y="124"/>
                  <a:pt x="64" y="124"/>
                </a:cubicBezTo>
                <a:cubicBezTo>
                  <a:pt x="64" y="124"/>
                  <a:pt x="64" y="124"/>
                  <a:pt x="64" y="124"/>
                </a:cubicBezTo>
                <a:cubicBezTo>
                  <a:pt x="63" y="125"/>
                  <a:pt x="62" y="125"/>
                  <a:pt x="60" y="125"/>
                </a:cubicBezTo>
                <a:cubicBezTo>
                  <a:pt x="60" y="125"/>
                  <a:pt x="60" y="125"/>
                  <a:pt x="60" y="125"/>
                </a:cubicBezTo>
                <a:cubicBezTo>
                  <a:pt x="59" y="125"/>
                  <a:pt x="58" y="125"/>
                  <a:pt x="58" y="125"/>
                </a:cubicBezTo>
                <a:cubicBezTo>
                  <a:pt x="58" y="126"/>
                  <a:pt x="57" y="127"/>
                  <a:pt x="56" y="127"/>
                </a:cubicBezTo>
                <a:cubicBezTo>
                  <a:pt x="52" y="128"/>
                  <a:pt x="48" y="128"/>
                  <a:pt x="44" y="128"/>
                </a:cubicBezTo>
                <a:cubicBezTo>
                  <a:pt x="43" y="128"/>
                  <a:pt x="43" y="128"/>
                  <a:pt x="43" y="128"/>
                </a:cubicBezTo>
                <a:cubicBezTo>
                  <a:pt x="43" y="128"/>
                  <a:pt x="42" y="128"/>
                  <a:pt x="42" y="127"/>
                </a:cubicBezTo>
                <a:cubicBezTo>
                  <a:pt x="42" y="127"/>
                  <a:pt x="41" y="128"/>
                  <a:pt x="41" y="128"/>
                </a:cubicBezTo>
                <a:cubicBezTo>
                  <a:pt x="41" y="128"/>
                  <a:pt x="40" y="128"/>
                  <a:pt x="39" y="128"/>
                </a:cubicBezTo>
                <a:cubicBezTo>
                  <a:pt x="35" y="129"/>
                  <a:pt x="31" y="129"/>
                  <a:pt x="26" y="130"/>
                </a:cubicBezTo>
                <a:cubicBezTo>
                  <a:pt x="24" y="131"/>
                  <a:pt x="22" y="131"/>
                  <a:pt x="19" y="131"/>
                </a:cubicBezTo>
                <a:cubicBezTo>
                  <a:pt x="16" y="132"/>
                  <a:pt x="13" y="132"/>
                  <a:pt x="10" y="132"/>
                </a:cubicBezTo>
                <a:close/>
                <a:moveTo>
                  <a:pt x="41" y="111"/>
                </a:moveTo>
                <a:cubicBezTo>
                  <a:pt x="41" y="114"/>
                  <a:pt x="41" y="116"/>
                  <a:pt x="42" y="119"/>
                </a:cubicBezTo>
                <a:cubicBezTo>
                  <a:pt x="42" y="119"/>
                  <a:pt x="42" y="119"/>
                  <a:pt x="42" y="119"/>
                </a:cubicBezTo>
                <a:cubicBezTo>
                  <a:pt x="43" y="119"/>
                  <a:pt x="43" y="118"/>
                  <a:pt x="44" y="118"/>
                </a:cubicBezTo>
                <a:cubicBezTo>
                  <a:pt x="45" y="118"/>
                  <a:pt x="45" y="118"/>
                  <a:pt x="46" y="117"/>
                </a:cubicBezTo>
                <a:cubicBezTo>
                  <a:pt x="46" y="117"/>
                  <a:pt x="47" y="117"/>
                  <a:pt x="48" y="116"/>
                </a:cubicBezTo>
                <a:cubicBezTo>
                  <a:pt x="48" y="116"/>
                  <a:pt x="48" y="115"/>
                  <a:pt x="49" y="115"/>
                </a:cubicBezTo>
                <a:cubicBezTo>
                  <a:pt x="49" y="115"/>
                  <a:pt x="49" y="115"/>
                  <a:pt x="50" y="115"/>
                </a:cubicBezTo>
                <a:cubicBezTo>
                  <a:pt x="50" y="115"/>
                  <a:pt x="50" y="115"/>
                  <a:pt x="50" y="114"/>
                </a:cubicBezTo>
                <a:cubicBezTo>
                  <a:pt x="50" y="113"/>
                  <a:pt x="50" y="112"/>
                  <a:pt x="49" y="110"/>
                </a:cubicBezTo>
                <a:cubicBezTo>
                  <a:pt x="48" y="111"/>
                  <a:pt x="46" y="112"/>
                  <a:pt x="43" y="113"/>
                </a:cubicBezTo>
                <a:cubicBezTo>
                  <a:pt x="43" y="113"/>
                  <a:pt x="43" y="113"/>
                  <a:pt x="43" y="113"/>
                </a:cubicBezTo>
                <a:cubicBezTo>
                  <a:pt x="42" y="113"/>
                  <a:pt x="41" y="112"/>
                  <a:pt x="41" y="111"/>
                </a:cubicBezTo>
                <a:close/>
                <a:moveTo>
                  <a:pt x="40" y="106"/>
                </a:moveTo>
                <a:cubicBezTo>
                  <a:pt x="42" y="106"/>
                  <a:pt x="44" y="105"/>
                  <a:pt x="46" y="104"/>
                </a:cubicBezTo>
                <a:cubicBezTo>
                  <a:pt x="47" y="103"/>
                  <a:pt x="47" y="103"/>
                  <a:pt x="48" y="103"/>
                </a:cubicBezTo>
                <a:cubicBezTo>
                  <a:pt x="48" y="102"/>
                  <a:pt x="49" y="102"/>
                  <a:pt x="50" y="102"/>
                </a:cubicBezTo>
                <a:cubicBezTo>
                  <a:pt x="50" y="102"/>
                  <a:pt x="50" y="102"/>
                  <a:pt x="50" y="101"/>
                </a:cubicBezTo>
                <a:cubicBezTo>
                  <a:pt x="49" y="102"/>
                  <a:pt x="48" y="102"/>
                  <a:pt x="48" y="102"/>
                </a:cubicBezTo>
                <a:cubicBezTo>
                  <a:pt x="46" y="104"/>
                  <a:pt x="43" y="105"/>
                  <a:pt x="40" y="106"/>
                </a:cubicBezTo>
                <a:cubicBezTo>
                  <a:pt x="40" y="106"/>
                  <a:pt x="40" y="106"/>
                  <a:pt x="40" y="106"/>
                </a:cubicBezTo>
                <a:close/>
                <a:moveTo>
                  <a:pt x="40" y="102"/>
                </a:moveTo>
                <a:cubicBezTo>
                  <a:pt x="42" y="101"/>
                  <a:pt x="45" y="99"/>
                  <a:pt x="47" y="98"/>
                </a:cubicBezTo>
                <a:cubicBezTo>
                  <a:pt x="47" y="98"/>
                  <a:pt x="47" y="98"/>
                  <a:pt x="47" y="98"/>
                </a:cubicBezTo>
                <a:cubicBezTo>
                  <a:pt x="45" y="99"/>
                  <a:pt x="43" y="100"/>
                  <a:pt x="41" y="100"/>
                </a:cubicBezTo>
                <a:cubicBezTo>
                  <a:pt x="41" y="101"/>
                  <a:pt x="41" y="101"/>
                  <a:pt x="40" y="101"/>
                </a:cubicBezTo>
                <a:cubicBezTo>
                  <a:pt x="40" y="101"/>
                  <a:pt x="40" y="100"/>
                  <a:pt x="39" y="100"/>
                </a:cubicBezTo>
                <a:cubicBezTo>
                  <a:pt x="39" y="101"/>
                  <a:pt x="40" y="101"/>
                  <a:pt x="40" y="102"/>
                </a:cubicBezTo>
                <a:close/>
                <a:moveTo>
                  <a:pt x="39" y="94"/>
                </a:moveTo>
                <a:cubicBezTo>
                  <a:pt x="39" y="95"/>
                  <a:pt x="39" y="96"/>
                  <a:pt x="39" y="97"/>
                </a:cubicBezTo>
                <a:cubicBezTo>
                  <a:pt x="39" y="97"/>
                  <a:pt x="39" y="97"/>
                  <a:pt x="40" y="97"/>
                </a:cubicBezTo>
                <a:cubicBezTo>
                  <a:pt x="44" y="95"/>
                  <a:pt x="48" y="93"/>
                  <a:pt x="51" y="91"/>
                </a:cubicBezTo>
                <a:cubicBezTo>
                  <a:pt x="51" y="91"/>
                  <a:pt x="51" y="91"/>
                  <a:pt x="51" y="91"/>
                </a:cubicBezTo>
                <a:cubicBezTo>
                  <a:pt x="51" y="90"/>
                  <a:pt x="51" y="89"/>
                  <a:pt x="51" y="88"/>
                </a:cubicBezTo>
                <a:cubicBezTo>
                  <a:pt x="51" y="87"/>
                  <a:pt x="51" y="86"/>
                  <a:pt x="52" y="86"/>
                </a:cubicBezTo>
                <a:cubicBezTo>
                  <a:pt x="51" y="86"/>
                  <a:pt x="50" y="87"/>
                  <a:pt x="50" y="87"/>
                </a:cubicBezTo>
                <a:cubicBezTo>
                  <a:pt x="46" y="90"/>
                  <a:pt x="42" y="92"/>
                  <a:pt x="39" y="94"/>
                </a:cubicBezTo>
                <a:close/>
                <a:moveTo>
                  <a:pt x="38" y="86"/>
                </a:moveTo>
                <a:cubicBezTo>
                  <a:pt x="38" y="87"/>
                  <a:pt x="38" y="88"/>
                  <a:pt x="38" y="90"/>
                </a:cubicBezTo>
                <a:cubicBezTo>
                  <a:pt x="40" y="88"/>
                  <a:pt x="43" y="87"/>
                  <a:pt x="45" y="85"/>
                </a:cubicBezTo>
                <a:cubicBezTo>
                  <a:pt x="46" y="85"/>
                  <a:pt x="47" y="84"/>
                  <a:pt x="48" y="83"/>
                </a:cubicBezTo>
                <a:cubicBezTo>
                  <a:pt x="49" y="82"/>
                  <a:pt x="51" y="81"/>
                  <a:pt x="52" y="80"/>
                </a:cubicBezTo>
                <a:cubicBezTo>
                  <a:pt x="52" y="79"/>
                  <a:pt x="52" y="78"/>
                  <a:pt x="52" y="76"/>
                </a:cubicBezTo>
                <a:cubicBezTo>
                  <a:pt x="52" y="76"/>
                  <a:pt x="52" y="76"/>
                  <a:pt x="52" y="76"/>
                </a:cubicBezTo>
                <a:cubicBezTo>
                  <a:pt x="50" y="78"/>
                  <a:pt x="49" y="79"/>
                  <a:pt x="47" y="80"/>
                </a:cubicBezTo>
                <a:cubicBezTo>
                  <a:pt x="44" y="82"/>
                  <a:pt x="41" y="84"/>
                  <a:pt x="38" y="86"/>
                </a:cubicBezTo>
                <a:close/>
                <a:moveTo>
                  <a:pt x="37" y="78"/>
                </a:moveTo>
                <a:cubicBezTo>
                  <a:pt x="37" y="79"/>
                  <a:pt x="37" y="81"/>
                  <a:pt x="38" y="82"/>
                </a:cubicBezTo>
                <a:cubicBezTo>
                  <a:pt x="40" y="81"/>
                  <a:pt x="43" y="79"/>
                  <a:pt x="45" y="77"/>
                </a:cubicBezTo>
                <a:cubicBezTo>
                  <a:pt x="45" y="77"/>
                  <a:pt x="45" y="77"/>
                  <a:pt x="45" y="77"/>
                </a:cubicBezTo>
                <a:cubicBezTo>
                  <a:pt x="47" y="76"/>
                  <a:pt x="48" y="74"/>
                  <a:pt x="50" y="73"/>
                </a:cubicBezTo>
                <a:cubicBezTo>
                  <a:pt x="50" y="73"/>
                  <a:pt x="50" y="73"/>
                  <a:pt x="50" y="73"/>
                </a:cubicBezTo>
                <a:cubicBezTo>
                  <a:pt x="51" y="72"/>
                  <a:pt x="52" y="72"/>
                  <a:pt x="53" y="71"/>
                </a:cubicBezTo>
                <a:cubicBezTo>
                  <a:pt x="53" y="71"/>
                  <a:pt x="53" y="70"/>
                  <a:pt x="53" y="70"/>
                </a:cubicBezTo>
                <a:cubicBezTo>
                  <a:pt x="52" y="70"/>
                  <a:pt x="52" y="70"/>
                  <a:pt x="52" y="70"/>
                </a:cubicBezTo>
                <a:cubicBezTo>
                  <a:pt x="50" y="71"/>
                  <a:pt x="48" y="72"/>
                  <a:pt x="46" y="74"/>
                </a:cubicBezTo>
                <a:cubicBezTo>
                  <a:pt x="44" y="75"/>
                  <a:pt x="41" y="77"/>
                  <a:pt x="37" y="78"/>
                </a:cubicBezTo>
                <a:close/>
                <a:moveTo>
                  <a:pt x="37" y="74"/>
                </a:moveTo>
                <a:cubicBezTo>
                  <a:pt x="40" y="72"/>
                  <a:pt x="43" y="71"/>
                  <a:pt x="46" y="69"/>
                </a:cubicBezTo>
                <a:cubicBezTo>
                  <a:pt x="48" y="68"/>
                  <a:pt x="49" y="67"/>
                  <a:pt x="51" y="66"/>
                </a:cubicBezTo>
                <a:cubicBezTo>
                  <a:pt x="51" y="66"/>
                  <a:pt x="53" y="65"/>
                  <a:pt x="53" y="65"/>
                </a:cubicBezTo>
                <a:cubicBezTo>
                  <a:pt x="53" y="64"/>
                  <a:pt x="53" y="63"/>
                  <a:pt x="53" y="63"/>
                </a:cubicBezTo>
                <a:cubicBezTo>
                  <a:pt x="51" y="64"/>
                  <a:pt x="49" y="65"/>
                  <a:pt x="47" y="66"/>
                </a:cubicBezTo>
                <a:cubicBezTo>
                  <a:pt x="45" y="68"/>
                  <a:pt x="42" y="69"/>
                  <a:pt x="39" y="70"/>
                </a:cubicBezTo>
                <a:cubicBezTo>
                  <a:pt x="39" y="71"/>
                  <a:pt x="38" y="71"/>
                  <a:pt x="37" y="72"/>
                </a:cubicBezTo>
                <a:cubicBezTo>
                  <a:pt x="37" y="72"/>
                  <a:pt x="37" y="73"/>
                  <a:pt x="37" y="74"/>
                </a:cubicBezTo>
                <a:close/>
                <a:moveTo>
                  <a:pt x="37" y="67"/>
                </a:moveTo>
                <a:cubicBezTo>
                  <a:pt x="38" y="67"/>
                  <a:pt x="38" y="67"/>
                  <a:pt x="38" y="67"/>
                </a:cubicBezTo>
                <a:cubicBezTo>
                  <a:pt x="40" y="65"/>
                  <a:pt x="43" y="64"/>
                  <a:pt x="45" y="62"/>
                </a:cubicBezTo>
                <a:cubicBezTo>
                  <a:pt x="47" y="61"/>
                  <a:pt x="49" y="60"/>
                  <a:pt x="51" y="59"/>
                </a:cubicBezTo>
                <a:cubicBezTo>
                  <a:pt x="51" y="58"/>
                  <a:pt x="52" y="58"/>
                  <a:pt x="52" y="58"/>
                </a:cubicBezTo>
                <a:cubicBezTo>
                  <a:pt x="53" y="58"/>
                  <a:pt x="53" y="57"/>
                  <a:pt x="53" y="57"/>
                </a:cubicBezTo>
                <a:cubicBezTo>
                  <a:pt x="53" y="57"/>
                  <a:pt x="53" y="56"/>
                  <a:pt x="53" y="56"/>
                </a:cubicBezTo>
                <a:cubicBezTo>
                  <a:pt x="52" y="57"/>
                  <a:pt x="52" y="57"/>
                  <a:pt x="52" y="57"/>
                </a:cubicBezTo>
                <a:cubicBezTo>
                  <a:pt x="51" y="58"/>
                  <a:pt x="49" y="59"/>
                  <a:pt x="47" y="60"/>
                </a:cubicBezTo>
                <a:cubicBezTo>
                  <a:pt x="43" y="62"/>
                  <a:pt x="40" y="64"/>
                  <a:pt x="37" y="65"/>
                </a:cubicBezTo>
                <a:cubicBezTo>
                  <a:pt x="37" y="66"/>
                  <a:pt x="37" y="67"/>
                  <a:pt x="37" y="67"/>
                </a:cubicBezTo>
                <a:close/>
                <a:moveTo>
                  <a:pt x="36" y="58"/>
                </a:moveTo>
                <a:cubicBezTo>
                  <a:pt x="36" y="59"/>
                  <a:pt x="36" y="60"/>
                  <a:pt x="36" y="62"/>
                </a:cubicBezTo>
                <a:cubicBezTo>
                  <a:pt x="39" y="60"/>
                  <a:pt x="42" y="58"/>
                  <a:pt x="45" y="56"/>
                </a:cubicBezTo>
                <a:cubicBezTo>
                  <a:pt x="46" y="56"/>
                  <a:pt x="47" y="55"/>
                  <a:pt x="48" y="54"/>
                </a:cubicBezTo>
                <a:cubicBezTo>
                  <a:pt x="50" y="53"/>
                  <a:pt x="51" y="52"/>
                  <a:pt x="53" y="51"/>
                </a:cubicBezTo>
                <a:cubicBezTo>
                  <a:pt x="53" y="50"/>
                  <a:pt x="53" y="49"/>
                  <a:pt x="53" y="49"/>
                </a:cubicBezTo>
                <a:cubicBezTo>
                  <a:pt x="53" y="49"/>
                  <a:pt x="52" y="49"/>
                  <a:pt x="52" y="49"/>
                </a:cubicBezTo>
                <a:cubicBezTo>
                  <a:pt x="51" y="50"/>
                  <a:pt x="51" y="50"/>
                  <a:pt x="51" y="50"/>
                </a:cubicBezTo>
                <a:cubicBezTo>
                  <a:pt x="49" y="51"/>
                  <a:pt x="47" y="53"/>
                  <a:pt x="44" y="54"/>
                </a:cubicBezTo>
                <a:cubicBezTo>
                  <a:pt x="41" y="56"/>
                  <a:pt x="39" y="57"/>
                  <a:pt x="36" y="58"/>
                </a:cubicBezTo>
                <a:close/>
                <a:moveTo>
                  <a:pt x="36" y="54"/>
                </a:moveTo>
                <a:cubicBezTo>
                  <a:pt x="38" y="53"/>
                  <a:pt x="41" y="52"/>
                  <a:pt x="44" y="50"/>
                </a:cubicBezTo>
                <a:cubicBezTo>
                  <a:pt x="46" y="49"/>
                  <a:pt x="48" y="47"/>
                  <a:pt x="50" y="46"/>
                </a:cubicBezTo>
                <a:cubicBezTo>
                  <a:pt x="50" y="46"/>
                  <a:pt x="50" y="46"/>
                  <a:pt x="50" y="45"/>
                </a:cubicBezTo>
                <a:cubicBezTo>
                  <a:pt x="51" y="45"/>
                  <a:pt x="52" y="44"/>
                  <a:pt x="53" y="44"/>
                </a:cubicBezTo>
                <a:cubicBezTo>
                  <a:pt x="53" y="43"/>
                  <a:pt x="53" y="42"/>
                  <a:pt x="53" y="41"/>
                </a:cubicBezTo>
                <a:cubicBezTo>
                  <a:pt x="52" y="42"/>
                  <a:pt x="51" y="43"/>
                  <a:pt x="50" y="44"/>
                </a:cubicBezTo>
                <a:cubicBezTo>
                  <a:pt x="50" y="44"/>
                  <a:pt x="49" y="44"/>
                  <a:pt x="49" y="44"/>
                </a:cubicBezTo>
                <a:cubicBezTo>
                  <a:pt x="47" y="46"/>
                  <a:pt x="45" y="47"/>
                  <a:pt x="43" y="49"/>
                </a:cubicBezTo>
                <a:cubicBezTo>
                  <a:pt x="41" y="50"/>
                  <a:pt x="39" y="51"/>
                  <a:pt x="36" y="52"/>
                </a:cubicBezTo>
                <a:cubicBezTo>
                  <a:pt x="36" y="53"/>
                  <a:pt x="36" y="53"/>
                  <a:pt x="36" y="54"/>
                </a:cubicBezTo>
                <a:close/>
                <a:moveTo>
                  <a:pt x="36" y="48"/>
                </a:moveTo>
                <a:cubicBezTo>
                  <a:pt x="38" y="47"/>
                  <a:pt x="40" y="45"/>
                  <a:pt x="42" y="44"/>
                </a:cubicBezTo>
                <a:cubicBezTo>
                  <a:pt x="44" y="43"/>
                  <a:pt x="46" y="42"/>
                  <a:pt x="47" y="40"/>
                </a:cubicBezTo>
                <a:cubicBezTo>
                  <a:pt x="48" y="40"/>
                  <a:pt x="48" y="40"/>
                  <a:pt x="48" y="40"/>
                </a:cubicBezTo>
                <a:cubicBezTo>
                  <a:pt x="49" y="39"/>
                  <a:pt x="51" y="38"/>
                  <a:pt x="52" y="38"/>
                </a:cubicBezTo>
                <a:cubicBezTo>
                  <a:pt x="52" y="38"/>
                  <a:pt x="53" y="38"/>
                  <a:pt x="53" y="38"/>
                </a:cubicBezTo>
                <a:cubicBezTo>
                  <a:pt x="53" y="38"/>
                  <a:pt x="53" y="38"/>
                  <a:pt x="53" y="38"/>
                </a:cubicBezTo>
                <a:cubicBezTo>
                  <a:pt x="53" y="37"/>
                  <a:pt x="53" y="37"/>
                  <a:pt x="53" y="36"/>
                </a:cubicBezTo>
                <a:cubicBezTo>
                  <a:pt x="51" y="38"/>
                  <a:pt x="50" y="39"/>
                  <a:pt x="48" y="40"/>
                </a:cubicBezTo>
                <a:cubicBezTo>
                  <a:pt x="47" y="40"/>
                  <a:pt x="45" y="41"/>
                  <a:pt x="44" y="42"/>
                </a:cubicBezTo>
                <a:cubicBezTo>
                  <a:pt x="42" y="43"/>
                  <a:pt x="39" y="45"/>
                  <a:pt x="36" y="47"/>
                </a:cubicBezTo>
                <a:cubicBezTo>
                  <a:pt x="36" y="47"/>
                  <a:pt x="36" y="48"/>
                  <a:pt x="36" y="48"/>
                </a:cubicBezTo>
                <a:close/>
                <a:moveTo>
                  <a:pt x="36" y="43"/>
                </a:moveTo>
                <a:cubicBezTo>
                  <a:pt x="38" y="41"/>
                  <a:pt x="40" y="40"/>
                  <a:pt x="42" y="38"/>
                </a:cubicBezTo>
                <a:cubicBezTo>
                  <a:pt x="43" y="38"/>
                  <a:pt x="44" y="37"/>
                  <a:pt x="44" y="37"/>
                </a:cubicBezTo>
                <a:cubicBezTo>
                  <a:pt x="47" y="35"/>
                  <a:pt x="50" y="33"/>
                  <a:pt x="53" y="32"/>
                </a:cubicBezTo>
                <a:cubicBezTo>
                  <a:pt x="53" y="30"/>
                  <a:pt x="53" y="30"/>
                  <a:pt x="53" y="30"/>
                </a:cubicBezTo>
                <a:cubicBezTo>
                  <a:pt x="53" y="30"/>
                  <a:pt x="53" y="29"/>
                  <a:pt x="53" y="28"/>
                </a:cubicBezTo>
                <a:cubicBezTo>
                  <a:pt x="52" y="29"/>
                  <a:pt x="51" y="30"/>
                  <a:pt x="49" y="31"/>
                </a:cubicBezTo>
                <a:cubicBezTo>
                  <a:pt x="49" y="31"/>
                  <a:pt x="49" y="31"/>
                  <a:pt x="49" y="32"/>
                </a:cubicBezTo>
                <a:cubicBezTo>
                  <a:pt x="46" y="33"/>
                  <a:pt x="45" y="35"/>
                  <a:pt x="43" y="36"/>
                </a:cubicBezTo>
                <a:cubicBezTo>
                  <a:pt x="42" y="37"/>
                  <a:pt x="41" y="37"/>
                  <a:pt x="39" y="38"/>
                </a:cubicBezTo>
                <a:cubicBezTo>
                  <a:pt x="38" y="39"/>
                  <a:pt x="37" y="40"/>
                  <a:pt x="36" y="40"/>
                </a:cubicBezTo>
                <a:cubicBezTo>
                  <a:pt x="36" y="41"/>
                  <a:pt x="36" y="42"/>
                  <a:pt x="36" y="43"/>
                </a:cubicBezTo>
                <a:close/>
                <a:moveTo>
                  <a:pt x="36" y="31"/>
                </a:moveTo>
                <a:cubicBezTo>
                  <a:pt x="36" y="33"/>
                  <a:pt x="36" y="34"/>
                  <a:pt x="36" y="36"/>
                </a:cubicBezTo>
                <a:cubicBezTo>
                  <a:pt x="37" y="35"/>
                  <a:pt x="38" y="34"/>
                  <a:pt x="40" y="33"/>
                </a:cubicBezTo>
                <a:cubicBezTo>
                  <a:pt x="42" y="31"/>
                  <a:pt x="42" y="31"/>
                  <a:pt x="42" y="31"/>
                </a:cubicBezTo>
                <a:cubicBezTo>
                  <a:pt x="43" y="30"/>
                  <a:pt x="45" y="29"/>
                  <a:pt x="46" y="28"/>
                </a:cubicBezTo>
                <a:cubicBezTo>
                  <a:pt x="47" y="28"/>
                  <a:pt x="47" y="28"/>
                  <a:pt x="47" y="27"/>
                </a:cubicBezTo>
                <a:cubicBezTo>
                  <a:pt x="49" y="26"/>
                  <a:pt x="50" y="25"/>
                  <a:pt x="52" y="24"/>
                </a:cubicBezTo>
                <a:cubicBezTo>
                  <a:pt x="52" y="24"/>
                  <a:pt x="52" y="24"/>
                  <a:pt x="53" y="24"/>
                </a:cubicBezTo>
                <a:cubicBezTo>
                  <a:pt x="53" y="24"/>
                  <a:pt x="53" y="24"/>
                  <a:pt x="53" y="24"/>
                </a:cubicBezTo>
                <a:cubicBezTo>
                  <a:pt x="53" y="24"/>
                  <a:pt x="53" y="24"/>
                  <a:pt x="53" y="24"/>
                </a:cubicBezTo>
                <a:cubicBezTo>
                  <a:pt x="53" y="18"/>
                  <a:pt x="52" y="12"/>
                  <a:pt x="53" y="6"/>
                </a:cubicBezTo>
                <a:cubicBezTo>
                  <a:pt x="51" y="8"/>
                  <a:pt x="48" y="9"/>
                  <a:pt x="46" y="10"/>
                </a:cubicBezTo>
                <a:cubicBezTo>
                  <a:pt x="46" y="10"/>
                  <a:pt x="46" y="10"/>
                  <a:pt x="46" y="10"/>
                </a:cubicBezTo>
                <a:cubicBezTo>
                  <a:pt x="44" y="10"/>
                  <a:pt x="42" y="11"/>
                  <a:pt x="40" y="12"/>
                </a:cubicBezTo>
                <a:cubicBezTo>
                  <a:pt x="39" y="12"/>
                  <a:pt x="38" y="13"/>
                  <a:pt x="37" y="13"/>
                </a:cubicBezTo>
                <a:cubicBezTo>
                  <a:pt x="37" y="16"/>
                  <a:pt x="37" y="16"/>
                  <a:pt x="37" y="16"/>
                </a:cubicBezTo>
                <a:cubicBezTo>
                  <a:pt x="38" y="15"/>
                  <a:pt x="39" y="14"/>
                  <a:pt x="40" y="14"/>
                </a:cubicBezTo>
                <a:cubicBezTo>
                  <a:pt x="41" y="13"/>
                  <a:pt x="41" y="13"/>
                  <a:pt x="41" y="13"/>
                </a:cubicBezTo>
                <a:cubicBezTo>
                  <a:pt x="44" y="12"/>
                  <a:pt x="47" y="10"/>
                  <a:pt x="50" y="10"/>
                </a:cubicBezTo>
                <a:cubicBezTo>
                  <a:pt x="50" y="10"/>
                  <a:pt x="50" y="10"/>
                  <a:pt x="50" y="10"/>
                </a:cubicBezTo>
                <a:cubicBezTo>
                  <a:pt x="51" y="10"/>
                  <a:pt x="51" y="10"/>
                  <a:pt x="51" y="10"/>
                </a:cubicBezTo>
                <a:cubicBezTo>
                  <a:pt x="52" y="11"/>
                  <a:pt x="52" y="11"/>
                  <a:pt x="51" y="12"/>
                </a:cubicBezTo>
                <a:cubicBezTo>
                  <a:pt x="50" y="13"/>
                  <a:pt x="47" y="14"/>
                  <a:pt x="45" y="15"/>
                </a:cubicBezTo>
                <a:cubicBezTo>
                  <a:pt x="44" y="16"/>
                  <a:pt x="43" y="16"/>
                  <a:pt x="42" y="17"/>
                </a:cubicBezTo>
                <a:cubicBezTo>
                  <a:pt x="40" y="18"/>
                  <a:pt x="38" y="19"/>
                  <a:pt x="37" y="21"/>
                </a:cubicBezTo>
                <a:cubicBezTo>
                  <a:pt x="36" y="22"/>
                  <a:pt x="36" y="22"/>
                  <a:pt x="36" y="22"/>
                </a:cubicBezTo>
                <a:cubicBezTo>
                  <a:pt x="38" y="21"/>
                  <a:pt x="39" y="20"/>
                  <a:pt x="40" y="19"/>
                </a:cubicBezTo>
                <a:cubicBezTo>
                  <a:pt x="41" y="19"/>
                  <a:pt x="42" y="18"/>
                  <a:pt x="43" y="17"/>
                </a:cubicBezTo>
                <a:cubicBezTo>
                  <a:pt x="46" y="16"/>
                  <a:pt x="48" y="14"/>
                  <a:pt x="50" y="14"/>
                </a:cubicBezTo>
                <a:cubicBezTo>
                  <a:pt x="51" y="13"/>
                  <a:pt x="51" y="13"/>
                  <a:pt x="51" y="13"/>
                </a:cubicBezTo>
                <a:cubicBezTo>
                  <a:pt x="51" y="13"/>
                  <a:pt x="52" y="14"/>
                  <a:pt x="52" y="14"/>
                </a:cubicBezTo>
                <a:cubicBezTo>
                  <a:pt x="52" y="15"/>
                  <a:pt x="52" y="15"/>
                  <a:pt x="52" y="16"/>
                </a:cubicBezTo>
                <a:cubicBezTo>
                  <a:pt x="50" y="18"/>
                  <a:pt x="47" y="20"/>
                  <a:pt x="44" y="21"/>
                </a:cubicBezTo>
                <a:cubicBezTo>
                  <a:pt x="44" y="22"/>
                  <a:pt x="43" y="22"/>
                  <a:pt x="42" y="23"/>
                </a:cubicBezTo>
                <a:cubicBezTo>
                  <a:pt x="41" y="23"/>
                  <a:pt x="40" y="24"/>
                  <a:pt x="38" y="25"/>
                </a:cubicBezTo>
                <a:cubicBezTo>
                  <a:pt x="38" y="25"/>
                  <a:pt x="37" y="26"/>
                  <a:pt x="36" y="26"/>
                </a:cubicBezTo>
                <a:cubicBezTo>
                  <a:pt x="36" y="27"/>
                  <a:pt x="36" y="27"/>
                  <a:pt x="36" y="27"/>
                </a:cubicBezTo>
                <a:cubicBezTo>
                  <a:pt x="38" y="26"/>
                  <a:pt x="39" y="25"/>
                  <a:pt x="40" y="24"/>
                </a:cubicBezTo>
                <a:cubicBezTo>
                  <a:pt x="41" y="24"/>
                  <a:pt x="42" y="23"/>
                  <a:pt x="43" y="22"/>
                </a:cubicBezTo>
                <a:cubicBezTo>
                  <a:pt x="46" y="21"/>
                  <a:pt x="48" y="19"/>
                  <a:pt x="50" y="19"/>
                </a:cubicBezTo>
                <a:cubicBezTo>
                  <a:pt x="51" y="19"/>
                  <a:pt x="51" y="19"/>
                  <a:pt x="51" y="19"/>
                </a:cubicBezTo>
                <a:cubicBezTo>
                  <a:pt x="51" y="19"/>
                  <a:pt x="52" y="19"/>
                  <a:pt x="52" y="19"/>
                </a:cubicBezTo>
                <a:cubicBezTo>
                  <a:pt x="52" y="20"/>
                  <a:pt x="52" y="20"/>
                  <a:pt x="52" y="21"/>
                </a:cubicBezTo>
                <a:cubicBezTo>
                  <a:pt x="50" y="24"/>
                  <a:pt x="47" y="25"/>
                  <a:pt x="44" y="27"/>
                </a:cubicBezTo>
                <a:cubicBezTo>
                  <a:pt x="43" y="27"/>
                  <a:pt x="42" y="28"/>
                  <a:pt x="42" y="28"/>
                </a:cubicBezTo>
                <a:cubicBezTo>
                  <a:pt x="40" y="29"/>
                  <a:pt x="40" y="29"/>
                  <a:pt x="40" y="29"/>
                </a:cubicBezTo>
                <a:cubicBezTo>
                  <a:pt x="39" y="30"/>
                  <a:pt x="37" y="30"/>
                  <a:pt x="36" y="31"/>
                </a:cubicBez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8956" name="任意多边形 1048955"/>
          <p:cNvSpPr/>
          <p:nvPr/>
        </p:nvSpPr>
        <p:spPr bwMode="auto">
          <a:xfrm>
            <a:off x="2332037" y="4681537"/>
            <a:ext cx="26987" cy="46037"/>
          </a:xfrm>
          <a:custGeom>
            <a:avLst/>
            <a:gdLst/>
            <a:ahLst/>
            <a:cxnLst/>
            <a:rect l="0" t="0" r="0" b="0"/>
            <a:pathLst>
              <a:path w="3" h="4">
                <a:moveTo>
                  <a:pt x="2" y="4"/>
                </a:moveTo>
                <a:cubicBezTo>
                  <a:pt x="1" y="4"/>
                  <a:pt x="0" y="3"/>
                  <a:pt x="0" y="2"/>
                </a:cubicBezTo>
                <a:cubicBezTo>
                  <a:pt x="0" y="1"/>
                  <a:pt x="1" y="1"/>
                  <a:pt x="1" y="1"/>
                </a:cubicBezTo>
                <a:cubicBezTo>
                  <a:pt x="1" y="0"/>
                  <a:pt x="2" y="0"/>
                  <a:pt x="2" y="0"/>
                </a:cubicBezTo>
                <a:cubicBezTo>
                  <a:pt x="3" y="0"/>
                  <a:pt x="3" y="0"/>
                  <a:pt x="3" y="1"/>
                </a:cubicBezTo>
                <a:cubicBezTo>
                  <a:pt x="3" y="1"/>
                  <a:pt x="3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3" y="2"/>
                  <a:pt x="3" y="2"/>
                  <a:pt x="3" y="3"/>
                </a:cubicBezTo>
                <a:cubicBezTo>
                  <a:pt x="3" y="3"/>
                  <a:pt x="3" y="4"/>
                  <a:pt x="2" y="4"/>
                </a:cubicBez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8957" name="任意多边形 1048956"/>
          <p:cNvSpPr/>
          <p:nvPr/>
        </p:nvSpPr>
        <p:spPr bwMode="auto">
          <a:xfrm>
            <a:off x="2433637" y="4681537"/>
            <a:ext cx="46037" cy="34925"/>
          </a:xfrm>
          <a:custGeom>
            <a:avLst/>
            <a:gdLst/>
            <a:ahLst/>
            <a:cxnLst/>
            <a:rect l="0" t="0" r="0" b="0"/>
            <a:pathLst>
              <a:path w="5" h="3">
                <a:moveTo>
                  <a:pt x="2" y="3"/>
                </a:moveTo>
                <a:cubicBezTo>
                  <a:pt x="1" y="3"/>
                  <a:pt x="1" y="2"/>
                  <a:pt x="0" y="1"/>
                </a:cubicBezTo>
                <a:cubicBezTo>
                  <a:pt x="0" y="1"/>
                  <a:pt x="1" y="0"/>
                  <a:pt x="1" y="0"/>
                </a:cubicBezTo>
                <a:cubicBezTo>
                  <a:pt x="1" y="0"/>
                  <a:pt x="2" y="0"/>
                  <a:pt x="2" y="0"/>
                </a:cubicBezTo>
                <a:cubicBezTo>
                  <a:pt x="2" y="0"/>
                  <a:pt x="3" y="0"/>
                  <a:pt x="3" y="0"/>
                </a:cubicBezTo>
                <a:cubicBezTo>
                  <a:pt x="3" y="0"/>
                  <a:pt x="3" y="0"/>
                  <a:pt x="4" y="0"/>
                </a:cubicBezTo>
                <a:cubicBezTo>
                  <a:pt x="4" y="0"/>
                  <a:pt x="5" y="1"/>
                  <a:pt x="5" y="1"/>
                </a:cubicBezTo>
                <a:cubicBezTo>
                  <a:pt x="5" y="1"/>
                  <a:pt x="5" y="2"/>
                  <a:pt x="4" y="3"/>
                </a:cubicBezTo>
                <a:cubicBezTo>
                  <a:pt x="4" y="3"/>
                  <a:pt x="3" y="3"/>
                  <a:pt x="3" y="3"/>
                </a:cubicBezTo>
                <a:cubicBezTo>
                  <a:pt x="3" y="3"/>
                  <a:pt x="2" y="3"/>
                  <a:pt x="2" y="3"/>
                </a:cubicBez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8958" name="任意多边形 1048957"/>
          <p:cNvSpPr/>
          <p:nvPr/>
        </p:nvSpPr>
        <p:spPr bwMode="auto">
          <a:xfrm>
            <a:off x="2443162" y="4613275"/>
            <a:ext cx="36512" cy="34925"/>
          </a:xfrm>
          <a:custGeom>
            <a:avLst/>
            <a:gdLst/>
            <a:ahLst/>
            <a:cxnLst/>
            <a:rect l="0" t="0" r="0" b="0"/>
            <a:pathLst>
              <a:path w="4" h="3">
                <a:moveTo>
                  <a:pt x="2" y="3"/>
                </a:moveTo>
                <a:cubicBezTo>
                  <a:pt x="2" y="3"/>
                  <a:pt x="2" y="3"/>
                  <a:pt x="2" y="3"/>
                </a:cubicBezTo>
                <a:cubicBezTo>
                  <a:pt x="1" y="3"/>
                  <a:pt x="1" y="2"/>
                  <a:pt x="1" y="2"/>
                </a:cubicBezTo>
                <a:cubicBezTo>
                  <a:pt x="0" y="1"/>
                  <a:pt x="1" y="1"/>
                  <a:pt x="1" y="0"/>
                </a:cubicBezTo>
                <a:cubicBezTo>
                  <a:pt x="1" y="0"/>
                  <a:pt x="2" y="0"/>
                  <a:pt x="2" y="0"/>
                </a:cubicBezTo>
                <a:cubicBezTo>
                  <a:pt x="3" y="0"/>
                  <a:pt x="4" y="0"/>
                  <a:pt x="4" y="0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2"/>
                  <a:pt x="4" y="2"/>
                </a:cubicBezTo>
                <a:cubicBezTo>
                  <a:pt x="4" y="3"/>
                  <a:pt x="3" y="3"/>
                  <a:pt x="2" y="3"/>
                </a:cubicBez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8959" name="任意多边形 1048958"/>
          <p:cNvSpPr/>
          <p:nvPr/>
        </p:nvSpPr>
        <p:spPr bwMode="auto">
          <a:xfrm>
            <a:off x="2490787" y="4613275"/>
            <a:ext cx="17462" cy="34925"/>
          </a:xfrm>
          <a:custGeom>
            <a:avLst/>
            <a:gdLst/>
            <a:ahLst/>
            <a:cxnLst/>
            <a:rect l="0" t="0" r="0" b="0"/>
            <a:pathLst>
              <a:path w="2" h="3">
                <a:moveTo>
                  <a:pt x="1" y="3"/>
                </a:moveTo>
                <a:cubicBezTo>
                  <a:pt x="1" y="3"/>
                  <a:pt x="0" y="2"/>
                  <a:pt x="0" y="1"/>
                </a:cubicBezTo>
                <a:cubicBezTo>
                  <a:pt x="0" y="1"/>
                  <a:pt x="0" y="1"/>
                  <a:pt x="1" y="1"/>
                </a:cubicBezTo>
                <a:cubicBezTo>
                  <a:pt x="1" y="0"/>
                  <a:pt x="1" y="0"/>
                  <a:pt x="1" y="0"/>
                </a:cubicBezTo>
                <a:cubicBezTo>
                  <a:pt x="2" y="0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3"/>
                  <a:pt x="1" y="3"/>
                </a:cubicBez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8960" name="任意多边形 1048959"/>
          <p:cNvSpPr/>
          <p:nvPr/>
        </p:nvSpPr>
        <p:spPr bwMode="auto">
          <a:xfrm>
            <a:off x="2536825" y="4625975"/>
            <a:ext cx="36512" cy="44450"/>
          </a:xfrm>
          <a:custGeom>
            <a:avLst/>
            <a:gdLst/>
            <a:ahLst/>
            <a:cxnLst/>
            <a:rect l="0" t="0" r="0" b="0"/>
            <a:pathLst>
              <a:path w="4" h="4">
                <a:moveTo>
                  <a:pt x="2" y="4"/>
                </a:moveTo>
                <a:cubicBezTo>
                  <a:pt x="1" y="4"/>
                  <a:pt x="0" y="3"/>
                  <a:pt x="0" y="2"/>
                </a:cubicBezTo>
                <a:cubicBezTo>
                  <a:pt x="0" y="2"/>
                  <a:pt x="1" y="1"/>
                  <a:pt x="1" y="1"/>
                </a:cubicBezTo>
                <a:cubicBezTo>
                  <a:pt x="1" y="1"/>
                  <a:pt x="2" y="0"/>
                  <a:pt x="2" y="0"/>
                </a:cubicBezTo>
                <a:cubicBezTo>
                  <a:pt x="3" y="0"/>
                  <a:pt x="4" y="1"/>
                  <a:pt x="4" y="2"/>
                </a:cubicBezTo>
                <a:cubicBezTo>
                  <a:pt x="4" y="3"/>
                  <a:pt x="4" y="3"/>
                  <a:pt x="4" y="3"/>
                </a:cubicBezTo>
                <a:cubicBezTo>
                  <a:pt x="3" y="4"/>
                  <a:pt x="3" y="4"/>
                  <a:pt x="2" y="4"/>
                </a:cubicBez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8961" name="任意多边形 1048960"/>
          <p:cNvSpPr/>
          <p:nvPr/>
        </p:nvSpPr>
        <p:spPr bwMode="auto">
          <a:xfrm>
            <a:off x="2405062" y="4648200"/>
            <a:ext cx="47625" cy="44450"/>
          </a:xfrm>
          <a:custGeom>
            <a:avLst/>
            <a:gdLst/>
            <a:ahLst/>
            <a:cxnLst/>
            <a:rect l="0" t="0" r="0" b="0"/>
            <a:pathLst>
              <a:path w="5" h="4">
                <a:moveTo>
                  <a:pt x="2" y="4"/>
                </a:moveTo>
                <a:cubicBezTo>
                  <a:pt x="1" y="4"/>
                  <a:pt x="1" y="3"/>
                  <a:pt x="1" y="2"/>
                </a:cubicBezTo>
                <a:cubicBezTo>
                  <a:pt x="0" y="2"/>
                  <a:pt x="1" y="1"/>
                  <a:pt x="1" y="1"/>
                </a:cubicBezTo>
                <a:cubicBezTo>
                  <a:pt x="1" y="0"/>
                  <a:pt x="2" y="0"/>
                  <a:pt x="2" y="0"/>
                </a:cubicBezTo>
                <a:cubicBezTo>
                  <a:pt x="2" y="0"/>
                  <a:pt x="3" y="0"/>
                  <a:pt x="3" y="0"/>
                </a:cubicBezTo>
                <a:cubicBezTo>
                  <a:pt x="3" y="0"/>
                  <a:pt x="3" y="0"/>
                  <a:pt x="4" y="1"/>
                </a:cubicBezTo>
                <a:cubicBezTo>
                  <a:pt x="4" y="1"/>
                  <a:pt x="4" y="1"/>
                  <a:pt x="5" y="1"/>
                </a:cubicBezTo>
                <a:cubicBezTo>
                  <a:pt x="5" y="2"/>
                  <a:pt x="5" y="2"/>
                  <a:pt x="5" y="3"/>
                </a:cubicBezTo>
                <a:cubicBezTo>
                  <a:pt x="4" y="3"/>
                  <a:pt x="4" y="3"/>
                  <a:pt x="4" y="3"/>
                </a:cubicBezTo>
                <a:cubicBezTo>
                  <a:pt x="3" y="4"/>
                  <a:pt x="3" y="4"/>
                  <a:pt x="3" y="4"/>
                </a:cubicBezTo>
                <a:cubicBezTo>
                  <a:pt x="2" y="4"/>
                  <a:pt x="2" y="4"/>
                  <a:pt x="2" y="4"/>
                </a:cubicBezTo>
                <a:cubicBezTo>
                  <a:pt x="2" y="4"/>
                  <a:pt x="2" y="4"/>
                  <a:pt x="2" y="4"/>
                </a:cubicBez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8962" name="任意多边形 1048961"/>
          <p:cNvSpPr/>
          <p:nvPr/>
        </p:nvSpPr>
        <p:spPr bwMode="auto">
          <a:xfrm>
            <a:off x="3484562" y="2360612"/>
            <a:ext cx="1022350" cy="3724275"/>
          </a:xfrm>
          <a:custGeom>
            <a:avLst/>
            <a:gdLst/>
            <a:ahLst/>
            <a:cxnLst/>
            <a:rect l="0" t="0" r="0" b="0"/>
            <a:pathLst>
              <a:path w="110" h="229">
                <a:moveTo>
                  <a:pt x="13" y="229"/>
                </a:moveTo>
                <a:cubicBezTo>
                  <a:pt x="11" y="229"/>
                  <a:pt x="10" y="229"/>
                  <a:pt x="8" y="229"/>
                </a:cubicBezTo>
                <a:cubicBezTo>
                  <a:pt x="8" y="229"/>
                  <a:pt x="8" y="229"/>
                  <a:pt x="7" y="228"/>
                </a:cubicBezTo>
                <a:cubicBezTo>
                  <a:pt x="7" y="228"/>
                  <a:pt x="7" y="228"/>
                  <a:pt x="7" y="228"/>
                </a:cubicBezTo>
                <a:cubicBezTo>
                  <a:pt x="7" y="228"/>
                  <a:pt x="7" y="228"/>
                  <a:pt x="7" y="228"/>
                </a:cubicBezTo>
                <a:cubicBezTo>
                  <a:pt x="6" y="227"/>
                  <a:pt x="6" y="227"/>
                  <a:pt x="6" y="226"/>
                </a:cubicBezTo>
                <a:cubicBezTo>
                  <a:pt x="6" y="218"/>
                  <a:pt x="6" y="210"/>
                  <a:pt x="6" y="203"/>
                </a:cubicBezTo>
                <a:cubicBezTo>
                  <a:pt x="6" y="175"/>
                  <a:pt x="6" y="143"/>
                  <a:pt x="5" y="110"/>
                </a:cubicBezTo>
                <a:cubicBezTo>
                  <a:pt x="5" y="106"/>
                  <a:pt x="5" y="101"/>
                  <a:pt x="5" y="96"/>
                </a:cubicBezTo>
                <a:cubicBezTo>
                  <a:pt x="5" y="71"/>
                  <a:pt x="5" y="45"/>
                  <a:pt x="6" y="20"/>
                </a:cubicBezTo>
                <a:cubicBezTo>
                  <a:pt x="4" y="20"/>
                  <a:pt x="3" y="19"/>
                  <a:pt x="1" y="19"/>
                </a:cubicBezTo>
                <a:cubicBezTo>
                  <a:pt x="1" y="19"/>
                  <a:pt x="0" y="18"/>
                  <a:pt x="0" y="17"/>
                </a:cubicBezTo>
                <a:cubicBezTo>
                  <a:pt x="0" y="17"/>
                  <a:pt x="1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3" y="16"/>
                  <a:pt x="3" y="16"/>
                  <a:pt x="4" y="16"/>
                </a:cubicBezTo>
                <a:cubicBezTo>
                  <a:pt x="5" y="16"/>
                  <a:pt x="6" y="16"/>
                  <a:pt x="6" y="16"/>
                </a:cubicBezTo>
                <a:cubicBezTo>
                  <a:pt x="7" y="16"/>
                  <a:pt x="7" y="16"/>
                  <a:pt x="7" y="16"/>
                </a:cubicBezTo>
                <a:cubicBezTo>
                  <a:pt x="9" y="15"/>
                  <a:pt x="11" y="15"/>
                  <a:pt x="13" y="15"/>
                </a:cubicBezTo>
                <a:cubicBezTo>
                  <a:pt x="17" y="13"/>
                  <a:pt x="21" y="11"/>
                  <a:pt x="25" y="9"/>
                </a:cubicBezTo>
                <a:cubicBezTo>
                  <a:pt x="28" y="8"/>
                  <a:pt x="28" y="8"/>
                  <a:pt x="28" y="8"/>
                </a:cubicBezTo>
                <a:cubicBezTo>
                  <a:pt x="30" y="7"/>
                  <a:pt x="32" y="6"/>
                  <a:pt x="34" y="5"/>
                </a:cubicBezTo>
                <a:cubicBezTo>
                  <a:pt x="34" y="5"/>
                  <a:pt x="34" y="5"/>
                  <a:pt x="34" y="5"/>
                </a:cubicBezTo>
                <a:cubicBezTo>
                  <a:pt x="33" y="5"/>
                  <a:pt x="32" y="4"/>
                  <a:pt x="32" y="3"/>
                </a:cubicBezTo>
                <a:cubicBezTo>
                  <a:pt x="32" y="2"/>
                  <a:pt x="33" y="2"/>
                  <a:pt x="33" y="2"/>
                </a:cubicBezTo>
                <a:cubicBezTo>
                  <a:pt x="36" y="1"/>
                  <a:pt x="38" y="1"/>
                  <a:pt x="41" y="1"/>
                </a:cubicBezTo>
                <a:cubicBezTo>
                  <a:pt x="42" y="1"/>
                  <a:pt x="42" y="1"/>
                  <a:pt x="42" y="1"/>
                </a:cubicBezTo>
                <a:cubicBezTo>
                  <a:pt x="43" y="1"/>
                  <a:pt x="46" y="0"/>
                  <a:pt x="48" y="0"/>
                </a:cubicBezTo>
                <a:cubicBezTo>
                  <a:pt x="49" y="0"/>
                  <a:pt x="49" y="0"/>
                  <a:pt x="49" y="0"/>
                </a:cubicBezTo>
                <a:cubicBezTo>
                  <a:pt x="50" y="0"/>
                  <a:pt x="51" y="1"/>
                  <a:pt x="51" y="1"/>
                </a:cubicBezTo>
                <a:cubicBezTo>
                  <a:pt x="51" y="1"/>
                  <a:pt x="51" y="2"/>
                  <a:pt x="51" y="2"/>
                </a:cubicBezTo>
                <a:cubicBezTo>
                  <a:pt x="53" y="2"/>
                  <a:pt x="55" y="2"/>
                  <a:pt x="57" y="2"/>
                </a:cubicBezTo>
                <a:cubicBezTo>
                  <a:pt x="59" y="2"/>
                  <a:pt x="61" y="2"/>
                  <a:pt x="63" y="2"/>
                </a:cubicBezTo>
                <a:cubicBezTo>
                  <a:pt x="64" y="2"/>
                  <a:pt x="64" y="2"/>
                  <a:pt x="64" y="2"/>
                </a:cubicBezTo>
                <a:cubicBezTo>
                  <a:pt x="69" y="2"/>
                  <a:pt x="73" y="3"/>
                  <a:pt x="78" y="3"/>
                </a:cubicBezTo>
                <a:cubicBezTo>
                  <a:pt x="80" y="3"/>
                  <a:pt x="83" y="3"/>
                  <a:pt x="85" y="3"/>
                </a:cubicBezTo>
                <a:cubicBezTo>
                  <a:pt x="85" y="3"/>
                  <a:pt x="85" y="3"/>
                  <a:pt x="85" y="3"/>
                </a:cubicBezTo>
                <a:cubicBezTo>
                  <a:pt x="86" y="3"/>
                  <a:pt x="86" y="3"/>
                  <a:pt x="87" y="3"/>
                </a:cubicBezTo>
                <a:cubicBezTo>
                  <a:pt x="87" y="3"/>
                  <a:pt x="88" y="3"/>
                  <a:pt x="88" y="3"/>
                </a:cubicBezTo>
                <a:cubicBezTo>
                  <a:pt x="89" y="3"/>
                  <a:pt x="90" y="3"/>
                  <a:pt x="91" y="3"/>
                </a:cubicBezTo>
                <a:cubicBezTo>
                  <a:pt x="92" y="4"/>
                  <a:pt x="92" y="4"/>
                  <a:pt x="92" y="5"/>
                </a:cubicBezTo>
                <a:cubicBezTo>
                  <a:pt x="92" y="6"/>
                  <a:pt x="92" y="6"/>
                  <a:pt x="91" y="6"/>
                </a:cubicBezTo>
                <a:cubicBezTo>
                  <a:pt x="90" y="7"/>
                  <a:pt x="89" y="7"/>
                  <a:pt x="88" y="7"/>
                </a:cubicBezTo>
                <a:cubicBezTo>
                  <a:pt x="87" y="7"/>
                  <a:pt x="87" y="7"/>
                  <a:pt x="86" y="7"/>
                </a:cubicBezTo>
                <a:cubicBezTo>
                  <a:pt x="86" y="7"/>
                  <a:pt x="86" y="7"/>
                  <a:pt x="86" y="7"/>
                </a:cubicBezTo>
                <a:cubicBezTo>
                  <a:pt x="86" y="7"/>
                  <a:pt x="86" y="7"/>
                  <a:pt x="86" y="7"/>
                </a:cubicBezTo>
                <a:cubicBezTo>
                  <a:pt x="85" y="8"/>
                  <a:pt x="85" y="8"/>
                  <a:pt x="84" y="8"/>
                </a:cubicBezTo>
                <a:cubicBezTo>
                  <a:pt x="84" y="8"/>
                  <a:pt x="84" y="8"/>
                  <a:pt x="84" y="8"/>
                </a:cubicBezTo>
                <a:cubicBezTo>
                  <a:pt x="84" y="8"/>
                  <a:pt x="84" y="9"/>
                  <a:pt x="83" y="9"/>
                </a:cubicBezTo>
                <a:cubicBezTo>
                  <a:pt x="83" y="9"/>
                  <a:pt x="83" y="9"/>
                  <a:pt x="83" y="9"/>
                </a:cubicBezTo>
                <a:cubicBezTo>
                  <a:pt x="83" y="9"/>
                  <a:pt x="82" y="9"/>
                  <a:pt x="82" y="9"/>
                </a:cubicBezTo>
                <a:cubicBezTo>
                  <a:pt x="82" y="9"/>
                  <a:pt x="81" y="9"/>
                  <a:pt x="81" y="9"/>
                </a:cubicBezTo>
                <a:cubicBezTo>
                  <a:pt x="80" y="8"/>
                  <a:pt x="80" y="8"/>
                  <a:pt x="80" y="7"/>
                </a:cubicBezTo>
                <a:cubicBezTo>
                  <a:pt x="80" y="7"/>
                  <a:pt x="80" y="7"/>
                  <a:pt x="80" y="7"/>
                </a:cubicBezTo>
                <a:cubicBezTo>
                  <a:pt x="79" y="7"/>
                  <a:pt x="78" y="7"/>
                  <a:pt x="77" y="6"/>
                </a:cubicBezTo>
                <a:cubicBezTo>
                  <a:pt x="72" y="6"/>
                  <a:pt x="67" y="6"/>
                  <a:pt x="63" y="6"/>
                </a:cubicBezTo>
                <a:cubicBezTo>
                  <a:pt x="59" y="6"/>
                  <a:pt x="55" y="6"/>
                  <a:pt x="51" y="5"/>
                </a:cubicBezTo>
                <a:cubicBezTo>
                  <a:pt x="49" y="5"/>
                  <a:pt x="48" y="5"/>
                  <a:pt x="46" y="5"/>
                </a:cubicBezTo>
                <a:cubicBezTo>
                  <a:pt x="46" y="6"/>
                  <a:pt x="46" y="6"/>
                  <a:pt x="46" y="6"/>
                </a:cubicBezTo>
                <a:cubicBezTo>
                  <a:pt x="46" y="6"/>
                  <a:pt x="45" y="6"/>
                  <a:pt x="45" y="6"/>
                </a:cubicBezTo>
                <a:cubicBezTo>
                  <a:pt x="45" y="6"/>
                  <a:pt x="45" y="6"/>
                  <a:pt x="45" y="7"/>
                </a:cubicBezTo>
                <a:cubicBezTo>
                  <a:pt x="45" y="7"/>
                  <a:pt x="45" y="7"/>
                  <a:pt x="45" y="7"/>
                </a:cubicBezTo>
                <a:cubicBezTo>
                  <a:pt x="45" y="7"/>
                  <a:pt x="45" y="7"/>
                  <a:pt x="44" y="7"/>
                </a:cubicBezTo>
                <a:cubicBezTo>
                  <a:pt x="44" y="7"/>
                  <a:pt x="44" y="7"/>
                  <a:pt x="44" y="7"/>
                </a:cubicBezTo>
                <a:cubicBezTo>
                  <a:pt x="44" y="7"/>
                  <a:pt x="43" y="7"/>
                  <a:pt x="43" y="7"/>
                </a:cubicBezTo>
                <a:cubicBezTo>
                  <a:pt x="43" y="7"/>
                  <a:pt x="42" y="6"/>
                  <a:pt x="42" y="5"/>
                </a:cubicBezTo>
                <a:cubicBezTo>
                  <a:pt x="40" y="6"/>
                  <a:pt x="39" y="7"/>
                  <a:pt x="37" y="7"/>
                </a:cubicBezTo>
                <a:cubicBezTo>
                  <a:pt x="35" y="8"/>
                  <a:pt x="32" y="10"/>
                  <a:pt x="30" y="11"/>
                </a:cubicBezTo>
                <a:cubicBezTo>
                  <a:pt x="28" y="12"/>
                  <a:pt x="26" y="13"/>
                  <a:pt x="25" y="14"/>
                </a:cubicBezTo>
                <a:cubicBezTo>
                  <a:pt x="24" y="14"/>
                  <a:pt x="24" y="14"/>
                  <a:pt x="24" y="14"/>
                </a:cubicBezTo>
                <a:cubicBezTo>
                  <a:pt x="26" y="14"/>
                  <a:pt x="29" y="14"/>
                  <a:pt x="31" y="14"/>
                </a:cubicBezTo>
                <a:cubicBezTo>
                  <a:pt x="34" y="14"/>
                  <a:pt x="37" y="14"/>
                  <a:pt x="40" y="14"/>
                </a:cubicBezTo>
                <a:cubicBezTo>
                  <a:pt x="44" y="14"/>
                  <a:pt x="47" y="14"/>
                  <a:pt x="50" y="14"/>
                </a:cubicBezTo>
                <a:cubicBezTo>
                  <a:pt x="55" y="15"/>
                  <a:pt x="61" y="15"/>
                  <a:pt x="67" y="15"/>
                </a:cubicBezTo>
                <a:cubicBezTo>
                  <a:pt x="67" y="15"/>
                  <a:pt x="67" y="15"/>
                  <a:pt x="67" y="14"/>
                </a:cubicBezTo>
                <a:cubicBezTo>
                  <a:pt x="67" y="14"/>
                  <a:pt x="67" y="14"/>
                  <a:pt x="67" y="14"/>
                </a:cubicBezTo>
                <a:cubicBezTo>
                  <a:pt x="68" y="14"/>
                  <a:pt x="68" y="13"/>
                  <a:pt x="69" y="13"/>
                </a:cubicBezTo>
                <a:cubicBezTo>
                  <a:pt x="69" y="13"/>
                  <a:pt x="69" y="13"/>
                  <a:pt x="69" y="13"/>
                </a:cubicBezTo>
                <a:cubicBezTo>
                  <a:pt x="69" y="13"/>
                  <a:pt x="70" y="14"/>
                  <a:pt x="70" y="14"/>
                </a:cubicBezTo>
                <a:cubicBezTo>
                  <a:pt x="70" y="14"/>
                  <a:pt x="71" y="15"/>
                  <a:pt x="71" y="15"/>
                </a:cubicBezTo>
                <a:cubicBezTo>
                  <a:pt x="72" y="15"/>
                  <a:pt x="73" y="15"/>
                  <a:pt x="74" y="15"/>
                </a:cubicBezTo>
                <a:cubicBezTo>
                  <a:pt x="76" y="15"/>
                  <a:pt x="76" y="16"/>
                  <a:pt x="76" y="17"/>
                </a:cubicBezTo>
                <a:cubicBezTo>
                  <a:pt x="79" y="14"/>
                  <a:pt x="83" y="12"/>
                  <a:pt x="86" y="10"/>
                </a:cubicBezTo>
                <a:cubicBezTo>
                  <a:pt x="89" y="9"/>
                  <a:pt x="91" y="8"/>
                  <a:pt x="93" y="8"/>
                </a:cubicBezTo>
                <a:cubicBezTo>
                  <a:pt x="93" y="8"/>
                  <a:pt x="94" y="8"/>
                  <a:pt x="94" y="8"/>
                </a:cubicBezTo>
                <a:cubicBezTo>
                  <a:pt x="94" y="8"/>
                  <a:pt x="94" y="8"/>
                  <a:pt x="94" y="8"/>
                </a:cubicBezTo>
                <a:cubicBezTo>
                  <a:pt x="94" y="7"/>
                  <a:pt x="95" y="7"/>
                  <a:pt x="95" y="7"/>
                </a:cubicBezTo>
                <a:cubicBezTo>
                  <a:pt x="96" y="7"/>
                  <a:pt x="96" y="7"/>
                  <a:pt x="96" y="7"/>
                </a:cubicBezTo>
                <a:cubicBezTo>
                  <a:pt x="96" y="7"/>
                  <a:pt x="97" y="7"/>
                  <a:pt x="96" y="8"/>
                </a:cubicBezTo>
                <a:cubicBezTo>
                  <a:pt x="96" y="10"/>
                  <a:pt x="96" y="12"/>
                  <a:pt x="96" y="14"/>
                </a:cubicBezTo>
                <a:cubicBezTo>
                  <a:pt x="97" y="14"/>
                  <a:pt x="97" y="14"/>
                  <a:pt x="97" y="14"/>
                </a:cubicBezTo>
                <a:cubicBezTo>
                  <a:pt x="97" y="14"/>
                  <a:pt x="97" y="14"/>
                  <a:pt x="97" y="14"/>
                </a:cubicBezTo>
                <a:cubicBezTo>
                  <a:pt x="98" y="14"/>
                  <a:pt x="98" y="14"/>
                  <a:pt x="98" y="15"/>
                </a:cubicBezTo>
                <a:cubicBezTo>
                  <a:pt x="98" y="15"/>
                  <a:pt x="98" y="16"/>
                  <a:pt x="98" y="16"/>
                </a:cubicBezTo>
                <a:cubicBezTo>
                  <a:pt x="97" y="17"/>
                  <a:pt x="97" y="17"/>
                  <a:pt x="97" y="17"/>
                </a:cubicBezTo>
                <a:cubicBezTo>
                  <a:pt x="97" y="20"/>
                  <a:pt x="97" y="23"/>
                  <a:pt x="97" y="26"/>
                </a:cubicBezTo>
                <a:cubicBezTo>
                  <a:pt x="97" y="27"/>
                  <a:pt x="97" y="27"/>
                  <a:pt x="97" y="27"/>
                </a:cubicBezTo>
                <a:cubicBezTo>
                  <a:pt x="97" y="30"/>
                  <a:pt x="97" y="30"/>
                  <a:pt x="97" y="30"/>
                </a:cubicBezTo>
                <a:cubicBezTo>
                  <a:pt x="97" y="30"/>
                  <a:pt x="97" y="30"/>
                  <a:pt x="97" y="30"/>
                </a:cubicBezTo>
                <a:cubicBezTo>
                  <a:pt x="97" y="30"/>
                  <a:pt x="97" y="30"/>
                  <a:pt x="97" y="30"/>
                </a:cubicBezTo>
                <a:cubicBezTo>
                  <a:pt x="98" y="30"/>
                  <a:pt x="98" y="30"/>
                  <a:pt x="98" y="31"/>
                </a:cubicBezTo>
                <a:cubicBezTo>
                  <a:pt x="99" y="31"/>
                  <a:pt x="98" y="32"/>
                  <a:pt x="98" y="33"/>
                </a:cubicBezTo>
                <a:cubicBezTo>
                  <a:pt x="98" y="33"/>
                  <a:pt x="97" y="33"/>
                  <a:pt x="97" y="33"/>
                </a:cubicBezTo>
                <a:cubicBezTo>
                  <a:pt x="97" y="35"/>
                  <a:pt x="97" y="36"/>
                  <a:pt x="97" y="38"/>
                </a:cubicBezTo>
                <a:cubicBezTo>
                  <a:pt x="97" y="38"/>
                  <a:pt x="97" y="38"/>
                  <a:pt x="97" y="38"/>
                </a:cubicBezTo>
                <a:cubicBezTo>
                  <a:pt x="98" y="38"/>
                  <a:pt x="98" y="38"/>
                  <a:pt x="98" y="38"/>
                </a:cubicBezTo>
                <a:cubicBezTo>
                  <a:pt x="98" y="38"/>
                  <a:pt x="99" y="38"/>
                  <a:pt x="99" y="38"/>
                </a:cubicBezTo>
                <a:cubicBezTo>
                  <a:pt x="99" y="39"/>
                  <a:pt x="99" y="40"/>
                  <a:pt x="99" y="40"/>
                </a:cubicBezTo>
                <a:cubicBezTo>
                  <a:pt x="98" y="40"/>
                  <a:pt x="98" y="41"/>
                  <a:pt x="97" y="41"/>
                </a:cubicBezTo>
                <a:cubicBezTo>
                  <a:pt x="97" y="43"/>
                  <a:pt x="97" y="44"/>
                  <a:pt x="97" y="45"/>
                </a:cubicBezTo>
                <a:cubicBezTo>
                  <a:pt x="97" y="46"/>
                  <a:pt x="97" y="46"/>
                  <a:pt x="97" y="46"/>
                </a:cubicBezTo>
                <a:cubicBezTo>
                  <a:pt x="97" y="53"/>
                  <a:pt x="97" y="61"/>
                  <a:pt x="97" y="70"/>
                </a:cubicBezTo>
                <a:cubicBezTo>
                  <a:pt x="96" y="77"/>
                  <a:pt x="97" y="85"/>
                  <a:pt x="97" y="93"/>
                </a:cubicBezTo>
                <a:cubicBezTo>
                  <a:pt x="97" y="95"/>
                  <a:pt x="97" y="97"/>
                  <a:pt x="98" y="98"/>
                </a:cubicBezTo>
                <a:cubicBezTo>
                  <a:pt x="98" y="98"/>
                  <a:pt x="98" y="98"/>
                  <a:pt x="99" y="98"/>
                </a:cubicBezTo>
                <a:cubicBezTo>
                  <a:pt x="99" y="98"/>
                  <a:pt x="99" y="98"/>
                  <a:pt x="99" y="98"/>
                </a:cubicBezTo>
                <a:cubicBezTo>
                  <a:pt x="100" y="98"/>
                  <a:pt x="100" y="98"/>
                  <a:pt x="101" y="99"/>
                </a:cubicBezTo>
                <a:cubicBezTo>
                  <a:pt x="101" y="99"/>
                  <a:pt x="101" y="100"/>
                  <a:pt x="100" y="100"/>
                </a:cubicBezTo>
                <a:cubicBezTo>
                  <a:pt x="100" y="101"/>
                  <a:pt x="99" y="101"/>
                  <a:pt x="98" y="102"/>
                </a:cubicBezTo>
                <a:cubicBezTo>
                  <a:pt x="98" y="107"/>
                  <a:pt x="98" y="111"/>
                  <a:pt x="98" y="116"/>
                </a:cubicBezTo>
                <a:cubicBezTo>
                  <a:pt x="99" y="121"/>
                  <a:pt x="98" y="126"/>
                  <a:pt x="98" y="130"/>
                </a:cubicBezTo>
                <a:cubicBezTo>
                  <a:pt x="98" y="133"/>
                  <a:pt x="98" y="136"/>
                  <a:pt x="98" y="139"/>
                </a:cubicBezTo>
                <a:cubicBezTo>
                  <a:pt x="98" y="140"/>
                  <a:pt x="98" y="140"/>
                  <a:pt x="98" y="141"/>
                </a:cubicBezTo>
                <a:cubicBezTo>
                  <a:pt x="98" y="141"/>
                  <a:pt x="99" y="141"/>
                  <a:pt x="99" y="141"/>
                </a:cubicBezTo>
                <a:cubicBezTo>
                  <a:pt x="99" y="141"/>
                  <a:pt x="99" y="141"/>
                  <a:pt x="99" y="141"/>
                </a:cubicBezTo>
                <a:cubicBezTo>
                  <a:pt x="100" y="141"/>
                  <a:pt x="100" y="141"/>
                  <a:pt x="101" y="142"/>
                </a:cubicBezTo>
                <a:cubicBezTo>
                  <a:pt x="101" y="142"/>
                  <a:pt x="101" y="143"/>
                  <a:pt x="100" y="143"/>
                </a:cubicBezTo>
                <a:cubicBezTo>
                  <a:pt x="100" y="144"/>
                  <a:pt x="99" y="145"/>
                  <a:pt x="98" y="146"/>
                </a:cubicBezTo>
                <a:cubicBezTo>
                  <a:pt x="98" y="154"/>
                  <a:pt x="98" y="162"/>
                  <a:pt x="98" y="169"/>
                </a:cubicBezTo>
                <a:cubicBezTo>
                  <a:pt x="98" y="170"/>
                  <a:pt x="98" y="170"/>
                  <a:pt x="98" y="170"/>
                </a:cubicBezTo>
                <a:cubicBezTo>
                  <a:pt x="98" y="171"/>
                  <a:pt x="98" y="171"/>
                  <a:pt x="98" y="172"/>
                </a:cubicBezTo>
                <a:cubicBezTo>
                  <a:pt x="98" y="172"/>
                  <a:pt x="98" y="172"/>
                  <a:pt x="98" y="172"/>
                </a:cubicBezTo>
                <a:cubicBezTo>
                  <a:pt x="98" y="186"/>
                  <a:pt x="98" y="186"/>
                  <a:pt x="98" y="186"/>
                </a:cubicBezTo>
                <a:cubicBezTo>
                  <a:pt x="98" y="187"/>
                  <a:pt x="98" y="189"/>
                  <a:pt x="98" y="191"/>
                </a:cubicBezTo>
                <a:cubicBezTo>
                  <a:pt x="98" y="192"/>
                  <a:pt x="98" y="194"/>
                  <a:pt x="98" y="196"/>
                </a:cubicBezTo>
                <a:cubicBezTo>
                  <a:pt x="98" y="196"/>
                  <a:pt x="98" y="196"/>
                  <a:pt x="98" y="196"/>
                </a:cubicBezTo>
                <a:cubicBezTo>
                  <a:pt x="98" y="196"/>
                  <a:pt x="98" y="196"/>
                  <a:pt x="98" y="196"/>
                </a:cubicBezTo>
                <a:cubicBezTo>
                  <a:pt x="99" y="196"/>
                  <a:pt x="99" y="196"/>
                  <a:pt x="100" y="197"/>
                </a:cubicBezTo>
                <a:cubicBezTo>
                  <a:pt x="100" y="197"/>
                  <a:pt x="100" y="198"/>
                  <a:pt x="99" y="198"/>
                </a:cubicBezTo>
                <a:cubicBezTo>
                  <a:pt x="99" y="199"/>
                  <a:pt x="98" y="199"/>
                  <a:pt x="98" y="200"/>
                </a:cubicBezTo>
                <a:cubicBezTo>
                  <a:pt x="98" y="201"/>
                  <a:pt x="98" y="202"/>
                  <a:pt x="98" y="203"/>
                </a:cubicBezTo>
                <a:cubicBezTo>
                  <a:pt x="98" y="204"/>
                  <a:pt x="98" y="205"/>
                  <a:pt x="98" y="206"/>
                </a:cubicBezTo>
                <a:cubicBezTo>
                  <a:pt x="98" y="207"/>
                  <a:pt x="98" y="208"/>
                  <a:pt x="98" y="209"/>
                </a:cubicBezTo>
                <a:cubicBezTo>
                  <a:pt x="98" y="209"/>
                  <a:pt x="98" y="209"/>
                  <a:pt x="98" y="209"/>
                </a:cubicBezTo>
                <a:cubicBezTo>
                  <a:pt x="98" y="210"/>
                  <a:pt x="98" y="210"/>
                  <a:pt x="98" y="211"/>
                </a:cubicBezTo>
                <a:cubicBezTo>
                  <a:pt x="98" y="211"/>
                  <a:pt x="98" y="211"/>
                  <a:pt x="98" y="211"/>
                </a:cubicBezTo>
                <a:cubicBezTo>
                  <a:pt x="98" y="211"/>
                  <a:pt x="99" y="211"/>
                  <a:pt x="99" y="211"/>
                </a:cubicBezTo>
                <a:cubicBezTo>
                  <a:pt x="100" y="211"/>
                  <a:pt x="100" y="211"/>
                  <a:pt x="100" y="211"/>
                </a:cubicBezTo>
                <a:cubicBezTo>
                  <a:pt x="101" y="211"/>
                  <a:pt x="102" y="211"/>
                  <a:pt x="103" y="211"/>
                </a:cubicBezTo>
                <a:cubicBezTo>
                  <a:pt x="103" y="202"/>
                  <a:pt x="103" y="193"/>
                  <a:pt x="104" y="182"/>
                </a:cubicBezTo>
                <a:cubicBezTo>
                  <a:pt x="105" y="169"/>
                  <a:pt x="106" y="155"/>
                  <a:pt x="105" y="140"/>
                </a:cubicBezTo>
                <a:cubicBezTo>
                  <a:pt x="105" y="139"/>
                  <a:pt x="105" y="139"/>
                  <a:pt x="105" y="139"/>
                </a:cubicBezTo>
                <a:cubicBezTo>
                  <a:pt x="105" y="125"/>
                  <a:pt x="105" y="111"/>
                  <a:pt x="105" y="97"/>
                </a:cubicBezTo>
                <a:cubicBezTo>
                  <a:pt x="105" y="95"/>
                  <a:pt x="105" y="95"/>
                  <a:pt x="105" y="95"/>
                </a:cubicBezTo>
                <a:cubicBezTo>
                  <a:pt x="106" y="83"/>
                  <a:pt x="107" y="70"/>
                  <a:pt x="104" y="58"/>
                </a:cubicBezTo>
                <a:cubicBezTo>
                  <a:pt x="104" y="57"/>
                  <a:pt x="104" y="57"/>
                  <a:pt x="105" y="57"/>
                </a:cubicBezTo>
                <a:cubicBezTo>
                  <a:pt x="105" y="56"/>
                  <a:pt x="105" y="56"/>
                  <a:pt x="106" y="56"/>
                </a:cubicBezTo>
                <a:cubicBezTo>
                  <a:pt x="106" y="56"/>
                  <a:pt x="107" y="56"/>
                  <a:pt x="107" y="57"/>
                </a:cubicBezTo>
                <a:cubicBezTo>
                  <a:pt x="110" y="70"/>
                  <a:pt x="110" y="82"/>
                  <a:pt x="109" y="97"/>
                </a:cubicBezTo>
                <a:cubicBezTo>
                  <a:pt x="109" y="111"/>
                  <a:pt x="109" y="125"/>
                  <a:pt x="109" y="139"/>
                </a:cubicBezTo>
                <a:cubicBezTo>
                  <a:pt x="110" y="152"/>
                  <a:pt x="109" y="166"/>
                  <a:pt x="108" y="182"/>
                </a:cubicBezTo>
                <a:cubicBezTo>
                  <a:pt x="107" y="197"/>
                  <a:pt x="107" y="210"/>
                  <a:pt x="109" y="222"/>
                </a:cubicBezTo>
                <a:cubicBezTo>
                  <a:pt x="109" y="223"/>
                  <a:pt x="109" y="223"/>
                  <a:pt x="109" y="224"/>
                </a:cubicBezTo>
                <a:cubicBezTo>
                  <a:pt x="108" y="224"/>
                  <a:pt x="108" y="225"/>
                  <a:pt x="107" y="225"/>
                </a:cubicBezTo>
                <a:cubicBezTo>
                  <a:pt x="107" y="225"/>
                  <a:pt x="107" y="225"/>
                  <a:pt x="107" y="225"/>
                </a:cubicBezTo>
                <a:cubicBezTo>
                  <a:pt x="106" y="225"/>
                  <a:pt x="105" y="224"/>
                  <a:pt x="105" y="223"/>
                </a:cubicBezTo>
                <a:cubicBezTo>
                  <a:pt x="104" y="221"/>
                  <a:pt x="104" y="218"/>
                  <a:pt x="104" y="216"/>
                </a:cubicBezTo>
                <a:cubicBezTo>
                  <a:pt x="104" y="216"/>
                  <a:pt x="103" y="216"/>
                  <a:pt x="103" y="216"/>
                </a:cubicBezTo>
                <a:cubicBezTo>
                  <a:pt x="103" y="217"/>
                  <a:pt x="103" y="217"/>
                  <a:pt x="103" y="218"/>
                </a:cubicBezTo>
                <a:cubicBezTo>
                  <a:pt x="103" y="219"/>
                  <a:pt x="102" y="219"/>
                  <a:pt x="101" y="219"/>
                </a:cubicBezTo>
                <a:cubicBezTo>
                  <a:pt x="101" y="219"/>
                  <a:pt x="101" y="219"/>
                  <a:pt x="101" y="219"/>
                </a:cubicBezTo>
                <a:cubicBezTo>
                  <a:pt x="100" y="220"/>
                  <a:pt x="100" y="220"/>
                  <a:pt x="99" y="220"/>
                </a:cubicBezTo>
                <a:cubicBezTo>
                  <a:pt x="99" y="220"/>
                  <a:pt x="98" y="220"/>
                  <a:pt x="98" y="220"/>
                </a:cubicBezTo>
                <a:cubicBezTo>
                  <a:pt x="98" y="221"/>
                  <a:pt x="98" y="221"/>
                  <a:pt x="97" y="222"/>
                </a:cubicBezTo>
                <a:cubicBezTo>
                  <a:pt x="97" y="222"/>
                  <a:pt x="97" y="223"/>
                  <a:pt x="97" y="223"/>
                </a:cubicBezTo>
                <a:cubicBezTo>
                  <a:pt x="96" y="224"/>
                  <a:pt x="96" y="224"/>
                  <a:pt x="95" y="224"/>
                </a:cubicBezTo>
                <a:cubicBezTo>
                  <a:pt x="93" y="225"/>
                  <a:pt x="90" y="225"/>
                  <a:pt x="88" y="225"/>
                </a:cubicBezTo>
                <a:cubicBezTo>
                  <a:pt x="87" y="225"/>
                  <a:pt x="87" y="225"/>
                  <a:pt x="87" y="225"/>
                </a:cubicBezTo>
                <a:cubicBezTo>
                  <a:pt x="86" y="225"/>
                  <a:pt x="85" y="225"/>
                  <a:pt x="85" y="225"/>
                </a:cubicBezTo>
                <a:cubicBezTo>
                  <a:pt x="82" y="225"/>
                  <a:pt x="81" y="225"/>
                  <a:pt x="79" y="224"/>
                </a:cubicBezTo>
                <a:cubicBezTo>
                  <a:pt x="79" y="224"/>
                  <a:pt x="79" y="224"/>
                  <a:pt x="79" y="224"/>
                </a:cubicBezTo>
                <a:cubicBezTo>
                  <a:pt x="79" y="224"/>
                  <a:pt x="79" y="224"/>
                  <a:pt x="79" y="224"/>
                </a:cubicBezTo>
                <a:cubicBezTo>
                  <a:pt x="79" y="224"/>
                  <a:pt x="78" y="224"/>
                  <a:pt x="78" y="225"/>
                </a:cubicBezTo>
                <a:cubicBezTo>
                  <a:pt x="77" y="225"/>
                  <a:pt x="77" y="225"/>
                  <a:pt x="77" y="225"/>
                </a:cubicBezTo>
                <a:cubicBezTo>
                  <a:pt x="77" y="225"/>
                  <a:pt x="77" y="225"/>
                  <a:pt x="76" y="225"/>
                </a:cubicBezTo>
                <a:cubicBezTo>
                  <a:pt x="76" y="225"/>
                  <a:pt x="76" y="225"/>
                  <a:pt x="76" y="225"/>
                </a:cubicBezTo>
                <a:cubicBezTo>
                  <a:pt x="76" y="225"/>
                  <a:pt x="76" y="225"/>
                  <a:pt x="76" y="225"/>
                </a:cubicBezTo>
                <a:cubicBezTo>
                  <a:pt x="64" y="226"/>
                  <a:pt x="53" y="227"/>
                  <a:pt x="43" y="228"/>
                </a:cubicBezTo>
                <a:cubicBezTo>
                  <a:pt x="36" y="229"/>
                  <a:pt x="30" y="229"/>
                  <a:pt x="25" y="229"/>
                </a:cubicBezTo>
                <a:cubicBezTo>
                  <a:pt x="22" y="229"/>
                  <a:pt x="19" y="229"/>
                  <a:pt x="16" y="229"/>
                </a:cubicBezTo>
                <a:cubicBezTo>
                  <a:pt x="15" y="229"/>
                  <a:pt x="15" y="229"/>
                  <a:pt x="14" y="229"/>
                </a:cubicBezTo>
                <a:cubicBezTo>
                  <a:pt x="14" y="229"/>
                  <a:pt x="13" y="229"/>
                  <a:pt x="13" y="229"/>
                </a:cubicBezTo>
                <a:close/>
                <a:moveTo>
                  <a:pt x="8" y="19"/>
                </a:moveTo>
                <a:cubicBezTo>
                  <a:pt x="8" y="26"/>
                  <a:pt x="9" y="33"/>
                  <a:pt x="9" y="40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62"/>
                  <a:pt x="9" y="82"/>
                  <a:pt x="9" y="102"/>
                </a:cubicBezTo>
                <a:cubicBezTo>
                  <a:pt x="10" y="113"/>
                  <a:pt x="10" y="124"/>
                  <a:pt x="10" y="134"/>
                </a:cubicBezTo>
                <a:cubicBezTo>
                  <a:pt x="10" y="164"/>
                  <a:pt x="10" y="195"/>
                  <a:pt x="10" y="226"/>
                </a:cubicBezTo>
                <a:cubicBezTo>
                  <a:pt x="10" y="226"/>
                  <a:pt x="10" y="226"/>
                  <a:pt x="10" y="226"/>
                </a:cubicBezTo>
                <a:cubicBezTo>
                  <a:pt x="12" y="226"/>
                  <a:pt x="13" y="226"/>
                  <a:pt x="14" y="226"/>
                </a:cubicBezTo>
                <a:cubicBezTo>
                  <a:pt x="15" y="226"/>
                  <a:pt x="16" y="226"/>
                  <a:pt x="17" y="226"/>
                </a:cubicBezTo>
                <a:cubicBezTo>
                  <a:pt x="19" y="226"/>
                  <a:pt x="19" y="226"/>
                  <a:pt x="19" y="226"/>
                </a:cubicBezTo>
                <a:cubicBezTo>
                  <a:pt x="21" y="226"/>
                  <a:pt x="24" y="226"/>
                  <a:pt x="26" y="226"/>
                </a:cubicBezTo>
                <a:cubicBezTo>
                  <a:pt x="31" y="225"/>
                  <a:pt x="37" y="225"/>
                  <a:pt x="43" y="224"/>
                </a:cubicBezTo>
                <a:cubicBezTo>
                  <a:pt x="51" y="224"/>
                  <a:pt x="60" y="223"/>
                  <a:pt x="70" y="222"/>
                </a:cubicBezTo>
                <a:cubicBezTo>
                  <a:pt x="70" y="221"/>
                  <a:pt x="70" y="220"/>
                  <a:pt x="71" y="220"/>
                </a:cubicBezTo>
                <a:cubicBezTo>
                  <a:pt x="71" y="220"/>
                  <a:pt x="72" y="219"/>
                  <a:pt x="72" y="218"/>
                </a:cubicBezTo>
                <a:cubicBezTo>
                  <a:pt x="71" y="218"/>
                  <a:pt x="70" y="217"/>
                  <a:pt x="70" y="216"/>
                </a:cubicBezTo>
                <a:cubicBezTo>
                  <a:pt x="70" y="215"/>
                  <a:pt x="71" y="214"/>
                  <a:pt x="72" y="214"/>
                </a:cubicBezTo>
                <a:cubicBezTo>
                  <a:pt x="72" y="214"/>
                  <a:pt x="72" y="214"/>
                  <a:pt x="73" y="214"/>
                </a:cubicBezTo>
                <a:cubicBezTo>
                  <a:pt x="73" y="214"/>
                  <a:pt x="73" y="214"/>
                  <a:pt x="73" y="214"/>
                </a:cubicBezTo>
                <a:cubicBezTo>
                  <a:pt x="73" y="214"/>
                  <a:pt x="73" y="214"/>
                  <a:pt x="73" y="213"/>
                </a:cubicBezTo>
                <a:cubicBezTo>
                  <a:pt x="73" y="210"/>
                  <a:pt x="72" y="207"/>
                  <a:pt x="72" y="204"/>
                </a:cubicBezTo>
                <a:cubicBezTo>
                  <a:pt x="72" y="204"/>
                  <a:pt x="72" y="203"/>
                  <a:pt x="72" y="203"/>
                </a:cubicBezTo>
                <a:cubicBezTo>
                  <a:pt x="72" y="203"/>
                  <a:pt x="72" y="203"/>
                  <a:pt x="72" y="203"/>
                </a:cubicBezTo>
                <a:cubicBezTo>
                  <a:pt x="71" y="203"/>
                  <a:pt x="70" y="203"/>
                  <a:pt x="70" y="202"/>
                </a:cubicBezTo>
                <a:cubicBezTo>
                  <a:pt x="70" y="201"/>
                  <a:pt x="70" y="200"/>
                  <a:pt x="71" y="199"/>
                </a:cubicBezTo>
                <a:cubicBezTo>
                  <a:pt x="71" y="199"/>
                  <a:pt x="71" y="199"/>
                  <a:pt x="71" y="199"/>
                </a:cubicBezTo>
                <a:cubicBezTo>
                  <a:pt x="71" y="197"/>
                  <a:pt x="71" y="196"/>
                  <a:pt x="71" y="194"/>
                </a:cubicBezTo>
                <a:cubicBezTo>
                  <a:pt x="70" y="191"/>
                  <a:pt x="71" y="189"/>
                  <a:pt x="71" y="186"/>
                </a:cubicBezTo>
                <a:cubicBezTo>
                  <a:pt x="71" y="185"/>
                  <a:pt x="71" y="184"/>
                  <a:pt x="71" y="183"/>
                </a:cubicBezTo>
                <a:cubicBezTo>
                  <a:pt x="71" y="174"/>
                  <a:pt x="71" y="164"/>
                  <a:pt x="71" y="155"/>
                </a:cubicBezTo>
                <a:cubicBezTo>
                  <a:pt x="70" y="155"/>
                  <a:pt x="70" y="156"/>
                  <a:pt x="69" y="156"/>
                </a:cubicBezTo>
                <a:cubicBezTo>
                  <a:pt x="69" y="156"/>
                  <a:pt x="69" y="156"/>
                  <a:pt x="69" y="156"/>
                </a:cubicBezTo>
                <a:cubicBezTo>
                  <a:pt x="68" y="156"/>
                  <a:pt x="67" y="155"/>
                  <a:pt x="67" y="154"/>
                </a:cubicBezTo>
                <a:cubicBezTo>
                  <a:pt x="67" y="153"/>
                  <a:pt x="67" y="152"/>
                  <a:pt x="68" y="152"/>
                </a:cubicBezTo>
                <a:cubicBezTo>
                  <a:pt x="69" y="152"/>
                  <a:pt x="70" y="152"/>
                  <a:pt x="70" y="151"/>
                </a:cubicBezTo>
                <a:cubicBezTo>
                  <a:pt x="70" y="148"/>
                  <a:pt x="70" y="148"/>
                  <a:pt x="70" y="148"/>
                </a:cubicBezTo>
                <a:cubicBezTo>
                  <a:pt x="69" y="148"/>
                  <a:pt x="68" y="148"/>
                  <a:pt x="67" y="148"/>
                </a:cubicBezTo>
                <a:cubicBezTo>
                  <a:pt x="67" y="148"/>
                  <a:pt x="66" y="148"/>
                  <a:pt x="66" y="148"/>
                </a:cubicBezTo>
                <a:cubicBezTo>
                  <a:pt x="65" y="148"/>
                  <a:pt x="64" y="148"/>
                  <a:pt x="64" y="146"/>
                </a:cubicBezTo>
                <a:cubicBezTo>
                  <a:pt x="64" y="145"/>
                  <a:pt x="65" y="144"/>
                  <a:pt x="66" y="144"/>
                </a:cubicBezTo>
                <a:cubicBezTo>
                  <a:pt x="68" y="144"/>
                  <a:pt x="69" y="144"/>
                  <a:pt x="70" y="143"/>
                </a:cubicBezTo>
                <a:cubicBezTo>
                  <a:pt x="70" y="142"/>
                  <a:pt x="70" y="141"/>
                  <a:pt x="70" y="140"/>
                </a:cubicBezTo>
                <a:cubicBezTo>
                  <a:pt x="70" y="141"/>
                  <a:pt x="69" y="141"/>
                  <a:pt x="69" y="141"/>
                </a:cubicBezTo>
                <a:cubicBezTo>
                  <a:pt x="69" y="142"/>
                  <a:pt x="68" y="142"/>
                  <a:pt x="68" y="142"/>
                </a:cubicBezTo>
                <a:cubicBezTo>
                  <a:pt x="68" y="142"/>
                  <a:pt x="67" y="142"/>
                  <a:pt x="67" y="142"/>
                </a:cubicBezTo>
                <a:cubicBezTo>
                  <a:pt x="67" y="141"/>
                  <a:pt x="66" y="141"/>
                  <a:pt x="66" y="140"/>
                </a:cubicBezTo>
                <a:cubicBezTo>
                  <a:pt x="65" y="138"/>
                  <a:pt x="67" y="137"/>
                  <a:pt x="68" y="136"/>
                </a:cubicBezTo>
                <a:cubicBezTo>
                  <a:pt x="68" y="136"/>
                  <a:pt x="69" y="136"/>
                  <a:pt x="69" y="136"/>
                </a:cubicBezTo>
                <a:cubicBezTo>
                  <a:pt x="69" y="136"/>
                  <a:pt x="69" y="136"/>
                  <a:pt x="70" y="135"/>
                </a:cubicBezTo>
                <a:cubicBezTo>
                  <a:pt x="70" y="135"/>
                  <a:pt x="70" y="135"/>
                  <a:pt x="70" y="135"/>
                </a:cubicBezTo>
                <a:cubicBezTo>
                  <a:pt x="70" y="134"/>
                  <a:pt x="70" y="133"/>
                  <a:pt x="70" y="132"/>
                </a:cubicBezTo>
                <a:cubicBezTo>
                  <a:pt x="69" y="132"/>
                  <a:pt x="69" y="131"/>
                  <a:pt x="69" y="131"/>
                </a:cubicBezTo>
                <a:cubicBezTo>
                  <a:pt x="69" y="130"/>
                  <a:pt x="69" y="130"/>
                  <a:pt x="70" y="129"/>
                </a:cubicBezTo>
                <a:cubicBezTo>
                  <a:pt x="70" y="127"/>
                  <a:pt x="70" y="125"/>
                  <a:pt x="70" y="123"/>
                </a:cubicBezTo>
                <a:cubicBezTo>
                  <a:pt x="70" y="123"/>
                  <a:pt x="69" y="122"/>
                  <a:pt x="69" y="122"/>
                </a:cubicBezTo>
                <a:cubicBezTo>
                  <a:pt x="69" y="122"/>
                  <a:pt x="70" y="121"/>
                  <a:pt x="70" y="121"/>
                </a:cubicBezTo>
                <a:cubicBezTo>
                  <a:pt x="70" y="115"/>
                  <a:pt x="70" y="109"/>
                  <a:pt x="71" y="103"/>
                </a:cubicBezTo>
                <a:cubicBezTo>
                  <a:pt x="71" y="103"/>
                  <a:pt x="71" y="103"/>
                  <a:pt x="70" y="103"/>
                </a:cubicBezTo>
                <a:cubicBezTo>
                  <a:pt x="70" y="103"/>
                  <a:pt x="69" y="103"/>
                  <a:pt x="69" y="102"/>
                </a:cubicBezTo>
                <a:cubicBezTo>
                  <a:pt x="69" y="101"/>
                  <a:pt x="69" y="100"/>
                  <a:pt x="69" y="100"/>
                </a:cubicBezTo>
                <a:cubicBezTo>
                  <a:pt x="70" y="99"/>
                  <a:pt x="71" y="99"/>
                  <a:pt x="71" y="99"/>
                </a:cubicBezTo>
                <a:cubicBezTo>
                  <a:pt x="71" y="96"/>
                  <a:pt x="71" y="96"/>
                  <a:pt x="71" y="96"/>
                </a:cubicBezTo>
                <a:cubicBezTo>
                  <a:pt x="70" y="96"/>
                  <a:pt x="70" y="96"/>
                  <a:pt x="70" y="95"/>
                </a:cubicBezTo>
                <a:cubicBezTo>
                  <a:pt x="69" y="94"/>
                  <a:pt x="70" y="94"/>
                  <a:pt x="70" y="93"/>
                </a:cubicBezTo>
                <a:cubicBezTo>
                  <a:pt x="71" y="92"/>
                  <a:pt x="71" y="92"/>
                  <a:pt x="71" y="92"/>
                </a:cubicBezTo>
                <a:cubicBezTo>
                  <a:pt x="71" y="91"/>
                  <a:pt x="71" y="89"/>
                  <a:pt x="71" y="88"/>
                </a:cubicBezTo>
                <a:cubicBezTo>
                  <a:pt x="71" y="88"/>
                  <a:pt x="71" y="88"/>
                  <a:pt x="71" y="88"/>
                </a:cubicBezTo>
                <a:cubicBezTo>
                  <a:pt x="70" y="88"/>
                  <a:pt x="70" y="87"/>
                  <a:pt x="69" y="87"/>
                </a:cubicBezTo>
                <a:cubicBezTo>
                  <a:pt x="69" y="86"/>
                  <a:pt x="70" y="85"/>
                  <a:pt x="70" y="85"/>
                </a:cubicBezTo>
                <a:cubicBezTo>
                  <a:pt x="71" y="85"/>
                  <a:pt x="71" y="84"/>
                  <a:pt x="72" y="84"/>
                </a:cubicBezTo>
                <a:cubicBezTo>
                  <a:pt x="72" y="83"/>
                  <a:pt x="72" y="83"/>
                  <a:pt x="72" y="82"/>
                </a:cubicBezTo>
                <a:cubicBezTo>
                  <a:pt x="71" y="82"/>
                  <a:pt x="70" y="81"/>
                  <a:pt x="70" y="81"/>
                </a:cubicBezTo>
                <a:cubicBezTo>
                  <a:pt x="70" y="80"/>
                  <a:pt x="71" y="79"/>
                  <a:pt x="71" y="79"/>
                </a:cubicBezTo>
                <a:cubicBezTo>
                  <a:pt x="71" y="79"/>
                  <a:pt x="72" y="79"/>
                  <a:pt x="72" y="79"/>
                </a:cubicBezTo>
                <a:cubicBezTo>
                  <a:pt x="72" y="78"/>
                  <a:pt x="72" y="77"/>
                  <a:pt x="72" y="77"/>
                </a:cubicBezTo>
                <a:cubicBezTo>
                  <a:pt x="71" y="76"/>
                  <a:pt x="70" y="76"/>
                  <a:pt x="70" y="75"/>
                </a:cubicBezTo>
                <a:cubicBezTo>
                  <a:pt x="70" y="74"/>
                  <a:pt x="71" y="74"/>
                  <a:pt x="71" y="74"/>
                </a:cubicBezTo>
                <a:cubicBezTo>
                  <a:pt x="70" y="74"/>
                  <a:pt x="70" y="74"/>
                  <a:pt x="69" y="74"/>
                </a:cubicBezTo>
                <a:cubicBezTo>
                  <a:pt x="68" y="74"/>
                  <a:pt x="68" y="73"/>
                  <a:pt x="68" y="72"/>
                </a:cubicBezTo>
                <a:cubicBezTo>
                  <a:pt x="68" y="71"/>
                  <a:pt x="68" y="70"/>
                  <a:pt x="69" y="70"/>
                </a:cubicBezTo>
                <a:cubicBezTo>
                  <a:pt x="70" y="70"/>
                  <a:pt x="71" y="70"/>
                  <a:pt x="72" y="70"/>
                </a:cubicBezTo>
                <a:cubicBezTo>
                  <a:pt x="72" y="68"/>
                  <a:pt x="72" y="68"/>
                  <a:pt x="72" y="68"/>
                </a:cubicBezTo>
                <a:cubicBezTo>
                  <a:pt x="71" y="68"/>
                  <a:pt x="71" y="67"/>
                  <a:pt x="70" y="67"/>
                </a:cubicBezTo>
                <a:cubicBezTo>
                  <a:pt x="70" y="66"/>
                  <a:pt x="71" y="65"/>
                  <a:pt x="72" y="64"/>
                </a:cubicBezTo>
                <a:cubicBezTo>
                  <a:pt x="72" y="64"/>
                  <a:pt x="72" y="64"/>
                  <a:pt x="72" y="64"/>
                </a:cubicBezTo>
                <a:cubicBezTo>
                  <a:pt x="72" y="64"/>
                  <a:pt x="72" y="64"/>
                  <a:pt x="72" y="64"/>
                </a:cubicBezTo>
                <a:cubicBezTo>
                  <a:pt x="71" y="64"/>
                  <a:pt x="71" y="64"/>
                  <a:pt x="70" y="64"/>
                </a:cubicBezTo>
                <a:cubicBezTo>
                  <a:pt x="70" y="65"/>
                  <a:pt x="69" y="65"/>
                  <a:pt x="69" y="65"/>
                </a:cubicBezTo>
                <a:cubicBezTo>
                  <a:pt x="68" y="65"/>
                  <a:pt x="68" y="64"/>
                  <a:pt x="68" y="63"/>
                </a:cubicBezTo>
                <a:cubicBezTo>
                  <a:pt x="67" y="62"/>
                  <a:pt x="68" y="61"/>
                  <a:pt x="69" y="61"/>
                </a:cubicBezTo>
                <a:cubicBezTo>
                  <a:pt x="70" y="60"/>
                  <a:pt x="71" y="60"/>
                  <a:pt x="72" y="59"/>
                </a:cubicBezTo>
                <a:cubicBezTo>
                  <a:pt x="72" y="59"/>
                  <a:pt x="72" y="58"/>
                  <a:pt x="72" y="57"/>
                </a:cubicBezTo>
                <a:cubicBezTo>
                  <a:pt x="72" y="57"/>
                  <a:pt x="72" y="57"/>
                  <a:pt x="72" y="57"/>
                </a:cubicBezTo>
                <a:cubicBezTo>
                  <a:pt x="71" y="57"/>
                  <a:pt x="70" y="56"/>
                  <a:pt x="70" y="56"/>
                </a:cubicBezTo>
                <a:cubicBezTo>
                  <a:pt x="70" y="55"/>
                  <a:pt x="70" y="54"/>
                  <a:pt x="71" y="54"/>
                </a:cubicBezTo>
                <a:cubicBezTo>
                  <a:pt x="72" y="52"/>
                  <a:pt x="72" y="52"/>
                  <a:pt x="72" y="52"/>
                </a:cubicBezTo>
                <a:cubicBezTo>
                  <a:pt x="72" y="45"/>
                  <a:pt x="73" y="38"/>
                  <a:pt x="73" y="31"/>
                </a:cubicBezTo>
                <a:cubicBezTo>
                  <a:pt x="73" y="28"/>
                  <a:pt x="73" y="25"/>
                  <a:pt x="74" y="22"/>
                </a:cubicBezTo>
                <a:cubicBezTo>
                  <a:pt x="74" y="22"/>
                  <a:pt x="74" y="22"/>
                  <a:pt x="74" y="22"/>
                </a:cubicBezTo>
                <a:cubicBezTo>
                  <a:pt x="74" y="21"/>
                  <a:pt x="74" y="20"/>
                  <a:pt x="74" y="19"/>
                </a:cubicBezTo>
                <a:cubicBezTo>
                  <a:pt x="74" y="19"/>
                  <a:pt x="74" y="19"/>
                  <a:pt x="75" y="19"/>
                </a:cubicBezTo>
                <a:cubicBezTo>
                  <a:pt x="74" y="19"/>
                  <a:pt x="73" y="19"/>
                  <a:pt x="72" y="19"/>
                </a:cubicBezTo>
                <a:cubicBezTo>
                  <a:pt x="64" y="19"/>
                  <a:pt x="56" y="19"/>
                  <a:pt x="49" y="18"/>
                </a:cubicBezTo>
                <a:cubicBezTo>
                  <a:pt x="42" y="18"/>
                  <a:pt x="34" y="17"/>
                  <a:pt x="26" y="17"/>
                </a:cubicBezTo>
                <a:cubicBezTo>
                  <a:pt x="23" y="17"/>
                  <a:pt x="19" y="17"/>
                  <a:pt x="16" y="18"/>
                </a:cubicBezTo>
                <a:cubicBezTo>
                  <a:pt x="13" y="19"/>
                  <a:pt x="10" y="19"/>
                  <a:pt x="8" y="19"/>
                </a:cubicBezTo>
                <a:close/>
                <a:moveTo>
                  <a:pt x="83" y="215"/>
                </a:moveTo>
                <a:cubicBezTo>
                  <a:pt x="83" y="215"/>
                  <a:pt x="83" y="215"/>
                  <a:pt x="83" y="215"/>
                </a:cubicBezTo>
                <a:cubicBezTo>
                  <a:pt x="84" y="216"/>
                  <a:pt x="84" y="216"/>
                  <a:pt x="83" y="217"/>
                </a:cubicBezTo>
                <a:cubicBezTo>
                  <a:pt x="83" y="217"/>
                  <a:pt x="83" y="217"/>
                  <a:pt x="83" y="217"/>
                </a:cubicBezTo>
                <a:cubicBezTo>
                  <a:pt x="83" y="217"/>
                  <a:pt x="83" y="217"/>
                  <a:pt x="84" y="217"/>
                </a:cubicBezTo>
                <a:cubicBezTo>
                  <a:pt x="84" y="216"/>
                  <a:pt x="85" y="216"/>
                  <a:pt x="85" y="216"/>
                </a:cubicBezTo>
                <a:cubicBezTo>
                  <a:pt x="86" y="215"/>
                  <a:pt x="86" y="215"/>
                  <a:pt x="87" y="215"/>
                </a:cubicBezTo>
                <a:cubicBezTo>
                  <a:pt x="87" y="215"/>
                  <a:pt x="87" y="215"/>
                  <a:pt x="87" y="215"/>
                </a:cubicBezTo>
                <a:cubicBezTo>
                  <a:pt x="87" y="214"/>
                  <a:pt x="88" y="214"/>
                  <a:pt x="88" y="214"/>
                </a:cubicBezTo>
                <a:cubicBezTo>
                  <a:pt x="89" y="213"/>
                  <a:pt x="90" y="213"/>
                  <a:pt x="91" y="212"/>
                </a:cubicBezTo>
                <a:cubicBezTo>
                  <a:pt x="92" y="212"/>
                  <a:pt x="92" y="212"/>
                  <a:pt x="92" y="212"/>
                </a:cubicBezTo>
                <a:cubicBezTo>
                  <a:pt x="93" y="211"/>
                  <a:pt x="93" y="211"/>
                  <a:pt x="93" y="211"/>
                </a:cubicBezTo>
                <a:cubicBezTo>
                  <a:pt x="93" y="210"/>
                  <a:pt x="93" y="208"/>
                  <a:pt x="93" y="207"/>
                </a:cubicBezTo>
                <a:cubicBezTo>
                  <a:pt x="93" y="206"/>
                  <a:pt x="93" y="206"/>
                  <a:pt x="93" y="205"/>
                </a:cubicBezTo>
                <a:cubicBezTo>
                  <a:pt x="93" y="205"/>
                  <a:pt x="93" y="204"/>
                  <a:pt x="93" y="203"/>
                </a:cubicBezTo>
                <a:cubicBezTo>
                  <a:pt x="91" y="204"/>
                  <a:pt x="90" y="205"/>
                  <a:pt x="89" y="206"/>
                </a:cubicBezTo>
                <a:cubicBezTo>
                  <a:pt x="85" y="207"/>
                  <a:pt x="82" y="209"/>
                  <a:pt x="77" y="210"/>
                </a:cubicBezTo>
                <a:cubicBezTo>
                  <a:pt x="77" y="211"/>
                  <a:pt x="77" y="212"/>
                  <a:pt x="77" y="213"/>
                </a:cubicBezTo>
                <a:cubicBezTo>
                  <a:pt x="78" y="212"/>
                  <a:pt x="79" y="212"/>
                  <a:pt x="79" y="212"/>
                </a:cubicBezTo>
                <a:cubicBezTo>
                  <a:pt x="80" y="211"/>
                  <a:pt x="80" y="211"/>
                  <a:pt x="81" y="211"/>
                </a:cubicBezTo>
                <a:cubicBezTo>
                  <a:pt x="81" y="211"/>
                  <a:pt x="82" y="210"/>
                  <a:pt x="83" y="210"/>
                </a:cubicBezTo>
                <a:cubicBezTo>
                  <a:pt x="85" y="209"/>
                  <a:pt x="87" y="207"/>
                  <a:pt x="89" y="207"/>
                </a:cubicBezTo>
                <a:cubicBezTo>
                  <a:pt x="89" y="207"/>
                  <a:pt x="90" y="207"/>
                  <a:pt x="90" y="207"/>
                </a:cubicBezTo>
                <a:cubicBezTo>
                  <a:pt x="90" y="207"/>
                  <a:pt x="91" y="208"/>
                  <a:pt x="91" y="208"/>
                </a:cubicBezTo>
                <a:cubicBezTo>
                  <a:pt x="91" y="209"/>
                  <a:pt x="91" y="209"/>
                  <a:pt x="91" y="210"/>
                </a:cubicBezTo>
                <a:cubicBezTo>
                  <a:pt x="89" y="212"/>
                  <a:pt x="86" y="213"/>
                  <a:pt x="83" y="215"/>
                </a:cubicBezTo>
                <a:close/>
                <a:moveTo>
                  <a:pt x="78" y="204"/>
                </a:moveTo>
                <a:cubicBezTo>
                  <a:pt x="79" y="204"/>
                  <a:pt x="79" y="204"/>
                  <a:pt x="80" y="205"/>
                </a:cubicBezTo>
                <a:cubicBezTo>
                  <a:pt x="80" y="205"/>
                  <a:pt x="80" y="205"/>
                  <a:pt x="80" y="205"/>
                </a:cubicBezTo>
                <a:cubicBezTo>
                  <a:pt x="83" y="204"/>
                  <a:pt x="85" y="202"/>
                  <a:pt x="88" y="201"/>
                </a:cubicBezTo>
                <a:cubicBezTo>
                  <a:pt x="88" y="201"/>
                  <a:pt x="89" y="200"/>
                  <a:pt x="89" y="200"/>
                </a:cubicBezTo>
                <a:cubicBezTo>
                  <a:pt x="90" y="199"/>
                  <a:pt x="92" y="198"/>
                  <a:pt x="93" y="198"/>
                </a:cubicBezTo>
                <a:cubicBezTo>
                  <a:pt x="93" y="196"/>
                  <a:pt x="93" y="195"/>
                  <a:pt x="93" y="193"/>
                </a:cubicBezTo>
                <a:cubicBezTo>
                  <a:pt x="93" y="191"/>
                  <a:pt x="93" y="191"/>
                  <a:pt x="93" y="191"/>
                </a:cubicBezTo>
                <a:cubicBezTo>
                  <a:pt x="90" y="193"/>
                  <a:pt x="88" y="195"/>
                  <a:pt x="85" y="196"/>
                </a:cubicBezTo>
                <a:cubicBezTo>
                  <a:pt x="84" y="197"/>
                  <a:pt x="84" y="197"/>
                  <a:pt x="84" y="197"/>
                </a:cubicBezTo>
                <a:cubicBezTo>
                  <a:pt x="81" y="199"/>
                  <a:pt x="79" y="200"/>
                  <a:pt x="76" y="201"/>
                </a:cubicBezTo>
                <a:cubicBezTo>
                  <a:pt x="76" y="202"/>
                  <a:pt x="77" y="203"/>
                  <a:pt x="77" y="204"/>
                </a:cubicBezTo>
                <a:cubicBezTo>
                  <a:pt x="77" y="204"/>
                  <a:pt x="77" y="204"/>
                  <a:pt x="78" y="204"/>
                </a:cubicBezTo>
                <a:close/>
                <a:moveTo>
                  <a:pt x="75" y="194"/>
                </a:moveTo>
                <a:cubicBezTo>
                  <a:pt x="75" y="195"/>
                  <a:pt x="76" y="196"/>
                  <a:pt x="76" y="197"/>
                </a:cubicBezTo>
                <a:cubicBezTo>
                  <a:pt x="78" y="196"/>
                  <a:pt x="80" y="194"/>
                  <a:pt x="83" y="193"/>
                </a:cubicBezTo>
                <a:cubicBezTo>
                  <a:pt x="84" y="192"/>
                  <a:pt x="84" y="192"/>
                  <a:pt x="85" y="191"/>
                </a:cubicBezTo>
                <a:cubicBezTo>
                  <a:pt x="88" y="189"/>
                  <a:pt x="90" y="188"/>
                  <a:pt x="93" y="187"/>
                </a:cubicBezTo>
                <a:cubicBezTo>
                  <a:pt x="93" y="183"/>
                  <a:pt x="93" y="183"/>
                  <a:pt x="93" y="183"/>
                </a:cubicBezTo>
                <a:cubicBezTo>
                  <a:pt x="91" y="185"/>
                  <a:pt x="88" y="187"/>
                  <a:pt x="86" y="188"/>
                </a:cubicBezTo>
                <a:cubicBezTo>
                  <a:pt x="86" y="189"/>
                  <a:pt x="86" y="189"/>
                  <a:pt x="86" y="189"/>
                </a:cubicBezTo>
                <a:cubicBezTo>
                  <a:pt x="83" y="190"/>
                  <a:pt x="79" y="193"/>
                  <a:pt x="75" y="194"/>
                </a:cubicBezTo>
                <a:close/>
                <a:moveTo>
                  <a:pt x="75" y="186"/>
                </a:moveTo>
                <a:cubicBezTo>
                  <a:pt x="75" y="187"/>
                  <a:pt x="75" y="189"/>
                  <a:pt x="75" y="190"/>
                </a:cubicBezTo>
                <a:cubicBezTo>
                  <a:pt x="78" y="189"/>
                  <a:pt x="81" y="187"/>
                  <a:pt x="85" y="184"/>
                </a:cubicBezTo>
                <a:cubicBezTo>
                  <a:pt x="85" y="184"/>
                  <a:pt x="86" y="183"/>
                  <a:pt x="87" y="183"/>
                </a:cubicBezTo>
                <a:cubicBezTo>
                  <a:pt x="89" y="181"/>
                  <a:pt x="91" y="180"/>
                  <a:pt x="93" y="178"/>
                </a:cubicBezTo>
                <a:cubicBezTo>
                  <a:pt x="93" y="176"/>
                  <a:pt x="93" y="176"/>
                  <a:pt x="93" y="176"/>
                </a:cubicBezTo>
                <a:cubicBezTo>
                  <a:pt x="91" y="177"/>
                  <a:pt x="89" y="178"/>
                  <a:pt x="87" y="179"/>
                </a:cubicBezTo>
                <a:cubicBezTo>
                  <a:pt x="86" y="180"/>
                  <a:pt x="86" y="180"/>
                  <a:pt x="86" y="180"/>
                </a:cubicBezTo>
                <a:cubicBezTo>
                  <a:pt x="83" y="182"/>
                  <a:pt x="79" y="184"/>
                  <a:pt x="75" y="185"/>
                </a:cubicBezTo>
                <a:cubicBezTo>
                  <a:pt x="75" y="185"/>
                  <a:pt x="75" y="186"/>
                  <a:pt x="75" y="186"/>
                </a:cubicBezTo>
                <a:close/>
                <a:moveTo>
                  <a:pt x="76" y="174"/>
                </a:moveTo>
                <a:cubicBezTo>
                  <a:pt x="76" y="176"/>
                  <a:pt x="76" y="179"/>
                  <a:pt x="76" y="181"/>
                </a:cubicBezTo>
                <a:cubicBezTo>
                  <a:pt x="79" y="180"/>
                  <a:pt x="82" y="178"/>
                  <a:pt x="85" y="176"/>
                </a:cubicBezTo>
                <a:cubicBezTo>
                  <a:pt x="86" y="175"/>
                  <a:pt x="87" y="175"/>
                  <a:pt x="88" y="174"/>
                </a:cubicBezTo>
                <a:cubicBezTo>
                  <a:pt x="89" y="173"/>
                  <a:pt x="91" y="172"/>
                  <a:pt x="93" y="171"/>
                </a:cubicBezTo>
                <a:cubicBezTo>
                  <a:pt x="93" y="171"/>
                  <a:pt x="93" y="166"/>
                  <a:pt x="93" y="164"/>
                </a:cubicBezTo>
                <a:cubicBezTo>
                  <a:pt x="93" y="164"/>
                  <a:pt x="93" y="164"/>
                  <a:pt x="92" y="165"/>
                </a:cubicBezTo>
                <a:cubicBezTo>
                  <a:pt x="91" y="166"/>
                  <a:pt x="89" y="167"/>
                  <a:pt x="87" y="168"/>
                </a:cubicBezTo>
                <a:cubicBezTo>
                  <a:pt x="84" y="170"/>
                  <a:pt x="80" y="172"/>
                  <a:pt x="76" y="174"/>
                </a:cubicBezTo>
                <a:close/>
                <a:moveTo>
                  <a:pt x="76" y="167"/>
                </a:moveTo>
                <a:cubicBezTo>
                  <a:pt x="76" y="168"/>
                  <a:pt x="76" y="169"/>
                  <a:pt x="76" y="169"/>
                </a:cubicBezTo>
                <a:cubicBezTo>
                  <a:pt x="79" y="168"/>
                  <a:pt x="82" y="166"/>
                  <a:pt x="85" y="164"/>
                </a:cubicBezTo>
                <a:cubicBezTo>
                  <a:pt x="87" y="163"/>
                  <a:pt x="88" y="162"/>
                  <a:pt x="89" y="161"/>
                </a:cubicBezTo>
                <a:cubicBezTo>
                  <a:pt x="91" y="161"/>
                  <a:pt x="91" y="161"/>
                  <a:pt x="91" y="161"/>
                </a:cubicBezTo>
                <a:cubicBezTo>
                  <a:pt x="91" y="160"/>
                  <a:pt x="91" y="160"/>
                  <a:pt x="91" y="160"/>
                </a:cubicBezTo>
                <a:cubicBezTo>
                  <a:pt x="92" y="160"/>
                  <a:pt x="92" y="159"/>
                  <a:pt x="93" y="159"/>
                </a:cubicBezTo>
                <a:cubicBezTo>
                  <a:pt x="93" y="159"/>
                  <a:pt x="93" y="157"/>
                  <a:pt x="93" y="156"/>
                </a:cubicBezTo>
                <a:cubicBezTo>
                  <a:pt x="93" y="156"/>
                  <a:pt x="93" y="156"/>
                  <a:pt x="93" y="156"/>
                </a:cubicBezTo>
                <a:cubicBezTo>
                  <a:pt x="93" y="156"/>
                  <a:pt x="92" y="157"/>
                  <a:pt x="92" y="157"/>
                </a:cubicBezTo>
                <a:cubicBezTo>
                  <a:pt x="90" y="158"/>
                  <a:pt x="88" y="159"/>
                  <a:pt x="87" y="160"/>
                </a:cubicBezTo>
                <a:cubicBezTo>
                  <a:pt x="84" y="162"/>
                  <a:pt x="80" y="165"/>
                  <a:pt x="76" y="167"/>
                </a:cubicBezTo>
                <a:cubicBezTo>
                  <a:pt x="76" y="167"/>
                  <a:pt x="76" y="167"/>
                  <a:pt x="76" y="167"/>
                </a:cubicBezTo>
                <a:close/>
                <a:moveTo>
                  <a:pt x="75" y="161"/>
                </a:moveTo>
                <a:cubicBezTo>
                  <a:pt x="76" y="162"/>
                  <a:pt x="76" y="162"/>
                  <a:pt x="76" y="163"/>
                </a:cubicBezTo>
                <a:cubicBezTo>
                  <a:pt x="79" y="161"/>
                  <a:pt x="82" y="159"/>
                  <a:pt x="85" y="157"/>
                </a:cubicBezTo>
                <a:cubicBezTo>
                  <a:pt x="87" y="155"/>
                  <a:pt x="87" y="155"/>
                  <a:pt x="87" y="155"/>
                </a:cubicBezTo>
                <a:cubicBezTo>
                  <a:pt x="88" y="155"/>
                  <a:pt x="89" y="154"/>
                  <a:pt x="90" y="153"/>
                </a:cubicBezTo>
                <a:cubicBezTo>
                  <a:pt x="91" y="153"/>
                  <a:pt x="91" y="153"/>
                  <a:pt x="91" y="153"/>
                </a:cubicBezTo>
                <a:cubicBezTo>
                  <a:pt x="92" y="152"/>
                  <a:pt x="92" y="152"/>
                  <a:pt x="93" y="151"/>
                </a:cubicBezTo>
                <a:cubicBezTo>
                  <a:pt x="93" y="151"/>
                  <a:pt x="93" y="149"/>
                  <a:pt x="93" y="149"/>
                </a:cubicBezTo>
                <a:cubicBezTo>
                  <a:pt x="92" y="150"/>
                  <a:pt x="91" y="151"/>
                  <a:pt x="89" y="152"/>
                </a:cubicBezTo>
                <a:cubicBezTo>
                  <a:pt x="88" y="153"/>
                  <a:pt x="88" y="153"/>
                  <a:pt x="88" y="153"/>
                </a:cubicBezTo>
                <a:cubicBezTo>
                  <a:pt x="83" y="156"/>
                  <a:pt x="80" y="159"/>
                  <a:pt x="75" y="161"/>
                </a:cubicBezTo>
                <a:close/>
                <a:moveTo>
                  <a:pt x="75" y="153"/>
                </a:moveTo>
                <a:cubicBezTo>
                  <a:pt x="75" y="155"/>
                  <a:pt x="75" y="156"/>
                  <a:pt x="75" y="157"/>
                </a:cubicBezTo>
                <a:cubicBezTo>
                  <a:pt x="79" y="155"/>
                  <a:pt x="83" y="152"/>
                  <a:pt x="87" y="149"/>
                </a:cubicBezTo>
                <a:cubicBezTo>
                  <a:pt x="88" y="148"/>
                  <a:pt x="88" y="148"/>
                  <a:pt x="88" y="148"/>
                </a:cubicBezTo>
                <a:cubicBezTo>
                  <a:pt x="89" y="147"/>
                  <a:pt x="91" y="146"/>
                  <a:pt x="93" y="144"/>
                </a:cubicBezTo>
                <a:cubicBezTo>
                  <a:pt x="93" y="144"/>
                  <a:pt x="93" y="144"/>
                  <a:pt x="93" y="144"/>
                </a:cubicBezTo>
                <a:cubicBezTo>
                  <a:pt x="93" y="140"/>
                  <a:pt x="93" y="136"/>
                  <a:pt x="93" y="132"/>
                </a:cubicBezTo>
                <a:cubicBezTo>
                  <a:pt x="90" y="135"/>
                  <a:pt x="85" y="138"/>
                  <a:pt x="82" y="141"/>
                </a:cubicBezTo>
                <a:cubicBezTo>
                  <a:pt x="79" y="143"/>
                  <a:pt x="77" y="144"/>
                  <a:pt x="75" y="146"/>
                </a:cubicBezTo>
                <a:cubicBezTo>
                  <a:pt x="75" y="147"/>
                  <a:pt x="75" y="148"/>
                  <a:pt x="75" y="149"/>
                </a:cubicBezTo>
                <a:cubicBezTo>
                  <a:pt x="76" y="149"/>
                  <a:pt x="78" y="148"/>
                  <a:pt x="79" y="147"/>
                </a:cubicBezTo>
                <a:cubicBezTo>
                  <a:pt x="80" y="146"/>
                  <a:pt x="81" y="146"/>
                  <a:pt x="82" y="145"/>
                </a:cubicBezTo>
                <a:cubicBezTo>
                  <a:pt x="84" y="143"/>
                  <a:pt x="86" y="142"/>
                  <a:pt x="88" y="141"/>
                </a:cubicBezTo>
                <a:cubicBezTo>
                  <a:pt x="89" y="141"/>
                  <a:pt x="89" y="141"/>
                  <a:pt x="89" y="141"/>
                </a:cubicBezTo>
                <a:cubicBezTo>
                  <a:pt x="89" y="141"/>
                  <a:pt x="90" y="141"/>
                  <a:pt x="90" y="142"/>
                </a:cubicBezTo>
                <a:cubicBezTo>
                  <a:pt x="90" y="142"/>
                  <a:pt x="90" y="143"/>
                  <a:pt x="90" y="143"/>
                </a:cubicBezTo>
                <a:cubicBezTo>
                  <a:pt x="88" y="146"/>
                  <a:pt x="84" y="149"/>
                  <a:pt x="81" y="151"/>
                </a:cubicBezTo>
                <a:cubicBezTo>
                  <a:pt x="79" y="152"/>
                  <a:pt x="77" y="153"/>
                  <a:pt x="75" y="153"/>
                </a:cubicBezTo>
                <a:close/>
                <a:moveTo>
                  <a:pt x="74" y="138"/>
                </a:moveTo>
                <a:cubicBezTo>
                  <a:pt x="74" y="139"/>
                  <a:pt x="74" y="140"/>
                  <a:pt x="74" y="141"/>
                </a:cubicBezTo>
                <a:cubicBezTo>
                  <a:pt x="76" y="140"/>
                  <a:pt x="78" y="138"/>
                  <a:pt x="80" y="137"/>
                </a:cubicBezTo>
                <a:cubicBezTo>
                  <a:pt x="81" y="136"/>
                  <a:pt x="81" y="136"/>
                  <a:pt x="81" y="136"/>
                </a:cubicBezTo>
                <a:cubicBezTo>
                  <a:pt x="82" y="135"/>
                  <a:pt x="83" y="135"/>
                  <a:pt x="84" y="134"/>
                </a:cubicBezTo>
                <a:cubicBezTo>
                  <a:pt x="87" y="131"/>
                  <a:pt x="90" y="129"/>
                  <a:pt x="94" y="127"/>
                </a:cubicBezTo>
                <a:cubicBezTo>
                  <a:pt x="94" y="126"/>
                  <a:pt x="94" y="125"/>
                  <a:pt x="94" y="124"/>
                </a:cubicBezTo>
                <a:cubicBezTo>
                  <a:pt x="93" y="124"/>
                  <a:pt x="93" y="125"/>
                  <a:pt x="92" y="125"/>
                </a:cubicBezTo>
                <a:cubicBezTo>
                  <a:pt x="92" y="125"/>
                  <a:pt x="91" y="126"/>
                  <a:pt x="91" y="126"/>
                </a:cubicBezTo>
                <a:cubicBezTo>
                  <a:pt x="89" y="127"/>
                  <a:pt x="87" y="128"/>
                  <a:pt x="85" y="130"/>
                </a:cubicBezTo>
                <a:cubicBezTo>
                  <a:pt x="85" y="130"/>
                  <a:pt x="84" y="131"/>
                  <a:pt x="84" y="131"/>
                </a:cubicBezTo>
                <a:cubicBezTo>
                  <a:pt x="82" y="132"/>
                  <a:pt x="80" y="134"/>
                  <a:pt x="79" y="135"/>
                </a:cubicBezTo>
                <a:cubicBezTo>
                  <a:pt x="78" y="135"/>
                  <a:pt x="78" y="135"/>
                  <a:pt x="78" y="135"/>
                </a:cubicBezTo>
                <a:cubicBezTo>
                  <a:pt x="77" y="136"/>
                  <a:pt x="76" y="137"/>
                  <a:pt x="74" y="138"/>
                </a:cubicBezTo>
                <a:close/>
                <a:moveTo>
                  <a:pt x="74" y="133"/>
                </a:moveTo>
                <a:cubicBezTo>
                  <a:pt x="75" y="132"/>
                  <a:pt x="75" y="132"/>
                  <a:pt x="75" y="132"/>
                </a:cubicBezTo>
                <a:cubicBezTo>
                  <a:pt x="76" y="131"/>
                  <a:pt x="77" y="131"/>
                  <a:pt x="78" y="130"/>
                </a:cubicBezTo>
                <a:cubicBezTo>
                  <a:pt x="77" y="131"/>
                  <a:pt x="75" y="131"/>
                  <a:pt x="74" y="132"/>
                </a:cubicBezTo>
                <a:cubicBezTo>
                  <a:pt x="74" y="132"/>
                  <a:pt x="74" y="132"/>
                  <a:pt x="74" y="133"/>
                </a:cubicBezTo>
                <a:close/>
                <a:moveTo>
                  <a:pt x="74" y="122"/>
                </a:moveTo>
                <a:cubicBezTo>
                  <a:pt x="74" y="124"/>
                  <a:pt x="74" y="126"/>
                  <a:pt x="74" y="128"/>
                </a:cubicBezTo>
                <a:cubicBezTo>
                  <a:pt x="77" y="127"/>
                  <a:pt x="79" y="125"/>
                  <a:pt x="81" y="123"/>
                </a:cubicBezTo>
                <a:cubicBezTo>
                  <a:pt x="82" y="123"/>
                  <a:pt x="82" y="123"/>
                  <a:pt x="83" y="122"/>
                </a:cubicBezTo>
                <a:cubicBezTo>
                  <a:pt x="84" y="121"/>
                  <a:pt x="85" y="120"/>
                  <a:pt x="86" y="120"/>
                </a:cubicBezTo>
                <a:cubicBezTo>
                  <a:pt x="88" y="118"/>
                  <a:pt x="91" y="115"/>
                  <a:pt x="94" y="114"/>
                </a:cubicBezTo>
                <a:cubicBezTo>
                  <a:pt x="94" y="113"/>
                  <a:pt x="94" y="111"/>
                  <a:pt x="94" y="110"/>
                </a:cubicBezTo>
                <a:cubicBezTo>
                  <a:pt x="93" y="110"/>
                  <a:pt x="93" y="110"/>
                  <a:pt x="92" y="111"/>
                </a:cubicBezTo>
                <a:cubicBezTo>
                  <a:pt x="92" y="111"/>
                  <a:pt x="92" y="111"/>
                  <a:pt x="91" y="111"/>
                </a:cubicBezTo>
                <a:cubicBezTo>
                  <a:pt x="89" y="113"/>
                  <a:pt x="87" y="114"/>
                  <a:pt x="85" y="116"/>
                </a:cubicBezTo>
                <a:cubicBezTo>
                  <a:pt x="81" y="118"/>
                  <a:pt x="77" y="121"/>
                  <a:pt x="74" y="122"/>
                </a:cubicBezTo>
                <a:close/>
                <a:moveTo>
                  <a:pt x="94" y="119"/>
                </a:moveTo>
                <a:cubicBezTo>
                  <a:pt x="93" y="119"/>
                  <a:pt x="93" y="119"/>
                  <a:pt x="93" y="120"/>
                </a:cubicBezTo>
                <a:cubicBezTo>
                  <a:pt x="93" y="120"/>
                  <a:pt x="93" y="119"/>
                  <a:pt x="94" y="119"/>
                </a:cubicBezTo>
                <a:cubicBezTo>
                  <a:pt x="94" y="119"/>
                  <a:pt x="94" y="119"/>
                  <a:pt x="94" y="119"/>
                </a:cubicBezTo>
                <a:close/>
                <a:moveTo>
                  <a:pt x="74" y="118"/>
                </a:moveTo>
                <a:cubicBezTo>
                  <a:pt x="75" y="117"/>
                  <a:pt x="77" y="117"/>
                  <a:pt x="78" y="116"/>
                </a:cubicBezTo>
                <a:cubicBezTo>
                  <a:pt x="77" y="117"/>
                  <a:pt x="76" y="117"/>
                  <a:pt x="75" y="117"/>
                </a:cubicBezTo>
                <a:cubicBezTo>
                  <a:pt x="74" y="117"/>
                  <a:pt x="74" y="117"/>
                  <a:pt x="74" y="117"/>
                </a:cubicBezTo>
                <a:cubicBezTo>
                  <a:pt x="74" y="117"/>
                  <a:pt x="74" y="118"/>
                  <a:pt x="74" y="118"/>
                </a:cubicBezTo>
                <a:close/>
                <a:moveTo>
                  <a:pt x="75" y="112"/>
                </a:moveTo>
                <a:cubicBezTo>
                  <a:pt x="76" y="112"/>
                  <a:pt x="76" y="112"/>
                  <a:pt x="76" y="113"/>
                </a:cubicBezTo>
                <a:cubicBezTo>
                  <a:pt x="80" y="111"/>
                  <a:pt x="83" y="108"/>
                  <a:pt x="87" y="106"/>
                </a:cubicBezTo>
                <a:cubicBezTo>
                  <a:pt x="88" y="105"/>
                  <a:pt x="88" y="105"/>
                  <a:pt x="89" y="104"/>
                </a:cubicBezTo>
                <a:cubicBezTo>
                  <a:pt x="91" y="103"/>
                  <a:pt x="92" y="102"/>
                  <a:pt x="93" y="101"/>
                </a:cubicBezTo>
                <a:cubicBezTo>
                  <a:pt x="93" y="100"/>
                  <a:pt x="93" y="100"/>
                  <a:pt x="93" y="100"/>
                </a:cubicBezTo>
                <a:cubicBezTo>
                  <a:pt x="93" y="98"/>
                  <a:pt x="93" y="96"/>
                  <a:pt x="93" y="94"/>
                </a:cubicBezTo>
                <a:cubicBezTo>
                  <a:pt x="92" y="94"/>
                  <a:pt x="91" y="95"/>
                  <a:pt x="90" y="96"/>
                </a:cubicBezTo>
                <a:cubicBezTo>
                  <a:pt x="90" y="96"/>
                  <a:pt x="89" y="96"/>
                  <a:pt x="89" y="97"/>
                </a:cubicBezTo>
                <a:cubicBezTo>
                  <a:pt x="86" y="99"/>
                  <a:pt x="83" y="101"/>
                  <a:pt x="81" y="102"/>
                </a:cubicBezTo>
                <a:cubicBezTo>
                  <a:pt x="79" y="103"/>
                  <a:pt x="77" y="104"/>
                  <a:pt x="76" y="105"/>
                </a:cubicBezTo>
                <a:cubicBezTo>
                  <a:pt x="75" y="105"/>
                  <a:pt x="75" y="105"/>
                  <a:pt x="75" y="105"/>
                </a:cubicBezTo>
                <a:cubicBezTo>
                  <a:pt x="75" y="105"/>
                  <a:pt x="75" y="106"/>
                  <a:pt x="75" y="106"/>
                </a:cubicBezTo>
                <a:cubicBezTo>
                  <a:pt x="75" y="108"/>
                  <a:pt x="75" y="110"/>
                  <a:pt x="74" y="112"/>
                </a:cubicBezTo>
                <a:cubicBezTo>
                  <a:pt x="75" y="112"/>
                  <a:pt x="75" y="112"/>
                  <a:pt x="75" y="112"/>
                </a:cubicBezTo>
                <a:close/>
                <a:moveTo>
                  <a:pt x="75" y="101"/>
                </a:moveTo>
                <a:cubicBezTo>
                  <a:pt x="75" y="101"/>
                  <a:pt x="75" y="101"/>
                  <a:pt x="75" y="101"/>
                </a:cubicBezTo>
                <a:cubicBezTo>
                  <a:pt x="77" y="100"/>
                  <a:pt x="79" y="99"/>
                  <a:pt x="81" y="98"/>
                </a:cubicBezTo>
                <a:cubicBezTo>
                  <a:pt x="83" y="96"/>
                  <a:pt x="85" y="95"/>
                  <a:pt x="87" y="93"/>
                </a:cubicBezTo>
                <a:cubicBezTo>
                  <a:pt x="88" y="92"/>
                  <a:pt x="88" y="92"/>
                  <a:pt x="88" y="92"/>
                </a:cubicBezTo>
                <a:cubicBezTo>
                  <a:pt x="90" y="91"/>
                  <a:pt x="91" y="90"/>
                  <a:pt x="93" y="89"/>
                </a:cubicBezTo>
                <a:cubicBezTo>
                  <a:pt x="93" y="88"/>
                  <a:pt x="93" y="88"/>
                  <a:pt x="92" y="87"/>
                </a:cubicBezTo>
                <a:cubicBezTo>
                  <a:pt x="91" y="89"/>
                  <a:pt x="89" y="90"/>
                  <a:pt x="87" y="92"/>
                </a:cubicBezTo>
                <a:cubicBezTo>
                  <a:pt x="86" y="92"/>
                  <a:pt x="85" y="93"/>
                  <a:pt x="84" y="94"/>
                </a:cubicBezTo>
                <a:cubicBezTo>
                  <a:pt x="81" y="96"/>
                  <a:pt x="78" y="98"/>
                  <a:pt x="75" y="100"/>
                </a:cubicBezTo>
                <a:lnTo>
                  <a:pt x="75" y="101"/>
                </a:lnTo>
                <a:close/>
                <a:moveTo>
                  <a:pt x="75" y="95"/>
                </a:moveTo>
                <a:cubicBezTo>
                  <a:pt x="77" y="94"/>
                  <a:pt x="80" y="92"/>
                  <a:pt x="82" y="90"/>
                </a:cubicBezTo>
                <a:cubicBezTo>
                  <a:pt x="83" y="89"/>
                  <a:pt x="85" y="88"/>
                  <a:pt x="86" y="87"/>
                </a:cubicBezTo>
                <a:cubicBezTo>
                  <a:pt x="88" y="85"/>
                  <a:pt x="88" y="85"/>
                  <a:pt x="88" y="85"/>
                </a:cubicBezTo>
                <a:cubicBezTo>
                  <a:pt x="88" y="85"/>
                  <a:pt x="89" y="85"/>
                  <a:pt x="89" y="85"/>
                </a:cubicBezTo>
                <a:cubicBezTo>
                  <a:pt x="90" y="84"/>
                  <a:pt x="91" y="83"/>
                  <a:pt x="92" y="82"/>
                </a:cubicBezTo>
                <a:cubicBezTo>
                  <a:pt x="92" y="82"/>
                  <a:pt x="92" y="81"/>
                  <a:pt x="92" y="81"/>
                </a:cubicBezTo>
                <a:cubicBezTo>
                  <a:pt x="92" y="82"/>
                  <a:pt x="91" y="82"/>
                  <a:pt x="90" y="83"/>
                </a:cubicBezTo>
                <a:cubicBezTo>
                  <a:pt x="90" y="83"/>
                  <a:pt x="89" y="83"/>
                  <a:pt x="89" y="83"/>
                </a:cubicBezTo>
                <a:cubicBezTo>
                  <a:pt x="88" y="85"/>
                  <a:pt x="86" y="86"/>
                  <a:pt x="85" y="87"/>
                </a:cubicBezTo>
                <a:cubicBezTo>
                  <a:pt x="83" y="89"/>
                  <a:pt x="83" y="89"/>
                  <a:pt x="83" y="89"/>
                </a:cubicBezTo>
                <a:cubicBezTo>
                  <a:pt x="80" y="90"/>
                  <a:pt x="78" y="92"/>
                  <a:pt x="75" y="94"/>
                </a:cubicBezTo>
                <a:lnTo>
                  <a:pt x="75" y="95"/>
                </a:lnTo>
                <a:close/>
                <a:moveTo>
                  <a:pt x="76" y="85"/>
                </a:moveTo>
                <a:cubicBezTo>
                  <a:pt x="76" y="87"/>
                  <a:pt x="76" y="88"/>
                  <a:pt x="75" y="89"/>
                </a:cubicBezTo>
                <a:cubicBezTo>
                  <a:pt x="78" y="87"/>
                  <a:pt x="80" y="86"/>
                  <a:pt x="82" y="84"/>
                </a:cubicBezTo>
                <a:cubicBezTo>
                  <a:pt x="83" y="83"/>
                  <a:pt x="83" y="83"/>
                  <a:pt x="83" y="83"/>
                </a:cubicBezTo>
                <a:cubicBezTo>
                  <a:pt x="85" y="82"/>
                  <a:pt x="86" y="81"/>
                  <a:pt x="88" y="80"/>
                </a:cubicBezTo>
                <a:cubicBezTo>
                  <a:pt x="88" y="80"/>
                  <a:pt x="88" y="79"/>
                  <a:pt x="88" y="79"/>
                </a:cubicBezTo>
                <a:cubicBezTo>
                  <a:pt x="90" y="78"/>
                  <a:pt x="91" y="77"/>
                  <a:pt x="92" y="77"/>
                </a:cubicBezTo>
                <a:cubicBezTo>
                  <a:pt x="92" y="77"/>
                  <a:pt x="92" y="77"/>
                  <a:pt x="92" y="76"/>
                </a:cubicBezTo>
                <a:cubicBezTo>
                  <a:pt x="93" y="73"/>
                  <a:pt x="93" y="69"/>
                  <a:pt x="93" y="66"/>
                </a:cubicBezTo>
                <a:cubicBezTo>
                  <a:pt x="93" y="66"/>
                  <a:pt x="93" y="65"/>
                  <a:pt x="93" y="65"/>
                </a:cubicBezTo>
                <a:cubicBezTo>
                  <a:pt x="92" y="66"/>
                  <a:pt x="91" y="67"/>
                  <a:pt x="90" y="68"/>
                </a:cubicBezTo>
                <a:cubicBezTo>
                  <a:pt x="89" y="68"/>
                  <a:pt x="89" y="68"/>
                  <a:pt x="89" y="68"/>
                </a:cubicBezTo>
                <a:cubicBezTo>
                  <a:pt x="87" y="70"/>
                  <a:pt x="85" y="71"/>
                  <a:pt x="83" y="72"/>
                </a:cubicBezTo>
                <a:cubicBezTo>
                  <a:pt x="81" y="74"/>
                  <a:pt x="79" y="75"/>
                  <a:pt x="76" y="76"/>
                </a:cubicBezTo>
                <a:cubicBezTo>
                  <a:pt x="76" y="76"/>
                  <a:pt x="76" y="77"/>
                  <a:pt x="76" y="78"/>
                </a:cubicBezTo>
                <a:cubicBezTo>
                  <a:pt x="77" y="77"/>
                  <a:pt x="79" y="76"/>
                  <a:pt x="80" y="75"/>
                </a:cubicBezTo>
                <a:cubicBezTo>
                  <a:pt x="81" y="75"/>
                  <a:pt x="81" y="75"/>
                  <a:pt x="82" y="74"/>
                </a:cubicBezTo>
                <a:cubicBezTo>
                  <a:pt x="84" y="73"/>
                  <a:pt x="86" y="72"/>
                  <a:pt x="88" y="72"/>
                </a:cubicBezTo>
                <a:cubicBezTo>
                  <a:pt x="88" y="71"/>
                  <a:pt x="89" y="71"/>
                  <a:pt x="89" y="71"/>
                </a:cubicBezTo>
                <a:cubicBezTo>
                  <a:pt x="89" y="71"/>
                  <a:pt x="89" y="71"/>
                  <a:pt x="90" y="71"/>
                </a:cubicBezTo>
                <a:cubicBezTo>
                  <a:pt x="90" y="71"/>
                  <a:pt x="90" y="71"/>
                  <a:pt x="91" y="72"/>
                </a:cubicBezTo>
                <a:cubicBezTo>
                  <a:pt x="91" y="72"/>
                  <a:pt x="91" y="73"/>
                  <a:pt x="91" y="73"/>
                </a:cubicBezTo>
                <a:cubicBezTo>
                  <a:pt x="90" y="76"/>
                  <a:pt x="87" y="78"/>
                  <a:pt x="84" y="80"/>
                </a:cubicBezTo>
                <a:cubicBezTo>
                  <a:pt x="83" y="80"/>
                  <a:pt x="83" y="81"/>
                  <a:pt x="82" y="81"/>
                </a:cubicBezTo>
                <a:cubicBezTo>
                  <a:pt x="80" y="83"/>
                  <a:pt x="78" y="84"/>
                  <a:pt x="76" y="85"/>
                </a:cubicBezTo>
                <a:close/>
                <a:moveTo>
                  <a:pt x="76" y="81"/>
                </a:moveTo>
                <a:cubicBezTo>
                  <a:pt x="76" y="81"/>
                  <a:pt x="76" y="81"/>
                  <a:pt x="77" y="80"/>
                </a:cubicBezTo>
                <a:cubicBezTo>
                  <a:pt x="76" y="81"/>
                  <a:pt x="76" y="81"/>
                  <a:pt x="76" y="81"/>
                </a:cubicBezTo>
                <a:cubicBezTo>
                  <a:pt x="76" y="81"/>
                  <a:pt x="76" y="81"/>
                  <a:pt x="76" y="81"/>
                </a:cubicBezTo>
                <a:close/>
                <a:moveTo>
                  <a:pt x="76" y="68"/>
                </a:moveTo>
                <a:cubicBezTo>
                  <a:pt x="77" y="68"/>
                  <a:pt x="79" y="67"/>
                  <a:pt x="80" y="66"/>
                </a:cubicBezTo>
                <a:cubicBezTo>
                  <a:pt x="82" y="65"/>
                  <a:pt x="84" y="64"/>
                  <a:pt x="85" y="62"/>
                </a:cubicBezTo>
                <a:cubicBezTo>
                  <a:pt x="86" y="62"/>
                  <a:pt x="86" y="62"/>
                  <a:pt x="86" y="62"/>
                </a:cubicBezTo>
                <a:cubicBezTo>
                  <a:pt x="87" y="61"/>
                  <a:pt x="88" y="60"/>
                  <a:pt x="90" y="60"/>
                </a:cubicBezTo>
                <a:cubicBezTo>
                  <a:pt x="90" y="60"/>
                  <a:pt x="90" y="59"/>
                  <a:pt x="90" y="59"/>
                </a:cubicBezTo>
                <a:cubicBezTo>
                  <a:pt x="91" y="59"/>
                  <a:pt x="91" y="60"/>
                  <a:pt x="91" y="60"/>
                </a:cubicBezTo>
                <a:cubicBezTo>
                  <a:pt x="92" y="61"/>
                  <a:pt x="92" y="61"/>
                  <a:pt x="91" y="62"/>
                </a:cubicBezTo>
                <a:cubicBezTo>
                  <a:pt x="91" y="62"/>
                  <a:pt x="91" y="62"/>
                  <a:pt x="91" y="63"/>
                </a:cubicBezTo>
                <a:cubicBezTo>
                  <a:pt x="91" y="62"/>
                  <a:pt x="91" y="62"/>
                  <a:pt x="92" y="62"/>
                </a:cubicBezTo>
                <a:cubicBezTo>
                  <a:pt x="92" y="62"/>
                  <a:pt x="93" y="63"/>
                  <a:pt x="93" y="63"/>
                </a:cubicBezTo>
                <a:cubicBezTo>
                  <a:pt x="93" y="63"/>
                  <a:pt x="93" y="63"/>
                  <a:pt x="93" y="63"/>
                </a:cubicBezTo>
                <a:cubicBezTo>
                  <a:pt x="93" y="60"/>
                  <a:pt x="93" y="56"/>
                  <a:pt x="93" y="53"/>
                </a:cubicBezTo>
                <a:cubicBezTo>
                  <a:pt x="93" y="52"/>
                  <a:pt x="93" y="51"/>
                  <a:pt x="93" y="50"/>
                </a:cubicBezTo>
                <a:cubicBezTo>
                  <a:pt x="93" y="50"/>
                  <a:pt x="93" y="51"/>
                  <a:pt x="92" y="51"/>
                </a:cubicBezTo>
                <a:cubicBezTo>
                  <a:pt x="92" y="51"/>
                  <a:pt x="91" y="52"/>
                  <a:pt x="90" y="52"/>
                </a:cubicBezTo>
                <a:cubicBezTo>
                  <a:pt x="89" y="53"/>
                  <a:pt x="89" y="53"/>
                  <a:pt x="89" y="53"/>
                </a:cubicBezTo>
                <a:cubicBezTo>
                  <a:pt x="87" y="54"/>
                  <a:pt x="85" y="56"/>
                  <a:pt x="84" y="57"/>
                </a:cubicBezTo>
                <a:cubicBezTo>
                  <a:pt x="81" y="59"/>
                  <a:pt x="78" y="60"/>
                  <a:pt x="76" y="62"/>
                </a:cubicBezTo>
                <a:cubicBezTo>
                  <a:pt x="76" y="62"/>
                  <a:pt x="76" y="62"/>
                  <a:pt x="76" y="62"/>
                </a:cubicBezTo>
                <a:cubicBezTo>
                  <a:pt x="78" y="61"/>
                  <a:pt x="80" y="60"/>
                  <a:pt x="82" y="59"/>
                </a:cubicBezTo>
                <a:cubicBezTo>
                  <a:pt x="84" y="57"/>
                  <a:pt x="85" y="56"/>
                  <a:pt x="87" y="55"/>
                </a:cubicBezTo>
                <a:cubicBezTo>
                  <a:pt x="87" y="55"/>
                  <a:pt x="87" y="55"/>
                  <a:pt x="88" y="54"/>
                </a:cubicBezTo>
                <a:cubicBezTo>
                  <a:pt x="89" y="53"/>
                  <a:pt x="90" y="52"/>
                  <a:pt x="91" y="52"/>
                </a:cubicBezTo>
                <a:cubicBezTo>
                  <a:pt x="92" y="52"/>
                  <a:pt x="92" y="52"/>
                  <a:pt x="92" y="52"/>
                </a:cubicBezTo>
                <a:cubicBezTo>
                  <a:pt x="92" y="52"/>
                  <a:pt x="93" y="52"/>
                  <a:pt x="93" y="53"/>
                </a:cubicBezTo>
                <a:cubicBezTo>
                  <a:pt x="93" y="53"/>
                  <a:pt x="93" y="54"/>
                  <a:pt x="93" y="54"/>
                </a:cubicBezTo>
                <a:cubicBezTo>
                  <a:pt x="92" y="56"/>
                  <a:pt x="91" y="57"/>
                  <a:pt x="90" y="58"/>
                </a:cubicBezTo>
                <a:cubicBezTo>
                  <a:pt x="89" y="58"/>
                  <a:pt x="89" y="58"/>
                  <a:pt x="89" y="58"/>
                </a:cubicBezTo>
                <a:cubicBezTo>
                  <a:pt x="88" y="60"/>
                  <a:pt x="86" y="61"/>
                  <a:pt x="84" y="63"/>
                </a:cubicBezTo>
                <a:cubicBezTo>
                  <a:pt x="81" y="64"/>
                  <a:pt x="79" y="66"/>
                  <a:pt x="76" y="67"/>
                </a:cubicBezTo>
                <a:lnTo>
                  <a:pt x="76" y="68"/>
                </a:lnTo>
                <a:close/>
                <a:moveTo>
                  <a:pt x="76" y="57"/>
                </a:moveTo>
                <a:cubicBezTo>
                  <a:pt x="78" y="56"/>
                  <a:pt x="81" y="54"/>
                  <a:pt x="83" y="53"/>
                </a:cubicBezTo>
                <a:cubicBezTo>
                  <a:pt x="83" y="52"/>
                  <a:pt x="84" y="52"/>
                  <a:pt x="85" y="51"/>
                </a:cubicBezTo>
                <a:cubicBezTo>
                  <a:pt x="86" y="50"/>
                  <a:pt x="88" y="49"/>
                  <a:pt x="89" y="48"/>
                </a:cubicBezTo>
                <a:cubicBezTo>
                  <a:pt x="90" y="47"/>
                  <a:pt x="90" y="47"/>
                  <a:pt x="90" y="47"/>
                </a:cubicBezTo>
                <a:cubicBezTo>
                  <a:pt x="91" y="46"/>
                  <a:pt x="92" y="46"/>
                  <a:pt x="93" y="45"/>
                </a:cubicBezTo>
                <a:cubicBezTo>
                  <a:pt x="93" y="44"/>
                  <a:pt x="93" y="44"/>
                  <a:pt x="93" y="44"/>
                </a:cubicBezTo>
                <a:cubicBezTo>
                  <a:pt x="93" y="44"/>
                  <a:pt x="93" y="44"/>
                  <a:pt x="93" y="44"/>
                </a:cubicBezTo>
                <a:cubicBezTo>
                  <a:pt x="90" y="45"/>
                  <a:pt x="88" y="47"/>
                  <a:pt x="86" y="48"/>
                </a:cubicBezTo>
                <a:cubicBezTo>
                  <a:pt x="83" y="50"/>
                  <a:pt x="80" y="52"/>
                  <a:pt x="78" y="53"/>
                </a:cubicBezTo>
                <a:cubicBezTo>
                  <a:pt x="76" y="54"/>
                  <a:pt x="76" y="54"/>
                  <a:pt x="76" y="54"/>
                </a:cubicBezTo>
                <a:cubicBezTo>
                  <a:pt x="76" y="55"/>
                  <a:pt x="76" y="56"/>
                  <a:pt x="76" y="57"/>
                </a:cubicBezTo>
                <a:close/>
                <a:moveTo>
                  <a:pt x="77" y="20"/>
                </a:moveTo>
                <a:cubicBezTo>
                  <a:pt x="77" y="20"/>
                  <a:pt x="77" y="21"/>
                  <a:pt x="77" y="21"/>
                </a:cubicBezTo>
                <a:cubicBezTo>
                  <a:pt x="77" y="21"/>
                  <a:pt x="77" y="21"/>
                  <a:pt x="77" y="21"/>
                </a:cubicBezTo>
                <a:cubicBezTo>
                  <a:pt x="77" y="22"/>
                  <a:pt x="77" y="22"/>
                  <a:pt x="77" y="23"/>
                </a:cubicBezTo>
                <a:cubicBezTo>
                  <a:pt x="77" y="25"/>
                  <a:pt x="77" y="25"/>
                  <a:pt x="77" y="25"/>
                </a:cubicBezTo>
                <a:cubicBezTo>
                  <a:pt x="77" y="26"/>
                  <a:pt x="77" y="27"/>
                  <a:pt x="77" y="29"/>
                </a:cubicBezTo>
                <a:cubicBezTo>
                  <a:pt x="76" y="34"/>
                  <a:pt x="76" y="39"/>
                  <a:pt x="76" y="45"/>
                </a:cubicBezTo>
                <a:cubicBezTo>
                  <a:pt x="76" y="46"/>
                  <a:pt x="76" y="48"/>
                  <a:pt x="76" y="50"/>
                </a:cubicBezTo>
                <a:cubicBezTo>
                  <a:pt x="79" y="48"/>
                  <a:pt x="82" y="46"/>
                  <a:pt x="84" y="44"/>
                </a:cubicBezTo>
                <a:cubicBezTo>
                  <a:pt x="85" y="44"/>
                  <a:pt x="86" y="43"/>
                  <a:pt x="86" y="43"/>
                </a:cubicBezTo>
                <a:cubicBezTo>
                  <a:pt x="89" y="41"/>
                  <a:pt x="91" y="40"/>
                  <a:pt x="93" y="39"/>
                </a:cubicBezTo>
                <a:cubicBezTo>
                  <a:pt x="93" y="38"/>
                  <a:pt x="93" y="37"/>
                  <a:pt x="93" y="36"/>
                </a:cubicBezTo>
                <a:cubicBezTo>
                  <a:pt x="92" y="36"/>
                  <a:pt x="91" y="37"/>
                  <a:pt x="91" y="37"/>
                </a:cubicBezTo>
                <a:cubicBezTo>
                  <a:pt x="89" y="38"/>
                  <a:pt x="88" y="38"/>
                  <a:pt x="87" y="39"/>
                </a:cubicBezTo>
                <a:cubicBezTo>
                  <a:pt x="86" y="40"/>
                  <a:pt x="84" y="41"/>
                  <a:pt x="82" y="42"/>
                </a:cubicBezTo>
                <a:cubicBezTo>
                  <a:pt x="81" y="42"/>
                  <a:pt x="81" y="42"/>
                  <a:pt x="81" y="42"/>
                </a:cubicBezTo>
                <a:cubicBezTo>
                  <a:pt x="81" y="42"/>
                  <a:pt x="80" y="43"/>
                  <a:pt x="80" y="43"/>
                </a:cubicBezTo>
                <a:cubicBezTo>
                  <a:pt x="79" y="43"/>
                  <a:pt x="79" y="43"/>
                  <a:pt x="79" y="43"/>
                </a:cubicBezTo>
                <a:cubicBezTo>
                  <a:pt x="79" y="44"/>
                  <a:pt x="78" y="44"/>
                  <a:pt x="78" y="44"/>
                </a:cubicBezTo>
                <a:cubicBezTo>
                  <a:pt x="78" y="44"/>
                  <a:pt x="77" y="44"/>
                  <a:pt x="77" y="44"/>
                </a:cubicBezTo>
                <a:cubicBezTo>
                  <a:pt x="77" y="43"/>
                  <a:pt x="76" y="43"/>
                  <a:pt x="76" y="42"/>
                </a:cubicBezTo>
                <a:cubicBezTo>
                  <a:pt x="77" y="41"/>
                  <a:pt x="79" y="39"/>
                  <a:pt x="83" y="37"/>
                </a:cubicBezTo>
                <a:cubicBezTo>
                  <a:pt x="83" y="36"/>
                  <a:pt x="83" y="36"/>
                  <a:pt x="83" y="36"/>
                </a:cubicBezTo>
                <a:cubicBezTo>
                  <a:pt x="86" y="35"/>
                  <a:pt x="88" y="34"/>
                  <a:pt x="91" y="32"/>
                </a:cubicBezTo>
                <a:cubicBezTo>
                  <a:pt x="91" y="32"/>
                  <a:pt x="91" y="32"/>
                  <a:pt x="91" y="32"/>
                </a:cubicBezTo>
                <a:cubicBezTo>
                  <a:pt x="92" y="32"/>
                  <a:pt x="93" y="31"/>
                  <a:pt x="93" y="31"/>
                </a:cubicBezTo>
                <a:cubicBezTo>
                  <a:pt x="93" y="31"/>
                  <a:pt x="93" y="30"/>
                  <a:pt x="93" y="30"/>
                </a:cubicBezTo>
                <a:cubicBezTo>
                  <a:pt x="93" y="30"/>
                  <a:pt x="92" y="30"/>
                  <a:pt x="91" y="31"/>
                </a:cubicBezTo>
                <a:cubicBezTo>
                  <a:pt x="91" y="31"/>
                  <a:pt x="90" y="31"/>
                  <a:pt x="89" y="31"/>
                </a:cubicBezTo>
                <a:cubicBezTo>
                  <a:pt x="86" y="33"/>
                  <a:pt x="84" y="34"/>
                  <a:pt x="82" y="36"/>
                </a:cubicBezTo>
                <a:cubicBezTo>
                  <a:pt x="82" y="37"/>
                  <a:pt x="81" y="37"/>
                  <a:pt x="81" y="37"/>
                </a:cubicBezTo>
                <a:cubicBezTo>
                  <a:pt x="80" y="37"/>
                  <a:pt x="79" y="36"/>
                  <a:pt x="79" y="36"/>
                </a:cubicBezTo>
                <a:cubicBezTo>
                  <a:pt x="79" y="35"/>
                  <a:pt x="79" y="34"/>
                  <a:pt x="80" y="34"/>
                </a:cubicBezTo>
                <a:cubicBezTo>
                  <a:pt x="83" y="30"/>
                  <a:pt x="88" y="27"/>
                  <a:pt x="93" y="26"/>
                </a:cubicBezTo>
                <a:cubicBezTo>
                  <a:pt x="93" y="24"/>
                  <a:pt x="93" y="21"/>
                  <a:pt x="93" y="19"/>
                </a:cubicBezTo>
                <a:cubicBezTo>
                  <a:pt x="93" y="20"/>
                  <a:pt x="92" y="20"/>
                  <a:pt x="91" y="21"/>
                </a:cubicBezTo>
                <a:cubicBezTo>
                  <a:pt x="88" y="23"/>
                  <a:pt x="85" y="25"/>
                  <a:pt x="82" y="28"/>
                </a:cubicBezTo>
                <a:cubicBezTo>
                  <a:pt x="82" y="28"/>
                  <a:pt x="81" y="29"/>
                  <a:pt x="81" y="29"/>
                </a:cubicBezTo>
                <a:cubicBezTo>
                  <a:pt x="80" y="29"/>
                  <a:pt x="80" y="28"/>
                  <a:pt x="79" y="28"/>
                </a:cubicBezTo>
                <a:cubicBezTo>
                  <a:pt x="79" y="27"/>
                  <a:pt x="79" y="26"/>
                  <a:pt x="80" y="26"/>
                </a:cubicBezTo>
                <a:cubicBezTo>
                  <a:pt x="83" y="22"/>
                  <a:pt x="88" y="18"/>
                  <a:pt x="94" y="15"/>
                </a:cubicBezTo>
                <a:cubicBezTo>
                  <a:pt x="94" y="14"/>
                  <a:pt x="94" y="13"/>
                  <a:pt x="94" y="12"/>
                </a:cubicBezTo>
                <a:cubicBezTo>
                  <a:pt x="93" y="12"/>
                  <a:pt x="93" y="12"/>
                  <a:pt x="93" y="12"/>
                </a:cubicBezTo>
                <a:cubicBezTo>
                  <a:pt x="92" y="12"/>
                  <a:pt x="91" y="12"/>
                  <a:pt x="91" y="12"/>
                </a:cubicBezTo>
                <a:cubicBezTo>
                  <a:pt x="89" y="13"/>
                  <a:pt x="88" y="14"/>
                  <a:pt x="85" y="15"/>
                </a:cubicBezTo>
                <a:cubicBezTo>
                  <a:pt x="84" y="16"/>
                  <a:pt x="83" y="16"/>
                  <a:pt x="82" y="17"/>
                </a:cubicBezTo>
                <a:cubicBezTo>
                  <a:pt x="80" y="18"/>
                  <a:pt x="79" y="19"/>
                  <a:pt x="77" y="20"/>
                </a:cubicBezTo>
                <a:cubicBezTo>
                  <a:pt x="77" y="20"/>
                  <a:pt x="77" y="20"/>
                  <a:pt x="77" y="20"/>
                </a:cubicBezTo>
              </a:path>
            </a:pathLst>
          </a:custGeom>
          <a:solidFill>
            <a:srgbClr val="D7816C">
              <a:alpha val="10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8963" name="任意多边形 1048962"/>
          <p:cNvSpPr/>
          <p:nvPr/>
        </p:nvSpPr>
        <p:spPr bwMode="auto">
          <a:xfrm>
            <a:off x="3819525" y="2538412"/>
            <a:ext cx="46037" cy="65087"/>
          </a:xfrm>
          <a:custGeom>
            <a:avLst/>
            <a:gdLst/>
            <a:ahLst/>
            <a:cxnLst/>
            <a:rect l="0" t="0" r="0" b="0"/>
            <a:pathLst>
              <a:path w="5" h="4">
                <a:moveTo>
                  <a:pt x="3" y="4"/>
                </a:moveTo>
                <a:cubicBezTo>
                  <a:pt x="3" y="4"/>
                  <a:pt x="2" y="4"/>
                  <a:pt x="2" y="4"/>
                </a:cubicBezTo>
                <a:cubicBezTo>
                  <a:pt x="2" y="4"/>
                  <a:pt x="2" y="4"/>
                  <a:pt x="2" y="4"/>
                </a:cubicBezTo>
                <a:cubicBezTo>
                  <a:pt x="1" y="4"/>
                  <a:pt x="0" y="3"/>
                  <a:pt x="0" y="2"/>
                </a:cubicBezTo>
                <a:cubicBezTo>
                  <a:pt x="0" y="2"/>
                  <a:pt x="0" y="1"/>
                  <a:pt x="1" y="1"/>
                </a:cubicBezTo>
                <a:cubicBezTo>
                  <a:pt x="1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4" y="0"/>
                </a:cubicBezTo>
                <a:cubicBezTo>
                  <a:pt x="4" y="0"/>
                  <a:pt x="4" y="0"/>
                  <a:pt x="4" y="0"/>
                </a:cubicBezTo>
                <a:cubicBezTo>
                  <a:pt x="5" y="1"/>
                  <a:pt x="5" y="1"/>
                  <a:pt x="5" y="2"/>
                </a:cubicBezTo>
                <a:cubicBezTo>
                  <a:pt x="5" y="3"/>
                  <a:pt x="5" y="3"/>
                  <a:pt x="4" y="4"/>
                </a:cubicBezTo>
                <a:cubicBezTo>
                  <a:pt x="4" y="4"/>
                  <a:pt x="4" y="4"/>
                  <a:pt x="4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</a:path>
            </a:pathLst>
          </a:custGeom>
          <a:solidFill>
            <a:srgbClr val="D7816C">
              <a:alpha val="10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8964" name="任意多边形 1048963"/>
          <p:cNvSpPr/>
          <p:nvPr/>
        </p:nvSpPr>
        <p:spPr bwMode="auto">
          <a:xfrm>
            <a:off x="3836987" y="2571750"/>
            <a:ext cx="9525" cy="31750"/>
          </a:xfrm>
          <a:custGeom>
            <a:avLst/>
            <a:gdLst/>
            <a:ahLst/>
            <a:cxnLst/>
            <a:rect l="0" t="0" r="0" b="0"/>
            <a:pathLst>
              <a:path w="1" h="2">
                <a:moveTo>
                  <a:pt x="1" y="2"/>
                </a:moveTo>
                <a:cubicBezTo>
                  <a:pt x="1" y="2"/>
                  <a:pt x="0" y="2"/>
                  <a:pt x="0" y="2"/>
                </a:cubicBezTo>
                <a:cubicBezTo>
                  <a:pt x="0" y="2"/>
                  <a:pt x="0" y="1"/>
                  <a:pt x="0" y="1"/>
                </a:cubicBezTo>
                <a:cubicBezTo>
                  <a:pt x="0" y="1"/>
                  <a:pt x="0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1"/>
                  <a:pt x="1" y="1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</a:path>
            </a:pathLst>
          </a:custGeom>
          <a:solidFill>
            <a:srgbClr val="D7816C">
              <a:alpha val="10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8965" name="任意多边形 1048964"/>
          <p:cNvSpPr/>
          <p:nvPr/>
        </p:nvSpPr>
        <p:spPr bwMode="auto">
          <a:xfrm>
            <a:off x="3836987" y="2538412"/>
            <a:ext cx="9525" cy="33337"/>
          </a:xfrm>
          <a:custGeom>
            <a:avLst/>
            <a:gdLst/>
            <a:ahLst/>
            <a:cxnLst/>
            <a:rect l="0" t="0" r="0" b="0"/>
            <a:pathLst>
              <a:path w="1" h="2">
                <a:moveTo>
                  <a:pt x="1" y="2"/>
                </a:moveTo>
                <a:cubicBezTo>
                  <a:pt x="0" y="2"/>
                  <a:pt x="0" y="1"/>
                  <a:pt x="0" y="1"/>
                </a:cubicBezTo>
                <a:cubicBezTo>
                  <a:pt x="0" y="1"/>
                  <a:pt x="0" y="0"/>
                  <a:pt x="0" y="0"/>
                </a:cubicBezTo>
                <a:cubicBezTo>
                  <a:pt x="0" y="0"/>
                  <a:pt x="1" y="0"/>
                  <a:pt x="1" y="0"/>
                </a:cubicBezTo>
                <a:cubicBezTo>
                  <a:pt x="1" y="0"/>
                  <a:pt x="1" y="0"/>
                  <a:pt x="1" y="1"/>
                </a:cubicBezTo>
                <a:cubicBezTo>
                  <a:pt x="1" y="1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</a:path>
            </a:pathLst>
          </a:custGeom>
          <a:solidFill>
            <a:srgbClr val="D7816C">
              <a:alpha val="10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8966" name="任意多边形 1048965"/>
          <p:cNvSpPr/>
          <p:nvPr/>
        </p:nvSpPr>
        <p:spPr bwMode="auto">
          <a:xfrm>
            <a:off x="3959225" y="2439987"/>
            <a:ext cx="55562" cy="68262"/>
          </a:xfrm>
          <a:custGeom>
            <a:avLst/>
            <a:gdLst/>
            <a:ahLst/>
            <a:cxnLst/>
            <a:rect l="0" t="0" r="0" b="0"/>
            <a:pathLst>
              <a:path w="6" h="4">
                <a:moveTo>
                  <a:pt x="5" y="4"/>
                </a:moveTo>
                <a:cubicBezTo>
                  <a:pt x="4" y="4"/>
                  <a:pt x="4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4"/>
                  <a:pt x="2" y="4"/>
                  <a:pt x="2" y="3"/>
                </a:cubicBezTo>
                <a:cubicBezTo>
                  <a:pt x="1" y="3"/>
                  <a:pt x="0" y="3"/>
                  <a:pt x="0" y="2"/>
                </a:cubicBezTo>
                <a:cubicBezTo>
                  <a:pt x="0" y="1"/>
                  <a:pt x="0" y="1"/>
                  <a:pt x="1" y="0"/>
                </a:cubicBezTo>
                <a:cubicBezTo>
                  <a:pt x="1" y="0"/>
                  <a:pt x="2" y="0"/>
                  <a:pt x="2" y="0"/>
                </a:cubicBezTo>
                <a:cubicBezTo>
                  <a:pt x="3" y="0"/>
                  <a:pt x="5" y="0"/>
                  <a:pt x="6" y="1"/>
                </a:cubicBezTo>
                <a:cubicBezTo>
                  <a:pt x="6" y="2"/>
                  <a:pt x="6" y="2"/>
                  <a:pt x="6" y="2"/>
                </a:cubicBezTo>
                <a:cubicBezTo>
                  <a:pt x="6" y="3"/>
                  <a:pt x="6" y="3"/>
                  <a:pt x="6" y="3"/>
                </a:cubicBezTo>
                <a:cubicBezTo>
                  <a:pt x="6" y="4"/>
                  <a:pt x="6" y="4"/>
                  <a:pt x="5" y="4"/>
                </a:cubicBezTo>
                <a:cubicBezTo>
                  <a:pt x="5" y="4"/>
                  <a:pt x="5" y="4"/>
                  <a:pt x="5" y="4"/>
                </a:cubicBezTo>
              </a:path>
            </a:pathLst>
          </a:custGeom>
          <a:solidFill>
            <a:srgbClr val="D7816C">
              <a:alpha val="10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8967" name="任意多边形 1048966"/>
          <p:cNvSpPr/>
          <p:nvPr/>
        </p:nvSpPr>
        <p:spPr bwMode="auto">
          <a:xfrm>
            <a:off x="3967162" y="2538412"/>
            <a:ext cx="47625" cy="65087"/>
          </a:xfrm>
          <a:custGeom>
            <a:avLst/>
            <a:gdLst/>
            <a:ahLst/>
            <a:cxnLst/>
            <a:rect l="0" t="0" r="0" b="0"/>
            <a:pathLst>
              <a:path w="5" h="4">
                <a:moveTo>
                  <a:pt x="3" y="4"/>
                </a:moveTo>
                <a:cubicBezTo>
                  <a:pt x="3" y="4"/>
                  <a:pt x="2" y="4"/>
                  <a:pt x="2" y="4"/>
                </a:cubicBezTo>
                <a:cubicBezTo>
                  <a:pt x="1" y="4"/>
                  <a:pt x="1" y="3"/>
                  <a:pt x="0" y="2"/>
                </a:cubicBezTo>
                <a:cubicBezTo>
                  <a:pt x="0" y="2"/>
                  <a:pt x="1" y="1"/>
                  <a:pt x="1" y="1"/>
                </a:cubicBezTo>
                <a:cubicBezTo>
                  <a:pt x="1" y="0"/>
                  <a:pt x="2" y="0"/>
                  <a:pt x="2" y="0"/>
                </a:cubicBezTo>
                <a:cubicBezTo>
                  <a:pt x="3" y="0"/>
                  <a:pt x="4" y="0"/>
                  <a:pt x="4" y="1"/>
                </a:cubicBezTo>
                <a:cubicBezTo>
                  <a:pt x="5" y="1"/>
                  <a:pt x="5" y="2"/>
                  <a:pt x="5" y="2"/>
                </a:cubicBezTo>
                <a:cubicBezTo>
                  <a:pt x="5" y="3"/>
                  <a:pt x="4" y="3"/>
                  <a:pt x="4" y="4"/>
                </a:cubicBezTo>
                <a:cubicBezTo>
                  <a:pt x="4" y="4"/>
                  <a:pt x="3" y="4"/>
                  <a:pt x="3" y="4"/>
                </a:cubicBezTo>
              </a:path>
            </a:pathLst>
          </a:custGeom>
          <a:solidFill>
            <a:srgbClr val="D7816C">
              <a:alpha val="10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8968" name="任意多边形 1048967"/>
          <p:cNvSpPr/>
          <p:nvPr/>
        </p:nvSpPr>
        <p:spPr bwMode="auto">
          <a:xfrm>
            <a:off x="3894137" y="2508250"/>
            <a:ext cx="55562" cy="63500"/>
          </a:xfrm>
          <a:custGeom>
            <a:avLst/>
            <a:gdLst/>
            <a:ahLst/>
            <a:cxnLst/>
            <a:rect l="0" t="0" r="0" b="0"/>
            <a:pathLst>
              <a:path w="6" h="4">
                <a:moveTo>
                  <a:pt x="2" y="4"/>
                </a:moveTo>
                <a:cubicBezTo>
                  <a:pt x="1" y="4"/>
                  <a:pt x="0" y="3"/>
                  <a:pt x="0" y="2"/>
                </a:cubicBezTo>
                <a:cubicBezTo>
                  <a:pt x="0" y="1"/>
                  <a:pt x="0" y="1"/>
                  <a:pt x="1" y="0"/>
                </a:cubicBezTo>
                <a:cubicBezTo>
                  <a:pt x="1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3" y="0"/>
                  <a:pt x="4" y="0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6" y="1"/>
                  <a:pt x="5" y="2"/>
                  <a:pt x="5" y="3"/>
                </a:cubicBezTo>
                <a:cubicBezTo>
                  <a:pt x="5" y="3"/>
                  <a:pt x="5" y="3"/>
                  <a:pt x="5" y="3"/>
                </a:cubicBezTo>
                <a:cubicBezTo>
                  <a:pt x="4" y="4"/>
                  <a:pt x="3" y="4"/>
                  <a:pt x="3" y="4"/>
                </a:cubicBezTo>
                <a:cubicBezTo>
                  <a:pt x="3" y="4"/>
                  <a:pt x="2" y="4"/>
                  <a:pt x="2" y="4"/>
                </a:cubicBezTo>
              </a:path>
            </a:pathLst>
          </a:custGeom>
          <a:solidFill>
            <a:srgbClr val="D7816C">
              <a:alpha val="10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8969" name="任意多边形 1048968"/>
          <p:cNvSpPr/>
          <p:nvPr/>
        </p:nvSpPr>
        <p:spPr bwMode="auto">
          <a:xfrm>
            <a:off x="4060825" y="2439987"/>
            <a:ext cx="55562" cy="68262"/>
          </a:xfrm>
          <a:custGeom>
            <a:avLst/>
            <a:gdLst/>
            <a:ahLst/>
            <a:cxnLst/>
            <a:rect l="0" t="0" r="0" b="0"/>
            <a:pathLst>
              <a:path w="6" h="4">
                <a:moveTo>
                  <a:pt x="2" y="4"/>
                </a:moveTo>
                <a:cubicBezTo>
                  <a:pt x="1" y="4"/>
                  <a:pt x="0" y="3"/>
                  <a:pt x="0" y="2"/>
                </a:cubicBezTo>
                <a:cubicBezTo>
                  <a:pt x="0" y="2"/>
                  <a:pt x="0" y="1"/>
                  <a:pt x="1" y="1"/>
                </a:cubicBezTo>
                <a:cubicBezTo>
                  <a:pt x="1" y="1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cubicBezTo>
                  <a:pt x="5" y="0"/>
                  <a:pt x="6" y="1"/>
                  <a:pt x="6" y="2"/>
                </a:cubicBezTo>
                <a:cubicBezTo>
                  <a:pt x="6" y="2"/>
                  <a:pt x="6" y="3"/>
                  <a:pt x="5" y="3"/>
                </a:cubicBezTo>
                <a:cubicBezTo>
                  <a:pt x="5" y="3"/>
                  <a:pt x="4" y="4"/>
                  <a:pt x="4" y="4"/>
                </a:cubicBezTo>
                <a:cubicBezTo>
                  <a:pt x="3" y="4"/>
                  <a:pt x="3" y="4"/>
                  <a:pt x="2" y="4"/>
                </a:cubicBezTo>
              </a:path>
            </a:pathLst>
          </a:custGeom>
          <a:solidFill>
            <a:srgbClr val="D7816C">
              <a:alpha val="10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8970" name="任意多边形 1048969"/>
          <p:cNvSpPr/>
          <p:nvPr/>
        </p:nvSpPr>
        <p:spPr bwMode="auto">
          <a:xfrm>
            <a:off x="4116387" y="2538412"/>
            <a:ext cx="46037" cy="82550"/>
          </a:xfrm>
          <a:custGeom>
            <a:avLst/>
            <a:gdLst/>
            <a:ahLst/>
            <a:cxnLst/>
            <a:rect l="0" t="0" r="0" b="0"/>
            <a:pathLst>
              <a:path w="5" h="5">
                <a:moveTo>
                  <a:pt x="3" y="5"/>
                </a:moveTo>
                <a:cubicBezTo>
                  <a:pt x="2" y="5"/>
                  <a:pt x="2" y="4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2"/>
                  <a:pt x="0" y="1"/>
                  <a:pt x="1" y="0"/>
                </a:cubicBezTo>
                <a:cubicBezTo>
                  <a:pt x="1" y="0"/>
                  <a:pt x="2" y="0"/>
                  <a:pt x="3" y="0"/>
                </a:cubicBezTo>
                <a:cubicBezTo>
                  <a:pt x="3" y="0"/>
                  <a:pt x="3" y="0"/>
                  <a:pt x="4" y="0"/>
                </a:cubicBezTo>
                <a:cubicBezTo>
                  <a:pt x="4" y="0"/>
                  <a:pt x="5" y="1"/>
                  <a:pt x="5" y="2"/>
                </a:cubicBezTo>
                <a:cubicBezTo>
                  <a:pt x="5" y="2"/>
                  <a:pt x="5" y="2"/>
                  <a:pt x="5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4"/>
                  <a:pt x="4" y="4"/>
                  <a:pt x="4" y="4"/>
                </a:cubicBezTo>
                <a:cubicBezTo>
                  <a:pt x="4" y="4"/>
                  <a:pt x="3" y="5"/>
                  <a:pt x="3" y="5"/>
                </a:cubicBezTo>
              </a:path>
            </a:pathLst>
          </a:custGeom>
          <a:solidFill>
            <a:srgbClr val="D7816C">
              <a:alpha val="10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8971" name="任意多边形 1048970"/>
          <p:cNvSpPr/>
          <p:nvPr/>
        </p:nvSpPr>
        <p:spPr bwMode="auto">
          <a:xfrm>
            <a:off x="4051300" y="2522537"/>
            <a:ext cx="55562" cy="63500"/>
          </a:xfrm>
          <a:custGeom>
            <a:avLst/>
            <a:gdLst/>
            <a:ahLst/>
            <a:cxnLst/>
            <a:rect l="0" t="0" r="0" b="0"/>
            <a:pathLst>
              <a:path w="6" h="4">
                <a:moveTo>
                  <a:pt x="2" y="4"/>
                </a:moveTo>
                <a:cubicBezTo>
                  <a:pt x="1" y="4"/>
                  <a:pt x="0" y="3"/>
                  <a:pt x="0" y="2"/>
                </a:cubicBezTo>
                <a:cubicBezTo>
                  <a:pt x="0" y="1"/>
                  <a:pt x="0" y="1"/>
                  <a:pt x="1" y="0"/>
                </a:cubicBezTo>
                <a:cubicBezTo>
                  <a:pt x="1" y="0"/>
                  <a:pt x="1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3" y="0"/>
                  <a:pt x="3" y="0"/>
                  <a:pt x="3" y="0"/>
                </a:cubicBezTo>
                <a:cubicBezTo>
                  <a:pt x="4" y="0"/>
                  <a:pt x="5" y="0"/>
                  <a:pt x="5" y="1"/>
                </a:cubicBezTo>
                <a:cubicBezTo>
                  <a:pt x="6" y="1"/>
                  <a:pt x="6" y="2"/>
                  <a:pt x="5" y="3"/>
                </a:cubicBezTo>
                <a:cubicBezTo>
                  <a:pt x="5" y="4"/>
                  <a:pt x="4" y="4"/>
                  <a:pt x="3" y="4"/>
                </a:cubicBezTo>
                <a:lnTo>
                  <a:pt x="2" y="4"/>
                </a:lnTo>
              </a:path>
            </a:pathLst>
          </a:custGeom>
          <a:solidFill>
            <a:srgbClr val="D7816C">
              <a:alpha val="10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8972" name="任意多边形 1048971"/>
          <p:cNvSpPr/>
          <p:nvPr/>
        </p:nvSpPr>
        <p:spPr bwMode="auto">
          <a:xfrm>
            <a:off x="4506912" y="5992812"/>
            <a:ext cx="417512" cy="46037"/>
          </a:xfrm>
          <a:custGeom>
            <a:avLst/>
            <a:gdLst/>
            <a:ahLst/>
            <a:cxnLst/>
            <a:rect l="0" t="0" r="0" b="0"/>
            <a:pathLst>
              <a:path w="45" h="4">
                <a:moveTo>
                  <a:pt x="37" y="4"/>
                </a:moveTo>
                <a:cubicBezTo>
                  <a:pt x="33" y="4"/>
                  <a:pt x="30" y="4"/>
                  <a:pt x="27" y="4"/>
                </a:cubicBezTo>
                <a:cubicBezTo>
                  <a:pt x="25" y="4"/>
                  <a:pt x="23" y="4"/>
                  <a:pt x="21" y="4"/>
                </a:cubicBezTo>
                <a:cubicBezTo>
                  <a:pt x="10" y="4"/>
                  <a:pt x="10" y="4"/>
                  <a:pt x="10" y="4"/>
                </a:cubicBezTo>
                <a:cubicBezTo>
                  <a:pt x="9" y="4"/>
                  <a:pt x="9" y="4"/>
                  <a:pt x="8" y="4"/>
                </a:cubicBezTo>
                <a:cubicBezTo>
                  <a:pt x="8" y="4"/>
                  <a:pt x="7" y="4"/>
                  <a:pt x="6" y="4"/>
                </a:cubicBezTo>
                <a:cubicBezTo>
                  <a:pt x="5" y="4"/>
                  <a:pt x="3" y="4"/>
                  <a:pt x="1" y="3"/>
                </a:cubicBezTo>
                <a:cubicBezTo>
                  <a:pt x="0" y="3"/>
                  <a:pt x="0" y="3"/>
                  <a:pt x="0" y="2"/>
                </a:cubicBezTo>
                <a:cubicBezTo>
                  <a:pt x="0" y="1"/>
                  <a:pt x="0" y="1"/>
                  <a:pt x="1" y="1"/>
                </a:cubicBezTo>
                <a:cubicBezTo>
                  <a:pt x="3" y="0"/>
                  <a:pt x="5" y="0"/>
                  <a:pt x="7" y="0"/>
                </a:cubicBezTo>
                <a:cubicBezTo>
                  <a:pt x="7" y="0"/>
                  <a:pt x="8" y="0"/>
                  <a:pt x="9" y="0"/>
                </a:cubicBezTo>
                <a:cubicBezTo>
                  <a:pt x="9" y="0"/>
                  <a:pt x="10" y="0"/>
                  <a:pt x="11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24" y="0"/>
                  <a:pt x="26" y="0"/>
                  <a:pt x="28" y="0"/>
                </a:cubicBezTo>
                <a:cubicBezTo>
                  <a:pt x="31" y="0"/>
                  <a:pt x="34" y="0"/>
                  <a:pt x="37" y="0"/>
                </a:cubicBezTo>
                <a:cubicBezTo>
                  <a:pt x="39" y="0"/>
                  <a:pt x="41" y="0"/>
                  <a:pt x="44" y="0"/>
                </a:cubicBezTo>
                <a:cubicBezTo>
                  <a:pt x="45" y="0"/>
                  <a:pt x="45" y="1"/>
                  <a:pt x="45" y="2"/>
                </a:cubicBezTo>
                <a:cubicBezTo>
                  <a:pt x="45" y="3"/>
                  <a:pt x="45" y="4"/>
                  <a:pt x="44" y="4"/>
                </a:cubicBezTo>
                <a:cubicBezTo>
                  <a:pt x="42" y="4"/>
                  <a:pt x="39" y="4"/>
                  <a:pt x="37" y="4"/>
                </a:cubicBez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8973" name="任意多边形 1048972"/>
          <p:cNvSpPr/>
          <p:nvPr/>
        </p:nvSpPr>
        <p:spPr bwMode="auto">
          <a:xfrm>
            <a:off x="4470400" y="3968750"/>
            <a:ext cx="781050" cy="2116137"/>
          </a:xfrm>
          <a:custGeom>
            <a:avLst/>
            <a:gdLst/>
            <a:ahLst/>
            <a:cxnLst/>
            <a:rect l="0" t="0" r="0" b="0"/>
            <a:pathLst>
              <a:path w="84" h="184">
                <a:moveTo>
                  <a:pt x="58" y="184"/>
                </a:moveTo>
                <a:cubicBezTo>
                  <a:pt x="56" y="184"/>
                  <a:pt x="55" y="183"/>
                  <a:pt x="55" y="182"/>
                </a:cubicBezTo>
                <a:cubicBezTo>
                  <a:pt x="54" y="181"/>
                  <a:pt x="55" y="180"/>
                  <a:pt x="55" y="179"/>
                </a:cubicBezTo>
                <a:cubicBezTo>
                  <a:pt x="55" y="179"/>
                  <a:pt x="55" y="179"/>
                  <a:pt x="55" y="179"/>
                </a:cubicBezTo>
                <a:cubicBezTo>
                  <a:pt x="55" y="179"/>
                  <a:pt x="55" y="179"/>
                  <a:pt x="55" y="179"/>
                </a:cubicBezTo>
                <a:cubicBezTo>
                  <a:pt x="55" y="179"/>
                  <a:pt x="55" y="180"/>
                  <a:pt x="55" y="180"/>
                </a:cubicBezTo>
                <a:cubicBezTo>
                  <a:pt x="54" y="180"/>
                  <a:pt x="53" y="179"/>
                  <a:pt x="53" y="178"/>
                </a:cubicBezTo>
                <a:cubicBezTo>
                  <a:pt x="53" y="177"/>
                  <a:pt x="53" y="176"/>
                  <a:pt x="54" y="175"/>
                </a:cubicBezTo>
                <a:cubicBezTo>
                  <a:pt x="54" y="175"/>
                  <a:pt x="55" y="174"/>
                  <a:pt x="55" y="174"/>
                </a:cubicBezTo>
                <a:cubicBezTo>
                  <a:pt x="55" y="173"/>
                  <a:pt x="55" y="172"/>
                  <a:pt x="55" y="171"/>
                </a:cubicBezTo>
                <a:cubicBezTo>
                  <a:pt x="55" y="172"/>
                  <a:pt x="54" y="172"/>
                  <a:pt x="53" y="172"/>
                </a:cubicBezTo>
                <a:cubicBezTo>
                  <a:pt x="53" y="172"/>
                  <a:pt x="53" y="172"/>
                  <a:pt x="52" y="172"/>
                </a:cubicBezTo>
                <a:cubicBezTo>
                  <a:pt x="51" y="171"/>
                  <a:pt x="51" y="171"/>
                  <a:pt x="51" y="169"/>
                </a:cubicBezTo>
                <a:cubicBezTo>
                  <a:pt x="51" y="168"/>
                  <a:pt x="52" y="167"/>
                  <a:pt x="53" y="167"/>
                </a:cubicBezTo>
                <a:cubicBezTo>
                  <a:pt x="53" y="167"/>
                  <a:pt x="53" y="167"/>
                  <a:pt x="53" y="167"/>
                </a:cubicBezTo>
                <a:cubicBezTo>
                  <a:pt x="53" y="167"/>
                  <a:pt x="53" y="167"/>
                  <a:pt x="54" y="167"/>
                </a:cubicBezTo>
                <a:cubicBezTo>
                  <a:pt x="54" y="167"/>
                  <a:pt x="55" y="167"/>
                  <a:pt x="56" y="167"/>
                </a:cubicBezTo>
                <a:cubicBezTo>
                  <a:pt x="56" y="165"/>
                  <a:pt x="56" y="163"/>
                  <a:pt x="56" y="160"/>
                </a:cubicBezTo>
                <a:cubicBezTo>
                  <a:pt x="55" y="160"/>
                  <a:pt x="55" y="160"/>
                  <a:pt x="55" y="159"/>
                </a:cubicBezTo>
                <a:cubicBezTo>
                  <a:pt x="55" y="158"/>
                  <a:pt x="55" y="157"/>
                  <a:pt x="56" y="157"/>
                </a:cubicBezTo>
                <a:cubicBezTo>
                  <a:pt x="56" y="155"/>
                  <a:pt x="56" y="154"/>
                  <a:pt x="56" y="153"/>
                </a:cubicBezTo>
                <a:cubicBezTo>
                  <a:pt x="56" y="153"/>
                  <a:pt x="56" y="153"/>
                  <a:pt x="56" y="153"/>
                </a:cubicBezTo>
                <a:cubicBezTo>
                  <a:pt x="56" y="153"/>
                  <a:pt x="56" y="153"/>
                  <a:pt x="56" y="153"/>
                </a:cubicBezTo>
                <a:cubicBezTo>
                  <a:pt x="55" y="153"/>
                  <a:pt x="54" y="153"/>
                  <a:pt x="54" y="152"/>
                </a:cubicBezTo>
                <a:cubicBezTo>
                  <a:pt x="54" y="151"/>
                  <a:pt x="54" y="150"/>
                  <a:pt x="55" y="150"/>
                </a:cubicBezTo>
                <a:cubicBezTo>
                  <a:pt x="55" y="150"/>
                  <a:pt x="56" y="150"/>
                  <a:pt x="56" y="149"/>
                </a:cubicBezTo>
                <a:cubicBezTo>
                  <a:pt x="56" y="148"/>
                  <a:pt x="56" y="146"/>
                  <a:pt x="56" y="144"/>
                </a:cubicBezTo>
                <a:cubicBezTo>
                  <a:pt x="56" y="144"/>
                  <a:pt x="56" y="144"/>
                  <a:pt x="56" y="144"/>
                </a:cubicBezTo>
                <a:cubicBezTo>
                  <a:pt x="55" y="144"/>
                  <a:pt x="54" y="144"/>
                  <a:pt x="54" y="143"/>
                </a:cubicBezTo>
                <a:cubicBezTo>
                  <a:pt x="54" y="142"/>
                  <a:pt x="54" y="141"/>
                  <a:pt x="55" y="141"/>
                </a:cubicBezTo>
                <a:cubicBezTo>
                  <a:pt x="55" y="141"/>
                  <a:pt x="56" y="140"/>
                  <a:pt x="56" y="140"/>
                </a:cubicBezTo>
                <a:cubicBezTo>
                  <a:pt x="57" y="140"/>
                  <a:pt x="57" y="140"/>
                  <a:pt x="57" y="140"/>
                </a:cubicBezTo>
                <a:cubicBezTo>
                  <a:pt x="57" y="138"/>
                  <a:pt x="57" y="136"/>
                  <a:pt x="57" y="134"/>
                </a:cubicBezTo>
                <a:cubicBezTo>
                  <a:pt x="57" y="133"/>
                  <a:pt x="57" y="133"/>
                  <a:pt x="57" y="133"/>
                </a:cubicBezTo>
                <a:cubicBezTo>
                  <a:pt x="56" y="133"/>
                  <a:pt x="56" y="132"/>
                  <a:pt x="56" y="132"/>
                </a:cubicBezTo>
                <a:cubicBezTo>
                  <a:pt x="56" y="131"/>
                  <a:pt x="56" y="131"/>
                  <a:pt x="57" y="131"/>
                </a:cubicBezTo>
                <a:cubicBezTo>
                  <a:pt x="57" y="125"/>
                  <a:pt x="57" y="119"/>
                  <a:pt x="57" y="113"/>
                </a:cubicBezTo>
                <a:cubicBezTo>
                  <a:pt x="57" y="113"/>
                  <a:pt x="57" y="113"/>
                  <a:pt x="57" y="113"/>
                </a:cubicBezTo>
                <a:cubicBezTo>
                  <a:pt x="56" y="113"/>
                  <a:pt x="55" y="112"/>
                  <a:pt x="55" y="112"/>
                </a:cubicBezTo>
                <a:cubicBezTo>
                  <a:pt x="55" y="111"/>
                  <a:pt x="55" y="110"/>
                  <a:pt x="56" y="110"/>
                </a:cubicBezTo>
                <a:cubicBezTo>
                  <a:pt x="57" y="109"/>
                  <a:pt x="57" y="109"/>
                  <a:pt x="57" y="109"/>
                </a:cubicBezTo>
                <a:cubicBezTo>
                  <a:pt x="57" y="107"/>
                  <a:pt x="57" y="105"/>
                  <a:pt x="57" y="103"/>
                </a:cubicBezTo>
                <a:cubicBezTo>
                  <a:pt x="57" y="103"/>
                  <a:pt x="56" y="103"/>
                  <a:pt x="56" y="103"/>
                </a:cubicBezTo>
                <a:cubicBezTo>
                  <a:pt x="56" y="103"/>
                  <a:pt x="55" y="103"/>
                  <a:pt x="55" y="102"/>
                </a:cubicBezTo>
                <a:cubicBezTo>
                  <a:pt x="54" y="101"/>
                  <a:pt x="54" y="101"/>
                  <a:pt x="55" y="100"/>
                </a:cubicBezTo>
                <a:cubicBezTo>
                  <a:pt x="56" y="100"/>
                  <a:pt x="56" y="99"/>
                  <a:pt x="57" y="99"/>
                </a:cubicBezTo>
                <a:cubicBezTo>
                  <a:pt x="57" y="97"/>
                  <a:pt x="57" y="95"/>
                  <a:pt x="57" y="94"/>
                </a:cubicBezTo>
                <a:cubicBezTo>
                  <a:pt x="56" y="94"/>
                  <a:pt x="56" y="94"/>
                  <a:pt x="55" y="94"/>
                </a:cubicBezTo>
                <a:cubicBezTo>
                  <a:pt x="55" y="95"/>
                  <a:pt x="55" y="95"/>
                  <a:pt x="54" y="95"/>
                </a:cubicBezTo>
                <a:cubicBezTo>
                  <a:pt x="54" y="95"/>
                  <a:pt x="53" y="94"/>
                  <a:pt x="53" y="93"/>
                </a:cubicBezTo>
                <a:cubicBezTo>
                  <a:pt x="53" y="92"/>
                  <a:pt x="53" y="91"/>
                  <a:pt x="54" y="91"/>
                </a:cubicBezTo>
                <a:cubicBezTo>
                  <a:pt x="55" y="91"/>
                  <a:pt x="56" y="90"/>
                  <a:pt x="57" y="90"/>
                </a:cubicBezTo>
                <a:cubicBezTo>
                  <a:pt x="57" y="85"/>
                  <a:pt x="57" y="85"/>
                  <a:pt x="57" y="85"/>
                </a:cubicBezTo>
                <a:cubicBezTo>
                  <a:pt x="56" y="79"/>
                  <a:pt x="56" y="73"/>
                  <a:pt x="56" y="67"/>
                </a:cubicBezTo>
                <a:cubicBezTo>
                  <a:pt x="56" y="66"/>
                  <a:pt x="56" y="66"/>
                  <a:pt x="56" y="66"/>
                </a:cubicBezTo>
                <a:cubicBezTo>
                  <a:pt x="56" y="63"/>
                  <a:pt x="56" y="63"/>
                  <a:pt x="56" y="63"/>
                </a:cubicBezTo>
                <a:cubicBezTo>
                  <a:pt x="56" y="60"/>
                  <a:pt x="56" y="58"/>
                  <a:pt x="56" y="55"/>
                </a:cubicBezTo>
                <a:cubicBezTo>
                  <a:pt x="56" y="51"/>
                  <a:pt x="55" y="46"/>
                  <a:pt x="55" y="42"/>
                </a:cubicBezTo>
                <a:cubicBezTo>
                  <a:pt x="55" y="37"/>
                  <a:pt x="55" y="32"/>
                  <a:pt x="55" y="26"/>
                </a:cubicBezTo>
                <a:cubicBezTo>
                  <a:pt x="54" y="22"/>
                  <a:pt x="54" y="18"/>
                  <a:pt x="53" y="14"/>
                </a:cubicBezTo>
                <a:cubicBezTo>
                  <a:pt x="48" y="15"/>
                  <a:pt x="43" y="15"/>
                  <a:pt x="37" y="15"/>
                </a:cubicBezTo>
                <a:cubicBezTo>
                  <a:pt x="34" y="15"/>
                  <a:pt x="31" y="15"/>
                  <a:pt x="28" y="15"/>
                </a:cubicBezTo>
                <a:cubicBezTo>
                  <a:pt x="26" y="15"/>
                  <a:pt x="26" y="15"/>
                  <a:pt x="26" y="15"/>
                </a:cubicBezTo>
                <a:cubicBezTo>
                  <a:pt x="22" y="15"/>
                  <a:pt x="17" y="15"/>
                  <a:pt x="12" y="15"/>
                </a:cubicBezTo>
                <a:cubicBezTo>
                  <a:pt x="10" y="14"/>
                  <a:pt x="8" y="14"/>
                  <a:pt x="6" y="14"/>
                </a:cubicBezTo>
                <a:cubicBezTo>
                  <a:pt x="4" y="14"/>
                  <a:pt x="3" y="14"/>
                  <a:pt x="1" y="14"/>
                </a:cubicBezTo>
                <a:cubicBezTo>
                  <a:pt x="1" y="14"/>
                  <a:pt x="0" y="13"/>
                  <a:pt x="0" y="12"/>
                </a:cubicBezTo>
                <a:cubicBezTo>
                  <a:pt x="0" y="12"/>
                  <a:pt x="1" y="11"/>
                  <a:pt x="1" y="11"/>
                </a:cubicBezTo>
                <a:cubicBezTo>
                  <a:pt x="5" y="11"/>
                  <a:pt x="8" y="11"/>
                  <a:pt x="11" y="11"/>
                </a:cubicBezTo>
                <a:cubicBezTo>
                  <a:pt x="12" y="11"/>
                  <a:pt x="12" y="11"/>
                  <a:pt x="13" y="11"/>
                </a:cubicBezTo>
                <a:cubicBezTo>
                  <a:pt x="15" y="11"/>
                  <a:pt x="17" y="11"/>
                  <a:pt x="18" y="11"/>
                </a:cubicBezTo>
                <a:cubicBezTo>
                  <a:pt x="21" y="11"/>
                  <a:pt x="24" y="11"/>
                  <a:pt x="27" y="11"/>
                </a:cubicBezTo>
                <a:cubicBezTo>
                  <a:pt x="28" y="11"/>
                  <a:pt x="29" y="11"/>
                  <a:pt x="30" y="11"/>
                </a:cubicBezTo>
                <a:cubicBezTo>
                  <a:pt x="30" y="11"/>
                  <a:pt x="30" y="11"/>
                  <a:pt x="31" y="11"/>
                </a:cubicBezTo>
                <a:cubicBezTo>
                  <a:pt x="31" y="11"/>
                  <a:pt x="31" y="11"/>
                  <a:pt x="31" y="11"/>
                </a:cubicBezTo>
                <a:cubicBezTo>
                  <a:pt x="31" y="10"/>
                  <a:pt x="31" y="10"/>
                  <a:pt x="31" y="9"/>
                </a:cubicBezTo>
                <a:cubicBezTo>
                  <a:pt x="32" y="9"/>
                  <a:pt x="32" y="9"/>
                  <a:pt x="33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33" y="9"/>
                  <a:pt x="34" y="9"/>
                  <a:pt x="34" y="9"/>
                </a:cubicBezTo>
                <a:cubicBezTo>
                  <a:pt x="35" y="9"/>
                  <a:pt x="35" y="10"/>
                  <a:pt x="35" y="11"/>
                </a:cubicBezTo>
                <a:cubicBezTo>
                  <a:pt x="35" y="11"/>
                  <a:pt x="35" y="11"/>
                  <a:pt x="35" y="11"/>
                </a:cubicBezTo>
                <a:cubicBezTo>
                  <a:pt x="38" y="11"/>
                  <a:pt x="41" y="11"/>
                  <a:pt x="44" y="11"/>
                </a:cubicBezTo>
                <a:cubicBezTo>
                  <a:pt x="44" y="10"/>
                  <a:pt x="45" y="10"/>
                  <a:pt x="45" y="9"/>
                </a:cubicBezTo>
                <a:cubicBezTo>
                  <a:pt x="45" y="9"/>
                  <a:pt x="46" y="9"/>
                  <a:pt x="46" y="9"/>
                </a:cubicBezTo>
                <a:cubicBezTo>
                  <a:pt x="46" y="9"/>
                  <a:pt x="46" y="9"/>
                  <a:pt x="46" y="9"/>
                </a:cubicBezTo>
                <a:cubicBezTo>
                  <a:pt x="46" y="9"/>
                  <a:pt x="46" y="9"/>
                  <a:pt x="46" y="9"/>
                </a:cubicBezTo>
                <a:cubicBezTo>
                  <a:pt x="47" y="9"/>
                  <a:pt x="47" y="10"/>
                  <a:pt x="48" y="10"/>
                </a:cubicBezTo>
                <a:cubicBezTo>
                  <a:pt x="48" y="10"/>
                  <a:pt x="48" y="10"/>
                  <a:pt x="48" y="10"/>
                </a:cubicBezTo>
                <a:cubicBezTo>
                  <a:pt x="50" y="10"/>
                  <a:pt x="53" y="10"/>
                  <a:pt x="55" y="10"/>
                </a:cubicBezTo>
                <a:cubicBezTo>
                  <a:pt x="55" y="10"/>
                  <a:pt x="55" y="10"/>
                  <a:pt x="55" y="10"/>
                </a:cubicBezTo>
                <a:cubicBezTo>
                  <a:pt x="56" y="10"/>
                  <a:pt x="56" y="10"/>
                  <a:pt x="56" y="10"/>
                </a:cubicBezTo>
                <a:cubicBezTo>
                  <a:pt x="57" y="10"/>
                  <a:pt x="57" y="10"/>
                  <a:pt x="57" y="9"/>
                </a:cubicBezTo>
                <a:cubicBezTo>
                  <a:pt x="58" y="9"/>
                  <a:pt x="58" y="9"/>
                  <a:pt x="58" y="9"/>
                </a:cubicBezTo>
                <a:cubicBezTo>
                  <a:pt x="60" y="7"/>
                  <a:pt x="62" y="6"/>
                  <a:pt x="64" y="5"/>
                </a:cubicBezTo>
                <a:cubicBezTo>
                  <a:pt x="66" y="4"/>
                  <a:pt x="69" y="2"/>
                  <a:pt x="71" y="1"/>
                </a:cubicBezTo>
                <a:cubicBezTo>
                  <a:pt x="72" y="1"/>
                  <a:pt x="72" y="1"/>
                  <a:pt x="72" y="1"/>
                </a:cubicBezTo>
                <a:cubicBezTo>
                  <a:pt x="73" y="1"/>
                  <a:pt x="74" y="0"/>
                  <a:pt x="75" y="0"/>
                </a:cubicBezTo>
                <a:cubicBezTo>
                  <a:pt x="76" y="0"/>
                  <a:pt x="77" y="0"/>
                  <a:pt x="77" y="1"/>
                </a:cubicBezTo>
                <a:cubicBezTo>
                  <a:pt x="78" y="1"/>
                  <a:pt x="78" y="1"/>
                  <a:pt x="78" y="2"/>
                </a:cubicBezTo>
                <a:cubicBezTo>
                  <a:pt x="78" y="2"/>
                  <a:pt x="78" y="3"/>
                  <a:pt x="77" y="3"/>
                </a:cubicBezTo>
                <a:cubicBezTo>
                  <a:pt x="77" y="3"/>
                  <a:pt x="77" y="3"/>
                  <a:pt x="77" y="3"/>
                </a:cubicBezTo>
                <a:cubicBezTo>
                  <a:pt x="77" y="3"/>
                  <a:pt x="77" y="4"/>
                  <a:pt x="78" y="4"/>
                </a:cubicBezTo>
                <a:cubicBezTo>
                  <a:pt x="78" y="5"/>
                  <a:pt x="78" y="7"/>
                  <a:pt x="78" y="9"/>
                </a:cubicBezTo>
                <a:cubicBezTo>
                  <a:pt x="78" y="9"/>
                  <a:pt x="78" y="9"/>
                  <a:pt x="78" y="9"/>
                </a:cubicBezTo>
                <a:cubicBezTo>
                  <a:pt x="78" y="9"/>
                  <a:pt x="79" y="9"/>
                  <a:pt x="79" y="9"/>
                </a:cubicBezTo>
                <a:cubicBezTo>
                  <a:pt x="79" y="9"/>
                  <a:pt x="80" y="9"/>
                  <a:pt x="80" y="10"/>
                </a:cubicBezTo>
                <a:cubicBezTo>
                  <a:pt x="80" y="10"/>
                  <a:pt x="80" y="11"/>
                  <a:pt x="80" y="11"/>
                </a:cubicBezTo>
                <a:cubicBezTo>
                  <a:pt x="79" y="12"/>
                  <a:pt x="79" y="12"/>
                  <a:pt x="78" y="13"/>
                </a:cubicBezTo>
                <a:cubicBezTo>
                  <a:pt x="78" y="15"/>
                  <a:pt x="78" y="17"/>
                  <a:pt x="78" y="19"/>
                </a:cubicBezTo>
                <a:cubicBezTo>
                  <a:pt x="79" y="19"/>
                  <a:pt x="79" y="19"/>
                  <a:pt x="79" y="19"/>
                </a:cubicBezTo>
                <a:cubicBezTo>
                  <a:pt x="80" y="18"/>
                  <a:pt x="80" y="18"/>
                  <a:pt x="80" y="18"/>
                </a:cubicBezTo>
                <a:cubicBezTo>
                  <a:pt x="81" y="18"/>
                  <a:pt x="81" y="19"/>
                  <a:pt x="81" y="19"/>
                </a:cubicBezTo>
                <a:cubicBezTo>
                  <a:pt x="82" y="20"/>
                  <a:pt x="81" y="20"/>
                  <a:pt x="81" y="21"/>
                </a:cubicBezTo>
                <a:cubicBezTo>
                  <a:pt x="80" y="22"/>
                  <a:pt x="79" y="23"/>
                  <a:pt x="78" y="24"/>
                </a:cubicBezTo>
                <a:cubicBezTo>
                  <a:pt x="78" y="28"/>
                  <a:pt x="78" y="33"/>
                  <a:pt x="78" y="36"/>
                </a:cubicBezTo>
                <a:cubicBezTo>
                  <a:pt x="79" y="37"/>
                  <a:pt x="79" y="37"/>
                  <a:pt x="78" y="38"/>
                </a:cubicBezTo>
                <a:cubicBezTo>
                  <a:pt x="78" y="38"/>
                  <a:pt x="78" y="38"/>
                  <a:pt x="78" y="38"/>
                </a:cubicBezTo>
                <a:cubicBezTo>
                  <a:pt x="78" y="42"/>
                  <a:pt x="78" y="42"/>
                  <a:pt x="78" y="42"/>
                </a:cubicBezTo>
                <a:cubicBezTo>
                  <a:pt x="78" y="42"/>
                  <a:pt x="78" y="43"/>
                  <a:pt x="78" y="43"/>
                </a:cubicBezTo>
                <a:cubicBezTo>
                  <a:pt x="78" y="43"/>
                  <a:pt x="78" y="44"/>
                  <a:pt x="78" y="44"/>
                </a:cubicBezTo>
                <a:cubicBezTo>
                  <a:pt x="78" y="45"/>
                  <a:pt x="78" y="45"/>
                  <a:pt x="78" y="45"/>
                </a:cubicBezTo>
                <a:cubicBezTo>
                  <a:pt x="78" y="49"/>
                  <a:pt x="78" y="54"/>
                  <a:pt x="78" y="59"/>
                </a:cubicBezTo>
                <a:cubicBezTo>
                  <a:pt x="78" y="59"/>
                  <a:pt x="78" y="59"/>
                  <a:pt x="78" y="59"/>
                </a:cubicBezTo>
                <a:cubicBezTo>
                  <a:pt x="79" y="59"/>
                  <a:pt x="79" y="59"/>
                  <a:pt x="79" y="59"/>
                </a:cubicBezTo>
                <a:cubicBezTo>
                  <a:pt x="79" y="59"/>
                  <a:pt x="80" y="59"/>
                  <a:pt x="80" y="60"/>
                </a:cubicBezTo>
                <a:cubicBezTo>
                  <a:pt x="80" y="60"/>
                  <a:pt x="80" y="61"/>
                  <a:pt x="80" y="61"/>
                </a:cubicBezTo>
                <a:cubicBezTo>
                  <a:pt x="79" y="62"/>
                  <a:pt x="79" y="63"/>
                  <a:pt x="78" y="63"/>
                </a:cubicBezTo>
                <a:cubicBezTo>
                  <a:pt x="78" y="67"/>
                  <a:pt x="78" y="67"/>
                  <a:pt x="78" y="67"/>
                </a:cubicBezTo>
                <a:cubicBezTo>
                  <a:pt x="79" y="67"/>
                  <a:pt x="79" y="67"/>
                  <a:pt x="80" y="66"/>
                </a:cubicBezTo>
                <a:cubicBezTo>
                  <a:pt x="80" y="66"/>
                  <a:pt x="80" y="66"/>
                  <a:pt x="80" y="66"/>
                </a:cubicBezTo>
                <a:cubicBezTo>
                  <a:pt x="80" y="66"/>
                  <a:pt x="81" y="67"/>
                  <a:pt x="81" y="67"/>
                </a:cubicBezTo>
                <a:cubicBezTo>
                  <a:pt x="81" y="68"/>
                  <a:pt x="81" y="68"/>
                  <a:pt x="81" y="69"/>
                </a:cubicBezTo>
                <a:cubicBezTo>
                  <a:pt x="80" y="70"/>
                  <a:pt x="79" y="71"/>
                  <a:pt x="78" y="72"/>
                </a:cubicBezTo>
                <a:cubicBezTo>
                  <a:pt x="78" y="86"/>
                  <a:pt x="78" y="86"/>
                  <a:pt x="78" y="86"/>
                </a:cubicBezTo>
                <a:cubicBezTo>
                  <a:pt x="78" y="85"/>
                  <a:pt x="78" y="85"/>
                  <a:pt x="78" y="85"/>
                </a:cubicBezTo>
                <a:cubicBezTo>
                  <a:pt x="78" y="85"/>
                  <a:pt x="79" y="85"/>
                  <a:pt x="79" y="85"/>
                </a:cubicBezTo>
                <a:cubicBezTo>
                  <a:pt x="79" y="85"/>
                  <a:pt x="80" y="86"/>
                  <a:pt x="80" y="86"/>
                </a:cubicBezTo>
                <a:cubicBezTo>
                  <a:pt x="80" y="87"/>
                  <a:pt x="80" y="87"/>
                  <a:pt x="80" y="88"/>
                </a:cubicBezTo>
                <a:cubicBezTo>
                  <a:pt x="79" y="89"/>
                  <a:pt x="79" y="89"/>
                  <a:pt x="78" y="90"/>
                </a:cubicBezTo>
                <a:cubicBezTo>
                  <a:pt x="78" y="103"/>
                  <a:pt x="78" y="103"/>
                  <a:pt x="78" y="103"/>
                </a:cubicBezTo>
                <a:cubicBezTo>
                  <a:pt x="77" y="123"/>
                  <a:pt x="77" y="144"/>
                  <a:pt x="77" y="164"/>
                </a:cubicBezTo>
                <a:cubicBezTo>
                  <a:pt x="78" y="164"/>
                  <a:pt x="78" y="164"/>
                  <a:pt x="79" y="164"/>
                </a:cubicBezTo>
                <a:cubicBezTo>
                  <a:pt x="79" y="164"/>
                  <a:pt x="79" y="164"/>
                  <a:pt x="79" y="164"/>
                </a:cubicBezTo>
                <a:cubicBezTo>
                  <a:pt x="80" y="164"/>
                  <a:pt x="81" y="164"/>
                  <a:pt x="83" y="164"/>
                </a:cubicBezTo>
                <a:cubicBezTo>
                  <a:pt x="83" y="164"/>
                  <a:pt x="84" y="165"/>
                  <a:pt x="84" y="165"/>
                </a:cubicBezTo>
                <a:cubicBezTo>
                  <a:pt x="84" y="166"/>
                  <a:pt x="84" y="167"/>
                  <a:pt x="84" y="167"/>
                </a:cubicBezTo>
                <a:cubicBezTo>
                  <a:pt x="83" y="168"/>
                  <a:pt x="83" y="168"/>
                  <a:pt x="82" y="168"/>
                </a:cubicBezTo>
                <a:cubicBezTo>
                  <a:pt x="82" y="169"/>
                  <a:pt x="82" y="169"/>
                  <a:pt x="81" y="169"/>
                </a:cubicBezTo>
                <a:cubicBezTo>
                  <a:pt x="82" y="170"/>
                  <a:pt x="82" y="170"/>
                  <a:pt x="82" y="171"/>
                </a:cubicBezTo>
                <a:cubicBezTo>
                  <a:pt x="82" y="172"/>
                  <a:pt x="81" y="173"/>
                  <a:pt x="80" y="173"/>
                </a:cubicBezTo>
                <a:cubicBezTo>
                  <a:pt x="80" y="173"/>
                  <a:pt x="79" y="173"/>
                  <a:pt x="79" y="173"/>
                </a:cubicBezTo>
                <a:cubicBezTo>
                  <a:pt x="78" y="173"/>
                  <a:pt x="77" y="173"/>
                  <a:pt x="76" y="174"/>
                </a:cubicBezTo>
                <a:cubicBezTo>
                  <a:pt x="76" y="174"/>
                  <a:pt x="76" y="174"/>
                  <a:pt x="76" y="174"/>
                </a:cubicBezTo>
                <a:cubicBezTo>
                  <a:pt x="76" y="174"/>
                  <a:pt x="76" y="174"/>
                  <a:pt x="76" y="175"/>
                </a:cubicBezTo>
                <a:cubicBezTo>
                  <a:pt x="76" y="175"/>
                  <a:pt x="76" y="176"/>
                  <a:pt x="75" y="176"/>
                </a:cubicBezTo>
                <a:cubicBezTo>
                  <a:pt x="75" y="176"/>
                  <a:pt x="74" y="177"/>
                  <a:pt x="73" y="177"/>
                </a:cubicBezTo>
                <a:cubicBezTo>
                  <a:pt x="70" y="178"/>
                  <a:pt x="68" y="178"/>
                  <a:pt x="66" y="178"/>
                </a:cubicBezTo>
                <a:cubicBezTo>
                  <a:pt x="65" y="178"/>
                  <a:pt x="65" y="178"/>
                  <a:pt x="65" y="178"/>
                </a:cubicBezTo>
                <a:cubicBezTo>
                  <a:pt x="64" y="178"/>
                  <a:pt x="63" y="178"/>
                  <a:pt x="61" y="178"/>
                </a:cubicBezTo>
                <a:cubicBezTo>
                  <a:pt x="61" y="178"/>
                  <a:pt x="60" y="178"/>
                  <a:pt x="60" y="178"/>
                </a:cubicBezTo>
                <a:cubicBezTo>
                  <a:pt x="60" y="178"/>
                  <a:pt x="60" y="179"/>
                  <a:pt x="60" y="179"/>
                </a:cubicBezTo>
                <a:cubicBezTo>
                  <a:pt x="60" y="179"/>
                  <a:pt x="60" y="179"/>
                  <a:pt x="60" y="179"/>
                </a:cubicBezTo>
                <a:cubicBezTo>
                  <a:pt x="60" y="181"/>
                  <a:pt x="60" y="183"/>
                  <a:pt x="59" y="184"/>
                </a:cubicBezTo>
                <a:cubicBezTo>
                  <a:pt x="58" y="184"/>
                  <a:pt x="58" y="184"/>
                  <a:pt x="58" y="184"/>
                </a:cubicBezTo>
                <a:close/>
                <a:moveTo>
                  <a:pt x="60" y="171"/>
                </a:moveTo>
                <a:cubicBezTo>
                  <a:pt x="61" y="171"/>
                  <a:pt x="61" y="171"/>
                  <a:pt x="62" y="170"/>
                </a:cubicBezTo>
                <a:cubicBezTo>
                  <a:pt x="63" y="170"/>
                  <a:pt x="64" y="170"/>
                  <a:pt x="64" y="169"/>
                </a:cubicBezTo>
                <a:cubicBezTo>
                  <a:pt x="66" y="169"/>
                  <a:pt x="67" y="168"/>
                  <a:pt x="68" y="167"/>
                </a:cubicBezTo>
                <a:cubicBezTo>
                  <a:pt x="69" y="167"/>
                  <a:pt x="69" y="167"/>
                  <a:pt x="70" y="166"/>
                </a:cubicBezTo>
                <a:cubicBezTo>
                  <a:pt x="71" y="166"/>
                  <a:pt x="72" y="165"/>
                  <a:pt x="72" y="165"/>
                </a:cubicBezTo>
                <a:cubicBezTo>
                  <a:pt x="72" y="158"/>
                  <a:pt x="72" y="152"/>
                  <a:pt x="72" y="145"/>
                </a:cubicBezTo>
                <a:cubicBezTo>
                  <a:pt x="71" y="146"/>
                  <a:pt x="68" y="148"/>
                  <a:pt x="66" y="149"/>
                </a:cubicBezTo>
                <a:cubicBezTo>
                  <a:pt x="66" y="149"/>
                  <a:pt x="65" y="149"/>
                  <a:pt x="65" y="150"/>
                </a:cubicBezTo>
                <a:cubicBezTo>
                  <a:pt x="63" y="150"/>
                  <a:pt x="62" y="151"/>
                  <a:pt x="61" y="151"/>
                </a:cubicBezTo>
                <a:cubicBezTo>
                  <a:pt x="61" y="152"/>
                  <a:pt x="61" y="154"/>
                  <a:pt x="61" y="155"/>
                </a:cubicBezTo>
                <a:cubicBezTo>
                  <a:pt x="62" y="154"/>
                  <a:pt x="62" y="154"/>
                  <a:pt x="63" y="153"/>
                </a:cubicBezTo>
                <a:cubicBezTo>
                  <a:pt x="65" y="152"/>
                  <a:pt x="66" y="151"/>
                  <a:pt x="68" y="150"/>
                </a:cubicBezTo>
                <a:cubicBezTo>
                  <a:pt x="69" y="150"/>
                  <a:pt x="69" y="150"/>
                  <a:pt x="69" y="150"/>
                </a:cubicBezTo>
                <a:cubicBezTo>
                  <a:pt x="70" y="150"/>
                  <a:pt x="70" y="150"/>
                  <a:pt x="70" y="151"/>
                </a:cubicBezTo>
                <a:cubicBezTo>
                  <a:pt x="71" y="151"/>
                  <a:pt x="71" y="152"/>
                  <a:pt x="70" y="153"/>
                </a:cubicBezTo>
                <a:cubicBezTo>
                  <a:pt x="68" y="155"/>
                  <a:pt x="65" y="158"/>
                  <a:pt x="61" y="159"/>
                </a:cubicBezTo>
                <a:cubicBezTo>
                  <a:pt x="61" y="160"/>
                  <a:pt x="61" y="160"/>
                  <a:pt x="61" y="161"/>
                </a:cubicBezTo>
                <a:cubicBezTo>
                  <a:pt x="61" y="162"/>
                  <a:pt x="61" y="163"/>
                  <a:pt x="61" y="164"/>
                </a:cubicBezTo>
                <a:cubicBezTo>
                  <a:pt x="62" y="163"/>
                  <a:pt x="63" y="162"/>
                  <a:pt x="65" y="162"/>
                </a:cubicBezTo>
                <a:cubicBezTo>
                  <a:pt x="65" y="162"/>
                  <a:pt x="65" y="162"/>
                  <a:pt x="65" y="162"/>
                </a:cubicBezTo>
                <a:cubicBezTo>
                  <a:pt x="66" y="162"/>
                  <a:pt x="66" y="162"/>
                  <a:pt x="66" y="162"/>
                </a:cubicBezTo>
                <a:cubicBezTo>
                  <a:pt x="67" y="161"/>
                  <a:pt x="69" y="160"/>
                  <a:pt x="70" y="159"/>
                </a:cubicBezTo>
                <a:cubicBezTo>
                  <a:pt x="70" y="159"/>
                  <a:pt x="71" y="159"/>
                  <a:pt x="71" y="159"/>
                </a:cubicBezTo>
                <a:cubicBezTo>
                  <a:pt x="71" y="159"/>
                  <a:pt x="72" y="160"/>
                  <a:pt x="72" y="160"/>
                </a:cubicBezTo>
                <a:cubicBezTo>
                  <a:pt x="72" y="161"/>
                  <a:pt x="72" y="161"/>
                  <a:pt x="72" y="162"/>
                </a:cubicBezTo>
                <a:cubicBezTo>
                  <a:pt x="70" y="163"/>
                  <a:pt x="69" y="165"/>
                  <a:pt x="67" y="166"/>
                </a:cubicBezTo>
                <a:cubicBezTo>
                  <a:pt x="66" y="167"/>
                  <a:pt x="64" y="168"/>
                  <a:pt x="63" y="170"/>
                </a:cubicBezTo>
                <a:cubicBezTo>
                  <a:pt x="62" y="170"/>
                  <a:pt x="62" y="171"/>
                  <a:pt x="61" y="171"/>
                </a:cubicBezTo>
                <a:cubicBezTo>
                  <a:pt x="61" y="171"/>
                  <a:pt x="60" y="170"/>
                  <a:pt x="60" y="170"/>
                </a:cubicBezTo>
                <a:cubicBezTo>
                  <a:pt x="60" y="171"/>
                  <a:pt x="60" y="171"/>
                  <a:pt x="60" y="171"/>
                </a:cubicBezTo>
                <a:close/>
                <a:moveTo>
                  <a:pt x="61" y="141"/>
                </a:moveTo>
                <a:cubicBezTo>
                  <a:pt x="61" y="143"/>
                  <a:pt x="61" y="145"/>
                  <a:pt x="61" y="147"/>
                </a:cubicBezTo>
                <a:cubicBezTo>
                  <a:pt x="61" y="147"/>
                  <a:pt x="61" y="147"/>
                  <a:pt x="61" y="147"/>
                </a:cubicBezTo>
                <a:cubicBezTo>
                  <a:pt x="62" y="147"/>
                  <a:pt x="63" y="146"/>
                  <a:pt x="64" y="145"/>
                </a:cubicBezTo>
                <a:cubicBezTo>
                  <a:pt x="64" y="145"/>
                  <a:pt x="65" y="145"/>
                  <a:pt x="65" y="144"/>
                </a:cubicBezTo>
                <a:cubicBezTo>
                  <a:pt x="67" y="143"/>
                  <a:pt x="69" y="142"/>
                  <a:pt x="72" y="141"/>
                </a:cubicBezTo>
                <a:cubicBezTo>
                  <a:pt x="72" y="141"/>
                  <a:pt x="72" y="141"/>
                  <a:pt x="72" y="141"/>
                </a:cubicBezTo>
                <a:cubicBezTo>
                  <a:pt x="72" y="141"/>
                  <a:pt x="72" y="142"/>
                  <a:pt x="72" y="142"/>
                </a:cubicBezTo>
                <a:cubicBezTo>
                  <a:pt x="72" y="139"/>
                  <a:pt x="73" y="136"/>
                  <a:pt x="73" y="134"/>
                </a:cubicBezTo>
                <a:cubicBezTo>
                  <a:pt x="71" y="135"/>
                  <a:pt x="69" y="136"/>
                  <a:pt x="68" y="137"/>
                </a:cubicBezTo>
                <a:cubicBezTo>
                  <a:pt x="67" y="137"/>
                  <a:pt x="66" y="138"/>
                  <a:pt x="66" y="138"/>
                </a:cubicBezTo>
                <a:cubicBezTo>
                  <a:pt x="64" y="139"/>
                  <a:pt x="64" y="139"/>
                  <a:pt x="64" y="139"/>
                </a:cubicBezTo>
                <a:cubicBezTo>
                  <a:pt x="63" y="140"/>
                  <a:pt x="62" y="140"/>
                  <a:pt x="61" y="141"/>
                </a:cubicBezTo>
                <a:close/>
                <a:moveTo>
                  <a:pt x="61" y="136"/>
                </a:moveTo>
                <a:cubicBezTo>
                  <a:pt x="62" y="136"/>
                  <a:pt x="63" y="135"/>
                  <a:pt x="64" y="134"/>
                </a:cubicBezTo>
                <a:cubicBezTo>
                  <a:pt x="65" y="134"/>
                  <a:pt x="66" y="133"/>
                  <a:pt x="66" y="133"/>
                </a:cubicBezTo>
                <a:cubicBezTo>
                  <a:pt x="68" y="131"/>
                  <a:pt x="70" y="130"/>
                  <a:pt x="73" y="129"/>
                </a:cubicBezTo>
                <a:cubicBezTo>
                  <a:pt x="73" y="125"/>
                  <a:pt x="73" y="125"/>
                  <a:pt x="73" y="125"/>
                </a:cubicBezTo>
                <a:cubicBezTo>
                  <a:pt x="72" y="126"/>
                  <a:pt x="71" y="126"/>
                  <a:pt x="70" y="127"/>
                </a:cubicBezTo>
                <a:cubicBezTo>
                  <a:pt x="69" y="127"/>
                  <a:pt x="68" y="128"/>
                  <a:pt x="68" y="128"/>
                </a:cubicBezTo>
                <a:cubicBezTo>
                  <a:pt x="66" y="129"/>
                  <a:pt x="63" y="130"/>
                  <a:pt x="61" y="132"/>
                </a:cubicBezTo>
                <a:cubicBezTo>
                  <a:pt x="61" y="133"/>
                  <a:pt x="61" y="135"/>
                  <a:pt x="61" y="136"/>
                </a:cubicBezTo>
                <a:close/>
                <a:moveTo>
                  <a:pt x="62" y="119"/>
                </a:moveTo>
                <a:cubicBezTo>
                  <a:pt x="62" y="121"/>
                  <a:pt x="61" y="124"/>
                  <a:pt x="61" y="127"/>
                </a:cubicBezTo>
                <a:cubicBezTo>
                  <a:pt x="63" y="126"/>
                  <a:pt x="64" y="125"/>
                  <a:pt x="66" y="124"/>
                </a:cubicBezTo>
                <a:cubicBezTo>
                  <a:pt x="67" y="124"/>
                  <a:pt x="67" y="124"/>
                  <a:pt x="67" y="123"/>
                </a:cubicBezTo>
                <a:cubicBezTo>
                  <a:pt x="69" y="122"/>
                  <a:pt x="71" y="121"/>
                  <a:pt x="73" y="120"/>
                </a:cubicBezTo>
                <a:cubicBezTo>
                  <a:pt x="73" y="118"/>
                  <a:pt x="73" y="116"/>
                  <a:pt x="73" y="113"/>
                </a:cubicBezTo>
                <a:cubicBezTo>
                  <a:pt x="72" y="114"/>
                  <a:pt x="70" y="115"/>
                  <a:pt x="68" y="116"/>
                </a:cubicBezTo>
                <a:cubicBezTo>
                  <a:pt x="67" y="116"/>
                  <a:pt x="67" y="116"/>
                  <a:pt x="67" y="117"/>
                </a:cubicBezTo>
                <a:cubicBezTo>
                  <a:pt x="66" y="117"/>
                  <a:pt x="66" y="117"/>
                  <a:pt x="66" y="117"/>
                </a:cubicBezTo>
                <a:cubicBezTo>
                  <a:pt x="64" y="118"/>
                  <a:pt x="63" y="119"/>
                  <a:pt x="62" y="119"/>
                </a:cubicBezTo>
                <a:close/>
                <a:moveTo>
                  <a:pt x="62" y="111"/>
                </a:moveTo>
                <a:cubicBezTo>
                  <a:pt x="62" y="112"/>
                  <a:pt x="62" y="113"/>
                  <a:pt x="62" y="114"/>
                </a:cubicBezTo>
                <a:cubicBezTo>
                  <a:pt x="62" y="114"/>
                  <a:pt x="62" y="115"/>
                  <a:pt x="62" y="115"/>
                </a:cubicBezTo>
                <a:cubicBezTo>
                  <a:pt x="62" y="115"/>
                  <a:pt x="62" y="115"/>
                  <a:pt x="62" y="115"/>
                </a:cubicBezTo>
                <a:cubicBezTo>
                  <a:pt x="62" y="115"/>
                  <a:pt x="62" y="115"/>
                  <a:pt x="63" y="114"/>
                </a:cubicBezTo>
                <a:cubicBezTo>
                  <a:pt x="63" y="114"/>
                  <a:pt x="64" y="113"/>
                  <a:pt x="65" y="113"/>
                </a:cubicBezTo>
                <a:cubicBezTo>
                  <a:pt x="66" y="112"/>
                  <a:pt x="66" y="112"/>
                  <a:pt x="66" y="112"/>
                </a:cubicBezTo>
                <a:cubicBezTo>
                  <a:pt x="66" y="112"/>
                  <a:pt x="67" y="112"/>
                  <a:pt x="67" y="112"/>
                </a:cubicBezTo>
                <a:cubicBezTo>
                  <a:pt x="69" y="111"/>
                  <a:pt x="70" y="110"/>
                  <a:pt x="72" y="110"/>
                </a:cubicBezTo>
                <a:cubicBezTo>
                  <a:pt x="72" y="110"/>
                  <a:pt x="73" y="110"/>
                  <a:pt x="73" y="110"/>
                </a:cubicBezTo>
                <a:cubicBezTo>
                  <a:pt x="73" y="110"/>
                  <a:pt x="73" y="110"/>
                  <a:pt x="73" y="110"/>
                </a:cubicBezTo>
                <a:cubicBezTo>
                  <a:pt x="73" y="108"/>
                  <a:pt x="73" y="106"/>
                  <a:pt x="73" y="104"/>
                </a:cubicBezTo>
                <a:cubicBezTo>
                  <a:pt x="73" y="104"/>
                  <a:pt x="73" y="104"/>
                  <a:pt x="73" y="104"/>
                </a:cubicBezTo>
                <a:cubicBezTo>
                  <a:pt x="71" y="106"/>
                  <a:pt x="69" y="107"/>
                  <a:pt x="67" y="108"/>
                </a:cubicBezTo>
                <a:cubicBezTo>
                  <a:pt x="67" y="108"/>
                  <a:pt x="66" y="108"/>
                  <a:pt x="66" y="109"/>
                </a:cubicBezTo>
                <a:cubicBezTo>
                  <a:pt x="65" y="109"/>
                  <a:pt x="64" y="110"/>
                  <a:pt x="63" y="110"/>
                </a:cubicBezTo>
                <a:cubicBezTo>
                  <a:pt x="62" y="111"/>
                  <a:pt x="62" y="111"/>
                  <a:pt x="62" y="111"/>
                </a:cubicBezTo>
                <a:close/>
                <a:moveTo>
                  <a:pt x="61" y="100"/>
                </a:moveTo>
                <a:cubicBezTo>
                  <a:pt x="61" y="102"/>
                  <a:pt x="61" y="104"/>
                  <a:pt x="61" y="107"/>
                </a:cubicBezTo>
                <a:cubicBezTo>
                  <a:pt x="62" y="106"/>
                  <a:pt x="63" y="106"/>
                  <a:pt x="64" y="105"/>
                </a:cubicBezTo>
                <a:cubicBezTo>
                  <a:pt x="64" y="105"/>
                  <a:pt x="65" y="105"/>
                  <a:pt x="65" y="104"/>
                </a:cubicBezTo>
                <a:cubicBezTo>
                  <a:pt x="67" y="103"/>
                  <a:pt x="69" y="102"/>
                  <a:pt x="71" y="102"/>
                </a:cubicBezTo>
                <a:cubicBezTo>
                  <a:pt x="72" y="102"/>
                  <a:pt x="72" y="102"/>
                  <a:pt x="72" y="102"/>
                </a:cubicBezTo>
                <a:cubicBezTo>
                  <a:pt x="72" y="102"/>
                  <a:pt x="73" y="102"/>
                  <a:pt x="73" y="102"/>
                </a:cubicBezTo>
                <a:cubicBezTo>
                  <a:pt x="73" y="99"/>
                  <a:pt x="73" y="96"/>
                  <a:pt x="73" y="93"/>
                </a:cubicBezTo>
                <a:cubicBezTo>
                  <a:pt x="73" y="93"/>
                  <a:pt x="72" y="93"/>
                  <a:pt x="72" y="94"/>
                </a:cubicBezTo>
                <a:cubicBezTo>
                  <a:pt x="70" y="94"/>
                  <a:pt x="69" y="95"/>
                  <a:pt x="68" y="95"/>
                </a:cubicBezTo>
                <a:cubicBezTo>
                  <a:pt x="66" y="97"/>
                  <a:pt x="64" y="98"/>
                  <a:pt x="61" y="100"/>
                </a:cubicBezTo>
                <a:close/>
                <a:moveTo>
                  <a:pt x="61" y="95"/>
                </a:moveTo>
                <a:cubicBezTo>
                  <a:pt x="63" y="94"/>
                  <a:pt x="64" y="93"/>
                  <a:pt x="66" y="92"/>
                </a:cubicBezTo>
                <a:cubicBezTo>
                  <a:pt x="67" y="91"/>
                  <a:pt x="68" y="91"/>
                  <a:pt x="69" y="90"/>
                </a:cubicBezTo>
                <a:cubicBezTo>
                  <a:pt x="70" y="89"/>
                  <a:pt x="72" y="88"/>
                  <a:pt x="73" y="87"/>
                </a:cubicBezTo>
                <a:cubicBezTo>
                  <a:pt x="73" y="87"/>
                  <a:pt x="73" y="83"/>
                  <a:pt x="73" y="82"/>
                </a:cubicBezTo>
                <a:cubicBezTo>
                  <a:pt x="72" y="85"/>
                  <a:pt x="69" y="87"/>
                  <a:pt x="66" y="89"/>
                </a:cubicBezTo>
                <a:cubicBezTo>
                  <a:pt x="65" y="89"/>
                  <a:pt x="65" y="89"/>
                  <a:pt x="65" y="89"/>
                </a:cubicBezTo>
                <a:cubicBezTo>
                  <a:pt x="64" y="90"/>
                  <a:pt x="62" y="91"/>
                  <a:pt x="61" y="92"/>
                </a:cubicBezTo>
                <a:cubicBezTo>
                  <a:pt x="61" y="93"/>
                  <a:pt x="61" y="94"/>
                  <a:pt x="61" y="95"/>
                </a:cubicBezTo>
                <a:close/>
                <a:moveTo>
                  <a:pt x="61" y="87"/>
                </a:moveTo>
                <a:cubicBezTo>
                  <a:pt x="62" y="87"/>
                  <a:pt x="63" y="86"/>
                  <a:pt x="63" y="85"/>
                </a:cubicBezTo>
                <a:cubicBezTo>
                  <a:pt x="64" y="85"/>
                  <a:pt x="65" y="84"/>
                  <a:pt x="66" y="84"/>
                </a:cubicBezTo>
                <a:cubicBezTo>
                  <a:pt x="68" y="82"/>
                  <a:pt x="70" y="81"/>
                  <a:pt x="72" y="80"/>
                </a:cubicBezTo>
                <a:cubicBezTo>
                  <a:pt x="72" y="80"/>
                  <a:pt x="72" y="80"/>
                  <a:pt x="72" y="80"/>
                </a:cubicBezTo>
                <a:cubicBezTo>
                  <a:pt x="73" y="80"/>
                  <a:pt x="73" y="80"/>
                  <a:pt x="74" y="80"/>
                </a:cubicBezTo>
                <a:cubicBezTo>
                  <a:pt x="74" y="79"/>
                  <a:pt x="74" y="74"/>
                  <a:pt x="74" y="74"/>
                </a:cubicBezTo>
                <a:cubicBezTo>
                  <a:pt x="73" y="75"/>
                  <a:pt x="72" y="75"/>
                  <a:pt x="72" y="75"/>
                </a:cubicBezTo>
                <a:cubicBezTo>
                  <a:pt x="71" y="76"/>
                  <a:pt x="70" y="76"/>
                  <a:pt x="70" y="76"/>
                </a:cubicBezTo>
                <a:cubicBezTo>
                  <a:pt x="67" y="78"/>
                  <a:pt x="64" y="79"/>
                  <a:pt x="61" y="81"/>
                </a:cubicBezTo>
                <a:cubicBezTo>
                  <a:pt x="61" y="83"/>
                  <a:pt x="61" y="85"/>
                  <a:pt x="61" y="87"/>
                </a:cubicBezTo>
                <a:close/>
                <a:moveTo>
                  <a:pt x="61" y="77"/>
                </a:moveTo>
                <a:cubicBezTo>
                  <a:pt x="62" y="76"/>
                  <a:pt x="63" y="75"/>
                  <a:pt x="64" y="75"/>
                </a:cubicBezTo>
                <a:cubicBezTo>
                  <a:pt x="66" y="74"/>
                  <a:pt x="67" y="73"/>
                  <a:pt x="68" y="72"/>
                </a:cubicBezTo>
                <a:cubicBezTo>
                  <a:pt x="69" y="72"/>
                  <a:pt x="70" y="71"/>
                  <a:pt x="71" y="71"/>
                </a:cubicBezTo>
                <a:cubicBezTo>
                  <a:pt x="72" y="70"/>
                  <a:pt x="73" y="70"/>
                  <a:pt x="74" y="69"/>
                </a:cubicBezTo>
                <a:cubicBezTo>
                  <a:pt x="74" y="66"/>
                  <a:pt x="74" y="66"/>
                  <a:pt x="74" y="66"/>
                </a:cubicBezTo>
                <a:cubicBezTo>
                  <a:pt x="73" y="67"/>
                  <a:pt x="72" y="68"/>
                  <a:pt x="70" y="68"/>
                </a:cubicBezTo>
                <a:cubicBezTo>
                  <a:pt x="70" y="69"/>
                  <a:pt x="70" y="69"/>
                  <a:pt x="70" y="69"/>
                </a:cubicBezTo>
                <a:cubicBezTo>
                  <a:pt x="67" y="70"/>
                  <a:pt x="64" y="72"/>
                  <a:pt x="61" y="73"/>
                </a:cubicBezTo>
                <a:lnTo>
                  <a:pt x="61" y="77"/>
                </a:lnTo>
                <a:close/>
                <a:moveTo>
                  <a:pt x="60" y="68"/>
                </a:moveTo>
                <a:cubicBezTo>
                  <a:pt x="63" y="67"/>
                  <a:pt x="66" y="65"/>
                  <a:pt x="69" y="64"/>
                </a:cubicBezTo>
                <a:cubicBezTo>
                  <a:pt x="70" y="63"/>
                  <a:pt x="70" y="63"/>
                  <a:pt x="71" y="63"/>
                </a:cubicBezTo>
                <a:cubicBezTo>
                  <a:pt x="72" y="62"/>
                  <a:pt x="73" y="61"/>
                  <a:pt x="74" y="61"/>
                </a:cubicBezTo>
                <a:cubicBezTo>
                  <a:pt x="74" y="60"/>
                  <a:pt x="74" y="60"/>
                  <a:pt x="74" y="60"/>
                </a:cubicBezTo>
                <a:cubicBezTo>
                  <a:pt x="72" y="61"/>
                  <a:pt x="70" y="63"/>
                  <a:pt x="68" y="64"/>
                </a:cubicBezTo>
                <a:cubicBezTo>
                  <a:pt x="66" y="65"/>
                  <a:pt x="63" y="66"/>
                  <a:pt x="60" y="67"/>
                </a:cubicBezTo>
                <a:lnTo>
                  <a:pt x="60" y="68"/>
                </a:lnTo>
                <a:close/>
                <a:moveTo>
                  <a:pt x="60" y="63"/>
                </a:moveTo>
                <a:cubicBezTo>
                  <a:pt x="62" y="62"/>
                  <a:pt x="64" y="61"/>
                  <a:pt x="66" y="60"/>
                </a:cubicBezTo>
                <a:cubicBezTo>
                  <a:pt x="67" y="59"/>
                  <a:pt x="68" y="59"/>
                  <a:pt x="69" y="58"/>
                </a:cubicBezTo>
                <a:cubicBezTo>
                  <a:pt x="70" y="57"/>
                  <a:pt x="72" y="56"/>
                  <a:pt x="74" y="55"/>
                </a:cubicBezTo>
                <a:cubicBezTo>
                  <a:pt x="74" y="54"/>
                  <a:pt x="74" y="54"/>
                  <a:pt x="74" y="54"/>
                </a:cubicBezTo>
                <a:cubicBezTo>
                  <a:pt x="73" y="55"/>
                  <a:pt x="71" y="56"/>
                  <a:pt x="70" y="57"/>
                </a:cubicBezTo>
                <a:cubicBezTo>
                  <a:pt x="69" y="57"/>
                  <a:pt x="69" y="57"/>
                  <a:pt x="68" y="57"/>
                </a:cubicBezTo>
                <a:cubicBezTo>
                  <a:pt x="66" y="59"/>
                  <a:pt x="63" y="60"/>
                  <a:pt x="60" y="61"/>
                </a:cubicBezTo>
                <a:cubicBezTo>
                  <a:pt x="60" y="62"/>
                  <a:pt x="60" y="62"/>
                  <a:pt x="60" y="63"/>
                </a:cubicBezTo>
                <a:close/>
                <a:moveTo>
                  <a:pt x="60" y="57"/>
                </a:moveTo>
                <a:cubicBezTo>
                  <a:pt x="63" y="56"/>
                  <a:pt x="65" y="55"/>
                  <a:pt x="67" y="53"/>
                </a:cubicBezTo>
                <a:cubicBezTo>
                  <a:pt x="68" y="53"/>
                  <a:pt x="69" y="52"/>
                  <a:pt x="69" y="52"/>
                </a:cubicBezTo>
                <a:cubicBezTo>
                  <a:pt x="71" y="51"/>
                  <a:pt x="72" y="50"/>
                  <a:pt x="74" y="49"/>
                </a:cubicBezTo>
                <a:cubicBezTo>
                  <a:pt x="74" y="47"/>
                  <a:pt x="74" y="47"/>
                  <a:pt x="74" y="47"/>
                </a:cubicBezTo>
                <a:cubicBezTo>
                  <a:pt x="74" y="48"/>
                  <a:pt x="73" y="48"/>
                  <a:pt x="72" y="48"/>
                </a:cubicBezTo>
                <a:cubicBezTo>
                  <a:pt x="71" y="49"/>
                  <a:pt x="71" y="49"/>
                  <a:pt x="70" y="50"/>
                </a:cubicBezTo>
                <a:cubicBezTo>
                  <a:pt x="67" y="52"/>
                  <a:pt x="65" y="53"/>
                  <a:pt x="63" y="55"/>
                </a:cubicBezTo>
                <a:cubicBezTo>
                  <a:pt x="62" y="55"/>
                  <a:pt x="62" y="55"/>
                  <a:pt x="62" y="55"/>
                </a:cubicBezTo>
                <a:cubicBezTo>
                  <a:pt x="61" y="55"/>
                  <a:pt x="60" y="55"/>
                  <a:pt x="60" y="54"/>
                </a:cubicBezTo>
                <a:cubicBezTo>
                  <a:pt x="60" y="55"/>
                  <a:pt x="60" y="57"/>
                  <a:pt x="60" y="57"/>
                </a:cubicBezTo>
                <a:close/>
                <a:moveTo>
                  <a:pt x="60" y="53"/>
                </a:moveTo>
                <a:cubicBezTo>
                  <a:pt x="60" y="52"/>
                  <a:pt x="60" y="52"/>
                  <a:pt x="60" y="52"/>
                </a:cubicBezTo>
                <a:cubicBezTo>
                  <a:pt x="61" y="51"/>
                  <a:pt x="62" y="51"/>
                  <a:pt x="62" y="50"/>
                </a:cubicBezTo>
                <a:cubicBezTo>
                  <a:pt x="62" y="50"/>
                  <a:pt x="61" y="51"/>
                  <a:pt x="60" y="51"/>
                </a:cubicBezTo>
                <a:cubicBezTo>
                  <a:pt x="60" y="51"/>
                  <a:pt x="60" y="51"/>
                  <a:pt x="60" y="51"/>
                </a:cubicBezTo>
                <a:cubicBezTo>
                  <a:pt x="60" y="51"/>
                  <a:pt x="60" y="51"/>
                  <a:pt x="60" y="51"/>
                </a:cubicBezTo>
                <a:cubicBezTo>
                  <a:pt x="60" y="52"/>
                  <a:pt x="60" y="52"/>
                  <a:pt x="60" y="53"/>
                </a:cubicBezTo>
                <a:close/>
                <a:moveTo>
                  <a:pt x="59" y="44"/>
                </a:moveTo>
                <a:cubicBezTo>
                  <a:pt x="59" y="45"/>
                  <a:pt x="60" y="46"/>
                  <a:pt x="60" y="47"/>
                </a:cubicBezTo>
                <a:cubicBezTo>
                  <a:pt x="60" y="47"/>
                  <a:pt x="61" y="47"/>
                  <a:pt x="62" y="46"/>
                </a:cubicBezTo>
                <a:cubicBezTo>
                  <a:pt x="64" y="45"/>
                  <a:pt x="66" y="44"/>
                  <a:pt x="68" y="42"/>
                </a:cubicBezTo>
                <a:cubicBezTo>
                  <a:pt x="70" y="41"/>
                  <a:pt x="71" y="40"/>
                  <a:pt x="73" y="38"/>
                </a:cubicBezTo>
                <a:cubicBezTo>
                  <a:pt x="73" y="38"/>
                  <a:pt x="73" y="38"/>
                  <a:pt x="73" y="38"/>
                </a:cubicBezTo>
                <a:cubicBezTo>
                  <a:pt x="74" y="38"/>
                  <a:pt x="74" y="37"/>
                  <a:pt x="74" y="37"/>
                </a:cubicBezTo>
                <a:cubicBezTo>
                  <a:pt x="74" y="34"/>
                  <a:pt x="74" y="34"/>
                  <a:pt x="74" y="34"/>
                </a:cubicBezTo>
                <a:cubicBezTo>
                  <a:pt x="73" y="35"/>
                  <a:pt x="72" y="35"/>
                  <a:pt x="71" y="36"/>
                </a:cubicBezTo>
                <a:cubicBezTo>
                  <a:pt x="70" y="36"/>
                  <a:pt x="69" y="36"/>
                  <a:pt x="69" y="37"/>
                </a:cubicBezTo>
                <a:cubicBezTo>
                  <a:pt x="66" y="38"/>
                  <a:pt x="63" y="40"/>
                  <a:pt x="60" y="42"/>
                </a:cubicBezTo>
                <a:cubicBezTo>
                  <a:pt x="60" y="43"/>
                  <a:pt x="60" y="43"/>
                  <a:pt x="59" y="43"/>
                </a:cubicBezTo>
                <a:lnTo>
                  <a:pt x="59" y="44"/>
                </a:lnTo>
                <a:close/>
                <a:moveTo>
                  <a:pt x="59" y="33"/>
                </a:moveTo>
                <a:cubicBezTo>
                  <a:pt x="59" y="35"/>
                  <a:pt x="59" y="37"/>
                  <a:pt x="59" y="38"/>
                </a:cubicBezTo>
                <a:cubicBezTo>
                  <a:pt x="62" y="36"/>
                  <a:pt x="65" y="35"/>
                  <a:pt x="67" y="34"/>
                </a:cubicBezTo>
                <a:cubicBezTo>
                  <a:pt x="67" y="33"/>
                  <a:pt x="68" y="33"/>
                  <a:pt x="68" y="33"/>
                </a:cubicBezTo>
                <a:cubicBezTo>
                  <a:pt x="70" y="32"/>
                  <a:pt x="72" y="31"/>
                  <a:pt x="74" y="30"/>
                </a:cubicBezTo>
                <a:cubicBezTo>
                  <a:pt x="74" y="30"/>
                  <a:pt x="75" y="27"/>
                  <a:pt x="75" y="27"/>
                </a:cubicBezTo>
                <a:cubicBezTo>
                  <a:pt x="73" y="27"/>
                  <a:pt x="72" y="28"/>
                  <a:pt x="71" y="28"/>
                </a:cubicBezTo>
                <a:cubicBezTo>
                  <a:pt x="67" y="31"/>
                  <a:pt x="63" y="32"/>
                  <a:pt x="60" y="33"/>
                </a:cubicBezTo>
                <a:cubicBezTo>
                  <a:pt x="60" y="33"/>
                  <a:pt x="59" y="33"/>
                  <a:pt x="59" y="33"/>
                </a:cubicBezTo>
                <a:close/>
                <a:moveTo>
                  <a:pt x="58" y="23"/>
                </a:moveTo>
                <a:cubicBezTo>
                  <a:pt x="59" y="24"/>
                  <a:pt x="59" y="25"/>
                  <a:pt x="59" y="26"/>
                </a:cubicBezTo>
                <a:cubicBezTo>
                  <a:pt x="62" y="26"/>
                  <a:pt x="65" y="25"/>
                  <a:pt x="68" y="23"/>
                </a:cubicBezTo>
                <a:cubicBezTo>
                  <a:pt x="69" y="22"/>
                  <a:pt x="70" y="22"/>
                  <a:pt x="70" y="21"/>
                </a:cubicBezTo>
                <a:cubicBezTo>
                  <a:pt x="72" y="20"/>
                  <a:pt x="73" y="19"/>
                  <a:pt x="75" y="18"/>
                </a:cubicBezTo>
                <a:cubicBezTo>
                  <a:pt x="75" y="17"/>
                  <a:pt x="75" y="16"/>
                  <a:pt x="75" y="15"/>
                </a:cubicBezTo>
                <a:cubicBezTo>
                  <a:pt x="70" y="18"/>
                  <a:pt x="64" y="21"/>
                  <a:pt x="59" y="23"/>
                </a:cubicBezTo>
                <a:cubicBezTo>
                  <a:pt x="59" y="23"/>
                  <a:pt x="59" y="23"/>
                  <a:pt x="58" y="23"/>
                </a:cubicBezTo>
                <a:cubicBezTo>
                  <a:pt x="58" y="23"/>
                  <a:pt x="58" y="23"/>
                  <a:pt x="58" y="23"/>
                </a:cubicBezTo>
                <a:close/>
                <a:moveTo>
                  <a:pt x="56" y="15"/>
                </a:moveTo>
                <a:cubicBezTo>
                  <a:pt x="57" y="16"/>
                  <a:pt x="58" y="18"/>
                  <a:pt x="58" y="19"/>
                </a:cubicBezTo>
                <a:cubicBezTo>
                  <a:pt x="58" y="19"/>
                  <a:pt x="58" y="19"/>
                  <a:pt x="58" y="19"/>
                </a:cubicBezTo>
                <a:cubicBezTo>
                  <a:pt x="61" y="18"/>
                  <a:pt x="65" y="16"/>
                  <a:pt x="69" y="14"/>
                </a:cubicBezTo>
                <a:cubicBezTo>
                  <a:pt x="70" y="14"/>
                  <a:pt x="70" y="13"/>
                  <a:pt x="71" y="13"/>
                </a:cubicBezTo>
                <a:cubicBezTo>
                  <a:pt x="73" y="12"/>
                  <a:pt x="74" y="11"/>
                  <a:pt x="75" y="10"/>
                </a:cubicBezTo>
                <a:cubicBezTo>
                  <a:pt x="75" y="8"/>
                  <a:pt x="75" y="6"/>
                  <a:pt x="75" y="4"/>
                </a:cubicBezTo>
                <a:cubicBezTo>
                  <a:pt x="75" y="5"/>
                  <a:pt x="74" y="5"/>
                  <a:pt x="74" y="5"/>
                </a:cubicBezTo>
                <a:cubicBezTo>
                  <a:pt x="73" y="5"/>
                  <a:pt x="73" y="5"/>
                  <a:pt x="72" y="5"/>
                </a:cubicBezTo>
                <a:cubicBezTo>
                  <a:pt x="70" y="6"/>
                  <a:pt x="68" y="7"/>
                  <a:pt x="66" y="8"/>
                </a:cubicBezTo>
                <a:cubicBezTo>
                  <a:pt x="64" y="9"/>
                  <a:pt x="62" y="11"/>
                  <a:pt x="60" y="12"/>
                </a:cubicBezTo>
                <a:cubicBezTo>
                  <a:pt x="60" y="12"/>
                  <a:pt x="60" y="12"/>
                  <a:pt x="59" y="13"/>
                </a:cubicBezTo>
                <a:cubicBezTo>
                  <a:pt x="58" y="13"/>
                  <a:pt x="57" y="14"/>
                  <a:pt x="56" y="15"/>
                </a:cubicBez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8974" name="任意多边形 1048973"/>
          <p:cNvSpPr/>
          <p:nvPr/>
        </p:nvSpPr>
        <p:spPr bwMode="auto">
          <a:xfrm>
            <a:off x="4460875" y="3922712"/>
            <a:ext cx="723900" cy="185737"/>
          </a:xfrm>
          <a:custGeom>
            <a:avLst/>
            <a:gdLst/>
            <a:ahLst/>
            <a:cxnLst/>
            <a:rect l="0" t="0" r="0" b="0"/>
            <a:pathLst>
              <a:path w="78" h="16">
                <a:moveTo>
                  <a:pt x="2" y="16"/>
                </a:moveTo>
                <a:cubicBezTo>
                  <a:pt x="2" y="16"/>
                  <a:pt x="1" y="16"/>
                  <a:pt x="1" y="16"/>
                </a:cubicBezTo>
                <a:cubicBezTo>
                  <a:pt x="0" y="16"/>
                  <a:pt x="0" y="15"/>
                  <a:pt x="0" y="15"/>
                </a:cubicBezTo>
                <a:cubicBezTo>
                  <a:pt x="0" y="14"/>
                  <a:pt x="0" y="14"/>
                  <a:pt x="1" y="13"/>
                </a:cubicBezTo>
                <a:cubicBezTo>
                  <a:pt x="2" y="13"/>
                  <a:pt x="4" y="12"/>
                  <a:pt x="5" y="12"/>
                </a:cubicBezTo>
                <a:cubicBezTo>
                  <a:pt x="6" y="11"/>
                  <a:pt x="8" y="11"/>
                  <a:pt x="9" y="11"/>
                </a:cubicBezTo>
                <a:cubicBezTo>
                  <a:pt x="12" y="9"/>
                  <a:pt x="14" y="8"/>
                  <a:pt x="17" y="7"/>
                </a:cubicBezTo>
                <a:cubicBezTo>
                  <a:pt x="19" y="6"/>
                  <a:pt x="19" y="6"/>
                  <a:pt x="19" y="6"/>
                </a:cubicBezTo>
                <a:cubicBezTo>
                  <a:pt x="22" y="4"/>
                  <a:pt x="25" y="3"/>
                  <a:pt x="28" y="1"/>
                </a:cubicBezTo>
                <a:cubicBezTo>
                  <a:pt x="28" y="1"/>
                  <a:pt x="28" y="1"/>
                  <a:pt x="29" y="1"/>
                </a:cubicBezTo>
                <a:cubicBezTo>
                  <a:pt x="29" y="1"/>
                  <a:pt x="29" y="1"/>
                  <a:pt x="29" y="1"/>
                </a:cubicBezTo>
                <a:cubicBezTo>
                  <a:pt x="29" y="1"/>
                  <a:pt x="29" y="0"/>
                  <a:pt x="30" y="0"/>
                </a:cubicBezTo>
                <a:cubicBezTo>
                  <a:pt x="30" y="0"/>
                  <a:pt x="30" y="0"/>
                  <a:pt x="31" y="0"/>
                </a:cubicBezTo>
                <a:cubicBezTo>
                  <a:pt x="31" y="0"/>
                  <a:pt x="31" y="0"/>
                  <a:pt x="31" y="0"/>
                </a:cubicBezTo>
                <a:cubicBezTo>
                  <a:pt x="31" y="0"/>
                  <a:pt x="32" y="0"/>
                  <a:pt x="32" y="0"/>
                </a:cubicBezTo>
                <a:cubicBezTo>
                  <a:pt x="33" y="0"/>
                  <a:pt x="33" y="0"/>
                  <a:pt x="34" y="0"/>
                </a:cubicBezTo>
                <a:cubicBezTo>
                  <a:pt x="35" y="0"/>
                  <a:pt x="35" y="0"/>
                  <a:pt x="36" y="0"/>
                </a:cubicBezTo>
                <a:cubicBezTo>
                  <a:pt x="36" y="0"/>
                  <a:pt x="36" y="0"/>
                  <a:pt x="37" y="1"/>
                </a:cubicBezTo>
                <a:cubicBezTo>
                  <a:pt x="37" y="1"/>
                  <a:pt x="37" y="1"/>
                  <a:pt x="37" y="1"/>
                </a:cubicBezTo>
                <a:cubicBezTo>
                  <a:pt x="41" y="2"/>
                  <a:pt x="46" y="2"/>
                  <a:pt x="51" y="2"/>
                </a:cubicBezTo>
                <a:cubicBezTo>
                  <a:pt x="55" y="2"/>
                  <a:pt x="60" y="2"/>
                  <a:pt x="64" y="2"/>
                </a:cubicBezTo>
                <a:cubicBezTo>
                  <a:pt x="68" y="1"/>
                  <a:pt x="72" y="1"/>
                  <a:pt x="76" y="1"/>
                </a:cubicBezTo>
                <a:cubicBezTo>
                  <a:pt x="78" y="1"/>
                  <a:pt x="78" y="2"/>
                  <a:pt x="78" y="3"/>
                </a:cubicBezTo>
                <a:cubicBezTo>
                  <a:pt x="78" y="4"/>
                  <a:pt x="77" y="5"/>
                  <a:pt x="76" y="5"/>
                </a:cubicBezTo>
                <a:cubicBezTo>
                  <a:pt x="72" y="5"/>
                  <a:pt x="68" y="5"/>
                  <a:pt x="64" y="6"/>
                </a:cubicBezTo>
                <a:cubicBezTo>
                  <a:pt x="60" y="6"/>
                  <a:pt x="56" y="6"/>
                  <a:pt x="53" y="6"/>
                </a:cubicBezTo>
                <a:cubicBezTo>
                  <a:pt x="52" y="6"/>
                  <a:pt x="51" y="6"/>
                  <a:pt x="50" y="6"/>
                </a:cubicBezTo>
                <a:cubicBezTo>
                  <a:pt x="50" y="6"/>
                  <a:pt x="50" y="6"/>
                  <a:pt x="50" y="6"/>
                </a:cubicBezTo>
                <a:cubicBezTo>
                  <a:pt x="48" y="6"/>
                  <a:pt x="46" y="6"/>
                  <a:pt x="45" y="6"/>
                </a:cubicBezTo>
                <a:cubicBezTo>
                  <a:pt x="44" y="6"/>
                  <a:pt x="43" y="6"/>
                  <a:pt x="42" y="6"/>
                </a:cubicBezTo>
                <a:cubicBezTo>
                  <a:pt x="41" y="6"/>
                  <a:pt x="41" y="6"/>
                  <a:pt x="41" y="6"/>
                </a:cubicBezTo>
                <a:cubicBezTo>
                  <a:pt x="40" y="6"/>
                  <a:pt x="40" y="6"/>
                  <a:pt x="39" y="5"/>
                </a:cubicBezTo>
                <a:cubicBezTo>
                  <a:pt x="39" y="5"/>
                  <a:pt x="39" y="5"/>
                  <a:pt x="39" y="5"/>
                </a:cubicBezTo>
                <a:cubicBezTo>
                  <a:pt x="39" y="6"/>
                  <a:pt x="39" y="6"/>
                  <a:pt x="38" y="6"/>
                </a:cubicBezTo>
                <a:cubicBezTo>
                  <a:pt x="38" y="6"/>
                  <a:pt x="38" y="6"/>
                  <a:pt x="38" y="6"/>
                </a:cubicBezTo>
                <a:cubicBezTo>
                  <a:pt x="38" y="6"/>
                  <a:pt x="37" y="6"/>
                  <a:pt x="37" y="5"/>
                </a:cubicBezTo>
                <a:cubicBezTo>
                  <a:pt x="37" y="5"/>
                  <a:pt x="37" y="5"/>
                  <a:pt x="37" y="5"/>
                </a:cubicBezTo>
                <a:cubicBezTo>
                  <a:pt x="37" y="5"/>
                  <a:pt x="36" y="5"/>
                  <a:pt x="36" y="5"/>
                </a:cubicBezTo>
                <a:cubicBezTo>
                  <a:pt x="36" y="6"/>
                  <a:pt x="36" y="6"/>
                  <a:pt x="35" y="6"/>
                </a:cubicBezTo>
                <a:cubicBezTo>
                  <a:pt x="35" y="6"/>
                  <a:pt x="34" y="5"/>
                  <a:pt x="34" y="5"/>
                </a:cubicBezTo>
                <a:cubicBezTo>
                  <a:pt x="34" y="5"/>
                  <a:pt x="33" y="4"/>
                  <a:pt x="33" y="4"/>
                </a:cubicBezTo>
                <a:cubicBezTo>
                  <a:pt x="33" y="4"/>
                  <a:pt x="33" y="4"/>
                  <a:pt x="33" y="4"/>
                </a:cubicBezTo>
                <a:cubicBezTo>
                  <a:pt x="33" y="4"/>
                  <a:pt x="32" y="4"/>
                  <a:pt x="32" y="4"/>
                </a:cubicBezTo>
                <a:cubicBezTo>
                  <a:pt x="30" y="5"/>
                  <a:pt x="29" y="5"/>
                  <a:pt x="27" y="6"/>
                </a:cubicBezTo>
                <a:cubicBezTo>
                  <a:pt x="24" y="7"/>
                  <a:pt x="21" y="9"/>
                  <a:pt x="19" y="10"/>
                </a:cubicBezTo>
                <a:cubicBezTo>
                  <a:pt x="18" y="11"/>
                  <a:pt x="18" y="11"/>
                  <a:pt x="18" y="11"/>
                </a:cubicBezTo>
                <a:cubicBezTo>
                  <a:pt x="15" y="12"/>
                  <a:pt x="12" y="13"/>
                  <a:pt x="9" y="15"/>
                </a:cubicBezTo>
                <a:cubicBezTo>
                  <a:pt x="8" y="15"/>
                  <a:pt x="8" y="15"/>
                  <a:pt x="8" y="15"/>
                </a:cubicBezTo>
                <a:cubicBezTo>
                  <a:pt x="6" y="16"/>
                  <a:pt x="4" y="16"/>
                  <a:pt x="2" y="16"/>
                </a:cubicBez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8975" name="任意多边形 1048974"/>
          <p:cNvSpPr/>
          <p:nvPr/>
        </p:nvSpPr>
        <p:spPr bwMode="auto">
          <a:xfrm>
            <a:off x="4610100" y="4038600"/>
            <a:ext cx="53975" cy="46037"/>
          </a:xfrm>
          <a:custGeom>
            <a:avLst/>
            <a:gdLst/>
            <a:ahLst/>
            <a:cxnLst/>
            <a:rect l="0" t="0" r="0" b="0"/>
            <a:pathLst>
              <a:path w="6" h="4">
                <a:moveTo>
                  <a:pt x="3" y="4"/>
                </a:moveTo>
                <a:cubicBezTo>
                  <a:pt x="2" y="4"/>
                  <a:pt x="2" y="4"/>
                  <a:pt x="2" y="4"/>
                </a:cubicBezTo>
                <a:cubicBezTo>
                  <a:pt x="2" y="4"/>
                  <a:pt x="2" y="4"/>
                  <a:pt x="2" y="4"/>
                </a:cubicBezTo>
                <a:cubicBezTo>
                  <a:pt x="1" y="4"/>
                  <a:pt x="1" y="4"/>
                  <a:pt x="1" y="4"/>
                </a:cubicBezTo>
                <a:cubicBezTo>
                  <a:pt x="0" y="3"/>
                  <a:pt x="0" y="3"/>
                  <a:pt x="0" y="2"/>
                </a:cubicBezTo>
                <a:cubicBezTo>
                  <a:pt x="0" y="1"/>
                  <a:pt x="1" y="1"/>
                  <a:pt x="2" y="0"/>
                </a:cubicBezTo>
                <a:cubicBezTo>
                  <a:pt x="2" y="0"/>
                  <a:pt x="2" y="0"/>
                  <a:pt x="3" y="0"/>
                </a:cubicBezTo>
                <a:cubicBezTo>
                  <a:pt x="3" y="0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6" y="2"/>
                  <a:pt x="6" y="2"/>
                  <a:pt x="6" y="2"/>
                </a:cubicBezTo>
                <a:cubicBezTo>
                  <a:pt x="6" y="3"/>
                  <a:pt x="6" y="3"/>
                  <a:pt x="5" y="4"/>
                </a:cubicBezTo>
                <a:cubicBezTo>
                  <a:pt x="5" y="4"/>
                  <a:pt x="5" y="4"/>
                  <a:pt x="4" y="4"/>
                </a:cubicBezTo>
                <a:cubicBezTo>
                  <a:pt x="4" y="4"/>
                  <a:pt x="4" y="4"/>
                  <a:pt x="4" y="4"/>
                </a:cubicBezTo>
                <a:cubicBezTo>
                  <a:pt x="4" y="4"/>
                  <a:pt x="4" y="4"/>
                  <a:pt x="4" y="4"/>
                </a:cubicBezTo>
                <a:cubicBezTo>
                  <a:pt x="3" y="4"/>
                  <a:pt x="3" y="4"/>
                  <a:pt x="3" y="4"/>
                </a:cubicBez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8976" name="任意多边形 1048975"/>
          <p:cNvSpPr/>
          <p:nvPr/>
        </p:nvSpPr>
        <p:spPr bwMode="auto">
          <a:xfrm>
            <a:off x="4702175" y="3992562"/>
            <a:ext cx="36512" cy="46037"/>
          </a:xfrm>
          <a:custGeom>
            <a:avLst/>
            <a:gdLst/>
            <a:ahLst/>
            <a:cxnLst/>
            <a:rect l="0" t="0" r="0" b="0"/>
            <a:pathLst>
              <a:path w="4" h="4">
                <a:moveTo>
                  <a:pt x="2" y="4"/>
                </a:moveTo>
                <a:cubicBezTo>
                  <a:pt x="1" y="4"/>
                  <a:pt x="0" y="4"/>
                  <a:pt x="0" y="2"/>
                </a:cubicBezTo>
                <a:cubicBezTo>
                  <a:pt x="0" y="2"/>
                  <a:pt x="1" y="1"/>
                  <a:pt x="1" y="1"/>
                </a:cubicBezTo>
                <a:cubicBezTo>
                  <a:pt x="1" y="1"/>
                  <a:pt x="2" y="0"/>
                  <a:pt x="2" y="0"/>
                </a:cubicBezTo>
                <a:cubicBezTo>
                  <a:pt x="3" y="0"/>
                  <a:pt x="4" y="1"/>
                  <a:pt x="4" y="2"/>
                </a:cubicBezTo>
                <a:cubicBezTo>
                  <a:pt x="4" y="3"/>
                  <a:pt x="4" y="3"/>
                  <a:pt x="4" y="4"/>
                </a:cubicBezTo>
                <a:cubicBezTo>
                  <a:pt x="3" y="4"/>
                  <a:pt x="3" y="4"/>
                  <a:pt x="2" y="4"/>
                </a:cubicBez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8977" name="任意多边形 1048976"/>
          <p:cNvSpPr/>
          <p:nvPr/>
        </p:nvSpPr>
        <p:spPr bwMode="auto">
          <a:xfrm>
            <a:off x="4832350" y="4038600"/>
            <a:ext cx="46037" cy="46037"/>
          </a:xfrm>
          <a:custGeom>
            <a:avLst/>
            <a:gdLst/>
            <a:ahLst/>
            <a:cxnLst/>
            <a:rect l="0" t="0" r="0" b="0"/>
            <a:pathLst>
              <a:path w="5" h="4">
                <a:moveTo>
                  <a:pt x="2" y="4"/>
                </a:moveTo>
                <a:cubicBezTo>
                  <a:pt x="2" y="4"/>
                  <a:pt x="1" y="3"/>
                  <a:pt x="1" y="3"/>
                </a:cubicBezTo>
                <a:cubicBezTo>
                  <a:pt x="1" y="3"/>
                  <a:pt x="0" y="2"/>
                  <a:pt x="1" y="1"/>
                </a:cubicBezTo>
                <a:cubicBezTo>
                  <a:pt x="1" y="1"/>
                  <a:pt x="1" y="0"/>
                  <a:pt x="2" y="0"/>
                </a:cubicBezTo>
                <a:cubicBezTo>
                  <a:pt x="2" y="0"/>
                  <a:pt x="2" y="0"/>
                  <a:pt x="3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cubicBezTo>
                  <a:pt x="4" y="0"/>
                  <a:pt x="4" y="0"/>
                  <a:pt x="4" y="1"/>
                </a:cubicBezTo>
                <a:cubicBezTo>
                  <a:pt x="5" y="1"/>
                  <a:pt x="5" y="2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2" y="4"/>
                  <a:pt x="2" y="4"/>
                  <a:pt x="2" y="4"/>
                </a:cubicBezTo>
                <a:cubicBezTo>
                  <a:pt x="2" y="4"/>
                  <a:pt x="2" y="4"/>
                  <a:pt x="2" y="4"/>
                </a:cubicBez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8978" name="任意多边形 1048977"/>
          <p:cNvSpPr/>
          <p:nvPr/>
        </p:nvSpPr>
        <p:spPr bwMode="auto">
          <a:xfrm>
            <a:off x="4943475" y="3992562"/>
            <a:ext cx="55562" cy="46037"/>
          </a:xfrm>
          <a:custGeom>
            <a:avLst/>
            <a:gdLst/>
            <a:ahLst/>
            <a:cxnLst/>
            <a:rect l="0" t="0" r="0" b="0"/>
            <a:pathLst>
              <a:path w="6" h="4">
                <a:moveTo>
                  <a:pt x="2" y="4"/>
                </a:moveTo>
                <a:cubicBezTo>
                  <a:pt x="1" y="4"/>
                  <a:pt x="0" y="3"/>
                  <a:pt x="0" y="2"/>
                </a:cubicBezTo>
                <a:cubicBezTo>
                  <a:pt x="0" y="1"/>
                  <a:pt x="1" y="1"/>
                  <a:pt x="1" y="0"/>
                </a:cubicBezTo>
                <a:cubicBezTo>
                  <a:pt x="1" y="0"/>
                  <a:pt x="2" y="0"/>
                  <a:pt x="2" y="0"/>
                </a:cubicBezTo>
                <a:cubicBezTo>
                  <a:pt x="2" y="0"/>
                  <a:pt x="3" y="0"/>
                  <a:pt x="3" y="0"/>
                </a:cubicBezTo>
                <a:cubicBezTo>
                  <a:pt x="4" y="0"/>
                  <a:pt x="5" y="0"/>
                  <a:pt x="5" y="0"/>
                </a:cubicBezTo>
                <a:cubicBezTo>
                  <a:pt x="6" y="0"/>
                  <a:pt x="6" y="1"/>
                  <a:pt x="6" y="2"/>
                </a:cubicBezTo>
                <a:cubicBezTo>
                  <a:pt x="6" y="3"/>
                  <a:pt x="6" y="3"/>
                  <a:pt x="5" y="3"/>
                </a:cubicBezTo>
                <a:cubicBezTo>
                  <a:pt x="5" y="4"/>
                  <a:pt x="4" y="4"/>
                  <a:pt x="3" y="4"/>
                </a:cubicBezTo>
                <a:cubicBezTo>
                  <a:pt x="3" y="4"/>
                  <a:pt x="2" y="4"/>
                  <a:pt x="2" y="4"/>
                </a:cubicBez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8979" name="任意多边形 1048978"/>
          <p:cNvSpPr/>
          <p:nvPr/>
        </p:nvSpPr>
        <p:spPr bwMode="auto">
          <a:xfrm>
            <a:off x="5362575" y="4452937"/>
            <a:ext cx="17462" cy="20637"/>
          </a:xfrm>
          <a:custGeom>
            <a:avLst/>
            <a:gdLst/>
            <a:ahLst/>
            <a:cxnLst/>
            <a:rect l="0" t="0" r="0" b="0"/>
            <a:pathLst>
              <a:path w="2" h="2">
                <a:moveTo>
                  <a:pt x="1" y="2"/>
                </a:moveTo>
                <a:cubicBezTo>
                  <a:pt x="1" y="2"/>
                  <a:pt x="0" y="1"/>
                  <a:pt x="0" y="1"/>
                </a:cubicBezTo>
                <a:cubicBezTo>
                  <a:pt x="0" y="1"/>
                  <a:pt x="1" y="1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2" y="0"/>
                  <a:pt x="2" y="1"/>
                  <a:pt x="2" y="1"/>
                </a:cubicBezTo>
                <a:cubicBezTo>
                  <a:pt x="2" y="1"/>
                  <a:pt x="2" y="1"/>
                  <a:pt x="2" y="2"/>
                </a:cubicBezTo>
                <a:cubicBezTo>
                  <a:pt x="2" y="2"/>
                  <a:pt x="1" y="2"/>
                  <a:pt x="1" y="2"/>
                </a:cubicBez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8980" name="任意多边形 1048979"/>
          <p:cNvSpPr/>
          <p:nvPr/>
        </p:nvSpPr>
        <p:spPr bwMode="auto">
          <a:xfrm>
            <a:off x="5268912" y="4383087"/>
            <a:ext cx="327025" cy="57150"/>
          </a:xfrm>
          <a:custGeom>
            <a:avLst/>
            <a:gdLst/>
            <a:ahLst/>
            <a:cxnLst/>
            <a:rect l="0" t="0" r="0" b="0"/>
            <a:pathLst>
              <a:path w="35" h="5">
                <a:moveTo>
                  <a:pt x="2" y="5"/>
                </a:moveTo>
                <a:cubicBezTo>
                  <a:pt x="2" y="5"/>
                  <a:pt x="1" y="4"/>
                  <a:pt x="1" y="4"/>
                </a:cubicBezTo>
                <a:cubicBezTo>
                  <a:pt x="0" y="3"/>
                  <a:pt x="0" y="2"/>
                  <a:pt x="1" y="1"/>
                </a:cubicBezTo>
                <a:cubicBezTo>
                  <a:pt x="1" y="0"/>
                  <a:pt x="3" y="0"/>
                  <a:pt x="5" y="0"/>
                </a:cubicBezTo>
                <a:cubicBezTo>
                  <a:pt x="6" y="0"/>
                  <a:pt x="7" y="0"/>
                  <a:pt x="8" y="0"/>
                </a:cubicBezTo>
                <a:cubicBezTo>
                  <a:pt x="8" y="0"/>
                  <a:pt x="9" y="0"/>
                  <a:pt x="9" y="0"/>
                </a:cubicBezTo>
                <a:cubicBezTo>
                  <a:pt x="9" y="0"/>
                  <a:pt x="9" y="0"/>
                  <a:pt x="9" y="0"/>
                </a:cubicBezTo>
                <a:cubicBezTo>
                  <a:pt x="12" y="0"/>
                  <a:pt x="15" y="0"/>
                  <a:pt x="18" y="0"/>
                </a:cubicBezTo>
                <a:cubicBezTo>
                  <a:pt x="20" y="0"/>
                  <a:pt x="21" y="0"/>
                  <a:pt x="22" y="0"/>
                </a:cubicBezTo>
                <a:cubicBezTo>
                  <a:pt x="22" y="0"/>
                  <a:pt x="23" y="0"/>
                  <a:pt x="23" y="0"/>
                </a:cubicBezTo>
                <a:cubicBezTo>
                  <a:pt x="24" y="0"/>
                  <a:pt x="25" y="0"/>
                  <a:pt x="25" y="0"/>
                </a:cubicBezTo>
                <a:cubicBezTo>
                  <a:pt x="26" y="0"/>
                  <a:pt x="27" y="0"/>
                  <a:pt x="28" y="0"/>
                </a:cubicBezTo>
                <a:cubicBezTo>
                  <a:pt x="30" y="0"/>
                  <a:pt x="32" y="0"/>
                  <a:pt x="34" y="0"/>
                </a:cubicBezTo>
                <a:cubicBezTo>
                  <a:pt x="34" y="0"/>
                  <a:pt x="35" y="1"/>
                  <a:pt x="35" y="2"/>
                </a:cubicBezTo>
                <a:cubicBezTo>
                  <a:pt x="35" y="3"/>
                  <a:pt x="34" y="3"/>
                  <a:pt x="34" y="4"/>
                </a:cubicBezTo>
                <a:cubicBezTo>
                  <a:pt x="33" y="4"/>
                  <a:pt x="31" y="4"/>
                  <a:pt x="30" y="4"/>
                </a:cubicBezTo>
                <a:cubicBezTo>
                  <a:pt x="30" y="4"/>
                  <a:pt x="30" y="4"/>
                  <a:pt x="30" y="4"/>
                </a:cubicBezTo>
                <a:cubicBezTo>
                  <a:pt x="29" y="4"/>
                  <a:pt x="28" y="4"/>
                  <a:pt x="27" y="4"/>
                </a:cubicBezTo>
                <a:cubicBezTo>
                  <a:pt x="26" y="4"/>
                  <a:pt x="25" y="4"/>
                  <a:pt x="24" y="4"/>
                </a:cubicBezTo>
                <a:cubicBezTo>
                  <a:pt x="22" y="4"/>
                  <a:pt x="19" y="4"/>
                  <a:pt x="17" y="4"/>
                </a:cubicBezTo>
                <a:cubicBezTo>
                  <a:pt x="16" y="4"/>
                  <a:pt x="15" y="4"/>
                  <a:pt x="14" y="4"/>
                </a:cubicBezTo>
                <a:cubicBezTo>
                  <a:pt x="13" y="4"/>
                  <a:pt x="13" y="4"/>
                  <a:pt x="13" y="4"/>
                </a:cubicBezTo>
                <a:cubicBezTo>
                  <a:pt x="12" y="4"/>
                  <a:pt x="11" y="4"/>
                  <a:pt x="9" y="4"/>
                </a:cubicBezTo>
                <a:cubicBezTo>
                  <a:pt x="8" y="4"/>
                  <a:pt x="7" y="4"/>
                  <a:pt x="6" y="4"/>
                </a:cubicBezTo>
                <a:cubicBezTo>
                  <a:pt x="6" y="4"/>
                  <a:pt x="6" y="4"/>
                  <a:pt x="6" y="4"/>
                </a:cubicBezTo>
                <a:cubicBezTo>
                  <a:pt x="5" y="4"/>
                  <a:pt x="5" y="3"/>
                  <a:pt x="4" y="3"/>
                </a:cubicBezTo>
                <a:cubicBezTo>
                  <a:pt x="4" y="3"/>
                  <a:pt x="4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4"/>
                  <a:pt x="2" y="5"/>
                  <a:pt x="2" y="5"/>
                </a:cubicBez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8981" name="任意多边形 1048980"/>
          <p:cNvSpPr/>
          <p:nvPr/>
        </p:nvSpPr>
        <p:spPr bwMode="auto">
          <a:xfrm>
            <a:off x="5511800" y="4337050"/>
            <a:ext cx="53975" cy="46037"/>
          </a:xfrm>
          <a:custGeom>
            <a:avLst/>
            <a:gdLst/>
            <a:ahLst/>
            <a:cxnLst/>
            <a:rect l="0" t="0" r="0" b="0"/>
            <a:pathLst>
              <a:path w="6" h="4">
                <a:moveTo>
                  <a:pt x="2" y="4"/>
                </a:moveTo>
                <a:cubicBezTo>
                  <a:pt x="1" y="4"/>
                  <a:pt x="0" y="4"/>
                  <a:pt x="0" y="3"/>
                </a:cubicBezTo>
                <a:cubicBezTo>
                  <a:pt x="0" y="2"/>
                  <a:pt x="0" y="1"/>
                  <a:pt x="1" y="1"/>
                </a:cubicBezTo>
                <a:cubicBezTo>
                  <a:pt x="2" y="0"/>
                  <a:pt x="2" y="0"/>
                  <a:pt x="3" y="0"/>
                </a:cubicBezTo>
                <a:cubicBezTo>
                  <a:pt x="3" y="0"/>
                  <a:pt x="4" y="0"/>
                  <a:pt x="4" y="0"/>
                </a:cubicBezTo>
                <a:cubicBezTo>
                  <a:pt x="5" y="0"/>
                  <a:pt x="5" y="0"/>
                  <a:pt x="5" y="0"/>
                </a:cubicBezTo>
                <a:cubicBezTo>
                  <a:pt x="6" y="0"/>
                  <a:pt x="6" y="0"/>
                  <a:pt x="6" y="1"/>
                </a:cubicBezTo>
                <a:cubicBezTo>
                  <a:pt x="6" y="1"/>
                  <a:pt x="6" y="2"/>
                  <a:pt x="6" y="2"/>
                </a:cubicBezTo>
                <a:cubicBezTo>
                  <a:pt x="6" y="3"/>
                  <a:pt x="5" y="3"/>
                  <a:pt x="4" y="4"/>
                </a:cubicBezTo>
                <a:cubicBezTo>
                  <a:pt x="4" y="4"/>
                  <a:pt x="3" y="4"/>
                  <a:pt x="3" y="4"/>
                </a:cubicBezTo>
                <a:cubicBezTo>
                  <a:pt x="3" y="4"/>
                  <a:pt x="2" y="4"/>
                  <a:pt x="2" y="4"/>
                </a:cubicBez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8982" name="任意多边形 1048981"/>
          <p:cNvSpPr/>
          <p:nvPr/>
        </p:nvSpPr>
        <p:spPr bwMode="auto">
          <a:xfrm>
            <a:off x="5195887" y="4233862"/>
            <a:ext cx="957262" cy="1770062"/>
          </a:xfrm>
          <a:custGeom>
            <a:avLst/>
            <a:gdLst/>
            <a:ahLst/>
            <a:cxnLst/>
            <a:rect l="0" t="0" r="0" b="0"/>
            <a:pathLst>
              <a:path w="103" h="154">
                <a:moveTo>
                  <a:pt x="60" y="154"/>
                </a:moveTo>
                <a:cubicBezTo>
                  <a:pt x="59" y="154"/>
                  <a:pt x="58" y="154"/>
                  <a:pt x="58" y="153"/>
                </a:cubicBezTo>
                <a:cubicBezTo>
                  <a:pt x="58" y="153"/>
                  <a:pt x="58" y="153"/>
                  <a:pt x="58" y="153"/>
                </a:cubicBezTo>
                <a:cubicBezTo>
                  <a:pt x="57" y="153"/>
                  <a:pt x="57" y="153"/>
                  <a:pt x="56" y="153"/>
                </a:cubicBezTo>
                <a:cubicBezTo>
                  <a:pt x="55" y="153"/>
                  <a:pt x="54" y="153"/>
                  <a:pt x="53" y="153"/>
                </a:cubicBezTo>
                <a:cubicBezTo>
                  <a:pt x="47" y="153"/>
                  <a:pt x="40" y="153"/>
                  <a:pt x="33" y="153"/>
                </a:cubicBezTo>
                <a:cubicBezTo>
                  <a:pt x="29" y="153"/>
                  <a:pt x="29" y="153"/>
                  <a:pt x="29" y="153"/>
                </a:cubicBezTo>
                <a:cubicBezTo>
                  <a:pt x="27" y="153"/>
                  <a:pt x="25" y="153"/>
                  <a:pt x="23" y="153"/>
                </a:cubicBezTo>
                <a:cubicBezTo>
                  <a:pt x="20" y="153"/>
                  <a:pt x="17" y="154"/>
                  <a:pt x="14" y="154"/>
                </a:cubicBezTo>
                <a:cubicBezTo>
                  <a:pt x="9" y="154"/>
                  <a:pt x="5" y="153"/>
                  <a:pt x="1" y="153"/>
                </a:cubicBezTo>
                <a:cubicBezTo>
                  <a:pt x="0" y="153"/>
                  <a:pt x="0" y="152"/>
                  <a:pt x="0" y="152"/>
                </a:cubicBezTo>
                <a:cubicBezTo>
                  <a:pt x="0" y="151"/>
                  <a:pt x="1" y="150"/>
                  <a:pt x="1" y="150"/>
                </a:cubicBezTo>
                <a:cubicBezTo>
                  <a:pt x="3" y="150"/>
                  <a:pt x="4" y="150"/>
                  <a:pt x="6" y="150"/>
                </a:cubicBezTo>
                <a:cubicBezTo>
                  <a:pt x="6" y="149"/>
                  <a:pt x="6" y="148"/>
                  <a:pt x="6" y="146"/>
                </a:cubicBezTo>
                <a:cubicBezTo>
                  <a:pt x="6" y="146"/>
                  <a:pt x="6" y="146"/>
                  <a:pt x="6" y="145"/>
                </a:cubicBezTo>
                <a:cubicBezTo>
                  <a:pt x="6" y="143"/>
                  <a:pt x="6" y="140"/>
                  <a:pt x="7" y="138"/>
                </a:cubicBezTo>
                <a:cubicBezTo>
                  <a:pt x="7" y="135"/>
                  <a:pt x="7" y="131"/>
                  <a:pt x="7" y="128"/>
                </a:cubicBezTo>
                <a:cubicBezTo>
                  <a:pt x="7" y="125"/>
                  <a:pt x="7" y="122"/>
                  <a:pt x="8" y="119"/>
                </a:cubicBezTo>
                <a:cubicBezTo>
                  <a:pt x="8" y="107"/>
                  <a:pt x="9" y="95"/>
                  <a:pt x="8" y="79"/>
                </a:cubicBezTo>
                <a:cubicBezTo>
                  <a:pt x="8" y="73"/>
                  <a:pt x="8" y="64"/>
                  <a:pt x="8" y="56"/>
                </a:cubicBezTo>
                <a:cubicBezTo>
                  <a:pt x="8" y="54"/>
                  <a:pt x="8" y="53"/>
                  <a:pt x="8" y="51"/>
                </a:cubicBezTo>
                <a:cubicBezTo>
                  <a:pt x="8" y="48"/>
                  <a:pt x="7" y="44"/>
                  <a:pt x="7" y="40"/>
                </a:cubicBezTo>
                <a:cubicBezTo>
                  <a:pt x="7" y="39"/>
                  <a:pt x="7" y="37"/>
                  <a:pt x="8" y="35"/>
                </a:cubicBezTo>
                <a:cubicBezTo>
                  <a:pt x="8" y="33"/>
                  <a:pt x="8" y="30"/>
                  <a:pt x="8" y="27"/>
                </a:cubicBezTo>
                <a:cubicBezTo>
                  <a:pt x="8" y="26"/>
                  <a:pt x="8" y="26"/>
                  <a:pt x="8" y="26"/>
                </a:cubicBezTo>
                <a:cubicBezTo>
                  <a:pt x="8" y="25"/>
                  <a:pt x="8" y="23"/>
                  <a:pt x="8" y="21"/>
                </a:cubicBezTo>
                <a:cubicBezTo>
                  <a:pt x="8" y="21"/>
                  <a:pt x="8" y="21"/>
                  <a:pt x="8" y="20"/>
                </a:cubicBezTo>
                <a:cubicBezTo>
                  <a:pt x="8" y="19"/>
                  <a:pt x="8" y="19"/>
                  <a:pt x="7" y="18"/>
                </a:cubicBezTo>
                <a:cubicBezTo>
                  <a:pt x="7" y="18"/>
                  <a:pt x="7" y="17"/>
                  <a:pt x="7" y="17"/>
                </a:cubicBezTo>
                <a:cubicBezTo>
                  <a:pt x="8" y="17"/>
                  <a:pt x="8" y="17"/>
                  <a:pt x="8" y="17"/>
                </a:cubicBezTo>
                <a:cubicBezTo>
                  <a:pt x="8" y="17"/>
                  <a:pt x="9" y="17"/>
                  <a:pt x="9" y="17"/>
                </a:cubicBezTo>
                <a:cubicBezTo>
                  <a:pt x="9" y="17"/>
                  <a:pt x="9" y="17"/>
                  <a:pt x="10" y="18"/>
                </a:cubicBezTo>
                <a:cubicBezTo>
                  <a:pt x="11" y="20"/>
                  <a:pt x="11" y="23"/>
                  <a:pt x="11" y="26"/>
                </a:cubicBezTo>
                <a:cubicBezTo>
                  <a:pt x="11" y="27"/>
                  <a:pt x="11" y="27"/>
                  <a:pt x="11" y="27"/>
                </a:cubicBezTo>
                <a:cubicBezTo>
                  <a:pt x="11" y="30"/>
                  <a:pt x="11" y="33"/>
                  <a:pt x="11" y="36"/>
                </a:cubicBezTo>
                <a:cubicBezTo>
                  <a:pt x="11" y="38"/>
                  <a:pt x="11" y="39"/>
                  <a:pt x="11" y="41"/>
                </a:cubicBezTo>
                <a:cubicBezTo>
                  <a:pt x="11" y="44"/>
                  <a:pt x="12" y="47"/>
                  <a:pt x="12" y="51"/>
                </a:cubicBezTo>
                <a:cubicBezTo>
                  <a:pt x="12" y="52"/>
                  <a:pt x="12" y="54"/>
                  <a:pt x="12" y="56"/>
                </a:cubicBezTo>
                <a:cubicBezTo>
                  <a:pt x="12" y="64"/>
                  <a:pt x="13" y="71"/>
                  <a:pt x="13" y="80"/>
                </a:cubicBezTo>
                <a:cubicBezTo>
                  <a:pt x="13" y="95"/>
                  <a:pt x="13" y="108"/>
                  <a:pt x="12" y="120"/>
                </a:cubicBezTo>
                <a:cubicBezTo>
                  <a:pt x="12" y="122"/>
                  <a:pt x="12" y="125"/>
                  <a:pt x="12" y="127"/>
                </a:cubicBezTo>
                <a:cubicBezTo>
                  <a:pt x="11" y="131"/>
                  <a:pt x="11" y="134"/>
                  <a:pt x="11" y="138"/>
                </a:cubicBezTo>
                <a:cubicBezTo>
                  <a:pt x="11" y="141"/>
                  <a:pt x="11" y="144"/>
                  <a:pt x="11" y="146"/>
                </a:cubicBezTo>
                <a:cubicBezTo>
                  <a:pt x="11" y="147"/>
                  <a:pt x="11" y="147"/>
                  <a:pt x="11" y="147"/>
                </a:cubicBezTo>
                <a:cubicBezTo>
                  <a:pt x="11" y="148"/>
                  <a:pt x="11" y="149"/>
                  <a:pt x="10" y="150"/>
                </a:cubicBezTo>
                <a:cubicBezTo>
                  <a:pt x="14" y="150"/>
                  <a:pt x="18" y="150"/>
                  <a:pt x="22" y="149"/>
                </a:cubicBezTo>
                <a:cubicBezTo>
                  <a:pt x="25" y="149"/>
                  <a:pt x="27" y="149"/>
                  <a:pt x="29" y="149"/>
                </a:cubicBezTo>
                <a:cubicBezTo>
                  <a:pt x="37" y="149"/>
                  <a:pt x="43" y="149"/>
                  <a:pt x="49" y="149"/>
                </a:cubicBezTo>
                <a:cubicBezTo>
                  <a:pt x="48" y="149"/>
                  <a:pt x="48" y="149"/>
                  <a:pt x="48" y="148"/>
                </a:cubicBezTo>
                <a:cubicBezTo>
                  <a:pt x="48" y="148"/>
                  <a:pt x="49" y="147"/>
                  <a:pt x="49" y="147"/>
                </a:cubicBezTo>
                <a:cubicBezTo>
                  <a:pt x="49" y="142"/>
                  <a:pt x="49" y="137"/>
                  <a:pt x="49" y="132"/>
                </a:cubicBezTo>
                <a:cubicBezTo>
                  <a:pt x="49" y="128"/>
                  <a:pt x="49" y="125"/>
                  <a:pt x="49" y="122"/>
                </a:cubicBezTo>
                <a:cubicBezTo>
                  <a:pt x="49" y="116"/>
                  <a:pt x="49" y="116"/>
                  <a:pt x="49" y="116"/>
                </a:cubicBezTo>
                <a:cubicBezTo>
                  <a:pt x="49" y="109"/>
                  <a:pt x="49" y="103"/>
                  <a:pt x="49" y="96"/>
                </a:cubicBezTo>
                <a:cubicBezTo>
                  <a:pt x="49" y="96"/>
                  <a:pt x="49" y="96"/>
                  <a:pt x="49" y="96"/>
                </a:cubicBezTo>
                <a:cubicBezTo>
                  <a:pt x="48" y="96"/>
                  <a:pt x="47" y="95"/>
                  <a:pt x="47" y="94"/>
                </a:cubicBezTo>
                <a:cubicBezTo>
                  <a:pt x="47" y="93"/>
                  <a:pt x="48" y="92"/>
                  <a:pt x="49" y="92"/>
                </a:cubicBezTo>
                <a:cubicBezTo>
                  <a:pt x="49" y="88"/>
                  <a:pt x="49" y="88"/>
                  <a:pt x="49" y="88"/>
                </a:cubicBezTo>
                <a:cubicBezTo>
                  <a:pt x="48" y="87"/>
                  <a:pt x="48" y="87"/>
                  <a:pt x="48" y="86"/>
                </a:cubicBezTo>
                <a:cubicBezTo>
                  <a:pt x="47" y="85"/>
                  <a:pt x="48" y="85"/>
                  <a:pt x="48" y="84"/>
                </a:cubicBezTo>
                <a:cubicBezTo>
                  <a:pt x="49" y="84"/>
                  <a:pt x="49" y="84"/>
                  <a:pt x="49" y="84"/>
                </a:cubicBezTo>
                <a:cubicBezTo>
                  <a:pt x="49" y="81"/>
                  <a:pt x="49" y="81"/>
                  <a:pt x="49" y="81"/>
                </a:cubicBezTo>
                <a:cubicBezTo>
                  <a:pt x="48" y="82"/>
                  <a:pt x="46" y="82"/>
                  <a:pt x="45" y="82"/>
                </a:cubicBezTo>
                <a:cubicBezTo>
                  <a:pt x="45" y="82"/>
                  <a:pt x="45" y="82"/>
                  <a:pt x="45" y="82"/>
                </a:cubicBezTo>
                <a:cubicBezTo>
                  <a:pt x="43" y="82"/>
                  <a:pt x="43" y="81"/>
                  <a:pt x="43" y="80"/>
                </a:cubicBezTo>
                <a:cubicBezTo>
                  <a:pt x="43" y="79"/>
                  <a:pt x="43" y="78"/>
                  <a:pt x="45" y="78"/>
                </a:cubicBezTo>
                <a:cubicBezTo>
                  <a:pt x="46" y="78"/>
                  <a:pt x="47" y="78"/>
                  <a:pt x="49" y="77"/>
                </a:cubicBezTo>
                <a:cubicBezTo>
                  <a:pt x="49" y="76"/>
                  <a:pt x="49" y="76"/>
                  <a:pt x="49" y="76"/>
                </a:cubicBezTo>
                <a:cubicBezTo>
                  <a:pt x="48" y="76"/>
                  <a:pt x="47" y="77"/>
                  <a:pt x="46" y="77"/>
                </a:cubicBezTo>
                <a:cubicBezTo>
                  <a:pt x="46" y="78"/>
                  <a:pt x="46" y="78"/>
                  <a:pt x="45" y="78"/>
                </a:cubicBezTo>
                <a:cubicBezTo>
                  <a:pt x="44" y="78"/>
                  <a:pt x="43" y="77"/>
                  <a:pt x="43" y="76"/>
                </a:cubicBezTo>
                <a:cubicBezTo>
                  <a:pt x="43" y="75"/>
                  <a:pt x="43" y="74"/>
                  <a:pt x="44" y="73"/>
                </a:cubicBezTo>
                <a:cubicBezTo>
                  <a:pt x="46" y="73"/>
                  <a:pt x="47" y="72"/>
                  <a:pt x="49" y="71"/>
                </a:cubicBezTo>
                <a:cubicBezTo>
                  <a:pt x="49" y="71"/>
                  <a:pt x="49" y="71"/>
                  <a:pt x="49" y="71"/>
                </a:cubicBezTo>
                <a:cubicBezTo>
                  <a:pt x="49" y="71"/>
                  <a:pt x="49" y="71"/>
                  <a:pt x="49" y="71"/>
                </a:cubicBezTo>
                <a:cubicBezTo>
                  <a:pt x="48" y="72"/>
                  <a:pt x="48" y="72"/>
                  <a:pt x="48" y="72"/>
                </a:cubicBezTo>
                <a:cubicBezTo>
                  <a:pt x="47" y="72"/>
                  <a:pt x="46" y="71"/>
                  <a:pt x="46" y="70"/>
                </a:cubicBezTo>
                <a:cubicBezTo>
                  <a:pt x="45" y="69"/>
                  <a:pt x="46" y="69"/>
                  <a:pt x="46" y="68"/>
                </a:cubicBezTo>
                <a:cubicBezTo>
                  <a:pt x="47" y="68"/>
                  <a:pt x="48" y="67"/>
                  <a:pt x="49" y="66"/>
                </a:cubicBezTo>
                <a:cubicBezTo>
                  <a:pt x="49" y="66"/>
                  <a:pt x="49" y="66"/>
                  <a:pt x="49" y="66"/>
                </a:cubicBezTo>
                <a:cubicBezTo>
                  <a:pt x="49" y="66"/>
                  <a:pt x="49" y="66"/>
                  <a:pt x="49" y="66"/>
                </a:cubicBezTo>
                <a:cubicBezTo>
                  <a:pt x="48" y="66"/>
                  <a:pt x="47" y="65"/>
                  <a:pt x="47" y="64"/>
                </a:cubicBezTo>
                <a:cubicBezTo>
                  <a:pt x="47" y="64"/>
                  <a:pt x="47" y="63"/>
                  <a:pt x="48" y="62"/>
                </a:cubicBezTo>
                <a:cubicBezTo>
                  <a:pt x="48" y="62"/>
                  <a:pt x="48" y="62"/>
                  <a:pt x="49" y="62"/>
                </a:cubicBezTo>
                <a:cubicBezTo>
                  <a:pt x="49" y="52"/>
                  <a:pt x="49" y="45"/>
                  <a:pt x="49" y="38"/>
                </a:cubicBezTo>
                <a:cubicBezTo>
                  <a:pt x="49" y="38"/>
                  <a:pt x="48" y="38"/>
                  <a:pt x="48" y="39"/>
                </a:cubicBezTo>
                <a:cubicBezTo>
                  <a:pt x="48" y="39"/>
                  <a:pt x="48" y="39"/>
                  <a:pt x="48" y="39"/>
                </a:cubicBezTo>
                <a:cubicBezTo>
                  <a:pt x="47" y="39"/>
                  <a:pt x="46" y="38"/>
                  <a:pt x="46" y="37"/>
                </a:cubicBezTo>
                <a:cubicBezTo>
                  <a:pt x="46" y="36"/>
                  <a:pt x="46" y="35"/>
                  <a:pt x="47" y="35"/>
                </a:cubicBezTo>
                <a:cubicBezTo>
                  <a:pt x="48" y="35"/>
                  <a:pt x="48" y="35"/>
                  <a:pt x="49" y="35"/>
                </a:cubicBezTo>
                <a:cubicBezTo>
                  <a:pt x="49" y="35"/>
                  <a:pt x="49" y="34"/>
                  <a:pt x="49" y="34"/>
                </a:cubicBezTo>
                <a:cubicBezTo>
                  <a:pt x="49" y="34"/>
                  <a:pt x="48" y="34"/>
                  <a:pt x="48" y="34"/>
                </a:cubicBezTo>
                <a:cubicBezTo>
                  <a:pt x="48" y="35"/>
                  <a:pt x="48" y="35"/>
                  <a:pt x="47" y="35"/>
                </a:cubicBezTo>
                <a:cubicBezTo>
                  <a:pt x="47" y="35"/>
                  <a:pt x="46" y="34"/>
                  <a:pt x="46" y="33"/>
                </a:cubicBezTo>
                <a:cubicBezTo>
                  <a:pt x="46" y="32"/>
                  <a:pt x="46" y="31"/>
                  <a:pt x="47" y="31"/>
                </a:cubicBezTo>
                <a:cubicBezTo>
                  <a:pt x="48" y="31"/>
                  <a:pt x="48" y="30"/>
                  <a:pt x="49" y="30"/>
                </a:cubicBezTo>
                <a:cubicBezTo>
                  <a:pt x="49" y="28"/>
                  <a:pt x="49" y="24"/>
                  <a:pt x="50" y="20"/>
                </a:cubicBezTo>
                <a:cubicBezTo>
                  <a:pt x="49" y="20"/>
                  <a:pt x="49" y="20"/>
                  <a:pt x="49" y="19"/>
                </a:cubicBezTo>
                <a:cubicBezTo>
                  <a:pt x="49" y="18"/>
                  <a:pt x="49" y="18"/>
                  <a:pt x="50" y="17"/>
                </a:cubicBezTo>
                <a:cubicBezTo>
                  <a:pt x="51" y="14"/>
                  <a:pt x="51" y="12"/>
                  <a:pt x="53" y="12"/>
                </a:cubicBezTo>
                <a:cubicBezTo>
                  <a:pt x="53" y="12"/>
                  <a:pt x="53" y="12"/>
                  <a:pt x="53" y="12"/>
                </a:cubicBezTo>
                <a:cubicBezTo>
                  <a:pt x="53" y="12"/>
                  <a:pt x="53" y="12"/>
                  <a:pt x="53" y="12"/>
                </a:cubicBezTo>
                <a:cubicBezTo>
                  <a:pt x="56" y="10"/>
                  <a:pt x="60" y="8"/>
                  <a:pt x="64" y="7"/>
                </a:cubicBezTo>
                <a:cubicBezTo>
                  <a:pt x="64" y="7"/>
                  <a:pt x="64" y="7"/>
                  <a:pt x="64" y="7"/>
                </a:cubicBezTo>
                <a:cubicBezTo>
                  <a:pt x="63" y="6"/>
                  <a:pt x="63" y="6"/>
                  <a:pt x="62" y="5"/>
                </a:cubicBezTo>
                <a:cubicBezTo>
                  <a:pt x="62" y="5"/>
                  <a:pt x="62" y="5"/>
                  <a:pt x="62" y="5"/>
                </a:cubicBezTo>
                <a:cubicBezTo>
                  <a:pt x="62" y="5"/>
                  <a:pt x="61" y="4"/>
                  <a:pt x="61" y="4"/>
                </a:cubicBezTo>
                <a:cubicBezTo>
                  <a:pt x="60" y="4"/>
                  <a:pt x="60" y="4"/>
                  <a:pt x="59" y="4"/>
                </a:cubicBezTo>
                <a:cubicBezTo>
                  <a:pt x="58" y="4"/>
                  <a:pt x="58" y="4"/>
                  <a:pt x="58" y="4"/>
                </a:cubicBezTo>
                <a:cubicBezTo>
                  <a:pt x="57" y="4"/>
                  <a:pt x="55" y="4"/>
                  <a:pt x="54" y="4"/>
                </a:cubicBezTo>
                <a:cubicBezTo>
                  <a:pt x="53" y="4"/>
                  <a:pt x="51" y="4"/>
                  <a:pt x="50" y="4"/>
                </a:cubicBezTo>
                <a:cubicBezTo>
                  <a:pt x="47" y="4"/>
                  <a:pt x="45" y="4"/>
                  <a:pt x="43" y="4"/>
                </a:cubicBezTo>
                <a:cubicBezTo>
                  <a:pt x="42" y="4"/>
                  <a:pt x="40" y="4"/>
                  <a:pt x="39" y="5"/>
                </a:cubicBezTo>
                <a:cubicBezTo>
                  <a:pt x="38" y="5"/>
                  <a:pt x="37" y="5"/>
                  <a:pt x="36" y="5"/>
                </a:cubicBezTo>
                <a:cubicBezTo>
                  <a:pt x="33" y="6"/>
                  <a:pt x="30" y="7"/>
                  <a:pt x="28" y="7"/>
                </a:cubicBezTo>
                <a:cubicBezTo>
                  <a:pt x="28" y="7"/>
                  <a:pt x="28" y="7"/>
                  <a:pt x="28" y="7"/>
                </a:cubicBezTo>
                <a:cubicBezTo>
                  <a:pt x="27" y="8"/>
                  <a:pt x="27" y="8"/>
                  <a:pt x="27" y="9"/>
                </a:cubicBezTo>
                <a:cubicBezTo>
                  <a:pt x="26" y="9"/>
                  <a:pt x="26" y="9"/>
                  <a:pt x="26" y="9"/>
                </a:cubicBezTo>
                <a:cubicBezTo>
                  <a:pt x="25" y="9"/>
                  <a:pt x="25" y="9"/>
                  <a:pt x="25" y="8"/>
                </a:cubicBezTo>
                <a:cubicBezTo>
                  <a:pt x="22" y="9"/>
                  <a:pt x="20" y="10"/>
                  <a:pt x="18" y="11"/>
                </a:cubicBezTo>
                <a:cubicBezTo>
                  <a:pt x="15" y="12"/>
                  <a:pt x="12" y="13"/>
                  <a:pt x="9" y="14"/>
                </a:cubicBezTo>
                <a:cubicBezTo>
                  <a:pt x="9" y="14"/>
                  <a:pt x="8" y="14"/>
                  <a:pt x="8" y="14"/>
                </a:cubicBezTo>
                <a:cubicBezTo>
                  <a:pt x="8" y="14"/>
                  <a:pt x="7" y="14"/>
                  <a:pt x="7" y="13"/>
                </a:cubicBezTo>
                <a:cubicBezTo>
                  <a:pt x="7" y="12"/>
                  <a:pt x="7" y="12"/>
                  <a:pt x="8" y="11"/>
                </a:cubicBezTo>
                <a:cubicBezTo>
                  <a:pt x="13" y="8"/>
                  <a:pt x="20" y="6"/>
                  <a:pt x="26" y="4"/>
                </a:cubicBezTo>
                <a:cubicBezTo>
                  <a:pt x="26" y="4"/>
                  <a:pt x="26" y="4"/>
                  <a:pt x="26" y="4"/>
                </a:cubicBezTo>
                <a:cubicBezTo>
                  <a:pt x="30" y="3"/>
                  <a:pt x="33" y="2"/>
                  <a:pt x="36" y="1"/>
                </a:cubicBezTo>
                <a:cubicBezTo>
                  <a:pt x="37" y="1"/>
                  <a:pt x="38" y="1"/>
                  <a:pt x="38" y="1"/>
                </a:cubicBezTo>
                <a:cubicBezTo>
                  <a:pt x="40" y="0"/>
                  <a:pt x="42" y="0"/>
                  <a:pt x="44" y="0"/>
                </a:cubicBezTo>
                <a:cubicBezTo>
                  <a:pt x="44" y="0"/>
                  <a:pt x="45" y="0"/>
                  <a:pt x="45" y="0"/>
                </a:cubicBezTo>
                <a:cubicBezTo>
                  <a:pt x="45" y="0"/>
                  <a:pt x="46" y="0"/>
                  <a:pt x="46" y="0"/>
                </a:cubicBezTo>
                <a:cubicBezTo>
                  <a:pt x="47" y="0"/>
                  <a:pt x="48" y="0"/>
                  <a:pt x="50" y="0"/>
                </a:cubicBezTo>
                <a:cubicBezTo>
                  <a:pt x="51" y="0"/>
                  <a:pt x="53" y="0"/>
                  <a:pt x="55" y="0"/>
                </a:cubicBezTo>
                <a:cubicBezTo>
                  <a:pt x="56" y="0"/>
                  <a:pt x="58" y="0"/>
                  <a:pt x="59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62" y="0"/>
                  <a:pt x="64" y="0"/>
                  <a:pt x="66" y="0"/>
                </a:cubicBezTo>
                <a:cubicBezTo>
                  <a:pt x="68" y="0"/>
                  <a:pt x="71" y="0"/>
                  <a:pt x="73" y="0"/>
                </a:cubicBezTo>
                <a:cubicBezTo>
                  <a:pt x="75" y="0"/>
                  <a:pt x="77" y="0"/>
                  <a:pt x="79" y="0"/>
                </a:cubicBezTo>
                <a:cubicBezTo>
                  <a:pt x="80" y="0"/>
                  <a:pt x="80" y="0"/>
                  <a:pt x="80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82" y="0"/>
                  <a:pt x="82" y="0"/>
                  <a:pt x="83" y="1"/>
                </a:cubicBezTo>
                <a:cubicBezTo>
                  <a:pt x="83" y="2"/>
                  <a:pt x="83" y="3"/>
                  <a:pt x="82" y="3"/>
                </a:cubicBezTo>
                <a:cubicBezTo>
                  <a:pt x="82" y="3"/>
                  <a:pt x="82" y="3"/>
                  <a:pt x="82" y="3"/>
                </a:cubicBezTo>
                <a:cubicBezTo>
                  <a:pt x="82" y="4"/>
                  <a:pt x="81" y="4"/>
                  <a:pt x="81" y="4"/>
                </a:cubicBezTo>
                <a:cubicBezTo>
                  <a:pt x="80" y="4"/>
                  <a:pt x="79" y="5"/>
                  <a:pt x="79" y="5"/>
                </a:cubicBezTo>
                <a:cubicBezTo>
                  <a:pt x="80" y="7"/>
                  <a:pt x="81" y="10"/>
                  <a:pt x="81" y="11"/>
                </a:cubicBezTo>
                <a:cubicBezTo>
                  <a:pt x="81" y="15"/>
                  <a:pt x="81" y="19"/>
                  <a:pt x="81" y="23"/>
                </a:cubicBezTo>
                <a:cubicBezTo>
                  <a:pt x="80" y="36"/>
                  <a:pt x="79" y="47"/>
                  <a:pt x="79" y="58"/>
                </a:cubicBezTo>
                <a:cubicBezTo>
                  <a:pt x="79" y="62"/>
                  <a:pt x="79" y="66"/>
                  <a:pt x="79" y="70"/>
                </a:cubicBezTo>
                <a:cubicBezTo>
                  <a:pt x="80" y="69"/>
                  <a:pt x="80" y="68"/>
                  <a:pt x="81" y="68"/>
                </a:cubicBezTo>
                <a:cubicBezTo>
                  <a:pt x="82" y="68"/>
                  <a:pt x="82" y="68"/>
                  <a:pt x="82" y="68"/>
                </a:cubicBezTo>
                <a:cubicBezTo>
                  <a:pt x="83" y="68"/>
                  <a:pt x="83" y="68"/>
                  <a:pt x="84" y="68"/>
                </a:cubicBezTo>
                <a:cubicBezTo>
                  <a:pt x="84" y="69"/>
                  <a:pt x="84" y="69"/>
                  <a:pt x="84" y="70"/>
                </a:cubicBezTo>
                <a:cubicBezTo>
                  <a:pt x="83" y="72"/>
                  <a:pt x="81" y="74"/>
                  <a:pt x="79" y="75"/>
                </a:cubicBezTo>
                <a:cubicBezTo>
                  <a:pt x="79" y="77"/>
                  <a:pt x="79" y="80"/>
                  <a:pt x="79" y="82"/>
                </a:cubicBezTo>
                <a:cubicBezTo>
                  <a:pt x="79" y="82"/>
                  <a:pt x="80" y="82"/>
                  <a:pt x="80" y="82"/>
                </a:cubicBezTo>
                <a:cubicBezTo>
                  <a:pt x="80" y="82"/>
                  <a:pt x="80" y="82"/>
                  <a:pt x="81" y="82"/>
                </a:cubicBezTo>
                <a:cubicBezTo>
                  <a:pt x="81" y="82"/>
                  <a:pt x="82" y="82"/>
                  <a:pt x="82" y="83"/>
                </a:cubicBezTo>
                <a:cubicBezTo>
                  <a:pt x="82" y="84"/>
                  <a:pt x="82" y="84"/>
                  <a:pt x="81" y="85"/>
                </a:cubicBezTo>
                <a:cubicBezTo>
                  <a:pt x="81" y="85"/>
                  <a:pt x="80" y="86"/>
                  <a:pt x="79" y="87"/>
                </a:cubicBezTo>
                <a:cubicBezTo>
                  <a:pt x="79" y="88"/>
                  <a:pt x="79" y="89"/>
                  <a:pt x="79" y="90"/>
                </a:cubicBezTo>
                <a:cubicBezTo>
                  <a:pt x="80" y="90"/>
                  <a:pt x="82" y="89"/>
                  <a:pt x="83" y="89"/>
                </a:cubicBezTo>
                <a:cubicBezTo>
                  <a:pt x="83" y="89"/>
                  <a:pt x="83" y="89"/>
                  <a:pt x="83" y="89"/>
                </a:cubicBezTo>
                <a:cubicBezTo>
                  <a:pt x="84" y="89"/>
                  <a:pt x="85" y="89"/>
                  <a:pt x="85" y="90"/>
                </a:cubicBezTo>
                <a:cubicBezTo>
                  <a:pt x="85" y="91"/>
                  <a:pt x="85" y="91"/>
                  <a:pt x="84" y="92"/>
                </a:cubicBezTo>
                <a:cubicBezTo>
                  <a:pt x="82" y="93"/>
                  <a:pt x="80" y="94"/>
                  <a:pt x="78" y="95"/>
                </a:cubicBezTo>
                <a:cubicBezTo>
                  <a:pt x="78" y="96"/>
                  <a:pt x="78" y="98"/>
                  <a:pt x="78" y="99"/>
                </a:cubicBezTo>
                <a:cubicBezTo>
                  <a:pt x="80" y="98"/>
                  <a:pt x="82" y="98"/>
                  <a:pt x="84" y="98"/>
                </a:cubicBezTo>
                <a:cubicBezTo>
                  <a:pt x="84" y="98"/>
                  <a:pt x="85" y="98"/>
                  <a:pt x="86" y="98"/>
                </a:cubicBezTo>
                <a:cubicBezTo>
                  <a:pt x="87" y="98"/>
                  <a:pt x="87" y="99"/>
                  <a:pt x="87" y="99"/>
                </a:cubicBezTo>
                <a:cubicBezTo>
                  <a:pt x="87" y="100"/>
                  <a:pt x="87" y="101"/>
                  <a:pt x="86" y="101"/>
                </a:cubicBezTo>
                <a:cubicBezTo>
                  <a:pt x="85" y="102"/>
                  <a:pt x="83" y="102"/>
                  <a:pt x="81" y="103"/>
                </a:cubicBezTo>
                <a:cubicBezTo>
                  <a:pt x="80" y="103"/>
                  <a:pt x="79" y="103"/>
                  <a:pt x="78" y="104"/>
                </a:cubicBezTo>
                <a:cubicBezTo>
                  <a:pt x="78" y="104"/>
                  <a:pt x="78" y="104"/>
                  <a:pt x="78" y="104"/>
                </a:cubicBezTo>
                <a:cubicBezTo>
                  <a:pt x="78" y="106"/>
                  <a:pt x="77" y="108"/>
                  <a:pt x="77" y="111"/>
                </a:cubicBezTo>
                <a:cubicBezTo>
                  <a:pt x="79" y="110"/>
                  <a:pt x="82" y="109"/>
                  <a:pt x="84" y="109"/>
                </a:cubicBezTo>
                <a:cubicBezTo>
                  <a:pt x="84" y="109"/>
                  <a:pt x="84" y="109"/>
                  <a:pt x="84" y="109"/>
                </a:cubicBezTo>
                <a:cubicBezTo>
                  <a:pt x="85" y="109"/>
                  <a:pt x="86" y="109"/>
                  <a:pt x="86" y="110"/>
                </a:cubicBezTo>
                <a:cubicBezTo>
                  <a:pt x="86" y="110"/>
                  <a:pt x="86" y="111"/>
                  <a:pt x="85" y="111"/>
                </a:cubicBezTo>
                <a:cubicBezTo>
                  <a:pt x="84" y="113"/>
                  <a:pt x="82" y="113"/>
                  <a:pt x="80" y="114"/>
                </a:cubicBezTo>
                <a:cubicBezTo>
                  <a:pt x="79" y="114"/>
                  <a:pt x="79" y="115"/>
                  <a:pt x="78" y="115"/>
                </a:cubicBezTo>
                <a:cubicBezTo>
                  <a:pt x="77" y="115"/>
                  <a:pt x="77" y="116"/>
                  <a:pt x="76" y="116"/>
                </a:cubicBezTo>
                <a:cubicBezTo>
                  <a:pt x="76" y="117"/>
                  <a:pt x="76" y="118"/>
                  <a:pt x="76" y="120"/>
                </a:cubicBezTo>
                <a:cubicBezTo>
                  <a:pt x="77" y="119"/>
                  <a:pt x="78" y="119"/>
                  <a:pt x="79" y="119"/>
                </a:cubicBezTo>
                <a:cubicBezTo>
                  <a:pt x="79" y="119"/>
                  <a:pt x="79" y="119"/>
                  <a:pt x="79" y="119"/>
                </a:cubicBezTo>
                <a:cubicBezTo>
                  <a:pt x="80" y="119"/>
                  <a:pt x="80" y="119"/>
                  <a:pt x="81" y="119"/>
                </a:cubicBezTo>
                <a:cubicBezTo>
                  <a:pt x="81" y="120"/>
                  <a:pt x="81" y="121"/>
                  <a:pt x="80" y="121"/>
                </a:cubicBezTo>
                <a:cubicBezTo>
                  <a:pt x="79" y="122"/>
                  <a:pt x="77" y="123"/>
                  <a:pt x="75" y="124"/>
                </a:cubicBezTo>
                <a:cubicBezTo>
                  <a:pt x="75" y="126"/>
                  <a:pt x="75" y="127"/>
                  <a:pt x="75" y="128"/>
                </a:cubicBezTo>
                <a:cubicBezTo>
                  <a:pt x="76" y="128"/>
                  <a:pt x="77" y="127"/>
                  <a:pt x="78" y="127"/>
                </a:cubicBezTo>
                <a:cubicBezTo>
                  <a:pt x="78" y="127"/>
                  <a:pt x="78" y="127"/>
                  <a:pt x="78" y="127"/>
                </a:cubicBezTo>
                <a:cubicBezTo>
                  <a:pt x="79" y="127"/>
                  <a:pt x="79" y="128"/>
                  <a:pt x="80" y="128"/>
                </a:cubicBezTo>
                <a:cubicBezTo>
                  <a:pt x="80" y="129"/>
                  <a:pt x="80" y="129"/>
                  <a:pt x="79" y="130"/>
                </a:cubicBezTo>
                <a:cubicBezTo>
                  <a:pt x="78" y="131"/>
                  <a:pt x="76" y="132"/>
                  <a:pt x="74" y="133"/>
                </a:cubicBezTo>
                <a:cubicBezTo>
                  <a:pt x="74" y="135"/>
                  <a:pt x="74" y="137"/>
                  <a:pt x="74" y="139"/>
                </a:cubicBezTo>
                <a:cubicBezTo>
                  <a:pt x="86" y="139"/>
                  <a:pt x="86" y="139"/>
                  <a:pt x="86" y="139"/>
                </a:cubicBezTo>
                <a:cubicBezTo>
                  <a:pt x="87" y="139"/>
                  <a:pt x="88" y="139"/>
                  <a:pt x="89" y="139"/>
                </a:cubicBezTo>
                <a:cubicBezTo>
                  <a:pt x="90" y="139"/>
                  <a:pt x="91" y="139"/>
                  <a:pt x="93" y="139"/>
                </a:cubicBezTo>
                <a:cubicBezTo>
                  <a:pt x="95" y="139"/>
                  <a:pt x="98" y="139"/>
                  <a:pt x="101" y="139"/>
                </a:cubicBezTo>
                <a:cubicBezTo>
                  <a:pt x="102" y="140"/>
                  <a:pt x="103" y="140"/>
                  <a:pt x="103" y="141"/>
                </a:cubicBezTo>
                <a:cubicBezTo>
                  <a:pt x="103" y="141"/>
                  <a:pt x="102" y="142"/>
                  <a:pt x="101" y="142"/>
                </a:cubicBezTo>
                <a:cubicBezTo>
                  <a:pt x="99" y="142"/>
                  <a:pt x="97" y="142"/>
                  <a:pt x="94" y="142"/>
                </a:cubicBezTo>
                <a:cubicBezTo>
                  <a:pt x="95" y="143"/>
                  <a:pt x="95" y="143"/>
                  <a:pt x="95" y="144"/>
                </a:cubicBezTo>
                <a:cubicBezTo>
                  <a:pt x="95" y="144"/>
                  <a:pt x="95" y="144"/>
                  <a:pt x="94" y="144"/>
                </a:cubicBezTo>
                <a:cubicBezTo>
                  <a:pt x="95" y="145"/>
                  <a:pt x="95" y="145"/>
                  <a:pt x="95" y="146"/>
                </a:cubicBezTo>
                <a:cubicBezTo>
                  <a:pt x="95" y="147"/>
                  <a:pt x="95" y="147"/>
                  <a:pt x="94" y="147"/>
                </a:cubicBezTo>
                <a:cubicBezTo>
                  <a:pt x="93" y="148"/>
                  <a:pt x="93" y="148"/>
                  <a:pt x="92" y="148"/>
                </a:cubicBezTo>
                <a:cubicBezTo>
                  <a:pt x="92" y="148"/>
                  <a:pt x="92" y="148"/>
                  <a:pt x="92" y="149"/>
                </a:cubicBezTo>
                <a:cubicBezTo>
                  <a:pt x="92" y="149"/>
                  <a:pt x="92" y="150"/>
                  <a:pt x="91" y="150"/>
                </a:cubicBezTo>
                <a:cubicBezTo>
                  <a:pt x="91" y="150"/>
                  <a:pt x="91" y="150"/>
                  <a:pt x="91" y="151"/>
                </a:cubicBezTo>
                <a:cubicBezTo>
                  <a:pt x="91" y="151"/>
                  <a:pt x="91" y="151"/>
                  <a:pt x="91" y="152"/>
                </a:cubicBezTo>
                <a:cubicBezTo>
                  <a:pt x="91" y="152"/>
                  <a:pt x="91" y="153"/>
                  <a:pt x="90" y="153"/>
                </a:cubicBezTo>
                <a:cubicBezTo>
                  <a:pt x="86" y="154"/>
                  <a:pt x="82" y="154"/>
                  <a:pt x="78" y="154"/>
                </a:cubicBezTo>
                <a:cubicBezTo>
                  <a:pt x="77" y="154"/>
                  <a:pt x="76" y="154"/>
                  <a:pt x="74" y="154"/>
                </a:cubicBezTo>
                <a:cubicBezTo>
                  <a:pt x="69" y="154"/>
                  <a:pt x="65" y="154"/>
                  <a:pt x="60" y="154"/>
                </a:cubicBezTo>
                <a:close/>
                <a:moveTo>
                  <a:pt x="54" y="116"/>
                </a:moveTo>
                <a:cubicBezTo>
                  <a:pt x="54" y="123"/>
                  <a:pt x="54" y="130"/>
                  <a:pt x="54" y="136"/>
                </a:cubicBezTo>
                <a:cubicBezTo>
                  <a:pt x="54" y="137"/>
                  <a:pt x="54" y="138"/>
                  <a:pt x="54" y="139"/>
                </a:cubicBezTo>
                <a:cubicBezTo>
                  <a:pt x="54" y="141"/>
                  <a:pt x="54" y="143"/>
                  <a:pt x="54" y="144"/>
                </a:cubicBezTo>
                <a:cubicBezTo>
                  <a:pt x="55" y="144"/>
                  <a:pt x="55" y="144"/>
                  <a:pt x="55" y="144"/>
                </a:cubicBezTo>
                <a:cubicBezTo>
                  <a:pt x="56" y="143"/>
                  <a:pt x="57" y="143"/>
                  <a:pt x="58" y="142"/>
                </a:cubicBezTo>
                <a:cubicBezTo>
                  <a:pt x="59" y="141"/>
                  <a:pt x="59" y="141"/>
                  <a:pt x="59" y="141"/>
                </a:cubicBezTo>
                <a:cubicBezTo>
                  <a:pt x="61" y="141"/>
                  <a:pt x="63" y="140"/>
                  <a:pt x="64" y="139"/>
                </a:cubicBezTo>
                <a:cubicBezTo>
                  <a:pt x="65" y="139"/>
                  <a:pt x="65" y="139"/>
                  <a:pt x="65" y="138"/>
                </a:cubicBezTo>
                <a:cubicBezTo>
                  <a:pt x="66" y="138"/>
                  <a:pt x="67" y="137"/>
                  <a:pt x="68" y="137"/>
                </a:cubicBezTo>
                <a:cubicBezTo>
                  <a:pt x="68" y="137"/>
                  <a:pt x="69" y="137"/>
                  <a:pt x="69" y="137"/>
                </a:cubicBezTo>
                <a:cubicBezTo>
                  <a:pt x="69" y="137"/>
                  <a:pt x="69" y="137"/>
                  <a:pt x="69" y="137"/>
                </a:cubicBezTo>
                <a:cubicBezTo>
                  <a:pt x="69" y="137"/>
                  <a:pt x="69" y="136"/>
                  <a:pt x="69" y="136"/>
                </a:cubicBezTo>
                <a:cubicBezTo>
                  <a:pt x="69" y="136"/>
                  <a:pt x="68" y="137"/>
                  <a:pt x="67" y="137"/>
                </a:cubicBezTo>
                <a:cubicBezTo>
                  <a:pt x="67" y="137"/>
                  <a:pt x="67" y="137"/>
                  <a:pt x="66" y="137"/>
                </a:cubicBezTo>
                <a:cubicBezTo>
                  <a:pt x="64" y="139"/>
                  <a:pt x="61" y="140"/>
                  <a:pt x="57" y="140"/>
                </a:cubicBezTo>
                <a:cubicBezTo>
                  <a:pt x="57" y="140"/>
                  <a:pt x="57" y="140"/>
                  <a:pt x="56" y="140"/>
                </a:cubicBezTo>
                <a:cubicBezTo>
                  <a:pt x="55" y="140"/>
                  <a:pt x="55" y="139"/>
                  <a:pt x="55" y="138"/>
                </a:cubicBezTo>
                <a:cubicBezTo>
                  <a:pt x="55" y="137"/>
                  <a:pt x="56" y="136"/>
                  <a:pt x="57" y="136"/>
                </a:cubicBezTo>
                <a:cubicBezTo>
                  <a:pt x="57" y="136"/>
                  <a:pt x="57" y="136"/>
                  <a:pt x="57" y="136"/>
                </a:cubicBezTo>
                <a:cubicBezTo>
                  <a:pt x="57" y="136"/>
                  <a:pt x="57" y="136"/>
                  <a:pt x="57" y="136"/>
                </a:cubicBezTo>
                <a:cubicBezTo>
                  <a:pt x="60" y="136"/>
                  <a:pt x="63" y="135"/>
                  <a:pt x="65" y="133"/>
                </a:cubicBezTo>
                <a:cubicBezTo>
                  <a:pt x="66" y="133"/>
                  <a:pt x="66" y="133"/>
                  <a:pt x="67" y="132"/>
                </a:cubicBezTo>
                <a:cubicBezTo>
                  <a:pt x="68" y="132"/>
                  <a:pt x="68" y="132"/>
                  <a:pt x="69" y="131"/>
                </a:cubicBezTo>
                <a:cubicBezTo>
                  <a:pt x="70" y="131"/>
                  <a:pt x="70" y="131"/>
                  <a:pt x="70" y="131"/>
                </a:cubicBezTo>
                <a:cubicBezTo>
                  <a:pt x="70" y="130"/>
                  <a:pt x="70" y="128"/>
                  <a:pt x="70" y="127"/>
                </a:cubicBezTo>
                <a:cubicBezTo>
                  <a:pt x="70" y="127"/>
                  <a:pt x="70" y="128"/>
                  <a:pt x="69" y="128"/>
                </a:cubicBezTo>
                <a:cubicBezTo>
                  <a:pt x="65" y="130"/>
                  <a:pt x="61" y="131"/>
                  <a:pt x="57" y="132"/>
                </a:cubicBezTo>
                <a:cubicBezTo>
                  <a:pt x="57" y="132"/>
                  <a:pt x="57" y="132"/>
                  <a:pt x="57" y="132"/>
                </a:cubicBezTo>
                <a:cubicBezTo>
                  <a:pt x="56" y="132"/>
                  <a:pt x="55" y="131"/>
                  <a:pt x="55" y="130"/>
                </a:cubicBezTo>
                <a:cubicBezTo>
                  <a:pt x="55" y="129"/>
                  <a:pt x="55" y="129"/>
                  <a:pt x="56" y="128"/>
                </a:cubicBezTo>
                <a:cubicBezTo>
                  <a:pt x="60" y="127"/>
                  <a:pt x="64" y="126"/>
                  <a:pt x="68" y="124"/>
                </a:cubicBezTo>
                <a:cubicBezTo>
                  <a:pt x="69" y="123"/>
                  <a:pt x="70" y="123"/>
                  <a:pt x="71" y="122"/>
                </a:cubicBezTo>
                <a:cubicBezTo>
                  <a:pt x="71" y="122"/>
                  <a:pt x="71" y="122"/>
                  <a:pt x="71" y="122"/>
                </a:cubicBezTo>
                <a:cubicBezTo>
                  <a:pt x="71" y="119"/>
                  <a:pt x="71" y="119"/>
                  <a:pt x="71" y="119"/>
                </a:cubicBezTo>
                <a:cubicBezTo>
                  <a:pt x="71" y="119"/>
                  <a:pt x="71" y="119"/>
                  <a:pt x="71" y="119"/>
                </a:cubicBezTo>
                <a:cubicBezTo>
                  <a:pt x="67" y="121"/>
                  <a:pt x="62" y="123"/>
                  <a:pt x="57" y="124"/>
                </a:cubicBezTo>
                <a:cubicBezTo>
                  <a:pt x="57" y="124"/>
                  <a:pt x="57" y="124"/>
                  <a:pt x="57" y="124"/>
                </a:cubicBezTo>
                <a:cubicBezTo>
                  <a:pt x="56" y="124"/>
                  <a:pt x="55" y="123"/>
                  <a:pt x="55" y="122"/>
                </a:cubicBezTo>
                <a:cubicBezTo>
                  <a:pt x="55" y="121"/>
                  <a:pt x="55" y="121"/>
                  <a:pt x="56" y="120"/>
                </a:cubicBezTo>
                <a:cubicBezTo>
                  <a:pt x="61" y="119"/>
                  <a:pt x="66" y="117"/>
                  <a:pt x="71" y="114"/>
                </a:cubicBezTo>
                <a:cubicBezTo>
                  <a:pt x="71" y="114"/>
                  <a:pt x="72" y="114"/>
                  <a:pt x="72" y="114"/>
                </a:cubicBezTo>
                <a:cubicBezTo>
                  <a:pt x="72" y="111"/>
                  <a:pt x="72" y="109"/>
                  <a:pt x="73" y="106"/>
                </a:cubicBezTo>
                <a:cubicBezTo>
                  <a:pt x="72" y="106"/>
                  <a:pt x="71" y="106"/>
                  <a:pt x="70" y="107"/>
                </a:cubicBezTo>
                <a:cubicBezTo>
                  <a:pt x="69" y="107"/>
                  <a:pt x="69" y="107"/>
                  <a:pt x="69" y="107"/>
                </a:cubicBezTo>
                <a:cubicBezTo>
                  <a:pt x="64" y="109"/>
                  <a:pt x="60" y="112"/>
                  <a:pt x="54" y="113"/>
                </a:cubicBezTo>
                <a:cubicBezTo>
                  <a:pt x="54" y="113"/>
                  <a:pt x="54" y="113"/>
                  <a:pt x="54" y="113"/>
                </a:cubicBezTo>
                <a:cubicBezTo>
                  <a:pt x="54" y="113"/>
                  <a:pt x="54" y="113"/>
                  <a:pt x="54" y="113"/>
                </a:cubicBezTo>
                <a:lnTo>
                  <a:pt x="54" y="116"/>
                </a:lnTo>
                <a:close/>
                <a:moveTo>
                  <a:pt x="54" y="108"/>
                </a:moveTo>
                <a:cubicBezTo>
                  <a:pt x="54" y="108"/>
                  <a:pt x="54" y="108"/>
                  <a:pt x="54" y="108"/>
                </a:cubicBezTo>
                <a:cubicBezTo>
                  <a:pt x="54" y="108"/>
                  <a:pt x="55" y="108"/>
                  <a:pt x="55" y="107"/>
                </a:cubicBezTo>
                <a:cubicBezTo>
                  <a:pt x="55" y="107"/>
                  <a:pt x="56" y="107"/>
                  <a:pt x="56" y="107"/>
                </a:cubicBezTo>
                <a:cubicBezTo>
                  <a:pt x="57" y="107"/>
                  <a:pt x="57" y="107"/>
                  <a:pt x="58" y="108"/>
                </a:cubicBezTo>
                <a:cubicBezTo>
                  <a:pt x="61" y="106"/>
                  <a:pt x="64" y="105"/>
                  <a:pt x="68" y="103"/>
                </a:cubicBezTo>
                <a:cubicBezTo>
                  <a:pt x="68" y="103"/>
                  <a:pt x="70" y="102"/>
                  <a:pt x="71" y="102"/>
                </a:cubicBezTo>
                <a:cubicBezTo>
                  <a:pt x="72" y="102"/>
                  <a:pt x="72" y="101"/>
                  <a:pt x="73" y="101"/>
                </a:cubicBezTo>
                <a:cubicBezTo>
                  <a:pt x="73" y="101"/>
                  <a:pt x="73" y="100"/>
                  <a:pt x="73" y="100"/>
                </a:cubicBezTo>
                <a:cubicBezTo>
                  <a:pt x="73" y="99"/>
                  <a:pt x="74" y="98"/>
                  <a:pt x="74" y="97"/>
                </a:cubicBezTo>
                <a:cubicBezTo>
                  <a:pt x="73" y="97"/>
                  <a:pt x="71" y="98"/>
                  <a:pt x="70" y="98"/>
                </a:cubicBezTo>
                <a:cubicBezTo>
                  <a:pt x="66" y="100"/>
                  <a:pt x="61" y="102"/>
                  <a:pt x="57" y="105"/>
                </a:cubicBezTo>
                <a:cubicBezTo>
                  <a:pt x="56" y="105"/>
                  <a:pt x="56" y="105"/>
                  <a:pt x="56" y="105"/>
                </a:cubicBezTo>
                <a:cubicBezTo>
                  <a:pt x="55" y="105"/>
                  <a:pt x="54" y="105"/>
                  <a:pt x="54" y="104"/>
                </a:cubicBezTo>
                <a:lnTo>
                  <a:pt x="54" y="108"/>
                </a:lnTo>
                <a:close/>
                <a:moveTo>
                  <a:pt x="54" y="103"/>
                </a:moveTo>
                <a:cubicBezTo>
                  <a:pt x="54" y="102"/>
                  <a:pt x="54" y="102"/>
                  <a:pt x="55" y="101"/>
                </a:cubicBezTo>
                <a:cubicBezTo>
                  <a:pt x="60" y="99"/>
                  <a:pt x="64" y="96"/>
                  <a:pt x="69" y="94"/>
                </a:cubicBezTo>
                <a:cubicBezTo>
                  <a:pt x="70" y="94"/>
                  <a:pt x="70" y="94"/>
                  <a:pt x="71" y="94"/>
                </a:cubicBezTo>
                <a:cubicBezTo>
                  <a:pt x="72" y="93"/>
                  <a:pt x="73" y="93"/>
                  <a:pt x="74" y="92"/>
                </a:cubicBezTo>
                <a:cubicBezTo>
                  <a:pt x="74" y="91"/>
                  <a:pt x="74" y="90"/>
                  <a:pt x="74" y="89"/>
                </a:cubicBezTo>
                <a:cubicBezTo>
                  <a:pt x="71" y="90"/>
                  <a:pt x="69" y="92"/>
                  <a:pt x="66" y="93"/>
                </a:cubicBezTo>
                <a:cubicBezTo>
                  <a:pt x="65" y="93"/>
                  <a:pt x="65" y="93"/>
                  <a:pt x="65" y="93"/>
                </a:cubicBezTo>
                <a:cubicBezTo>
                  <a:pt x="61" y="94"/>
                  <a:pt x="58" y="96"/>
                  <a:pt x="54" y="96"/>
                </a:cubicBezTo>
                <a:lnTo>
                  <a:pt x="54" y="103"/>
                </a:lnTo>
                <a:close/>
                <a:moveTo>
                  <a:pt x="54" y="92"/>
                </a:moveTo>
                <a:cubicBezTo>
                  <a:pt x="57" y="92"/>
                  <a:pt x="61" y="90"/>
                  <a:pt x="65" y="88"/>
                </a:cubicBezTo>
                <a:cubicBezTo>
                  <a:pt x="65" y="88"/>
                  <a:pt x="65" y="88"/>
                  <a:pt x="65" y="88"/>
                </a:cubicBezTo>
                <a:cubicBezTo>
                  <a:pt x="67" y="88"/>
                  <a:pt x="68" y="87"/>
                  <a:pt x="69" y="86"/>
                </a:cubicBezTo>
                <a:cubicBezTo>
                  <a:pt x="71" y="85"/>
                  <a:pt x="73" y="85"/>
                  <a:pt x="74" y="84"/>
                </a:cubicBezTo>
                <a:cubicBezTo>
                  <a:pt x="74" y="82"/>
                  <a:pt x="74" y="80"/>
                  <a:pt x="74" y="78"/>
                </a:cubicBezTo>
                <a:cubicBezTo>
                  <a:pt x="73" y="79"/>
                  <a:pt x="71" y="80"/>
                  <a:pt x="69" y="80"/>
                </a:cubicBezTo>
                <a:cubicBezTo>
                  <a:pt x="66" y="82"/>
                  <a:pt x="63" y="83"/>
                  <a:pt x="60" y="84"/>
                </a:cubicBezTo>
                <a:cubicBezTo>
                  <a:pt x="58" y="84"/>
                  <a:pt x="56" y="85"/>
                  <a:pt x="53" y="86"/>
                </a:cubicBezTo>
                <a:lnTo>
                  <a:pt x="54" y="92"/>
                </a:lnTo>
                <a:close/>
                <a:moveTo>
                  <a:pt x="53" y="82"/>
                </a:moveTo>
                <a:cubicBezTo>
                  <a:pt x="55" y="81"/>
                  <a:pt x="57" y="80"/>
                  <a:pt x="59" y="80"/>
                </a:cubicBezTo>
                <a:cubicBezTo>
                  <a:pt x="61" y="79"/>
                  <a:pt x="64" y="78"/>
                  <a:pt x="65" y="77"/>
                </a:cubicBezTo>
                <a:cubicBezTo>
                  <a:pt x="68" y="76"/>
                  <a:pt x="71" y="75"/>
                  <a:pt x="74" y="73"/>
                </a:cubicBezTo>
                <a:cubicBezTo>
                  <a:pt x="74" y="71"/>
                  <a:pt x="74" y="69"/>
                  <a:pt x="74" y="68"/>
                </a:cubicBezTo>
                <a:cubicBezTo>
                  <a:pt x="70" y="72"/>
                  <a:pt x="65" y="75"/>
                  <a:pt x="60" y="77"/>
                </a:cubicBezTo>
                <a:cubicBezTo>
                  <a:pt x="58" y="78"/>
                  <a:pt x="56" y="79"/>
                  <a:pt x="53" y="80"/>
                </a:cubicBezTo>
                <a:lnTo>
                  <a:pt x="53" y="82"/>
                </a:lnTo>
                <a:close/>
                <a:moveTo>
                  <a:pt x="53" y="76"/>
                </a:moveTo>
                <a:cubicBezTo>
                  <a:pt x="57" y="74"/>
                  <a:pt x="61" y="72"/>
                  <a:pt x="64" y="70"/>
                </a:cubicBezTo>
                <a:cubicBezTo>
                  <a:pt x="67" y="68"/>
                  <a:pt x="70" y="66"/>
                  <a:pt x="73" y="64"/>
                </a:cubicBezTo>
                <a:cubicBezTo>
                  <a:pt x="74" y="64"/>
                  <a:pt x="74" y="64"/>
                  <a:pt x="74" y="64"/>
                </a:cubicBezTo>
                <a:cubicBezTo>
                  <a:pt x="74" y="64"/>
                  <a:pt x="74" y="64"/>
                  <a:pt x="74" y="64"/>
                </a:cubicBezTo>
                <a:cubicBezTo>
                  <a:pt x="74" y="64"/>
                  <a:pt x="74" y="63"/>
                  <a:pt x="74" y="63"/>
                </a:cubicBezTo>
                <a:cubicBezTo>
                  <a:pt x="70" y="67"/>
                  <a:pt x="64" y="69"/>
                  <a:pt x="59" y="71"/>
                </a:cubicBezTo>
                <a:cubicBezTo>
                  <a:pt x="57" y="72"/>
                  <a:pt x="55" y="73"/>
                  <a:pt x="53" y="74"/>
                </a:cubicBezTo>
                <a:lnTo>
                  <a:pt x="53" y="76"/>
                </a:lnTo>
                <a:close/>
                <a:moveTo>
                  <a:pt x="53" y="69"/>
                </a:moveTo>
                <a:cubicBezTo>
                  <a:pt x="55" y="68"/>
                  <a:pt x="57" y="67"/>
                  <a:pt x="59" y="66"/>
                </a:cubicBezTo>
                <a:cubicBezTo>
                  <a:pt x="61" y="66"/>
                  <a:pt x="63" y="65"/>
                  <a:pt x="65" y="64"/>
                </a:cubicBezTo>
                <a:cubicBezTo>
                  <a:pt x="68" y="62"/>
                  <a:pt x="71" y="61"/>
                  <a:pt x="74" y="60"/>
                </a:cubicBezTo>
                <a:cubicBezTo>
                  <a:pt x="74" y="59"/>
                  <a:pt x="74" y="59"/>
                  <a:pt x="74" y="59"/>
                </a:cubicBezTo>
                <a:cubicBezTo>
                  <a:pt x="74" y="59"/>
                  <a:pt x="74" y="59"/>
                  <a:pt x="74" y="59"/>
                </a:cubicBezTo>
                <a:cubicBezTo>
                  <a:pt x="74" y="57"/>
                  <a:pt x="74" y="55"/>
                  <a:pt x="75" y="53"/>
                </a:cubicBezTo>
                <a:cubicBezTo>
                  <a:pt x="74" y="54"/>
                  <a:pt x="73" y="55"/>
                  <a:pt x="72" y="55"/>
                </a:cubicBezTo>
                <a:cubicBezTo>
                  <a:pt x="72" y="55"/>
                  <a:pt x="72" y="56"/>
                  <a:pt x="72" y="56"/>
                </a:cubicBezTo>
                <a:cubicBezTo>
                  <a:pt x="72" y="56"/>
                  <a:pt x="72" y="57"/>
                  <a:pt x="72" y="57"/>
                </a:cubicBezTo>
                <a:cubicBezTo>
                  <a:pt x="69" y="60"/>
                  <a:pt x="65" y="62"/>
                  <a:pt x="61" y="64"/>
                </a:cubicBezTo>
                <a:cubicBezTo>
                  <a:pt x="60" y="65"/>
                  <a:pt x="60" y="65"/>
                  <a:pt x="60" y="65"/>
                </a:cubicBezTo>
                <a:cubicBezTo>
                  <a:pt x="58" y="66"/>
                  <a:pt x="56" y="67"/>
                  <a:pt x="53" y="68"/>
                </a:cubicBezTo>
                <a:lnTo>
                  <a:pt x="53" y="69"/>
                </a:lnTo>
                <a:close/>
                <a:moveTo>
                  <a:pt x="53" y="64"/>
                </a:moveTo>
                <a:cubicBezTo>
                  <a:pt x="55" y="63"/>
                  <a:pt x="57" y="62"/>
                  <a:pt x="58" y="61"/>
                </a:cubicBezTo>
                <a:cubicBezTo>
                  <a:pt x="58" y="61"/>
                  <a:pt x="58" y="61"/>
                  <a:pt x="58" y="61"/>
                </a:cubicBezTo>
                <a:cubicBezTo>
                  <a:pt x="59" y="61"/>
                  <a:pt x="59" y="61"/>
                  <a:pt x="60" y="60"/>
                </a:cubicBezTo>
                <a:cubicBezTo>
                  <a:pt x="58" y="61"/>
                  <a:pt x="55" y="62"/>
                  <a:pt x="53" y="63"/>
                </a:cubicBezTo>
                <a:lnTo>
                  <a:pt x="53" y="64"/>
                </a:lnTo>
                <a:close/>
                <a:moveTo>
                  <a:pt x="75" y="47"/>
                </a:moveTo>
                <a:cubicBezTo>
                  <a:pt x="73" y="48"/>
                  <a:pt x="70" y="49"/>
                  <a:pt x="67" y="51"/>
                </a:cubicBezTo>
                <a:cubicBezTo>
                  <a:pt x="63" y="53"/>
                  <a:pt x="58" y="55"/>
                  <a:pt x="55" y="59"/>
                </a:cubicBezTo>
                <a:cubicBezTo>
                  <a:pt x="57" y="58"/>
                  <a:pt x="59" y="57"/>
                  <a:pt x="61" y="56"/>
                </a:cubicBezTo>
                <a:cubicBezTo>
                  <a:pt x="65" y="55"/>
                  <a:pt x="70" y="52"/>
                  <a:pt x="74" y="50"/>
                </a:cubicBezTo>
                <a:cubicBezTo>
                  <a:pt x="74" y="50"/>
                  <a:pt x="74" y="50"/>
                  <a:pt x="75" y="50"/>
                </a:cubicBezTo>
                <a:cubicBezTo>
                  <a:pt x="75" y="50"/>
                  <a:pt x="75" y="50"/>
                  <a:pt x="75" y="50"/>
                </a:cubicBezTo>
                <a:cubicBezTo>
                  <a:pt x="75" y="49"/>
                  <a:pt x="75" y="48"/>
                  <a:pt x="75" y="47"/>
                </a:cubicBezTo>
                <a:close/>
                <a:moveTo>
                  <a:pt x="53" y="47"/>
                </a:moveTo>
                <a:cubicBezTo>
                  <a:pt x="53" y="50"/>
                  <a:pt x="53" y="52"/>
                  <a:pt x="53" y="55"/>
                </a:cubicBezTo>
                <a:cubicBezTo>
                  <a:pt x="56" y="52"/>
                  <a:pt x="59" y="51"/>
                  <a:pt x="61" y="49"/>
                </a:cubicBezTo>
                <a:cubicBezTo>
                  <a:pt x="65" y="47"/>
                  <a:pt x="69" y="46"/>
                  <a:pt x="73" y="44"/>
                </a:cubicBezTo>
                <a:cubicBezTo>
                  <a:pt x="73" y="44"/>
                  <a:pt x="74" y="43"/>
                  <a:pt x="75" y="43"/>
                </a:cubicBezTo>
                <a:cubicBezTo>
                  <a:pt x="75" y="40"/>
                  <a:pt x="75" y="37"/>
                  <a:pt x="76" y="34"/>
                </a:cubicBezTo>
                <a:cubicBezTo>
                  <a:pt x="73" y="36"/>
                  <a:pt x="70" y="37"/>
                  <a:pt x="68" y="38"/>
                </a:cubicBezTo>
                <a:cubicBezTo>
                  <a:pt x="67" y="39"/>
                  <a:pt x="66" y="39"/>
                  <a:pt x="65" y="40"/>
                </a:cubicBezTo>
                <a:cubicBezTo>
                  <a:pt x="64" y="40"/>
                  <a:pt x="64" y="40"/>
                  <a:pt x="64" y="40"/>
                </a:cubicBezTo>
                <a:cubicBezTo>
                  <a:pt x="61" y="42"/>
                  <a:pt x="57" y="44"/>
                  <a:pt x="53" y="47"/>
                </a:cubicBezTo>
                <a:close/>
                <a:moveTo>
                  <a:pt x="53" y="37"/>
                </a:moveTo>
                <a:cubicBezTo>
                  <a:pt x="53" y="39"/>
                  <a:pt x="53" y="41"/>
                  <a:pt x="53" y="42"/>
                </a:cubicBezTo>
                <a:cubicBezTo>
                  <a:pt x="56" y="40"/>
                  <a:pt x="59" y="38"/>
                  <a:pt x="63" y="36"/>
                </a:cubicBezTo>
                <a:cubicBezTo>
                  <a:pt x="63" y="36"/>
                  <a:pt x="64" y="35"/>
                  <a:pt x="65" y="35"/>
                </a:cubicBezTo>
                <a:cubicBezTo>
                  <a:pt x="69" y="33"/>
                  <a:pt x="72" y="31"/>
                  <a:pt x="76" y="29"/>
                </a:cubicBezTo>
                <a:cubicBezTo>
                  <a:pt x="76" y="29"/>
                  <a:pt x="76" y="29"/>
                  <a:pt x="76" y="29"/>
                </a:cubicBezTo>
                <a:cubicBezTo>
                  <a:pt x="76" y="28"/>
                  <a:pt x="76" y="27"/>
                  <a:pt x="76" y="26"/>
                </a:cubicBezTo>
                <a:cubicBezTo>
                  <a:pt x="76" y="26"/>
                  <a:pt x="76" y="25"/>
                  <a:pt x="77" y="24"/>
                </a:cubicBezTo>
                <a:cubicBezTo>
                  <a:pt x="76" y="24"/>
                  <a:pt x="76" y="24"/>
                  <a:pt x="76" y="25"/>
                </a:cubicBezTo>
                <a:cubicBezTo>
                  <a:pt x="72" y="28"/>
                  <a:pt x="67" y="31"/>
                  <a:pt x="62" y="33"/>
                </a:cubicBezTo>
                <a:cubicBezTo>
                  <a:pt x="59" y="35"/>
                  <a:pt x="56" y="36"/>
                  <a:pt x="53" y="37"/>
                </a:cubicBezTo>
                <a:close/>
                <a:moveTo>
                  <a:pt x="53" y="33"/>
                </a:moveTo>
                <a:cubicBezTo>
                  <a:pt x="56" y="32"/>
                  <a:pt x="59" y="31"/>
                  <a:pt x="62" y="29"/>
                </a:cubicBezTo>
                <a:cubicBezTo>
                  <a:pt x="64" y="28"/>
                  <a:pt x="65" y="27"/>
                  <a:pt x="67" y="26"/>
                </a:cubicBezTo>
                <a:cubicBezTo>
                  <a:pt x="68" y="26"/>
                  <a:pt x="68" y="26"/>
                  <a:pt x="69" y="25"/>
                </a:cubicBezTo>
                <a:cubicBezTo>
                  <a:pt x="67" y="26"/>
                  <a:pt x="65" y="27"/>
                  <a:pt x="62" y="28"/>
                </a:cubicBezTo>
                <a:cubicBezTo>
                  <a:pt x="62" y="29"/>
                  <a:pt x="62" y="29"/>
                  <a:pt x="62" y="29"/>
                </a:cubicBezTo>
                <a:cubicBezTo>
                  <a:pt x="59" y="30"/>
                  <a:pt x="56" y="31"/>
                  <a:pt x="53" y="32"/>
                </a:cubicBezTo>
                <a:cubicBezTo>
                  <a:pt x="53" y="33"/>
                  <a:pt x="53" y="33"/>
                  <a:pt x="53" y="33"/>
                </a:cubicBezTo>
                <a:close/>
                <a:moveTo>
                  <a:pt x="53" y="22"/>
                </a:moveTo>
                <a:cubicBezTo>
                  <a:pt x="53" y="24"/>
                  <a:pt x="53" y="26"/>
                  <a:pt x="53" y="28"/>
                </a:cubicBezTo>
                <a:cubicBezTo>
                  <a:pt x="56" y="27"/>
                  <a:pt x="58" y="26"/>
                  <a:pt x="60" y="25"/>
                </a:cubicBezTo>
                <a:cubicBezTo>
                  <a:pt x="62" y="25"/>
                  <a:pt x="63" y="24"/>
                  <a:pt x="64" y="23"/>
                </a:cubicBezTo>
                <a:cubicBezTo>
                  <a:pt x="67" y="22"/>
                  <a:pt x="70" y="20"/>
                  <a:pt x="73" y="19"/>
                </a:cubicBezTo>
                <a:cubicBezTo>
                  <a:pt x="73" y="19"/>
                  <a:pt x="73" y="19"/>
                  <a:pt x="74" y="19"/>
                </a:cubicBezTo>
                <a:cubicBezTo>
                  <a:pt x="74" y="19"/>
                  <a:pt x="75" y="20"/>
                  <a:pt x="75" y="20"/>
                </a:cubicBezTo>
                <a:cubicBezTo>
                  <a:pt x="75" y="21"/>
                  <a:pt x="75" y="21"/>
                  <a:pt x="74" y="22"/>
                </a:cubicBezTo>
                <a:cubicBezTo>
                  <a:pt x="73" y="23"/>
                  <a:pt x="72" y="23"/>
                  <a:pt x="71" y="24"/>
                </a:cubicBezTo>
                <a:cubicBezTo>
                  <a:pt x="72" y="23"/>
                  <a:pt x="73" y="23"/>
                  <a:pt x="75" y="22"/>
                </a:cubicBezTo>
                <a:cubicBezTo>
                  <a:pt x="75" y="22"/>
                  <a:pt x="75" y="22"/>
                  <a:pt x="75" y="22"/>
                </a:cubicBezTo>
                <a:cubicBezTo>
                  <a:pt x="76" y="22"/>
                  <a:pt x="76" y="22"/>
                  <a:pt x="77" y="23"/>
                </a:cubicBezTo>
                <a:cubicBezTo>
                  <a:pt x="77" y="20"/>
                  <a:pt x="77" y="17"/>
                  <a:pt x="77" y="15"/>
                </a:cubicBezTo>
                <a:cubicBezTo>
                  <a:pt x="77" y="14"/>
                  <a:pt x="77" y="14"/>
                  <a:pt x="77" y="14"/>
                </a:cubicBezTo>
                <a:cubicBezTo>
                  <a:pt x="77" y="12"/>
                  <a:pt x="77" y="10"/>
                  <a:pt x="77" y="8"/>
                </a:cubicBezTo>
                <a:cubicBezTo>
                  <a:pt x="74" y="11"/>
                  <a:pt x="70" y="13"/>
                  <a:pt x="64" y="16"/>
                </a:cubicBezTo>
                <a:cubicBezTo>
                  <a:pt x="63" y="16"/>
                  <a:pt x="62" y="17"/>
                  <a:pt x="61" y="17"/>
                </a:cubicBezTo>
                <a:cubicBezTo>
                  <a:pt x="61" y="18"/>
                  <a:pt x="61" y="18"/>
                  <a:pt x="61" y="18"/>
                </a:cubicBezTo>
                <a:cubicBezTo>
                  <a:pt x="61" y="19"/>
                  <a:pt x="61" y="19"/>
                  <a:pt x="61" y="19"/>
                </a:cubicBezTo>
                <a:cubicBezTo>
                  <a:pt x="58" y="20"/>
                  <a:pt x="56" y="21"/>
                  <a:pt x="53" y="22"/>
                </a:cubicBezTo>
                <a:close/>
                <a:moveTo>
                  <a:pt x="54" y="15"/>
                </a:moveTo>
                <a:cubicBezTo>
                  <a:pt x="54" y="16"/>
                  <a:pt x="54" y="16"/>
                  <a:pt x="53" y="17"/>
                </a:cubicBezTo>
                <a:cubicBezTo>
                  <a:pt x="58" y="15"/>
                  <a:pt x="62" y="13"/>
                  <a:pt x="66" y="11"/>
                </a:cubicBezTo>
                <a:cubicBezTo>
                  <a:pt x="68" y="10"/>
                  <a:pt x="70" y="9"/>
                  <a:pt x="72" y="8"/>
                </a:cubicBezTo>
                <a:cubicBezTo>
                  <a:pt x="71" y="8"/>
                  <a:pt x="71" y="8"/>
                  <a:pt x="71" y="8"/>
                </a:cubicBezTo>
                <a:cubicBezTo>
                  <a:pt x="70" y="8"/>
                  <a:pt x="69" y="9"/>
                  <a:pt x="68" y="9"/>
                </a:cubicBezTo>
                <a:cubicBezTo>
                  <a:pt x="65" y="10"/>
                  <a:pt x="63" y="11"/>
                  <a:pt x="60" y="12"/>
                </a:cubicBezTo>
                <a:cubicBezTo>
                  <a:pt x="59" y="12"/>
                  <a:pt x="58" y="13"/>
                  <a:pt x="57" y="14"/>
                </a:cubicBezTo>
                <a:cubicBezTo>
                  <a:pt x="56" y="14"/>
                  <a:pt x="55" y="15"/>
                  <a:pt x="54" y="15"/>
                </a:cubicBezTo>
                <a:close/>
                <a:moveTo>
                  <a:pt x="66" y="4"/>
                </a:moveTo>
                <a:cubicBezTo>
                  <a:pt x="67" y="5"/>
                  <a:pt x="67" y="5"/>
                  <a:pt x="67" y="6"/>
                </a:cubicBezTo>
                <a:cubicBezTo>
                  <a:pt x="67" y="5"/>
                  <a:pt x="68" y="5"/>
                  <a:pt x="68" y="5"/>
                </a:cubicBezTo>
                <a:cubicBezTo>
                  <a:pt x="69" y="5"/>
                  <a:pt x="70" y="4"/>
                  <a:pt x="71" y="4"/>
                </a:cubicBezTo>
                <a:cubicBezTo>
                  <a:pt x="69" y="4"/>
                  <a:pt x="68" y="4"/>
                  <a:pt x="66" y="4"/>
                </a:cubicBez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8983" name="任意多边形 1048982"/>
          <p:cNvSpPr/>
          <p:nvPr/>
        </p:nvSpPr>
        <p:spPr bwMode="auto">
          <a:xfrm>
            <a:off x="6567487" y="5241925"/>
            <a:ext cx="225425" cy="160337"/>
          </a:xfrm>
          <a:custGeom>
            <a:avLst/>
            <a:gdLst/>
            <a:ahLst/>
            <a:cxnLst/>
            <a:rect l="0" t="0" r="0" b="0"/>
            <a:pathLst>
              <a:path w="24" h="14">
                <a:moveTo>
                  <a:pt x="3" y="14"/>
                </a:moveTo>
                <a:cubicBezTo>
                  <a:pt x="2" y="14"/>
                  <a:pt x="1" y="13"/>
                  <a:pt x="0" y="12"/>
                </a:cubicBezTo>
                <a:cubicBezTo>
                  <a:pt x="0" y="11"/>
                  <a:pt x="1" y="10"/>
                  <a:pt x="2" y="9"/>
                </a:cubicBezTo>
                <a:cubicBezTo>
                  <a:pt x="9" y="5"/>
                  <a:pt x="15" y="2"/>
                  <a:pt x="21" y="0"/>
                </a:cubicBezTo>
                <a:cubicBezTo>
                  <a:pt x="21" y="0"/>
                  <a:pt x="21" y="0"/>
                  <a:pt x="22" y="0"/>
                </a:cubicBezTo>
                <a:cubicBezTo>
                  <a:pt x="23" y="0"/>
                  <a:pt x="23" y="0"/>
                  <a:pt x="24" y="1"/>
                </a:cubicBezTo>
                <a:cubicBezTo>
                  <a:pt x="24" y="2"/>
                  <a:pt x="24" y="3"/>
                  <a:pt x="23" y="4"/>
                </a:cubicBezTo>
                <a:cubicBezTo>
                  <a:pt x="19" y="7"/>
                  <a:pt x="14" y="9"/>
                  <a:pt x="10" y="11"/>
                </a:cubicBezTo>
                <a:cubicBezTo>
                  <a:pt x="8" y="12"/>
                  <a:pt x="6" y="13"/>
                  <a:pt x="4" y="14"/>
                </a:cubicBezTo>
                <a:cubicBezTo>
                  <a:pt x="4" y="14"/>
                  <a:pt x="3" y="14"/>
                  <a:pt x="3" y="14"/>
                </a:cubicBez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8984" name="任意多边形 1048983"/>
          <p:cNvSpPr/>
          <p:nvPr/>
        </p:nvSpPr>
        <p:spPr bwMode="auto">
          <a:xfrm>
            <a:off x="6151562" y="6046787"/>
            <a:ext cx="342900" cy="69850"/>
          </a:xfrm>
          <a:custGeom>
            <a:avLst/>
            <a:gdLst/>
            <a:ahLst/>
            <a:cxnLst/>
            <a:rect l="0" t="0" r="0" b="0"/>
            <a:pathLst>
              <a:path w="37" h="6">
                <a:moveTo>
                  <a:pt x="28" y="6"/>
                </a:moveTo>
                <a:cubicBezTo>
                  <a:pt x="26" y="6"/>
                  <a:pt x="24" y="5"/>
                  <a:pt x="22" y="5"/>
                </a:cubicBezTo>
                <a:cubicBezTo>
                  <a:pt x="21" y="5"/>
                  <a:pt x="20" y="5"/>
                  <a:pt x="19" y="5"/>
                </a:cubicBezTo>
                <a:cubicBezTo>
                  <a:pt x="17" y="5"/>
                  <a:pt x="15" y="5"/>
                  <a:pt x="13" y="5"/>
                </a:cubicBezTo>
                <a:cubicBezTo>
                  <a:pt x="10" y="5"/>
                  <a:pt x="6" y="5"/>
                  <a:pt x="2" y="5"/>
                </a:cubicBezTo>
                <a:cubicBezTo>
                  <a:pt x="1" y="4"/>
                  <a:pt x="0" y="3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3" y="0"/>
                  <a:pt x="3" y="0"/>
                  <a:pt x="3" y="0"/>
                </a:cubicBezTo>
                <a:cubicBezTo>
                  <a:pt x="9" y="0"/>
                  <a:pt x="14" y="0"/>
                  <a:pt x="19" y="0"/>
                </a:cubicBezTo>
                <a:cubicBezTo>
                  <a:pt x="21" y="0"/>
                  <a:pt x="24" y="0"/>
                  <a:pt x="27" y="0"/>
                </a:cubicBezTo>
                <a:cubicBezTo>
                  <a:pt x="27" y="0"/>
                  <a:pt x="27" y="0"/>
                  <a:pt x="27" y="0"/>
                </a:cubicBezTo>
                <a:cubicBezTo>
                  <a:pt x="28" y="0"/>
                  <a:pt x="29" y="0"/>
                  <a:pt x="29" y="0"/>
                </a:cubicBezTo>
                <a:cubicBezTo>
                  <a:pt x="30" y="0"/>
                  <a:pt x="31" y="0"/>
                  <a:pt x="32" y="0"/>
                </a:cubicBezTo>
                <a:cubicBezTo>
                  <a:pt x="33" y="0"/>
                  <a:pt x="34" y="0"/>
                  <a:pt x="35" y="0"/>
                </a:cubicBezTo>
                <a:cubicBezTo>
                  <a:pt x="36" y="0"/>
                  <a:pt x="37" y="1"/>
                  <a:pt x="37" y="3"/>
                </a:cubicBezTo>
                <a:cubicBezTo>
                  <a:pt x="37" y="4"/>
                  <a:pt x="36" y="5"/>
                  <a:pt x="35" y="5"/>
                </a:cubicBezTo>
                <a:cubicBezTo>
                  <a:pt x="33" y="5"/>
                  <a:pt x="31" y="6"/>
                  <a:pt x="28" y="6"/>
                </a:cubicBez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8985" name="任意多边形 1048984"/>
          <p:cNvSpPr/>
          <p:nvPr/>
        </p:nvSpPr>
        <p:spPr bwMode="auto">
          <a:xfrm>
            <a:off x="6446837" y="4333875"/>
            <a:ext cx="38100" cy="57150"/>
          </a:xfrm>
          <a:custGeom>
            <a:avLst/>
            <a:gdLst/>
            <a:ahLst/>
            <a:cxnLst/>
            <a:rect l="0" t="0" r="0" b="0"/>
            <a:pathLst>
              <a:path w="4" h="5">
                <a:moveTo>
                  <a:pt x="2" y="5"/>
                </a:moveTo>
                <a:cubicBezTo>
                  <a:pt x="1" y="5"/>
                  <a:pt x="0" y="4"/>
                  <a:pt x="0" y="2"/>
                </a:cubicBezTo>
                <a:cubicBezTo>
                  <a:pt x="0" y="2"/>
                  <a:pt x="0" y="1"/>
                  <a:pt x="1" y="1"/>
                </a:cubicBezTo>
                <a:cubicBezTo>
                  <a:pt x="1" y="1"/>
                  <a:pt x="2" y="0"/>
                  <a:pt x="2" y="0"/>
                </a:cubicBezTo>
                <a:cubicBezTo>
                  <a:pt x="4" y="0"/>
                  <a:pt x="4" y="2"/>
                  <a:pt x="4" y="3"/>
                </a:cubicBezTo>
                <a:cubicBezTo>
                  <a:pt x="4" y="3"/>
                  <a:pt x="4" y="4"/>
                  <a:pt x="4" y="4"/>
                </a:cubicBezTo>
                <a:cubicBezTo>
                  <a:pt x="3" y="4"/>
                  <a:pt x="3" y="5"/>
                  <a:pt x="2" y="5"/>
                </a:cubicBez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8986" name="任意多边形 1048985"/>
          <p:cNvSpPr/>
          <p:nvPr/>
        </p:nvSpPr>
        <p:spPr bwMode="auto">
          <a:xfrm>
            <a:off x="6521450" y="4321175"/>
            <a:ext cx="46037" cy="58737"/>
          </a:xfrm>
          <a:custGeom>
            <a:avLst/>
            <a:gdLst/>
            <a:ahLst/>
            <a:cxnLst/>
            <a:rect l="0" t="0" r="0" b="0"/>
            <a:pathLst>
              <a:path w="5" h="5">
                <a:moveTo>
                  <a:pt x="2" y="5"/>
                </a:moveTo>
                <a:cubicBezTo>
                  <a:pt x="2" y="5"/>
                  <a:pt x="1" y="5"/>
                  <a:pt x="1" y="4"/>
                </a:cubicBezTo>
                <a:cubicBezTo>
                  <a:pt x="0" y="4"/>
                  <a:pt x="0" y="3"/>
                  <a:pt x="0" y="3"/>
                </a:cubicBezTo>
                <a:cubicBezTo>
                  <a:pt x="0" y="2"/>
                  <a:pt x="0" y="1"/>
                  <a:pt x="1" y="1"/>
                </a:cubicBezTo>
                <a:cubicBezTo>
                  <a:pt x="1" y="1"/>
                  <a:pt x="2" y="0"/>
                  <a:pt x="2" y="0"/>
                </a:cubicBezTo>
                <a:cubicBezTo>
                  <a:pt x="2" y="0"/>
                  <a:pt x="3" y="0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4" y="1"/>
                  <a:pt x="5" y="2"/>
                  <a:pt x="5" y="2"/>
                </a:cubicBezTo>
                <a:cubicBezTo>
                  <a:pt x="5" y="3"/>
                  <a:pt x="4" y="4"/>
                  <a:pt x="3" y="4"/>
                </a:cubicBezTo>
                <a:cubicBezTo>
                  <a:pt x="3" y="5"/>
                  <a:pt x="2" y="5"/>
                  <a:pt x="2" y="5"/>
                </a:cubicBez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8987" name="任意多边形 1048986"/>
          <p:cNvSpPr/>
          <p:nvPr/>
        </p:nvSpPr>
        <p:spPr bwMode="auto">
          <a:xfrm>
            <a:off x="6596062" y="4276725"/>
            <a:ext cx="46037" cy="44450"/>
          </a:xfrm>
          <a:custGeom>
            <a:avLst/>
            <a:gdLst/>
            <a:ahLst/>
            <a:cxnLst/>
            <a:rect l="0" t="0" r="0" b="0"/>
            <a:pathLst>
              <a:path w="5" h="4">
                <a:moveTo>
                  <a:pt x="2" y="4"/>
                </a:moveTo>
                <a:cubicBezTo>
                  <a:pt x="2" y="4"/>
                  <a:pt x="2" y="4"/>
                  <a:pt x="2" y="4"/>
                </a:cubicBezTo>
                <a:cubicBezTo>
                  <a:pt x="2" y="4"/>
                  <a:pt x="2" y="4"/>
                  <a:pt x="2" y="4"/>
                </a:cubicBezTo>
                <a:cubicBezTo>
                  <a:pt x="1" y="4"/>
                  <a:pt x="0" y="3"/>
                  <a:pt x="0" y="2"/>
                </a:cubicBezTo>
                <a:cubicBezTo>
                  <a:pt x="0" y="1"/>
                  <a:pt x="0" y="1"/>
                  <a:pt x="0" y="0"/>
                </a:cubicBezTo>
                <a:cubicBezTo>
                  <a:pt x="1" y="0"/>
                  <a:pt x="1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3" y="0"/>
                  <a:pt x="3" y="0"/>
                  <a:pt x="4" y="0"/>
                </a:cubicBezTo>
                <a:cubicBezTo>
                  <a:pt x="4" y="1"/>
                  <a:pt x="5" y="1"/>
                  <a:pt x="4" y="2"/>
                </a:cubicBezTo>
                <a:cubicBezTo>
                  <a:pt x="4" y="3"/>
                  <a:pt x="3" y="4"/>
                  <a:pt x="2" y="4"/>
                </a:cubicBez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8988" name="任意多边形 1048987"/>
          <p:cNvSpPr/>
          <p:nvPr/>
        </p:nvSpPr>
        <p:spPr bwMode="auto">
          <a:xfrm>
            <a:off x="6521450" y="4264025"/>
            <a:ext cx="46037" cy="46037"/>
          </a:xfrm>
          <a:custGeom>
            <a:avLst/>
            <a:gdLst/>
            <a:ahLst/>
            <a:cxnLst/>
            <a:rect l="0" t="0" r="0" b="0"/>
            <a:pathLst>
              <a:path w="5" h="4">
                <a:moveTo>
                  <a:pt x="2" y="4"/>
                </a:moveTo>
                <a:cubicBezTo>
                  <a:pt x="1" y="4"/>
                  <a:pt x="0" y="4"/>
                  <a:pt x="0" y="2"/>
                </a:cubicBezTo>
                <a:cubicBezTo>
                  <a:pt x="0" y="2"/>
                  <a:pt x="0" y="1"/>
                  <a:pt x="1" y="1"/>
                </a:cubicBezTo>
                <a:cubicBezTo>
                  <a:pt x="1" y="0"/>
                  <a:pt x="1" y="0"/>
                  <a:pt x="2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0"/>
                  <a:pt x="4" y="0"/>
                  <a:pt x="4" y="1"/>
                </a:cubicBezTo>
                <a:cubicBezTo>
                  <a:pt x="5" y="1"/>
                  <a:pt x="5" y="2"/>
                  <a:pt x="5" y="3"/>
                </a:cubicBezTo>
                <a:cubicBezTo>
                  <a:pt x="5" y="3"/>
                  <a:pt x="5" y="4"/>
                  <a:pt x="4" y="4"/>
                </a:cubicBezTo>
                <a:cubicBezTo>
                  <a:pt x="4" y="4"/>
                  <a:pt x="3" y="4"/>
                  <a:pt x="3" y="4"/>
                </a:cubicBezTo>
                <a:lnTo>
                  <a:pt x="2" y="4"/>
                </a:ln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8989" name="任意多边形 1048988"/>
          <p:cNvSpPr/>
          <p:nvPr/>
        </p:nvSpPr>
        <p:spPr bwMode="auto">
          <a:xfrm>
            <a:off x="6672262" y="4264025"/>
            <a:ext cx="34925" cy="46037"/>
          </a:xfrm>
          <a:custGeom>
            <a:avLst/>
            <a:gdLst/>
            <a:ahLst/>
            <a:cxnLst/>
            <a:rect l="0" t="0" r="0" b="0"/>
            <a:pathLst>
              <a:path w="4" h="4">
                <a:moveTo>
                  <a:pt x="2" y="4"/>
                </a:moveTo>
                <a:cubicBezTo>
                  <a:pt x="1" y="4"/>
                  <a:pt x="0" y="3"/>
                  <a:pt x="0" y="2"/>
                </a:cubicBezTo>
                <a:cubicBezTo>
                  <a:pt x="0" y="1"/>
                  <a:pt x="0" y="1"/>
                  <a:pt x="0" y="0"/>
                </a:cubicBezTo>
                <a:cubicBezTo>
                  <a:pt x="1" y="0"/>
                  <a:pt x="1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3" y="0"/>
                  <a:pt x="3" y="0"/>
                  <a:pt x="4" y="0"/>
                </a:cubicBezTo>
                <a:cubicBezTo>
                  <a:pt x="4" y="1"/>
                  <a:pt x="4" y="1"/>
                  <a:pt x="4" y="2"/>
                </a:cubicBezTo>
                <a:cubicBezTo>
                  <a:pt x="4" y="3"/>
                  <a:pt x="4" y="3"/>
                  <a:pt x="3" y="3"/>
                </a:cubicBezTo>
                <a:cubicBezTo>
                  <a:pt x="3" y="4"/>
                  <a:pt x="2" y="4"/>
                  <a:pt x="2" y="4"/>
                </a:cubicBez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8990" name="任意多边形 1048989"/>
          <p:cNvSpPr/>
          <p:nvPr/>
        </p:nvSpPr>
        <p:spPr bwMode="auto">
          <a:xfrm>
            <a:off x="6132512" y="4217987"/>
            <a:ext cx="817562" cy="1862137"/>
          </a:xfrm>
          <a:custGeom>
            <a:avLst/>
            <a:gdLst/>
            <a:ahLst/>
            <a:cxnLst/>
            <a:rect l="0" t="0" r="0" b="0"/>
            <a:pathLst>
              <a:path w="88" h="162">
                <a:moveTo>
                  <a:pt x="44" y="162"/>
                </a:moveTo>
                <a:cubicBezTo>
                  <a:pt x="43" y="162"/>
                  <a:pt x="41" y="161"/>
                  <a:pt x="41" y="160"/>
                </a:cubicBezTo>
                <a:cubicBezTo>
                  <a:pt x="41" y="157"/>
                  <a:pt x="41" y="155"/>
                  <a:pt x="41" y="153"/>
                </a:cubicBezTo>
                <a:cubicBezTo>
                  <a:pt x="41" y="152"/>
                  <a:pt x="41" y="151"/>
                  <a:pt x="41" y="151"/>
                </a:cubicBezTo>
                <a:cubicBezTo>
                  <a:pt x="41" y="151"/>
                  <a:pt x="41" y="149"/>
                  <a:pt x="41" y="148"/>
                </a:cubicBezTo>
                <a:cubicBezTo>
                  <a:pt x="41" y="148"/>
                  <a:pt x="40" y="147"/>
                  <a:pt x="40" y="146"/>
                </a:cubicBezTo>
                <a:cubicBezTo>
                  <a:pt x="39" y="145"/>
                  <a:pt x="40" y="144"/>
                  <a:pt x="41" y="143"/>
                </a:cubicBezTo>
                <a:cubicBezTo>
                  <a:pt x="41" y="143"/>
                  <a:pt x="41" y="143"/>
                  <a:pt x="41" y="143"/>
                </a:cubicBezTo>
                <a:cubicBezTo>
                  <a:pt x="41" y="126"/>
                  <a:pt x="42" y="108"/>
                  <a:pt x="43" y="87"/>
                </a:cubicBezTo>
                <a:cubicBezTo>
                  <a:pt x="42" y="87"/>
                  <a:pt x="42" y="86"/>
                  <a:pt x="42" y="86"/>
                </a:cubicBezTo>
                <a:cubicBezTo>
                  <a:pt x="42" y="85"/>
                  <a:pt x="42" y="84"/>
                  <a:pt x="43" y="83"/>
                </a:cubicBezTo>
                <a:cubicBezTo>
                  <a:pt x="43" y="82"/>
                  <a:pt x="43" y="80"/>
                  <a:pt x="44" y="79"/>
                </a:cubicBezTo>
                <a:cubicBezTo>
                  <a:pt x="43" y="78"/>
                  <a:pt x="43" y="78"/>
                  <a:pt x="43" y="77"/>
                </a:cubicBezTo>
                <a:cubicBezTo>
                  <a:pt x="43" y="76"/>
                  <a:pt x="43" y="76"/>
                  <a:pt x="44" y="76"/>
                </a:cubicBezTo>
                <a:cubicBezTo>
                  <a:pt x="44" y="73"/>
                  <a:pt x="44" y="73"/>
                  <a:pt x="44" y="73"/>
                </a:cubicBezTo>
                <a:cubicBezTo>
                  <a:pt x="44" y="72"/>
                  <a:pt x="44" y="72"/>
                  <a:pt x="44" y="71"/>
                </a:cubicBezTo>
                <a:cubicBezTo>
                  <a:pt x="44" y="70"/>
                  <a:pt x="44" y="70"/>
                  <a:pt x="44" y="70"/>
                </a:cubicBezTo>
                <a:cubicBezTo>
                  <a:pt x="44" y="69"/>
                  <a:pt x="44" y="68"/>
                  <a:pt x="44" y="67"/>
                </a:cubicBezTo>
                <a:cubicBezTo>
                  <a:pt x="44" y="66"/>
                  <a:pt x="44" y="65"/>
                  <a:pt x="44" y="64"/>
                </a:cubicBezTo>
                <a:cubicBezTo>
                  <a:pt x="44" y="63"/>
                  <a:pt x="44" y="63"/>
                  <a:pt x="44" y="62"/>
                </a:cubicBezTo>
                <a:cubicBezTo>
                  <a:pt x="44" y="62"/>
                  <a:pt x="44" y="61"/>
                  <a:pt x="44" y="61"/>
                </a:cubicBezTo>
                <a:cubicBezTo>
                  <a:pt x="44" y="61"/>
                  <a:pt x="45" y="61"/>
                  <a:pt x="45" y="61"/>
                </a:cubicBezTo>
                <a:cubicBezTo>
                  <a:pt x="45" y="58"/>
                  <a:pt x="45" y="56"/>
                  <a:pt x="45" y="54"/>
                </a:cubicBezTo>
                <a:cubicBezTo>
                  <a:pt x="45" y="53"/>
                  <a:pt x="45" y="53"/>
                  <a:pt x="45" y="53"/>
                </a:cubicBezTo>
                <a:cubicBezTo>
                  <a:pt x="45" y="53"/>
                  <a:pt x="45" y="52"/>
                  <a:pt x="45" y="51"/>
                </a:cubicBezTo>
                <a:cubicBezTo>
                  <a:pt x="45" y="51"/>
                  <a:pt x="45" y="50"/>
                  <a:pt x="46" y="50"/>
                </a:cubicBezTo>
                <a:cubicBezTo>
                  <a:pt x="46" y="49"/>
                  <a:pt x="46" y="49"/>
                  <a:pt x="46" y="49"/>
                </a:cubicBezTo>
                <a:cubicBezTo>
                  <a:pt x="46" y="46"/>
                  <a:pt x="47" y="43"/>
                  <a:pt x="47" y="41"/>
                </a:cubicBezTo>
                <a:cubicBezTo>
                  <a:pt x="48" y="36"/>
                  <a:pt x="48" y="31"/>
                  <a:pt x="48" y="26"/>
                </a:cubicBezTo>
                <a:cubicBezTo>
                  <a:pt x="48" y="25"/>
                  <a:pt x="48" y="23"/>
                  <a:pt x="48" y="22"/>
                </a:cubicBezTo>
                <a:cubicBezTo>
                  <a:pt x="47" y="22"/>
                  <a:pt x="46" y="21"/>
                  <a:pt x="46" y="21"/>
                </a:cubicBezTo>
                <a:cubicBezTo>
                  <a:pt x="46" y="20"/>
                  <a:pt x="46" y="20"/>
                  <a:pt x="46" y="20"/>
                </a:cubicBezTo>
                <a:cubicBezTo>
                  <a:pt x="44" y="20"/>
                  <a:pt x="42" y="20"/>
                  <a:pt x="40" y="19"/>
                </a:cubicBezTo>
                <a:cubicBezTo>
                  <a:pt x="40" y="19"/>
                  <a:pt x="39" y="19"/>
                  <a:pt x="39" y="19"/>
                </a:cubicBezTo>
                <a:cubicBezTo>
                  <a:pt x="37" y="19"/>
                  <a:pt x="37" y="19"/>
                  <a:pt x="37" y="19"/>
                </a:cubicBezTo>
                <a:cubicBezTo>
                  <a:pt x="34" y="19"/>
                  <a:pt x="30" y="19"/>
                  <a:pt x="27" y="19"/>
                </a:cubicBezTo>
                <a:cubicBezTo>
                  <a:pt x="26" y="19"/>
                  <a:pt x="25" y="19"/>
                  <a:pt x="24" y="19"/>
                </a:cubicBezTo>
                <a:cubicBezTo>
                  <a:pt x="18" y="19"/>
                  <a:pt x="13" y="19"/>
                  <a:pt x="8" y="20"/>
                </a:cubicBezTo>
                <a:cubicBezTo>
                  <a:pt x="8" y="21"/>
                  <a:pt x="8" y="23"/>
                  <a:pt x="8" y="24"/>
                </a:cubicBezTo>
                <a:cubicBezTo>
                  <a:pt x="8" y="24"/>
                  <a:pt x="8" y="25"/>
                  <a:pt x="8" y="25"/>
                </a:cubicBezTo>
                <a:cubicBezTo>
                  <a:pt x="8" y="27"/>
                  <a:pt x="8" y="28"/>
                  <a:pt x="8" y="30"/>
                </a:cubicBezTo>
                <a:cubicBezTo>
                  <a:pt x="8" y="31"/>
                  <a:pt x="8" y="32"/>
                  <a:pt x="8" y="33"/>
                </a:cubicBezTo>
                <a:cubicBezTo>
                  <a:pt x="9" y="39"/>
                  <a:pt x="9" y="45"/>
                  <a:pt x="8" y="51"/>
                </a:cubicBezTo>
                <a:cubicBezTo>
                  <a:pt x="8" y="63"/>
                  <a:pt x="8" y="75"/>
                  <a:pt x="8" y="86"/>
                </a:cubicBezTo>
                <a:cubicBezTo>
                  <a:pt x="7" y="109"/>
                  <a:pt x="6" y="133"/>
                  <a:pt x="4" y="158"/>
                </a:cubicBezTo>
                <a:cubicBezTo>
                  <a:pt x="4" y="159"/>
                  <a:pt x="3" y="160"/>
                  <a:pt x="2" y="160"/>
                </a:cubicBezTo>
                <a:cubicBezTo>
                  <a:pt x="1" y="160"/>
                  <a:pt x="0" y="159"/>
                  <a:pt x="0" y="158"/>
                </a:cubicBezTo>
                <a:cubicBezTo>
                  <a:pt x="0" y="142"/>
                  <a:pt x="1" y="126"/>
                  <a:pt x="1" y="110"/>
                </a:cubicBezTo>
                <a:cubicBezTo>
                  <a:pt x="2" y="102"/>
                  <a:pt x="2" y="93"/>
                  <a:pt x="3" y="84"/>
                </a:cubicBezTo>
                <a:cubicBezTo>
                  <a:pt x="3" y="80"/>
                  <a:pt x="3" y="80"/>
                  <a:pt x="3" y="80"/>
                </a:cubicBezTo>
                <a:cubicBezTo>
                  <a:pt x="3" y="69"/>
                  <a:pt x="3" y="59"/>
                  <a:pt x="4" y="48"/>
                </a:cubicBezTo>
                <a:cubicBezTo>
                  <a:pt x="4" y="42"/>
                  <a:pt x="4" y="36"/>
                  <a:pt x="4" y="30"/>
                </a:cubicBezTo>
                <a:cubicBezTo>
                  <a:pt x="4" y="29"/>
                  <a:pt x="4" y="28"/>
                  <a:pt x="4" y="27"/>
                </a:cubicBezTo>
                <a:cubicBezTo>
                  <a:pt x="3" y="25"/>
                  <a:pt x="3" y="23"/>
                  <a:pt x="4" y="21"/>
                </a:cubicBezTo>
                <a:cubicBezTo>
                  <a:pt x="3" y="20"/>
                  <a:pt x="3" y="20"/>
                  <a:pt x="3" y="19"/>
                </a:cubicBezTo>
                <a:cubicBezTo>
                  <a:pt x="3" y="18"/>
                  <a:pt x="3" y="17"/>
                  <a:pt x="4" y="17"/>
                </a:cubicBezTo>
                <a:cubicBezTo>
                  <a:pt x="4" y="16"/>
                  <a:pt x="4" y="16"/>
                  <a:pt x="4" y="16"/>
                </a:cubicBezTo>
                <a:cubicBezTo>
                  <a:pt x="4" y="15"/>
                  <a:pt x="5" y="15"/>
                  <a:pt x="6" y="15"/>
                </a:cubicBezTo>
                <a:cubicBezTo>
                  <a:pt x="11" y="14"/>
                  <a:pt x="16" y="11"/>
                  <a:pt x="20" y="9"/>
                </a:cubicBezTo>
                <a:cubicBezTo>
                  <a:pt x="22" y="8"/>
                  <a:pt x="23" y="7"/>
                  <a:pt x="24" y="6"/>
                </a:cubicBezTo>
                <a:cubicBezTo>
                  <a:pt x="28" y="4"/>
                  <a:pt x="31" y="2"/>
                  <a:pt x="34" y="1"/>
                </a:cubicBezTo>
                <a:cubicBezTo>
                  <a:pt x="35" y="1"/>
                  <a:pt x="35" y="0"/>
                  <a:pt x="36" y="0"/>
                </a:cubicBezTo>
                <a:cubicBezTo>
                  <a:pt x="41" y="0"/>
                  <a:pt x="45" y="0"/>
                  <a:pt x="50" y="0"/>
                </a:cubicBezTo>
                <a:cubicBezTo>
                  <a:pt x="52" y="0"/>
                  <a:pt x="55" y="0"/>
                  <a:pt x="57" y="0"/>
                </a:cubicBezTo>
                <a:cubicBezTo>
                  <a:pt x="59" y="0"/>
                  <a:pt x="62" y="0"/>
                  <a:pt x="64" y="0"/>
                </a:cubicBezTo>
                <a:cubicBezTo>
                  <a:pt x="66" y="0"/>
                  <a:pt x="69" y="0"/>
                  <a:pt x="71" y="0"/>
                </a:cubicBezTo>
                <a:cubicBezTo>
                  <a:pt x="71" y="0"/>
                  <a:pt x="71" y="0"/>
                  <a:pt x="71" y="0"/>
                </a:cubicBezTo>
                <a:cubicBezTo>
                  <a:pt x="72" y="0"/>
                  <a:pt x="72" y="0"/>
                  <a:pt x="72" y="0"/>
                </a:cubicBezTo>
                <a:cubicBezTo>
                  <a:pt x="73" y="0"/>
                  <a:pt x="73" y="0"/>
                  <a:pt x="74" y="0"/>
                </a:cubicBezTo>
                <a:cubicBezTo>
                  <a:pt x="75" y="0"/>
                  <a:pt x="76" y="0"/>
                  <a:pt x="77" y="0"/>
                </a:cubicBezTo>
                <a:cubicBezTo>
                  <a:pt x="79" y="0"/>
                  <a:pt x="79" y="2"/>
                  <a:pt x="79" y="3"/>
                </a:cubicBezTo>
                <a:cubicBezTo>
                  <a:pt x="79" y="4"/>
                  <a:pt x="78" y="5"/>
                  <a:pt x="77" y="5"/>
                </a:cubicBezTo>
                <a:cubicBezTo>
                  <a:pt x="76" y="5"/>
                  <a:pt x="75" y="5"/>
                  <a:pt x="74" y="5"/>
                </a:cubicBezTo>
                <a:cubicBezTo>
                  <a:pt x="75" y="10"/>
                  <a:pt x="75" y="15"/>
                  <a:pt x="75" y="20"/>
                </a:cubicBezTo>
                <a:cubicBezTo>
                  <a:pt x="75" y="20"/>
                  <a:pt x="76" y="21"/>
                  <a:pt x="76" y="21"/>
                </a:cubicBezTo>
                <a:cubicBezTo>
                  <a:pt x="76" y="21"/>
                  <a:pt x="75" y="22"/>
                  <a:pt x="75" y="22"/>
                </a:cubicBezTo>
                <a:cubicBezTo>
                  <a:pt x="75" y="30"/>
                  <a:pt x="75" y="38"/>
                  <a:pt x="75" y="45"/>
                </a:cubicBezTo>
                <a:cubicBezTo>
                  <a:pt x="74" y="53"/>
                  <a:pt x="74" y="62"/>
                  <a:pt x="74" y="70"/>
                </a:cubicBezTo>
                <a:cubicBezTo>
                  <a:pt x="74" y="75"/>
                  <a:pt x="75" y="80"/>
                  <a:pt x="75" y="84"/>
                </a:cubicBezTo>
                <a:cubicBezTo>
                  <a:pt x="75" y="90"/>
                  <a:pt x="76" y="97"/>
                  <a:pt x="76" y="103"/>
                </a:cubicBezTo>
                <a:cubicBezTo>
                  <a:pt x="76" y="106"/>
                  <a:pt x="76" y="106"/>
                  <a:pt x="76" y="106"/>
                </a:cubicBezTo>
                <a:cubicBezTo>
                  <a:pt x="76" y="108"/>
                  <a:pt x="76" y="109"/>
                  <a:pt x="76" y="111"/>
                </a:cubicBezTo>
                <a:cubicBezTo>
                  <a:pt x="76" y="111"/>
                  <a:pt x="77" y="112"/>
                  <a:pt x="77" y="112"/>
                </a:cubicBezTo>
                <a:cubicBezTo>
                  <a:pt x="77" y="113"/>
                  <a:pt x="77" y="114"/>
                  <a:pt x="77" y="115"/>
                </a:cubicBezTo>
                <a:cubicBezTo>
                  <a:pt x="76" y="115"/>
                  <a:pt x="76" y="116"/>
                  <a:pt x="76" y="116"/>
                </a:cubicBezTo>
                <a:cubicBezTo>
                  <a:pt x="76" y="123"/>
                  <a:pt x="75" y="129"/>
                  <a:pt x="75" y="134"/>
                </a:cubicBezTo>
                <a:cubicBezTo>
                  <a:pt x="75" y="135"/>
                  <a:pt x="74" y="136"/>
                  <a:pt x="72" y="136"/>
                </a:cubicBezTo>
                <a:cubicBezTo>
                  <a:pt x="71" y="136"/>
                  <a:pt x="70" y="135"/>
                  <a:pt x="70" y="134"/>
                </a:cubicBezTo>
                <a:cubicBezTo>
                  <a:pt x="69" y="135"/>
                  <a:pt x="67" y="135"/>
                  <a:pt x="66" y="136"/>
                </a:cubicBezTo>
                <a:cubicBezTo>
                  <a:pt x="67" y="136"/>
                  <a:pt x="67" y="137"/>
                  <a:pt x="68" y="138"/>
                </a:cubicBezTo>
                <a:cubicBezTo>
                  <a:pt x="68" y="139"/>
                  <a:pt x="68" y="139"/>
                  <a:pt x="67" y="140"/>
                </a:cubicBezTo>
                <a:cubicBezTo>
                  <a:pt x="66" y="141"/>
                  <a:pt x="66" y="142"/>
                  <a:pt x="64" y="143"/>
                </a:cubicBezTo>
                <a:cubicBezTo>
                  <a:pt x="65" y="143"/>
                  <a:pt x="65" y="143"/>
                  <a:pt x="65" y="143"/>
                </a:cubicBezTo>
                <a:cubicBezTo>
                  <a:pt x="66" y="142"/>
                  <a:pt x="67" y="142"/>
                  <a:pt x="68" y="142"/>
                </a:cubicBezTo>
                <a:cubicBezTo>
                  <a:pt x="69" y="142"/>
                  <a:pt x="69" y="142"/>
                  <a:pt x="69" y="142"/>
                </a:cubicBezTo>
                <a:cubicBezTo>
                  <a:pt x="69" y="142"/>
                  <a:pt x="69" y="141"/>
                  <a:pt x="69" y="141"/>
                </a:cubicBezTo>
                <a:cubicBezTo>
                  <a:pt x="69" y="140"/>
                  <a:pt x="68" y="139"/>
                  <a:pt x="68" y="138"/>
                </a:cubicBezTo>
                <a:cubicBezTo>
                  <a:pt x="68" y="138"/>
                  <a:pt x="68" y="138"/>
                  <a:pt x="68" y="138"/>
                </a:cubicBezTo>
                <a:cubicBezTo>
                  <a:pt x="68" y="137"/>
                  <a:pt x="68" y="136"/>
                  <a:pt x="68" y="136"/>
                </a:cubicBezTo>
                <a:cubicBezTo>
                  <a:pt x="68" y="135"/>
                  <a:pt x="69" y="135"/>
                  <a:pt x="70" y="135"/>
                </a:cubicBezTo>
                <a:cubicBezTo>
                  <a:pt x="71" y="135"/>
                  <a:pt x="71" y="136"/>
                  <a:pt x="72" y="136"/>
                </a:cubicBezTo>
                <a:cubicBezTo>
                  <a:pt x="72" y="137"/>
                  <a:pt x="72" y="137"/>
                  <a:pt x="72" y="137"/>
                </a:cubicBezTo>
                <a:cubicBezTo>
                  <a:pt x="72" y="138"/>
                  <a:pt x="73" y="140"/>
                  <a:pt x="73" y="141"/>
                </a:cubicBezTo>
                <a:cubicBezTo>
                  <a:pt x="73" y="141"/>
                  <a:pt x="73" y="141"/>
                  <a:pt x="74" y="141"/>
                </a:cubicBezTo>
                <a:cubicBezTo>
                  <a:pt x="77" y="141"/>
                  <a:pt x="82" y="141"/>
                  <a:pt x="86" y="142"/>
                </a:cubicBezTo>
                <a:cubicBezTo>
                  <a:pt x="87" y="142"/>
                  <a:pt x="88" y="143"/>
                  <a:pt x="88" y="144"/>
                </a:cubicBezTo>
                <a:cubicBezTo>
                  <a:pt x="88" y="144"/>
                  <a:pt x="87" y="145"/>
                  <a:pt x="86" y="145"/>
                </a:cubicBezTo>
                <a:cubicBezTo>
                  <a:pt x="86" y="145"/>
                  <a:pt x="85" y="146"/>
                  <a:pt x="85" y="146"/>
                </a:cubicBezTo>
                <a:cubicBezTo>
                  <a:pt x="85" y="146"/>
                  <a:pt x="85" y="146"/>
                  <a:pt x="85" y="146"/>
                </a:cubicBezTo>
                <a:cubicBezTo>
                  <a:pt x="85" y="147"/>
                  <a:pt x="85" y="147"/>
                  <a:pt x="85" y="147"/>
                </a:cubicBezTo>
                <a:cubicBezTo>
                  <a:pt x="85" y="148"/>
                  <a:pt x="86" y="149"/>
                  <a:pt x="86" y="149"/>
                </a:cubicBezTo>
                <a:cubicBezTo>
                  <a:pt x="86" y="151"/>
                  <a:pt x="85" y="151"/>
                  <a:pt x="84" y="152"/>
                </a:cubicBezTo>
                <a:cubicBezTo>
                  <a:pt x="84" y="152"/>
                  <a:pt x="84" y="152"/>
                  <a:pt x="84" y="152"/>
                </a:cubicBezTo>
                <a:cubicBezTo>
                  <a:pt x="85" y="152"/>
                  <a:pt x="85" y="153"/>
                  <a:pt x="85" y="154"/>
                </a:cubicBezTo>
                <a:cubicBezTo>
                  <a:pt x="85" y="155"/>
                  <a:pt x="84" y="156"/>
                  <a:pt x="83" y="156"/>
                </a:cubicBezTo>
                <a:cubicBezTo>
                  <a:pt x="81" y="157"/>
                  <a:pt x="81" y="157"/>
                  <a:pt x="81" y="157"/>
                </a:cubicBezTo>
                <a:cubicBezTo>
                  <a:pt x="71" y="158"/>
                  <a:pt x="61" y="160"/>
                  <a:pt x="51" y="160"/>
                </a:cubicBezTo>
                <a:cubicBezTo>
                  <a:pt x="51" y="160"/>
                  <a:pt x="51" y="160"/>
                  <a:pt x="51" y="160"/>
                </a:cubicBezTo>
                <a:cubicBezTo>
                  <a:pt x="50" y="160"/>
                  <a:pt x="50" y="160"/>
                  <a:pt x="49" y="160"/>
                </a:cubicBezTo>
                <a:cubicBezTo>
                  <a:pt x="48" y="160"/>
                  <a:pt x="48" y="160"/>
                  <a:pt x="48" y="159"/>
                </a:cubicBezTo>
                <a:cubicBezTo>
                  <a:pt x="47" y="159"/>
                  <a:pt x="47" y="160"/>
                  <a:pt x="47" y="160"/>
                </a:cubicBezTo>
                <a:cubicBezTo>
                  <a:pt x="46" y="161"/>
                  <a:pt x="45" y="162"/>
                  <a:pt x="44" y="162"/>
                </a:cubicBezTo>
                <a:close/>
                <a:moveTo>
                  <a:pt x="47" y="154"/>
                </a:moveTo>
                <a:cubicBezTo>
                  <a:pt x="50" y="152"/>
                  <a:pt x="53" y="150"/>
                  <a:pt x="56" y="148"/>
                </a:cubicBezTo>
                <a:cubicBezTo>
                  <a:pt x="53" y="149"/>
                  <a:pt x="50" y="151"/>
                  <a:pt x="47" y="152"/>
                </a:cubicBezTo>
                <a:lnTo>
                  <a:pt x="47" y="154"/>
                </a:lnTo>
                <a:close/>
                <a:moveTo>
                  <a:pt x="47" y="146"/>
                </a:moveTo>
                <a:cubicBezTo>
                  <a:pt x="48" y="146"/>
                  <a:pt x="49" y="145"/>
                  <a:pt x="50" y="145"/>
                </a:cubicBezTo>
                <a:cubicBezTo>
                  <a:pt x="49" y="145"/>
                  <a:pt x="48" y="146"/>
                  <a:pt x="47" y="146"/>
                </a:cubicBezTo>
                <a:close/>
                <a:moveTo>
                  <a:pt x="47" y="140"/>
                </a:moveTo>
                <a:cubicBezTo>
                  <a:pt x="50" y="139"/>
                  <a:pt x="53" y="137"/>
                  <a:pt x="56" y="136"/>
                </a:cubicBezTo>
                <a:cubicBezTo>
                  <a:pt x="57" y="135"/>
                  <a:pt x="58" y="135"/>
                  <a:pt x="59" y="134"/>
                </a:cubicBezTo>
                <a:cubicBezTo>
                  <a:pt x="62" y="132"/>
                  <a:pt x="65" y="130"/>
                  <a:pt x="68" y="129"/>
                </a:cubicBezTo>
                <a:cubicBezTo>
                  <a:pt x="69" y="129"/>
                  <a:pt x="69" y="129"/>
                  <a:pt x="69" y="129"/>
                </a:cubicBezTo>
                <a:cubicBezTo>
                  <a:pt x="69" y="129"/>
                  <a:pt x="70" y="129"/>
                  <a:pt x="70" y="129"/>
                </a:cubicBezTo>
                <a:cubicBezTo>
                  <a:pt x="70" y="128"/>
                  <a:pt x="70" y="127"/>
                  <a:pt x="70" y="126"/>
                </a:cubicBezTo>
                <a:cubicBezTo>
                  <a:pt x="68" y="127"/>
                  <a:pt x="65" y="129"/>
                  <a:pt x="63" y="130"/>
                </a:cubicBezTo>
                <a:cubicBezTo>
                  <a:pt x="62" y="130"/>
                  <a:pt x="60" y="131"/>
                  <a:pt x="59" y="132"/>
                </a:cubicBezTo>
                <a:cubicBezTo>
                  <a:pt x="55" y="134"/>
                  <a:pt x="51" y="136"/>
                  <a:pt x="47" y="139"/>
                </a:cubicBezTo>
                <a:lnTo>
                  <a:pt x="47" y="140"/>
                </a:lnTo>
                <a:close/>
                <a:moveTo>
                  <a:pt x="47" y="133"/>
                </a:moveTo>
                <a:cubicBezTo>
                  <a:pt x="50" y="131"/>
                  <a:pt x="53" y="129"/>
                  <a:pt x="57" y="127"/>
                </a:cubicBezTo>
                <a:cubicBezTo>
                  <a:pt x="57" y="127"/>
                  <a:pt x="58" y="126"/>
                  <a:pt x="58" y="126"/>
                </a:cubicBezTo>
                <a:cubicBezTo>
                  <a:pt x="59" y="126"/>
                  <a:pt x="60" y="125"/>
                  <a:pt x="61" y="125"/>
                </a:cubicBezTo>
                <a:cubicBezTo>
                  <a:pt x="58" y="126"/>
                  <a:pt x="56" y="127"/>
                  <a:pt x="53" y="128"/>
                </a:cubicBezTo>
                <a:cubicBezTo>
                  <a:pt x="51" y="129"/>
                  <a:pt x="49" y="130"/>
                  <a:pt x="47" y="131"/>
                </a:cubicBezTo>
                <a:lnTo>
                  <a:pt x="47" y="133"/>
                </a:lnTo>
                <a:close/>
                <a:moveTo>
                  <a:pt x="47" y="125"/>
                </a:moveTo>
                <a:cubicBezTo>
                  <a:pt x="48" y="125"/>
                  <a:pt x="49" y="124"/>
                  <a:pt x="50" y="124"/>
                </a:cubicBezTo>
                <a:cubicBezTo>
                  <a:pt x="53" y="123"/>
                  <a:pt x="56" y="121"/>
                  <a:pt x="59" y="120"/>
                </a:cubicBezTo>
                <a:cubicBezTo>
                  <a:pt x="62" y="119"/>
                  <a:pt x="64" y="117"/>
                  <a:pt x="67" y="116"/>
                </a:cubicBezTo>
                <a:cubicBezTo>
                  <a:pt x="68" y="115"/>
                  <a:pt x="68" y="115"/>
                  <a:pt x="69" y="114"/>
                </a:cubicBezTo>
                <a:cubicBezTo>
                  <a:pt x="69" y="114"/>
                  <a:pt x="70" y="114"/>
                  <a:pt x="70" y="114"/>
                </a:cubicBezTo>
                <a:cubicBezTo>
                  <a:pt x="70" y="112"/>
                  <a:pt x="70" y="111"/>
                  <a:pt x="70" y="109"/>
                </a:cubicBezTo>
                <a:cubicBezTo>
                  <a:pt x="67" y="112"/>
                  <a:pt x="63" y="114"/>
                  <a:pt x="60" y="116"/>
                </a:cubicBezTo>
                <a:cubicBezTo>
                  <a:pt x="58" y="117"/>
                  <a:pt x="58" y="117"/>
                  <a:pt x="58" y="117"/>
                </a:cubicBezTo>
                <a:cubicBezTo>
                  <a:pt x="55" y="120"/>
                  <a:pt x="51" y="122"/>
                  <a:pt x="47" y="124"/>
                </a:cubicBezTo>
                <a:lnTo>
                  <a:pt x="47" y="125"/>
                </a:lnTo>
                <a:close/>
                <a:moveTo>
                  <a:pt x="69" y="121"/>
                </a:moveTo>
                <a:cubicBezTo>
                  <a:pt x="68" y="121"/>
                  <a:pt x="68" y="121"/>
                  <a:pt x="67" y="122"/>
                </a:cubicBezTo>
                <a:cubicBezTo>
                  <a:pt x="68" y="121"/>
                  <a:pt x="69" y="121"/>
                  <a:pt x="70" y="121"/>
                </a:cubicBezTo>
                <a:cubicBezTo>
                  <a:pt x="70" y="120"/>
                  <a:pt x="70" y="120"/>
                  <a:pt x="70" y="120"/>
                </a:cubicBezTo>
                <a:cubicBezTo>
                  <a:pt x="70" y="120"/>
                  <a:pt x="69" y="121"/>
                  <a:pt x="69" y="121"/>
                </a:cubicBezTo>
                <a:close/>
                <a:moveTo>
                  <a:pt x="47" y="118"/>
                </a:moveTo>
                <a:cubicBezTo>
                  <a:pt x="50" y="116"/>
                  <a:pt x="53" y="115"/>
                  <a:pt x="56" y="113"/>
                </a:cubicBezTo>
                <a:cubicBezTo>
                  <a:pt x="57" y="112"/>
                  <a:pt x="58" y="111"/>
                  <a:pt x="59" y="111"/>
                </a:cubicBezTo>
                <a:cubicBezTo>
                  <a:pt x="60" y="110"/>
                  <a:pt x="61" y="110"/>
                  <a:pt x="61" y="110"/>
                </a:cubicBezTo>
                <a:cubicBezTo>
                  <a:pt x="57" y="112"/>
                  <a:pt x="52" y="114"/>
                  <a:pt x="47" y="116"/>
                </a:cubicBezTo>
                <a:lnTo>
                  <a:pt x="47" y="118"/>
                </a:lnTo>
                <a:close/>
                <a:moveTo>
                  <a:pt x="48" y="111"/>
                </a:moveTo>
                <a:cubicBezTo>
                  <a:pt x="54" y="108"/>
                  <a:pt x="61" y="104"/>
                  <a:pt x="69" y="99"/>
                </a:cubicBezTo>
                <a:cubicBezTo>
                  <a:pt x="69" y="98"/>
                  <a:pt x="70" y="98"/>
                  <a:pt x="70" y="98"/>
                </a:cubicBezTo>
                <a:cubicBezTo>
                  <a:pt x="70" y="98"/>
                  <a:pt x="70" y="98"/>
                  <a:pt x="70" y="98"/>
                </a:cubicBezTo>
                <a:cubicBezTo>
                  <a:pt x="70" y="98"/>
                  <a:pt x="70" y="98"/>
                  <a:pt x="70" y="97"/>
                </a:cubicBezTo>
                <a:cubicBezTo>
                  <a:pt x="67" y="100"/>
                  <a:pt x="62" y="102"/>
                  <a:pt x="59" y="104"/>
                </a:cubicBezTo>
                <a:cubicBezTo>
                  <a:pt x="55" y="105"/>
                  <a:pt x="51" y="106"/>
                  <a:pt x="48" y="107"/>
                </a:cubicBezTo>
                <a:cubicBezTo>
                  <a:pt x="48" y="108"/>
                  <a:pt x="48" y="111"/>
                  <a:pt x="48" y="111"/>
                </a:cubicBezTo>
                <a:close/>
                <a:moveTo>
                  <a:pt x="70" y="103"/>
                </a:moveTo>
                <a:cubicBezTo>
                  <a:pt x="69" y="105"/>
                  <a:pt x="67" y="106"/>
                  <a:pt x="65" y="107"/>
                </a:cubicBezTo>
                <a:cubicBezTo>
                  <a:pt x="66" y="107"/>
                  <a:pt x="67" y="106"/>
                  <a:pt x="68" y="105"/>
                </a:cubicBezTo>
                <a:cubicBezTo>
                  <a:pt x="68" y="105"/>
                  <a:pt x="69" y="105"/>
                  <a:pt x="69" y="105"/>
                </a:cubicBezTo>
                <a:cubicBezTo>
                  <a:pt x="70" y="105"/>
                  <a:pt x="70" y="105"/>
                  <a:pt x="70" y="106"/>
                </a:cubicBezTo>
                <a:cubicBezTo>
                  <a:pt x="70" y="105"/>
                  <a:pt x="70" y="104"/>
                  <a:pt x="70" y="103"/>
                </a:cubicBezTo>
                <a:close/>
                <a:moveTo>
                  <a:pt x="48" y="92"/>
                </a:moveTo>
                <a:cubicBezTo>
                  <a:pt x="48" y="95"/>
                  <a:pt x="48" y="99"/>
                  <a:pt x="48" y="102"/>
                </a:cubicBezTo>
                <a:cubicBezTo>
                  <a:pt x="53" y="101"/>
                  <a:pt x="57" y="99"/>
                  <a:pt x="62" y="96"/>
                </a:cubicBezTo>
                <a:cubicBezTo>
                  <a:pt x="64" y="95"/>
                  <a:pt x="66" y="94"/>
                  <a:pt x="68" y="93"/>
                </a:cubicBezTo>
                <a:cubicBezTo>
                  <a:pt x="69" y="93"/>
                  <a:pt x="69" y="93"/>
                  <a:pt x="69" y="93"/>
                </a:cubicBezTo>
                <a:cubicBezTo>
                  <a:pt x="70" y="93"/>
                  <a:pt x="70" y="93"/>
                  <a:pt x="70" y="93"/>
                </a:cubicBezTo>
                <a:cubicBezTo>
                  <a:pt x="70" y="90"/>
                  <a:pt x="70" y="88"/>
                  <a:pt x="70" y="85"/>
                </a:cubicBezTo>
                <a:cubicBezTo>
                  <a:pt x="67" y="87"/>
                  <a:pt x="63" y="88"/>
                  <a:pt x="61" y="89"/>
                </a:cubicBezTo>
                <a:cubicBezTo>
                  <a:pt x="60" y="90"/>
                  <a:pt x="60" y="90"/>
                  <a:pt x="60" y="90"/>
                </a:cubicBezTo>
                <a:cubicBezTo>
                  <a:pt x="57" y="91"/>
                  <a:pt x="54" y="92"/>
                  <a:pt x="51" y="92"/>
                </a:cubicBezTo>
                <a:cubicBezTo>
                  <a:pt x="50" y="92"/>
                  <a:pt x="49" y="92"/>
                  <a:pt x="49" y="92"/>
                </a:cubicBezTo>
                <a:cubicBezTo>
                  <a:pt x="49" y="92"/>
                  <a:pt x="48" y="92"/>
                  <a:pt x="48" y="92"/>
                </a:cubicBezTo>
                <a:close/>
                <a:moveTo>
                  <a:pt x="48" y="88"/>
                </a:moveTo>
                <a:cubicBezTo>
                  <a:pt x="49" y="88"/>
                  <a:pt x="49" y="88"/>
                  <a:pt x="49" y="88"/>
                </a:cubicBezTo>
                <a:cubicBezTo>
                  <a:pt x="49" y="88"/>
                  <a:pt x="50" y="88"/>
                  <a:pt x="50" y="88"/>
                </a:cubicBezTo>
                <a:cubicBezTo>
                  <a:pt x="50" y="88"/>
                  <a:pt x="50" y="88"/>
                  <a:pt x="51" y="88"/>
                </a:cubicBezTo>
                <a:cubicBezTo>
                  <a:pt x="53" y="88"/>
                  <a:pt x="56" y="86"/>
                  <a:pt x="59" y="85"/>
                </a:cubicBezTo>
                <a:cubicBezTo>
                  <a:pt x="59" y="85"/>
                  <a:pt x="60" y="84"/>
                  <a:pt x="60" y="84"/>
                </a:cubicBezTo>
                <a:cubicBezTo>
                  <a:pt x="61" y="84"/>
                  <a:pt x="62" y="83"/>
                  <a:pt x="63" y="83"/>
                </a:cubicBezTo>
                <a:cubicBezTo>
                  <a:pt x="65" y="82"/>
                  <a:pt x="67" y="80"/>
                  <a:pt x="69" y="80"/>
                </a:cubicBezTo>
                <a:cubicBezTo>
                  <a:pt x="69" y="78"/>
                  <a:pt x="69" y="76"/>
                  <a:pt x="69" y="75"/>
                </a:cubicBezTo>
                <a:cubicBezTo>
                  <a:pt x="66" y="77"/>
                  <a:pt x="62" y="79"/>
                  <a:pt x="59" y="81"/>
                </a:cubicBezTo>
                <a:cubicBezTo>
                  <a:pt x="55" y="83"/>
                  <a:pt x="52" y="85"/>
                  <a:pt x="48" y="86"/>
                </a:cubicBezTo>
                <a:cubicBezTo>
                  <a:pt x="48" y="87"/>
                  <a:pt x="48" y="87"/>
                  <a:pt x="48" y="88"/>
                </a:cubicBezTo>
                <a:close/>
                <a:moveTo>
                  <a:pt x="49" y="81"/>
                </a:moveTo>
                <a:cubicBezTo>
                  <a:pt x="52" y="80"/>
                  <a:pt x="54" y="78"/>
                  <a:pt x="57" y="77"/>
                </a:cubicBezTo>
                <a:cubicBezTo>
                  <a:pt x="60" y="75"/>
                  <a:pt x="62" y="73"/>
                  <a:pt x="65" y="71"/>
                </a:cubicBezTo>
                <a:cubicBezTo>
                  <a:pt x="66" y="71"/>
                  <a:pt x="68" y="70"/>
                  <a:pt x="69" y="69"/>
                </a:cubicBezTo>
                <a:cubicBezTo>
                  <a:pt x="69" y="68"/>
                  <a:pt x="69" y="68"/>
                  <a:pt x="69" y="67"/>
                </a:cubicBezTo>
                <a:cubicBezTo>
                  <a:pt x="66" y="69"/>
                  <a:pt x="62" y="72"/>
                  <a:pt x="59" y="74"/>
                </a:cubicBezTo>
                <a:cubicBezTo>
                  <a:pt x="56" y="75"/>
                  <a:pt x="52" y="77"/>
                  <a:pt x="49" y="79"/>
                </a:cubicBezTo>
                <a:cubicBezTo>
                  <a:pt x="49" y="79"/>
                  <a:pt x="49" y="81"/>
                  <a:pt x="49" y="81"/>
                </a:cubicBezTo>
                <a:close/>
                <a:moveTo>
                  <a:pt x="49" y="73"/>
                </a:moveTo>
                <a:cubicBezTo>
                  <a:pt x="51" y="72"/>
                  <a:pt x="54" y="71"/>
                  <a:pt x="56" y="69"/>
                </a:cubicBezTo>
                <a:cubicBezTo>
                  <a:pt x="58" y="68"/>
                  <a:pt x="59" y="67"/>
                  <a:pt x="61" y="66"/>
                </a:cubicBezTo>
                <a:cubicBezTo>
                  <a:pt x="63" y="65"/>
                  <a:pt x="66" y="63"/>
                  <a:pt x="68" y="62"/>
                </a:cubicBezTo>
                <a:cubicBezTo>
                  <a:pt x="68" y="62"/>
                  <a:pt x="69" y="62"/>
                  <a:pt x="69" y="62"/>
                </a:cubicBezTo>
                <a:cubicBezTo>
                  <a:pt x="69" y="62"/>
                  <a:pt x="69" y="61"/>
                  <a:pt x="69" y="61"/>
                </a:cubicBezTo>
                <a:cubicBezTo>
                  <a:pt x="66" y="63"/>
                  <a:pt x="64" y="64"/>
                  <a:pt x="61" y="65"/>
                </a:cubicBezTo>
                <a:cubicBezTo>
                  <a:pt x="57" y="68"/>
                  <a:pt x="53" y="70"/>
                  <a:pt x="49" y="73"/>
                </a:cubicBezTo>
                <a:close/>
                <a:moveTo>
                  <a:pt x="49" y="62"/>
                </a:moveTo>
                <a:cubicBezTo>
                  <a:pt x="49" y="64"/>
                  <a:pt x="49" y="65"/>
                  <a:pt x="49" y="67"/>
                </a:cubicBezTo>
                <a:cubicBezTo>
                  <a:pt x="55" y="63"/>
                  <a:pt x="61" y="59"/>
                  <a:pt x="69" y="56"/>
                </a:cubicBezTo>
                <a:cubicBezTo>
                  <a:pt x="69" y="55"/>
                  <a:pt x="69" y="54"/>
                  <a:pt x="69" y="52"/>
                </a:cubicBezTo>
                <a:cubicBezTo>
                  <a:pt x="67" y="54"/>
                  <a:pt x="64" y="55"/>
                  <a:pt x="61" y="56"/>
                </a:cubicBezTo>
                <a:cubicBezTo>
                  <a:pt x="57" y="58"/>
                  <a:pt x="53" y="60"/>
                  <a:pt x="49" y="62"/>
                </a:cubicBezTo>
                <a:close/>
                <a:moveTo>
                  <a:pt x="50" y="53"/>
                </a:moveTo>
                <a:cubicBezTo>
                  <a:pt x="50" y="54"/>
                  <a:pt x="50" y="55"/>
                  <a:pt x="50" y="56"/>
                </a:cubicBezTo>
                <a:cubicBezTo>
                  <a:pt x="56" y="53"/>
                  <a:pt x="62" y="50"/>
                  <a:pt x="68" y="48"/>
                </a:cubicBezTo>
                <a:cubicBezTo>
                  <a:pt x="68" y="48"/>
                  <a:pt x="68" y="48"/>
                  <a:pt x="69" y="48"/>
                </a:cubicBezTo>
                <a:cubicBezTo>
                  <a:pt x="69" y="48"/>
                  <a:pt x="69" y="48"/>
                  <a:pt x="69" y="48"/>
                </a:cubicBezTo>
                <a:cubicBezTo>
                  <a:pt x="69" y="47"/>
                  <a:pt x="69" y="45"/>
                  <a:pt x="70" y="43"/>
                </a:cubicBezTo>
                <a:cubicBezTo>
                  <a:pt x="63" y="48"/>
                  <a:pt x="56" y="51"/>
                  <a:pt x="50" y="53"/>
                </a:cubicBezTo>
                <a:close/>
                <a:moveTo>
                  <a:pt x="52" y="43"/>
                </a:moveTo>
                <a:cubicBezTo>
                  <a:pt x="51" y="45"/>
                  <a:pt x="51" y="46"/>
                  <a:pt x="51" y="48"/>
                </a:cubicBezTo>
                <a:cubicBezTo>
                  <a:pt x="54" y="46"/>
                  <a:pt x="56" y="45"/>
                  <a:pt x="59" y="44"/>
                </a:cubicBezTo>
                <a:cubicBezTo>
                  <a:pt x="61" y="43"/>
                  <a:pt x="63" y="41"/>
                  <a:pt x="65" y="40"/>
                </a:cubicBezTo>
                <a:cubicBezTo>
                  <a:pt x="66" y="39"/>
                  <a:pt x="68" y="38"/>
                  <a:pt x="70" y="37"/>
                </a:cubicBezTo>
                <a:cubicBezTo>
                  <a:pt x="70" y="36"/>
                  <a:pt x="70" y="36"/>
                  <a:pt x="70" y="36"/>
                </a:cubicBezTo>
                <a:cubicBezTo>
                  <a:pt x="70" y="36"/>
                  <a:pt x="70" y="35"/>
                  <a:pt x="70" y="34"/>
                </a:cubicBezTo>
                <a:cubicBezTo>
                  <a:pt x="67" y="36"/>
                  <a:pt x="65" y="38"/>
                  <a:pt x="62" y="39"/>
                </a:cubicBezTo>
                <a:cubicBezTo>
                  <a:pt x="59" y="41"/>
                  <a:pt x="55" y="42"/>
                  <a:pt x="52" y="43"/>
                </a:cubicBezTo>
                <a:close/>
                <a:moveTo>
                  <a:pt x="52" y="38"/>
                </a:moveTo>
                <a:cubicBezTo>
                  <a:pt x="55" y="37"/>
                  <a:pt x="58" y="36"/>
                  <a:pt x="61" y="34"/>
                </a:cubicBezTo>
                <a:cubicBezTo>
                  <a:pt x="62" y="33"/>
                  <a:pt x="64" y="32"/>
                  <a:pt x="65" y="32"/>
                </a:cubicBezTo>
                <a:cubicBezTo>
                  <a:pt x="67" y="31"/>
                  <a:pt x="68" y="29"/>
                  <a:pt x="70" y="29"/>
                </a:cubicBezTo>
                <a:cubicBezTo>
                  <a:pt x="70" y="28"/>
                  <a:pt x="70" y="27"/>
                  <a:pt x="70" y="26"/>
                </a:cubicBezTo>
                <a:cubicBezTo>
                  <a:pt x="68" y="28"/>
                  <a:pt x="65" y="29"/>
                  <a:pt x="63" y="31"/>
                </a:cubicBezTo>
                <a:cubicBezTo>
                  <a:pt x="60" y="32"/>
                  <a:pt x="57" y="34"/>
                  <a:pt x="54" y="36"/>
                </a:cubicBezTo>
                <a:cubicBezTo>
                  <a:pt x="53" y="37"/>
                  <a:pt x="53" y="37"/>
                  <a:pt x="52" y="37"/>
                </a:cubicBezTo>
                <a:cubicBezTo>
                  <a:pt x="52" y="37"/>
                  <a:pt x="52" y="37"/>
                  <a:pt x="52" y="37"/>
                </a:cubicBezTo>
                <a:lnTo>
                  <a:pt x="52" y="38"/>
                </a:lnTo>
                <a:close/>
                <a:moveTo>
                  <a:pt x="53" y="27"/>
                </a:moveTo>
                <a:cubicBezTo>
                  <a:pt x="53" y="28"/>
                  <a:pt x="53" y="30"/>
                  <a:pt x="53" y="32"/>
                </a:cubicBezTo>
                <a:cubicBezTo>
                  <a:pt x="58" y="27"/>
                  <a:pt x="64" y="24"/>
                  <a:pt x="70" y="20"/>
                </a:cubicBezTo>
                <a:cubicBezTo>
                  <a:pt x="70" y="19"/>
                  <a:pt x="70" y="18"/>
                  <a:pt x="70" y="17"/>
                </a:cubicBezTo>
                <a:cubicBezTo>
                  <a:pt x="69" y="17"/>
                  <a:pt x="69" y="17"/>
                  <a:pt x="68" y="18"/>
                </a:cubicBezTo>
                <a:cubicBezTo>
                  <a:pt x="63" y="21"/>
                  <a:pt x="58" y="23"/>
                  <a:pt x="53" y="27"/>
                </a:cubicBezTo>
                <a:close/>
                <a:moveTo>
                  <a:pt x="51" y="19"/>
                </a:moveTo>
                <a:cubicBezTo>
                  <a:pt x="52" y="20"/>
                  <a:pt x="52" y="21"/>
                  <a:pt x="52" y="22"/>
                </a:cubicBezTo>
                <a:cubicBezTo>
                  <a:pt x="58" y="18"/>
                  <a:pt x="63" y="15"/>
                  <a:pt x="70" y="12"/>
                </a:cubicBezTo>
                <a:cubicBezTo>
                  <a:pt x="70" y="12"/>
                  <a:pt x="70" y="12"/>
                  <a:pt x="70" y="12"/>
                </a:cubicBezTo>
                <a:cubicBezTo>
                  <a:pt x="70" y="10"/>
                  <a:pt x="70" y="8"/>
                  <a:pt x="70" y="6"/>
                </a:cubicBezTo>
                <a:cubicBezTo>
                  <a:pt x="67" y="8"/>
                  <a:pt x="65" y="10"/>
                  <a:pt x="62" y="11"/>
                </a:cubicBezTo>
                <a:cubicBezTo>
                  <a:pt x="58" y="13"/>
                  <a:pt x="55" y="16"/>
                  <a:pt x="51" y="19"/>
                </a:cubicBezTo>
                <a:close/>
                <a:moveTo>
                  <a:pt x="22" y="14"/>
                </a:moveTo>
                <a:cubicBezTo>
                  <a:pt x="24" y="14"/>
                  <a:pt x="25" y="14"/>
                  <a:pt x="27" y="14"/>
                </a:cubicBezTo>
                <a:cubicBezTo>
                  <a:pt x="30" y="14"/>
                  <a:pt x="34" y="14"/>
                  <a:pt x="37" y="14"/>
                </a:cubicBezTo>
                <a:cubicBezTo>
                  <a:pt x="39" y="14"/>
                  <a:pt x="39" y="14"/>
                  <a:pt x="39" y="14"/>
                </a:cubicBezTo>
                <a:cubicBezTo>
                  <a:pt x="40" y="15"/>
                  <a:pt x="41" y="15"/>
                  <a:pt x="42" y="15"/>
                </a:cubicBezTo>
                <a:cubicBezTo>
                  <a:pt x="43" y="15"/>
                  <a:pt x="44" y="15"/>
                  <a:pt x="45" y="15"/>
                </a:cubicBezTo>
                <a:cubicBezTo>
                  <a:pt x="46" y="15"/>
                  <a:pt x="46" y="14"/>
                  <a:pt x="46" y="14"/>
                </a:cubicBezTo>
                <a:cubicBezTo>
                  <a:pt x="46" y="14"/>
                  <a:pt x="47" y="13"/>
                  <a:pt x="47" y="13"/>
                </a:cubicBezTo>
                <a:cubicBezTo>
                  <a:pt x="48" y="13"/>
                  <a:pt x="48" y="14"/>
                  <a:pt x="48" y="14"/>
                </a:cubicBezTo>
                <a:cubicBezTo>
                  <a:pt x="49" y="14"/>
                  <a:pt x="49" y="14"/>
                  <a:pt x="49" y="15"/>
                </a:cubicBezTo>
                <a:cubicBezTo>
                  <a:pt x="53" y="11"/>
                  <a:pt x="58" y="8"/>
                  <a:pt x="63" y="5"/>
                </a:cubicBezTo>
                <a:cubicBezTo>
                  <a:pt x="63" y="5"/>
                  <a:pt x="63" y="5"/>
                  <a:pt x="63" y="5"/>
                </a:cubicBezTo>
                <a:cubicBezTo>
                  <a:pt x="63" y="5"/>
                  <a:pt x="62" y="5"/>
                  <a:pt x="62" y="5"/>
                </a:cubicBezTo>
                <a:cubicBezTo>
                  <a:pt x="60" y="5"/>
                  <a:pt x="58" y="5"/>
                  <a:pt x="56" y="5"/>
                </a:cubicBezTo>
                <a:cubicBezTo>
                  <a:pt x="52" y="5"/>
                  <a:pt x="47" y="5"/>
                  <a:pt x="42" y="4"/>
                </a:cubicBezTo>
                <a:cubicBezTo>
                  <a:pt x="41" y="4"/>
                  <a:pt x="40" y="4"/>
                  <a:pt x="39" y="4"/>
                </a:cubicBezTo>
                <a:cubicBezTo>
                  <a:pt x="39" y="5"/>
                  <a:pt x="39" y="5"/>
                  <a:pt x="39" y="5"/>
                </a:cubicBezTo>
                <a:cubicBezTo>
                  <a:pt x="39" y="5"/>
                  <a:pt x="39" y="5"/>
                  <a:pt x="39" y="5"/>
                </a:cubicBezTo>
                <a:cubicBezTo>
                  <a:pt x="39" y="6"/>
                  <a:pt x="39" y="7"/>
                  <a:pt x="39" y="7"/>
                </a:cubicBezTo>
                <a:cubicBezTo>
                  <a:pt x="38" y="8"/>
                  <a:pt x="38" y="8"/>
                  <a:pt x="37" y="8"/>
                </a:cubicBezTo>
                <a:cubicBezTo>
                  <a:pt x="37" y="8"/>
                  <a:pt x="36" y="8"/>
                  <a:pt x="36" y="7"/>
                </a:cubicBezTo>
                <a:cubicBezTo>
                  <a:pt x="35" y="7"/>
                  <a:pt x="35" y="6"/>
                  <a:pt x="35" y="6"/>
                </a:cubicBezTo>
                <a:cubicBezTo>
                  <a:pt x="34" y="7"/>
                  <a:pt x="33" y="8"/>
                  <a:pt x="31" y="8"/>
                </a:cubicBezTo>
                <a:cubicBezTo>
                  <a:pt x="31" y="8"/>
                  <a:pt x="31" y="9"/>
                  <a:pt x="30" y="9"/>
                </a:cubicBezTo>
                <a:cubicBezTo>
                  <a:pt x="31" y="9"/>
                  <a:pt x="31" y="10"/>
                  <a:pt x="31" y="10"/>
                </a:cubicBezTo>
                <a:cubicBezTo>
                  <a:pt x="31" y="11"/>
                  <a:pt x="30" y="12"/>
                  <a:pt x="30" y="13"/>
                </a:cubicBezTo>
                <a:cubicBezTo>
                  <a:pt x="29" y="13"/>
                  <a:pt x="29" y="13"/>
                  <a:pt x="29" y="13"/>
                </a:cubicBezTo>
                <a:cubicBezTo>
                  <a:pt x="29" y="13"/>
                  <a:pt x="28" y="13"/>
                  <a:pt x="28" y="13"/>
                </a:cubicBezTo>
                <a:cubicBezTo>
                  <a:pt x="27" y="13"/>
                  <a:pt x="26" y="12"/>
                  <a:pt x="26" y="11"/>
                </a:cubicBezTo>
                <a:cubicBezTo>
                  <a:pt x="25" y="12"/>
                  <a:pt x="23" y="13"/>
                  <a:pt x="21" y="14"/>
                </a:cubicBezTo>
                <a:cubicBezTo>
                  <a:pt x="21" y="14"/>
                  <a:pt x="22" y="14"/>
                  <a:pt x="22" y="14"/>
                </a:cubicBez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8991" name="任意多边形 1048990"/>
          <p:cNvSpPr/>
          <p:nvPr/>
        </p:nvSpPr>
        <p:spPr bwMode="auto">
          <a:xfrm>
            <a:off x="7694612" y="4264025"/>
            <a:ext cx="501650" cy="1806575"/>
          </a:xfrm>
          <a:custGeom>
            <a:avLst/>
            <a:gdLst/>
            <a:ahLst/>
            <a:cxnLst/>
            <a:rect l="0" t="0" r="0" b="0"/>
            <a:pathLst>
              <a:path w="54" h="157">
                <a:moveTo>
                  <a:pt x="16" y="157"/>
                </a:moveTo>
                <a:cubicBezTo>
                  <a:pt x="11" y="157"/>
                  <a:pt x="7" y="157"/>
                  <a:pt x="4" y="156"/>
                </a:cubicBezTo>
                <a:cubicBezTo>
                  <a:pt x="3" y="155"/>
                  <a:pt x="2" y="155"/>
                  <a:pt x="2" y="154"/>
                </a:cubicBezTo>
                <a:cubicBezTo>
                  <a:pt x="3" y="153"/>
                  <a:pt x="3" y="153"/>
                  <a:pt x="4" y="153"/>
                </a:cubicBezTo>
                <a:cubicBezTo>
                  <a:pt x="4" y="153"/>
                  <a:pt x="4" y="153"/>
                  <a:pt x="4" y="153"/>
                </a:cubicBezTo>
                <a:cubicBezTo>
                  <a:pt x="6" y="153"/>
                  <a:pt x="7" y="153"/>
                  <a:pt x="9" y="153"/>
                </a:cubicBezTo>
                <a:cubicBezTo>
                  <a:pt x="9" y="153"/>
                  <a:pt x="9" y="153"/>
                  <a:pt x="9" y="153"/>
                </a:cubicBezTo>
                <a:cubicBezTo>
                  <a:pt x="9" y="152"/>
                  <a:pt x="9" y="152"/>
                  <a:pt x="9" y="152"/>
                </a:cubicBezTo>
                <a:cubicBezTo>
                  <a:pt x="9" y="151"/>
                  <a:pt x="9" y="151"/>
                  <a:pt x="9" y="150"/>
                </a:cubicBezTo>
                <a:cubicBezTo>
                  <a:pt x="11" y="139"/>
                  <a:pt x="9" y="127"/>
                  <a:pt x="8" y="115"/>
                </a:cubicBezTo>
                <a:cubicBezTo>
                  <a:pt x="7" y="113"/>
                  <a:pt x="7" y="111"/>
                  <a:pt x="7" y="109"/>
                </a:cubicBezTo>
                <a:cubicBezTo>
                  <a:pt x="5" y="98"/>
                  <a:pt x="5" y="86"/>
                  <a:pt x="5" y="75"/>
                </a:cubicBezTo>
                <a:cubicBezTo>
                  <a:pt x="5" y="71"/>
                  <a:pt x="4" y="68"/>
                  <a:pt x="4" y="65"/>
                </a:cubicBezTo>
                <a:cubicBezTo>
                  <a:pt x="4" y="60"/>
                  <a:pt x="4" y="55"/>
                  <a:pt x="4" y="51"/>
                </a:cubicBezTo>
                <a:cubicBezTo>
                  <a:pt x="3" y="43"/>
                  <a:pt x="3" y="35"/>
                  <a:pt x="3" y="28"/>
                </a:cubicBezTo>
                <a:cubicBezTo>
                  <a:pt x="3" y="23"/>
                  <a:pt x="3" y="18"/>
                  <a:pt x="2" y="13"/>
                </a:cubicBezTo>
                <a:cubicBezTo>
                  <a:pt x="2" y="13"/>
                  <a:pt x="2" y="13"/>
                  <a:pt x="2" y="13"/>
                </a:cubicBezTo>
                <a:cubicBezTo>
                  <a:pt x="2" y="9"/>
                  <a:pt x="2" y="5"/>
                  <a:pt x="0" y="2"/>
                </a:cubicBezTo>
                <a:cubicBezTo>
                  <a:pt x="0" y="2"/>
                  <a:pt x="0" y="1"/>
                  <a:pt x="0" y="1"/>
                </a:cubicBezTo>
                <a:cubicBezTo>
                  <a:pt x="1" y="1"/>
                  <a:pt x="1" y="0"/>
                  <a:pt x="2" y="0"/>
                </a:cubicBezTo>
                <a:cubicBezTo>
                  <a:pt x="2" y="0"/>
                  <a:pt x="2" y="1"/>
                  <a:pt x="2" y="1"/>
                </a:cubicBezTo>
                <a:cubicBezTo>
                  <a:pt x="3" y="2"/>
                  <a:pt x="4" y="2"/>
                  <a:pt x="4" y="3"/>
                </a:cubicBezTo>
                <a:cubicBezTo>
                  <a:pt x="5" y="7"/>
                  <a:pt x="6" y="11"/>
                  <a:pt x="6" y="15"/>
                </a:cubicBezTo>
                <a:cubicBezTo>
                  <a:pt x="6" y="20"/>
                  <a:pt x="7" y="25"/>
                  <a:pt x="7" y="29"/>
                </a:cubicBezTo>
                <a:cubicBezTo>
                  <a:pt x="7" y="30"/>
                  <a:pt x="7" y="30"/>
                  <a:pt x="7" y="30"/>
                </a:cubicBezTo>
                <a:cubicBezTo>
                  <a:pt x="7" y="37"/>
                  <a:pt x="7" y="45"/>
                  <a:pt x="8" y="52"/>
                </a:cubicBezTo>
                <a:cubicBezTo>
                  <a:pt x="8" y="57"/>
                  <a:pt x="8" y="63"/>
                  <a:pt x="9" y="69"/>
                </a:cubicBezTo>
                <a:cubicBezTo>
                  <a:pt x="9" y="72"/>
                  <a:pt x="9" y="72"/>
                  <a:pt x="9" y="72"/>
                </a:cubicBezTo>
                <a:cubicBezTo>
                  <a:pt x="9" y="86"/>
                  <a:pt x="10" y="99"/>
                  <a:pt x="12" y="113"/>
                </a:cubicBezTo>
                <a:cubicBezTo>
                  <a:pt x="12" y="114"/>
                  <a:pt x="12" y="115"/>
                  <a:pt x="12" y="116"/>
                </a:cubicBezTo>
                <a:cubicBezTo>
                  <a:pt x="14" y="128"/>
                  <a:pt x="15" y="141"/>
                  <a:pt x="13" y="153"/>
                </a:cubicBezTo>
                <a:cubicBezTo>
                  <a:pt x="14" y="153"/>
                  <a:pt x="14" y="153"/>
                  <a:pt x="15" y="153"/>
                </a:cubicBezTo>
                <a:cubicBezTo>
                  <a:pt x="19" y="153"/>
                  <a:pt x="24" y="153"/>
                  <a:pt x="28" y="152"/>
                </a:cubicBezTo>
                <a:cubicBezTo>
                  <a:pt x="30" y="152"/>
                  <a:pt x="32" y="152"/>
                  <a:pt x="34" y="152"/>
                </a:cubicBezTo>
                <a:cubicBezTo>
                  <a:pt x="40" y="151"/>
                  <a:pt x="45" y="151"/>
                  <a:pt x="51" y="151"/>
                </a:cubicBezTo>
                <a:cubicBezTo>
                  <a:pt x="51" y="151"/>
                  <a:pt x="52" y="151"/>
                  <a:pt x="52" y="151"/>
                </a:cubicBezTo>
                <a:cubicBezTo>
                  <a:pt x="54" y="151"/>
                  <a:pt x="54" y="152"/>
                  <a:pt x="54" y="152"/>
                </a:cubicBezTo>
                <a:cubicBezTo>
                  <a:pt x="54" y="154"/>
                  <a:pt x="53" y="154"/>
                  <a:pt x="52" y="154"/>
                </a:cubicBezTo>
                <a:cubicBezTo>
                  <a:pt x="46" y="155"/>
                  <a:pt x="40" y="155"/>
                  <a:pt x="33" y="156"/>
                </a:cubicBezTo>
                <a:cubicBezTo>
                  <a:pt x="32" y="156"/>
                  <a:pt x="30" y="156"/>
                  <a:pt x="28" y="156"/>
                </a:cubicBezTo>
                <a:cubicBezTo>
                  <a:pt x="24" y="157"/>
                  <a:pt x="20" y="157"/>
                  <a:pt x="16" y="157"/>
                </a:cubicBez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8992" name="任意多边形 1048991"/>
          <p:cNvSpPr/>
          <p:nvPr/>
        </p:nvSpPr>
        <p:spPr bwMode="auto">
          <a:xfrm>
            <a:off x="7721600" y="4252912"/>
            <a:ext cx="334962" cy="57150"/>
          </a:xfrm>
          <a:custGeom>
            <a:avLst/>
            <a:gdLst/>
            <a:ahLst/>
            <a:cxnLst/>
            <a:rect l="0" t="0" r="0" b="0"/>
            <a:pathLst>
              <a:path w="36" h="5">
                <a:moveTo>
                  <a:pt x="32" y="5"/>
                </a:moveTo>
                <a:cubicBezTo>
                  <a:pt x="31" y="5"/>
                  <a:pt x="30" y="5"/>
                  <a:pt x="29" y="4"/>
                </a:cubicBezTo>
                <a:cubicBezTo>
                  <a:pt x="28" y="4"/>
                  <a:pt x="28" y="4"/>
                  <a:pt x="27" y="4"/>
                </a:cubicBezTo>
                <a:cubicBezTo>
                  <a:pt x="24" y="4"/>
                  <a:pt x="24" y="4"/>
                  <a:pt x="24" y="4"/>
                </a:cubicBezTo>
                <a:cubicBezTo>
                  <a:pt x="22" y="4"/>
                  <a:pt x="20" y="4"/>
                  <a:pt x="18" y="4"/>
                </a:cubicBezTo>
                <a:cubicBezTo>
                  <a:pt x="16" y="4"/>
                  <a:pt x="15" y="4"/>
                  <a:pt x="13" y="4"/>
                </a:cubicBezTo>
                <a:cubicBezTo>
                  <a:pt x="9" y="4"/>
                  <a:pt x="6" y="4"/>
                  <a:pt x="2" y="4"/>
                </a:cubicBezTo>
                <a:cubicBezTo>
                  <a:pt x="2" y="4"/>
                  <a:pt x="1" y="4"/>
                  <a:pt x="1" y="4"/>
                </a:cubicBezTo>
                <a:cubicBezTo>
                  <a:pt x="1" y="4"/>
                  <a:pt x="0" y="4"/>
                  <a:pt x="0" y="3"/>
                </a:cubicBezTo>
                <a:cubicBezTo>
                  <a:pt x="0" y="2"/>
                  <a:pt x="0" y="2"/>
                  <a:pt x="1" y="1"/>
                </a:cubicBezTo>
                <a:cubicBezTo>
                  <a:pt x="4" y="1"/>
                  <a:pt x="7" y="0"/>
                  <a:pt x="11" y="0"/>
                </a:cubicBezTo>
                <a:cubicBezTo>
                  <a:pt x="13" y="0"/>
                  <a:pt x="14" y="0"/>
                  <a:pt x="16" y="0"/>
                </a:cubicBezTo>
                <a:cubicBezTo>
                  <a:pt x="17" y="0"/>
                  <a:pt x="18" y="0"/>
                  <a:pt x="18" y="0"/>
                </a:cubicBezTo>
                <a:cubicBezTo>
                  <a:pt x="20" y="0"/>
                  <a:pt x="22" y="1"/>
                  <a:pt x="24" y="1"/>
                </a:cubicBezTo>
                <a:cubicBezTo>
                  <a:pt x="25" y="1"/>
                  <a:pt x="26" y="1"/>
                  <a:pt x="28" y="1"/>
                </a:cubicBezTo>
                <a:cubicBezTo>
                  <a:pt x="28" y="1"/>
                  <a:pt x="28" y="1"/>
                  <a:pt x="28" y="1"/>
                </a:cubicBezTo>
                <a:cubicBezTo>
                  <a:pt x="29" y="1"/>
                  <a:pt x="29" y="1"/>
                  <a:pt x="30" y="1"/>
                </a:cubicBezTo>
                <a:cubicBezTo>
                  <a:pt x="30" y="1"/>
                  <a:pt x="31" y="1"/>
                  <a:pt x="31" y="1"/>
                </a:cubicBezTo>
                <a:cubicBezTo>
                  <a:pt x="33" y="1"/>
                  <a:pt x="34" y="1"/>
                  <a:pt x="36" y="1"/>
                </a:cubicBezTo>
                <a:cubicBezTo>
                  <a:pt x="36" y="2"/>
                  <a:pt x="36" y="2"/>
                  <a:pt x="36" y="3"/>
                </a:cubicBezTo>
                <a:cubicBezTo>
                  <a:pt x="36" y="3"/>
                  <a:pt x="36" y="4"/>
                  <a:pt x="35" y="4"/>
                </a:cubicBezTo>
                <a:cubicBezTo>
                  <a:pt x="35" y="4"/>
                  <a:pt x="33" y="5"/>
                  <a:pt x="32" y="5"/>
                </a:cubicBez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8993" name="任意多边形 1048992"/>
          <p:cNvSpPr/>
          <p:nvPr/>
        </p:nvSpPr>
        <p:spPr bwMode="auto">
          <a:xfrm>
            <a:off x="8047037" y="4276725"/>
            <a:ext cx="17462" cy="20637"/>
          </a:xfrm>
          <a:custGeom>
            <a:avLst/>
            <a:gdLst/>
            <a:ahLst/>
            <a:cxnLst/>
            <a:rect l="0" t="0" r="0" b="0"/>
            <a:pathLst>
              <a:path w="2" h="2">
                <a:moveTo>
                  <a:pt x="1" y="2"/>
                </a:moveTo>
                <a:cubicBezTo>
                  <a:pt x="0" y="2"/>
                  <a:pt x="0" y="2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1" y="0"/>
                  <a:pt x="1" y="0"/>
                </a:cubicBezTo>
                <a:cubicBezTo>
                  <a:pt x="2" y="0"/>
                  <a:pt x="2" y="1"/>
                  <a:pt x="2" y="1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1" y="2"/>
                  <a:pt x="1" y="2"/>
                </a:cubicBez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8994" name="任意多边形 1048993"/>
          <p:cNvSpPr/>
          <p:nvPr/>
        </p:nvSpPr>
        <p:spPr bwMode="auto">
          <a:xfrm>
            <a:off x="8056562" y="4171950"/>
            <a:ext cx="407987" cy="1851025"/>
          </a:xfrm>
          <a:custGeom>
            <a:avLst/>
            <a:gdLst/>
            <a:ahLst/>
            <a:cxnLst/>
            <a:rect l="0" t="0" r="0" b="0"/>
            <a:pathLst>
              <a:path w="44" h="161">
                <a:moveTo>
                  <a:pt x="13" y="161"/>
                </a:moveTo>
                <a:cubicBezTo>
                  <a:pt x="13" y="161"/>
                  <a:pt x="12" y="161"/>
                  <a:pt x="12" y="160"/>
                </a:cubicBezTo>
                <a:cubicBezTo>
                  <a:pt x="11" y="160"/>
                  <a:pt x="11" y="160"/>
                  <a:pt x="11" y="160"/>
                </a:cubicBezTo>
                <a:cubicBezTo>
                  <a:pt x="11" y="160"/>
                  <a:pt x="11" y="160"/>
                  <a:pt x="10" y="160"/>
                </a:cubicBezTo>
                <a:cubicBezTo>
                  <a:pt x="10" y="160"/>
                  <a:pt x="9" y="160"/>
                  <a:pt x="9" y="159"/>
                </a:cubicBezTo>
                <a:cubicBezTo>
                  <a:pt x="9" y="159"/>
                  <a:pt x="9" y="158"/>
                  <a:pt x="9" y="158"/>
                </a:cubicBezTo>
                <a:cubicBezTo>
                  <a:pt x="9" y="158"/>
                  <a:pt x="9" y="158"/>
                  <a:pt x="9" y="158"/>
                </a:cubicBezTo>
                <a:cubicBezTo>
                  <a:pt x="9" y="158"/>
                  <a:pt x="8" y="158"/>
                  <a:pt x="8" y="158"/>
                </a:cubicBezTo>
                <a:cubicBezTo>
                  <a:pt x="8" y="158"/>
                  <a:pt x="8" y="158"/>
                  <a:pt x="8" y="158"/>
                </a:cubicBezTo>
                <a:cubicBezTo>
                  <a:pt x="8" y="158"/>
                  <a:pt x="8" y="157"/>
                  <a:pt x="8" y="157"/>
                </a:cubicBezTo>
                <a:cubicBezTo>
                  <a:pt x="8" y="157"/>
                  <a:pt x="8" y="156"/>
                  <a:pt x="8" y="156"/>
                </a:cubicBezTo>
                <a:cubicBezTo>
                  <a:pt x="8" y="156"/>
                  <a:pt x="8" y="156"/>
                  <a:pt x="8" y="156"/>
                </a:cubicBezTo>
                <a:cubicBezTo>
                  <a:pt x="8" y="153"/>
                  <a:pt x="8" y="153"/>
                  <a:pt x="8" y="153"/>
                </a:cubicBezTo>
                <a:cubicBezTo>
                  <a:pt x="8" y="153"/>
                  <a:pt x="8" y="153"/>
                  <a:pt x="8" y="153"/>
                </a:cubicBezTo>
                <a:cubicBezTo>
                  <a:pt x="7" y="153"/>
                  <a:pt x="6" y="152"/>
                  <a:pt x="5" y="151"/>
                </a:cubicBezTo>
                <a:cubicBezTo>
                  <a:pt x="5" y="150"/>
                  <a:pt x="6" y="149"/>
                  <a:pt x="7" y="149"/>
                </a:cubicBezTo>
                <a:cubicBezTo>
                  <a:pt x="7" y="148"/>
                  <a:pt x="8" y="148"/>
                  <a:pt x="8" y="148"/>
                </a:cubicBezTo>
                <a:cubicBezTo>
                  <a:pt x="8" y="148"/>
                  <a:pt x="8" y="147"/>
                  <a:pt x="8" y="147"/>
                </a:cubicBezTo>
                <a:cubicBezTo>
                  <a:pt x="8" y="146"/>
                  <a:pt x="7" y="146"/>
                  <a:pt x="7" y="145"/>
                </a:cubicBezTo>
                <a:cubicBezTo>
                  <a:pt x="7" y="144"/>
                  <a:pt x="8" y="143"/>
                  <a:pt x="8" y="143"/>
                </a:cubicBezTo>
                <a:cubicBezTo>
                  <a:pt x="8" y="141"/>
                  <a:pt x="8" y="140"/>
                  <a:pt x="8" y="138"/>
                </a:cubicBezTo>
                <a:cubicBezTo>
                  <a:pt x="8" y="137"/>
                  <a:pt x="8" y="136"/>
                  <a:pt x="8" y="136"/>
                </a:cubicBezTo>
                <a:cubicBezTo>
                  <a:pt x="8" y="135"/>
                  <a:pt x="8" y="134"/>
                  <a:pt x="8" y="132"/>
                </a:cubicBezTo>
                <a:cubicBezTo>
                  <a:pt x="8" y="132"/>
                  <a:pt x="8" y="132"/>
                  <a:pt x="8" y="132"/>
                </a:cubicBezTo>
                <a:cubicBezTo>
                  <a:pt x="7" y="132"/>
                  <a:pt x="6" y="132"/>
                  <a:pt x="6" y="131"/>
                </a:cubicBezTo>
                <a:cubicBezTo>
                  <a:pt x="6" y="130"/>
                  <a:pt x="6" y="129"/>
                  <a:pt x="7" y="129"/>
                </a:cubicBezTo>
                <a:cubicBezTo>
                  <a:pt x="7" y="129"/>
                  <a:pt x="7" y="129"/>
                  <a:pt x="7" y="128"/>
                </a:cubicBezTo>
                <a:cubicBezTo>
                  <a:pt x="8" y="128"/>
                  <a:pt x="8" y="128"/>
                  <a:pt x="8" y="128"/>
                </a:cubicBezTo>
                <a:cubicBezTo>
                  <a:pt x="7" y="127"/>
                  <a:pt x="7" y="126"/>
                  <a:pt x="7" y="125"/>
                </a:cubicBezTo>
                <a:cubicBezTo>
                  <a:pt x="6" y="125"/>
                  <a:pt x="6" y="125"/>
                  <a:pt x="6" y="124"/>
                </a:cubicBezTo>
                <a:cubicBezTo>
                  <a:pt x="6" y="123"/>
                  <a:pt x="6" y="122"/>
                  <a:pt x="7" y="122"/>
                </a:cubicBezTo>
                <a:cubicBezTo>
                  <a:pt x="7" y="119"/>
                  <a:pt x="7" y="119"/>
                  <a:pt x="7" y="119"/>
                </a:cubicBezTo>
                <a:cubicBezTo>
                  <a:pt x="6" y="118"/>
                  <a:pt x="5" y="118"/>
                  <a:pt x="5" y="117"/>
                </a:cubicBezTo>
                <a:cubicBezTo>
                  <a:pt x="5" y="116"/>
                  <a:pt x="5" y="115"/>
                  <a:pt x="6" y="115"/>
                </a:cubicBezTo>
                <a:cubicBezTo>
                  <a:pt x="6" y="115"/>
                  <a:pt x="6" y="115"/>
                  <a:pt x="6" y="115"/>
                </a:cubicBezTo>
                <a:cubicBezTo>
                  <a:pt x="6" y="114"/>
                  <a:pt x="6" y="114"/>
                  <a:pt x="6" y="114"/>
                </a:cubicBezTo>
                <a:cubicBezTo>
                  <a:pt x="5" y="114"/>
                  <a:pt x="5" y="114"/>
                  <a:pt x="4" y="113"/>
                </a:cubicBezTo>
                <a:cubicBezTo>
                  <a:pt x="4" y="112"/>
                  <a:pt x="5" y="111"/>
                  <a:pt x="5" y="111"/>
                </a:cubicBezTo>
                <a:cubicBezTo>
                  <a:pt x="6" y="110"/>
                  <a:pt x="6" y="110"/>
                  <a:pt x="6" y="110"/>
                </a:cubicBezTo>
                <a:cubicBezTo>
                  <a:pt x="6" y="108"/>
                  <a:pt x="6" y="106"/>
                  <a:pt x="6" y="104"/>
                </a:cubicBezTo>
                <a:cubicBezTo>
                  <a:pt x="5" y="104"/>
                  <a:pt x="5" y="103"/>
                  <a:pt x="4" y="103"/>
                </a:cubicBezTo>
                <a:cubicBezTo>
                  <a:pt x="4" y="102"/>
                  <a:pt x="4" y="101"/>
                  <a:pt x="5" y="101"/>
                </a:cubicBezTo>
                <a:cubicBezTo>
                  <a:pt x="5" y="101"/>
                  <a:pt x="5" y="100"/>
                  <a:pt x="6" y="100"/>
                </a:cubicBezTo>
                <a:cubicBezTo>
                  <a:pt x="5" y="98"/>
                  <a:pt x="5" y="97"/>
                  <a:pt x="5" y="95"/>
                </a:cubicBezTo>
                <a:cubicBezTo>
                  <a:pt x="5" y="92"/>
                  <a:pt x="5" y="89"/>
                  <a:pt x="5" y="86"/>
                </a:cubicBezTo>
                <a:cubicBezTo>
                  <a:pt x="5" y="86"/>
                  <a:pt x="5" y="85"/>
                  <a:pt x="5" y="85"/>
                </a:cubicBezTo>
                <a:cubicBezTo>
                  <a:pt x="5" y="84"/>
                  <a:pt x="5" y="84"/>
                  <a:pt x="5" y="83"/>
                </a:cubicBezTo>
                <a:cubicBezTo>
                  <a:pt x="5" y="83"/>
                  <a:pt x="5" y="82"/>
                  <a:pt x="5" y="81"/>
                </a:cubicBezTo>
                <a:cubicBezTo>
                  <a:pt x="5" y="81"/>
                  <a:pt x="4" y="81"/>
                  <a:pt x="4" y="80"/>
                </a:cubicBezTo>
                <a:cubicBezTo>
                  <a:pt x="4" y="79"/>
                  <a:pt x="5" y="78"/>
                  <a:pt x="5" y="78"/>
                </a:cubicBezTo>
                <a:cubicBezTo>
                  <a:pt x="5" y="75"/>
                  <a:pt x="5" y="72"/>
                  <a:pt x="5" y="68"/>
                </a:cubicBezTo>
                <a:cubicBezTo>
                  <a:pt x="5" y="69"/>
                  <a:pt x="5" y="69"/>
                  <a:pt x="5" y="69"/>
                </a:cubicBezTo>
                <a:cubicBezTo>
                  <a:pt x="4" y="69"/>
                  <a:pt x="3" y="68"/>
                  <a:pt x="3" y="67"/>
                </a:cubicBezTo>
                <a:cubicBezTo>
                  <a:pt x="3" y="66"/>
                  <a:pt x="3" y="66"/>
                  <a:pt x="4" y="65"/>
                </a:cubicBezTo>
                <a:cubicBezTo>
                  <a:pt x="4" y="65"/>
                  <a:pt x="5" y="65"/>
                  <a:pt x="5" y="65"/>
                </a:cubicBezTo>
                <a:cubicBezTo>
                  <a:pt x="5" y="61"/>
                  <a:pt x="5" y="61"/>
                  <a:pt x="5" y="61"/>
                </a:cubicBezTo>
                <a:cubicBezTo>
                  <a:pt x="5" y="58"/>
                  <a:pt x="5" y="55"/>
                  <a:pt x="5" y="51"/>
                </a:cubicBezTo>
                <a:cubicBezTo>
                  <a:pt x="5" y="48"/>
                  <a:pt x="5" y="45"/>
                  <a:pt x="5" y="42"/>
                </a:cubicBezTo>
                <a:cubicBezTo>
                  <a:pt x="4" y="41"/>
                  <a:pt x="4" y="41"/>
                  <a:pt x="3" y="40"/>
                </a:cubicBezTo>
                <a:cubicBezTo>
                  <a:pt x="3" y="39"/>
                  <a:pt x="4" y="38"/>
                  <a:pt x="4" y="38"/>
                </a:cubicBezTo>
                <a:cubicBezTo>
                  <a:pt x="4" y="38"/>
                  <a:pt x="4" y="38"/>
                  <a:pt x="4" y="38"/>
                </a:cubicBezTo>
                <a:cubicBezTo>
                  <a:pt x="3" y="38"/>
                  <a:pt x="3" y="37"/>
                  <a:pt x="2" y="37"/>
                </a:cubicBezTo>
                <a:cubicBezTo>
                  <a:pt x="2" y="36"/>
                  <a:pt x="3" y="35"/>
                  <a:pt x="3" y="35"/>
                </a:cubicBezTo>
                <a:cubicBezTo>
                  <a:pt x="4" y="35"/>
                  <a:pt x="4" y="34"/>
                  <a:pt x="4" y="34"/>
                </a:cubicBezTo>
                <a:cubicBezTo>
                  <a:pt x="4" y="33"/>
                  <a:pt x="4" y="32"/>
                  <a:pt x="4" y="30"/>
                </a:cubicBezTo>
                <a:cubicBezTo>
                  <a:pt x="4" y="31"/>
                  <a:pt x="3" y="31"/>
                  <a:pt x="3" y="31"/>
                </a:cubicBezTo>
                <a:cubicBezTo>
                  <a:pt x="2" y="31"/>
                  <a:pt x="2" y="32"/>
                  <a:pt x="2" y="32"/>
                </a:cubicBezTo>
                <a:cubicBezTo>
                  <a:pt x="1" y="32"/>
                  <a:pt x="0" y="31"/>
                  <a:pt x="0" y="30"/>
                </a:cubicBezTo>
                <a:cubicBezTo>
                  <a:pt x="0" y="30"/>
                  <a:pt x="0" y="29"/>
                  <a:pt x="1" y="29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1"/>
                  <a:pt x="4" y="16"/>
                  <a:pt x="4" y="11"/>
                </a:cubicBezTo>
                <a:cubicBezTo>
                  <a:pt x="4" y="11"/>
                  <a:pt x="3" y="11"/>
                  <a:pt x="3" y="10"/>
                </a:cubicBezTo>
                <a:cubicBezTo>
                  <a:pt x="3" y="10"/>
                  <a:pt x="3" y="9"/>
                  <a:pt x="3" y="9"/>
                </a:cubicBezTo>
                <a:cubicBezTo>
                  <a:pt x="6" y="6"/>
                  <a:pt x="9" y="4"/>
                  <a:pt x="12" y="3"/>
                </a:cubicBezTo>
                <a:cubicBezTo>
                  <a:pt x="13" y="3"/>
                  <a:pt x="13" y="3"/>
                  <a:pt x="14" y="3"/>
                </a:cubicBezTo>
                <a:cubicBezTo>
                  <a:pt x="17" y="2"/>
                  <a:pt x="19" y="0"/>
                  <a:pt x="22" y="0"/>
                </a:cubicBezTo>
                <a:cubicBezTo>
                  <a:pt x="22" y="0"/>
                  <a:pt x="22" y="0"/>
                  <a:pt x="23" y="0"/>
                </a:cubicBezTo>
                <a:cubicBezTo>
                  <a:pt x="23" y="0"/>
                  <a:pt x="24" y="0"/>
                  <a:pt x="24" y="1"/>
                </a:cubicBezTo>
                <a:cubicBezTo>
                  <a:pt x="25" y="2"/>
                  <a:pt x="24" y="3"/>
                  <a:pt x="24" y="3"/>
                </a:cubicBezTo>
                <a:cubicBezTo>
                  <a:pt x="22" y="4"/>
                  <a:pt x="20" y="5"/>
                  <a:pt x="17" y="6"/>
                </a:cubicBezTo>
                <a:cubicBezTo>
                  <a:pt x="16" y="6"/>
                  <a:pt x="16" y="6"/>
                  <a:pt x="15" y="7"/>
                </a:cubicBezTo>
                <a:cubicBezTo>
                  <a:pt x="12" y="7"/>
                  <a:pt x="9" y="8"/>
                  <a:pt x="7" y="10"/>
                </a:cubicBezTo>
                <a:cubicBezTo>
                  <a:pt x="7" y="10"/>
                  <a:pt x="7" y="11"/>
                  <a:pt x="7" y="11"/>
                </a:cubicBezTo>
                <a:cubicBezTo>
                  <a:pt x="9" y="11"/>
                  <a:pt x="10" y="10"/>
                  <a:pt x="11" y="9"/>
                </a:cubicBezTo>
                <a:cubicBezTo>
                  <a:pt x="12" y="9"/>
                  <a:pt x="12" y="9"/>
                  <a:pt x="13" y="8"/>
                </a:cubicBezTo>
                <a:cubicBezTo>
                  <a:pt x="15" y="7"/>
                  <a:pt x="17" y="6"/>
                  <a:pt x="20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1" y="5"/>
                  <a:pt x="21" y="5"/>
                  <a:pt x="22" y="6"/>
                </a:cubicBezTo>
                <a:cubicBezTo>
                  <a:pt x="22" y="6"/>
                  <a:pt x="22" y="7"/>
                  <a:pt x="21" y="7"/>
                </a:cubicBezTo>
                <a:cubicBezTo>
                  <a:pt x="19" y="9"/>
                  <a:pt x="17" y="10"/>
                  <a:pt x="15" y="11"/>
                </a:cubicBezTo>
                <a:cubicBezTo>
                  <a:pt x="14" y="12"/>
                  <a:pt x="14" y="12"/>
                  <a:pt x="13" y="12"/>
                </a:cubicBezTo>
                <a:cubicBezTo>
                  <a:pt x="13" y="13"/>
                  <a:pt x="12" y="13"/>
                  <a:pt x="12" y="13"/>
                </a:cubicBezTo>
                <a:cubicBezTo>
                  <a:pt x="11" y="14"/>
                  <a:pt x="9" y="15"/>
                  <a:pt x="8" y="15"/>
                </a:cubicBezTo>
                <a:cubicBezTo>
                  <a:pt x="8" y="17"/>
                  <a:pt x="8" y="19"/>
                  <a:pt x="8" y="22"/>
                </a:cubicBezTo>
                <a:cubicBezTo>
                  <a:pt x="10" y="20"/>
                  <a:pt x="12" y="19"/>
                  <a:pt x="14" y="17"/>
                </a:cubicBezTo>
                <a:cubicBezTo>
                  <a:pt x="15" y="17"/>
                  <a:pt x="15" y="17"/>
                  <a:pt x="15" y="17"/>
                </a:cubicBezTo>
                <a:cubicBezTo>
                  <a:pt x="18" y="16"/>
                  <a:pt x="20" y="14"/>
                  <a:pt x="23" y="14"/>
                </a:cubicBezTo>
                <a:cubicBezTo>
                  <a:pt x="24" y="10"/>
                  <a:pt x="24" y="6"/>
                  <a:pt x="24" y="3"/>
                </a:cubicBezTo>
                <a:cubicBezTo>
                  <a:pt x="24" y="3"/>
                  <a:pt x="25" y="2"/>
                  <a:pt x="25" y="2"/>
                </a:cubicBezTo>
                <a:cubicBezTo>
                  <a:pt x="26" y="2"/>
                  <a:pt x="27" y="3"/>
                  <a:pt x="27" y="3"/>
                </a:cubicBezTo>
                <a:cubicBezTo>
                  <a:pt x="27" y="8"/>
                  <a:pt x="27" y="13"/>
                  <a:pt x="27" y="18"/>
                </a:cubicBezTo>
                <a:cubicBezTo>
                  <a:pt x="27" y="20"/>
                  <a:pt x="27" y="22"/>
                  <a:pt x="27" y="24"/>
                </a:cubicBezTo>
                <a:cubicBezTo>
                  <a:pt x="27" y="25"/>
                  <a:pt x="27" y="27"/>
                  <a:pt x="27" y="29"/>
                </a:cubicBezTo>
                <a:cubicBezTo>
                  <a:pt x="27" y="29"/>
                  <a:pt x="28" y="29"/>
                  <a:pt x="28" y="28"/>
                </a:cubicBezTo>
                <a:cubicBezTo>
                  <a:pt x="28" y="28"/>
                  <a:pt x="28" y="28"/>
                  <a:pt x="28" y="28"/>
                </a:cubicBezTo>
                <a:cubicBezTo>
                  <a:pt x="29" y="28"/>
                  <a:pt x="30" y="29"/>
                  <a:pt x="30" y="29"/>
                </a:cubicBezTo>
                <a:cubicBezTo>
                  <a:pt x="30" y="30"/>
                  <a:pt x="30" y="31"/>
                  <a:pt x="29" y="31"/>
                </a:cubicBezTo>
                <a:cubicBezTo>
                  <a:pt x="29" y="32"/>
                  <a:pt x="28" y="32"/>
                  <a:pt x="27" y="33"/>
                </a:cubicBezTo>
                <a:cubicBezTo>
                  <a:pt x="27" y="35"/>
                  <a:pt x="27" y="35"/>
                  <a:pt x="27" y="35"/>
                </a:cubicBezTo>
                <a:cubicBezTo>
                  <a:pt x="28" y="35"/>
                  <a:pt x="28" y="34"/>
                  <a:pt x="29" y="34"/>
                </a:cubicBezTo>
                <a:cubicBezTo>
                  <a:pt x="29" y="34"/>
                  <a:pt x="30" y="34"/>
                  <a:pt x="30" y="34"/>
                </a:cubicBezTo>
                <a:cubicBezTo>
                  <a:pt x="30" y="34"/>
                  <a:pt x="31" y="35"/>
                  <a:pt x="31" y="35"/>
                </a:cubicBezTo>
                <a:cubicBezTo>
                  <a:pt x="31" y="36"/>
                  <a:pt x="31" y="37"/>
                  <a:pt x="30" y="37"/>
                </a:cubicBezTo>
                <a:cubicBezTo>
                  <a:pt x="29" y="38"/>
                  <a:pt x="28" y="38"/>
                  <a:pt x="26" y="39"/>
                </a:cubicBezTo>
                <a:cubicBezTo>
                  <a:pt x="26" y="40"/>
                  <a:pt x="26" y="41"/>
                  <a:pt x="26" y="42"/>
                </a:cubicBezTo>
                <a:cubicBezTo>
                  <a:pt x="27" y="42"/>
                  <a:pt x="27" y="42"/>
                  <a:pt x="27" y="42"/>
                </a:cubicBezTo>
                <a:cubicBezTo>
                  <a:pt x="27" y="42"/>
                  <a:pt x="27" y="42"/>
                  <a:pt x="27" y="42"/>
                </a:cubicBezTo>
                <a:cubicBezTo>
                  <a:pt x="28" y="42"/>
                  <a:pt x="28" y="43"/>
                  <a:pt x="29" y="43"/>
                </a:cubicBezTo>
                <a:cubicBezTo>
                  <a:pt x="29" y="44"/>
                  <a:pt x="29" y="44"/>
                  <a:pt x="28" y="45"/>
                </a:cubicBezTo>
                <a:cubicBezTo>
                  <a:pt x="28" y="45"/>
                  <a:pt x="27" y="46"/>
                  <a:pt x="26" y="46"/>
                </a:cubicBezTo>
                <a:cubicBezTo>
                  <a:pt x="26" y="47"/>
                  <a:pt x="26" y="47"/>
                  <a:pt x="26" y="48"/>
                </a:cubicBezTo>
                <a:cubicBezTo>
                  <a:pt x="27" y="48"/>
                  <a:pt x="28" y="47"/>
                  <a:pt x="29" y="47"/>
                </a:cubicBezTo>
                <a:cubicBezTo>
                  <a:pt x="29" y="47"/>
                  <a:pt x="29" y="47"/>
                  <a:pt x="30" y="47"/>
                </a:cubicBezTo>
                <a:cubicBezTo>
                  <a:pt x="30" y="47"/>
                  <a:pt x="31" y="48"/>
                  <a:pt x="31" y="48"/>
                </a:cubicBezTo>
                <a:cubicBezTo>
                  <a:pt x="31" y="49"/>
                  <a:pt x="31" y="49"/>
                  <a:pt x="30" y="50"/>
                </a:cubicBezTo>
                <a:cubicBezTo>
                  <a:pt x="29" y="50"/>
                  <a:pt x="28" y="51"/>
                  <a:pt x="26" y="52"/>
                </a:cubicBezTo>
                <a:cubicBezTo>
                  <a:pt x="26" y="53"/>
                  <a:pt x="26" y="55"/>
                  <a:pt x="27" y="56"/>
                </a:cubicBezTo>
                <a:cubicBezTo>
                  <a:pt x="27" y="56"/>
                  <a:pt x="27" y="56"/>
                  <a:pt x="27" y="57"/>
                </a:cubicBezTo>
                <a:cubicBezTo>
                  <a:pt x="27" y="57"/>
                  <a:pt x="27" y="58"/>
                  <a:pt x="27" y="58"/>
                </a:cubicBezTo>
                <a:cubicBezTo>
                  <a:pt x="27" y="58"/>
                  <a:pt x="27" y="58"/>
                  <a:pt x="27" y="58"/>
                </a:cubicBezTo>
                <a:cubicBezTo>
                  <a:pt x="27" y="61"/>
                  <a:pt x="27" y="61"/>
                  <a:pt x="27" y="61"/>
                </a:cubicBezTo>
                <a:cubicBezTo>
                  <a:pt x="27" y="62"/>
                  <a:pt x="27" y="62"/>
                  <a:pt x="27" y="62"/>
                </a:cubicBezTo>
                <a:cubicBezTo>
                  <a:pt x="28" y="63"/>
                  <a:pt x="28" y="63"/>
                  <a:pt x="27" y="64"/>
                </a:cubicBezTo>
                <a:cubicBezTo>
                  <a:pt x="27" y="64"/>
                  <a:pt x="27" y="64"/>
                  <a:pt x="27" y="64"/>
                </a:cubicBezTo>
                <a:cubicBezTo>
                  <a:pt x="27" y="66"/>
                  <a:pt x="27" y="68"/>
                  <a:pt x="27" y="69"/>
                </a:cubicBezTo>
                <a:cubicBezTo>
                  <a:pt x="27" y="70"/>
                  <a:pt x="27" y="70"/>
                  <a:pt x="27" y="70"/>
                </a:cubicBezTo>
                <a:cubicBezTo>
                  <a:pt x="27" y="71"/>
                  <a:pt x="27" y="71"/>
                  <a:pt x="27" y="71"/>
                </a:cubicBezTo>
                <a:cubicBezTo>
                  <a:pt x="27" y="71"/>
                  <a:pt x="27" y="71"/>
                  <a:pt x="27" y="71"/>
                </a:cubicBezTo>
                <a:cubicBezTo>
                  <a:pt x="27" y="72"/>
                  <a:pt x="27" y="73"/>
                  <a:pt x="27" y="74"/>
                </a:cubicBezTo>
                <a:cubicBezTo>
                  <a:pt x="27" y="74"/>
                  <a:pt x="27" y="74"/>
                  <a:pt x="27" y="74"/>
                </a:cubicBezTo>
                <a:cubicBezTo>
                  <a:pt x="28" y="73"/>
                  <a:pt x="28" y="73"/>
                  <a:pt x="28" y="73"/>
                </a:cubicBezTo>
                <a:cubicBezTo>
                  <a:pt x="28" y="73"/>
                  <a:pt x="29" y="74"/>
                  <a:pt x="29" y="74"/>
                </a:cubicBezTo>
                <a:cubicBezTo>
                  <a:pt x="29" y="75"/>
                  <a:pt x="29" y="75"/>
                  <a:pt x="29" y="76"/>
                </a:cubicBezTo>
                <a:cubicBezTo>
                  <a:pt x="28" y="77"/>
                  <a:pt x="28" y="77"/>
                  <a:pt x="27" y="78"/>
                </a:cubicBezTo>
                <a:cubicBezTo>
                  <a:pt x="27" y="79"/>
                  <a:pt x="27" y="80"/>
                  <a:pt x="27" y="80"/>
                </a:cubicBezTo>
                <a:cubicBezTo>
                  <a:pt x="27" y="80"/>
                  <a:pt x="27" y="80"/>
                  <a:pt x="27" y="80"/>
                </a:cubicBezTo>
                <a:cubicBezTo>
                  <a:pt x="27" y="80"/>
                  <a:pt x="28" y="81"/>
                  <a:pt x="28" y="81"/>
                </a:cubicBezTo>
                <a:cubicBezTo>
                  <a:pt x="28" y="82"/>
                  <a:pt x="28" y="83"/>
                  <a:pt x="28" y="83"/>
                </a:cubicBezTo>
                <a:cubicBezTo>
                  <a:pt x="27" y="83"/>
                  <a:pt x="27" y="84"/>
                  <a:pt x="27" y="84"/>
                </a:cubicBezTo>
                <a:cubicBezTo>
                  <a:pt x="27" y="85"/>
                  <a:pt x="27" y="86"/>
                  <a:pt x="27" y="86"/>
                </a:cubicBezTo>
                <a:cubicBezTo>
                  <a:pt x="27" y="87"/>
                  <a:pt x="27" y="87"/>
                  <a:pt x="27" y="88"/>
                </a:cubicBezTo>
                <a:cubicBezTo>
                  <a:pt x="28" y="87"/>
                  <a:pt x="29" y="86"/>
                  <a:pt x="31" y="86"/>
                </a:cubicBezTo>
                <a:cubicBezTo>
                  <a:pt x="31" y="86"/>
                  <a:pt x="31" y="86"/>
                  <a:pt x="31" y="86"/>
                </a:cubicBezTo>
                <a:cubicBezTo>
                  <a:pt x="32" y="86"/>
                  <a:pt x="32" y="86"/>
                  <a:pt x="33" y="87"/>
                </a:cubicBezTo>
                <a:cubicBezTo>
                  <a:pt x="33" y="87"/>
                  <a:pt x="33" y="88"/>
                  <a:pt x="33" y="89"/>
                </a:cubicBezTo>
                <a:cubicBezTo>
                  <a:pt x="31" y="90"/>
                  <a:pt x="29" y="91"/>
                  <a:pt x="27" y="92"/>
                </a:cubicBezTo>
                <a:cubicBezTo>
                  <a:pt x="27" y="92"/>
                  <a:pt x="27" y="93"/>
                  <a:pt x="27" y="93"/>
                </a:cubicBezTo>
                <a:cubicBezTo>
                  <a:pt x="28" y="92"/>
                  <a:pt x="29" y="92"/>
                  <a:pt x="30" y="92"/>
                </a:cubicBezTo>
                <a:cubicBezTo>
                  <a:pt x="30" y="92"/>
                  <a:pt x="30" y="92"/>
                  <a:pt x="30" y="92"/>
                </a:cubicBezTo>
                <a:cubicBezTo>
                  <a:pt x="31" y="92"/>
                  <a:pt x="31" y="92"/>
                  <a:pt x="32" y="93"/>
                </a:cubicBezTo>
                <a:cubicBezTo>
                  <a:pt x="32" y="94"/>
                  <a:pt x="32" y="94"/>
                  <a:pt x="31" y="95"/>
                </a:cubicBezTo>
                <a:cubicBezTo>
                  <a:pt x="30" y="96"/>
                  <a:pt x="28" y="97"/>
                  <a:pt x="26" y="98"/>
                </a:cubicBezTo>
                <a:cubicBezTo>
                  <a:pt x="26" y="100"/>
                  <a:pt x="26" y="100"/>
                  <a:pt x="26" y="100"/>
                </a:cubicBezTo>
                <a:cubicBezTo>
                  <a:pt x="26" y="100"/>
                  <a:pt x="27" y="100"/>
                  <a:pt x="27" y="99"/>
                </a:cubicBezTo>
                <a:cubicBezTo>
                  <a:pt x="27" y="99"/>
                  <a:pt x="28" y="99"/>
                  <a:pt x="28" y="99"/>
                </a:cubicBezTo>
                <a:cubicBezTo>
                  <a:pt x="28" y="99"/>
                  <a:pt x="29" y="100"/>
                  <a:pt x="29" y="100"/>
                </a:cubicBezTo>
                <a:cubicBezTo>
                  <a:pt x="29" y="101"/>
                  <a:pt x="29" y="101"/>
                  <a:pt x="29" y="102"/>
                </a:cubicBezTo>
                <a:cubicBezTo>
                  <a:pt x="28" y="103"/>
                  <a:pt x="27" y="104"/>
                  <a:pt x="26" y="105"/>
                </a:cubicBezTo>
                <a:cubicBezTo>
                  <a:pt x="26" y="105"/>
                  <a:pt x="26" y="105"/>
                  <a:pt x="26" y="105"/>
                </a:cubicBezTo>
                <a:cubicBezTo>
                  <a:pt x="26" y="105"/>
                  <a:pt x="27" y="105"/>
                  <a:pt x="28" y="105"/>
                </a:cubicBezTo>
                <a:cubicBezTo>
                  <a:pt x="28" y="105"/>
                  <a:pt x="28" y="105"/>
                  <a:pt x="28" y="105"/>
                </a:cubicBezTo>
                <a:cubicBezTo>
                  <a:pt x="29" y="105"/>
                  <a:pt x="29" y="105"/>
                  <a:pt x="29" y="106"/>
                </a:cubicBezTo>
                <a:cubicBezTo>
                  <a:pt x="29" y="106"/>
                  <a:pt x="29" y="107"/>
                  <a:pt x="29" y="107"/>
                </a:cubicBezTo>
                <a:cubicBezTo>
                  <a:pt x="28" y="108"/>
                  <a:pt x="27" y="109"/>
                  <a:pt x="26" y="109"/>
                </a:cubicBezTo>
                <a:cubicBezTo>
                  <a:pt x="26" y="111"/>
                  <a:pt x="25" y="112"/>
                  <a:pt x="25" y="114"/>
                </a:cubicBezTo>
                <a:cubicBezTo>
                  <a:pt x="27" y="113"/>
                  <a:pt x="28" y="113"/>
                  <a:pt x="30" y="112"/>
                </a:cubicBezTo>
                <a:cubicBezTo>
                  <a:pt x="30" y="112"/>
                  <a:pt x="30" y="112"/>
                  <a:pt x="30" y="112"/>
                </a:cubicBezTo>
                <a:cubicBezTo>
                  <a:pt x="31" y="112"/>
                  <a:pt x="31" y="113"/>
                  <a:pt x="32" y="113"/>
                </a:cubicBezTo>
                <a:cubicBezTo>
                  <a:pt x="32" y="114"/>
                  <a:pt x="32" y="114"/>
                  <a:pt x="31" y="115"/>
                </a:cubicBezTo>
                <a:cubicBezTo>
                  <a:pt x="30" y="116"/>
                  <a:pt x="28" y="117"/>
                  <a:pt x="25" y="119"/>
                </a:cubicBezTo>
                <a:cubicBezTo>
                  <a:pt x="25" y="119"/>
                  <a:pt x="25" y="119"/>
                  <a:pt x="25" y="119"/>
                </a:cubicBezTo>
                <a:cubicBezTo>
                  <a:pt x="26" y="119"/>
                  <a:pt x="28" y="118"/>
                  <a:pt x="29" y="117"/>
                </a:cubicBezTo>
                <a:cubicBezTo>
                  <a:pt x="29" y="117"/>
                  <a:pt x="30" y="117"/>
                  <a:pt x="30" y="117"/>
                </a:cubicBezTo>
                <a:cubicBezTo>
                  <a:pt x="32" y="116"/>
                  <a:pt x="34" y="115"/>
                  <a:pt x="36" y="115"/>
                </a:cubicBezTo>
                <a:cubicBezTo>
                  <a:pt x="36" y="115"/>
                  <a:pt x="36" y="115"/>
                  <a:pt x="36" y="115"/>
                </a:cubicBezTo>
                <a:cubicBezTo>
                  <a:pt x="37" y="115"/>
                  <a:pt x="38" y="115"/>
                  <a:pt x="38" y="116"/>
                </a:cubicBezTo>
                <a:cubicBezTo>
                  <a:pt x="38" y="117"/>
                  <a:pt x="38" y="117"/>
                  <a:pt x="38" y="118"/>
                </a:cubicBezTo>
                <a:cubicBezTo>
                  <a:pt x="36" y="119"/>
                  <a:pt x="34" y="120"/>
                  <a:pt x="32" y="121"/>
                </a:cubicBezTo>
                <a:cubicBezTo>
                  <a:pt x="32" y="121"/>
                  <a:pt x="31" y="121"/>
                  <a:pt x="31" y="122"/>
                </a:cubicBezTo>
                <a:cubicBezTo>
                  <a:pt x="29" y="122"/>
                  <a:pt x="27" y="123"/>
                  <a:pt x="25" y="124"/>
                </a:cubicBezTo>
                <a:cubicBezTo>
                  <a:pt x="25" y="126"/>
                  <a:pt x="25" y="128"/>
                  <a:pt x="25" y="130"/>
                </a:cubicBezTo>
                <a:cubicBezTo>
                  <a:pt x="27" y="129"/>
                  <a:pt x="29" y="128"/>
                  <a:pt x="31" y="128"/>
                </a:cubicBezTo>
                <a:cubicBezTo>
                  <a:pt x="31" y="128"/>
                  <a:pt x="32" y="129"/>
                  <a:pt x="32" y="129"/>
                </a:cubicBezTo>
                <a:cubicBezTo>
                  <a:pt x="32" y="130"/>
                  <a:pt x="32" y="130"/>
                  <a:pt x="32" y="131"/>
                </a:cubicBezTo>
                <a:cubicBezTo>
                  <a:pt x="30" y="133"/>
                  <a:pt x="28" y="134"/>
                  <a:pt x="25" y="135"/>
                </a:cubicBezTo>
                <a:cubicBezTo>
                  <a:pt x="25" y="136"/>
                  <a:pt x="25" y="136"/>
                  <a:pt x="25" y="137"/>
                </a:cubicBezTo>
                <a:cubicBezTo>
                  <a:pt x="26" y="137"/>
                  <a:pt x="26" y="137"/>
                  <a:pt x="26" y="136"/>
                </a:cubicBezTo>
                <a:cubicBezTo>
                  <a:pt x="26" y="136"/>
                  <a:pt x="26" y="136"/>
                  <a:pt x="27" y="136"/>
                </a:cubicBezTo>
                <a:cubicBezTo>
                  <a:pt x="27" y="136"/>
                  <a:pt x="28" y="137"/>
                  <a:pt x="28" y="137"/>
                </a:cubicBezTo>
                <a:cubicBezTo>
                  <a:pt x="28" y="138"/>
                  <a:pt x="28" y="139"/>
                  <a:pt x="28" y="139"/>
                </a:cubicBezTo>
                <a:cubicBezTo>
                  <a:pt x="27" y="140"/>
                  <a:pt x="27" y="140"/>
                  <a:pt x="26" y="141"/>
                </a:cubicBezTo>
                <a:cubicBezTo>
                  <a:pt x="26" y="141"/>
                  <a:pt x="26" y="142"/>
                  <a:pt x="26" y="142"/>
                </a:cubicBezTo>
                <a:cubicBezTo>
                  <a:pt x="26" y="143"/>
                  <a:pt x="26" y="144"/>
                  <a:pt x="27" y="145"/>
                </a:cubicBezTo>
                <a:cubicBezTo>
                  <a:pt x="27" y="145"/>
                  <a:pt x="27" y="145"/>
                  <a:pt x="27" y="145"/>
                </a:cubicBezTo>
                <a:cubicBezTo>
                  <a:pt x="27" y="144"/>
                  <a:pt x="28" y="144"/>
                  <a:pt x="29" y="144"/>
                </a:cubicBezTo>
                <a:cubicBezTo>
                  <a:pt x="29" y="144"/>
                  <a:pt x="29" y="144"/>
                  <a:pt x="29" y="144"/>
                </a:cubicBezTo>
                <a:cubicBezTo>
                  <a:pt x="29" y="144"/>
                  <a:pt x="30" y="144"/>
                  <a:pt x="30" y="144"/>
                </a:cubicBezTo>
                <a:cubicBezTo>
                  <a:pt x="31" y="145"/>
                  <a:pt x="31" y="145"/>
                  <a:pt x="31" y="145"/>
                </a:cubicBezTo>
                <a:cubicBezTo>
                  <a:pt x="31" y="145"/>
                  <a:pt x="31" y="146"/>
                  <a:pt x="31" y="146"/>
                </a:cubicBezTo>
                <a:cubicBezTo>
                  <a:pt x="32" y="145"/>
                  <a:pt x="34" y="145"/>
                  <a:pt x="36" y="145"/>
                </a:cubicBezTo>
                <a:cubicBezTo>
                  <a:pt x="37" y="145"/>
                  <a:pt x="38" y="145"/>
                  <a:pt x="39" y="145"/>
                </a:cubicBezTo>
                <a:cubicBezTo>
                  <a:pt x="40" y="145"/>
                  <a:pt x="41" y="146"/>
                  <a:pt x="41" y="147"/>
                </a:cubicBezTo>
                <a:cubicBezTo>
                  <a:pt x="41" y="148"/>
                  <a:pt x="41" y="148"/>
                  <a:pt x="41" y="148"/>
                </a:cubicBezTo>
                <a:cubicBezTo>
                  <a:pt x="42" y="148"/>
                  <a:pt x="43" y="149"/>
                  <a:pt x="43" y="151"/>
                </a:cubicBezTo>
                <a:cubicBezTo>
                  <a:pt x="44" y="152"/>
                  <a:pt x="43" y="153"/>
                  <a:pt x="42" y="153"/>
                </a:cubicBezTo>
                <a:cubicBezTo>
                  <a:pt x="41" y="153"/>
                  <a:pt x="41" y="153"/>
                  <a:pt x="41" y="153"/>
                </a:cubicBezTo>
                <a:cubicBezTo>
                  <a:pt x="41" y="153"/>
                  <a:pt x="41" y="154"/>
                  <a:pt x="41" y="154"/>
                </a:cubicBezTo>
                <a:cubicBezTo>
                  <a:pt x="41" y="154"/>
                  <a:pt x="40" y="155"/>
                  <a:pt x="40" y="155"/>
                </a:cubicBezTo>
                <a:cubicBezTo>
                  <a:pt x="40" y="155"/>
                  <a:pt x="41" y="155"/>
                  <a:pt x="41" y="155"/>
                </a:cubicBezTo>
                <a:cubicBezTo>
                  <a:pt x="42" y="155"/>
                  <a:pt x="43" y="156"/>
                  <a:pt x="43" y="157"/>
                </a:cubicBezTo>
                <a:cubicBezTo>
                  <a:pt x="43" y="158"/>
                  <a:pt x="43" y="159"/>
                  <a:pt x="41" y="159"/>
                </a:cubicBezTo>
                <a:cubicBezTo>
                  <a:pt x="32" y="160"/>
                  <a:pt x="23" y="161"/>
                  <a:pt x="13" y="161"/>
                </a:cubicBezTo>
                <a:close/>
                <a:moveTo>
                  <a:pt x="13" y="154"/>
                </a:moveTo>
                <a:cubicBezTo>
                  <a:pt x="13" y="153"/>
                  <a:pt x="14" y="153"/>
                  <a:pt x="14" y="153"/>
                </a:cubicBezTo>
                <a:cubicBezTo>
                  <a:pt x="15" y="153"/>
                  <a:pt x="15" y="153"/>
                  <a:pt x="15" y="153"/>
                </a:cubicBezTo>
                <a:cubicBezTo>
                  <a:pt x="16" y="152"/>
                  <a:pt x="17" y="152"/>
                  <a:pt x="19" y="151"/>
                </a:cubicBezTo>
                <a:cubicBezTo>
                  <a:pt x="20" y="150"/>
                  <a:pt x="22" y="149"/>
                  <a:pt x="23" y="148"/>
                </a:cubicBezTo>
                <a:cubicBezTo>
                  <a:pt x="23" y="148"/>
                  <a:pt x="23" y="148"/>
                  <a:pt x="23" y="148"/>
                </a:cubicBezTo>
                <a:cubicBezTo>
                  <a:pt x="20" y="149"/>
                  <a:pt x="16" y="150"/>
                  <a:pt x="13" y="151"/>
                </a:cubicBezTo>
                <a:lnTo>
                  <a:pt x="13" y="154"/>
                </a:lnTo>
                <a:close/>
                <a:moveTo>
                  <a:pt x="13" y="146"/>
                </a:moveTo>
                <a:cubicBezTo>
                  <a:pt x="16" y="145"/>
                  <a:pt x="18" y="144"/>
                  <a:pt x="21" y="144"/>
                </a:cubicBezTo>
                <a:cubicBezTo>
                  <a:pt x="21" y="143"/>
                  <a:pt x="21" y="143"/>
                  <a:pt x="21" y="143"/>
                </a:cubicBezTo>
                <a:cubicBezTo>
                  <a:pt x="19" y="144"/>
                  <a:pt x="16" y="145"/>
                  <a:pt x="14" y="146"/>
                </a:cubicBezTo>
                <a:cubicBezTo>
                  <a:pt x="13" y="146"/>
                  <a:pt x="13" y="146"/>
                  <a:pt x="13" y="146"/>
                </a:cubicBezTo>
                <a:close/>
                <a:moveTo>
                  <a:pt x="13" y="142"/>
                </a:moveTo>
                <a:cubicBezTo>
                  <a:pt x="14" y="141"/>
                  <a:pt x="16" y="140"/>
                  <a:pt x="18" y="140"/>
                </a:cubicBezTo>
                <a:cubicBezTo>
                  <a:pt x="18" y="139"/>
                  <a:pt x="19" y="139"/>
                  <a:pt x="20" y="139"/>
                </a:cubicBezTo>
                <a:cubicBezTo>
                  <a:pt x="20" y="139"/>
                  <a:pt x="21" y="139"/>
                  <a:pt x="21" y="138"/>
                </a:cubicBezTo>
                <a:cubicBezTo>
                  <a:pt x="21" y="138"/>
                  <a:pt x="21" y="137"/>
                  <a:pt x="21" y="137"/>
                </a:cubicBezTo>
                <a:cubicBezTo>
                  <a:pt x="18" y="138"/>
                  <a:pt x="15" y="138"/>
                  <a:pt x="13" y="139"/>
                </a:cubicBezTo>
                <a:lnTo>
                  <a:pt x="13" y="142"/>
                </a:lnTo>
                <a:close/>
                <a:moveTo>
                  <a:pt x="12" y="130"/>
                </a:moveTo>
                <a:cubicBezTo>
                  <a:pt x="12" y="132"/>
                  <a:pt x="13" y="133"/>
                  <a:pt x="13" y="134"/>
                </a:cubicBezTo>
                <a:cubicBezTo>
                  <a:pt x="15" y="134"/>
                  <a:pt x="18" y="133"/>
                  <a:pt x="21" y="132"/>
                </a:cubicBezTo>
                <a:cubicBezTo>
                  <a:pt x="21" y="130"/>
                  <a:pt x="20" y="128"/>
                  <a:pt x="20" y="126"/>
                </a:cubicBezTo>
                <a:cubicBezTo>
                  <a:pt x="17" y="128"/>
                  <a:pt x="15" y="129"/>
                  <a:pt x="12" y="130"/>
                </a:cubicBezTo>
                <a:close/>
                <a:moveTo>
                  <a:pt x="12" y="126"/>
                </a:moveTo>
                <a:cubicBezTo>
                  <a:pt x="13" y="125"/>
                  <a:pt x="15" y="125"/>
                  <a:pt x="16" y="124"/>
                </a:cubicBezTo>
                <a:cubicBezTo>
                  <a:pt x="18" y="123"/>
                  <a:pt x="19" y="122"/>
                  <a:pt x="21" y="122"/>
                </a:cubicBezTo>
                <a:cubicBezTo>
                  <a:pt x="21" y="122"/>
                  <a:pt x="21" y="121"/>
                  <a:pt x="21" y="121"/>
                </a:cubicBezTo>
                <a:cubicBezTo>
                  <a:pt x="20" y="121"/>
                  <a:pt x="20" y="121"/>
                  <a:pt x="20" y="121"/>
                </a:cubicBezTo>
                <a:cubicBezTo>
                  <a:pt x="17" y="123"/>
                  <a:pt x="14" y="124"/>
                  <a:pt x="12" y="124"/>
                </a:cubicBezTo>
                <a:cubicBezTo>
                  <a:pt x="12" y="125"/>
                  <a:pt x="12" y="126"/>
                  <a:pt x="12" y="126"/>
                </a:cubicBezTo>
                <a:close/>
                <a:moveTo>
                  <a:pt x="11" y="117"/>
                </a:moveTo>
                <a:cubicBezTo>
                  <a:pt x="11" y="118"/>
                  <a:pt x="11" y="119"/>
                  <a:pt x="11" y="120"/>
                </a:cubicBezTo>
                <a:cubicBezTo>
                  <a:pt x="14" y="120"/>
                  <a:pt x="16" y="119"/>
                  <a:pt x="19" y="117"/>
                </a:cubicBezTo>
                <a:cubicBezTo>
                  <a:pt x="19" y="117"/>
                  <a:pt x="20" y="117"/>
                  <a:pt x="21" y="116"/>
                </a:cubicBezTo>
                <a:cubicBezTo>
                  <a:pt x="21" y="115"/>
                  <a:pt x="21" y="113"/>
                  <a:pt x="21" y="112"/>
                </a:cubicBezTo>
                <a:cubicBezTo>
                  <a:pt x="20" y="112"/>
                  <a:pt x="19" y="113"/>
                  <a:pt x="18" y="113"/>
                </a:cubicBezTo>
                <a:cubicBezTo>
                  <a:pt x="17" y="114"/>
                  <a:pt x="16" y="114"/>
                  <a:pt x="15" y="115"/>
                </a:cubicBezTo>
                <a:cubicBezTo>
                  <a:pt x="14" y="115"/>
                  <a:pt x="12" y="116"/>
                  <a:pt x="11" y="117"/>
                </a:cubicBezTo>
                <a:close/>
                <a:moveTo>
                  <a:pt x="10" y="104"/>
                </a:moveTo>
                <a:cubicBezTo>
                  <a:pt x="10" y="106"/>
                  <a:pt x="10" y="107"/>
                  <a:pt x="10" y="108"/>
                </a:cubicBezTo>
                <a:cubicBezTo>
                  <a:pt x="10" y="108"/>
                  <a:pt x="10" y="108"/>
                  <a:pt x="10" y="108"/>
                </a:cubicBezTo>
                <a:cubicBezTo>
                  <a:pt x="13" y="107"/>
                  <a:pt x="15" y="106"/>
                  <a:pt x="17" y="105"/>
                </a:cubicBezTo>
                <a:cubicBezTo>
                  <a:pt x="18" y="104"/>
                  <a:pt x="19" y="104"/>
                  <a:pt x="20" y="103"/>
                </a:cubicBezTo>
                <a:cubicBezTo>
                  <a:pt x="21" y="103"/>
                  <a:pt x="21" y="103"/>
                  <a:pt x="21" y="102"/>
                </a:cubicBezTo>
                <a:cubicBezTo>
                  <a:pt x="22" y="100"/>
                  <a:pt x="22" y="100"/>
                  <a:pt x="22" y="100"/>
                </a:cubicBezTo>
                <a:cubicBezTo>
                  <a:pt x="21" y="100"/>
                  <a:pt x="21" y="100"/>
                  <a:pt x="21" y="100"/>
                </a:cubicBezTo>
                <a:cubicBezTo>
                  <a:pt x="20" y="100"/>
                  <a:pt x="20" y="100"/>
                  <a:pt x="20" y="100"/>
                </a:cubicBezTo>
                <a:cubicBezTo>
                  <a:pt x="17" y="102"/>
                  <a:pt x="13" y="103"/>
                  <a:pt x="10" y="104"/>
                </a:cubicBezTo>
                <a:close/>
                <a:moveTo>
                  <a:pt x="10" y="92"/>
                </a:moveTo>
                <a:cubicBezTo>
                  <a:pt x="10" y="93"/>
                  <a:pt x="10" y="94"/>
                  <a:pt x="10" y="96"/>
                </a:cubicBezTo>
                <a:cubicBezTo>
                  <a:pt x="10" y="96"/>
                  <a:pt x="10" y="97"/>
                  <a:pt x="10" y="97"/>
                </a:cubicBezTo>
                <a:cubicBezTo>
                  <a:pt x="12" y="95"/>
                  <a:pt x="15" y="94"/>
                  <a:pt x="18" y="92"/>
                </a:cubicBezTo>
                <a:cubicBezTo>
                  <a:pt x="19" y="91"/>
                  <a:pt x="21" y="91"/>
                  <a:pt x="22" y="90"/>
                </a:cubicBezTo>
                <a:cubicBezTo>
                  <a:pt x="22" y="89"/>
                  <a:pt x="22" y="89"/>
                  <a:pt x="22" y="88"/>
                </a:cubicBezTo>
                <a:cubicBezTo>
                  <a:pt x="22" y="87"/>
                  <a:pt x="22" y="87"/>
                  <a:pt x="22" y="86"/>
                </a:cubicBezTo>
                <a:cubicBezTo>
                  <a:pt x="21" y="87"/>
                  <a:pt x="21" y="87"/>
                  <a:pt x="20" y="87"/>
                </a:cubicBezTo>
                <a:cubicBezTo>
                  <a:pt x="19" y="88"/>
                  <a:pt x="19" y="88"/>
                  <a:pt x="18" y="88"/>
                </a:cubicBezTo>
                <a:cubicBezTo>
                  <a:pt x="18" y="88"/>
                  <a:pt x="18" y="88"/>
                  <a:pt x="18" y="88"/>
                </a:cubicBezTo>
                <a:cubicBezTo>
                  <a:pt x="15" y="90"/>
                  <a:pt x="12" y="91"/>
                  <a:pt x="10" y="92"/>
                </a:cubicBezTo>
                <a:close/>
                <a:moveTo>
                  <a:pt x="10" y="88"/>
                </a:moveTo>
                <a:cubicBezTo>
                  <a:pt x="10" y="87"/>
                  <a:pt x="11" y="87"/>
                  <a:pt x="12" y="87"/>
                </a:cubicBezTo>
                <a:cubicBezTo>
                  <a:pt x="13" y="86"/>
                  <a:pt x="15" y="85"/>
                  <a:pt x="17" y="85"/>
                </a:cubicBezTo>
                <a:cubicBezTo>
                  <a:pt x="17" y="84"/>
                  <a:pt x="18" y="84"/>
                  <a:pt x="18" y="84"/>
                </a:cubicBezTo>
                <a:cubicBezTo>
                  <a:pt x="20" y="83"/>
                  <a:pt x="21" y="82"/>
                  <a:pt x="22" y="82"/>
                </a:cubicBezTo>
                <a:cubicBezTo>
                  <a:pt x="22" y="82"/>
                  <a:pt x="22" y="81"/>
                  <a:pt x="22" y="81"/>
                </a:cubicBezTo>
                <a:cubicBezTo>
                  <a:pt x="21" y="81"/>
                  <a:pt x="21" y="81"/>
                  <a:pt x="20" y="82"/>
                </a:cubicBezTo>
                <a:cubicBezTo>
                  <a:pt x="19" y="82"/>
                  <a:pt x="19" y="82"/>
                  <a:pt x="19" y="82"/>
                </a:cubicBezTo>
                <a:cubicBezTo>
                  <a:pt x="16" y="84"/>
                  <a:pt x="13" y="85"/>
                  <a:pt x="10" y="86"/>
                </a:cubicBezTo>
                <a:cubicBezTo>
                  <a:pt x="10" y="86"/>
                  <a:pt x="10" y="87"/>
                  <a:pt x="10" y="88"/>
                </a:cubicBezTo>
                <a:close/>
                <a:moveTo>
                  <a:pt x="9" y="82"/>
                </a:moveTo>
                <a:cubicBezTo>
                  <a:pt x="12" y="81"/>
                  <a:pt x="15" y="80"/>
                  <a:pt x="18" y="79"/>
                </a:cubicBezTo>
                <a:cubicBezTo>
                  <a:pt x="19" y="78"/>
                  <a:pt x="20" y="77"/>
                  <a:pt x="21" y="77"/>
                </a:cubicBezTo>
                <a:cubicBezTo>
                  <a:pt x="21" y="76"/>
                  <a:pt x="22" y="76"/>
                  <a:pt x="22" y="76"/>
                </a:cubicBezTo>
                <a:cubicBezTo>
                  <a:pt x="22" y="75"/>
                  <a:pt x="22" y="75"/>
                  <a:pt x="22" y="75"/>
                </a:cubicBezTo>
                <a:cubicBezTo>
                  <a:pt x="21" y="76"/>
                  <a:pt x="19" y="77"/>
                  <a:pt x="17" y="78"/>
                </a:cubicBezTo>
                <a:cubicBezTo>
                  <a:pt x="16" y="78"/>
                  <a:pt x="16" y="78"/>
                  <a:pt x="16" y="78"/>
                </a:cubicBezTo>
                <a:cubicBezTo>
                  <a:pt x="14" y="79"/>
                  <a:pt x="12" y="80"/>
                  <a:pt x="9" y="81"/>
                </a:cubicBezTo>
                <a:cubicBezTo>
                  <a:pt x="9" y="81"/>
                  <a:pt x="9" y="82"/>
                  <a:pt x="9" y="82"/>
                </a:cubicBezTo>
                <a:close/>
                <a:moveTo>
                  <a:pt x="9" y="77"/>
                </a:moveTo>
                <a:cubicBezTo>
                  <a:pt x="11" y="76"/>
                  <a:pt x="13" y="75"/>
                  <a:pt x="16" y="74"/>
                </a:cubicBezTo>
                <a:cubicBezTo>
                  <a:pt x="17" y="73"/>
                  <a:pt x="17" y="73"/>
                  <a:pt x="18" y="72"/>
                </a:cubicBezTo>
                <a:cubicBezTo>
                  <a:pt x="20" y="71"/>
                  <a:pt x="21" y="71"/>
                  <a:pt x="22" y="70"/>
                </a:cubicBezTo>
                <a:cubicBezTo>
                  <a:pt x="22" y="69"/>
                  <a:pt x="22" y="68"/>
                  <a:pt x="22" y="67"/>
                </a:cubicBezTo>
                <a:cubicBezTo>
                  <a:pt x="21" y="68"/>
                  <a:pt x="20" y="68"/>
                  <a:pt x="19" y="69"/>
                </a:cubicBezTo>
                <a:cubicBezTo>
                  <a:pt x="18" y="69"/>
                  <a:pt x="18" y="69"/>
                  <a:pt x="18" y="69"/>
                </a:cubicBezTo>
                <a:cubicBezTo>
                  <a:pt x="15" y="71"/>
                  <a:pt x="12" y="72"/>
                  <a:pt x="9" y="74"/>
                </a:cubicBezTo>
                <a:cubicBezTo>
                  <a:pt x="9" y="75"/>
                  <a:pt x="9" y="76"/>
                  <a:pt x="9" y="77"/>
                </a:cubicBezTo>
                <a:close/>
                <a:moveTo>
                  <a:pt x="9" y="70"/>
                </a:moveTo>
                <a:cubicBezTo>
                  <a:pt x="12" y="68"/>
                  <a:pt x="14" y="67"/>
                  <a:pt x="17" y="66"/>
                </a:cubicBezTo>
                <a:cubicBezTo>
                  <a:pt x="18" y="65"/>
                  <a:pt x="19" y="65"/>
                  <a:pt x="20" y="64"/>
                </a:cubicBezTo>
                <a:cubicBezTo>
                  <a:pt x="21" y="64"/>
                  <a:pt x="22" y="63"/>
                  <a:pt x="22" y="63"/>
                </a:cubicBezTo>
                <a:cubicBezTo>
                  <a:pt x="22" y="61"/>
                  <a:pt x="22" y="61"/>
                  <a:pt x="22" y="61"/>
                </a:cubicBezTo>
                <a:cubicBezTo>
                  <a:pt x="20" y="62"/>
                  <a:pt x="18" y="63"/>
                  <a:pt x="17" y="64"/>
                </a:cubicBezTo>
                <a:cubicBezTo>
                  <a:pt x="14" y="65"/>
                  <a:pt x="11" y="66"/>
                  <a:pt x="9" y="67"/>
                </a:cubicBezTo>
                <a:cubicBezTo>
                  <a:pt x="9" y="68"/>
                  <a:pt x="9" y="69"/>
                  <a:pt x="9" y="70"/>
                </a:cubicBezTo>
                <a:close/>
                <a:moveTo>
                  <a:pt x="9" y="63"/>
                </a:moveTo>
                <a:cubicBezTo>
                  <a:pt x="11" y="62"/>
                  <a:pt x="14" y="61"/>
                  <a:pt x="16" y="60"/>
                </a:cubicBezTo>
                <a:cubicBezTo>
                  <a:pt x="17" y="60"/>
                  <a:pt x="17" y="60"/>
                  <a:pt x="18" y="59"/>
                </a:cubicBezTo>
                <a:cubicBezTo>
                  <a:pt x="19" y="59"/>
                  <a:pt x="21" y="58"/>
                  <a:pt x="22" y="57"/>
                </a:cubicBezTo>
                <a:cubicBezTo>
                  <a:pt x="22" y="56"/>
                  <a:pt x="22" y="55"/>
                  <a:pt x="22" y="54"/>
                </a:cubicBezTo>
                <a:cubicBezTo>
                  <a:pt x="21" y="54"/>
                  <a:pt x="20" y="55"/>
                  <a:pt x="20" y="55"/>
                </a:cubicBezTo>
                <a:cubicBezTo>
                  <a:pt x="19" y="56"/>
                  <a:pt x="19" y="56"/>
                  <a:pt x="19" y="56"/>
                </a:cubicBezTo>
                <a:cubicBezTo>
                  <a:pt x="15" y="57"/>
                  <a:pt x="12" y="59"/>
                  <a:pt x="9" y="60"/>
                </a:cubicBezTo>
                <a:cubicBezTo>
                  <a:pt x="9" y="61"/>
                  <a:pt x="9" y="63"/>
                  <a:pt x="9" y="63"/>
                </a:cubicBezTo>
                <a:close/>
                <a:moveTo>
                  <a:pt x="8" y="46"/>
                </a:moveTo>
                <a:cubicBezTo>
                  <a:pt x="8" y="48"/>
                  <a:pt x="8" y="50"/>
                  <a:pt x="9" y="52"/>
                </a:cubicBezTo>
                <a:cubicBezTo>
                  <a:pt x="9" y="54"/>
                  <a:pt x="9" y="55"/>
                  <a:pt x="9" y="57"/>
                </a:cubicBezTo>
                <a:cubicBezTo>
                  <a:pt x="12" y="55"/>
                  <a:pt x="15" y="53"/>
                  <a:pt x="19" y="52"/>
                </a:cubicBezTo>
                <a:cubicBezTo>
                  <a:pt x="20" y="51"/>
                  <a:pt x="20" y="51"/>
                  <a:pt x="20" y="51"/>
                </a:cubicBezTo>
                <a:cubicBezTo>
                  <a:pt x="21" y="51"/>
                  <a:pt x="21" y="50"/>
                  <a:pt x="22" y="50"/>
                </a:cubicBezTo>
                <a:cubicBezTo>
                  <a:pt x="22" y="48"/>
                  <a:pt x="22" y="48"/>
                  <a:pt x="22" y="48"/>
                </a:cubicBezTo>
                <a:cubicBezTo>
                  <a:pt x="22" y="49"/>
                  <a:pt x="21" y="49"/>
                  <a:pt x="20" y="50"/>
                </a:cubicBezTo>
                <a:cubicBezTo>
                  <a:pt x="18" y="51"/>
                  <a:pt x="15" y="52"/>
                  <a:pt x="12" y="53"/>
                </a:cubicBezTo>
                <a:cubicBezTo>
                  <a:pt x="12" y="53"/>
                  <a:pt x="12" y="53"/>
                  <a:pt x="12" y="53"/>
                </a:cubicBezTo>
                <a:cubicBezTo>
                  <a:pt x="11" y="53"/>
                  <a:pt x="10" y="53"/>
                  <a:pt x="10" y="52"/>
                </a:cubicBezTo>
                <a:cubicBezTo>
                  <a:pt x="10" y="51"/>
                  <a:pt x="10" y="50"/>
                  <a:pt x="11" y="50"/>
                </a:cubicBezTo>
                <a:cubicBezTo>
                  <a:pt x="13" y="49"/>
                  <a:pt x="16" y="47"/>
                  <a:pt x="18" y="46"/>
                </a:cubicBezTo>
                <a:cubicBezTo>
                  <a:pt x="18" y="46"/>
                  <a:pt x="19" y="46"/>
                  <a:pt x="19" y="45"/>
                </a:cubicBezTo>
                <a:cubicBezTo>
                  <a:pt x="20" y="45"/>
                  <a:pt x="20" y="45"/>
                  <a:pt x="20" y="45"/>
                </a:cubicBezTo>
                <a:cubicBezTo>
                  <a:pt x="21" y="44"/>
                  <a:pt x="22" y="44"/>
                  <a:pt x="23" y="44"/>
                </a:cubicBezTo>
                <a:cubicBezTo>
                  <a:pt x="23" y="41"/>
                  <a:pt x="23" y="41"/>
                  <a:pt x="23" y="41"/>
                </a:cubicBezTo>
                <a:cubicBezTo>
                  <a:pt x="22" y="42"/>
                  <a:pt x="21" y="42"/>
                  <a:pt x="20" y="42"/>
                </a:cubicBezTo>
                <a:cubicBezTo>
                  <a:pt x="19" y="43"/>
                  <a:pt x="18" y="43"/>
                  <a:pt x="18" y="43"/>
                </a:cubicBezTo>
                <a:cubicBezTo>
                  <a:pt x="17" y="43"/>
                  <a:pt x="17" y="44"/>
                  <a:pt x="17" y="44"/>
                </a:cubicBezTo>
                <a:cubicBezTo>
                  <a:pt x="14" y="45"/>
                  <a:pt x="11" y="46"/>
                  <a:pt x="9" y="46"/>
                </a:cubicBezTo>
                <a:cubicBezTo>
                  <a:pt x="9" y="46"/>
                  <a:pt x="8" y="46"/>
                  <a:pt x="8" y="46"/>
                </a:cubicBezTo>
                <a:close/>
                <a:moveTo>
                  <a:pt x="8" y="43"/>
                </a:moveTo>
                <a:cubicBezTo>
                  <a:pt x="9" y="43"/>
                  <a:pt x="10" y="42"/>
                  <a:pt x="11" y="42"/>
                </a:cubicBezTo>
                <a:cubicBezTo>
                  <a:pt x="12" y="42"/>
                  <a:pt x="12" y="42"/>
                  <a:pt x="12" y="42"/>
                </a:cubicBezTo>
                <a:cubicBezTo>
                  <a:pt x="14" y="41"/>
                  <a:pt x="16" y="40"/>
                  <a:pt x="18" y="39"/>
                </a:cubicBezTo>
                <a:cubicBezTo>
                  <a:pt x="18" y="39"/>
                  <a:pt x="19" y="38"/>
                  <a:pt x="20" y="38"/>
                </a:cubicBezTo>
                <a:cubicBezTo>
                  <a:pt x="21" y="37"/>
                  <a:pt x="22" y="37"/>
                  <a:pt x="23" y="37"/>
                </a:cubicBezTo>
                <a:cubicBezTo>
                  <a:pt x="23" y="35"/>
                  <a:pt x="23" y="35"/>
                  <a:pt x="23" y="35"/>
                </a:cubicBezTo>
                <a:cubicBezTo>
                  <a:pt x="22" y="35"/>
                  <a:pt x="21" y="36"/>
                  <a:pt x="20" y="36"/>
                </a:cubicBezTo>
                <a:cubicBezTo>
                  <a:pt x="19" y="36"/>
                  <a:pt x="18" y="37"/>
                  <a:pt x="18" y="37"/>
                </a:cubicBezTo>
                <a:cubicBezTo>
                  <a:pt x="15" y="38"/>
                  <a:pt x="12" y="39"/>
                  <a:pt x="8" y="41"/>
                </a:cubicBezTo>
                <a:cubicBezTo>
                  <a:pt x="8" y="41"/>
                  <a:pt x="8" y="43"/>
                  <a:pt x="8" y="43"/>
                </a:cubicBezTo>
                <a:close/>
                <a:moveTo>
                  <a:pt x="8" y="37"/>
                </a:moveTo>
                <a:cubicBezTo>
                  <a:pt x="10" y="36"/>
                  <a:pt x="13" y="35"/>
                  <a:pt x="16" y="33"/>
                </a:cubicBezTo>
                <a:cubicBezTo>
                  <a:pt x="17" y="33"/>
                  <a:pt x="18" y="32"/>
                  <a:pt x="19" y="32"/>
                </a:cubicBezTo>
                <a:cubicBezTo>
                  <a:pt x="20" y="31"/>
                  <a:pt x="22" y="31"/>
                  <a:pt x="23" y="30"/>
                </a:cubicBezTo>
                <a:cubicBezTo>
                  <a:pt x="23" y="30"/>
                  <a:pt x="23" y="29"/>
                  <a:pt x="23" y="28"/>
                </a:cubicBezTo>
                <a:cubicBezTo>
                  <a:pt x="21" y="30"/>
                  <a:pt x="19" y="31"/>
                  <a:pt x="16" y="32"/>
                </a:cubicBezTo>
                <a:cubicBezTo>
                  <a:pt x="16" y="33"/>
                  <a:pt x="15" y="33"/>
                  <a:pt x="15" y="33"/>
                </a:cubicBezTo>
                <a:cubicBezTo>
                  <a:pt x="14" y="34"/>
                  <a:pt x="12" y="34"/>
                  <a:pt x="11" y="35"/>
                </a:cubicBezTo>
                <a:cubicBezTo>
                  <a:pt x="10" y="35"/>
                  <a:pt x="9" y="36"/>
                  <a:pt x="8" y="36"/>
                </a:cubicBezTo>
                <a:lnTo>
                  <a:pt x="8" y="37"/>
                </a:lnTo>
                <a:close/>
                <a:moveTo>
                  <a:pt x="8" y="32"/>
                </a:moveTo>
                <a:cubicBezTo>
                  <a:pt x="9" y="32"/>
                  <a:pt x="9" y="32"/>
                  <a:pt x="10" y="31"/>
                </a:cubicBezTo>
                <a:cubicBezTo>
                  <a:pt x="11" y="31"/>
                  <a:pt x="12" y="30"/>
                  <a:pt x="14" y="29"/>
                </a:cubicBezTo>
                <a:cubicBezTo>
                  <a:pt x="15" y="29"/>
                  <a:pt x="15" y="28"/>
                  <a:pt x="16" y="28"/>
                </a:cubicBezTo>
                <a:cubicBezTo>
                  <a:pt x="18" y="26"/>
                  <a:pt x="21" y="25"/>
                  <a:pt x="23" y="25"/>
                </a:cubicBezTo>
                <a:cubicBezTo>
                  <a:pt x="23" y="25"/>
                  <a:pt x="23" y="25"/>
                  <a:pt x="23" y="25"/>
                </a:cubicBezTo>
                <a:cubicBezTo>
                  <a:pt x="23" y="24"/>
                  <a:pt x="23" y="22"/>
                  <a:pt x="23" y="22"/>
                </a:cubicBezTo>
                <a:cubicBezTo>
                  <a:pt x="22" y="22"/>
                  <a:pt x="20" y="23"/>
                  <a:pt x="18" y="24"/>
                </a:cubicBezTo>
                <a:cubicBezTo>
                  <a:pt x="17" y="24"/>
                  <a:pt x="15" y="25"/>
                  <a:pt x="14" y="26"/>
                </a:cubicBezTo>
                <a:cubicBezTo>
                  <a:pt x="12" y="27"/>
                  <a:pt x="10" y="28"/>
                  <a:pt x="8" y="29"/>
                </a:cubicBezTo>
                <a:cubicBezTo>
                  <a:pt x="8" y="30"/>
                  <a:pt x="8" y="31"/>
                  <a:pt x="8" y="32"/>
                </a:cubicBezTo>
                <a:close/>
                <a:moveTo>
                  <a:pt x="23" y="17"/>
                </a:moveTo>
                <a:cubicBezTo>
                  <a:pt x="22" y="18"/>
                  <a:pt x="21" y="18"/>
                  <a:pt x="20" y="19"/>
                </a:cubicBezTo>
                <a:cubicBezTo>
                  <a:pt x="21" y="19"/>
                  <a:pt x="22" y="18"/>
                  <a:pt x="23" y="18"/>
                </a:cubicBezTo>
                <a:cubicBezTo>
                  <a:pt x="23" y="18"/>
                  <a:pt x="23" y="17"/>
                  <a:pt x="23" y="17"/>
                </a:cubicBez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8995" name="任意多边形 1048994"/>
          <p:cNvSpPr/>
          <p:nvPr/>
        </p:nvSpPr>
        <p:spPr bwMode="auto">
          <a:xfrm>
            <a:off x="8158162" y="5988050"/>
            <a:ext cx="9525" cy="12700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1" y="0"/>
                  <a:pt x="1" y="0"/>
                  <a:pt x="1" y="1"/>
                </a:cubicBezTo>
                <a:cubicBezTo>
                  <a:pt x="1" y="1"/>
                  <a:pt x="1" y="1"/>
                  <a:pt x="0" y="1"/>
                </a:cubicBez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8996" name="任意多边形 1048995"/>
          <p:cNvSpPr/>
          <p:nvPr/>
        </p:nvSpPr>
        <p:spPr bwMode="auto">
          <a:xfrm>
            <a:off x="7713662" y="4125912"/>
            <a:ext cx="509587" cy="150812"/>
          </a:xfrm>
          <a:custGeom>
            <a:avLst/>
            <a:gdLst/>
            <a:ahLst/>
            <a:cxnLst/>
            <a:rect l="0" t="0" r="0" b="0"/>
            <a:pathLst>
              <a:path w="55" h="13">
                <a:moveTo>
                  <a:pt x="1" y="13"/>
                </a:moveTo>
                <a:cubicBezTo>
                  <a:pt x="1" y="13"/>
                  <a:pt x="0" y="12"/>
                  <a:pt x="0" y="12"/>
                </a:cubicBezTo>
                <a:cubicBezTo>
                  <a:pt x="0" y="11"/>
                  <a:pt x="0" y="10"/>
                  <a:pt x="1" y="10"/>
                </a:cubicBezTo>
                <a:cubicBezTo>
                  <a:pt x="13" y="8"/>
                  <a:pt x="22" y="5"/>
                  <a:pt x="30" y="2"/>
                </a:cubicBezTo>
                <a:cubicBezTo>
                  <a:pt x="30" y="1"/>
                  <a:pt x="30" y="1"/>
                  <a:pt x="30" y="1"/>
                </a:cubicBezTo>
                <a:cubicBezTo>
                  <a:pt x="30" y="1"/>
                  <a:pt x="31" y="0"/>
                  <a:pt x="31" y="0"/>
                </a:cubicBezTo>
                <a:cubicBezTo>
                  <a:pt x="32" y="0"/>
                  <a:pt x="34" y="0"/>
                  <a:pt x="35" y="0"/>
                </a:cubicBezTo>
                <a:cubicBezTo>
                  <a:pt x="38" y="0"/>
                  <a:pt x="41" y="0"/>
                  <a:pt x="43" y="1"/>
                </a:cubicBezTo>
                <a:cubicBezTo>
                  <a:pt x="44" y="1"/>
                  <a:pt x="45" y="1"/>
                  <a:pt x="45" y="1"/>
                </a:cubicBezTo>
                <a:cubicBezTo>
                  <a:pt x="47" y="1"/>
                  <a:pt x="48" y="2"/>
                  <a:pt x="50" y="2"/>
                </a:cubicBezTo>
                <a:cubicBezTo>
                  <a:pt x="50" y="2"/>
                  <a:pt x="50" y="2"/>
                  <a:pt x="51" y="2"/>
                </a:cubicBezTo>
                <a:cubicBezTo>
                  <a:pt x="52" y="2"/>
                  <a:pt x="53" y="2"/>
                  <a:pt x="54" y="3"/>
                </a:cubicBezTo>
                <a:cubicBezTo>
                  <a:pt x="55" y="3"/>
                  <a:pt x="55" y="3"/>
                  <a:pt x="55" y="4"/>
                </a:cubicBezTo>
                <a:cubicBezTo>
                  <a:pt x="55" y="5"/>
                  <a:pt x="55" y="5"/>
                  <a:pt x="54" y="5"/>
                </a:cubicBezTo>
                <a:cubicBezTo>
                  <a:pt x="54" y="5"/>
                  <a:pt x="53" y="6"/>
                  <a:pt x="52" y="6"/>
                </a:cubicBezTo>
                <a:cubicBezTo>
                  <a:pt x="52" y="6"/>
                  <a:pt x="52" y="6"/>
                  <a:pt x="52" y="6"/>
                </a:cubicBezTo>
                <a:cubicBezTo>
                  <a:pt x="50" y="6"/>
                  <a:pt x="48" y="5"/>
                  <a:pt x="46" y="5"/>
                </a:cubicBezTo>
                <a:cubicBezTo>
                  <a:pt x="45" y="5"/>
                  <a:pt x="44" y="4"/>
                  <a:pt x="44" y="4"/>
                </a:cubicBezTo>
                <a:cubicBezTo>
                  <a:pt x="40" y="4"/>
                  <a:pt x="37" y="3"/>
                  <a:pt x="34" y="3"/>
                </a:cubicBezTo>
                <a:cubicBezTo>
                  <a:pt x="34" y="3"/>
                  <a:pt x="34" y="4"/>
                  <a:pt x="33" y="4"/>
                </a:cubicBezTo>
                <a:cubicBezTo>
                  <a:pt x="25" y="9"/>
                  <a:pt x="13" y="12"/>
                  <a:pt x="1" y="13"/>
                </a:cubicBezTo>
                <a:cubicBezTo>
                  <a:pt x="1" y="13"/>
                  <a:pt x="1" y="13"/>
                  <a:pt x="1" y="13"/>
                </a:cubicBez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8997" name="任意多边形 1048996"/>
          <p:cNvSpPr/>
          <p:nvPr/>
        </p:nvSpPr>
        <p:spPr bwMode="auto">
          <a:xfrm>
            <a:off x="7935912" y="4194175"/>
            <a:ext cx="38100" cy="47625"/>
          </a:xfrm>
          <a:custGeom>
            <a:avLst/>
            <a:gdLst/>
            <a:ahLst/>
            <a:cxnLst/>
            <a:rect l="0" t="0" r="0" b="0"/>
            <a:pathLst>
              <a:path w="4" h="4">
                <a:moveTo>
                  <a:pt x="2" y="4"/>
                </a:moveTo>
                <a:cubicBezTo>
                  <a:pt x="1" y="4"/>
                  <a:pt x="0" y="3"/>
                  <a:pt x="0" y="2"/>
                </a:cubicBezTo>
                <a:cubicBezTo>
                  <a:pt x="0" y="2"/>
                  <a:pt x="0" y="1"/>
                  <a:pt x="1" y="1"/>
                </a:cubicBezTo>
                <a:cubicBezTo>
                  <a:pt x="1" y="0"/>
                  <a:pt x="2" y="0"/>
                  <a:pt x="2" y="0"/>
                </a:cubicBezTo>
                <a:cubicBezTo>
                  <a:pt x="2" y="0"/>
                  <a:pt x="2" y="0"/>
                  <a:pt x="3" y="0"/>
                </a:cubicBezTo>
                <a:cubicBezTo>
                  <a:pt x="3" y="0"/>
                  <a:pt x="3" y="0"/>
                  <a:pt x="3" y="0"/>
                </a:cubicBezTo>
                <a:cubicBezTo>
                  <a:pt x="4" y="0"/>
                  <a:pt x="4" y="1"/>
                  <a:pt x="4" y="2"/>
                </a:cubicBezTo>
                <a:cubicBezTo>
                  <a:pt x="4" y="3"/>
                  <a:pt x="4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4"/>
                  <a:pt x="2" y="4"/>
                  <a:pt x="2" y="4"/>
                </a:cubicBez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8998" name="任意多边形 1048997"/>
          <p:cNvSpPr/>
          <p:nvPr/>
        </p:nvSpPr>
        <p:spPr bwMode="auto">
          <a:xfrm>
            <a:off x="8008937" y="4230687"/>
            <a:ext cx="38100" cy="46037"/>
          </a:xfrm>
          <a:custGeom>
            <a:avLst/>
            <a:gdLst/>
            <a:ahLst/>
            <a:cxnLst/>
            <a:rect l="0" t="0" r="0" b="0"/>
            <a:pathLst>
              <a:path w="4" h="4">
                <a:moveTo>
                  <a:pt x="2" y="4"/>
                </a:moveTo>
                <a:cubicBezTo>
                  <a:pt x="1" y="4"/>
                  <a:pt x="0" y="3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3" y="0"/>
                  <a:pt x="3" y="0"/>
                  <a:pt x="3" y="0"/>
                </a:cubicBezTo>
                <a:cubicBezTo>
                  <a:pt x="4" y="1"/>
                  <a:pt x="4" y="1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3"/>
                  <a:pt x="3" y="3"/>
                  <a:pt x="2" y="4"/>
                </a:cubicBezTo>
                <a:cubicBezTo>
                  <a:pt x="2" y="4"/>
                  <a:pt x="2" y="4"/>
                  <a:pt x="2" y="4"/>
                </a:cubicBez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8999" name="任意多边形 1048998"/>
          <p:cNvSpPr/>
          <p:nvPr/>
        </p:nvSpPr>
        <p:spPr bwMode="auto">
          <a:xfrm>
            <a:off x="8001000" y="4160837"/>
            <a:ext cx="46037" cy="33337"/>
          </a:xfrm>
          <a:custGeom>
            <a:avLst/>
            <a:gdLst/>
            <a:ahLst/>
            <a:cxnLst/>
            <a:rect l="0" t="0" r="0" b="0"/>
            <a:pathLst>
              <a:path w="5" h="3">
                <a:moveTo>
                  <a:pt x="3" y="3"/>
                </a:moveTo>
                <a:cubicBezTo>
                  <a:pt x="3" y="3"/>
                  <a:pt x="2" y="3"/>
                  <a:pt x="2" y="3"/>
                </a:cubicBezTo>
                <a:cubicBezTo>
                  <a:pt x="2" y="3"/>
                  <a:pt x="2" y="3"/>
                  <a:pt x="2" y="3"/>
                </a:cubicBezTo>
                <a:cubicBezTo>
                  <a:pt x="1" y="3"/>
                  <a:pt x="1" y="3"/>
                  <a:pt x="1" y="3"/>
                </a:cubicBezTo>
                <a:cubicBezTo>
                  <a:pt x="0" y="2"/>
                  <a:pt x="0" y="2"/>
                  <a:pt x="0" y="1"/>
                </a:cubicBezTo>
                <a:cubicBezTo>
                  <a:pt x="0" y="0"/>
                  <a:pt x="1" y="0"/>
                  <a:pt x="2" y="0"/>
                </a:cubicBezTo>
                <a:cubicBezTo>
                  <a:pt x="2" y="0"/>
                  <a:pt x="2" y="0"/>
                  <a:pt x="3" y="0"/>
                </a:cubicBezTo>
                <a:cubicBezTo>
                  <a:pt x="3" y="0"/>
                  <a:pt x="4" y="0"/>
                  <a:pt x="4" y="0"/>
                </a:cubicBezTo>
                <a:cubicBezTo>
                  <a:pt x="5" y="0"/>
                  <a:pt x="5" y="1"/>
                  <a:pt x="5" y="1"/>
                </a:cubicBezTo>
                <a:cubicBezTo>
                  <a:pt x="5" y="2"/>
                  <a:pt x="5" y="3"/>
                  <a:pt x="4" y="3"/>
                </a:cubicBezTo>
                <a:cubicBezTo>
                  <a:pt x="4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9000" name="任意多边形 1048999"/>
          <p:cNvSpPr/>
          <p:nvPr/>
        </p:nvSpPr>
        <p:spPr bwMode="auto">
          <a:xfrm>
            <a:off x="8102600" y="4171950"/>
            <a:ext cx="38100" cy="34925"/>
          </a:xfrm>
          <a:custGeom>
            <a:avLst/>
            <a:gdLst/>
            <a:ahLst/>
            <a:cxnLst/>
            <a:rect l="0" t="0" r="0" b="0"/>
            <a:pathLst>
              <a:path w="4" h="3">
                <a:moveTo>
                  <a:pt x="2" y="3"/>
                </a:moveTo>
                <a:cubicBezTo>
                  <a:pt x="2" y="3"/>
                  <a:pt x="1" y="3"/>
                  <a:pt x="1" y="3"/>
                </a:cubicBezTo>
                <a:cubicBezTo>
                  <a:pt x="1" y="3"/>
                  <a:pt x="0" y="3"/>
                  <a:pt x="0" y="3"/>
                </a:cubicBezTo>
                <a:cubicBezTo>
                  <a:pt x="0" y="2"/>
                  <a:pt x="0" y="1"/>
                  <a:pt x="0" y="1"/>
                </a:cubicBezTo>
                <a:cubicBezTo>
                  <a:pt x="0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2" y="0"/>
                  <a:pt x="3" y="0"/>
                  <a:pt x="3" y="0"/>
                </a:cubicBezTo>
                <a:cubicBezTo>
                  <a:pt x="3" y="1"/>
                  <a:pt x="3" y="1"/>
                  <a:pt x="3" y="2"/>
                </a:cubicBezTo>
                <a:cubicBezTo>
                  <a:pt x="4" y="2"/>
                  <a:pt x="3" y="3"/>
                  <a:pt x="2" y="3"/>
                </a:cubicBezTo>
                <a:cubicBezTo>
                  <a:pt x="2" y="3"/>
                  <a:pt x="2" y="3"/>
                  <a:pt x="2" y="3"/>
                </a:cubicBezTo>
                <a:cubicBezTo>
                  <a:pt x="2" y="3"/>
                  <a:pt x="2" y="3"/>
                  <a:pt x="2" y="3"/>
                </a:cubicBez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9001" name="任意多边形 1049000"/>
          <p:cNvSpPr/>
          <p:nvPr/>
        </p:nvSpPr>
        <p:spPr bwMode="auto">
          <a:xfrm>
            <a:off x="8094662" y="4217987"/>
            <a:ext cx="34925" cy="46037"/>
          </a:xfrm>
          <a:custGeom>
            <a:avLst/>
            <a:gdLst/>
            <a:ahLst/>
            <a:cxnLst/>
            <a:rect l="0" t="0" r="0" b="0"/>
            <a:pathLst>
              <a:path w="4" h="4">
                <a:moveTo>
                  <a:pt x="2" y="4"/>
                </a:moveTo>
                <a:cubicBezTo>
                  <a:pt x="1" y="4"/>
                  <a:pt x="0" y="3"/>
                  <a:pt x="0" y="2"/>
                </a:cubicBezTo>
                <a:cubicBezTo>
                  <a:pt x="0" y="1"/>
                  <a:pt x="0" y="1"/>
                  <a:pt x="0" y="0"/>
                </a:cubicBezTo>
                <a:cubicBezTo>
                  <a:pt x="1" y="0"/>
                  <a:pt x="1" y="0"/>
                  <a:pt x="2" y="0"/>
                </a:cubicBezTo>
                <a:cubicBezTo>
                  <a:pt x="3" y="0"/>
                  <a:pt x="4" y="1"/>
                  <a:pt x="4" y="2"/>
                </a:cubicBezTo>
                <a:cubicBezTo>
                  <a:pt x="4" y="2"/>
                  <a:pt x="4" y="3"/>
                  <a:pt x="3" y="3"/>
                </a:cubicBezTo>
                <a:cubicBezTo>
                  <a:pt x="3" y="3"/>
                  <a:pt x="2" y="4"/>
                  <a:pt x="2" y="4"/>
                </a:cubicBez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9002" name="任意多边形 1049001"/>
          <p:cNvSpPr/>
          <p:nvPr/>
        </p:nvSpPr>
        <p:spPr bwMode="auto">
          <a:xfrm>
            <a:off x="8064500" y="4194175"/>
            <a:ext cx="38100" cy="47625"/>
          </a:xfrm>
          <a:custGeom>
            <a:avLst/>
            <a:gdLst/>
            <a:ahLst/>
            <a:cxnLst/>
            <a:rect l="0" t="0" r="0" b="0"/>
            <a:pathLst>
              <a:path w="4" h="4">
                <a:moveTo>
                  <a:pt x="2" y="4"/>
                </a:moveTo>
                <a:cubicBezTo>
                  <a:pt x="1" y="4"/>
                  <a:pt x="0" y="3"/>
                  <a:pt x="0" y="2"/>
                </a:cubicBezTo>
                <a:cubicBezTo>
                  <a:pt x="0" y="2"/>
                  <a:pt x="1" y="1"/>
                  <a:pt x="1" y="1"/>
                </a:cubicBezTo>
                <a:cubicBezTo>
                  <a:pt x="1" y="1"/>
                  <a:pt x="1" y="0"/>
                  <a:pt x="2" y="0"/>
                </a:cubicBezTo>
                <a:cubicBezTo>
                  <a:pt x="3" y="0"/>
                  <a:pt x="4" y="1"/>
                  <a:pt x="4" y="2"/>
                </a:cubicBezTo>
                <a:cubicBezTo>
                  <a:pt x="4" y="2"/>
                  <a:pt x="3" y="3"/>
                  <a:pt x="3" y="3"/>
                </a:cubicBezTo>
                <a:cubicBezTo>
                  <a:pt x="3" y="3"/>
                  <a:pt x="2" y="4"/>
                  <a:pt x="2" y="4"/>
                </a:cubicBez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9003" name="任意多边形 1049002"/>
          <p:cNvSpPr/>
          <p:nvPr/>
        </p:nvSpPr>
        <p:spPr bwMode="auto">
          <a:xfrm>
            <a:off x="6958012" y="4995862"/>
            <a:ext cx="773112" cy="1074737"/>
          </a:xfrm>
          <a:custGeom>
            <a:avLst/>
            <a:gdLst/>
            <a:ahLst/>
            <a:cxnLst/>
            <a:rect l="0" t="0" r="0" b="0"/>
            <a:pathLst>
              <a:path w="70" h="132">
                <a:moveTo>
                  <a:pt x="10" y="132"/>
                </a:moveTo>
                <a:cubicBezTo>
                  <a:pt x="6" y="132"/>
                  <a:pt x="3" y="132"/>
                  <a:pt x="1" y="131"/>
                </a:cubicBezTo>
                <a:cubicBezTo>
                  <a:pt x="0" y="130"/>
                  <a:pt x="0" y="130"/>
                  <a:pt x="0" y="129"/>
                </a:cubicBezTo>
                <a:cubicBezTo>
                  <a:pt x="0" y="128"/>
                  <a:pt x="0" y="128"/>
                  <a:pt x="1" y="128"/>
                </a:cubicBezTo>
                <a:cubicBezTo>
                  <a:pt x="4" y="128"/>
                  <a:pt x="6" y="128"/>
                  <a:pt x="8" y="128"/>
                </a:cubicBezTo>
                <a:cubicBezTo>
                  <a:pt x="13" y="128"/>
                  <a:pt x="17" y="127"/>
                  <a:pt x="20" y="127"/>
                </a:cubicBezTo>
                <a:cubicBezTo>
                  <a:pt x="22" y="127"/>
                  <a:pt x="24" y="126"/>
                  <a:pt x="25" y="126"/>
                </a:cubicBezTo>
                <a:cubicBezTo>
                  <a:pt x="29" y="125"/>
                  <a:pt x="32" y="125"/>
                  <a:pt x="36" y="124"/>
                </a:cubicBezTo>
                <a:cubicBezTo>
                  <a:pt x="36" y="124"/>
                  <a:pt x="36" y="124"/>
                  <a:pt x="37" y="123"/>
                </a:cubicBezTo>
                <a:cubicBezTo>
                  <a:pt x="37" y="123"/>
                  <a:pt x="37" y="123"/>
                  <a:pt x="38" y="122"/>
                </a:cubicBezTo>
                <a:cubicBezTo>
                  <a:pt x="36" y="108"/>
                  <a:pt x="34" y="93"/>
                  <a:pt x="33" y="79"/>
                </a:cubicBezTo>
                <a:cubicBezTo>
                  <a:pt x="33" y="79"/>
                  <a:pt x="33" y="79"/>
                  <a:pt x="33" y="79"/>
                </a:cubicBezTo>
                <a:cubicBezTo>
                  <a:pt x="32" y="79"/>
                  <a:pt x="31" y="78"/>
                  <a:pt x="31" y="78"/>
                </a:cubicBezTo>
                <a:cubicBezTo>
                  <a:pt x="31" y="77"/>
                  <a:pt x="32" y="76"/>
                  <a:pt x="32" y="76"/>
                </a:cubicBezTo>
                <a:cubicBezTo>
                  <a:pt x="33" y="76"/>
                  <a:pt x="33" y="76"/>
                  <a:pt x="33" y="75"/>
                </a:cubicBezTo>
                <a:cubicBezTo>
                  <a:pt x="33" y="75"/>
                  <a:pt x="33" y="74"/>
                  <a:pt x="33" y="73"/>
                </a:cubicBezTo>
                <a:cubicBezTo>
                  <a:pt x="32" y="73"/>
                  <a:pt x="32" y="72"/>
                  <a:pt x="32" y="72"/>
                </a:cubicBezTo>
                <a:cubicBezTo>
                  <a:pt x="31" y="71"/>
                  <a:pt x="32" y="70"/>
                  <a:pt x="32" y="70"/>
                </a:cubicBezTo>
                <a:cubicBezTo>
                  <a:pt x="33" y="70"/>
                  <a:pt x="33" y="70"/>
                  <a:pt x="33" y="70"/>
                </a:cubicBezTo>
                <a:cubicBezTo>
                  <a:pt x="33" y="70"/>
                  <a:pt x="32" y="69"/>
                  <a:pt x="32" y="69"/>
                </a:cubicBezTo>
                <a:cubicBezTo>
                  <a:pt x="32" y="65"/>
                  <a:pt x="32" y="62"/>
                  <a:pt x="32" y="59"/>
                </a:cubicBezTo>
                <a:cubicBezTo>
                  <a:pt x="32" y="59"/>
                  <a:pt x="32" y="59"/>
                  <a:pt x="32" y="59"/>
                </a:cubicBezTo>
                <a:cubicBezTo>
                  <a:pt x="32" y="59"/>
                  <a:pt x="32" y="59"/>
                  <a:pt x="32" y="59"/>
                </a:cubicBezTo>
                <a:cubicBezTo>
                  <a:pt x="31" y="59"/>
                  <a:pt x="30" y="58"/>
                  <a:pt x="30" y="57"/>
                </a:cubicBezTo>
                <a:cubicBezTo>
                  <a:pt x="30" y="56"/>
                  <a:pt x="31" y="56"/>
                  <a:pt x="31" y="56"/>
                </a:cubicBezTo>
                <a:cubicBezTo>
                  <a:pt x="32" y="55"/>
                  <a:pt x="32" y="55"/>
                  <a:pt x="32" y="55"/>
                </a:cubicBezTo>
                <a:cubicBezTo>
                  <a:pt x="32" y="55"/>
                  <a:pt x="32" y="54"/>
                  <a:pt x="32" y="54"/>
                </a:cubicBezTo>
                <a:cubicBezTo>
                  <a:pt x="31" y="54"/>
                  <a:pt x="31" y="54"/>
                  <a:pt x="30" y="54"/>
                </a:cubicBezTo>
                <a:cubicBezTo>
                  <a:pt x="30" y="54"/>
                  <a:pt x="30" y="54"/>
                  <a:pt x="30" y="54"/>
                </a:cubicBezTo>
                <a:cubicBezTo>
                  <a:pt x="29" y="54"/>
                  <a:pt x="29" y="54"/>
                  <a:pt x="28" y="53"/>
                </a:cubicBezTo>
                <a:cubicBezTo>
                  <a:pt x="28" y="52"/>
                  <a:pt x="29" y="51"/>
                  <a:pt x="29" y="51"/>
                </a:cubicBezTo>
                <a:cubicBezTo>
                  <a:pt x="30" y="51"/>
                  <a:pt x="31" y="50"/>
                  <a:pt x="32" y="50"/>
                </a:cubicBezTo>
                <a:cubicBezTo>
                  <a:pt x="31" y="50"/>
                  <a:pt x="31" y="49"/>
                  <a:pt x="31" y="49"/>
                </a:cubicBezTo>
                <a:cubicBezTo>
                  <a:pt x="30" y="48"/>
                  <a:pt x="31" y="48"/>
                  <a:pt x="31" y="47"/>
                </a:cubicBezTo>
                <a:cubicBezTo>
                  <a:pt x="31" y="47"/>
                  <a:pt x="32" y="47"/>
                  <a:pt x="32" y="46"/>
                </a:cubicBezTo>
                <a:cubicBezTo>
                  <a:pt x="32" y="45"/>
                  <a:pt x="32" y="44"/>
                  <a:pt x="32" y="43"/>
                </a:cubicBezTo>
                <a:cubicBezTo>
                  <a:pt x="32" y="44"/>
                  <a:pt x="31" y="44"/>
                  <a:pt x="31" y="44"/>
                </a:cubicBezTo>
                <a:cubicBezTo>
                  <a:pt x="31" y="44"/>
                  <a:pt x="30" y="44"/>
                  <a:pt x="30" y="44"/>
                </a:cubicBezTo>
                <a:cubicBezTo>
                  <a:pt x="29" y="44"/>
                  <a:pt x="29" y="44"/>
                  <a:pt x="28" y="43"/>
                </a:cubicBezTo>
                <a:cubicBezTo>
                  <a:pt x="28" y="42"/>
                  <a:pt x="28" y="42"/>
                  <a:pt x="29" y="41"/>
                </a:cubicBezTo>
                <a:cubicBezTo>
                  <a:pt x="30" y="40"/>
                  <a:pt x="31" y="40"/>
                  <a:pt x="32" y="39"/>
                </a:cubicBezTo>
                <a:cubicBezTo>
                  <a:pt x="32" y="37"/>
                  <a:pt x="32" y="35"/>
                  <a:pt x="32" y="33"/>
                </a:cubicBezTo>
                <a:cubicBezTo>
                  <a:pt x="32" y="34"/>
                  <a:pt x="31" y="34"/>
                  <a:pt x="31" y="34"/>
                </a:cubicBezTo>
                <a:cubicBezTo>
                  <a:pt x="31" y="34"/>
                  <a:pt x="30" y="34"/>
                  <a:pt x="30" y="34"/>
                </a:cubicBezTo>
                <a:cubicBezTo>
                  <a:pt x="29" y="34"/>
                  <a:pt x="29" y="34"/>
                  <a:pt x="28" y="33"/>
                </a:cubicBezTo>
                <a:cubicBezTo>
                  <a:pt x="28" y="32"/>
                  <a:pt x="28" y="32"/>
                  <a:pt x="29" y="31"/>
                </a:cubicBezTo>
                <a:cubicBezTo>
                  <a:pt x="30" y="31"/>
                  <a:pt x="31" y="30"/>
                  <a:pt x="32" y="29"/>
                </a:cubicBezTo>
                <a:cubicBezTo>
                  <a:pt x="32" y="29"/>
                  <a:pt x="32" y="29"/>
                  <a:pt x="32" y="28"/>
                </a:cubicBezTo>
                <a:cubicBezTo>
                  <a:pt x="32" y="28"/>
                  <a:pt x="32" y="28"/>
                  <a:pt x="32" y="28"/>
                </a:cubicBezTo>
                <a:cubicBezTo>
                  <a:pt x="32" y="29"/>
                  <a:pt x="32" y="29"/>
                  <a:pt x="31" y="29"/>
                </a:cubicBezTo>
                <a:cubicBezTo>
                  <a:pt x="30" y="29"/>
                  <a:pt x="30" y="28"/>
                  <a:pt x="30" y="27"/>
                </a:cubicBezTo>
                <a:cubicBezTo>
                  <a:pt x="29" y="27"/>
                  <a:pt x="30" y="26"/>
                  <a:pt x="30" y="26"/>
                </a:cubicBezTo>
                <a:cubicBezTo>
                  <a:pt x="31" y="25"/>
                  <a:pt x="32" y="25"/>
                  <a:pt x="32" y="24"/>
                </a:cubicBezTo>
                <a:cubicBezTo>
                  <a:pt x="33" y="24"/>
                  <a:pt x="33" y="24"/>
                  <a:pt x="33" y="24"/>
                </a:cubicBezTo>
                <a:cubicBezTo>
                  <a:pt x="33" y="24"/>
                  <a:pt x="33" y="24"/>
                  <a:pt x="33" y="23"/>
                </a:cubicBezTo>
                <a:cubicBezTo>
                  <a:pt x="33" y="23"/>
                  <a:pt x="32" y="23"/>
                  <a:pt x="32" y="23"/>
                </a:cubicBezTo>
                <a:cubicBezTo>
                  <a:pt x="32" y="22"/>
                  <a:pt x="32" y="22"/>
                  <a:pt x="32" y="21"/>
                </a:cubicBezTo>
                <a:cubicBezTo>
                  <a:pt x="32" y="20"/>
                  <a:pt x="33" y="20"/>
                  <a:pt x="33" y="19"/>
                </a:cubicBezTo>
                <a:cubicBezTo>
                  <a:pt x="33" y="18"/>
                  <a:pt x="33" y="16"/>
                  <a:pt x="34" y="15"/>
                </a:cubicBezTo>
                <a:cubicBezTo>
                  <a:pt x="32" y="15"/>
                  <a:pt x="31" y="15"/>
                  <a:pt x="29" y="15"/>
                </a:cubicBezTo>
                <a:cubicBezTo>
                  <a:pt x="29" y="15"/>
                  <a:pt x="29" y="15"/>
                  <a:pt x="28" y="15"/>
                </a:cubicBezTo>
                <a:cubicBezTo>
                  <a:pt x="25" y="16"/>
                  <a:pt x="22" y="16"/>
                  <a:pt x="18" y="16"/>
                </a:cubicBezTo>
                <a:cubicBezTo>
                  <a:pt x="15" y="17"/>
                  <a:pt x="12" y="17"/>
                  <a:pt x="9" y="17"/>
                </a:cubicBezTo>
                <a:cubicBezTo>
                  <a:pt x="8" y="17"/>
                  <a:pt x="8" y="17"/>
                  <a:pt x="8" y="17"/>
                </a:cubicBezTo>
                <a:cubicBezTo>
                  <a:pt x="8" y="17"/>
                  <a:pt x="8" y="17"/>
                  <a:pt x="7" y="17"/>
                </a:cubicBezTo>
                <a:cubicBezTo>
                  <a:pt x="6" y="17"/>
                  <a:pt x="5" y="17"/>
                  <a:pt x="4" y="17"/>
                </a:cubicBezTo>
                <a:cubicBezTo>
                  <a:pt x="5" y="33"/>
                  <a:pt x="5" y="50"/>
                  <a:pt x="5" y="66"/>
                </a:cubicBezTo>
                <a:cubicBezTo>
                  <a:pt x="6" y="71"/>
                  <a:pt x="6" y="76"/>
                  <a:pt x="6" y="82"/>
                </a:cubicBezTo>
                <a:cubicBezTo>
                  <a:pt x="6" y="88"/>
                  <a:pt x="6" y="93"/>
                  <a:pt x="6" y="98"/>
                </a:cubicBezTo>
                <a:cubicBezTo>
                  <a:pt x="6" y="101"/>
                  <a:pt x="6" y="103"/>
                  <a:pt x="6" y="105"/>
                </a:cubicBezTo>
                <a:cubicBezTo>
                  <a:pt x="5" y="108"/>
                  <a:pt x="5" y="111"/>
                  <a:pt x="5" y="113"/>
                </a:cubicBezTo>
                <a:cubicBezTo>
                  <a:pt x="5" y="115"/>
                  <a:pt x="5" y="117"/>
                  <a:pt x="5" y="120"/>
                </a:cubicBezTo>
                <a:cubicBezTo>
                  <a:pt x="5" y="120"/>
                  <a:pt x="5" y="120"/>
                  <a:pt x="5" y="121"/>
                </a:cubicBezTo>
                <a:cubicBezTo>
                  <a:pt x="5" y="122"/>
                  <a:pt x="6" y="123"/>
                  <a:pt x="5" y="124"/>
                </a:cubicBezTo>
                <a:cubicBezTo>
                  <a:pt x="5" y="125"/>
                  <a:pt x="5" y="126"/>
                  <a:pt x="4" y="126"/>
                </a:cubicBezTo>
                <a:cubicBezTo>
                  <a:pt x="4" y="126"/>
                  <a:pt x="4" y="126"/>
                  <a:pt x="3" y="126"/>
                </a:cubicBezTo>
                <a:cubicBezTo>
                  <a:pt x="2" y="126"/>
                  <a:pt x="1" y="125"/>
                  <a:pt x="1" y="124"/>
                </a:cubicBezTo>
                <a:cubicBezTo>
                  <a:pt x="1" y="124"/>
                  <a:pt x="1" y="124"/>
                  <a:pt x="1" y="124"/>
                </a:cubicBezTo>
                <a:cubicBezTo>
                  <a:pt x="1" y="123"/>
                  <a:pt x="1" y="122"/>
                  <a:pt x="1" y="120"/>
                </a:cubicBezTo>
                <a:cubicBezTo>
                  <a:pt x="1" y="120"/>
                  <a:pt x="1" y="119"/>
                  <a:pt x="1" y="119"/>
                </a:cubicBezTo>
                <a:cubicBezTo>
                  <a:pt x="1" y="118"/>
                  <a:pt x="1" y="118"/>
                  <a:pt x="1" y="117"/>
                </a:cubicBezTo>
                <a:cubicBezTo>
                  <a:pt x="1" y="116"/>
                  <a:pt x="1" y="114"/>
                  <a:pt x="1" y="112"/>
                </a:cubicBezTo>
                <a:cubicBezTo>
                  <a:pt x="2" y="102"/>
                  <a:pt x="2" y="91"/>
                  <a:pt x="2" y="81"/>
                </a:cubicBezTo>
                <a:cubicBezTo>
                  <a:pt x="2" y="72"/>
                  <a:pt x="2" y="64"/>
                  <a:pt x="1" y="55"/>
                </a:cubicBezTo>
                <a:cubicBezTo>
                  <a:pt x="1" y="43"/>
                  <a:pt x="1" y="29"/>
                  <a:pt x="1" y="16"/>
                </a:cubicBezTo>
                <a:cubicBezTo>
                  <a:pt x="1" y="15"/>
                  <a:pt x="1" y="15"/>
                  <a:pt x="2" y="15"/>
                </a:cubicBezTo>
                <a:cubicBezTo>
                  <a:pt x="2" y="15"/>
                  <a:pt x="2" y="15"/>
                  <a:pt x="2" y="14"/>
                </a:cubicBezTo>
                <a:cubicBezTo>
                  <a:pt x="2" y="14"/>
                  <a:pt x="2" y="14"/>
                  <a:pt x="3" y="14"/>
                </a:cubicBezTo>
                <a:cubicBezTo>
                  <a:pt x="4" y="13"/>
                  <a:pt x="6" y="13"/>
                  <a:pt x="7" y="13"/>
                </a:cubicBezTo>
                <a:cubicBezTo>
                  <a:pt x="8" y="13"/>
                  <a:pt x="8" y="13"/>
                  <a:pt x="8" y="13"/>
                </a:cubicBezTo>
                <a:cubicBezTo>
                  <a:pt x="9" y="13"/>
                  <a:pt x="9" y="13"/>
                  <a:pt x="9" y="13"/>
                </a:cubicBezTo>
                <a:cubicBezTo>
                  <a:pt x="13" y="13"/>
                  <a:pt x="15" y="13"/>
                  <a:pt x="18" y="13"/>
                </a:cubicBezTo>
                <a:cubicBezTo>
                  <a:pt x="22" y="13"/>
                  <a:pt x="25" y="12"/>
                  <a:pt x="27" y="12"/>
                </a:cubicBezTo>
                <a:cubicBezTo>
                  <a:pt x="27" y="12"/>
                  <a:pt x="27" y="12"/>
                  <a:pt x="27" y="12"/>
                </a:cubicBezTo>
                <a:cubicBezTo>
                  <a:pt x="29" y="12"/>
                  <a:pt x="30" y="12"/>
                  <a:pt x="31" y="11"/>
                </a:cubicBezTo>
                <a:cubicBezTo>
                  <a:pt x="32" y="11"/>
                  <a:pt x="32" y="11"/>
                  <a:pt x="32" y="11"/>
                </a:cubicBezTo>
                <a:cubicBezTo>
                  <a:pt x="32" y="11"/>
                  <a:pt x="33" y="11"/>
                  <a:pt x="33" y="11"/>
                </a:cubicBezTo>
                <a:cubicBezTo>
                  <a:pt x="35" y="10"/>
                  <a:pt x="37" y="9"/>
                  <a:pt x="39" y="8"/>
                </a:cubicBezTo>
                <a:cubicBezTo>
                  <a:pt x="40" y="8"/>
                  <a:pt x="42" y="7"/>
                  <a:pt x="43" y="7"/>
                </a:cubicBezTo>
                <a:cubicBezTo>
                  <a:pt x="45" y="6"/>
                  <a:pt x="47" y="5"/>
                  <a:pt x="49" y="4"/>
                </a:cubicBezTo>
                <a:cubicBezTo>
                  <a:pt x="46" y="4"/>
                  <a:pt x="43" y="4"/>
                  <a:pt x="41" y="4"/>
                </a:cubicBezTo>
                <a:cubicBezTo>
                  <a:pt x="39" y="4"/>
                  <a:pt x="38" y="4"/>
                  <a:pt x="36" y="4"/>
                </a:cubicBezTo>
                <a:cubicBezTo>
                  <a:pt x="35" y="4"/>
                  <a:pt x="33" y="4"/>
                  <a:pt x="32" y="4"/>
                </a:cubicBezTo>
                <a:cubicBezTo>
                  <a:pt x="31" y="4"/>
                  <a:pt x="30" y="4"/>
                  <a:pt x="29" y="4"/>
                </a:cubicBezTo>
                <a:cubicBezTo>
                  <a:pt x="29" y="4"/>
                  <a:pt x="29" y="4"/>
                  <a:pt x="29" y="5"/>
                </a:cubicBezTo>
                <a:cubicBezTo>
                  <a:pt x="25" y="7"/>
                  <a:pt x="21" y="8"/>
                  <a:pt x="18" y="10"/>
                </a:cubicBezTo>
                <a:cubicBezTo>
                  <a:pt x="15" y="11"/>
                  <a:pt x="13" y="12"/>
                  <a:pt x="10" y="13"/>
                </a:cubicBezTo>
                <a:cubicBezTo>
                  <a:pt x="10" y="13"/>
                  <a:pt x="10" y="13"/>
                  <a:pt x="10" y="13"/>
                </a:cubicBezTo>
                <a:cubicBezTo>
                  <a:pt x="9" y="13"/>
                  <a:pt x="9" y="13"/>
                  <a:pt x="9" y="12"/>
                </a:cubicBezTo>
                <a:cubicBezTo>
                  <a:pt x="9" y="12"/>
                  <a:pt x="9" y="11"/>
                  <a:pt x="9" y="11"/>
                </a:cubicBezTo>
                <a:cubicBezTo>
                  <a:pt x="11" y="10"/>
                  <a:pt x="13" y="9"/>
                  <a:pt x="15" y="8"/>
                </a:cubicBezTo>
                <a:cubicBezTo>
                  <a:pt x="18" y="6"/>
                  <a:pt x="22" y="4"/>
                  <a:pt x="26" y="3"/>
                </a:cubicBezTo>
                <a:cubicBezTo>
                  <a:pt x="26" y="2"/>
                  <a:pt x="26" y="2"/>
                  <a:pt x="26" y="2"/>
                </a:cubicBezTo>
                <a:cubicBezTo>
                  <a:pt x="26" y="2"/>
                  <a:pt x="27" y="1"/>
                  <a:pt x="27" y="1"/>
                </a:cubicBezTo>
                <a:cubicBezTo>
                  <a:pt x="31" y="1"/>
                  <a:pt x="35" y="1"/>
                  <a:pt x="39" y="1"/>
                </a:cubicBezTo>
                <a:cubicBezTo>
                  <a:pt x="43" y="0"/>
                  <a:pt x="48" y="0"/>
                  <a:pt x="52" y="0"/>
                </a:cubicBezTo>
                <a:cubicBezTo>
                  <a:pt x="52" y="0"/>
                  <a:pt x="52" y="0"/>
                  <a:pt x="52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4" y="0"/>
                  <a:pt x="54" y="0"/>
                  <a:pt x="54" y="0"/>
                </a:cubicBezTo>
                <a:cubicBezTo>
                  <a:pt x="54" y="0"/>
                  <a:pt x="54" y="0"/>
                  <a:pt x="55" y="0"/>
                </a:cubicBezTo>
                <a:cubicBezTo>
                  <a:pt x="55" y="0"/>
                  <a:pt x="56" y="0"/>
                  <a:pt x="56" y="1"/>
                </a:cubicBezTo>
                <a:cubicBezTo>
                  <a:pt x="57" y="1"/>
                  <a:pt x="57" y="2"/>
                  <a:pt x="56" y="2"/>
                </a:cubicBezTo>
                <a:cubicBezTo>
                  <a:pt x="56" y="3"/>
                  <a:pt x="56" y="3"/>
                  <a:pt x="55" y="4"/>
                </a:cubicBezTo>
                <a:cubicBezTo>
                  <a:pt x="56" y="4"/>
                  <a:pt x="56" y="4"/>
                  <a:pt x="56" y="4"/>
                </a:cubicBezTo>
                <a:cubicBezTo>
                  <a:pt x="56" y="11"/>
                  <a:pt x="56" y="17"/>
                  <a:pt x="56" y="23"/>
                </a:cubicBezTo>
                <a:cubicBezTo>
                  <a:pt x="56" y="26"/>
                  <a:pt x="57" y="28"/>
                  <a:pt x="57" y="31"/>
                </a:cubicBezTo>
                <a:cubicBezTo>
                  <a:pt x="57" y="38"/>
                  <a:pt x="57" y="44"/>
                  <a:pt x="57" y="50"/>
                </a:cubicBezTo>
                <a:cubicBezTo>
                  <a:pt x="57" y="50"/>
                  <a:pt x="58" y="50"/>
                  <a:pt x="58" y="51"/>
                </a:cubicBezTo>
                <a:cubicBezTo>
                  <a:pt x="58" y="51"/>
                  <a:pt x="58" y="52"/>
                  <a:pt x="58" y="52"/>
                </a:cubicBezTo>
                <a:cubicBezTo>
                  <a:pt x="58" y="52"/>
                  <a:pt x="57" y="53"/>
                  <a:pt x="57" y="53"/>
                </a:cubicBezTo>
                <a:cubicBezTo>
                  <a:pt x="57" y="54"/>
                  <a:pt x="57" y="55"/>
                  <a:pt x="57" y="55"/>
                </a:cubicBezTo>
                <a:cubicBezTo>
                  <a:pt x="57" y="55"/>
                  <a:pt x="57" y="55"/>
                  <a:pt x="57" y="55"/>
                </a:cubicBezTo>
                <a:cubicBezTo>
                  <a:pt x="57" y="55"/>
                  <a:pt x="57" y="55"/>
                  <a:pt x="57" y="55"/>
                </a:cubicBezTo>
                <a:cubicBezTo>
                  <a:pt x="58" y="55"/>
                  <a:pt x="58" y="56"/>
                  <a:pt x="59" y="56"/>
                </a:cubicBezTo>
                <a:cubicBezTo>
                  <a:pt x="59" y="57"/>
                  <a:pt x="59" y="57"/>
                  <a:pt x="59" y="58"/>
                </a:cubicBezTo>
                <a:cubicBezTo>
                  <a:pt x="58" y="58"/>
                  <a:pt x="58" y="59"/>
                  <a:pt x="57" y="60"/>
                </a:cubicBezTo>
                <a:cubicBezTo>
                  <a:pt x="57" y="61"/>
                  <a:pt x="57" y="62"/>
                  <a:pt x="57" y="63"/>
                </a:cubicBezTo>
                <a:cubicBezTo>
                  <a:pt x="57" y="63"/>
                  <a:pt x="58" y="63"/>
                  <a:pt x="58" y="62"/>
                </a:cubicBezTo>
                <a:cubicBezTo>
                  <a:pt x="58" y="62"/>
                  <a:pt x="58" y="62"/>
                  <a:pt x="58" y="62"/>
                </a:cubicBezTo>
                <a:cubicBezTo>
                  <a:pt x="59" y="62"/>
                  <a:pt x="59" y="63"/>
                  <a:pt x="60" y="63"/>
                </a:cubicBezTo>
                <a:cubicBezTo>
                  <a:pt x="60" y="64"/>
                  <a:pt x="60" y="64"/>
                  <a:pt x="59" y="65"/>
                </a:cubicBezTo>
                <a:cubicBezTo>
                  <a:pt x="59" y="66"/>
                  <a:pt x="58" y="66"/>
                  <a:pt x="57" y="67"/>
                </a:cubicBezTo>
                <a:cubicBezTo>
                  <a:pt x="57" y="71"/>
                  <a:pt x="57" y="74"/>
                  <a:pt x="56" y="78"/>
                </a:cubicBezTo>
                <a:cubicBezTo>
                  <a:pt x="57" y="77"/>
                  <a:pt x="59" y="76"/>
                  <a:pt x="60" y="76"/>
                </a:cubicBezTo>
                <a:cubicBezTo>
                  <a:pt x="60" y="76"/>
                  <a:pt x="60" y="76"/>
                  <a:pt x="60" y="76"/>
                </a:cubicBezTo>
                <a:cubicBezTo>
                  <a:pt x="61" y="76"/>
                  <a:pt x="61" y="76"/>
                  <a:pt x="62" y="77"/>
                </a:cubicBezTo>
                <a:cubicBezTo>
                  <a:pt x="62" y="78"/>
                  <a:pt x="62" y="78"/>
                  <a:pt x="61" y="79"/>
                </a:cubicBezTo>
                <a:cubicBezTo>
                  <a:pt x="60" y="80"/>
                  <a:pt x="59" y="81"/>
                  <a:pt x="57" y="82"/>
                </a:cubicBezTo>
                <a:cubicBezTo>
                  <a:pt x="57" y="82"/>
                  <a:pt x="56" y="83"/>
                  <a:pt x="56" y="83"/>
                </a:cubicBezTo>
                <a:cubicBezTo>
                  <a:pt x="56" y="84"/>
                  <a:pt x="56" y="86"/>
                  <a:pt x="56" y="87"/>
                </a:cubicBezTo>
                <a:cubicBezTo>
                  <a:pt x="56" y="87"/>
                  <a:pt x="56" y="87"/>
                  <a:pt x="56" y="87"/>
                </a:cubicBezTo>
                <a:cubicBezTo>
                  <a:pt x="56" y="87"/>
                  <a:pt x="56" y="87"/>
                  <a:pt x="56" y="87"/>
                </a:cubicBezTo>
                <a:cubicBezTo>
                  <a:pt x="57" y="86"/>
                  <a:pt x="58" y="86"/>
                  <a:pt x="59" y="85"/>
                </a:cubicBezTo>
                <a:cubicBezTo>
                  <a:pt x="59" y="85"/>
                  <a:pt x="59" y="85"/>
                  <a:pt x="59" y="85"/>
                </a:cubicBezTo>
                <a:cubicBezTo>
                  <a:pt x="60" y="85"/>
                  <a:pt x="60" y="86"/>
                  <a:pt x="61" y="86"/>
                </a:cubicBezTo>
                <a:cubicBezTo>
                  <a:pt x="61" y="86"/>
                  <a:pt x="61" y="87"/>
                  <a:pt x="61" y="87"/>
                </a:cubicBezTo>
                <a:cubicBezTo>
                  <a:pt x="61" y="89"/>
                  <a:pt x="59" y="90"/>
                  <a:pt x="58" y="91"/>
                </a:cubicBezTo>
                <a:cubicBezTo>
                  <a:pt x="58" y="91"/>
                  <a:pt x="58" y="91"/>
                  <a:pt x="58" y="91"/>
                </a:cubicBezTo>
                <a:cubicBezTo>
                  <a:pt x="57" y="92"/>
                  <a:pt x="56" y="92"/>
                  <a:pt x="55" y="93"/>
                </a:cubicBezTo>
                <a:cubicBezTo>
                  <a:pt x="56" y="93"/>
                  <a:pt x="57" y="93"/>
                  <a:pt x="57" y="94"/>
                </a:cubicBezTo>
                <a:cubicBezTo>
                  <a:pt x="57" y="94"/>
                  <a:pt x="57" y="94"/>
                  <a:pt x="57" y="95"/>
                </a:cubicBezTo>
                <a:cubicBezTo>
                  <a:pt x="57" y="96"/>
                  <a:pt x="56" y="97"/>
                  <a:pt x="54" y="98"/>
                </a:cubicBezTo>
                <a:cubicBezTo>
                  <a:pt x="54" y="99"/>
                  <a:pt x="54" y="100"/>
                  <a:pt x="54" y="101"/>
                </a:cubicBezTo>
                <a:cubicBezTo>
                  <a:pt x="54" y="101"/>
                  <a:pt x="54" y="101"/>
                  <a:pt x="55" y="101"/>
                </a:cubicBezTo>
                <a:cubicBezTo>
                  <a:pt x="55" y="101"/>
                  <a:pt x="55" y="102"/>
                  <a:pt x="54" y="102"/>
                </a:cubicBezTo>
                <a:cubicBezTo>
                  <a:pt x="54" y="102"/>
                  <a:pt x="54" y="102"/>
                  <a:pt x="54" y="103"/>
                </a:cubicBezTo>
                <a:cubicBezTo>
                  <a:pt x="54" y="103"/>
                  <a:pt x="54" y="103"/>
                  <a:pt x="54" y="103"/>
                </a:cubicBezTo>
                <a:cubicBezTo>
                  <a:pt x="55" y="104"/>
                  <a:pt x="55" y="104"/>
                  <a:pt x="55" y="104"/>
                </a:cubicBezTo>
                <a:cubicBezTo>
                  <a:pt x="55" y="105"/>
                  <a:pt x="55" y="105"/>
                  <a:pt x="55" y="106"/>
                </a:cubicBezTo>
                <a:cubicBezTo>
                  <a:pt x="55" y="106"/>
                  <a:pt x="54" y="107"/>
                  <a:pt x="54" y="107"/>
                </a:cubicBezTo>
                <a:cubicBezTo>
                  <a:pt x="54" y="108"/>
                  <a:pt x="54" y="110"/>
                  <a:pt x="54" y="111"/>
                </a:cubicBezTo>
                <a:cubicBezTo>
                  <a:pt x="55" y="111"/>
                  <a:pt x="55" y="112"/>
                  <a:pt x="56" y="112"/>
                </a:cubicBezTo>
                <a:cubicBezTo>
                  <a:pt x="56" y="112"/>
                  <a:pt x="56" y="113"/>
                  <a:pt x="56" y="113"/>
                </a:cubicBezTo>
                <a:cubicBezTo>
                  <a:pt x="56" y="114"/>
                  <a:pt x="56" y="115"/>
                  <a:pt x="55" y="115"/>
                </a:cubicBezTo>
                <a:cubicBezTo>
                  <a:pt x="56" y="115"/>
                  <a:pt x="56" y="115"/>
                  <a:pt x="57" y="115"/>
                </a:cubicBezTo>
                <a:cubicBezTo>
                  <a:pt x="57" y="115"/>
                  <a:pt x="58" y="115"/>
                  <a:pt x="58" y="115"/>
                </a:cubicBezTo>
                <a:cubicBezTo>
                  <a:pt x="60" y="114"/>
                  <a:pt x="62" y="114"/>
                  <a:pt x="64" y="114"/>
                </a:cubicBezTo>
                <a:cubicBezTo>
                  <a:pt x="65" y="114"/>
                  <a:pt x="67" y="114"/>
                  <a:pt x="68" y="114"/>
                </a:cubicBezTo>
                <a:cubicBezTo>
                  <a:pt x="69" y="115"/>
                  <a:pt x="70" y="116"/>
                  <a:pt x="70" y="117"/>
                </a:cubicBezTo>
                <a:cubicBezTo>
                  <a:pt x="70" y="117"/>
                  <a:pt x="69" y="118"/>
                  <a:pt x="68" y="118"/>
                </a:cubicBezTo>
                <a:cubicBezTo>
                  <a:pt x="67" y="119"/>
                  <a:pt x="66" y="119"/>
                  <a:pt x="65" y="119"/>
                </a:cubicBezTo>
                <a:cubicBezTo>
                  <a:pt x="65" y="119"/>
                  <a:pt x="65" y="120"/>
                  <a:pt x="64" y="120"/>
                </a:cubicBezTo>
                <a:cubicBezTo>
                  <a:pt x="64" y="120"/>
                  <a:pt x="64" y="120"/>
                  <a:pt x="64" y="120"/>
                </a:cubicBezTo>
                <a:cubicBezTo>
                  <a:pt x="66" y="120"/>
                  <a:pt x="66" y="121"/>
                  <a:pt x="66" y="122"/>
                </a:cubicBezTo>
                <a:cubicBezTo>
                  <a:pt x="66" y="124"/>
                  <a:pt x="65" y="124"/>
                  <a:pt x="64" y="124"/>
                </a:cubicBezTo>
                <a:cubicBezTo>
                  <a:pt x="64" y="124"/>
                  <a:pt x="64" y="124"/>
                  <a:pt x="64" y="124"/>
                </a:cubicBezTo>
                <a:cubicBezTo>
                  <a:pt x="63" y="125"/>
                  <a:pt x="62" y="125"/>
                  <a:pt x="60" y="125"/>
                </a:cubicBezTo>
                <a:cubicBezTo>
                  <a:pt x="60" y="125"/>
                  <a:pt x="60" y="125"/>
                  <a:pt x="60" y="125"/>
                </a:cubicBezTo>
                <a:cubicBezTo>
                  <a:pt x="59" y="125"/>
                  <a:pt x="58" y="125"/>
                  <a:pt x="58" y="125"/>
                </a:cubicBezTo>
                <a:cubicBezTo>
                  <a:pt x="58" y="126"/>
                  <a:pt x="57" y="127"/>
                  <a:pt x="56" y="127"/>
                </a:cubicBezTo>
                <a:cubicBezTo>
                  <a:pt x="52" y="128"/>
                  <a:pt x="48" y="128"/>
                  <a:pt x="44" y="128"/>
                </a:cubicBezTo>
                <a:cubicBezTo>
                  <a:pt x="43" y="128"/>
                  <a:pt x="43" y="128"/>
                  <a:pt x="43" y="128"/>
                </a:cubicBezTo>
                <a:cubicBezTo>
                  <a:pt x="43" y="128"/>
                  <a:pt x="42" y="128"/>
                  <a:pt x="42" y="127"/>
                </a:cubicBezTo>
                <a:cubicBezTo>
                  <a:pt x="42" y="127"/>
                  <a:pt x="41" y="128"/>
                  <a:pt x="41" y="128"/>
                </a:cubicBezTo>
                <a:cubicBezTo>
                  <a:pt x="41" y="128"/>
                  <a:pt x="40" y="128"/>
                  <a:pt x="39" y="128"/>
                </a:cubicBezTo>
                <a:cubicBezTo>
                  <a:pt x="35" y="129"/>
                  <a:pt x="31" y="129"/>
                  <a:pt x="26" y="130"/>
                </a:cubicBezTo>
                <a:cubicBezTo>
                  <a:pt x="24" y="131"/>
                  <a:pt x="22" y="131"/>
                  <a:pt x="19" y="131"/>
                </a:cubicBezTo>
                <a:cubicBezTo>
                  <a:pt x="16" y="132"/>
                  <a:pt x="13" y="132"/>
                  <a:pt x="10" y="132"/>
                </a:cubicBezTo>
                <a:close/>
                <a:moveTo>
                  <a:pt x="41" y="111"/>
                </a:moveTo>
                <a:cubicBezTo>
                  <a:pt x="41" y="114"/>
                  <a:pt x="41" y="116"/>
                  <a:pt x="42" y="119"/>
                </a:cubicBezTo>
                <a:cubicBezTo>
                  <a:pt x="42" y="119"/>
                  <a:pt x="42" y="119"/>
                  <a:pt x="42" y="119"/>
                </a:cubicBezTo>
                <a:cubicBezTo>
                  <a:pt x="43" y="119"/>
                  <a:pt x="43" y="118"/>
                  <a:pt x="44" y="118"/>
                </a:cubicBezTo>
                <a:cubicBezTo>
                  <a:pt x="45" y="118"/>
                  <a:pt x="45" y="118"/>
                  <a:pt x="46" y="117"/>
                </a:cubicBezTo>
                <a:cubicBezTo>
                  <a:pt x="46" y="117"/>
                  <a:pt x="47" y="117"/>
                  <a:pt x="48" y="116"/>
                </a:cubicBezTo>
                <a:cubicBezTo>
                  <a:pt x="48" y="116"/>
                  <a:pt x="48" y="115"/>
                  <a:pt x="49" y="115"/>
                </a:cubicBezTo>
                <a:cubicBezTo>
                  <a:pt x="49" y="115"/>
                  <a:pt x="49" y="115"/>
                  <a:pt x="50" y="115"/>
                </a:cubicBezTo>
                <a:cubicBezTo>
                  <a:pt x="50" y="115"/>
                  <a:pt x="50" y="115"/>
                  <a:pt x="50" y="114"/>
                </a:cubicBezTo>
                <a:cubicBezTo>
                  <a:pt x="50" y="113"/>
                  <a:pt x="50" y="112"/>
                  <a:pt x="49" y="110"/>
                </a:cubicBezTo>
                <a:cubicBezTo>
                  <a:pt x="48" y="111"/>
                  <a:pt x="46" y="112"/>
                  <a:pt x="43" y="113"/>
                </a:cubicBezTo>
                <a:cubicBezTo>
                  <a:pt x="43" y="113"/>
                  <a:pt x="43" y="113"/>
                  <a:pt x="43" y="113"/>
                </a:cubicBezTo>
                <a:cubicBezTo>
                  <a:pt x="42" y="113"/>
                  <a:pt x="41" y="112"/>
                  <a:pt x="41" y="111"/>
                </a:cubicBezTo>
                <a:close/>
                <a:moveTo>
                  <a:pt x="40" y="106"/>
                </a:moveTo>
                <a:cubicBezTo>
                  <a:pt x="42" y="106"/>
                  <a:pt x="44" y="105"/>
                  <a:pt x="46" y="104"/>
                </a:cubicBezTo>
                <a:cubicBezTo>
                  <a:pt x="47" y="103"/>
                  <a:pt x="47" y="103"/>
                  <a:pt x="48" y="103"/>
                </a:cubicBezTo>
                <a:cubicBezTo>
                  <a:pt x="48" y="102"/>
                  <a:pt x="49" y="102"/>
                  <a:pt x="50" y="102"/>
                </a:cubicBezTo>
                <a:cubicBezTo>
                  <a:pt x="50" y="102"/>
                  <a:pt x="50" y="102"/>
                  <a:pt x="50" y="101"/>
                </a:cubicBezTo>
                <a:cubicBezTo>
                  <a:pt x="49" y="102"/>
                  <a:pt x="48" y="102"/>
                  <a:pt x="48" y="102"/>
                </a:cubicBezTo>
                <a:cubicBezTo>
                  <a:pt x="46" y="104"/>
                  <a:pt x="43" y="105"/>
                  <a:pt x="40" y="106"/>
                </a:cubicBezTo>
                <a:cubicBezTo>
                  <a:pt x="40" y="106"/>
                  <a:pt x="40" y="106"/>
                  <a:pt x="40" y="106"/>
                </a:cubicBezTo>
                <a:close/>
                <a:moveTo>
                  <a:pt x="40" y="102"/>
                </a:moveTo>
                <a:cubicBezTo>
                  <a:pt x="42" y="101"/>
                  <a:pt x="45" y="99"/>
                  <a:pt x="47" y="98"/>
                </a:cubicBezTo>
                <a:cubicBezTo>
                  <a:pt x="47" y="98"/>
                  <a:pt x="47" y="98"/>
                  <a:pt x="47" y="98"/>
                </a:cubicBezTo>
                <a:cubicBezTo>
                  <a:pt x="45" y="99"/>
                  <a:pt x="43" y="100"/>
                  <a:pt x="41" y="100"/>
                </a:cubicBezTo>
                <a:cubicBezTo>
                  <a:pt x="41" y="101"/>
                  <a:pt x="41" y="101"/>
                  <a:pt x="40" y="101"/>
                </a:cubicBezTo>
                <a:cubicBezTo>
                  <a:pt x="40" y="101"/>
                  <a:pt x="40" y="100"/>
                  <a:pt x="39" y="100"/>
                </a:cubicBezTo>
                <a:cubicBezTo>
                  <a:pt x="39" y="101"/>
                  <a:pt x="40" y="101"/>
                  <a:pt x="40" y="102"/>
                </a:cubicBezTo>
                <a:close/>
                <a:moveTo>
                  <a:pt x="39" y="94"/>
                </a:moveTo>
                <a:cubicBezTo>
                  <a:pt x="39" y="95"/>
                  <a:pt x="39" y="96"/>
                  <a:pt x="39" y="97"/>
                </a:cubicBezTo>
                <a:cubicBezTo>
                  <a:pt x="39" y="97"/>
                  <a:pt x="39" y="97"/>
                  <a:pt x="40" y="97"/>
                </a:cubicBezTo>
                <a:cubicBezTo>
                  <a:pt x="44" y="95"/>
                  <a:pt x="48" y="93"/>
                  <a:pt x="51" y="91"/>
                </a:cubicBezTo>
                <a:cubicBezTo>
                  <a:pt x="51" y="91"/>
                  <a:pt x="51" y="91"/>
                  <a:pt x="51" y="91"/>
                </a:cubicBezTo>
                <a:cubicBezTo>
                  <a:pt x="51" y="90"/>
                  <a:pt x="51" y="89"/>
                  <a:pt x="51" y="88"/>
                </a:cubicBezTo>
                <a:cubicBezTo>
                  <a:pt x="51" y="87"/>
                  <a:pt x="51" y="86"/>
                  <a:pt x="52" y="86"/>
                </a:cubicBezTo>
                <a:cubicBezTo>
                  <a:pt x="51" y="86"/>
                  <a:pt x="50" y="87"/>
                  <a:pt x="50" y="87"/>
                </a:cubicBezTo>
                <a:cubicBezTo>
                  <a:pt x="46" y="90"/>
                  <a:pt x="42" y="92"/>
                  <a:pt x="39" y="94"/>
                </a:cubicBezTo>
                <a:close/>
                <a:moveTo>
                  <a:pt x="38" y="86"/>
                </a:moveTo>
                <a:cubicBezTo>
                  <a:pt x="38" y="87"/>
                  <a:pt x="38" y="88"/>
                  <a:pt x="38" y="90"/>
                </a:cubicBezTo>
                <a:cubicBezTo>
                  <a:pt x="40" y="88"/>
                  <a:pt x="43" y="87"/>
                  <a:pt x="45" y="85"/>
                </a:cubicBezTo>
                <a:cubicBezTo>
                  <a:pt x="46" y="85"/>
                  <a:pt x="47" y="84"/>
                  <a:pt x="48" y="83"/>
                </a:cubicBezTo>
                <a:cubicBezTo>
                  <a:pt x="49" y="82"/>
                  <a:pt x="51" y="81"/>
                  <a:pt x="52" y="80"/>
                </a:cubicBezTo>
                <a:cubicBezTo>
                  <a:pt x="52" y="79"/>
                  <a:pt x="52" y="78"/>
                  <a:pt x="52" y="76"/>
                </a:cubicBezTo>
                <a:cubicBezTo>
                  <a:pt x="52" y="76"/>
                  <a:pt x="52" y="76"/>
                  <a:pt x="52" y="76"/>
                </a:cubicBezTo>
                <a:cubicBezTo>
                  <a:pt x="50" y="78"/>
                  <a:pt x="49" y="79"/>
                  <a:pt x="47" y="80"/>
                </a:cubicBezTo>
                <a:cubicBezTo>
                  <a:pt x="44" y="82"/>
                  <a:pt x="41" y="84"/>
                  <a:pt x="38" y="86"/>
                </a:cubicBezTo>
                <a:close/>
                <a:moveTo>
                  <a:pt x="37" y="78"/>
                </a:moveTo>
                <a:cubicBezTo>
                  <a:pt x="37" y="79"/>
                  <a:pt x="37" y="81"/>
                  <a:pt x="38" y="82"/>
                </a:cubicBezTo>
                <a:cubicBezTo>
                  <a:pt x="40" y="81"/>
                  <a:pt x="43" y="79"/>
                  <a:pt x="45" y="77"/>
                </a:cubicBezTo>
                <a:cubicBezTo>
                  <a:pt x="45" y="77"/>
                  <a:pt x="45" y="77"/>
                  <a:pt x="45" y="77"/>
                </a:cubicBezTo>
                <a:cubicBezTo>
                  <a:pt x="47" y="76"/>
                  <a:pt x="48" y="74"/>
                  <a:pt x="50" y="73"/>
                </a:cubicBezTo>
                <a:cubicBezTo>
                  <a:pt x="50" y="73"/>
                  <a:pt x="50" y="73"/>
                  <a:pt x="50" y="73"/>
                </a:cubicBezTo>
                <a:cubicBezTo>
                  <a:pt x="51" y="72"/>
                  <a:pt x="52" y="72"/>
                  <a:pt x="53" y="71"/>
                </a:cubicBezTo>
                <a:cubicBezTo>
                  <a:pt x="53" y="71"/>
                  <a:pt x="53" y="70"/>
                  <a:pt x="53" y="70"/>
                </a:cubicBezTo>
                <a:cubicBezTo>
                  <a:pt x="52" y="70"/>
                  <a:pt x="52" y="70"/>
                  <a:pt x="52" y="70"/>
                </a:cubicBezTo>
                <a:cubicBezTo>
                  <a:pt x="50" y="71"/>
                  <a:pt x="48" y="72"/>
                  <a:pt x="46" y="74"/>
                </a:cubicBezTo>
                <a:cubicBezTo>
                  <a:pt x="44" y="75"/>
                  <a:pt x="41" y="77"/>
                  <a:pt x="37" y="78"/>
                </a:cubicBezTo>
                <a:close/>
                <a:moveTo>
                  <a:pt x="37" y="74"/>
                </a:moveTo>
                <a:cubicBezTo>
                  <a:pt x="40" y="72"/>
                  <a:pt x="43" y="71"/>
                  <a:pt x="46" y="69"/>
                </a:cubicBezTo>
                <a:cubicBezTo>
                  <a:pt x="48" y="68"/>
                  <a:pt x="49" y="67"/>
                  <a:pt x="51" y="66"/>
                </a:cubicBezTo>
                <a:cubicBezTo>
                  <a:pt x="51" y="66"/>
                  <a:pt x="53" y="65"/>
                  <a:pt x="53" y="65"/>
                </a:cubicBezTo>
                <a:cubicBezTo>
                  <a:pt x="53" y="64"/>
                  <a:pt x="53" y="63"/>
                  <a:pt x="53" y="63"/>
                </a:cubicBezTo>
                <a:cubicBezTo>
                  <a:pt x="51" y="64"/>
                  <a:pt x="49" y="65"/>
                  <a:pt x="47" y="66"/>
                </a:cubicBezTo>
                <a:cubicBezTo>
                  <a:pt x="45" y="68"/>
                  <a:pt x="42" y="69"/>
                  <a:pt x="39" y="70"/>
                </a:cubicBezTo>
                <a:cubicBezTo>
                  <a:pt x="39" y="71"/>
                  <a:pt x="38" y="71"/>
                  <a:pt x="37" y="72"/>
                </a:cubicBezTo>
                <a:cubicBezTo>
                  <a:pt x="37" y="72"/>
                  <a:pt x="37" y="73"/>
                  <a:pt x="37" y="74"/>
                </a:cubicBezTo>
                <a:close/>
                <a:moveTo>
                  <a:pt x="37" y="67"/>
                </a:moveTo>
                <a:cubicBezTo>
                  <a:pt x="38" y="67"/>
                  <a:pt x="38" y="67"/>
                  <a:pt x="38" y="67"/>
                </a:cubicBezTo>
                <a:cubicBezTo>
                  <a:pt x="40" y="65"/>
                  <a:pt x="43" y="64"/>
                  <a:pt x="45" y="62"/>
                </a:cubicBezTo>
                <a:cubicBezTo>
                  <a:pt x="47" y="61"/>
                  <a:pt x="49" y="60"/>
                  <a:pt x="51" y="59"/>
                </a:cubicBezTo>
                <a:cubicBezTo>
                  <a:pt x="51" y="58"/>
                  <a:pt x="52" y="58"/>
                  <a:pt x="52" y="58"/>
                </a:cubicBezTo>
                <a:cubicBezTo>
                  <a:pt x="53" y="58"/>
                  <a:pt x="53" y="57"/>
                  <a:pt x="53" y="57"/>
                </a:cubicBezTo>
                <a:cubicBezTo>
                  <a:pt x="53" y="57"/>
                  <a:pt x="53" y="56"/>
                  <a:pt x="53" y="56"/>
                </a:cubicBezTo>
                <a:cubicBezTo>
                  <a:pt x="52" y="57"/>
                  <a:pt x="52" y="57"/>
                  <a:pt x="52" y="57"/>
                </a:cubicBezTo>
                <a:cubicBezTo>
                  <a:pt x="51" y="58"/>
                  <a:pt x="49" y="59"/>
                  <a:pt x="47" y="60"/>
                </a:cubicBezTo>
                <a:cubicBezTo>
                  <a:pt x="43" y="62"/>
                  <a:pt x="40" y="64"/>
                  <a:pt x="37" y="65"/>
                </a:cubicBezTo>
                <a:cubicBezTo>
                  <a:pt x="37" y="66"/>
                  <a:pt x="37" y="67"/>
                  <a:pt x="37" y="67"/>
                </a:cubicBezTo>
                <a:close/>
                <a:moveTo>
                  <a:pt x="36" y="58"/>
                </a:moveTo>
                <a:cubicBezTo>
                  <a:pt x="36" y="59"/>
                  <a:pt x="36" y="60"/>
                  <a:pt x="36" y="62"/>
                </a:cubicBezTo>
                <a:cubicBezTo>
                  <a:pt x="39" y="60"/>
                  <a:pt x="42" y="58"/>
                  <a:pt x="45" y="56"/>
                </a:cubicBezTo>
                <a:cubicBezTo>
                  <a:pt x="46" y="56"/>
                  <a:pt x="47" y="55"/>
                  <a:pt x="48" y="54"/>
                </a:cubicBezTo>
                <a:cubicBezTo>
                  <a:pt x="50" y="53"/>
                  <a:pt x="51" y="52"/>
                  <a:pt x="53" y="51"/>
                </a:cubicBezTo>
                <a:cubicBezTo>
                  <a:pt x="53" y="50"/>
                  <a:pt x="53" y="49"/>
                  <a:pt x="53" y="49"/>
                </a:cubicBezTo>
                <a:cubicBezTo>
                  <a:pt x="53" y="49"/>
                  <a:pt x="52" y="49"/>
                  <a:pt x="52" y="49"/>
                </a:cubicBezTo>
                <a:cubicBezTo>
                  <a:pt x="51" y="50"/>
                  <a:pt x="51" y="50"/>
                  <a:pt x="51" y="50"/>
                </a:cubicBezTo>
                <a:cubicBezTo>
                  <a:pt x="49" y="51"/>
                  <a:pt x="47" y="53"/>
                  <a:pt x="44" y="54"/>
                </a:cubicBezTo>
                <a:cubicBezTo>
                  <a:pt x="41" y="56"/>
                  <a:pt x="39" y="57"/>
                  <a:pt x="36" y="58"/>
                </a:cubicBezTo>
                <a:close/>
                <a:moveTo>
                  <a:pt x="36" y="54"/>
                </a:moveTo>
                <a:cubicBezTo>
                  <a:pt x="38" y="53"/>
                  <a:pt x="41" y="52"/>
                  <a:pt x="44" y="50"/>
                </a:cubicBezTo>
                <a:cubicBezTo>
                  <a:pt x="46" y="49"/>
                  <a:pt x="48" y="47"/>
                  <a:pt x="50" y="46"/>
                </a:cubicBezTo>
                <a:cubicBezTo>
                  <a:pt x="50" y="46"/>
                  <a:pt x="50" y="46"/>
                  <a:pt x="50" y="45"/>
                </a:cubicBezTo>
                <a:cubicBezTo>
                  <a:pt x="51" y="45"/>
                  <a:pt x="52" y="44"/>
                  <a:pt x="53" y="44"/>
                </a:cubicBezTo>
                <a:cubicBezTo>
                  <a:pt x="53" y="43"/>
                  <a:pt x="53" y="42"/>
                  <a:pt x="53" y="41"/>
                </a:cubicBezTo>
                <a:cubicBezTo>
                  <a:pt x="52" y="42"/>
                  <a:pt x="51" y="43"/>
                  <a:pt x="50" y="44"/>
                </a:cubicBezTo>
                <a:cubicBezTo>
                  <a:pt x="50" y="44"/>
                  <a:pt x="49" y="44"/>
                  <a:pt x="49" y="44"/>
                </a:cubicBezTo>
                <a:cubicBezTo>
                  <a:pt x="47" y="46"/>
                  <a:pt x="45" y="47"/>
                  <a:pt x="43" y="49"/>
                </a:cubicBezTo>
                <a:cubicBezTo>
                  <a:pt x="41" y="50"/>
                  <a:pt x="39" y="51"/>
                  <a:pt x="36" y="52"/>
                </a:cubicBezTo>
                <a:cubicBezTo>
                  <a:pt x="36" y="53"/>
                  <a:pt x="36" y="53"/>
                  <a:pt x="36" y="54"/>
                </a:cubicBezTo>
                <a:close/>
                <a:moveTo>
                  <a:pt x="36" y="48"/>
                </a:moveTo>
                <a:cubicBezTo>
                  <a:pt x="38" y="47"/>
                  <a:pt x="40" y="45"/>
                  <a:pt x="42" y="44"/>
                </a:cubicBezTo>
                <a:cubicBezTo>
                  <a:pt x="44" y="43"/>
                  <a:pt x="46" y="42"/>
                  <a:pt x="47" y="40"/>
                </a:cubicBezTo>
                <a:cubicBezTo>
                  <a:pt x="48" y="40"/>
                  <a:pt x="48" y="40"/>
                  <a:pt x="48" y="40"/>
                </a:cubicBezTo>
                <a:cubicBezTo>
                  <a:pt x="49" y="39"/>
                  <a:pt x="51" y="38"/>
                  <a:pt x="52" y="38"/>
                </a:cubicBezTo>
                <a:cubicBezTo>
                  <a:pt x="52" y="38"/>
                  <a:pt x="53" y="38"/>
                  <a:pt x="53" y="38"/>
                </a:cubicBezTo>
                <a:cubicBezTo>
                  <a:pt x="53" y="38"/>
                  <a:pt x="53" y="38"/>
                  <a:pt x="53" y="38"/>
                </a:cubicBezTo>
                <a:cubicBezTo>
                  <a:pt x="53" y="37"/>
                  <a:pt x="53" y="37"/>
                  <a:pt x="53" y="36"/>
                </a:cubicBezTo>
                <a:cubicBezTo>
                  <a:pt x="51" y="38"/>
                  <a:pt x="50" y="39"/>
                  <a:pt x="48" y="40"/>
                </a:cubicBezTo>
                <a:cubicBezTo>
                  <a:pt x="47" y="40"/>
                  <a:pt x="45" y="41"/>
                  <a:pt x="44" y="42"/>
                </a:cubicBezTo>
                <a:cubicBezTo>
                  <a:pt x="42" y="43"/>
                  <a:pt x="39" y="45"/>
                  <a:pt x="36" y="47"/>
                </a:cubicBezTo>
                <a:cubicBezTo>
                  <a:pt x="36" y="47"/>
                  <a:pt x="36" y="48"/>
                  <a:pt x="36" y="48"/>
                </a:cubicBezTo>
                <a:close/>
                <a:moveTo>
                  <a:pt x="36" y="43"/>
                </a:moveTo>
                <a:cubicBezTo>
                  <a:pt x="38" y="41"/>
                  <a:pt x="40" y="40"/>
                  <a:pt x="42" y="38"/>
                </a:cubicBezTo>
                <a:cubicBezTo>
                  <a:pt x="43" y="38"/>
                  <a:pt x="44" y="37"/>
                  <a:pt x="44" y="37"/>
                </a:cubicBezTo>
                <a:cubicBezTo>
                  <a:pt x="47" y="35"/>
                  <a:pt x="50" y="33"/>
                  <a:pt x="53" y="32"/>
                </a:cubicBezTo>
                <a:cubicBezTo>
                  <a:pt x="53" y="30"/>
                  <a:pt x="53" y="30"/>
                  <a:pt x="53" y="30"/>
                </a:cubicBezTo>
                <a:cubicBezTo>
                  <a:pt x="53" y="30"/>
                  <a:pt x="53" y="29"/>
                  <a:pt x="53" y="28"/>
                </a:cubicBezTo>
                <a:cubicBezTo>
                  <a:pt x="52" y="29"/>
                  <a:pt x="51" y="30"/>
                  <a:pt x="49" y="31"/>
                </a:cubicBezTo>
                <a:cubicBezTo>
                  <a:pt x="49" y="31"/>
                  <a:pt x="49" y="31"/>
                  <a:pt x="49" y="32"/>
                </a:cubicBezTo>
                <a:cubicBezTo>
                  <a:pt x="46" y="33"/>
                  <a:pt x="45" y="35"/>
                  <a:pt x="43" y="36"/>
                </a:cubicBezTo>
                <a:cubicBezTo>
                  <a:pt x="42" y="37"/>
                  <a:pt x="41" y="37"/>
                  <a:pt x="39" y="38"/>
                </a:cubicBezTo>
                <a:cubicBezTo>
                  <a:pt x="38" y="39"/>
                  <a:pt x="37" y="40"/>
                  <a:pt x="36" y="40"/>
                </a:cubicBezTo>
                <a:cubicBezTo>
                  <a:pt x="36" y="41"/>
                  <a:pt x="36" y="42"/>
                  <a:pt x="36" y="43"/>
                </a:cubicBezTo>
                <a:close/>
                <a:moveTo>
                  <a:pt x="36" y="31"/>
                </a:moveTo>
                <a:cubicBezTo>
                  <a:pt x="36" y="33"/>
                  <a:pt x="36" y="34"/>
                  <a:pt x="36" y="36"/>
                </a:cubicBezTo>
                <a:cubicBezTo>
                  <a:pt x="37" y="35"/>
                  <a:pt x="38" y="34"/>
                  <a:pt x="40" y="33"/>
                </a:cubicBezTo>
                <a:cubicBezTo>
                  <a:pt x="42" y="31"/>
                  <a:pt x="42" y="31"/>
                  <a:pt x="42" y="31"/>
                </a:cubicBezTo>
                <a:cubicBezTo>
                  <a:pt x="43" y="30"/>
                  <a:pt x="45" y="29"/>
                  <a:pt x="46" y="28"/>
                </a:cubicBezTo>
                <a:cubicBezTo>
                  <a:pt x="47" y="28"/>
                  <a:pt x="47" y="28"/>
                  <a:pt x="47" y="27"/>
                </a:cubicBezTo>
                <a:cubicBezTo>
                  <a:pt x="49" y="26"/>
                  <a:pt x="50" y="25"/>
                  <a:pt x="52" y="24"/>
                </a:cubicBezTo>
                <a:cubicBezTo>
                  <a:pt x="52" y="24"/>
                  <a:pt x="52" y="24"/>
                  <a:pt x="53" y="24"/>
                </a:cubicBezTo>
                <a:cubicBezTo>
                  <a:pt x="53" y="24"/>
                  <a:pt x="53" y="24"/>
                  <a:pt x="53" y="24"/>
                </a:cubicBezTo>
                <a:cubicBezTo>
                  <a:pt x="53" y="24"/>
                  <a:pt x="53" y="24"/>
                  <a:pt x="53" y="24"/>
                </a:cubicBezTo>
                <a:cubicBezTo>
                  <a:pt x="53" y="18"/>
                  <a:pt x="52" y="12"/>
                  <a:pt x="53" y="6"/>
                </a:cubicBezTo>
                <a:cubicBezTo>
                  <a:pt x="51" y="8"/>
                  <a:pt x="48" y="9"/>
                  <a:pt x="46" y="10"/>
                </a:cubicBezTo>
                <a:cubicBezTo>
                  <a:pt x="46" y="10"/>
                  <a:pt x="46" y="10"/>
                  <a:pt x="46" y="10"/>
                </a:cubicBezTo>
                <a:cubicBezTo>
                  <a:pt x="44" y="10"/>
                  <a:pt x="42" y="11"/>
                  <a:pt x="40" y="12"/>
                </a:cubicBezTo>
                <a:cubicBezTo>
                  <a:pt x="39" y="12"/>
                  <a:pt x="38" y="13"/>
                  <a:pt x="37" y="13"/>
                </a:cubicBezTo>
                <a:cubicBezTo>
                  <a:pt x="37" y="16"/>
                  <a:pt x="37" y="16"/>
                  <a:pt x="37" y="16"/>
                </a:cubicBezTo>
                <a:cubicBezTo>
                  <a:pt x="38" y="15"/>
                  <a:pt x="39" y="14"/>
                  <a:pt x="40" y="14"/>
                </a:cubicBezTo>
                <a:cubicBezTo>
                  <a:pt x="41" y="13"/>
                  <a:pt x="41" y="13"/>
                  <a:pt x="41" y="13"/>
                </a:cubicBezTo>
                <a:cubicBezTo>
                  <a:pt x="44" y="12"/>
                  <a:pt x="47" y="10"/>
                  <a:pt x="50" y="10"/>
                </a:cubicBezTo>
                <a:cubicBezTo>
                  <a:pt x="50" y="10"/>
                  <a:pt x="50" y="10"/>
                  <a:pt x="50" y="10"/>
                </a:cubicBezTo>
                <a:cubicBezTo>
                  <a:pt x="51" y="10"/>
                  <a:pt x="51" y="10"/>
                  <a:pt x="51" y="10"/>
                </a:cubicBezTo>
                <a:cubicBezTo>
                  <a:pt x="52" y="11"/>
                  <a:pt x="52" y="11"/>
                  <a:pt x="51" y="12"/>
                </a:cubicBezTo>
                <a:cubicBezTo>
                  <a:pt x="50" y="13"/>
                  <a:pt x="47" y="14"/>
                  <a:pt x="45" y="15"/>
                </a:cubicBezTo>
                <a:cubicBezTo>
                  <a:pt x="44" y="16"/>
                  <a:pt x="43" y="16"/>
                  <a:pt x="42" y="17"/>
                </a:cubicBezTo>
                <a:cubicBezTo>
                  <a:pt x="40" y="18"/>
                  <a:pt x="38" y="19"/>
                  <a:pt x="37" y="21"/>
                </a:cubicBezTo>
                <a:cubicBezTo>
                  <a:pt x="36" y="22"/>
                  <a:pt x="36" y="22"/>
                  <a:pt x="36" y="22"/>
                </a:cubicBezTo>
                <a:cubicBezTo>
                  <a:pt x="38" y="21"/>
                  <a:pt x="39" y="20"/>
                  <a:pt x="40" y="19"/>
                </a:cubicBezTo>
                <a:cubicBezTo>
                  <a:pt x="41" y="19"/>
                  <a:pt x="42" y="18"/>
                  <a:pt x="43" y="17"/>
                </a:cubicBezTo>
                <a:cubicBezTo>
                  <a:pt x="46" y="16"/>
                  <a:pt x="48" y="14"/>
                  <a:pt x="50" y="14"/>
                </a:cubicBezTo>
                <a:cubicBezTo>
                  <a:pt x="51" y="13"/>
                  <a:pt x="51" y="13"/>
                  <a:pt x="51" y="13"/>
                </a:cubicBezTo>
                <a:cubicBezTo>
                  <a:pt x="51" y="13"/>
                  <a:pt x="52" y="14"/>
                  <a:pt x="52" y="14"/>
                </a:cubicBezTo>
                <a:cubicBezTo>
                  <a:pt x="52" y="15"/>
                  <a:pt x="52" y="15"/>
                  <a:pt x="52" y="16"/>
                </a:cubicBezTo>
                <a:cubicBezTo>
                  <a:pt x="50" y="18"/>
                  <a:pt x="47" y="20"/>
                  <a:pt x="44" y="21"/>
                </a:cubicBezTo>
                <a:cubicBezTo>
                  <a:pt x="44" y="22"/>
                  <a:pt x="43" y="22"/>
                  <a:pt x="42" y="23"/>
                </a:cubicBezTo>
                <a:cubicBezTo>
                  <a:pt x="41" y="23"/>
                  <a:pt x="40" y="24"/>
                  <a:pt x="38" y="25"/>
                </a:cubicBezTo>
                <a:cubicBezTo>
                  <a:pt x="38" y="25"/>
                  <a:pt x="37" y="26"/>
                  <a:pt x="36" y="26"/>
                </a:cubicBezTo>
                <a:cubicBezTo>
                  <a:pt x="36" y="27"/>
                  <a:pt x="36" y="27"/>
                  <a:pt x="36" y="27"/>
                </a:cubicBezTo>
                <a:cubicBezTo>
                  <a:pt x="38" y="26"/>
                  <a:pt x="39" y="25"/>
                  <a:pt x="40" y="24"/>
                </a:cubicBezTo>
                <a:cubicBezTo>
                  <a:pt x="41" y="24"/>
                  <a:pt x="42" y="23"/>
                  <a:pt x="43" y="22"/>
                </a:cubicBezTo>
                <a:cubicBezTo>
                  <a:pt x="46" y="21"/>
                  <a:pt x="48" y="19"/>
                  <a:pt x="50" y="19"/>
                </a:cubicBezTo>
                <a:cubicBezTo>
                  <a:pt x="51" y="19"/>
                  <a:pt x="51" y="19"/>
                  <a:pt x="51" y="19"/>
                </a:cubicBezTo>
                <a:cubicBezTo>
                  <a:pt x="51" y="19"/>
                  <a:pt x="52" y="19"/>
                  <a:pt x="52" y="19"/>
                </a:cubicBezTo>
                <a:cubicBezTo>
                  <a:pt x="52" y="20"/>
                  <a:pt x="52" y="20"/>
                  <a:pt x="52" y="21"/>
                </a:cubicBezTo>
                <a:cubicBezTo>
                  <a:pt x="50" y="24"/>
                  <a:pt x="47" y="25"/>
                  <a:pt x="44" y="27"/>
                </a:cubicBezTo>
                <a:cubicBezTo>
                  <a:pt x="43" y="27"/>
                  <a:pt x="42" y="28"/>
                  <a:pt x="42" y="28"/>
                </a:cubicBezTo>
                <a:cubicBezTo>
                  <a:pt x="40" y="29"/>
                  <a:pt x="40" y="29"/>
                  <a:pt x="40" y="29"/>
                </a:cubicBezTo>
                <a:cubicBezTo>
                  <a:pt x="39" y="30"/>
                  <a:pt x="37" y="30"/>
                  <a:pt x="36" y="31"/>
                </a:cubicBez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9004" name="任意多边形 1049003"/>
          <p:cNvSpPr/>
          <p:nvPr/>
        </p:nvSpPr>
        <p:spPr bwMode="auto">
          <a:xfrm>
            <a:off x="7156450" y="5068887"/>
            <a:ext cx="33337" cy="31750"/>
          </a:xfrm>
          <a:custGeom>
            <a:avLst/>
            <a:gdLst/>
            <a:ahLst/>
            <a:cxnLst/>
            <a:rect l="0" t="0" r="0" b="0"/>
            <a:pathLst>
              <a:path w="3" h="4">
                <a:moveTo>
                  <a:pt x="2" y="4"/>
                </a:moveTo>
                <a:cubicBezTo>
                  <a:pt x="1" y="4"/>
                  <a:pt x="0" y="3"/>
                  <a:pt x="0" y="2"/>
                </a:cubicBezTo>
                <a:cubicBezTo>
                  <a:pt x="0" y="1"/>
                  <a:pt x="1" y="1"/>
                  <a:pt x="1" y="1"/>
                </a:cubicBezTo>
                <a:cubicBezTo>
                  <a:pt x="1" y="0"/>
                  <a:pt x="2" y="0"/>
                  <a:pt x="2" y="0"/>
                </a:cubicBezTo>
                <a:cubicBezTo>
                  <a:pt x="3" y="0"/>
                  <a:pt x="3" y="0"/>
                  <a:pt x="3" y="1"/>
                </a:cubicBezTo>
                <a:cubicBezTo>
                  <a:pt x="3" y="1"/>
                  <a:pt x="3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3" y="2"/>
                  <a:pt x="3" y="2"/>
                  <a:pt x="3" y="3"/>
                </a:cubicBezTo>
                <a:cubicBezTo>
                  <a:pt x="3" y="3"/>
                  <a:pt x="3" y="4"/>
                  <a:pt x="2" y="4"/>
                </a:cubicBez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9005" name="任意多边形 1049004"/>
          <p:cNvSpPr/>
          <p:nvPr/>
        </p:nvSpPr>
        <p:spPr bwMode="auto">
          <a:xfrm>
            <a:off x="7277100" y="5068887"/>
            <a:ext cx="55562" cy="25400"/>
          </a:xfrm>
          <a:custGeom>
            <a:avLst/>
            <a:gdLst/>
            <a:ahLst/>
            <a:cxnLst/>
            <a:rect l="0" t="0" r="0" b="0"/>
            <a:pathLst>
              <a:path w="5" h="3">
                <a:moveTo>
                  <a:pt x="2" y="3"/>
                </a:moveTo>
                <a:cubicBezTo>
                  <a:pt x="1" y="3"/>
                  <a:pt x="1" y="2"/>
                  <a:pt x="0" y="1"/>
                </a:cubicBezTo>
                <a:cubicBezTo>
                  <a:pt x="0" y="1"/>
                  <a:pt x="1" y="0"/>
                  <a:pt x="1" y="0"/>
                </a:cubicBezTo>
                <a:cubicBezTo>
                  <a:pt x="1" y="0"/>
                  <a:pt x="2" y="0"/>
                  <a:pt x="2" y="0"/>
                </a:cubicBezTo>
                <a:cubicBezTo>
                  <a:pt x="2" y="0"/>
                  <a:pt x="3" y="0"/>
                  <a:pt x="3" y="0"/>
                </a:cubicBezTo>
                <a:cubicBezTo>
                  <a:pt x="3" y="0"/>
                  <a:pt x="3" y="0"/>
                  <a:pt x="4" y="0"/>
                </a:cubicBezTo>
                <a:cubicBezTo>
                  <a:pt x="4" y="0"/>
                  <a:pt x="5" y="1"/>
                  <a:pt x="5" y="1"/>
                </a:cubicBezTo>
                <a:cubicBezTo>
                  <a:pt x="5" y="1"/>
                  <a:pt x="5" y="2"/>
                  <a:pt x="4" y="3"/>
                </a:cubicBezTo>
                <a:cubicBezTo>
                  <a:pt x="4" y="3"/>
                  <a:pt x="3" y="3"/>
                  <a:pt x="3" y="3"/>
                </a:cubicBezTo>
                <a:cubicBezTo>
                  <a:pt x="3" y="3"/>
                  <a:pt x="2" y="3"/>
                  <a:pt x="2" y="3"/>
                </a:cubicBez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9006" name="任意多边形 1049005"/>
          <p:cNvSpPr/>
          <p:nvPr/>
        </p:nvSpPr>
        <p:spPr bwMode="auto">
          <a:xfrm>
            <a:off x="7289800" y="5019675"/>
            <a:ext cx="42862" cy="25400"/>
          </a:xfrm>
          <a:custGeom>
            <a:avLst/>
            <a:gdLst/>
            <a:ahLst/>
            <a:cxnLst/>
            <a:rect l="0" t="0" r="0" b="0"/>
            <a:pathLst>
              <a:path w="4" h="3">
                <a:moveTo>
                  <a:pt x="2" y="3"/>
                </a:moveTo>
                <a:cubicBezTo>
                  <a:pt x="2" y="3"/>
                  <a:pt x="2" y="3"/>
                  <a:pt x="2" y="3"/>
                </a:cubicBezTo>
                <a:cubicBezTo>
                  <a:pt x="1" y="3"/>
                  <a:pt x="1" y="2"/>
                  <a:pt x="1" y="2"/>
                </a:cubicBezTo>
                <a:cubicBezTo>
                  <a:pt x="0" y="1"/>
                  <a:pt x="1" y="1"/>
                  <a:pt x="1" y="0"/>
                </a:cubicBezTo>
                <a:cubicBezTo>
                  <a:pt x="1" y="0"/>
                  <a:pt x="2" y="0"/>
                  <a:pt x="2" y="0"/>
                </a:cubicBezTo>
                <a:cubicBezTo>
                  <a:pt x="3" y="0"/>
                  <a:pt x="4" y="0"/>
                  <a:pt x="4" y="0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2"/>
                  <a:pt x="4" y="2"/>
                </a:cubicBezTo>
                <a:cubicBezTo>
                  <a:pt x="4" y="3"/>
                  <a:pt x="3" y="3"/>
                  <a:pt x="2" y="3"/>
                </a:cubicBez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9007" name="任意多边形 1049006"/>
          <p:cNvSpPr/>
          <p:nvPr/>
        </p:nvSpPr>
        <p:spPr bwMode="auto">
          <a:xfrm>
            <a:off x="7345362" y="5019675"/>
            <a:ext cx="20637" cy="25400"/>
          </a:xfrm>
          <a:custGeom>
            <a:avLst/>
            <a:gdLst/>
            <a:ahLst/>
            <a:cxnLst/>
            <a:rect l="0" t="0" r="0" b="0"/>
            <a:pathLst>
              <a:path w="2" h="3">
                <a:moveTo>
                  <a:pt x="1" y="3"/>
                </a:moveTo>
                <a:cubicBezTo>
                  <a:pt x="1" y="3"/>
                  <a:pt x="0" y="2"/>
                  <a:pt x="0" y="1"/>
                </a:cubicBezTo>
                <a:cubicBezTo>
                  <a:pt x="0" y="1"/>
                  <a:pt x="0" y="1"/>
                  <a:pt x="1" y="1"/>
                </a:cubicBezTo>
                <a:cubicBezTo>
                  <a:pt x="1" y="0"/>
                  <a:pt x="1" y="0"/>
                  <a:pt x="1" y="0"/>
                </a:cubicBezTo>
                <a:cubicBezTo>
                  <a:pt x="2" y="0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3"/>
                  <a:pt x="1" y="3"/>
                </a:cubicBez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9008" name="任意多边形 1049007"/>
          <p:cNvSpPr/>
          <p:nvPr/>
        </p:nvSpPr>
        <p:spPr bwMode="auto">
          <a:xfrm>
            <a:off x="7400925" y="5029200"/>
            <a:ext cx="42862" cy="31750"/>
          </a:xfrm>
          <a:custGeom>
            <a:avLst/>
            <a:gdLst/>
            <a:ahLst/>
            <a:cxnLst/>
            <a:rect l="0" t="0" r="0" b="0"/>
            <a:pathLst>
              <a:path w="4" h="4">
                <a:moveTo>
                  <a:pt x="2" y="4"/>
                </a:moveTo>
                <a:cubicBezTo>
                  <a:pt x="1" y="4"/>
                  <a:pt x="0" y="3"/>
                  <a:pt x="0" y="2"/>
                </a:cubicBezTo>
                <a:cubicBezTo>
                  <a:pt x="0" y="2"/>
                  <a:pt x="1" y="1"/>
                  <a:pt x="1" y="1"/>
                </a:cubicBezTo>
                <a:cubicBezTo>
                  <a:pt x="1" y="1"/>
                  <a:pt x="2" y="0"/>
                  <a:pt x="2" y="0"/>
                </a:cubicBezTo>
                <a:cubicBezTo>
                  <a:pt x="3" y="0"/>
                  <a:pt x="4" y="1"/>
                  <a:pt x="4" y="2"/>
                </a:cubicBezTo>
                <a:cubicBezTo>
                  <a:pt x="4" y="3"/>
                  <a:pt x="4" y="3"/>
                  <a:pt x="4" y="3"/>
                </a:cubicBezTo>
                <a:cubicBezTo>
                  <a:pt x="3" y="4"/>
                  <a:pt x="3" y="4"/>
                  <a:pt x="2" y="4"/>
                </a:cubicBez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9009" name="任意多边形 1049008"/>
          <p:cNvSpPr/>
          <p:nvPr/>
        </p:nvSpPr>
        <p:spPr bwMode="auto">
          <a:xfrm>
            <a:off x="7245350" y="5045075"/>
            <a:ext cx="53975" cy="31750"/>
          </a:xfrm>
          <a:custGeom>
            <a:avLst/>
            <a:gdLst/>
            <a:ahLst/>
            <a:cxnLst/>
            <a:rect l="0" t="0" r="0" b="0"/>
            <a:pathLst>
              <a:path w="5" h="4">
                <a:moveTo>
                  <a:pt x="2" y="4"/>
                </a:moveTo>
                <a:cubicBezTo>
                  <a:pt x="1" y="4"/>
                  <a:pt x="1" y="3"/>
                  <a:pt x="1" y="2"/>
                </a:cubicBezTo>
                <a:cubicBezTo>
                  <a:pt x="0" y="2"/>
                  <a:pt x="1" y="1"/>
                  <a:pt x="1" y="1"/>
                </a:cubicBezTo>
                <a:cubicBezTo>
                  <a:pt x="1" y="0"/>
                  <a:pt x="2" y="0"/>
                  <a:pt x="2" y="0"/>
                </a:cubicBezTo>
                <a:cubicBezTo>
                  <a:pt x="2" y="0"/>
                  <a:pt x="3" y="0"/>
                  <a:pt x="3" y="0"/>
                </a:cubicBezTo>
                <a:cubicBezTo>
                  <a:pt x="3" y="0"/>
                  <a:pt x="3" y="0"/>
                  <a:pt x="4" y="1"/>
                </a:cubicBezTo>
                <a:cubicBezTo>
                  <a:pt x="4" y="1"/>
                  <a:pt x="4" y="1"/>
                  <a:pt x="5" y="1"/>
                </a:cubicBezTo>
                <a:cubicBezTo>
                  <a:pt x="5" y="2"/>
                  <a:pt x="5" y="2"/>
                  <a:pt x="5" y="3"/>
                </a:cubicBezTo>
                <a:cubicBezTo>
                  <a:pt x="4" y="3"/>
                  <a:pt x="4" y="3"/>
                  <a:pt x="4" y="3"/>
                </a:cubicBezTo>
                <a:cubicBezTo>
                  <a:pt x="3" y="4"/>
                  <a:pt x="3" y="4"/>
                  <a:pt x="3" y="4"/>
                </a:cubicBezTo>
                <a:cubicBezTo>
                  <a:pt x="2" y="4"/>
                  <a:pt x="2" y="4"/>
                  <a:pt x="2" y="4"/>
                </a:cubicBezTo>
                <a:cubicBezTo>
                  <a:pt x="2" y="4"/>
                  <a:pt x="2" y="4"/>
                  <a:pt x="2" y="4"/>
                </a:cubicBez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9010" name="任意多边形 1049009"/>
          <p:cNvSpPr/>
          <p:nvPr/>
        </p:nvSpPr>
        <p:spPr bwMode="auto">
          <a:xfrm>
            <a:off x="8401050" y="3756025"/>
            <a:ext cx="1022350" cy="2301875"/>
          </a:xfrm>
          <a:custGeom>
            <a:avLst/>
            <a:gdLst/>
            <a:ahLst/>
            <a:cxnLst/>
            <a:rect l="0" t="0" r="0" b="0"/>
            <a:pathLst>
              <a:path w="110" h="229">
                <a:moveTo>
                  <a:pt x="13" y="229"/>
                </a:moveTo>
                <a:cubicBezTo>
                  <a:pt x="11" y="229"/>
                  <a:pt x="10" y="229"/>
                  <a:pt x="8" y="229"/>
                </a:cubicBezTo>
                <a:cubicBezTo>
                  <a:pt x="8" y="229"/>
                  <a:pt x="8" y="229"/>
                  <a:pt x="7" y="228"/>
                </a:cubicBezTo>
                <a:cubicBezTo>
                  <a:pt x="7" y="228"/>
                  <a:pt x="7" y="228"/>
                  <a:pt x="7" y="228"/>
                </a:cubicBezTo>
                <a:cubicBezTo>
                  <a:pt x="7" y="228"/>
                  <a:pt x="7" y="228"/>
                  <a:pt x="7" y="228"/>
                </a:cubicBezTo>
                <a:cubicBezTo>
                  <a:pt x="6" y="227"/>
                  <a:pt x="6" y="227"/>
                  <a:pt x="6" y="226"/>
                </a:cubicBezTo>
                <a:cubicBezTo>
                  <a:pt x="6" y="218"/>
                  <a:pt x="6" y="210"/>
                  <a:pt x="6" y="203"/>
                </a:cubicBezTo>
                <a:cubicBezTo>
                  <a:pt x="6" y="175"/>
                  <a:pt x="6" y="143"/>
                  <a:pt x="5" y="110"/>
                </a:cubicBezTo>
                <a:cubicBezTo>
                  <a:pt x="5" y="106"/>
                  <a:pt x="5" y="101"/>
                  <a:pt x="5" y="96"/>
                </a:cubicBezTo>
                <a:cubicBezTo>
                  <a:pt x="5" y="71"/>
                  <a:pt x="5" y="45"/>
                  <a:pt x="6" y="20"/>
                </a:cubicBezTo>
                <a:cubicBezTo>
                  <a:pt x="4" y="20"/>
                  <a:pt x="3" y="19"/>
                  <a:pt x="1" y="19"/>
                </a:cubicBezTo>
                <a:cubicBezTo>
                  <a:pt x="1" y="19"/>
                  <a:pt x="0" y="18"/>
                  <a:pt x="0" y="17"/>
                </a:cubicBezTo>
                <a:cubicBezTo>
                  <a:pt x="0" y="17"/>
                  <a:pt x="1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3" y="16"/>
                  <a:pt x="3" y="16"/>
                  <a:pt x="4" y="16"/>
                </a:cubicBezTo>
                <a:cubicBezTo>
                  <a:pt x="5" y="16"/>
                  <a:pt x="6" y="16"/>
                  <a:pt x="6" y="16"/>
                </a:cubicBezTo>
                <a:cubicBezTo>
                  <a:pt x="7" y="16"/>
                  <a:pt x="7" y="16"/>
                  <a:pt x="7" y="16"/>
                </a:cubicBezTo>
                <a:cubicBezTo>
                  <a:pt x="9" y="15"/>
                  <a:pt x="11" y="15"/>
                  <a:pt x="13" y="15"/>
                </a:cubicBezTo>
                <a:cubicBezTo>
                  <a:pt x="17" y="13"/>
                  <a:pt x="21" y="11"/>
                  <a:pt x="25" y="9"/>
                </a:cubicBezTo>
                <a:cubicBezTo>
                  <a:pt x="28" y="8"/>
                  <a:pt x="28" y="8"/>
                  <a:pt x="28" y="8"/>
                </a:cubicBezTo>
                <a:cubicBezTo>
                  <a:pt x="30" y="7"/>
                  <a:pt x="32" y="6"/>
                  <a:pt x="34" y="5"/>
                </a:cubicBezTo>
                <a:cubicBezTo>
                  <a:pt x="34" y="5"/>
                  <a:pt x="34" y="5"/>
                  <a:pt x="34" y="5"/>
                </a:cubicBezTo>
                <a:cubicBezTo>
                  <a:pt x="33" y="5"/>
                  <a:pt x="32" y="4"/>
                  <a:pt x="32" y="3"/>
                </a:cubicBezTo>
                <a:cubicBezTo>
                  <a:pt x="32" y="2"/>
                  <a:pt x="33" y="2"/>
                  <a:pt x="33" y="2"/>
                </a:cubicBezTo>
                <a:cubicBezTo>
                  <a:pt x="36" y="1"/>
                  <a:pt x="38" y="1"/>
                  <a:pt x="41" y="1"/>
                </a:cubicBezTo>
                <a:cubicBezTo>
                  <a:pt x="42" y="1"/>
                  <a:pt x="42" y="1"/>
                  <a:pt x="42" y="1"/>
                </a:cubicBezTo>
                <a:cubicBezTo>
                  <a:pt x="43" y="1"/>
                  <a:pt x="46" y="0"/>
                  <a:pt x="48" y="0"/>
                </a:cubicBezTo>
                <a:cubicBezTo>
                  <a:pt x="49" y="0"/>
                  <a:pt x="49" y="0"/>
                  <a:pt x="49" y="0"/>
                </a:cubicBezTo>
                <a:cubicBezTo>
                  <a:pt x="50" y="0"/>
                  <a:pt x="51" y="1"/>
                  <a:pt x="51" y="1"/>
                </a:cubicBezTo>
                <a:cubicBezTo>
                  <a:pt x="51" y="1"/>
                  <a:pt x="51" y="2"/>
                  <a:pt x="51" y="2"/>
                </a:cubicBezTo>
                <a:cubicBezTo>
                  <a:pt x="53" y="2"/>
                  <a:pt x="55" y="2"/>
                  <a:pt x="57" y="2"/>
                </a:cubicBezTo>
                <a:cubicBezTo>
                  <a:pt x="59" y="2"/>
                  <a:pt x="61" y="2"/>
                  <a:pt x="63" y="2"/>
                </a:cubicBezTo>
                <a:cubicBezTo>
                  <a:pt x="64" y="2"/>
                  <a:pt x="64" y="2"/>
                  <a:pt x="64" y="2"/>
                </a:cubicBezTo>
                <a:cubicBezTo>
                  <a:pt x="69" y="2"/>
                  <a:pt x="73" y="3"/>
                  <a:pt x="78" y="3"/>
                </a:cubicBezTo>
                <a:cubicBezTo>
                  <a:pt x="80" y="3"/>
                  <a:pt x="83" y="3"/>
                  <a:pt x="85" y="3"/>
                </a:cubicBezTo>
                <a:cubicBezTo>
                  <a:pt x="85" y="3"/>
                  <a:pt x="85" y="3"/>
                  <a:pt x="85" y="3"/>
                </a:cubicBezTo>
                <a:cubicBezTo>
                  <a:pt x="86" y="3"/>
                  <a:pt x="86" y="3"/>
                  <a:pt x="87" y="3"/>
                </a:cubicBezTo>
                <a:cubicBezTo>
                  <a:pt x="87" y="3"/>
                  <a:pt x="88" y="3"/>
                  <a:pt x="88" y="3"/>
                </a:cubicBezTo>
                <a:cubicBezTo>
                  <a:pt x="89" y="3"/>
                  <a:pt x="90" y="3"/>
                  <a:pt x="91" y="3"/>
                </a:cubicBezTo>
                <a:cubicBezTo>
                  <a:pt x="92" y="4"/>
                  <a:pt x="92" y="4"/>
                  <a:pt x="92" y="5"/>
                </a:cubicBezTo>
                <a:cubicBezTo>
                  <a:pt x="92" y="6"/>
                  <a:pt x="92" y="6"/>
                  <a:pt x="91" y="6"/>
                </a:cubicBezTo>
                <a:cubicBezTo>
                  <a:pt x="90" y="7"/>
                  <a:pt x="89" y="7"/>
                  <a:pt x="88" y="7"/>
                </a:cubicBezTo>
                <a:cubicBezTo>
                  <a:pt x="87" y="7"/>
                  <a:pt x="87" y="7"/>
                  <a:pt x="86" y="7"/>
                </a:cubicBezTo>
                <a:cubicBezTo>
                  <a:pt x="86" y="7"/>
                  <a:pt x="86" y="7"/>
                  <a:pt x="86" y="7"/>
                </a:cubicBezTo>
                <a:cubicBezTo>
                  <a:pt x="86" y="7"/>
                  <a:pt x="86" y="7"/>
                  <a:pt x="86" y="7"/>
                </a:cubicBezTo>
                <a:cubicBezTo>
                  <a:pt x="85" y="8"/>
                  <a:pt x="85" y="8"/>
                  <a:pt x="84" y="8"/>
                </a:cubicBezTo>
                <a:cubicBezTo>
                  <a:pt x="84" y="8"/>
                  <a:pt x="84" y="8"/>
                  <a:pt x="84" y="8"/>
                </a:cubicBezTo>
                <a:cubicBezTo>
                  <a:pt x="84" y="8"/>
                  <a:pt x="84" y="9"/>
                  <a:pt x="83" y="9"/>
                </a:cubicBezTo>
                <a:cubicBezTo>
                  <a:pt x="83" y="9"/>
                  <a:pt x="83" y="9"/>
                  <a:pt x="83" y="9"/>
                </a:cubicBezTo>
                <a:cubicBezTo>
                  <a:pt x="83" y="9"/>
                  <a:pt x="82" y="9"/>
                  <a:pt x="82" y="9"/>
                </a:cubicBezTo>
                <a:cubicBezTo>
                  <a:pt x="82" y="9"/>
                  <a:pt x="81" y="9"/>
                  <a:pt x="81" y="9"/>
                </a:cubicBezTo>
                <a:cubicBezTo>
                  <a:pt x="80" y="8"/>
                  <a:pt x="80" y="8"/>
                  <a:pt x="80" y="7"/>
                </a:cubicBezTo>
                <a:cubicBezTo>
                  <a:pt x="80" y="7"/>
                  <a:pt x="80" y="7"/>
                  <a:pt x="80" y="7"/>
                </a:cubicBezTo>
                <a:cubicBezTo>
                  <a:pt x="79" y="7"/>
                  <a:pt x="78" y="7"/>
                  <a:pt x="77" y="6"/>
                </a:cubicBezTo>
                <a:cubicBezTo>
                  <a:pt x="72" y="6"/>
                  <a:pt x="67" y="6"/>
                  <a:pt x="63" y="6"/>
                </a:cubicBezTo>
                <a:cubicBezTo>
                  <a:pt x="59" y="6"/>
                  <a:pt x="55" y="6"/>
                  <a:pt x="51" y="5"/>
                </a:cubicBezTo>
                <a:cubicBezTo>
                  <a:pt x="49" y="5"/>
                  <a:pt x="48" y="5"/>
                  <a:pt x="46" y="5"/>
                </a:cubicBezTo>
                <a:cubicBezTo>
                  <a:pt x="46" y="6"/>
                  <a:pt x="46" y="6"/>
                  <a:pt x="46" y="6"/>
                </a:cubicBezTo>
                <a:cubicBezTo>
                  <a:pt x="46" y="6"/>
                  <a:pt x="45" y="6"/>
                  <a:pt x="45" y="6"/>
                </a:cubicBezTo>
                <a:cubicBezTo>
                  <a:pt x="45" y="6"/>
                  <a:pt x="45" y="6"/>
                  <a:pt x="45" y="7"/>
                </a:cubicBezTo>
                <a:cubicBezTo>
                  <a:pt x="45" y="7"/>
                  <a:pt x="45" y="7"/>
                  <a:pt x="45" y="7"/>
                </a:cubicBezTo>
                <a:cubicBezTo>
                  <a:pt x="45" y="7"/>
                  <a:pt x="45" y="7"/>
                  <a:pt x="44" y="7"/>
                </a:cubicBezTo>
                <a:cubicBezTo>
                  <a:pt x="44" y="7"/>
                  <a:pt x="44" y="7"/>
                  <a:pt x="44" y="7"/>
                </a:cubicBezTo>
                <a:cubicBezTo>
                  <a:pt x="44" y="7"/>
                  <a:pt x="43" y="7"/>
                  <a:pt x="43" y="7"/>
                </a:cubicBezTo>
                <a:cubicBezTo>
                  <a:pt x="43" y="7"/>
                  <a:pt x="42" y="6"/>
                  <a:pt x="42" y="5"/>
                </a:cubicBezTo>
                <a:cubicBezTo>
                  <a:pt x="40" y="6"/>
                  <a:pt x="39" y="7"/>
                  <a:pt x="37" y="7"/>
                </a:cubicBezTo>
                <a:cubicBezTo>
                  <a:pt x="35" y="8"/>
                  <a:pt x="32" y="10"/>
                  <a:pt x="30" y="11"/>
                </a:cubicBezTo>
                <a:cubicBezTo>
                  <a:pt x="28" y="12"/>
                  <a:pt x="26" y="13"/>
                  <a:pt x="25" y="14"/>
                </a:cubicBezTo>
                <a:cubicBezTo>
                  <a:pt x="24" y="14"/>
                  <a:pt x="24" y="14"/>
                  <a:pt x="24" y="14"/>
                </a:cubicBezTo>
                <a:cubicBezTo>
                  <a:pt x="26" y="14"/>
                  <a:pt x="29" y="14"/>
                  <a:pt x="31" y="14"/>
                </a:cubicBezTo>
                <a:cubicBezTo>
                  <a:pt x="34" y="14"/>
                  <a:pt x="37" y="14"/>
                  <a:pt x="40" y="14"/>
                </a:cubicBezTo>
                <a:cubicBezTo>
                  <a:pt x="44" y="14"/>
                  <a:pt x="47" y="14"/>
                  <a:pt x="50" y="14"/>
                </a:cubicBezTo>
                <a:cubicBezTo>
                  <a:pt x="55" y="15"/>
                  <a:pt x="61" y="15"/>
                  <a:pt x="67" y="15"/>
                </a:cubicBezTo>
                <a:cubicBezTo>
                  <a:pt x="67" y="15"/>
                  <a:pt x="67" y="15"/>
                  <a:pt x="67" y="14"/>
                </a:cubicBezTo>
                <a:cubicBezTo>
                  <a:pt x="67" y="14"/>
                  <a:pt x="67" y="14"/>
                  <a:pt x="67" y="14"/>
                </a:cubicBezTo>
                <a:cubicBezTo>
                  <a:pt x="68" y="14"/>
                  <a:pt x="68" y="13"/>
                  <a:pt x="69" y="13"/>
                </a:cubicBezTo>
                <a:cubicBezTo>
                  <a:pt x="69" y="13"/>
                  <a:pt x="69" y="13"/>
                  <a:pt x="69" y="13"/>
                </a:cubicBezTo>
                <a:cubicBezTo>
                  <a:pt x="69" y="13"/>
                  <a:pt x="70" y="14"/>
                  <a:pt x="70" y="14"/>
                </a:cubicBezTo>
                <a:cubicBezTo>
                  <a:pt x="70" y="14"/>
                  <a:pt x="71" y="15"/>
                  <a:pt x="71" y="15"/>
                </a:cubicBezTo>
                <a:cubicBezTo>
                  <a:pt x="72" y="15"/>
                  <a:pt x="73" y="15"/>
                  <a:pt x="74" y="15"/>
                </a:cubicBezTo>
                <a:cubicBezTo>
                  <a:pt x="76" y="15"/>
                  <a:pt x="76" y="16"/>
                  <a:pt x="76" y="17"/>
                </a:cubicBezTo>
                <a:cubicBezTo>
                  <a:pt x="79" y="14"/>
                  <a:pt x="83" y="12"/>
                  <a:pt x="86" y="10"/>
                </a:cubicBezTo>
                <a:cubicBezTo>
                  <a:pt x="89" y="9"/>
                  <a:pt x="91" y="8"/>
                  <a:pt x="93" y="8"/>
                </a:cubicBezTo>
                <a:cubicBezTo>
                  <a:pt x="93" y="8"/>
                  <a:pt x="94" y="8"/>
                  <a:pt x="94" y="8"/>
                </a:cubicBezTo>
                <a:cubicBezTo>
                  <a:pt x="94" y="8"/>
                  <a:pt x="94" y="8"/>
                  <a:pt x="94" y="8"/>
                </a:cubicBezTo>
                <a:cubicBezTo>
                  <a:pt x="94" y="7"/>
                  <a:pt x="95" y="7"/>
                  <a:pt x="95" y="7"/>
                </a:cubicBezTo>
                <a:cubicBezTo>
                  <a:pt x="96" y="7"/>
                  <a:pt x="96" y="7"/>
                  <a:pt x="96" y="7"/>
                </a:cubicBezTo>
                <a:cubicBezTo>
                  <a:pt x="96" y="7"/>
                  <a:pt x="97" y="7"/>
                  <a:pt x="96" y="8"/>
                </a:cubicBezTo>
                <a:cubicBezTo>
                  <a:pt x="96" y="10"/>
                  <a:pt x="96" y="12"/>
                  <a:pt x="96" y="14"/>
                </a:cubicBezTo>
                <a:cubicBezTo>
                  <a:pt x="97" y="14"/>
                  <a:pt x="97" y="14"/>
                  <a:pt x="97" y="14"/>
                </a:cubicBezTo>
                <a:cubicBezTo>
                  <a:pt x="97" y="14"/>
                  <a:pt x="97" y="14"/>
                  <a:pt x="97" y="14"/>
                </a:cubicBezTo>
                <a:cubicBezTo>
                  <a:pt x="98" y="14"/>
                  <a:pt x="98" y="14"/>
                  <a:pt x="98" y="15"/>
                </a:cubicBezTo>
                <a:cubicBezTo>
                  <a:pt x="98" y="15"/>
                  <a:pt x="98" y="16"/>
                  <a:pt x="98" y="16"/>
                </a:cubicBezTo>
                <a:cubicBezTo>
                  <a:pt x="97" y="17"/>
                  <a:pt x="97" y="17"/>
                  <a:pt x="97" y="17"/>
                </a:cubicBezTo>
                <a:cubicBezTo>
                  <a:pt x="97" y="20"/>
                  <a:pt x="97" y="23"/>
                  <a:pt x="97" y="26"/>
                </a:cubicBezTo>
                <a:cubicBezTo>
                  <a:pt x="97" y="27"/>
                  <a:pt x="97" y="27"/>
                  <a:pt x="97" y="27"/>
                </a:cubicBezTo>
                <a:cubicBezTo>
                  <a:pt x="97" y="30"/>
                  <a:pt x="97" y="30"/>
                  <a:pt x="97" y="30"/>
                </a:cubicBezTo>
                <a:cubicBezTo>
                  <a:pt x="97" y="30"/>
                  <a:pt x="97" y="30"/>
                  <a:pt x="97" y="30"/>
                </a:cubicBezTo>
                <a:cubicBezTo>
                  <a:pt x="97" y="30"/>
                  <a:pt x="97" y="30"/>
                  <a:pt x="97" y="30"/>
                </a:cubicBezTo>
                <a:cubicBezTo>
                  <a:pt x="98" y="30"/>
                  <a:pt x="98" y="30"/>
                  <a:pt x="98" y="31"/>
                </a:cubicBezTo>
                <a:cubicBezTo>
                  <a:pt x="99" y="31"/>
                  <a:pt x="98" y="32"/>
                  <a:pt x="98" y="33"/>
                </a:cubicBezTo>
                <a:cubicBezTo>
                  <a:pt x="98" y="33"/>
                  <a:pt x="97" y="33"/>
                  <a:pt x="97" y="33"/>
                </a:cubicBezTo>
                <a:cubicBezTo>
                  <a:pt x="97" y="35"/>
                  <a:pt x="97" y="36"/>
                  <a:pt x="97" y="38"/>
                </a:cubicBezTo>
                <a:cubicBezTo>
                  <a:pt x="97" y="38"/>
                  <a:pt x="97" y="38"/>
                  <a:pt x="97" y="38"/>
                </a:cubicBezTo>
                <a:cubicBezTo>
                  <a:pt x="98" y="38"/>
                  <a:pt x="98" y="38"/>
                  <a:pt x="98" y="38"/>
                </a:cubicBezTo>
                <a:cubicBezTo>
                  <a:pt x="98" y="38"/>
                  <a:pt x="99" y="38"/>
                  <a:pt x="99" y="38"/>
                </a:cubicBezTo>
                <a:cubicBezTo>
                  <a:pt x="99" y="39"/>
                  <a:pt x="99" y="40"/>
                  <a:pt x="99" y="40"/>
                </a:cubicBezTo>
                <a:cubicBezTo>
                  <a:pt x="98" y="40"/>
                  <a:pt x="98" y="41"/>
                  <a:pt x="97" y="41"/>
                </a:cubicBezTo>
                <a:cubicBezTo>
                  <a:pt x="97" y="43"/>
                  <a:pt x="97" y="44"/>
                  <a:pt x="97" y="45"/>
                </a:cubicBezTo>
                <a:cubicBezTo>
                  <a:pt x="97" y="46"/>
                  <a:pt x="97" y="46"/>
                  <a:pt x="97" y="46"/>
                </a:cubicBezTo>
                <a:cubicBezTo>
                  <a:pt x="97" y="53"/>
                  <a:pt x="97" y="61"/>
                  <a:pt x="97" y="70"/>
                </a:cubicBezTo>
                <a:cubicBezTo>
                  <a:pt x="96" y="77"/>
                  <a:pt x="97" y="85"/>
                  <a:pt x="97" y="93"/>
                </a:cubicBezTo>
                <a:cubicBezTo>
                  <a:pt x="97" y="95"/>
                  <a:pt x="97" y="97"/>
                  <a:pt x="98" y="98"/>
                </a:cubicBezTo>
                <a:cubicBezTo>
                  <a:pt x="98" y="98"/>
                  <a:pt x="98" y="98"/>
                  <a:pt x="99" y="98"/>
                </a:cubicBezTo>
                <a:cubicBezTo>
                  <a:pt x="99" y="98"/>
                  <a:pt x="99" y="98"/>
                  <a:pt x="99" y="98"/>
                </a:cubicBezTo>
                <a:cubicBezTo>
                  <a:pt x="100" y="98"/>
                  <a:pt x="100" y="98"/>
                  <a:pt x="101" y="99"/>
                </a:cubicBezTo>
                <a:cubicBezTo>
                  <a:pt x="101" y="99"/>
                  <a:pt x="101" y="100"/>
                  <a:pt x="100" y="100"/>
                </a:cubicBezTo>
                <a:cubicBezTo>
                  <a:pt x="100" y="101"/>
                  <a:pt x="99" y="101"/>
                  <a:pt x="98" y="102"/>
                </a:cubicBezTo>
                <a:cubicBezTo>
                  <a:pt x="98" y="107"/>
                  <a:pt x="98" y="111"/>
                  <a:pt x="98" y="116"/>
                </a:cubicBezTo>
                <a:cubicBezTo>
                  <a:pt x="99" y="121"/>
                  <a:pt x="98" y="126"/>
                  <a:pt x="98" y="130"/>
                </a:cubicBezTo>
                <a:cubicBezTo>
                  <a:pt x="98" y="133"/>
                  <a:pt x="98" y="136"/>
                  <a:pt x="98" y="139"/>
                </a:cubicBezTo>
                <a:cubicBezTo>
                  <a:pt x="98" y="140"/>
                  <a:pt x="98" y="140"/>
                  <a:pt x="98" y="141"/>
                </a:cubicBezTo>
                <a:cubicBezTo>
                  <a:pt x="98" y="141"/>
                  <a:pt x="99" y="141"/>
                  <a:pt x="99" y="141"/>
                </a:cubicBezTo>
                <a:cubicBezTo>
                  <a:pt x="99" y="141"/>
                  <a:pt x="99" y="141"/>
                  <a:pt x="99" y="141"/>
                </a:cubicBezTo>
                <a:cubicBezTo>
                  <a:pt x="100" y="141"/>
                  <a:pt x="100" y="141"/>
                  <a:pt x="101" y="142"/>
                </a:cubicBezTo>
                <a:cubicBezTo>
                  <a:pt x="101" y="142"/>
                  <a:pt x="101" y="143"/>
                  <a:pt x="100" y="143"/>
                </a:cubicBezTo>
                <a:cubicBezTo>
                  <a:pt x="100" y="144"/>
                  <a:pt x="99" y="145"/>
                  <a:pt x="98" y="146"/>
                </a:cubicBezTo>
                <a:cubicBezTo>
                  <a:pt x="98" y="154"/>
                  <a:pt x="98" y="162"/>
                  <a:pt x="98" y="169"/>
                </a:cubicBezTo>
                <a:cubicBezTo>
                  <a:pt x="98" y="170"/>
                  <a:pt x="98" y="170"/>
                  <a:pt x="98" y="170"/>
                </a:cubicBezTo>
                <a:cubicBezTo>
                  <a:pt x="98" y="171"/>
                  <a:pt x="98" y="171"/>
                  <a:pt x="98" y="172"/>
                </a:cubicBezTo>
                <a:cubicBezTo>
                  <a:pt x="98" y="172"/>
                  <a:pt x="98" y="172"/>
                  <a:pt x="98" y="172"/>
                </a:cubicBezTo>
                <a:cubicBezTo>
                  <a:pt x="98" y="186"/>
                  <a:pt x="98" y="186"/>
                  <a:pt x="98" y="186"/>
                </a:cubicBezTo>
                <a:cubicBezTo>
                  <a:pt x="98" y="187"/>
                  <a:pt x="98" y="189"/>
                  <a:pt x="98" y="191"/>
                </a:cubicBezTo>
                <a:cubicBezTo>
                  <a:pt x="98" y="192"/>
                  <a:pt x="98" y="194"/>
                  <a:pt x="98" y="196"/>
                </a:cubicBezTo>
                <a:cubicBezTo>
                  <a:pt x="98" y="196"/>
                  <a:pt x="98" y="196"/>
                  <a:pt x="98" y="196"/>
                </a:cubicBezTo>
                <a:cubicBezTo>
                  <a:pt x="98" y="196"/>
                  <a:pt x="98" y="196"/>
                  <a:pt x="98" y="196"/>
                </a:cubicBezTo>
                <a:cubicBezTo>
                  <a:pt x="99" y="196"/>
                  <a:pt x="99" y="196"/>
                  <a:pt x="100" y="197"/>
                </a:cubicBezTo>
                <a:cubicBezTo>
                  <a:pt x="100" y="197"/>
                  <a:pt x="100" y="198"/>
                  <a:pt x="99" y="198"/>
                </a:cubicBezTo>
                <a:cubicBezTo>
                  <a:pt x="99" y="199"/>
                  <a:pt x="98" y="199"/>
                  <a:pt x="98" y="200"/>
                </a:cubicBezTo>
                <a:cubicBezTo>
                  <a:pt x="98" y="201"/>
                  <a:pt x="98" y="202"/>
                  <a:pt x="98" y="203"/>
                </a:cubicBezTo>
                <a:cubicBezTo>
                  <a:pt x="98" y="204"/>
                  <a:pt x="98" y="205"/>
                  <a:pt x="98" y="206"/>
                </a:cubicBezTo>
                <a:cubicBezTo>
                  <a:pt x="98" y="207"/>
                  <a:pt x="98" y="208"/>
                  <a:pt x="98" y="209"/>
                </a:cubicBezTo>
                <a:cubicBezTo>
                  <a:pt x="98" y="209"/>
                  <a:pt x="98" y="209"/>
                  <a:pt x="98" y="209"/>
                </a:cubicBezTo>
                <a:cubicBezTo>
                  <a:pt x="98" y="210"/>
                  <a:pt x="98" y="210"/>
                  <a:pt x="98" y="211"/>
                </a:cubicBezTo>
                <a:cubicBezTo>
                  <a:pt x="98" y="211"/>
                  <a:pt x="98" y="211"/>
                  <a:pt x="98" y="211"/>
                </a:cubicBezTo>
                <a:cubicBezTo>
                  <a:pt x="98" y="211"/>
                  <a:pt x="99" y="211"/>
                  <a:pt x="99" y="211"/>
                </a:cubicBezTo>
                <a:cubicBezTo>
                  <a:pt x="100" y="211"/>
                  <a:pt x="100" y="211"/>
                  <a:pt x="100" y="211"/>
                </a:cubicBezTo>
                <a:cubicBezTo>
                  <a:pt x="101" y="211"/>
                  <a:pt x="102" y="211"/>
                  <a:pt x="103" y="211"/>
                </a:cubicBezTo>
                <a:cubicBezTo>
                  <a:pt x="103" y="202"/>
                  <a:pt x="103" y="193"/>
                  <a:pt x="104" y="182"/>
                </a:cubicBezTo>
                <a:cubicBezTo>
                  <a:pt x="105" y="169"/>
                  <a:pt x="106" y="155"/>
                  <a:pt x="105" y="140"/>
                </a:cubicBezTo>
                <a:cubicBezTo>
                  <a:pt x="105" y="139"/>
                  <a:pt x="105" y="139"/>
                  <a:pt x="105" y="139"/>
                </a:cubicBezTo>
                <a:cubicBezTo>
                  <a:pt x="105" y="125"/>
                  <a:pt x="105" y="111"/>
                  <a:pt x="105" y="97"/>
                </a:cubicBezTo>
                <a:cubicBezTo>
                  <a:pt x="105" y="95"/>
                  <a:pt x="105" y="95"/>
                  <a:pt x="105" y="95"/>
                </a:cubicBezTo>
                <a:cubicBezTo>
                  <a:pt x="106" y="83"/>
                  <a:pt x="107" y="70"/>
                  <a:pt x="104" y="58"/>
                </a:cubicBezTo>
                <a:cubicBezTo>
                  <a:pt x="104" y="57"/>
                  <a:pt x="104" y="57"/>
                  <a:pt x="105" y="57"/>
                </a:cubicBezTo>
                <a:cubicBezTo>
                  <a:pt x="105" y="56"/>
                  <a:pt x="105" y="56"/>
                  <a:pt x="106" y="56"/>
                </a:cubicBezTo>
                <a:cubicBezTo>
                  <a:pt x="106" y="56"/>
                  <a:pt x="107" y="56"/>
                  <a:pt x="107" y="57"/>
                </a:cubicBezTo>
                <a:cubicBezTo>
                  <a:pt x="110" y="70"/>
                  <a:pt x="110" y="82"/>
                  <a:pt x="109" y="97"/>
                </a:cubicBezTo>
                <a:cubicBezTo>
                  <a:pt x="109" y="111"/>
                  <a:pt x="109" y="125"/>
                  <a:pt x="109" y="139"/>
                </a:cubicBezTo>
                <a:cubicBezTo>
                  <a:pt x="110" y="152"/>
                  <a:pt x="109" y="166"/>
                  <a:pt x="108" y="182"/>
                </a:cubicBezTo>
                <a:cubicBezTo>
                  <a:pt x="107" y="197"/>
                  <a:pt x="107" y="210"/>
                  <a:pt x="109" y="222"/>
                </a:cubicBezTo>
                <a:cubicBezTo>
                  <a:pt x="109" y="223"/>
                  <a:pt x="109" y="223"/>
                  <a:pt x="109" y="224"/>
                </a:cubicBezTo>
                <a:cubicBezTo>
                  <a:pt x="108" y="224"/>
                  <a:pt x="108" y="225"/>
                  <a:pt x="107" y="225"/>
                </a:cubicBezTo>
                <a:cubicBezTo>
                  <a:pt x="107" y="225"/>
                  <a:pt x="107" y="225"/>
                  <a:pt x="107" y="225"/>
                </a:cubicBezTo>
                <a:cubicBezTo>
                  <a:pt x="106" y="225"/>
                  <a:pt x="105" y="224"/>
                  <a:pt x="105" y="223"/>
                </a:cubicBezTo>
                <a:cubicBezTo>
                  <a:pt x="104" y="221"/>
                  <a:pt x="104" y="218"/>
                  <a:pt x="104" y="216"/>
                </a:cubicBezTo>
                <a:cubicBezTo>
                  <a:pt x="104" y="216"/>
                  <a:pt x="103" y="216"/>
                  <a:pt x="103" y="216"/>
                </a:cubicBezTo>
                <a:cubicBezTo>
                  <a:pt x="103" y="217"/>
                  <a:pt x="103" y="217"/>
                  <a:pt x="103" y="218"/>
                </a:cubicBezTo>
                <a:cubicBezTo>
                  <a:pt x="103" y="219"/>
                  <a:pt x="102" y="219"/>
                  <a:pt x="101" y="219"/>
                </a:cubicBezTo>
                <a:cubicBezTo>
                  <a:pt x="101" y="219"/>
                  <a:pt x="101" y="219"/>
                  <a:pt x="101" y="219"/>
                </a:cubicBezTo>
                <a:cubicBezTo>
                  <a:pt x="100" y="220"/>
                  <a:pt x="100" y="220"/>
                  <a:pt x="99" y="220"/>
                </a:cubicBezTo>
                <a:cubicBezTo>
                  <a:pt x="99" y="220"/>
                  <a:pt x="98" y="220"/>
                  <a:pt x="98" y="220"/>
                </a:cubicBezTo>
                <a:cubicBezTo>
                  <a:pt x="98" y="221"/>
                  <a:pt x="98" y="221"/>
                  <a:pt x="97" y="222"/>
                </a:cubicBezTo>
                <a:cubicBezTo>
                  <a:pt x="97" y="222"/>
                  <a:pt x="97" y="223"/>
                  <a:pt x="97" y="223"/>
                </a:cubicBezTo>
                <a:cubicBezTo>
                  <a:pt x="96" y="224"/>
                  <a:pt x="96" y="224"/>
                  <a:pt x="95" y="224"/>
                </a:cubicBezTo>
                <a:cubicBezTo>
                  <a:pt x="93" y="225"/>
                  <a:pt x="90" y="225"/>
                  <a:pt x="88" y="225"/>
                </a:cubicBezTo>
                <a:cubicBezTo>
                  <a:pt x="87" y="225"/>
                  <a:pt x="87" y="225"/>
                  <a:pt x="87" y="225"/>
                </a:cubicBezTo>
                <a:cubicBezTo>
                  <a:pt x="86" y="225"/>
                  <a:pt x="85" y="225"/>
                  <a:pt x="85" y="225"/>
                </a:cubicBezTo>
                <a:cubicBezTo>
                  <a:pt x="82" y="225"/>
                  <a:pt x="81" y="225"/>
                  <a:pt x="79" y="224"/>
                </a:cubicBezTo>
                <a:cubicBezTo>
                  <a:pt x="79" y="224"/>
                  <a:pt x="79" y="224"/>
                  <a:pt x="79" y="224"/>
                </a:cubicBezTo>
                <a:cubicBezTo>
                  <a:pt x="79" y="224"/>
                  <a:pt x="79" y="224"/>
                  <a:pt x="79" y="224"/>
                </a:cubicBezTo>
                <a:cubicBezTo>
                  <a:pt x="79" y="224"/>
                  <a:pt x="78" y="224"/>
                  <a:pt x="78" y="225"/>
                </a:cubicBezTo>
                <a:cubicBezTo>
                  <a:pt x="77" y="225"/>
                  <a:pt x="77" y="225"/>
                  <a:pt x="77" y="225"/>
                </a:cubicBezTo>
                <a:cubicBezTo>
                  <a:pt x="77" y="225"/>
                  <a:pt x="77" y="225"/>
                  <a:pt x="76" y="225"/>
                </a:cubicBezTo>
                <a:cubicBezTo>
                  <a:pt x="76" y="225"/>
                  <a:pt x="76" y="225"/>
                  <a:pt x="76" y="225"/>
                </a:cubicBezTo>
                <a:cubicBezTo>
                  <a:pt x="76" y="225"/>
                  <a:pt x="76" y="225"/>
                  <a:pt x="76" y="225"/>
                </a:cubicBezTo>
                <a:cubicBezTo>
                  <a:pt x="64" y="226"/>
                  <a:pt x="53" y="227"/>
                  <a:pt x="43" y="228"/>
                </a:cubicBezTo>
                <a:cubicBezTo>
                  <a:pt x="36" y="229"/>
                  <a:pt x="30" y="229"/>
                  <a:pt x="25" y="229"/>
                </a:cubicBezTo>
                <a:cubicBezTo>
                  <a:pt x="22" y="229"/>
                  <a:pt x="19" y="229"/>
                  <a:pt x="16" y="229"/>
                </a:cubicBezTo>
                <a:cubicBezTo>
                  <a:pt x="15" y="229"/>
                  <a:pt x="15" y="229"/>
                  <a:pt x="14" y="229"/>
                </a:cubicBezTo>
                <a:cubicBezTo>
                  <a:pt x="14" y="229"/>
                  <a:pt x="13" y="229"/>
                  <a:pt x="13" y="229"/>
                </a:cubicBezTo>
                <a:close/>
                <a:moveTo>
                  <a:pt x="8" y="19"/>
                </a:moveTo>
                <a:cubicBezTo>
                  <a:pt x="8" y="26"/>
                  <a:pt x="9" y="33"/>
                  <a:pt x="9" y="40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62"/>
                  <a:pt x="9" y="82"/>
                  <a:pt x="9" y="102"/>
                </a:cubicBezTo>
                <a:cubicBezTo>
                  <a:pt x="10" y="113"/>
                  <a:pt x="10" y="124"/>
                  <a:pt x="10" y="134"/>
                </a:cubicBezTo>
                <a:cubicBezTo>
                  <a:pt x="10" y="164"/>
                  <a:pt x="10" y="195"/>
                  <a:pt x="10" y="226"/>
                </a:cubicBezTo>
                <a:cubicBezTo>
                  <a:pt x="10" y="226"/>
                  <a:pt x="10" y="226"/>
                  <a:pt x="10" y="226"/>
                </a:cubicBezTo>
                <a:cubicBezTo>
                  <a:pt x="12" y="226"/>
                  <a:pt x="13" y="226"/>
                  <a:pt x="14" y="226"/>
                </a:cubicBezTo>
                <a:cubicBezTo>
                  <a:pt x="15" y="226"/>
                  <a:pt x="16" y="226"/>
                  <a:pt x="17" y="226"/>
                </a:cubicBezTo>
                <a:cubicBezTo>
                  <a:pt x="19" y="226"/>
                  <a:pt x="19" y="226"/>
                  <a:pt x="19" y="226"/>
                </a:cubicBezTo>
                <a:cubicBezTo>
                  <a:pt x="21" y="226"/>
                  <a:pt x="24" y="226"/>
                  <a:pt x="26" y="226"/>
                </a:cubicBezTo>
                <a:cubicBezTo>
                  <a:pt x="31" y="225"/>
                  <a:pt x="37" y="225"/>
                  <a:pt x="43" y="224"/>
                </a:cubicBezTo>
                <a:cubicBezTo>
                  <a:pt x="51" y="224"/>
                  <a:pt x="60" y="223"/>
                  <a:pt x="70" y="222"/>
                </a:cubicBezTo>
                <a:cubicBezTo>
                  <a:pt x="70" y="221"/>
                  <a:pt x="70" y="220"/>
                  <a:pt x="71" y="220"/>
                </a:cubicBezTo>
                <a:cubicBezTo>
                  <a:pt x="71" y="220"/>
                  <a:pt x="72" y="219"/>
                  <a:pt x="72" y="218"/>
                </a:cubicBezTo>
                <a:cubicBezTo>
                  <a:pt x="71" y="218"/>
                  <a:pt x="70" y="217"/>
                  <a:pt x="70" y="216"/>
                </a:cubicBezTo>
                <a:cubicBezTo>
                  <a:pt x="70" y="215"/>
                  <a:pt x="71" y="214"/>
                  <a:pt x="72" y="214"/>
                </a:cubicBezTo>
                <a:cubicBezTo>
                  <a:pt x="72" y="214"/>
                  <a:pt x="72" y="214"/>
                  <a:pt x="73" y="214"/>
                </a:cubicBezTo>
                <a:cubicBezTo>
                  <a:pt x="73" y="214"/>
                  <a:pt x="73" y="214"/>
                  <a:pt x="73" y="214"/>
                </a:cubicBezTo>
                <a:cubicBezTo>
                  <a:pt x="73" y="214"/>
                  <a:pt x="73" y="214"/>
                  <a:pt x="73" y="213"/>
                </a:cubicBezTo>
                <a:cubicBezTo>
                  <a:pt x="73" y="210"/>
                  <a:pt x="72" y="207"/>
                  <a:pt x="72" y="204"/>
                </a:cubicBezTo>
                <a:cubicBezTo>
                  <a:pt x="72" y="204"/>
                  <a:pt x="72" y="203"/>
                  <a:pt x="72" y="203"/>
                </a:cubicBezTo>
                <a:cubicBezTo>
                  <a:pt x="72" y="203"/>
                  <a:pt x="72" y="203"/>
                  <a:pt x="72" y="203"/>
                </a:cubicBezTo>
                <a:cubicBezTo>
                  <a:pt x="71" y="203"/>
                  <a:pt x="70" y="203"/>
                  <a:pt x="70" y="202"/>
                </a:cubicBezTo>
                <a:cubicBezTo>
                  <a:pt x="70" y="201"/>
                  <a:pt x="70" y="200"/>
                  <a:pt x="71" y="199"/>
                </a:cubicBezTo>
                <a:cubicBezTo>
                  <a:pt x="71" y="199"/>
                  <a:pt x="71" y="199"/>
                  <a:pt x="71" y="199"/>
                </a:cubicBezTo>
                <a:cubicBezTo>
                  <a:pt x="71" y="197"/>
                  <a:pt x="71" y="196"/>
                  <a:pt x="71" y="194"/>
                </a:cubicBezTo>
                <a:cubicBezTo>
                  <a:pt x="70" y="191"/>
                  <a:pt x="71" y="189"/>
                  <a:pt x="71" y="186"/>
                </a:cubicBezTo>
                <a:cubicBezTo>
                  <a:pt x="71" y="185"/>
                  <a:pt x="71" y="184"/>
                  <a:pt x="71" y="183"/>
                </a:cubicBezTo>
                <a:cubicBezTo>
                  <a:pt x="71" y="174"/>
                  <a:pt x="71" y="164"/>
                  <a:pt x="71" y="155"/>
                </a:cubicBezTo>
                <a:cubicBezTo>
                  <a:pt x="70" y="155"/>
                  <a:pt x="70" y="156"/>
                  <a:pt x="69" y="156"/>
                </a:cubicBezTo>
                <a:cubicBezTo>
                  <a:pt x="69" y="156"/>
                  <a:pt x="69" y="156"/>
                  <a:pt x="69" y="156"/>
                </a:cubicBezTo>
                <a:cubicBezTo>
                  <a:pt x="68" y="156"/>
                  <a:pt x="67" y="155"/>
                  <a:pt x="67" y="154"/>
                </a:cubicBezTo>
                <a:cubicBezTo>
                  <a:pt x="67" y="153"/>
                  <a:pt x="67" y="152"/>
                  <a:pt x="68" y="152"/>
                </a:cubicBezTo>
                <a:cubicBezTo>
                  <a:pt x="69" y="152"/>
                  <a:pt x="70" y="152"/>
                  <a:pt x="70" y="151"/>
                </a:cubicBezTo>
                <a:cubicBezTo>
                  <a:pt x="70" y="148"/>
                  <a:pt x="70" y="148"/>
                  <a:pt x="70" y="148"/>
                </a:cubicBezTo>
                <a:cubicBezTo>
                  <a:pt x="69" y="148"/>
                  <a:pt x="68" y="148"/>
                  <a:pt x="67" y="148"/>
                </a:cubicBezTo>
                <a:cubicBezTo>
                  <a:pt x="67" y="148"/>
                  <a:pt x="66" y="148"/>
                  <a:pt x="66" y="148"/>
                </a:cubicBezTo>
                <a:cubicBezTo>
                  <a:pt x="65" y="148"/>
                  <a:pt x="64" y="148"/>
                  <a:pt x="64" y="146"/>
                </a:cubicBezTo>
                <a:cubicBezTo>
                  <a:pt x="64" y="145"/>
                  <a:pt x="65" y="144"/>
                  <a:pt x="66" y="144"/>
                </a:cubicBezTo>
                <a:cubicBezTo>
                  <a:pt x="68" y="144"/>
                  <a:pt x="69" y="144"/>
                  <a:pt x="70" y="143"/>
                </a:cubicBezTo>
                <a:cubicBezTo>
                  <a:pt x="70" y="142"/>
                  <a:pt x="70" y="141"/>
                  <a:pt x="70" y="140"/>
                </a:cubicBezTo>
                <a:cubicBezTo>
                  <a:pt x="70" y="141"/>
                  <a:pt x="69" y="141"/>
                  <a:pt x="69" y="141"/>
                </a:cubicBezTo>
                <a:cubicBezTo>
                  <a:pt x="69" y="142"/>
                  <a:pt x="68" y="142"/>
                  <a:pt x="68" y="142"/>
                </a:cubicBezTo>
                <a:cubicBezTo>
                  <a:pt x="68" y="142"/>
                  <a:pt x="67" y="142"/>
                  <a:pt x="67" y="142"/>
                </a:cubicBezTo>
                <a:cubicBezTo>
                  <a:pt x="67" y="141"/>
                  <a:pt x="66" y="141"/>
                  <a:pt x="66" y="140"/>
                </a:cubicBezTo>
                <a:cubicBezTo>
                  <a:pt x="65" y="138"/>
                  <a:pt x="67" y="137"/>
                  <a:pt x="68" y="136"/>
                </a:cubicBezTo>
                <a:cubicBezTo>
                  <a:pt x="68" y="136"/>
                  <a:pt x="69" y="136"/>
                  <a:pt x="69" y="136"/>
                </a:cubicBezTo>
                <a:cubicBezTo>
                  <a:pt x="69" y="136"/>
                  <a:pt x="69" y="136"/>
                  <a:pt x="70" y="135"/>
                </a:cubicBezTo>
                <a:cubicBezTo>
                  <a:pt x="70" y="135"/>
                  <a:pt x="70" y="135"/>
                  <a:pt x="70" y="135"/>
                </a:cubicBezTo>
                <a:cubicBezTo>
                  <a:pt x="70" y="134"/>
                  <a:pt x="70" y="133"/>
                  <a:pt x="70" y="132"/>
                </a:cubicBezTo>
                <a:cubicBezTo>
                  <a:pt x="69" y="132"/>
                  <a:pt x="69" y="131"/>
                  <a:pt x="69" y="131"/>
                </a:cubicBezTo>
                <a:cubicBezTo>
                  <a:pt x="69" y="130"/>
                  <a:pt x="69" y="130"/>
                  <a:pt x="70" y="129"/>
                </a:cubicBezTo>
                <a:cubicBezTo>
                  <a:pt x="70" y="127"/>
                  <a:pt x="70" y="125"/>
                  <a:pt x="70" y="123"/>
                </a:cubicBezTo>
                <a:cubicBezTo>
                  <a:pt x="70" y="123"/>
                  <a:pt x="69" y="122"/>
                  <a:pt x="69" y="122"/>
                </a:cubicBezTo>
                <a:cubicBezTo>
                  <a:pt x="69" y="122"/>
                  <a:pt x="70" y="121"/>
                  <a:pt x="70" y="121"/>
                </a:cubicBezTo>
                <a:cubicBezTo>
                  <a:pt x="70" y="115"/>
                  <a:pt x="70" y="109"/>
                  <a:pt x="71" y="103"/>
                </a:cubicBezTo>
                <a:cubicBezTo>
                  <a:pt x="71" y="103"/>
                  <a:pt x="71" y="103"/>
                  <a:pt x="70" y="103"/>
                </a:cubicBezTo>
                <a:cubicBezTo>
                  <a:pt x="70" y="103"/>
                  <a:pt x="69" y="103"/>
                  <a:pt x="69" y="102"/>
                </a:cubicBezTo>
                <a:cubicBezTo>
                  <a:pt x="69" y="101"/>
                  <a:pt x="69" y="100"/>
                  <a:pt x="69" y="100"/>
                </a:cubicBezTo>
                <a:cubicBezTo>
                  <a:pt x="70" y="99"/>
                  <a:pt x="71" y="99"/>
                  <a:pt x="71" y="99"/>
                </a:cubicBezTo>
                <a:cubicBezTo>
                  <a:pt x="71" y="96"/>
                  <a:pt x="71" y="96"/>
                  <a:pt x="71" y="96"/>
                </a:cubicBezTo>
                <a:cubicBezTo>
                  <a:pt x="70" y="96"/>
                  <a:pt x="70" y="96"/>
                  <a:pt x="70" y="95"/>
                </a:cubicBezTo>
                <a:cubicBezTo>
                  <a:pt x="69" y="94"/>
                  <a:pt x="70" y="94"/>
                  <a:pt x="70" y="93"/>
                </a:cubicBezTo>
                <a:cubicBezTo>
                  <a:pt x="71" y="92"/>
                  <a:pt x="71" y="92"/>
                  <a:pt x="71" y="92"/>
                </a:cubicBezTo>
                <a:cubicBezTo>
                  <a:pt x="71" y="91"/>
                  <a:pt x="71" y="89"/>
                  <a:pt x="71" y="88"/>
                </a:cubicBezTo>
                <a:cubicBezTo>
                  <a:pt x="71" y="88"/>
                  <a:pt x="71" y="88"/>
                  <a:pt x="71" y="88"/>
                </a:cubicBezTo>
                <a:cubicBezTo>
                  <a:pt x="70" y="88"/>
                  <a:pt x="70" y="87"/>
                  <a:pt x="69" y="87"/>
                </a:cubicBezTo>
                <a:cubicBezTo>
                  <a:pt x="69" y="86"/>
                  <a:pt x="70" y="85"/>
                  <a:pt x="70" y="85"/>
                </a:cubicBezTo>
                <a:cubicBezTo>
                  <a:pt x="71" y="85"/>
                  <a:pt x="71" y="84"/>
                  <a:pt x="72" y="84"/>
                </a:cubicBezTo>
                <a:cubicBezTo>
                  <a:pt x="72" y="83"/>
                  <a:pt x="72" y="83"/>
                  <a:pt x="72" y="82"/>
                </a:cubicBezTo>
                <a:cubicBezTo>
                  <a:pt x="71" y="82"/>
                  <a:pt x="70" y="81"/>
                  <a:pt x="70" y="81"/>
                </a:cubicBezTo>
                <a:cubicBezTo>
                  <a:pt x="70" y="80"/>
                  <a:pt x="71" y="79"/>
                  <a:pt x="71" y="79"/>
                </a:cubicBezTo>
                <a:cubicBezTo>
                  <a:pt x="71" y="79"/>
                  <a:pt x="72" y="79"/>
                  <a:pt x="72" y="79"/>
                </a:cubicBezTo>
                <a:cubicBezTo>
                  <a:pt x="72" y="78"/>
                  <a:pt x="72" y="77"/>
                  <a:pt x="72" y="77"/>
                </a:cubicBezTo>
                <a:cubicBezTo>
                  <a:pt x="71" y="76"/>
                  <a:pt x="70" y="76"/>
                  <a:pt x="70" y="75"/>
                </a:cubicBezTo>
                <a:cubicBezTo>
                  <a:pt x="70" y="74"/>
                  <a:pt x="71" y="74"/>
                  <a:pt x="71" y="74"/>
                </a:cubicBezTo>
                <a:cubicBezTo>
                  <a:pt x="70" y="74"/>
                  <a:pt x="70" y="74"/>
                  <a:pt x="69" y="74"/>
                </a:cubicBezTo>
                <a:cubicBezTo>
                  <a:pt x="68" y="74"/>
                  <a:pt x="68" y="73"/>
                  <a:pt x="68" y="72"/>
                </a:cubicBezTo>
                <a:cubicBezTo>
                  <a:pt x="68" y="71"/>
                  <a:pt x="68" y="70"/>
                  <a:pt x="69" y="70"/>
                </a:cubicBezTo>
                <a:cubicBezTo>
                  <a:pt x="70" y="70"/>
                  <a:pt x="71" y="70"/>
                  <a:pt x="72" y="70"/>
                </a:cubicBezTo>
                <a:cubicBezTo>
                  <a:pt x="72" y="68"/>
                  <a:pt x="72" y="68"/>
                  <a:pt x="72" y="68"/>
                </a:cubicBezTo>
                <a:cubicBezTo>
                  <a:pt x="71" y="68"/>
                  <a:pt x="71" y="67"/>
                  <a:pt x="70" y="67"/>
                </a:cubicBezTo>
                <a:cubicBezTo>
                  <a:pt x="70" y="66"/>
                  <a:pt x="71" y="65"/>
                  <a:pt x="72" y="64"/>
                </a:cubicBezTo>
                <a:cubicBezTo>
                  <a:pt x="72" y="64"/>
                  <a:pt x="72" y="64"/>
                  <a:pt x="72" y="64"/>
                </a:cubicBezTo>
                <a:cubicBezTo>
                  <a:pt x="72" y="64"/>
                  <a:pt x="72" y="64"/>
                  <a:pt x="72" y="64"/>
                </a:cubicBezTo>
                <a:cubicBezTo>
                  <a:pt x="71" y="64"/>
                  <a:pt x="71" y="64"/>
                  <a:pt x="70" y="64"/>
                </a:cubicBezTo>
                <a:cubicBezTo>
                  <a:pt x="70" y="65"/>
                  <a:pt x="69" y="65"/>
                  <a:pt x="69" y="65"/>
                </a:cubicBezTo>
                <a:cubicBezTo>
                  <a:pt x="68" y="65"/>
                  <a:pt x="68" y="64"/>
                  <a:pt x="68" y="63"/>
                </a:cubicBezTo>
                <a:cubicBezTo>
                  <a:pt x="67" y="62"/>
                  <a:pt x="68" y="61"/>
                  <a:pt x="69" y="61"/>
                </a:cubicBezTo>
                <a:cubicBezTo>
                  <a:pt x="70" y="60"/>
                  <a:pt x="71" y="60"/>
                  <a:pt x="72" y="59"/>
                </a:cubicBezTo>
                <a:cubicBezTo>
                  <a:pt x="72" y="59"/>
                  <a:pt x="72" y="58"/>
                  <a:pt x="72" y="57"/>
                </a:cubicBezTo>
                <a:cubicBezTo>
                  <a:pt x="72" y="57"/>
                  <a:pt x="72" y="57"/>
                  <a:pt x="72" y="57"/>
                </a:cubicBezTo>
                <a:cubicBezTo>
                  <a:pt x="71" y="57"/>
                  <a:pt x="70" y="56"/>
                  <a:pt x="70" y="56"/>
                </a:cubicBezTo>
                <a:cubicBezTo>
                  <a:pt x="70" y="55"/>
                  <a:pt x="70" y="54"/>
                  <a:pt x="71" y="54"/>
                </a:cubicBezTo>
                <a:cubicBezTo>
                  <a:pt x="72" y="52"/>
                  <a:pt x="72" y="52"/>
                  <a:pt x="72" y="52"/>
                </a:cubicBezTo>
                <a:cubicBezTo>
                  <a:pt x="72" y="45"/>
                  <a:pt x="73" y="38"/>
                  <a:pt x="73" y="31"/>
                </a:cubicBezTo>
                <a:cubicBezTo>
                  <a:pt x="73" y="28"/>
                  <a:pt x="73" y="25"/>
                  <a:pt x="74" y="22"/>
                </a:cubicBezTo>
                <a:cubicBezTo>
                  <a:pt x="74" y="22"/>
                  <a:pt x="74" y="22"/>
                  <a:pt x="74" y="22"/>
                </a:cubicBezTo>
                <a:cubicBezTo>
                  <a:pt x="74" y="21"/>
                  <a:pt x="74" y="20"/>
                  <a:pt x="74" y="19"/>
                </a:cubicBezTo>
                <a:cubicBezTo>
                  <a:pt x="74" y="19"/>
                  <a:pt x="74" y="19"/>
                  <a:pt x="75" y="19"/>
                </a:cubicBezTo>
                <a:cubicBezTo>
                  <a:pt x="74" y="19"/>
                  <a:pt x="73" y="19"/>
                  <a:pt x="72" y="19"/>
                </a:cubicBezTo>
                <a:cubicBezTo>
                  <a:pt x="64" y="19"/>
                  <a:pt x="56" y="19"/>
                  <a:pt x="49" y="18"/>
                </a:cubicBezTo>
                <a:cubicBezTo>
                  <a:pt x="42" y="18"/>
                  <a:pt x="34" y="17"/>
                  <a:pt x="26" y="17"/>
                </a:cubicBezTo>
                <a:cubicBezTo>
                  <a:pt x="23" y="17"/>
                  <a:pt x="19" y="17"/>
                  <a:pt x="16" y="18"/>
                </a:cubicBezTo>
                <a:cubicBezTo>
                  <a:pt x="13" y="19"/>
                  <a:pt x="10" y="19"/>
                  <a:pt x="8" y="19"/>
                </a:cubicBezTo>
                <a:close/>
                <a:moveTo>
                  <a:pt x="83" y="215"/>
                </a:moveTo>
                <a:cubicBezTo>
                  <a:pt x="83" y="215"/>
                  <a:pt x="83" y="215"/>
                  <a:pt x="83" y="215"/>
                </a:cubicBezTo>
                <a:cubicBezTo>
                  <a:pt x="84" y="216"/>
                  <a:pt x="84" y="216"/>
                  <a:pt x="83" y="217"/>
                </a:cubicBezTo>
                <a:cubicBezTo>
                  <a:pt x="83" y="217"/>
                  <a:pt x="83" y="217"/>
                  <a:pt x="83" y="217"/>
                </a:cubicBezTo>
                <a:cubicBezTo>
                  <a:pt x="83" y="217"/>
                  <a:pt x="83" y="217"/>
                  <a:pt x="84" y="217"/>
                </a:cubicBezTo>
                <a:cubicBezTo>
                  <a:pt x="84" y="216"/>
                  <a:pt x="85" y="216"/>
                  <a:pt x="85" y="216"/>
                </a:cubicBezTo>
                <a:cubicBezTo>
                  <a:pt x="86" y="215"/>
                  <a:pt x="86" y="215"/>
                  <a:pt x="87" y="215"/>
                </a:cubicBezTo>
                <a:cubicBezTo>
                  <a:pt x="87" y="215"/>
                  <a:pt x="87" y="215"/>
                  <a:pt x="87" y="215"/>
                </a:cubicBezTo>
                <a:cubicBezTo>
                  <a:pt x="87" y="214"/>
                  <a:pt x="88" y="214"/>
                  <a:pt x="88" y="214"/>
                </a:cubicBezTo>
                <a:cubicBezTo>
                  <a:pt x="89" y="213"/>
                  <a:pt x="90" y="213"/>
                  <a:pt x="91" y="212"/>
                </a:cubicBezTo>
                <a:cubicBezTo>
                  <a:pt x="92" y="212"/>
                  <a:pt x="92" y="212"/>
                  <a:pt x="92" y="212"/>
                </a:cubicBezTo>
                <a:cubicBezTo>
                  <a:pt x="93" y="211"/>
                  <a:pt x="93" y="211"/>
                  <a:pt x="93" y="211"/>
                </a:cubicBezTo>
                <a:cubicBezTo>
                  <a:pt x="93" y="210"/>
                  <a:pt x="93" y="208"/>
                  <a:pt x="93" y="207"/>
                </a:cubicBezTo>
                <a:cubicBezTo>
                  <a:pt x="93" y="206"/>
                  <a:pt x="93" y="206"/>
                  <a:pt x="93" y="205"/>
                </a:cubicBezTo>
                <a:cubicBezTo>
                  <a:pt x="93" y="205"/>
                  <a:pt x="93" y="204"/>
                  <a:pt x="93" y="203"/>
                </a:cubicBezTo>
                <a:cubicBezTo>
                  <a:pt x="91" y="204"/>
                  <a:pt x="90" y="205"/>
                  <a:pt x="89" y="206"/>
                </a:cubicBezTo>
                <a:cubicBezTo>
                  <a:pt x="85" y="207"/>
                  <a:pt x="82" y="209"/>
                  <a:pt x="77" y="210"/>
                </a:cubicBezTo>
                <a:cubicBezTo>
                  <a:pt x="77" y="211"/>
                  <a:pt x="77" y="212"/>
                  <a:pt x="77" y="213"/>
                </a:cubicBezTo>
                <a:cubicBezTo>
                  <a:pt x="78" y="212"/>
                  <a:pt x="79" y="212"/>
                  <a:pt x="79" y="212"/>
                </a:cubicBezTo>
                <a:cubicBezTo>
                  <a:pt x="80" y="211"/>
                  <a:pt x="80" y="211"/>
                  <a:pt x="81" y="211"/>
                </a:cubicBezTo>
                <a:cubicBezTo>
                  <a:pt x="81" y="211"/>
                  <a:pt x="82" y="210"/>
                  <a:pt x="83" y="210"/>
                </a:cubicBezTo>
                <a:cubicBezTo>
                  <a:pt x="85" y="209"/>
                  <a:pt x="87" y="207"/>
                  <a:pt x="89" y="207"/>
                </a:cubicBezTo>
                <a:cubicBezTo>
                  <a:pt x="89" y="207"/>
                  <a:pt x="90" y="207"/>
                  <a:pt x="90" y="207"/>
                </a:cubicBezTo>
                <a:cubicBezTo>
                  <a:pt x="90" y="207"/>
                  <a:pt x="91" y="208"/>
                  <a:pt x="91" y="208"/>
                </a:cubicBezTo>
                <a:cubicBezTo>
                  <a:pt x="91" y="209"/>
                  <a:pt x="91" y="209"/>
                  <a:pt x="91" y="210"/>
                </a:cubicBezTo>
                <a:cubicBezTo>
                  <a:pt x="89" y="212"/>
                  <a:pt x="86" y="213"/>
                  <a:pt x="83" y="215"/>
                </a:cubicBezTo>
                <a:close/>
                <a:moveTo>
                  <a:pt x="78" y="204"/>
                </a:moveTo>
                <a:cubicBezTo>
                  <a:pt x="79" y="204"/>
                  <a:pt x="79" y="204"/>
                  <a:pt x="80" y="205"/>
                </a:cubicBezTo>
                <a:cubicBezTo>
                  <a:pt x="80" y="205"/>
                  <a:pt x="80" y="205"/>
                  <a:pt x="80" y="205"/>
                </a:cubicBezTo>
                <a:cubicBezTo>
                  <a:pt x="83" y="204"/>
                  <a:pt x="85" y="202"/>
                  <a:pt x="88" y="201"/>
                </a:cubicBezTo>
                <a:cubicBezTo>
                  <a:pt x="88" y="201"/>
                  <a:pt x="89" y="200"/>
                  <a:pt x="89" y="200"/>
                </a:cubicBezTo>
                <a:cubicBezTo>
                  <a:pt x="90" y="199"/>
                  <a:pt x="92" y="198"/>
                  <a:pt x="93" y="198"/>
                </a:cubicBezTo>
                <a:cubicBezTo>
                  <a:pt x="93" y="196"/>
                  <a:pt x="93" y="195"/>
                  <a:pt x="93" y="193"/>
                </a:cubicBezTo>
                <a:cubicBezTo>
                  <a:pt x="93" y="191"/>
                  <a:pt x="93" y="191"/>
                  <a:pt x="93" y="191"/>
                </a:cubicBezTo>
                <a:cubicBezTo>
                  <a:pt x="90" y="193"/>
                  <a:pt x="88" y="195"/>
                  <a:pt x="85" y="196"/>
                </a:cubicBezTo>
                <a:cubicBezTo>
                  <a:pt x="84" y="197"/>
                  <a:pt x="84" y="197"/>
                  <a:pt x="84" y="197"/>
                </a:cubicBezTo>
                <a:cubicBezTo>
                  <a:pt x="81" y="199"/>
                  <a:pt x="79" y="200"/>
                  <a:pt x="76" y="201"/>
                </a:cubicBezTo>
                <a:cubicBezTo>
                  <a:pt x="76" y="202"/>
                  <a:pt x="77" y="203"/>
                  <a:pt x="77" y="204"/>
                </a:cubicBezTo>
                <a:cubicBezTo>
                  <a:pt x="77" y="204"/>
                  <a:pt x="77" y="204"/>
                  <a:pt x="78" y="204"/>
                </a:cubicBezTo>
                <a:close/>
                <a:moveTo>
                  <a:pt x="75" y="194"/>
                </a:moveTo>
                <a:cubicBezTo>
                  <a:pt x="75" y="195"/>
                  <a:pt x="76" y="196"/>
                  <a:pt x="76" y="197"/>
                </a:cubicBezTo>
                <a:cubicBezTo>
                  <a:pt x="78" y="196"/>
                  <a:pt x="80" y="194"/>
                  <a:pt x="83" y="193"/>
                </a:cubicBezTo>
                <a:cubicBezTo>
                  <a:pt x="84" y="192"/>
                  <a:pt x="84" y="192"/>
                  <a:pt x="85" y="191"/>
                </a:cubicBezTo>
                <a:cubicBezTo>
                  <a:pt x="88" y="189"/>
                  <a:pt x="90" y="188"/>
                  <a:pt x="93" y="187"/>
                </a:cubicBezTo>
                <a:cubicBezTo>
                  <a:pt x="93" y="183"/>
                  <a:pt x="93" y="183"/>
                  <a:pt x="93" y="183"/>
                </a:cubicBezTo>
                <a:cubicBezTo>
                  <a:pt x="91" y="185"/>
                  <a:pt x="88" y="187"/>
                  <a:pt x="86" y="188"/>
                </a:cubicBezTo>
                <a:cubicBezTo>
                  <a:pt x="86" y="189"/>
                  <a:pt x="86" y="189"/>
                  <a:pt x="86" y="189"/>
                </a:cubicBezTo>
                <a:cubicBezTo>
                  <a:pt x="83" y="190"/>
                  <a:pt x="79" y="193"/>
                  <a:pt x="75" y="194"/>
                </a:cubicBezTo>
                <a:close/>
                <a:moveTo>
                  <a:pt x="75" y="186"/>
                </a:moveTo>
                <a:cubicBezTo>
                  <a:pt x="75" y="187"/>
                  <a:pt x="75" y="189"/>
                  <a:pt x="75" y="190"/>
                </a:cubicBezTo>
                <a:cubicBezTo>
                  <a:pt x="78" y="189"/>
                  <a:pt x="81" y="187"/>
                  <a:pt x="85" y="184"/>
                </a:cubicBezTo>
                <a:cubicBezTo>
                  <a:pt x="85" y="184"/>
                  <a:pt x="86" y="183"/>
                  <a:pt x="87" y="183"/>
                </a:cubicBezTo>
                <a:cubicBezTo>
                  <a:pt x="89" y="181"/>
                  <a:pt x="91" y="180"/>
                  <a:pt x="93" y="178"/>
                </a:cubicBezTo>
                <a:cubicBezTo>
                  <a:pt x="93" y="176"/>
                  <a:pt x="93" y="176"/>
                  <a:pt x="93" y="176"/>
                </a:cubicBezTo>
                <a:cubicBezTo>
                  <a:pt x="91" y="177"/>
                  <a:pt x="89" y="178"/>
                  <a:pt x="87" y="179"/>
                </a:cubicBezTo>
                <a:cubicBezTo>
                  <a:pt x="86" y="180"/>
                  <a:pt x="86" y="180"/>
                  <a:pt x="86" y="180"/>
                </a:cubicBezTo>
                <a:cubicBezTo>
                  <a:pt x="83" y="182"/>
                  <a:pt x="79" y="184"/>
                  <a:pt x="75" y="185"/>
                </a:cubicBezTo>
                <a:cubicBezTo>
                  <a:pt x="75" y="185"/>
                  <a:pt x="75" y="186"/>
                  <a:pt x="75" y="186"/>
                </a:cubicBezTo>
                <a:close/>
                <a:moveTo>
                  <a:pt x="76" y="174"/>
                </a:moveTo>
                <a:cubicBezTo>
                  <a:pt x="76" y="176"/>
                  <a:pt x="76" y="179"/>
                  <a:pt x="76" y="181"/>
                </a:cubicBezTo>
                <a:cubicBezTo>
                  <a:pt x="79" y="180"/>
                  <a:pt x="82" y="178"/>
                  <a:pt x="85" y="176"/>
                </a:cubicBezTo>
                <a:cubicBezTo>
                  <a:pt x="86" y="175"/>
                  <a:pt x="87" y="175"/>
                  <a:pt x="88" y="174"/>
                </a:cubicBezTo>
                <a:cubicBezTo>
                  <a:pt x="89" y="173"/>
                  <a:pt x="91" y="172"/>
                  <a:pt x="93" y="171"/>
                </a:cubicBezTo>
                <a:cubicBezTo>
                  <a:pt x="93" y="171"/>
                  <a:pt x="93" y="166"/>
                  <a:pt x="93" y="164"/>
                </a:cubicBezTo>
                <a:cubicBezTo>
                  <a:pt x="93" y="164"/>
                  <a:pt x="93" y="164"/>
                  <a:pt x="92" y="165"/>
                </a:cubicBezTo>
                <a:cubicBezTo>
                  <a:pt x="91" y="166"/>
                  <a:pt x="89" y="167"/>
                  <a:pt x="87" y="168"/>
                </a:cubicBezTo>
                <a:cubicBezTo>
                  <a:pt x="84" y="170"/>
                  <a:pt x="80" y="172"/>
                  <a:pt x="76" y="174"/>
                </a:cubicBezTo>
                <a:close/>
                <a:moveTo>
                  <a:pt x="76" y="167"/>
                </a:moveTo>
                <a:cubicBezTo>
                  <a:pt x="76" y="168"/>
                  <a:pt x="76" y="169"/>
                  <a:pt x="76" y="169"/>
                </a:cubicBezTo>
                <a:cubicBezTo>
                  <a:pt x="79" y="168"/>
                  <a:pt x="82" y="166"/>
                  <a:pt x="85" y="164"/>
                </a:cubicBezTo>
                <a:cubicBezTo>
                  <a:pt x="87" y="163"/>
                  <a:pt x="88" y="162"/>
                  <a:pt x="89" y="161"/>
                </a:cubicBezTo>
                <a:cubicBezTo>
                  <a:pt x="91" y="161"/>
                  <a:pt x="91" y="161"/>
                  <a:pt x="91" y="161"/>
                </a:cubicBezTo>
                <a:cubicBezTo>
                  <a:pt x="91" y="160"/>
                  <a:pt x="91" y="160"/>
                  <a:pt x="91" y="160"/>
                </a:cubicBezTo>
                <a:cubicBezTo>
                  <a:pt x="92" y="160"/>
                  <a:pt x="92" y="159"/>
                  <a:pt x="93" y="159"/>
                </a:cubicBezTo>
                <a:cubicBezTo>
                  <a:pt x="93" y="159"/>
                  <a:pt x="93" y="157"/>
                  <a:pt x="93" y="156"/>
                </a:cubicBezTo>
                <a:cubicBezTo>
                  <a:pt x="93" y="156"/>
                  <a:pt x="93" y="156"/>
                  <a:pt x="93" y="156"/>
                </a:cubicBezTo>
                <a:cubicBezTo>
                  <a:pt x="93" y="156"/>
                  <a:pt x="92" y="157"/>
                  <a:pt x="92" y="157"/>
                </a:cubicBezTo>
                <a:cubicBezTo>
                  <a:pt x="90" y="158"/>
                  <a:pt x="88" y="159"/>
                  <a:pt x="87" y="160"/>
                </a:cubicBezTo>
                <a:cubicBezTo>
                  <a:pt x="84" y="162"/>
                  <a:pt x="80" y="165"/>
                  <a:pt x="76" y="167"/>
                </a:cubicBezTo>
                <a:cubicBezTo>
                  <a:pt x="76" y="167"/>
                  <a:pt x="76" y="167"/>
                  <a:pt x="76" y="167"/>
                </a:cubicBezTo>
                <a:close/>
                <a:moveTo>
                  <a:pt x="75" y="161"/>
                </a:moveTo>
                <a:cubicBezTo>
                  <a:pt x="76" y="162"/>
                  <a:pt x="76" y="162"/>
                  <a:pt x="76" y="163"/>
                </a:cubicBezTo>
                <a:cubicBezTo>
                  <a:pt x="79" y="161"/>
                  <a:pt x="82" y="159"/>
                  <a:pt x="85" y="157"/>
                </a:cubicBezTo>
                <a:cubicBezTo>
                  <a:pt x="87" y="155"/>
                  <a:pt x="87" y="155"/>
                  <a:pt x="87" y="155"/>
                </a:cubicBezTo>
                <a:cubicBezTo>
                  <a:pt x="88" y="155"/>
                  <a:pt x="89" y="154"/>
                  <a:pt x="90" y="153"/>
                </a:cubicBezTo>
                <a:cubicBezTo>
                  <a:pt x="91" y="153"/>
                  <a:pt x="91" y="153"/>
                  <a:pt x="91" y="153"/>
                </a:cubicBezTo>
                <a:cubicBezTo>
                  <a:pt x="92" y="152"/>
                  <a:pt x="92" y="152"/>
                  <a:pt x="93" y="151"/>
                </a:cubicBezTo>
                <a:cubicBezTo>
                  <a:pt x="93" y="151"/>
                  <a:pt x="93" y="149"/>
                  <a:pt x="93" y="149"/>
                </a:cubicBezTo>
                <a:cubicBezTo>
                  <a:pt x="92" y="150"/>
                  <a:pt x="91" y="151"/>
                  <a:pt x="89" y="152"/>
                </a:cubicBezTo>
                <a:cubicBezTo>
                  <a:pt x="88" y="153"/>
                  <a:pt x="88" y="153"/>
                  <a:pt x="88" y="153"/>
                </a:cubicBezTo>
                <a:cubicBezTo>
                  <a:pt x="83" y="156"/>
                  <a:pt x="80" y="159"/>
                  <a:pt x="75" y="161"/>
                </a:cubicBezTo>
                <a:close/>
                <a:moveTo>
                  <a:pt x="75" y="153"/>
                </a:moveTo>
                <a:cubicBezTo>
                  <a:pt x="75" y="155"/>
                  <a:pt x="75" y="156"/>
                  <a:pt x="75" y="157"/>
                </a:cubicBezTo>
                <a:cubicBezTo>
                  <a:pt x="79" y="155"/>
                  <a:pt x="83" y="152"/>
                  <a:pt x="87" y="149"/>
                </a:cubicBezTo>
                <a:cubicBezTo>
                  <a:pt x="88" y="148"/>
                  <a:pt x="88" y="148"/>
                  <a:pt x="88" y="148"/>
                </a:cubicBezTo>
                <a:cubicBezTo>
                  <a:pt x="89" y="147"/>
                  <a:pt x="91" y="146"/>
                  <a:pt x="93" y="144"/>
                </a:cubicBezTo>
                <a:cubicBezTo>
                  <a:pt x="93" y="144"/>
                  <a:pt x="93" y="144"/>
                  <a:pt x="93" y="144"/>
                </a:cubicBezTo>
                <a:cubicBezTo>
                  <a:pt x="93" y="140"/>
                  <a:pt x="93" y="136"/>
                  <a:pt x="93" y="132"/>
                </a:cubicBezTo>
                <a:cubicBezTo>
                  <a:pt x="90" y="135"/>
                  <a:pt x="85" y="138"/>
                  <a:pt x="82" y="141"/>
                </a:cubicBezTo>
                <a:cubicBezTo>
                  <a:pt x="79" y="143"/>
                  <a:pt x="77" y="144"/>
                  <a:pt x="75" y="146"/>
                </a:cubicBezTo>
                <a:cubicBezTo>
                  <a:pt x="75" y="147"/>
                  <a:pt x="75" y="148"/>
                  <a:pt x="75" y="149"/>
                </a:cubicBezTo>
                <a:cubicBezTo>
                  <a:pt x="76" y="149"/>
                  <a:pt x="78" y="148"/>
                  <a:pt x="79" y="147"/>
                </a:cubicBezTo>
                <a:cubicBezTo>
                  <a:pt x="80" y="146"/>
                  <a:pt x="81" y="146"/>
                  <a:pt x="82" y="145"/>
                </a:cubicBezTo>
                <a:cubicBezTo>
                  <a:pt x="84" y="143"/>
                  <a:pt x="86" y="142"/>
                  <a:pt x="88" y="141"/>
                </a:cubicBezTo>
                <a:cubicBezTo>
                  <a:pt x="89" y="141"/>
                  <a:pt x="89" y="141"/>
                  <a:pt x="89" y="141"/>
                </a:cubicBezTo>
                <a:cubicBezTo>
                  <a:pt x="89" y="141"/>
                  <a:pt x="90" y="141"/>
                  <a:pt x="90" y="142"/>
                </a:cubicBezTo>
                <a:cubicBezTo>
                  <a:pt x="90" y="142"/>
                  <a:pt x="90" y="143"/>
                  <a:pt x="90" y="143"/>
                </a:cubicBezTo>
                <a:cubicBezTo>
                  <a:pt x="88" y="146"/>
                  <a:pt x="84" y="149"/>
                  <a:pt x="81" y="151"/>
                </a:cubicBezTo>
                <a:cubicBezTo>
                  <a:pt x="79" y="152"/>
                  <a:pt x="77" y="153"/>
                  <a:pt x="75" y="153"/>
                </a:cubicBezTo>
                <a:close/>
                <a:moveTo>
                  <a:pt x="74" y="138"/>
                </a:moveTo>
                <a:cubicBezTo>
                  <a:pt x="74" y="139"/>
                  <a:pt x="74" y="140"/>
                  <a:pt x="74" y="141"/>
                </a:cubicBezTo>
                <a:cubicBezTo>
                  <a:pt x="76" y="140"/>
                  <a:pt x="78" y="138"/>
                  <a:pt x="80" y="137"/>
                </a:cubicBezTo>
                <a:cubicBezTo>
                  <a:pt x="81" y="136"/>
                  <a:pt x="81" y="136"/>
                  <a:pt x="81" y="136"/>
                </a:cubicBezTo>
                <a:cubicBezTo>
                  <a:pt x="82" y="135"/>
                  <a:pt x="83" y="135"/>
                  <a:pt x="84" y="134"/>
                </a:cubicBezTo>
                <a:cubicBezTo>
                  <a:pt x="87" y="131"/>
                  <a:pt x="90" y="129"/>
                  <a:pt x="94" y="127"/>
                </a:cubicBezTo>
                <a:cubicBezTo>
                  <a:pt x="94" y="126"/>
                  <a:pt x="94" y="125"/>
                  <a:pt x="94" y="124"/>
                </a:cubicBezTo>
                <a:cubicBezTo>
                  <a:pt x="93" y="124"/>
                  <a:pt x="93" y="125"/>
                  <a:pt x="92" y="125"/>
                </a:cubicBezTo>
                <a:cubicBezTo>
                  <a:pt x="92" y="125"/>
                  <a:pt x="91" y="126"/>
                  <a:pt x="91" y="126"/>
                </a:cubicBezTo>
                <a:cubicBezTo>
                  <a:pt x="89" y="127"/>
                  <a:pt x="87" y="128"/>
                  <a:pt x="85" y="130"/>
                </a:cubicBezTo>
                <a:cubicBezTo>
                  <a:pt x="85" y="130"/>
                  <a:pt x="84" y="131"/>
                  <a:pt x="84" y="131"/>
                </a:cubicBezTo>
                <a:cubicBezTo>
                  <a:pt x="82" y="132"/>
                  <a:pt x="80" y="134"/>
                  <a:pt x="79" y="135"/>
                </a:cubicBezTo>
                <a:cubicBezTo>
                  <a:pt x="78" y="135"/>
                  <a:pt x="78" y="135"/>
                  <a:pt x="78" y="135"/>
                </a:cubicBezTo>
                <a:cubicBezTo>
                  <a:pt x="77" y="136"/>
                  <a:pt x="76" y="137"/>
                  <a:pt x="74" y="138"/>
                </a:cubicBezTo>
                <a:close/>
                <a:moveTo>
                  <a:pt x="74" y="133"/>
                </a:moveTo>
                <a:cubicBezTo>
                  <a:pt x="75" y="132"/>
                  <a:pt x="75" y="132"/>
                  <a:pt x="75" y="132"/>
                </a:cubicBezTo>
                <a:cubicBezTo>
                  <a:pt x="76" y="131"/>
                  <a:pt x="77" y="131"/>
                  <a:pt x="78" y="130"/>
                </a:cubicBezTo>
                <a:cubicBezTo>
                  <a:pt x="77" y="131"/>
                  <a:pt x="75" y="131"/>
                  <a:pt x="74" y="132"/>
                </a:cubicBezTo>
                <a:cubicBezTo>
                  <a:pt x="74" y="132"/>
                  <a:pt x="74" y="132"/>
                  <a:pt x="74" y="133"/>
                </a:cubicBezTo>
                <a:close/>
                <a:moveTo>
                  <a:pt x="74" y="122"/>
                </a:moveTo>
                <a:cubicBezTo>
                  <a:pt x="74" y="124"/>
                  <a:pt x="74" y="126"/>
                  <a:pt x="74" y="128"/>
                </a:cubicBezTo>
                <a:cubicBezTo>
                  <a:pt x="77" y="127"/>
                  <a:pt x="79" y="125"/>
                  <a:pt x="81" y="123"/>
                </a:cubicBezTo>
                <a:cubicBezTo>
                  <a:pt x="82" y="123"/>
                  <a:pt x="82" y="123"/>
                  <a:pt x="83" y="122"/>
                </a:cubicBezTo>
                <a:cubicBezTo>
                  <a:pt x="84" y="121"/>
                  <a:pt x="85" y="120"/>
                  <a:pt x="86" y="120"/>
                </a:cubicBezTo>
                <a:cubicBezTo>
                  <a:pt x="88" y="118"/>
                  <a:pt x="91" y="115"/>
                  <a:pt x="94" y="114"/>
                </a:cubicBezTo>
                <a:cubicBezTo>
                  <a:pt x="94" y="113"/>
                  <a:pt x="94" y="111"/>
                  <a:pt x="94" y="110"/>
                </a:cubicBezTo>
                <a:cubicBezTo>
                  <a:pt x="93" y="110"/>
                  <a:pt x="93" y="110"/>
                  <a:pt x="92" y="111"/>
                </a:cubicBezTo>
                <a:cubicBezTo>
                  <a:pt x="92" y="111"/>
                  <a:pt x="92" y="111"/>
                  <a:pt x="91" y="111"/>
                </a:cubicBezTo>
                <a:cubicBezTo>
                  <a:pt x="89" y="113"/>
                  <a:pt x="87" y="114"/>
                  <a:pt x="85" y="116"/>
                </a:cubicBezTo>
                <a:cubicBezTo>
                  <a:pt x="81" y="118"/>
                  <a:pt x="77" y="121"/>
                  <a:pt x="74" y="122"/>
                </a:cubicBezTo>
                <a:close/>
                <a:moveTo>
                  <a:pt x="94" y="119"/>
                </a:moveTo>
                <a:cubicBezTo>
                  <a:pt x="93" y="119"/>
                  <a:pt x="93" y="119"/>
                  <a:pt x="93" y="120"/>
                </a:cubicBezTo>
                <a:cubicBezTo>
                  <a:pt x="93" y="120"/>
                  <a:pt x="93" y="119"/>
                  <a:pt x="94" y="119"/>
                </a:cubicBezTo>
                <a:cubicBezTo>
                  <a:pt x="94" y="119"/>
                  <a:pt x="94" y="119"/>
                  <a:pt x="94" y="119"/>
                </a:cubicBezTo>
                <a:close/>
                <a:moveTo>
                  <a:pt x="74" y="118"/>
                </a:moveTo>
                <a:cubicBezTo>
                  <a:pt x="75" y="117"/>
                  <a:pt x="77" y="117"/>
                  <a:pt x="78" y="116"/>
                </a:cubicBezTo>
                <a:cubicBezTo>
                  <a:pt x="77" y="117"/>
                  <a:pt x="76" y="117"/>
                  <a:pt x="75" y="117"/>
                </a:cubicBezTo>
                <a:cubicBezTo>
                  <a:pt x="74" y="117"/>
                  <a:pt x="74" y="117"/>
                  <a:pt x="74" y="117"/>
                </a:cubicBezTo>
                <a:cubicBezTo>
                  <a:pt x="74" y="117"/>
                  <a:pt x="74" y="118"/>
                  <a:pt x="74" y="118"/>
                </a:cubicBezTo>
                <a:close/>
                <a:moveTo>
                  <a:pt x="75" y="112"/>
                </a:moveTo>
                <a:cubicBezTo>
                  <a:pt x="76" y="112"/>
                  <a:pt x="76" y="112"/>
                  <a:pt x="76" y="113"/>
                </a:cubicBezTo>
                <a:cubicBezTo>
                  <a:pt x="80" y="111"/>
                  <a:pt x="83" y="108"/>
                  <a:pt x="87" y="106"/>
                </a:cubicBezTo>
                <a:cubicBezTo>
                  <a:pt x="88" y="105"/>
                  <a:pt x="88" y="105"/>
                  <a:pt x="89" y="104"/>
                </a:cubicBezTo>
                <a:cubicBezTo>
                  <a:pt x="91" y="103"/>
                  <a:pt x="92" y="102"/>
                  <a:pt x="93" y="101"/>
                </a:cubicBezTo>
                <a:cubicBezTo>
                  <a:pt x="93" y="100"/>
                  <a:pt x="93" y="100"/>
                  <a:pt x="93" y="100"/>
                </a:cubicBezTo>
                <a:cubicBezTo>
                  <a:pt x="93" y="98"/>
                  <a:pt x="93" y="96"/>
                  <a:pt x="93" y="94"/>
                </a:cubicBezTo>
                <a:cubicBezTo>
                  <a:pt x="92" y="94"/>
                  <a:pt x="91" y="95"/>
                  <a:pt x="90" y="96"/>
                </a:cubicBezTo>
                <a:cubicBezTo>
                  <a:pt x="90" y="96"/>
                  <a:pt x="89" y="96"/>
                  <a:pt x="89" y="97"/>
                </a:cubicBezTo>
                <a:cubicBezTo>
                  <a:pt x="86" y="99"/>
                  <a:pt x="83" y="101"/>
                  <a:pt x="81" y="102"/>
                </a:cubicBezTo>
                <a:cubicBezTo>
                  <a:pt x="79" y="103"/>
                  <a:pt x="77" y="104"/>
                  <a:pt x="76" y="105"/>
                </a:cubicBezTo>
                <a:cubicBezTo>
                  <a:pt x="75" y="105"/>
                  <a:pt x="75" y="105"/>
                  <a:pt x="75" y="105"/>
                </a:cubicBezTo>
                <a:cubicBezTo>
                  <a:pt x="75" y="105"/>
                  <a:pt x="75" y="106"/>
                  <a:pt x="75" y="106"/>
                </a:cubicBezTo>
                <a:cubicBezTo>
                  <a:pt x="75" y="108"/>
                  <a:pt x="75" y="110"/>
                  <a:pt x="74" y="112"/>
                </a:cubicBezTo>
                <a:cubicBezTo>
                  <a:pt x="75" y="112"/>
                  <a:pt x="75" y="112"/>
                  <a:pt x="75" y="112"/>
                </a:cubicBezTo>
                <a:close/>
                <a:moveTo>
                  <a:pt x="75" y="101"/>
                </a:moveTo>
                <a:cubicBezTo>
                  <a:pt x="75" y="101"/>
                  <a:pt x="75" y="101"/>
                  <a:pt x="75" y="101"/>
                </a:cubicBezTo>
                <a:cubicBezTo>
                  <a:pt x="77" y="100"/>
                  <a:pt x="79" y="99"/>
                  <a:pt x="81" y="98"/>
                </a:cubicBezTo>
                <a:cubicBezTo>
                  <a:pt x="83" y="96"/>
                  <a:pt x="85" y="95"/>
                  <a:pt x="87" y="93"/>
                </a:cubicBezTo>
                <a:cubicBezTo>
                  <a:pt x="88" y="92"/>
                  <a:pt x="88" y="92"/>
                  <a:pt x="88" y="92"/>
                </a:cubicBezTo>
                <a:cubicBezTo>
                  <a:pt x="90" y="91"/>
                  <a:pt x="91" y="90"/>
                  <a:pt x="93" y="89"/>
                </a:cubicBezTo>
                <a:cubicBezTo>
                  <a:pt x="93" y="88"/>
                  <a:pt x="93" y="88"/>
                  <a:pt x="92" y="87"/>
                </a:cubicBezTo>
                <a:cubicBezTo>
                  <a:pt x="91" y="89"/>
                  <a:pt x="89" y="90"/>
                  <a:pt x="87" y="92"/>
                </a:cubicBezTo>
                <a:cubicBezTo>
                  <a:pt x="86" y="92"/>
                  <a:pt x="85" y="93"/>
                  <a:pt x="84" y="94"/>
                </a:cubicBezTo>
                <a:cubicBezTo>
                  <a:pt x="81" y="96"/>
                  <a:pt x="78" y="98"/>
                  <a:pt x="75" y="100"/>
                </a:cubicBezTo>
                <a:lnTo>
                  <a:pt x="75" y="101"/>
                </a:lnTo>
                <a:close/>
                <a:moveTo>
                  <a:pt x="75" y="95"/>
                </a:moveTo>
                <a:cubicBezTo>
                  <a:pt x="77" y="94"/>
                  <a:pt x="80" y="92"/>
                  <a:pt x="82" y="90"/>
                </a:cubicBezTo>
                <a:cubicBezTo>
                  <a:pt x="83" y="89"/>
                  <a:pt x="85" y="88"/>
                  <a:pt x="86" y="87"/>
                </a:cubicBezTo>
                <a:cubicBezTo>
                  <a:pt x="88" y="85"/>
                  <a:pt x="88" y="85"/>
                  <a:pt x="88" y="85"/>
                </a:cubicBezTo>
                <a:cubicBezTo>
                  <a:pt x="88" y="85"/>
                  <a:pt x="89" y="85"/>
                  <a:pt x="89" y="85"/>
                </a:cubicBezTo>
                <a:cubicBezTo>
                  <a:pt x="90" y="84"/>
                  <a:pt x="91" y="83"/>
                  <a:pt x="92" y="82"/>
                </a:cubicBezTo>
                <a:cubicBezTo>
                  <a:pt x="92" y="82"/>
                  <a:pt x="92" y="81"/>
                  <a:pt x="92" y="81"/>
                </a:cubicBezTo>
                <a:cubicBezTo>
                  <a:pt x="92" y="82"/>
                  <a:pt x="91" y="82"/>
                  <a:pt x="90" y="83"/>
                </a:cubicBezTo>
                <a:cubicBezTo>
                  <a:pt x="90" y="83"/>
                  <a:pt x="89" y="83"/>
                  <a:pt x="89" y="83"/>
                </a:cubicBezTo>
                <a:cubicBezTo>
                  <a:pt x="88" y="85"/>
                  <a:pt x="86" y="86"/>
                  <a:pt x="85" y="87"/>
                </a:cubicBezTo>
                <a:cubicBezTo>
                  <a:pt x="83" y="89"/>
                  <a:pt x="83" y="89"/>
                  <a:pt x="83" y="89"/>
                </a:cubicBezTo>
                <a:cubicBezTo>
                  <a:pt x="80" y="90"/>
                  <a:pt x="78" y="92"/>
                  <a:pt x="75" y="94"/>
                </a:cubicBezTo>
                <a:lnTo>
                  <a:pt x="75" y="95"/>
                </a:lnTo>
                <a:close/>
                <a:moveTo>
                  <a:pt x="76" y="85"/>
                </a:moveTo>
                <a:cubicBezTo>
                  <a:pt x="76" y="87"/>
                  <a:pt x="76" y="88"/>
                  <a:pt x="75" y="89"/>
                </a:cubicBezTo>
                <a:cubicBezTo>
                  <a:pt x="78" y="87"/>
                  <a:pt x="80" y="86"/>
                  <a:pt x="82" y="84"/>
                </a:cubicBezTo>
                <a:cubicBezTo>
                  <a:pt x="83" y="83"/>
                  <a:pt x="83" y="83"/>
                  <a:pt x="83" y="83"/>
                </a:cubicBezTo>
                <a:cubicBezTo>
                  <a:pt x="85" y="82"/>
                  <a:pt x="86" y="81"/>
                  <a:pt x="88" y="80"/>
                </a:cubicBezTo>
                <a:cubicBezTo>
                  <a:pt x="88" y="80"/>
                  <a:pt x="88" y="79"/>
                  <a:pt x="88" y="79"/>
                </a:cubicBezTo>
                <a:cubicBezTo>
                  <a:pt x="90" y="78"/>
                  <a:pt x="91" y="77"/>
                  <a:pt x="92" y="77"/>
                </a:cubicBezTo>
                <a:cubicBezTo>
                  <a:pt x="92" y="77"/>
                  <a:pt x="92" y="77"/>
                  <a:pt x="92" y="76"/>
                </a:cubicBezTo>
                <a:cubicBezTo>
                  <a:pt x="93" y="73"/>
                  <a:pt x="93" y="69"/>
                  <a:pt x="93" y="66"/>
                </a:cubicBezTo>
                <a:cubicBezTo>
                  <a:pt x="93" y="66"/>
                  <a:pt x="93" y="65"/>
                  <a:pt x="93" y="65"/>
                </a:cubicBezTo>
                <a:cubicBezTo>
                  <a:pt x="92" y="66"/>
                  <a:pt x="91" y="67"/>
                  <a:pt x="90" y="68"/>
                </a:cubicBezTo>
                <a:cubicBezTo>
                  <a:pt x="89" y="68"/>
                  <a:pt x="89" y="68"/>
                  <a:pt x="89" y="68"/>
                </a:cubicBezTo>
                <a:cubicBezTo>
                  <a:pt x="87" y="70"/>
                  <a:pt x="85" y="71"/>
                  <a:pt x="83" y="72"/>
                </a:cubicBezTo>
                <a:cubicBezTo>
                  <a:pt x="81" y="74"/>
                  <a:pt x="79" y="75"/>
                  <a:pt x="76" y="76"/>
                </a:cubicBezTo>
                <a:cubicBezTo>
                  <a:pt x="76" y="76"/>
                  <a:pt x="76" y="77"/>
                  <a:pt x="76" y="78"/>
                </a:cubicBezTo>
                <a:cubicBezTo>
                  <a:pt x="77" y="77"/>
                  <a:pt x="79" y="76"/>
                  <a:pt x="80" y="75"/>
                </a:cubicBezTo>
                <a:cubicBezTo>
                  <a:pt x="81" y="75"/>
                  <a:pt x="81" y="75"/>
                  <a:pt x="82" y="74"/>
                </a:cubicBezTo>
                <a:cubicBezTo>
                  <a:pt x="84" y="73"/>
                  <a:pt x="86" y="72"/>
                  <a:pt x="88" y="72"/>
                </a:cubicBezTo>
                <a:cubicBezTo>
                  <a:pt x="88" y="71"/>
                  <a:pt x="89" y="71"/>
                  <a:pt x="89" y="71"/>
                </a:cubicBezTo>
                <a:cubicBezTo>
                  <a:pt x="89" y="71"/>
                  <a:pt x="89" y="71"/>
                  <a:pt x="90" y="71"/>
                </a:cubicBezTo>
                <a:cubicBezTo>
                  <a:pt x="90" y="71"/>
                  <a:pt x="90" y="71"/>
                  <a:pt x="91" y="72"/>
                </a:cubicBezTo>
                <a:cubicBezTo>
                  <a:pt x="91" y="72"/>
                  <a:pt x="91" y="73"/>
                  <a:pt x="91" y="73"/>
                </a:cubicBezTo>
                <a:cubicBezTo>
                  <a:pt x="90" y="76"/>
                  <a:pt x="87" y="78"/>
                  <a:pt x="84" y="80"/>
                </a:cubicBezTo>
                <a:cubicBezTo>
                  <a:pt x="83" y="80"/>
                  <a:pt x="83" y="81"/>
                  <a:pt x="82" y="81"/>
                </a:cubicBezTo>
                <a:cubicBezTo>
                  <a:pt x="80" y="83"/>
                  <a:pt x="78" y="84"/>
                  <a:pt x="76" y="85"/>
                </a:cubicBezTo>
                <a:close/>
                <a:moveTo>
                  <a:pt x="76" y="81"/>
                </a:moveTo>
                <a:cubicBezTo>
                  <a:pt x="76" y="81"/>
                  <a:pt x="76" y="81"/>
                  <a:pt x="77" y="80"/>
                </a:cubicBezTo>
                <a:cubicBezTo>
                  <a:pt x="76" y="81"/>
                  <a:pt x="76" y="81"/>
                  <a:pt x="76" y="81"/>
                </a:cubicBezTo>
                <a:cubicBezTo>
                  <a:pt x="76" y="81"/>
                  <a:pt x="76" y="81"/>
                  <a:pt x="76" y="81"/>
                </a:cubicBezTo>
                <a:close/>
                <a:moveTo>
                  <a:pt x="76" y="68"/>
                </a:moveTo>
                <a:cubicBezTo>
                  <a:pt x="77" y="68"/>
                  <a:pt x="79" y="67"/>
                  <a:pt x="80" y="66"/>
                </a:cubicBezTo>
                <a:cubicBezTo>
                  <a:pt x="82" y="65"/>
                  <a:pt x="84" y="64"/>
                  <a:pt x="85" y="62"/>
                </a:cubicBezTo>
                <a:cubicBezTo>
                  <a:pt x="86" y="62"/>
                  <a:pt x="86" y="62"/>
                  <a:pt x="86" y="62"/>
                </a:cubicBezTo>
                <a:cubicBezTo>
                  <a:pt x="87" y="61"/>
                  <a:pt x="88" y="60"/>
                  <a:pt x="90" y="60"/>
                </a:cubicBezTo>
                <a:cubicBezTo>
                  <a:pt x="90" y="60"/>
                  <a:pt x="90" y="59"/>
                  <a:pt x="90" y="59"/>
                </a:cubicBezTo>
                <a:cubicBezTo>
                  <a:pt x="91" y="59"/>
                  <a:pt x="91" y="60"/>
                  <a:pt x="91" y="60"/>
                </a:cubicBezTo>
                <a:cubicBezTo>
                  <a:pt x="92" y="61"/>
                  <a:pt x="92" y="61"/>
                  <a:pt x="91" y="62"/>
                </a:cubicBezTo>
                <a:cubicBezTo>
                  <a:pt x="91" y="62"/>
                  <a:pt x="91" y="62"/>
                  <a:pt x="91" y="63"/>
                </a:cubicBezTo>
                <a:cubicBezTo>
                  <a:pt x="91" y="62"/>
                  <a:pt x="91" y="62"/>
                  <a:pt x="92" y="62"/>
                </a:cubicBezTo>
                <a:cubicBezTo>
                  <a:pt x="92" y="62"/>
                  <a:pt x="93" y="63"/>
                  <a:pt x="93" y="63"/>
                </a:cubicBezTo>
                <a:cubicBezTo>
                  <a:pt x="93" y="63"/>
                  <a:pt x="93" y="63"/>
                  <a:pt x="93" y="63"/>
                </a:cubicBezTo>
                <a:cubicBezTo>
                  <a:pt x="93" y="60"/>
                  <a:pt x="93" y="56"/>
                  <a:pt x="93" y="53"/>
                </a:cubicBezTo>
                <a:cubicBezTo>
                  <a:pt x="93" y="52"/>
                  <a:pt x="93" y="51"/>
                  <a:pt x="93" y="50"/>
                </a:cubicBezTo>
                <a:cubicBezTo>
                  <a:pt x="93" y="50"/>
                  <a:pt x="93" y="51"/>
                  <a:pt x="92" y="51"/>
                </a:cubicBezTo>
                <a:cubicBezTo>
                  <a:pt x="92" y="51"/>
                  <a:pt x="91" y="52"/>
                  <a:pt x="90" y="52"/>
                </a:cubicBezTo>
                <a:cubicBezTo>
                  <a:pt x="89" y="53"/>
                  <a:pt x="89" y="53"/>
                  <a:pt x="89" y="53"/>
                </a:cubicBezTo>
                <a:cubicBezTo>
                  <a:pt x="87" y="54"/>
                  <a:pt x="85" y="56"/>
                  <a:pt x="84" y="57"/>
                </a:cubicBezTo>
                <a:cubicBezTo>
                  <a:pt x="81" y="59"/>
                  <a:pt x="78" y="60"/>
                  <a:pt x="76" y="62"/>
                </a:cubicBezTo>
                <a:cubicBezTo>
                  <a:pt x="76" y="62"/>
                  <a:pt x="76" y="62"/>
                  <a:pt x="76" y="62"/>
                </a:cubicBezTo>
                <a:cubicBezTo>
                  <a:pt x="78" y="61"/>
                  <a:pt x="80" y="60"/>
                  <a:pt x="82" y="59"/>
                </a:cubicBezTo>
                <a:cubicBezTo>
                  <a:pt x="84" y="57"/>
                  <a:pt x="85" y="56"/>
                  <a:pt x="87" y="55"/>
                </a:cubicBezTo>
                <a:cubicBezTo>
                  <a:pt x="87" y="55"/>
                  <a:pt x="87" y="55"/>
                  <a:pt x="88" y="54"/>
                </a:cubicBezTo>
                <a:cubicBezTo>
                  <a:pt x="89" y="53"/>
                  <a:pt x="90" y="52"/>
                  <a:pt x="91" y="52"/>
                </a:cubicBezTo>
                <a:cubicBezTo>
                  <a:pt x="92" y="52"/>
                  <a:pt x="92" y="52"/>
                  <a:pt x="92" y="52"/>
                </a:cubicBezTo>
                <a:cubicBezTo>
                  <a:pt x="92" y="52"/>
                  <a:pt x="93" y="52"/>
                  <a:pt x="93" y="53"/>
                </a:cubicBezTo>
                <a:cubicBezTo>
                  <a:pt x="93" y="53"/>
                  <a:pt x="93" y="54"/>
                  <a:pt x="93" y="54"/>
                </a:cubicBezTo>
                <a:cubicBezTo>
                  <a:pt x="92" y="56"/>
                  <a:pt x="91" y="57"/>
                  <a:pt x="90" y="58"/>
                </a:cubicBezTo>
                <a:cubicBezTo>
                  <a:pt x="89" y="58"/>
                  <a:pt x="89" y="58"/>
                  <a:pt x="89" y="58"/>
                </a:cubicBezTo>
                <a:cubicBezTo>
                  <a:pt x="88" y="60"/>
                  <a:pt x="86" y="61"/>
                  <a:pt x="84" y="63"/>
                </a:cubicBezTo>
                <a:cubicBezTo>
                  <a:pt x="81" y="64"/>
                  <a:pt x="79" y="66"/>
                  <a:pt x="76" y="67"/>
                </a:cubicBezTo>
                <a:lnTo>
                  <a:pt x="76" y="68"/>
                </a:lnTo>
                <a:close/>
                <a:moveTo>
                  <a:pt x="76" y="57"/>
                </a:moveTo>
                <a:cubicBezTo>
                  <a:pt x="78" y="56"/>
                  <a:pt x="81" y="54"/>
                  <a:pt x="83" y="53"/>
                </a:cubicBezTo>
                <a:cubicBezTo>
                  <a:pt x="83" y="52"/>
                  <a:pt x="84" y="52"/>
                  <a:pt x="85" y="51"/>
                </a:cubicBezTo>
                <a:cubicBezTo>
                  <a:pt x="86" y="50"/>
                  <a:pt x="88" y="49"/>
                  <a:pt x="89" y="48"/>
                </a:cubicBezTo>
                <a:cubicBezTo>
                  <a:pt x="90" y="47"/>
                  <a:pt x="90" y="47"/>
                  <a:pt x="90" y="47"/>
                </a:cubicBezTo>
                <a:cubicBezTo>
                  <a:pt x="91" y="46"/>
                  <a:pt x="92" y="46"/>
                  <a:pt x="93" y="45"/>
                </a:cubicBezTo>
                <a:cubicBezTo>
                  <a:pt x="93" y="44"/>
                  <a:pt x="93" y="44"/>
                  <a:pt x="93" y="44"/>
                </a:cubicBezTo>
                <a:cubicBezTo>
                  <a:pt x="93" y="44"/>
                  <a:pt x="93" y="44"/>
                  <a:pt x="93" y="44"/>
                </a:cubicBezTo>
                <a:cubicBezTo>
                  <a:pt x="90" y="45"/>
                  <a:pt x="88" y="47"/>
                  <a:pt x="86" y="48"/>
                </a:cubicBezTo>
                <a:cubicBezTo>
                  <a:pt x="83" y="50"/>
                  <a:pt x="80" y="52"/>
                  <a:pt x="78" y="53"/>
                </a:cubicBezTo>
                <a:cubicBezTo>
                  <a:pt x="76" y="54"/>
                  <a:pt x="76" y="54"/>
                  <a:pt x="76" y="54"/>
                </a:cubicBezTo>
                <a:cubicBezTo>
                  <a:pt x="76" y="55"/>
                  <a:pt x="76" y="56"/>
                  <a:pt x="76" y="57"/>
                </a:cubicBezTo>
                <a:close/>
                <a:moveTo>
                  <a:pt x="77" y="20"/>
                </a:moveTo>
                <a:cubicBezTo>
                  <a:pt x="77" y="20"/>
                  <a:pt x="77" y="21"/>
                  <a:pt x="77" y="21"/>
                </a:cubicBezTo>
                <a:cubicBezTo>
                  <a:pt x="77" y="21"/>
                  <a:pt x="77" y="21"/>
                  <a:pt x="77" y="21"/>
                </a:cubicBezTo>
                <a:cubicBezTo>
                  <a:pt x="77" y="22"/>
                  <a:pt x="77" y="22"/>
                  <a:pt x="77" y="23"/>
                </a:cubicBezTo>
                <a:cubicBezTo>
                  <a:pt x="77" y="25"/>
                  <a:pt x="77" y="25"/>
                  <a:pt x="77" y="25"/>
                </a:cubicBezTo>
                <a:cubicBezTo>
                  <a:pt x="77" y="26"/>
                  <a:pt x="77" y="27"/>
                  <a:pt x="77" y="29"/>
                </a:cubicBezTo>
                <a:cubicBezTo>
                  <a:pt x="76" y="34"/>
                  <a:pt x="76" y="39"/>
                  <a:pt x="76" y="45"/>
                </a:cubicBezTo>
                <a:cubicBezTo>
                  <a:pt x="76" y="46"/>
                  <a:pt x="76" y="48"/>
                  <a:pt x="76" y="50"/>
                </a:cubicBezTo>
                <a:cubicBezTo>
                  <a:pt x="79" y="48"/>
                  <a:pt x="82" y="46"/>
                  <a:pt x="84" y="44"/>
                </a:cubicBezTo>
                <a:cubicBezTo>
                  <a:pt x="85" y="44"/>
                  <a:pt x="86" y="43"/>
                  <a:pt x="86" y="43"/>
                </a:cubicBezTo>
                <a:cubicBezTo>
                  <a:pt x="89" y="41"/>
                  <a:pt x="91" y="40"/>
                  <a:pt x="93" y="39"/>
                </a:cubicBezTo>
                <a:cubicBezTo>
                  <a:pt x="93" y="38"/>
                  <a:pt x="93" y="37"/>
                  <a:pt x="93" y="36"/>
                </a:cubicBezTo>
                <a:cubicBezTo>
                  <a:pt x="92" y="36"/>
                  <a:pt x="91" y="37"/>
                  <a:pt x="91" y="37"/>
                </a:cubicBezTo>
                <a:cubicBezTo>
                  <a:pt x="89" y="38"/>
                  <a:pt x="88" y="38"/>
                  <a:pt x="87" y="39"/>
                </a:cubicBezTo>
                <a:cubicBezTo>
                  <a:pt x="86" y="40"/>
                  <a:pt x="84" y="41"/>
                  <a:pt x="82" y="42"/>
                </a:cubicBezTo>
                <a:cubicBezTo>
                  <a:pt x="81" y="42"/>
                  <a:pt x="81" y="42"/>
                  <a:pt x="81" y="42"/>
                </a:cubicBezTo>
                <a:cubicBezTo>
                  <a:pt x="81" y="42"/>
                  <a:pt x="80" y="43"/>
                  <a:pt x="80" y="43"/>
                </a:cubicBezTo>
                <a:cubicBezTo>
                  <a:pt x="79" y="43"/>
                  <a:pt x="79" y="43"/>
                  <a:pt x="79" y="43"/>
                </a:cubicBezTo>
                <a:cubicBezTo>
                  <a:pt x="79" y="44"/>
                  <a:pt x="78" y="44"/>
                  <a:pt x="78" y="44"/>
                </a:cubicBezTo>
                <a:cubicBezTo>
                  <a:pt x="78" y="44"/>
                  <a:pt x="77" y="44"/>
                  <a:pt x="77" y="44"/>
                </a:cubicBezTo>
                <a:cubicBezTo>
                  <a:pt x="77" y="43"/>
                  <a:pt x="76" y="43"/>
                  <a:pt x="76" y="42"/>
                </a:cubicBezTo>
                <a:cubicBezTo>
                  <a:pt x="77" y="41"/>
                  <a:pt x="79" y="39"/>
                  <a:pt x="83" y="37"/>
                </a:cubicBezTo>
                <a:cubicBezTo>
                  <a:pt x="83" y="36"/>
                  <a:pt x="83" y="36"/>
                  <a:pt x="83" y="36"/>
                </a:cubicBezTo>
                <a:cubicBezTo>
                  <a:pt x="86" y="35"/>
                  <a:pt x="88" y="34"/>
                  <a:pt x="91" y="32"/>
                </a:cubicBezTo>
                <a:cubicBezTo>
                  <a:pt x="91" y="32"/>
                  <a:pt x="91" y="32"/>
                  <a:pt x="91" y="32"/>
                </a:cubicBezTo>
                <a:cubicBezTo>
                  <a:pt x="92" y="32"/>
                  <a:pt x="93" y="31"/>
                  <a:pt x="93" y="31"/>
                </a:cubicBezTo>
                <a:cubicBezTo>
                  <a:pt x="93" y="31"/>
                  <a:pt x="93" y="30"/>
                  <a:pt x="93" y="30"/>
                </a:cubicBezTo>
                <a:cubicBezTo>
                  <a:pt x="93" y="30"/>
                  <a:pt x="92" y="30"/>
                  <a:pt x="91" y="31"/>
                </a:cubicBezTo>
                <a:cubicBezTo>
                  <a:pt x="91" y="31"/>
                  <a:pt x="90" y="31"/>
                  <a:pt x="89" y="31"/>
                </a:cubicBezTo>
                <a:cubicBezTo>
                  <a:pt x="86" y="33"/>
                  <a:pt x="84" y="34"/>
                  <a:pt x="82" y="36"/>
                </a:cubicBezTo>
                <a:cubicBezTo>
                  <a:pt x="82" y="37"/>
                  <a:pt x="81" y="37"/>
                  <a:pt x="81" y="37"/>
                </a:cubicBezTo>
                <a:cubicBezTo>
                  <a:pt x="80" y="37"/>
                  <a:pt x="79" y="36"/>
                  <a:pt x="79" y="36"/>
                </a:cubicBezTo>
                <a:cubicBezTo>
                  <a:pt x="79" y="35"/>
                  <a:pt x="79" y="34"/>
                  <a:pt x="80" y="34"/>
                </a:cubicBezTo>
                <a:cubicBezTo>
                  <a:pt x="83" y="30"/>
                  <a:pt x="88" y="27"/>
                  <a:pt x="93" y="26"/>
                </a:cubicBezTo>
                <a:cubicBezTo>
                  <a:pt x="93" y="24"/>
                  <a:pt x="93" y="21"/>
                  <a:pt x="93" y="19"/>
                </a:cubicBezTo>
                <a:cubicBezTo>
                  <a:pt x="93" y="20"/>
                  <a:pt x="92" y="20"/>
                  <a:pt x="91" y="21"/>
                </a:cubicBezTo>
                <a:cubicBezTo>
                  <a:pt x="88" y="23"/>
                  <a:pt x="85" y="25"/>
                  <a:pt x="82" y="28"/>
                </a:cubicBezTo>
                <a:cubicBezTo>
                  <a:pt x="82" y="28"/>
                  <a:pt x="81" y="29"/>
                  <a:pt x="81" y="29"/>
                </a:cubicBezTo>
                <a:cubicBezTo>
                  <a:pt x="80" y="29"/>
                  <a:pt x="80" y="28"/>
                  <a:pt x="79" y="28"/>
                </a:cubicBezTo>
                <a:cubicBezTo>
                  <a:pt x="79" y="27"/>
                  <a:pt x="79" y="26"/>
                  <a:pt x="80" y="26"/>
                </a:cubicBezTo>
                <a:cubicBezTo>
                  <a:pt x="83" y="22"/>
                  <a:pt x="88" y="18"/>
                  <a:pt x="94" y="15"/>
                </a:cubicBezTo>
                <a:cubicBezTo>
                  <a:pt x="94" y="14"/>
                  <a:pt x="94" y="13"/>
                  <a:pt x="94" y="12"/>
                </a:cubicBezTo>
                <a:cubicBezTo>
                  <a:pt x="93" y="12"/>
                  <a:pt x="93" y="12"/>
                  <a:pt x="93" y="12"/>
                </a:cubicBezTo>
                <a:cubicBezTo>
                  <a:pt x="92" y="12"/>
                  <a:pt x="91" y="12"/>
                  <a:pt x="91" y="12"/>
                </a:cubicBezTo>
                <a:cubicBezTo>
                  <a:pt x="89" y="13"/>
                  <a:pt x="88" y="14"/>
                  <a:pt x="85" y="15"/>
                </a:cubicBezTo>
                <a:cubicBezTo>
                  <a:pt x="84" y="16"/>
                  <a:pt x="83" y="16"/>
                  <a:pt x="82" y="17"/>
                </a:cubicBezTo>
                <a:cubicBezTo>
                  <a:pt x="80" y="18"/>
                  <a:pt x="79" y="19"/>
                  <a:pt x="77" y="20"/>
                </a:cubicBezTo>
                <a:cubicBezTo>
                  <a:pt x="77" y="20"/>
                  <a:pt x="77" y="20"/>
                  <a:pt x="77" y="20"/>
                </a:cubicBez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9011" name="任意多边形 1049010"/>
          <p:cNvSpPr/>
          <p:nvPr/>
        </p:nvSpPr>
        <p:spPr bwMode="auto">
          <a:xfrm>
            <a:off x="8736012" y="3867150"/>
            <a:ext cx="46037" cy="39687"/>
          </a:xfrm>
          <a:custGeom>
            <a:avLst/>
            <a:gdLst/>
            <a:ahLst/>
            <a:cxnLst/>
            <a:rect l="0" t="0" r="0" b="0"/>
            <a:pathLst>
              <a:path w="5" h="4">
                <a:moveTo>
                  <a:pt x="3" y="4"/>
                </a:moveTo>
                <a:cubicBezTo>
                  <a:pt x="3" y="4"/>
                  <a:pt x="2" y="4"/>
                  <a:pt x="2" y="4"/>
                </a:cubicBezTo>
                <a:cubicBezTo>
                  <a:pt x="2" y="4"/>
                  <a:pt x="2" y="4"/>
                  <a:pt x="2" y="4"/>
                </a:cubicBezTo>
                <a:cubicBezTo>
                  <a:pt x="1" y="4"/>
                  <a:pt x="0" y="3"/>
                  <a:pt x="0" y="2"/>
                </a:cubicBezTo>
                <a:cubicBezTo>
                  <a:pt x="0" y="2"/>
                  <a:pt x="0" y="1"/>
                  <a:pt x="1" y="1"/>
                </a:cubicBezTo>
                <a:cubicBezTo>
                  <a:pt x="1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4" y="0"/>
                </a:cubicBezTo>
                <a:cubicBezTo>
                  <a:pt x="4" y="0"/>
                  <a:pt x="4" y="0"/>
                  <a:pt x="4" y="0"/>
                </a:cubicBezTo>
                <a:cubicBezTo>
                  <a:pt x="5" y="1"/>
                  <a:pt x="5" y="1"/>
                  <a:pt x="5" y="2"/>
                </a:cubicBezTo>
                <a:cubicBezTo>
                  <a:pt x="5" y="3"/>
                  <a:pt x="5" y="3"/>
                  <a:pt x="4" y="4"/>
                </a:cubicBezTo>
                <a:cubicBezTo>
                  <a:pt x="4" y="4"/>
                  <a:pt x="4" y="4"/>
                  <a:pt x="4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9012" name="任意多边形 1049011"/>
          <p:cNvSpPr/>
          <p:nvPr/>
        </p:nvSpPr>
        <p:spPr bwMode="auto">
          <a:xfrm>
            <a:off x="8753475" y="3887787"/>
            <a:ext cx="9525" cy="19050"/>
          </a:xfrm>
          <a:custGeom>
            <a:avLst/>
            <a:gdLst/>
            <a:ahLst/>
            <a:cxnLst/>
            <a:rect l="0" t="0" r="0" b="0"/>
            <a:pathLst>
              <a:path w="1" h="2">
                <a:moveTo>
                  <a:pt x="1" y="2"/>
                </a:moveTo>
                <a:cubicBezTo>
                  <a:pt x="1" y="2"/>
                  <a:pt x="0" y="2"/>
                  <a:pt x="0" y="2"/>
                </a:cubicBezTo>
                <a:cubicBezTo>
                  <a:pt x="0" y="2"/>
                  <a:pt x="0" y="1"/>
                  <a:pt x="0" y="1"/>
                </a:cubicBezTo>
                <a:cubicBezTo>
                  <a:pt x="0" y="1"/>
                  <a:pt x="0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1"/>
                  <a:pt x="1" y="1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9013" name="任意多边形 1049012"/>
          <p:cNvSpPr/>
          <p:nvPr/>
        </p:nvSpPr>
        <p:spPr bwMode="auto">
          <a:xfrm>
            <a:off x="8753475" y="3867150"/>
            <a:ext cx="9525" cy="20637"/>
          </a:xfrm>
          <a:custGeom>
            <a:avLst/>
            <a:gdLst/>
            <a:ahLst/>
            <a:cxnLst/>
            <a:rect l="0" t="0" r="0" b="0"/>
            <a:pathLst>
              <a:path w="1" h="2">
                <a:moveTo>
                  <a:pt x="1" y="2"/>
                </a:moveTo>
                <a:cubicBezTo>
                  <a:pt x="0" y="2"/>
                  <a:pt x="0" y="1"/>
                  <a:pt x="0" y="1"/>
                </a:cubicBezTo>
                <a:cubicBezTo>
                  <a:pt x="0" y="1"/>
                  <a:pt x="0" y="0"/>
                  <a:pt x="0" y="0"/>
                </a:cubicBezTo>
                <a:cubicBezTo>
                  <a:pt x="0" y="0"/>
                  <a:pt x="1" y="0"/>
                  <a:pt x="1" y="0"/>
                </a:cubicBezTo>
                <a:cubicBezTo>
                  <a:pt x="1" y="0"/>
                  <a:pt x="1" y="0"/>
                  <a:pt x="1" y="1"/>
                </a:cubicBezTo>
                <a:cubicBezTo>
                  <a:pt x="1" y="1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9014" name="任意多边形 1049013"/>
          <p:cNvSpPr/>
          <p:nvPr/>
        </p:nvSpPr>
        <p:spPr bwMode="auto">
          <a:xfrm>
            <a:off x="8875712" y="3805237"/>
            <a:ext cx="53975" cy="41275"/>
          </a:xfrm>
          <a:custGeom>
            <a:avLst/>
            <a:gdLst/>
            <a:ahLst/>
            <a:cxnLst/>
            <a:rect l="0" t="0" r="0" b="0"/>
            <a:pathLst>
              <a:path w="6" h="4">
                <a:moveTo>
                  <a:pt x="5" y="4"/>
                </a:moveTo>
                <a:cubicBezTo>
                  <a:pt x="4" y="4"/>
                  <a:pt x="4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4"/>
                  <a:pt x="2" y="4"/>
                  <a:pt x="2" y="3"/>
                </a:cubicBezTo>
                <a:cubicBezTo>
                  <a:pt x="1" y="3"/>
                  <a:pt x="0" y="3"/>
                  <a:pt x="0" y="2"/>
                </a:cubicBezTo>
                <a:cubicBezTo>
                  <a:pt x="0" y="1"/>
                  <a:pt x="0" y="1"/>
                  <a:pt x="1" y="0"/>
                </a:cubicBezTo>
                <a:cubicBezTo>
                  <a:pt x="1" y="0"/>
                  <a:pt x="2" y="0"/>
                  <a:pt x="2" y="0"/>
                </a:cubicBezTo>
                <a:cubicBezTo>
                  <a:pt x="3" y="0"/>
                  <a:pt x="5" y="0"/>
                  <a:pt x="6" y="1"/>
                </a:cubicBezTo>
                <a:cubicBezTo>
                  <a:pt x="6" y="2"/>
                  <a:pt x="6" y="2"/>
                  <a:pt x="6" y="2"/>
                </a:cubicBezTo>
                <a:cubicBezTo>
                  <a:pt x="6" y="3"/>
                  <a:pt x="6" y="3"/>
                  <a:pt x="6" y="3"/>
                </a:cubicBezTo>
                <a:cubicBezTo>
                  <a:pt x="6" y="4"/>
                  <a:pt x="6" y="4"/>
                  <a:pt x="5" y="4"/>
                </a:cubicBezTo>
                <a:cubicBezTo>
                  <a:pt x="5" y="4"/>
                  <a:pt x="5" y="4"/>
                  <a:pt x="5" y="4"/>
                </a:cubicBez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9015" name="任意多边形 1049014"/>
          <p:cNvSpPr/>
          <p:nvPr/>
        </p:nvSpPr>
        <p:spPr bwMode="auto">
          <a:xfrm>
            <a:off x="8883650" y="3867150"/>
            <a:ext cx="46037" cy="39687"/>
          </a:xfrm>
          <a:custGeom>
            <a:avLst/>
            <a:gdLst/>
            <a:ahLst/>
            <a:cxnLst/>
            <a:rect l="0" t="0" r="0" b="0"/>
            <a:pathLst>
              <a:path w="5" h="4">
                <a:moveTo>
                  <a:pt x="3" y="4"/>
                </a:moveTo>
                <a:cubicBezTo>
                  <a:pt x="3" y="4"/>
                  <a:pt x="2" y="4"/>
                  <a:pt x="2" y="4"/>
                </a:cubicBezTo>
                <a:cubicBezTo>
                  <a:pt x="1" y="4"/>
                  <a:pt x="1" y="3"/>
                  <a:pt x="0" y="2"/>
                </a:cubicBezTo>
                <a:cubicBezTo>
                  <a:pt x="0" y="2"/>
                  <a:pt x="1" y="1"/>
                  <a:pt x="1" y="1"/>
                </a:cubicBezTo>
                <a:cubicBezTo>
                  <a:pt x="1" y="0"/>
                  <a:pt x="2" y="0"/>
                  <a:pt x="2" y="0"/>
                </a:cubicBezTo>
                <a:cubicBezTo>
                  <a:pt x="3" y="0"/>
                  <a:pt x="4" y="0"/>
                  <a:pt x="4" y="1"/>
                </a:cubicBezTo>
                <a:cubicBezTo>
                  <a:pt x="5" y="1"/>
                  <a:pt x="5" y="2"/>
                  <a:pt x="5" y="2"/>
                </a:cubicBezTo>
                <a:cubicBezTo>
                  <a:pt x="5" y="3"/>
                  <a:pt x="4" y="3"/>
                  <a:pt x="4" y="4"/>
                </a:cubicBezTo>
                <a:cubicBezTo>
                  <a:pt x="4" y="4"/>
                  <a:pt x="3" y="4"/>
                  <a:pt x="3" y="4"/>
                </a:cubicBez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9016" name="任意多边形 1049015"/>
          <p:cNvSpPr/>
          <p:nvPr/>
        </p:nvSpPr>
        <p:spPr bwMode="auto">
          <a:xfrm>
            <a:off x="8809038" y="3846512"/>
            <a:ext cx="55562" cy="41275"/>
          </a:xfrm>
          <a:custGeom>
            <a:avLst/>
            <a:gdLst/>
            <a:ahLst/>
            <a:cxnLst/>
            <a:rect l="0" t="0" r="0" b="0"/>
            <a:pathLst>
              <a:path w="6" h="4">
                <a:moveTo>
                  <a:pt x="2" y="4"/>
                </a:moveTo>
                <a:cubicBezTo>
                  <a:pt x="1" y="4"/>
                  <a:pt x="0" y="3"/>
                  <a:pt x="0" y="2"/>
                </a:cubicBezTo>
                <a:cubicBezTo>
                  <a:pt x="0" y="1"/>
                  <a:pt x="0" y="1"/>
                  <a:pt x="1" y="0"/>
                </a:cubicBezTo>
                <a:cubicBezTo>
                  <a:pt x="1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3" y="0"/>
                  <a:pt x="4" y="0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6" y="1"/>
                  <a:pt x="5" y="2"/>
                  <a:pt x="5" y="3"/>
                </a:cubicBezTo>
                <a:cubicBezTo>
                  <a:pt x="5" y="3"/>
                  <a:pt x="5" y="3"/>
                  <a:pt x="5" y="3"/>
                </a:cubicBezTo>
                <a:cubicBezTo>
                  <a:pt x="4" y="4"/>
                  <a:pt x="3" y="4"/>
                  <a:pt x="3" y="4"/>
                </a:cubicBezTo>
                <a:cubicBezTo>
                  <a:pt x="3" y="4"/>
                  <a:pt x="2" y="4"/>
                  <a:pt x="2" y="4"/>
                </a:cubicBez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9017" name="任意多边形 1049016"/>
          <p:cNvSpPr/>
          <p:nvPr/>
        </p:nvSpPr>
        <p:spPr bwMode="auto">
          <a:xfrm>
            <a:off x="8977312" y="3805237"/>
            <a:ext cx="55562" cy="41275"/>
          </a:xfrm>
          <a:custGeom>
            <a:avLst/>
            <a:gdLst/>
            <a:ahLst/>
            <a:cxnLst/>
            <a:rect l="0" t="0" r="0" b="0"/>
            <a:pathLst>
              <a:path w="6" h="4">
                <a:moveTo>
                  <a:pt x="2" y="4"/>
                </a:moveTo>
                <a:cubicBezTo>
                  <a:pt x="1" y="4"/>
                  <a:pt x="0" y="3"/>
                  <a:pt x="0" y="2"/>
                </a:cubicBezTo>
                <a:cubicBezTo>
                  <a:pt x="0" y="2"/>
                  <a:pt x="0" y="1"/>
                  <a:pt x="1" y="1"/>
                </a:cubicBezTo>
                <a:cubicBezTo>
                  <a:pt x="1" y="1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cubicBezTo>
                  <a:pt x="5" y="0"/>
                  <a:pt x="6" y="1"/>
                  <a:pt x="6" y="2"/>
                </a:cubicBezTo>
                <a:cubicBezTo>
                  <a:pt x="6" y="2"/>
                  <a:pt x="6" y="3"/>
                  <a:pt x="5" y="3"/>
                </a:cubicBezTo>
                <a:cubicBezTo>
                  <a:pt x="5" y="3"/>
                  <a:pt x="4" y="4"/>
                  <a:pt x="4" y="4"/>
                </a:cubicBezTo>
                <a:cubicBezTo>
                  <a:pt x="3" y="4"/>
                  <a:pt x="3" y="4"/>
                  <a:pt x="2" y="4"/>
                </a:cubicBez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9018" name="任意多边形 1049017"/>
          <p:cNvSpPr/>
          <p:nvPr/>
        </p:nvSpPr>
        <p:spPr bwMode="auto">
          <a:xfrm>
            <a:off x="9032875" y="3867150"/>
            <a:ext cx="46037" cy="49212"/>
          </a:xfrm>
          <a:custGeom>
            <a:avLst/>
            <a:gdLst/>
            <a:ahLst/>
            <a:cxnLst/>
            <a:rect l="0" t="0" r="0" b="0"/>
            <a:pathLst>
              <a:path w="5" h="5">
                <a:moveTo>
                  <a:pt x="3" y="5"/>
                </a:moveTo>
                <a:cubicBezTo>
                  <a:pt x="2" y="5"/>
                  <a:pt x="2" y="4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2"/>
                  <a:pt x="0" y="1"/>
                  <a:pt x="1" y="0"/>
                </a:cubicBezTo>
                <a:cubicBezTo>
                  <a:pt x="1" y="0"/>
                  <a:pt x="2" y="0"/>
                  <a:pt x="3" y="0"/>
                </a:cubicBezTo>
                <a:cubicBezTo>
                  <a:pt x="3" y="0"/>
                  <a:pt x="3" y="0"/>
                  <a:pt x="4" y="0"/>
                </a:cubicBezTo>
                <a:cubicBezTo>
                  <a:pt x="4" y="0"/>
                  <a:pt x="5" y="1"/>
                  <a:pt x="5" y="2"/>
                </a:cubicBezTo>
                <a:cubicBezTo>
                  <a:pt x="5" y="2"/>
                  <a:pt x="5" y="2"/>
                  <a:pt x="5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4"/>
                  <a:pt x="4" y="4"/>
                  <a:pt x="4" y="4"/>
                </a:cubicBezTo>
                <a:cubicBezTo>
                  <a:pt x="4" y="4"/>
                  <a:pt x="3" y="5"/>
                  <a:pt x="3" y="5"/>
                </a:cubicBez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9019" name="任意多边形 1049018"/>
          <p:cNvSpPr/>
          <p:nvPr/>
        </p:nvSpPr>
        <p:spPr bwMode="auto">
          <a:xfrm>
            <a:off x="8966200" y="3856037"/>
            <a:ext cx="57150" cy="39687"/>
          </a:xfrm>
          <a:custGeom>
            <a:avLst/>
            <a:gdLst/>
            <a:ahLst/>
            <a:cxnLst/>
            <a:rect l="0" t="0" r="0" b="0"/>
            <a:pathLst>
              <a:path w="6" h="4">
                <a:moveTo>
                  <a:pt x="2" y="4"/>
                </a:moveTo>
                <a:cubicBezTo>
                  <a:pt x="1" y="4"/>
                  <a:pt x="0" y="3"/>
                  <a:pt x="0" y="2"/>
                </a:cubicBezTo>
                <a:cubicBezTo>
                  <a:pt x="0" y="1"/>
                  <a:pt x="0" y="1"/>
                  <a:pt x="1" y="0"/>
                </a:cubicBezTo>
                <a:cubicBezTo>
                  <a:pt x="1" y="0"/>
                  <a:pt x="1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3" y="0"/>
                  <a:pt x="3" y="0"/>
                  <a:pt x="3" y="0"/>
                </a:cubicBezTo>
                <a:cubicBezTo>
                  <a:pt x="4" y="0"/>
                  <a:pt x="5" y="0"/>
                  <a:pt x="5" y="1"/>
                </a:cubicBezTo>
                <a:cubicBezTo>
                  <a:pt x="6" y="1"/>
                  <a:pt x="6" y="2"/>
                  <a:pt x="5" y="3"/>
                </a:cubicBezTo>
                <a:cubicBezTo>
                  <a:pt x="5" y="4"/>
                  <a:pt x="4" y="4"/>
                  <a:pt x="3" y="4"/>
                </a:cubicBezTo>
                <a:lnTo>
                  <a:pt x="2" y="4"/>
                </a:ln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9020" name="任意多边形 1049019"/>
          <p:cNvSpPr/>
          <p:nvPr/>
        </p:nvSpPr>
        <p:spPr bwMode="auto">
          <a:xfrm>
            <a:off x="9423400" y="5948362"/>
            <a:ext cx="417512" cy="55562"/>
          </a:xfrm>
          <a:custGeom>
            <a:avLst/>
            <a:gdLst/>
            <a:ahLst/>
            <a:cxnLst/>
            <a:rect l="0" t="0" r="0" b="0"/>
            <a:pathLst>
              <a:path w="45" h="4">
                <a:moveTo>
                  <a:pt x="37" y="4"/>
                </a:moveTo>
                <a:cubicBezTo>
                  <a:pt x="33" y="4"/>
                  <a:pt x="30" y="4"/>
                  <a:pt x="27" y="4"/>
                </a:cubicBezTo>
                <a:cubicBezTo>
                  <a:pt x="25" y="4"/>
                  <a:pt x="23" y="4"/>
                  <a:pt x="21" y="4"/>
                </a:cubicBezTo>
                <a:cubicBezTo>
                  <a:pt x="10" y="4"/>
                  <a:pt x="10" y="4"/>
                  <a:pt x="10" y="4"/>
                </a:cubicBezTo>
                <a:cubicBezTo>
                  <a:pt x="9" y="4"/>
                  <a:pt x="9" y="4"/>
                  <a:pt x="8" y="4"/>
                </a:cubicBezTo>
                <a:cubicBezTo>
                  <a:pt x="8" y="4"/>
                  <a:pt x="7" y="4"/>
                  <a:pt x="6" y="4"/>
                </a:cubicBezTo>
                <a:cubicBezTo>
                  <a:pt x="5" y="4"/>
                  <a:pt x="3" y="4"/>
                  <a:pt x="1" y="3"/>
                </a:cubicBezTo>
                <a:cubicBezTo>
                  <a:pt x="0" y="3"/>
                  <a:pt x="0" y="3"/>
                  <a:pt x="0" y="2"/>
                </a:cubicBezTo>
                <a:cubicBezTo>
                  <a:pt x="0" y="1"/>
                  <a:pt x="0" y="1"/>
                  <a:pt x="1" y="1"/>
                </a:cubicBezTo>
                <a:cubicBezTo>
                  <a:pt x="3" y="0"/>
                  <a:pt x="5" y="0"/>
                  <a:pt x="7" y="0"/>
                </a:cubicBezTo>
                <a:cubicBezTo>
                  <a:pt x="7" y="0"/>
                  <a:pt x="8" y="0"/>
                  <a:pt x="9" y="0"/>
                </a:cubicBezTo>
                <a:cubicBezTo>
                  <a:pt x="9" y="0"/>
                  <a:pt x="10" y="0"/>
                  <a:pt x="11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24" y="0"/>
                  <a:pt x="26" y="0"/>
                  <a:pt x="28" y="0"/>
                </a:cubicBezTo>
                <a:cubicBezTo>
                  <a:pt x="31" y="0"/>
                  <a:pt x="34" y="0"/>
                  <a:pt x="37" y="0"/>
                </a:cubicBezTo>
                <a:cubicBezTo>
                  <a:pt x="39" y="0"/>
                  <a:pt x="41" y="0"/>
                  <a:pt x="44" y="0"/>
                </a:cubicBezTo>
                <a:cubicBezTo>
                  <a:pt x="45" y="0"/>
                  <a:pt x="45" y="1"/>
                  <a:pt x="45" y="2"/>
                </a:cubicBezTo>
                <a:cubicBezTo>
                  <a:pt x="45" y="3"/>
                  <a:pt x="45" y="4"/>
                  <a:pt x="44" y="4"/>
                </a:cubicBezTo>
                <a:cubicBezTo>
                  <a:pt x="42" y="4"/>
                  <a:pt x="39" y="4"/>
                  <a:pt x="37" y="4"/>
                </a:cubicBez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9021" name="任意多边形 1049020"/>
          <p:cNvSpPr/>
          <p:nvPr/>
        </p:nvSpPr>
        <p:spPr bwMode="auto">
          <a:xfrm>
            <a:off x="9385300" y="3536950"/>
            <a:ext cx="781050" cy="2520950"/>
          </a:xfrm>
          <a:custGeom>
            <a:avLst/>
            <a:gdLst/>
            <a:ahLst/>
            <a:cxnLst/>
            <a:rect l="0" t="0" r="0" b="0"/>
            <a:pathLst>
              <a:path w="84" h="184">
                <a:moveTo>
                  <a:pt x="58" y="184"/>
                </a:moveTo>
                <a:cubicBezTo>
                  <a:pt x="56" y="184"/>
                  <a:pt x="55" y="183"/>
                  <a:pt x="55" y="182"/>
                </a:cubicBezTo>
                <a:cubicBezTo>
                  <a:pt x="54" y="181"/>
                  <a:pt x="55" y="180"/>
                  <a:pt x="55" y="179"/>
                </a:cubicBezTo>
                <a:cubicBezTo>
                  <a:pt x="55" y="179"/>
                  <a:pt x="55" y="179"/>
                  <a:pt x="55" y="179"/>
                </a:cubicBezTo>
                <a:cubicBezTo>
                  <a:pt x="55" y="179"/>
                  <a:pt x="55" y="179"/>
                  <a:pt x="55" y="179"/>
                </a:cubicBezTo>
                <a:cubicBezTo>
                  <a:pt x="55" y="179"/>
                  <a:pt x="55" y="180"/>
                  <a:pt x="55" y="180"/>
                </a:cubicBezTo>
                <a:cubicBezTo>
                  <a:pt x="54" y="180"/>
                  <a:pt x="53" y="179"/>
                  <a:pt x="53" y="178"/>
                </a:cubicBezTo>
                <a:cubicBezTo>
                  <a:pt x="53" y="177"/>
                  <a:pt x="53" y="176"/>
                  <a:pt x="54" y="175"/>
                </a:cubicBezTo>
                <a:cubicBezTo>
                  <a:pt x="54" y="175"/>
                  <a:pt x="55" y="174"/>
                  <a:pt x="55" y="174"/>
                </a:cubicBezTo>
                <a:cubicBezTo>
                  <a:pt x="55" y="173"/>
                  <a:pt x="55" y="172"/>
                  <a:pt x="55" y="171"/>
                </a:cubicBezTo>
                <a:cubicBezTo>
                  <a:pt x="55" y="172"/>
                  <a:pt x="54" y="172"/>
                  <a:pt x="53" y="172"/>
                </a:cubicBezTo>
                <a:cubicBezTo>
                  <a:pt x="53" y="172"/>
                  <a:pt x="53" y="172"/>
                  <a:pt x="52" y="172"/>
                </a:cubicBezTo>
                <a:cubicBezTo>
                  <a:pt x="51" y="171"/>
                  <a:pt x="51" y="171"/>
                  <a:pt x="51" y="169"/>
                </a:cubicBezTo>
                <a:cubicBezTo>
                  <a:pt x="51" y="168"/>
                  <a:pt x="52" y="167"/>
                  <a:pt x="53" y="167"/>
                </a:cubicBezTo>
                <a:cubicBezTo>
                  <a:pt x="53" y="167"/>
                  <a:pt x="53" y="167"/>
                  <a:pt x="53" y="167"/>
                </a:cubicBezTo>
                <a:cubicBezTo>
                  <a:pt x="53" y="167"/>
                  <a:pt x="53" y="167"/>
                  <a:pt x="54" y="167"/>
                </a:cubicBezTo>
                <a:cubicBezTo>
                  <a:pt x="54" y="167"/>
                  <a:pt x="55" y="167"/>
                  <a:pt x="56" y="167"/>
                </a:cubicBezTo>
                <a:cubicBezTo>
                  <a:pt x="56" y="165"/>
                  <a:pt x="56" y="163"/>
                  <a:pt x="56" y="160"/>
                </a:cubicBezTo>
                <a:cubicBezTo>
                  <a:pt x="55" y="160"/>
                  <a:pt x="55" y="160"/>
                  <a:pt x="55" y="159"/>
                </a:cubicBezTo>
                <a:cubicBezTo>
                  <a:pt x="55" y="158"/>
                  <a:pt x="55" y="157"/>
                  <a:pt x="56" y="157"/>
                </a:cubicBezTo>
                <a:cubicBezTo>
                  <a:pt x="56" y="155"/>
                  <a:pt x="56" y="154"/>
                  <a:pt x="56" y="153"/>
                </a:cubicBezTo>
                <a:cubicBezTo>
                  <a:pt x="56" y="153"/>
                  <a:pt x="56" y="153"/>
                  <a:pt x="56" y="153"/>
                </a:cubicBezTo>
                <a:cubicBezTo>
                  <a:pt x="56" y="153"/>
                  <a:pt x="56" y="153"/>
                  <a:pt x="56" y="153"/>
                </a:cubicBezTo>
                <a:cubicBezTo>
                  <a:pt x="55" y="153"/>
                  <a:pt x="54" y="153"/>
                  <a:pt x="54" y="152"/>
                </a:cubicBezTo>
                <a:cubicBezTo>
                  <a:pt x="54" y="151"/>
                  <a:pt x="54" y="150"/>
                  <a:pt x="55" y="150"/>
                </a:cubicBezTo>
                <a:cubicBezTo>
                  <a:pt x="55" y="150"/>
                  <a:pt x="56" y="150"/>
                  <a:pt x="56" y="149"/>
                </a:cubicBezTo>
                <a:cubicBezTo>
                  <a:pt x="56" y="148"/>
                  <a:pt x="56" y="146"/>
                  <a:pt x="56" y="144"/>
                </a:cubicBezTo>
                <a:cubicBezTo>
                  <a:pt x="56" y="144"/>
                  <a:pt x="56" y="144"/>
                  <a:pt x="56" y="144"/>
                </a:cubicBezTo>
                <a:cubicBezTo>
                  <a:pt x="55" y="144"/>
                  <a:pt x="54" y="144"/>
                  <a:pt x="54" y="143"/>
                </a:cubicBezTo>
                <a:cubicBezTo>
                  <a:pt x="54" y="142"/>
                  <a:pt x="54" y="141"/>
                  <a:pt x="55" y="141"/>
                </a:cubicBezTo>
                <a:cubicBezTo>
                  <a:pt x="55" y="141"/>
                  <a:pt x="56" y="140"/>
                  <a:pt x="56" y="140"/>
                </a:cubicBezTo>
                <a:cubicBezTo>
                  <a:pt x="57" y="140"/>
                  <a:pt x="57" y="140"/>
                  <a:pt x="57" y="140"/>
                </a:cubicBezTo>
                <a:cubicBezTo>
                  <a:pt x="57" y="138"/>
                  <a:pt x="57" y="136"/>
                  <a:pt x="57" y="134"/>
                </a:cubicBezTo>
                <a:cubicBezTo>
                  <a:pt x="57" y="133"/>
                  <a:pt x="57" y="133"/>
                  <a:pt x="57" y="133"/>
                </a:cubicBezTo>
                <a:cubicBezTo>
                  <a:pt x="56" y="133"/>
                  <a:pt x="56" y="132"/>
                  <a:pt x="56" y="132"/>
                </a:cubicBezTo>
                <a:cubicBezTo>
                  <a:pt x="56" y="131"/>
                  <a:pt x="56" y="131"/>
                  <a:pt x="57" y="131"/>
                </a:cubicBezTo>
                <a:cubicBezTo>
                  <a:pt x="57" y="125"/>
                  <a:pt x="57" y="119"/>
                  <a:pt x="57" y="113"/>
                </a:cubicBezTo>
                <a:cubicBezTo>
                  <a:pt x="57" y="113"/>
                  <a:pt x="57" y="113"/>
                  <a:pt x="57" y="113"/>
                </a:cubicBezTo>
                <a:cubicBezTo>
                  <a:pt x="56" y="113"/>
                  <a:pt x="55" y="112"/>
                  <a:pt x="55" y="112"/>
                </a:cubicBezTo>
                <a:cubicBezTo>
                  <a:pt x="55" y="111"/>
                  <a:pt x="55" y="110"/>
                  <a:pt x="56" y="110"/>
                </a:cubicBezTo>
                <a:cubicBezTo>
                  <a:pt x="57" y="109"/>
                  <a:pt x="57" y="109"/>
                  <a:pt x="57" y="109"/>
                </a:cubicBezTo>
                <a:cubicBezTo>
                  <a:pt x="57" y="107"/>
                  <a:pt x="57" y="105"/>
                  <a:pt x="57" y="103"/>
                </a:cubicBezTo>
                <a:cubicBezTo>
                  <a:pt x="57" y="103"/>
                  <a:pt x="56" y="103"/>
                  <a:pt x="56" y="103"/>
                </a:cubicBezTo>
                <a:cubicBezTo>
                  <a:pt x="56" y="103"/>
                  <a:pt x="55" y="103"/>
                  <a:pt x="55" y="102"/>
                </a:cubicBezTo>
                <a:cubicBezTo>
                  <a:pt x="54" y="101"/>
                  <a:pt x="54" y="101"/>
                  <a:pt x="55" y="100"/>
                </a:cubicBezTo>
                <a:cubicBezTo>
                  <a:pt x="56" y="100"/>
                  <a:pt x="56" y="99"/>
                  <a:pt x="57" y="99"/>
                </a:cubicBezTo>
                <a:cubicBezTo>
                  <a:pt x="57" y="97"/>
                  <a:pt x="57" y="95"/>
                  <a:pt x="57" y="94"/>
                </a:cubicBezTo>
                <a:cubicBezTo>
                  <a:pt x="56" y="94"/>
                  <a:pt x="56" y="94"/>
                  <a:pt x="55" y="94"/>
                </a:cubicBezTo>
                <a:cubicBezTo>
                  <a:pt x="55" y="95"/>
                  <a:pt x="55" y="95"/>
                  <a:pt x="54" y="95"/>
                </a:cubicBezTo>
                <a:cubicBezTo>
                  <a:pt x="54" y="95"/>
                  <a:pt x="53" y="94"/>
                  <a:pt x="53" y="93"/>
                </a:cubicBezTo>
                <a:cubicBezTo>
                  <a:pt x="53" y="92"/>
                  <a:pt x="53" y="91"/>
                  <a:pt x="54" y="91"/>
                </a:cubicBezTo>
                <a:cubicBezTo>
                  <a:pt x="55" y="91"/>
                  <a:pt x="56" y="90"/>
                  <a:pt x="57" y="90"/>
                </a:cubicBezTo>
                <a:cubicBezTo>
                  <a:pt x="57" y="85"/>
                  <a:pt x="57" y="85"/>
                  <a:pt x="57" y="85"/>
                </a:cubicBezTo>
                <a:cubicBezTo>
                  <a:pt x="56" y="79"/>
                  <a:pt x="56" y="73"/>
                  <a:pt x="56" y="67"/>
                </a:cubicBezTo>
                <a:cubicBezTo>
                  <a:pt x="56" y="66"/>
                  <a:pt x="56" y="66"/>
                  <a:pt x="56" y="66"/>
                </a:cubicBezTo>
                <a:cubicBezTo>
                  <a:pt x="56" y="63"/>
                  <a:pt x="56" y="63"/>
                  <a:pt x="56" y="63"/>
                </a:cubicBezTo>
                <a:cubicBezTo>
                  <a:pt x="56" y="60"/>
                  <a:pt x="56" y="58"/>
                  <a:pt x="56" y="55"/>
                </a:cubicBezTo>
                <a:cubicBezTo>
                  <a:pt x="56" y="51"/>
                  <a:pt x="55" y="46"/>
                  <a:pt x="55" y="42"/>
                </a:cubicBezTo>
                <a:cubicBezTo>
                  <a:pt x="55" y="37"/>
                  <a:pt x="55" y="32"/>
                  <a:pt x="55" y="26"/>
                </a:cubicBezTo>
                <a:cubicBezTo>
                  <a:pt x="54" y="22"/>
                  <a:pt x="54" y="18"/>
                  <a:pt x="53" y="14"/>
                </a:cubicBezTo>
                <a:cubicBezTo>
                  <a:pt x="48" y="15"/>
                  <a:pt x="43" y="15"/>
                  <a:pt x="37" y="15"/>
                </a:cubicBezTo>
                <a:cubicBezTo>
                  <a:pt x="34" y="15"/>
                  <a:pt x="31" y="15"/>
                  <a:pt x="28" y="15"/>
                </a:cubicBezTo>
                <a:cubicBezTo>
                  <a:pt x="26" y="15"/>
                  <a:pt x="26" y="15"/>
                  <a:pt x="26" y="15"/>
                </a:cubicBezTo>
                <a:cubicBezTo>
                  <a:pt x="22" y="15"/>
                  <a:pt x="17" y="15"/>
                  <a:pt x="12" y="15"/>
                </a:cubicBezTo>
                <a:cubicBezTo>
                  <a:pt x="10" y="14"/>
                  <a:pt x="8" y="14"/>
                  <a:pt x="6" y="14"/>
                </a:cubicBezTo>
                <a:cubicBezTo>
                  <a:pt x="4" y="14"/>
                  <a:pt x="3" y="14"/>
                  <a:pt x="1" y="14"/>
                </a:cubicBezTo>
                <a:cubicBezTo>
                  <a:pt x="1" y="14"/>
                  <a:pt x="0" y="13"/>
                  <a:pt x="0" y="12"/>
                </a:cubicBezTo>
                <a:cubicBezTo>
                  <a:pt x="0" y="12"/>
                  <a:pt x="1" y="11"/>
                  <a:pt x="1" y="11"/>
                </a:cubicBezTo>
                <a:cubicBezTo>
                  <a:pt x="5" y="11"/>
                  <a:pt x="8" y="11"/>
                  <a:pt x="11" y="11"/>
                </a:cubicBezTo>
                <a:cubicBezTo>
                  <a:pt x="12" y="11"/>
                  <a:pt x="12" y="11"/>
                  <a:pt x="13" y="11"/>
                </a:cubicBezTo>
                <a:cubicBezTo>
                  <a:pt x="15" y="11"/>
                  <a:pt x="17" y="11"/>
                  <a:pt x="18" y="11"/>
                </a:cubicBezTo>
                <a:cubicBezTo>
                  <a:pt x="21" y="11"/>
                  <a:pt x="24" y="11"/>
                  <a:pt x="27" y="11"/>
                </a:cubicBezTo>
                <a:cubicBezTo>
                  <a:pt x="28" y="11"/>
                  <a:pt x="29" y="11"/>
                  <a:pt x="30" y="11"/>
                </a:cubicBezTo>
                <a:cubicBezTo>
                  <a:pt x="30" y="11"/>
                  <a:pt x="30" y="11"/>
                  <a:pt x="31" y="11"/>
                </a:cubicBezTo>
                <a:cubicBezTo>
                  <a:pt x="31" y="11"/>
                  <a:pt x="31" y="11"/>
                  <a:pt x="31" y="11"/>
                </a:cubicBezTo>
                <a:cubicBezTo>
                  <a:pt x="31" y="10"/>
                  <a:pt x="31" y="10"/>
                  <a:pt x="31" y="9"/>
                </a:cubicBezTo>
                <a:cubicBezTo>
                  <a:pt x="32" y="9"/>
                  <a:pt x="32" y="9"/>
                  <a:pt x="33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33" y="9"/>
                  <a:pt x="34" y="9"/>
                  <a:pt x="34" y="9"/>
                </a:cubicBezTo>
                <a:cubicBezTo>
                  <a:pt x="35" y="9"/>
                  <a:pt x="35" y="10"/>
                  <a:pt x="35" y="11"/>
                </a:cubicBezTo>
                <a:cubicBezTo>
                  <a:pt x="35" y="11"/>
                  <a:pt x="35" y="11"/>
                  <a:pt x="35" y="11"/>
                </a:cubicBezTo>
                <a:cubicBezTo>
                  <a:pt x="38" y="11"/>
                  <a:pt x="41" y="11"/>
                  <a:pt x="44" y="11"/>
                </a:cubicBezTo>
                <a:cubicBezTo>
                  <a:pt x="44" y="10"/>
                  <a:pt x="45" y="10"/>
                  <a:pt x="45" y="9"/>
                </a:cubicBezTo>
                <a:cubicBezTo>
                  <a:pt x="45" y="9"/>
                  <a:pt x="46" y="9"/>
                  <a:pt x="46" y="9"/>
                </a:cubicBezTo>
                <a:cubicBezTo>
                  <a:pt x="46" y="9"/>
                  <a:pt x="46" y="9"/>
                  <a:pt x="46" y="9"/>
                </a:cubicBezTo>
                <a:cubicBezTo>
                  <a:pt x="46" y="9"/>
                  <a:pt x="46" y="9"/>
                  <a:pt x="46" y="9"/>
                </a:cubicBezTo>
                <a:cubicBezTo>
                  <a:pt x="47" y="9"/>
                  <a:pt x="47" y="10"/>
                  <a:pt x="48" y="10"/>
                </a:cubicBezTo>
                <a:cubicBezTo>
                  <a:pt x="48" y="10"/>
                  <a:pt x="48" y="10"/>
                  <a:pt x="48" y="10"/>
                </a:cubicBezTo>
                <a:cubicBezTo>
                  <a:pt x="50" y="10"/>
                  <a:pt x="53" y="10"/>
                  <a:pt x="55" y="10"/>
                </a:cubicBezTo>
                <a:cubicBezTo>
                  <a:pt x="55" y="10"/>
                  <a:pt x="55" y="10"/>
                  <a:pt x="55" y="10"/>
                </a:cubicBezTo>
                <a:cubicBezTo>
                  <a:pt x="56" y="10"/>
                  <a:pt x="56" y="10"/>
                  <a:pt x="56" y="10"/>
                </a:cubicBezTo>
                <a:cubicBezTo>
                  <a:pt x="57" y="10"/>
                  <a:pt x="57" y="10"/>
                  <a:pt x="57" y="9"/>
                </a:cubicBezTo>
                <a:cubicBezTo>
                  <a:pt x="58" y="9"/>
                  <a:pt x="58" y="9"/>
                  <a:pt x="58" y="9"/>
                </a:cubicBezTo>
                <a:cubicBezTo>
                  <a:pt x="60" y="7"/>
                  <a:pt x="62" y="6"/>
                  <a:pt x="64" y="5"/>
                </a:cubicBezTo>
                <a:cubicBezTo>
                  <a:pt x="66" y="4"/>
                  <a:pt x="69" y="2"/>
                  <a:pt x="71" y="1"/>
                </a:cubicBezTo>
                <a:cubicBezTo>
                  <a:pt x="72" y="1"/>
                  <a:pt x="72" y="1"/>
                  <a:pt x="72" y="1"/>
                </a:cubicBezTo>
                <a:cubicBezTo>
                  <a:pt x="73" y="1"/>
                  <a:pt x="74" y="0"/>
                  <a:pt x="75" y="0"/>
                </a:cubicBezTo>
                <a:cubicBezTo>
                  <a:pt x="76" y="0"/>
                  <a:pt x="77" y="0"/>
                  <a:pt x="77" y="1"/>
                </a:cubicBezTo>
                <a:cubicBezTo>
                  <a:pt x="78" y="1"/>
                  <a:pt x="78" y="1"/>
                  <a:pt x="78" y="2"/>
                </a:cubicBezTo>
                <a:cubicBezTo>
                  <a:pt x="78" y="2"/>
                  <a:pt x="78" y="3"/>
                  <a:pt x="77" y="3"/>
                </a:cubicBezTo>
                <a:cubicBezTo>
                  <a:pt x="77" y="3"/>
                  <a:pt x="77" y="3"/>
                  <a:pt x="77" y="3"/>
                </a:cubicBezTo>
                <a:cubicBezTo>
                  <a:pt x="77" y="3"/>
                  <a:pt x="77" y="4"/>
                  <a:pt x="78" y="4"/>
                </a:cubicBezTo>
                <a:cubicBezTo>
                  <a:pt x="78" y="5"/>
                  <a:pt x="78" y="7"/>
                  <a:pt x="78" y="9"/>
                </a:cubicBezTo>
                <a:cubicBezTo>
                  <a:pt x="78" y="9"/>
                  <a:pt x="78" y="9"/>
                  <a:pt x="78" y="9"/>
                </a:cubicBezTo>
                <a:cubicBezTo>
                  <a:pt x="78" y="9"/>
                  <a:pt x="79" y="9"/>
                  <a:pt x="79" y="9"/>
                </a:cubicBezTo>
                <a:cubicBezTo>
                  <a:pt x="79" y="9"/>
                  <a:pt x="80" y="9"/>
                  <a:pt x="80" y="10"/>
                </a:cubicBezTo>
                <a:cubicBezTo>
                  <a:pt x="80" y="10"/>
                  <a:pt x="80" y="11"/>
                  <a:pt x="80" y="11"/>
                </a:cubicBezTo>
                <a:cubicBezTo>
                  <a:pt x="79" y="12"/>
                  <a:pt x="79" y="12"/>
                  <a:pt x="78" y="13"/>
                </a:cubicBezTo>
                <a:cubicBezTo>
                  <a:pt x="78" y="15"/>
                  <a:pt x="78" y="17"/>
                  <a:pt x="78" y="19"/>
                </a:cubicBezTo>
                <a:cubicBezTo>
                  <a:pt x="79" y="19"/>
                  <a:pt x="79" y="19"/>
                  <a:pt x="79" y="19"/>
                </a:cubicBezTo>
                <a:cubicBezTo>
                  <a:pt x="80" y="18"/>
                  <a:pt x="80" y="18"/>
                  <a:pt x="80" y="18"/>
                </a:cubicBezTo>
                <a:cubicBezTo>
                  <a:pt x="81" y="18"/>
                  <a:pt x="81" y="19"/>
                  <a:pt x="81" y="19"/>
                </a:cubicBezTo>
                <a:cubicBezTo>
                  <a:pt x="82" y="20"/>
                  <a:pt x="81" y="20"/>
                  <a:pt x="81" y="21"/>
                </a:cubicBezTo>
                <a:cubicBezTo>
                  <a:pt x="80" y="22"/>
                  <a:pt x="79" y="23"/>
                  <a:pt x="78" y="24"/>
                </a:cubicBezTo>
                <a:cubicBezTo>
                  <a:pt x="78" y="28"/>
                  <a:pt x="78" y="33"/>
                  <a:pt x="78" y="36"/>
                </a:cubicBezTo>
                <a:cubicBezTo>
                  <a:pt x="79" y="37"/>
                  <a:pt x="79" y="37"/>
                  <a:pt x="78" y="38"/>
                </a:cubicBezTo>
                <a:cubicBezTo>
                  <a:pt x="78" y="38"/>
                  <a:pt x="78" y="38"/>
                  <a:pt x="78" y="38"/>
                </a:cubicBezTo>
                <a:cubicBezTo>
                  <a:pt x="78" y="42"/>
                  <a:pt x="78" y="42"/>
                  <a:pt x="78" y="42"/>
                </a:cubicBezTo>
                <a:cubicBezTo>
                  <a:pt x="78" y="42"/>
                  <a:pt x="78" y="43"/>
                  <a:pt x="78" y="43"/>
                </a:cubicBezTo>
                <a:cubicBezTo>
                  <a:pt x="78" y="43"/>
                  <a:pt x="78" y="44"/>
                  <a:pt x="78" y="44"/>
                </a:cubicBezTo>
                <a:cubicBezTo>
                  <a:pt x="78" y="45"/>
                  <a:pt x="78" y="45"/>
                  <a:pt x="78" y="45"/>
                </a:cubicBezTo>
                <a:cubicBezTo>
                  <a:pt x="78" y="49"/>
                  <a:pt x="78" y="54"/>
                  <a:pt x="78" y="59"/>
                </a:cubicBezTo>
                <a:cubicBezTo>
                  <a:pt x="78" y="59"/>
                  <a:pt x="78" y="59"/>
                  <a:pt x="78" y="59"/>
                </a:cubicBezTo>
                <a:cubicBezTo>
                  <a:pt x="79" y="59"/>
                  <a:pt x="79" y="59"/>
                  <a:pt x="79" y="59"/>
                </a:cubicBezTo>
                <a:cubicBezTo>
                  <a:pt x="79" y="59"/>
                  <a:pt x="80" y="59"/>
                  <a:pt x="80" y="60"/>
                </a:cubicBezTo>
                <a:cubicBezTo>
                  <a:pt x="80" y="60"/>
                  <a:pt x="80" y="61"/>
                  <a:pt x="80" y="61"/>
                </a:cubicBezTo>
                <a:cubicBezTo>
                  <a:pt x="79" y="62"/>
                  <a:pt x="79" y="63"/>
                  <a:pt x="78" y="63"/>
                </a:cubicBezTo>
                <a:cubicBezTo>
                  <a:pt x="78" y="67"/>
                  <a:pt x="78" y="67"/>
                  <a:pt x="78" y="67"/>
                </a:cubicBezTo>
                <a:cubicBezTo>
                  <a:pt x="79" y="67"/>
                  <a:pt x="79" y="67"/>
                  <a:pt x="80" y="66"/>
                </a:cubicBezTo>
                <a:cubicBezTo>
                  <a:pt x="80" y="66"/>
                  <a:pt x="80" y="66"/>
                  <a:pt x="80" y="66"/>
                </a:cubicBezTo>
                <a:cubicBezTo>
                  <a:pt x="80" y="66"/>
                  <a:pt x="81" y="67"/>
                  <a:pt x="81" y="67"/>
                </a:cubicBezTo>
                <a:cubicBezTo>
                  <a:pt x="81" y="68"/>
                  <a:pt x="81" y="68"/>
                  <a:pt x="81" y="69"/>
                </a:cubicBezTo>
                <a:cubicBezTo>
                  <a:pt x="80" y="70"/>
                  <a:pt x="79" y="71"/>
                  <a:pt x="78" y="72"/>
                </a:cubicBezTo>
                <a:cubicBezTo>
                  <a:pt x="78" y="86"/>
                  <a:pt x="78" y="86"/>
                  <a:pt x="78" y="86"/>
                </a:cubicBezTo>
                <a:cubicBezTo>
                  <a:pt x="78" y="85"/>
                  <a:pt x="78" y="85"/>
                  <a:pt x="78" y="85"/>
                </a:cubicBezTo>
                <a:cubicBezTo>
                  <a:pt x="78" y="85"/>
                  <a:pt x="79" y="85"/>
                  <a:pt x="79" y="85"/>
                </a:cubicBezTo>
                <a:cubicBezTo>
                  <a:pt x="79" y="85"/>
                  <a:pt x="80" y="86"/>
                  <a:pt x="80" y="86"/>
                </a:cubicBezTo>
                <a:cubicBezTo>
                  <a:pt x="80" y="87"/>
                  <a:pt x="80" y="87"/>
                  <a:pt x="80" y="88"/>
                </a:cubicBezTo>
                <a:cubicBezTo>
                  <a:pt x="79" y="89"/>
                  <a:pt x="79" y="89"/>
                  <a:pt x="78" y="90"/>
                </a:cubicBezTo>
                <a:cubicBezTo>
                  <a:pt x="78" y="103"/>
                  <a:pt x="78" y="103"/>
                  <a:pt x="78" y="103"/>
                </a:cubicBezTo>
                <a:cubicBezTo>
                  <a:pt x="77" y="123"/>
                  <a:pt x="77" y="144"/>
                  <a:pt x="77" y="164"/>
                </a:cubicBezTo>
                <a:cubicBezTo>
                  <a:pt x="78" y="164"/>
                  <a:pt x="78" y="164"/>
                  <a:pt x="79" y="164"/>
                </a:cubicBezTo>
                <a:cubicBezTo>
                  <a:pt x="79" y="164"/>
                  <a:pt x="79" y="164"/>
                  <a:pt x="79" y="164"/>
                </a:cubicBezTo>
                <a:cubicBezTo>
                  <a:pt x="80" y="164"/>
                  <a:pt x="81" y="164"/>
                  <a:pt x="83" y="164"/>
                </a:cubicBezTo>
                <a:cubicBezTo>
                  <a:pt x="83" y="164"/>
                  <a:pt x="84" y="165"/>
                  <a:pt x="84" y="165"/>
                </a:cubicBezTo>
                <a:cubicBezTo>
                  <a:pt x="84" y="166"/>
                  <a:pt x="84" y="167"/>
                  <a:pt x="84" y="167"/>
                </a:cubicBezTo>
                <a:cubicBezTo>
                  <a:pt x="83" y="168"/>
                  <a:pt x="83" y="168"/>
                  <a:pt x="82" y="168"/>
                </a:cubicBezTo>
                <a:cubicBezTo>
                  <a:pt x="82" y="169"/>
                  <a:pt x="82" y="169"/>
                  <a:pt x="81" y="169"/>
                </a:cubicBezTo>
                <a:cubicBezTo>
                  <a:pt x="82" y="170"/>
                  <a:pt x="82" y="170"/>
                  <a:pt x="82" y="171"/>
                </a:cubicBezTo>
                <a:cubicBezTo>
                  <a:pt x="82" y="172"/>
                  <a:pt x="81" y="173"/>
                  <a:pt x="80" y="173"/>
                </a:cubicBezTo>
                <a:cubicBezTo>
                  <a:pt x="80" y="173"/>
                  <a:pt x="79" y="173"/>
                  <a:pt x="79" y="173"/>
                </a:cubicBezTo>
                <a:cubicBezTo>
                  <a:pt x="78" y="173"/>
                  <a:pt x="77" y="173"/>
                  <a:pt x="76" y="174"/>
                </a:cubicBezTo>
                <a:cubicBezTo>
                  <a:pt x="76" y="174"/>
                  <a:pt x="76" y="174"/>
                  <a:pt x="76" y="174"/>
                </a:cubicBezTo>
                <a:cubicBezTo>
                  <a:pt x="76" y="174"/>
                  <a:pt x="76" y="174"/>
                  <a:pt x="76" y="175"/>
                </a:cubicBezTo>
                <a:cubicBezTo>
                  <a:pt x="76" y="175"/>
                  <a:pt x="76" y="176"/>
                  <a:pt x="75" y="176"/>
                </a:cubicBezTo>
                <a:cubicBezTo>
                  <a:pt x="75" y="176"/>
                  <a:pt x="74" y="177"/>
                  <a:pt x="73" y="177"/>
                </a:cubicBezTo>
                <a:cubicBezTo>
                  <a:pt x="70" y="178"/>
                  <a:pt x="68" y="178"/>
                  <a:pt x="66" y="178"/>
                </a:cubicBezTo>
                <a:cubicBezTo>
                  <a:pt x="65" y="178"/>
                  <a:pt x="65" y="178"/>
                  <a:pt x="65" y="178"/>
                </a:cubicBezTo>
                <a:cubicBezTo>
                  <a:pt x="64" y="178"/>
                  <a:pt x="63" y="178"/>
                  <a:pt x="61" y="178"/>
                </a:cubicBezTo>
                <a:cubicBezTo>
                  <a:pt x="61" y="178"/>
                  <a:pt x="60" y="178"/>
                  <a:pt x="60" y="178"/>
                </a:cubicBezTo>
                <a:cubicBezTo>
                  <a:pt x="60" y="178"/>
                  <a:pt x="60" y="179"/>
                  <a:pt x="60" y="179"/>
                </a:cubicBezTo>
                <a:cubicBezTo>
                  <a:pt x="60" y="179"/>
                  <a:pt x="60" y="179"/>
                  <a:pt x="60" y="179"/>
                </a:cubicBezTo>
                <a:cubicBezTo>
                  <a:pt x="60" y="181"/>
                  <a:pt x="60" y="183"/>
                  <a:pt x="59" y="184"/>
                </a:cubicBezTo>
                <a:cubicBezTo>
                  <a:pt x="58" y="184"/>
                  <a:pt x="58" y="184"/>
                  <a:pt x="58" y="184"/>
                </a:cubicBezTo>
                <a:close/>
                <a:moveTo>
                  <a:pt x="60" y="171"/>
                </a:moveTo>
                <a:cubicBezTo>
                  <a:pt x="61" y="171"/>
                  <a:pt x="61" y="171"/>
                  <a:pt x="62" y="170"/>
                </a:cubicBezTo>
                <a:cubicBezTo>
                  <a:pt x="63" y="170"/>
                  <a:pt x="64" y="170"/>
                  <a:pt x="64" y="169"/>
                </a:cubicBezTo>
                <a:cubicBezTo>
                  <a:pt x="66" y="169"/>
                  <a:pt x="67" y="168"/>
                  <a:pt x="68" y="167"/>
                </a:cubicBezTo>
                <a:cubicBezTo>
                  <a:pt x="69" y="167"/>
                  <a:pt x="69" y="167"/>
                  <a:pt x="70" y="166"/>
                </a:cubicBezTo>
                <a:cubicBezTo>
                  <a:pt x="71" y="166"/>
                  <a:pt x="72" y="165"/>
                  <a:pt x="72" y="165"/>
                </a:cubicBezTo>
                <a:cubicBezTo>
                  <a:pt x="72" y="158"/>
                  <a:pt x="72" y="152"/>
                  <a:pt x="72" y="145"/>
                </a:cubicBezTo>
                <a:cubicBezTo>
                  <a:pt x="71" y="146"/>
                  <a:pt x="68" y="148"/>
                  <a:pt x="66" y="149"/>
                </a:cubicBezTo>
                <a:cubicBezTo>
                  <a:pt x="66" y="149"/>
                  <a:pt x="65" y="149"/>
                  <a:pt x="65" y="150"/>
                </a:cubicBezTo>
                <a:cubicBezTo>
                  <a:pt x="63" y="150"/>
                  <a:pt x="62" y="151"/>
                  <a:pt x="61" y="151"/>
                </a:cubicBezTo>
                <a:cubicBezTo>
                  <a:pt x="61" y="152"/>
                  <a:pt x="61" y="154"/>
                  <a:pt x="61" y="155"/>
                </a:cubicBezTo>
                <a:cubicBezTo>
                  <a:pt x="62" y="154"/>
                  <a:pt x="62" y="154"/>
                  <a:pt x="63" y="153"/>
                </a:cubicBezTo>
                <a:cubicBezTo>
                  <a:pt x="65" y="152"/>
                  <a:pt x="66" y="151"/>
                  <a:pt x="68" y="150"/>
                </a:cubicBezTo>
                <a:cubicBezTo>
                  <a:pt x="69" y="150"/>
                  <a:pt x="69" y="150"/>
                  <a:pt x="69" y="150"/>
                </a:cubicBezTo>
                <a:cubicBezTo>
                  <a:pt x="70" y="150"/>
                  <a:pt x="70" y="150"/>
                  <a:pt x="70" y="151"/>
                </a:cubicBezTo>
                <a:cubicBezTo>
                  <a:pt x="71" y="151"/>
                  <a:pt x="71" y="152"/>
                  <a:pt x="70" y="153"/>
                </a:cubicBezTo>
                <a:cubicBezTo>
                  <a:pt x="68" y="155"/>
                  <a:pt x="65" y="158"/>
                  <a:pt x="61" y="159"/>
                </a:cubicBezTo>
                <a:cubicBezTo>
                  <a:pt x="61" y="160"/>
                  <a:pt x="61" y="160"/>
                  <a:pt x="61" y="161"/>
                </a:cubicBezTo>
                <a:cubicBezTo>
                  <a:pt x="61" y="162"/>
                  <a:pt x="61" y="163"/>
                  <a:pt x="61" y="164"/>
                </a:cubicBezTo>
                <a:cubicBezTo>
                  <a:pt x="62" y="163"/>
                  <a:pt x="63" y="162"/>
                  <a:pt x="65" y="162"/>
                </a:cubicBezTo>
                <a:cubicBezTo>
                  <a:pt x="65" y="162"/>
                  <a:pt x="65" y="162"/>
                  <a:pt x="65" y="162"/>
                </a:cubicBezTo>
                <a:cubicBezTo>
                  <a:pt x="66" y="162"/>
                  <a:pt x="66" y="162"/>
                  <a:pt x="66" y="162"/>
                </a:cubicBezTo>
                <a:cubicBezTo>
                  <a:pt x="67" y="161"/>
                  <a:pt x="69" y="160"/>
                  <a:pt x="70" y="159"/>
                </a:cubicBezTo>
                <a:cubicBezTo>
                  <a:pt x="70" y="159"/>
                  <a:pt x="71" y="159"/>
                  <a:pt x="71" y="159"/>
                </a:cubicBezTo>
                <a:cubicBezTo>
                  <a:pt x="71" y="159"/>
                  <a:pt x="72" y="160"/>
                  <a:pt x="72" y="160"/>
                </a:cubicBezTo>
                <a:cubicBezTo>
                  <a:pt x="72" y="161"/>
                  <a:pt x="72" y="161"/>
                  <a:pt x="72" y="162"/>
                </a:cubicBezTo>
                <a:cubicBezTo>
                  <a:pt x="70" y="163"/>
                  <a:pt x="69" y="165"/>
                  <a:pt x="67" y="166"/>
                </a:cubicBezTo>
                <a:cubicBezTo>
                  <a:pt x="66" y="167"/>
                  <a:pt x="64" y="168"/>
                  <a:pt x="63" y="170"/>
                </a:cubicBezTo>
                <a:cubicBezTo>
                  <a:pt x="62" y="170"/>
                  <a:pt x="62" y="171"/>
                  <a:pt x="61" y="171"/>
                </a:cubicBezTo>
                <a:cubicBezTo>
                  <a:pt x="61" y="171"/>
                  <a:pt x="60" y="170"/>
                  <a:pt x="60" y="170"/>
                </a:cubicBezTo>
                <a:cubicBezTo>
                  <a:pt x="60" y="171"/>
                  <a:pt x="60" y="171"/>
                  <a:pt x="60" y="171"/>
                </a:cubicBezTo>
                <a:close/>
                <a:moveTo>
                  <a:pt x="61" y="141"/>
                </a:moveTo>
                <a:cubicBezTo>
                  <a:pt x="61" y="143"/>
                  <a:pt x="61" y="145"/>
                  <a:pt x="61" y="147"/>
                </a:cubicBezTo>
                <a:cubicBezTo>
                  <a:pt x="61" y="147"/>
                  <a:pt x="61" y="147"/>
                  <a:pt x="61" y="147"/>
                </a:cubicBezTo>
                <a:cubicBezTo>
                  <a:pt x="62" y="147"/>
                  <a:pt x="63" y="146"/>
                  <a:pt x="64" y="145"/>
                </a:cubicBezTo>
                <a:cubicBezTo>
                  <a:pt x="64" y="145"/>
                  <a:pt x="65" y="145"/>
                  <a:pt x="65" y="144"/>
                </a:cubicBezTo>
                <a:cubicBezTo>
                  <a:pt x="67" y="143"/>
                  <a:pt x="69" y="142"/>
                  <a:pt x="72" y="141"/>
                </a:cubicBezTo>
                <a:cubicBezTo>
                  <a:pt x="72" y="141"/>
                  <a:pt x="72" y="141"/>
                  <a:pt x="72" y="141"/>
                </a:cubicBezTo>
                <a:cubicBezTo>
                  <a:pt x="72" y="141"/>
                  <a:pt x="72" y="142"/>
                  <a:pt x="72" y="142"/>
                </a:cubicBezTo>
                <a:cubicBezTo>
                  <a:pt x="72" y="139"/>
                  <a:pt x="73" y="136"/>
                  <a:pt x="73" y="134"/>
                </a:cubicBezTo>
                <a:cubicBezTo>
                  <a:pt x="71" y="135"/>
                  <a:pt x="69" y="136"/>
                  <a:pt x="68" y="137"/>
                </a:cubicBezTo>
                <a:cubicBezTo>
                  <a:pt x="67" y="137"/>
                  <a:pt x="66" y="138"/>
                  <a:pt x="66" y="138"/>
                </a:cubicBezTo>
                <a:cubicBezTo>
                  <a:pt x="64" y="139"/>
                  <a:pt x="64" y="139"/>
                  <a:pt x="64" y="139"/>
                </a:cubicBezTo>
                <a:cubicBezTo>
                  <a:pt x="63" y="140"/>
                  <a:pt x="62" y="140"/>
                  <a:pt x="61" y="141"/>
                </a:cubicBezTo>
                <a:close/>
                <a:moveTo>
                  <a:pt x="61" y="136"/>
                </a:moveTo>
                <a:cubicBezTo>
                  <a:pt x="62" y="136"/>
                  <a:pt x="63" y="135"/>
                  <a:pt x="64" y="134"/>
                </a:cubicBezTo>
                <a:cubicBezTo>
                  <a:pt x="65" y="134"/>
                  <a:pt x="66" y="133"/>
                  <a:pt x="66" y="133"/>
                </a:cubicBezTo>
                <a:cubicBezTo>
                  <a:pt x="68" y="131"/>
                  <a:pt x="70" y="130"/>
                  <a:pt x="73" y="129"/>
                </a:cubicBezTo>
                <a:cubicBezTo>
                  <a:pt x="73" y="125"/>
                  <a:pt x="73" y="125"/>
                  <a:pt x="73" y="125"/>
                </a:cubicBezTo>
                <a:cubicBezTo>
                  <a:pt x="72" y="126"/>
                  <a:pt x="71" y="126"/>
                  <a:pt x="70" y="127"/>
                </a:cubicBezTo>
                <a:cubicBezTo>
                  <a:pt x="69" y="127"/>
                  <a:pt x="68" y="128"/>
                  <a:pt x="68" y="128"/>
                </a:cubicBezTo>
                <a:cubicBezTo>
                  <a:pt x="66" y="129"/>
                  <a:pt x="63" y="130"/>
                  <a:pt x="61" y="132"/>
                </a:cubicBezTo>
                <a:cubicBezTo>
                  <a:pt x="61" y="133"/>
                  <a:pt x="61" y="135"/>
                  <a:pt x="61" y="136"/>
                </a:cubicBezTo>
                <a:close/>
                <a:moveTo>
                  <a:pt x="62" y="119"/>
                </a:moveTo>
                <a:cubicBezTo>
                  <a:pt x="62" y="121"/>
                  <a:pt x="61" y="124"/>
                  <a:pt x="61" y="127"/>
                </a:cubicBezTo>
                <a:cubicBezTo>
                  <a:pt x="63" y="126"/>
                  <a:pt x="64" y="125"/>
                  <a:pt x="66" y="124"/>
                </a:cubicBezTo>
                <a:cubicBezTo>
                  <a:pt x="67" y="124"/>
                  <a:pt x="67" y="124"/>
                  <a:pt x="67" y="123"/>
                </a:cubicBezTo>
                <a:cubicBezTo>
                  <a:pt x="69" y="122"/>
                  <a:pt x="71" y="121"/>
                  <a:pt x="73" y="120"/>
                </a:cubicBezTo>
                <a:cubicBezTo>
                  <a:pt x="73" y="118"/>
                  <a:pt x="73" y="116"/>
                  <a:pt x="73" y="113"/>
                </a:cubicBezTo>
                <a:cubicBezTo>
                  <a:pt x="72" y="114"/>
                  <a:pt x="70" y="115"/>
                  <a:pt x="68" y="116"/>
                </a:cubicBezTo>
                <a:cubicBezTo>
                  <a:pt x="67" y="116"/>
                  <a:pt x="67" y="116"/>
                  <a:pt x="67" y="117"/>
                </a:cubicBezTo>
                <a:cubicBezTo>
                  <a:pt x="66" y="117"/>
                  <a:pt x="66" y="117"/>
                  <a:pt x="66" y="117"/>
                </a:cubicBezTo>
                <a:cubicBezTo>
                  <a:pt x="64" y="118"/>
                  <a:pt x="63" y="119"/>
                  <a:pt x="62" y="119"/>
                </a:cubicBezTo>
                <a:close/>
                <a:moveTo>
                  <a:pt x="62" y="111"/>
                </a:moveTo>
                <a:cubicBezTo>
                  <a:pt x="62" y="112"/>
                  <a:pt x="62" y="113"/>
                  <a:pt x="62" y="114"/>
                </a:cubicBezTo>
                <a:cubicBezTo>
                  <a:pt x="62" y="114"/>
                  <a:pt x="62" y="115"/>
                  <a:pt x="62" y="115"/>
                </a:cubicBezTo>
                <a:cubicBezTo>
                  <a:pt x="62" y="115"/>
                  <a:pt x="62" y="115"/>
                  <a:pt x="62" y="115"/>
                </a:cubicBezTo>
                <a:cubicBezTo>
                  <a:pt x="62" y="115"/>
                  <a:pt x="62" y="115"/>
                  <a:pt x="63" y="114"/>
                </a:cubicBezTo>
                <a:cubicBezTo>
                  <a:pt x="63" y="114"/>
                  <a:pt x="64" y="113"/>
                  <a:pt x="65" y="113"/>
                </a:cubicBezTo>
                <a:cubicBezTo>
                  <a:pt x="66" y="112"/>
                  <a:pt x="66" y="112"/>
                  <a:pt x="66" y="112"/>
                </a:cubicBezTo>
                <a:cubicBezTo>
                  <a:pt x="66" y="112"/>
                  <a:pt x="67" y="112"/>
                  <a:pt x="67" y="112"/>
                </a:cubicBezTo>
                <a:cubicBezTo>
                  <a:pt x="69" y="111"/>
                  <a:pt x="70" y="110"/>
                  <a:pt x="72" y="110"/>
                </a:cubicBezTo>
                <a:cubicBezTo>
                  <a:pt x="72" y="110"/>
                  <a:pt x="73" y="110"/>
                  <a:pt x="73" y="110"/>
                </a:cubicBezTo>
                <a:cubicBezTo>
                  <a:pt x="73" y="110"/>
                  <a:pt x="73" y="110"/>
                  <a:pt x="73" y="110"/>
                </a:cubicBezTo>
                <a:cubicBezTo>
                  <a:pt x="73" y="108"/>
                  <a:pt x="73" y="106"/>
                  <a:pt x="73" y="104"/>
                </a:cubicBezTo>
                <a:cubicBezTo>
                  <a:pt x="73" y="104"/>
                  <a:pt x="73" y="104"/>
                  <a:pt x="73" y="104"/>
                </a:cubicBezTo>
                <a:cubicBezTo>
                  <a:pt x="71" y="106"/>
                  <a:pt x="69" y="107"/>
                  <a:pt x="67" y="108"/>
                </a:cubicBezTo>
                <a:cubicBezTo>
                  <a:pt x="67" y="108"/>
                  <a:pt x="66" y="108"/>
                  <a:pt x="66" y="109"/>
                </a:cubicBezTo>
                <a:cubicBezTo>
                  <a:pt x="65" y="109"/>
                  <a:pt x="64" y="110"/>
                  <a:pt x="63" y="110"/>
                </a:cubicBezTo>
                <a:cubicBezTo>
                  <a:pt x="62" y="111"/>
                  <a:pt x="62" y="111"/>
                  <a:pt x="62" y="111"/>
                </a:cubicBezTo>
                <a:close/>
                <a:moveTo>
                  <a:pt x="61" y="100"/>
                </a:moveTo>
                <a:cubicBezTo>
                  <a:pt x="61" y="102"/>
                  <a:pt x="61" y="104"/>
                  <a:pt x="61" y="107"/>
                </a:cubicBezTo>
                <a:cubicBezTo>
                  <a:pt x="62" y="106"/>
                  <a:pt x="63" y="106"/>
                  <a:pt x="64" y="105"/>
                </a:cubicBezTo>
                <a:cubicBezTo>
                  <a:pt x="64" y="105"/>
                  <a:pt x="65" y="105"/>
                  <a:pt x="65" y="104"/>
                </a:cubicBezTo>
                <a:cubicBezTo>
                  <a:pt x="67" y="103"/>
                  <a:pt x="69" y="102"/>
                  <a:pt x="71" y="102"/>
                </a:cubicBezTo>
                <a:cubicBezTo>
                  <a:pt x="72" y="102"/>
                  <a:pt x="72" y="102"/>
                  <a:pt x="72" y="102"/>
                </a:cubicBezTo>
                <a:cubicBezTo>
                  <a:pt x="72" y="102"/>
                  <a:pt x="73" y="102"/>
                  <a:pt x="73" y="102"/>
                </a:cubicBezTo>
                <a:cubicBezTo>
                  <a:pt x="73" y="99"/>
                  <a:pt x="73" y="96"/>
                  <a:pt x="73" y="93"/>
                </a:cubicBezTo>
                <a:cubicBezTo>
                  <a:pt x="73" y="93"/>
                  <a:pt x="72" y="93"/>
                  <a:pt x="72" y="94"/>
                </a:cubicBezTo>
                <a:cubicBezTo>
                  <a:pt x="70" y="94"/>
                  <a:pt x="69" y="95"/>
                  <a:pt x="68" y="95"/>
                </a:cubicBezTo>
                <a:cubicBezTo>
                  <a:pt x="66" y="97"/>
                  <a:pt x="64" y="98"/>
                  <a:pt x="61" y="100"/>
                </a:cubicBezTo>
                <a:close/>
                <a:moveTo>
                  <a:pt x="61" y="95"/>
                </a:moveTo>
                <a:cubicBezTo>
                  <a:pt x="63" y="94"/>
                  <a:pt x="64" y="93"/>
                  <a:pt x="66" y="92"/>
                </a:cubicBezTo>
                <a:cubicBezTo>
                  <a:pt x="67" y="91"/>
                  <a:pt x="68" y="91"/>
                  <a:pt x="69" y="90"/>
                </a:cubicBezTo>
                <a:cubicBezTo>
                  <a:pt x="70" y="89"/>
                  <a:pt x="72" y="88"/>
                  <a:pt x="73" y="87"/>
                </a:cubicBezTo>
                <a:cubicBezTo>
                  <a:pt x="73" y="87"/>
                  <a:pt x="73" y="83"/>
                  <a:pt x="73" y="82"/>
                </a:cubicBezTo>
                <a:cubicBezTo>
                  <a:pt x="72" y="85"/>
                  <a:pt x="69" y="87"/>
                  <a:pt x="66" y="89"/>
                </a:cubicBezTo>
                <a:cubicBezTo>
                  <a:pt x="65" y="89"/>
                  <a:pt x="65" y="89"/>
                  <a:pt x="65" y="89"/>
                </a:cubicBezTo>
                <a:cubicBezTo>
                  <a:pt x="64" y="90"/>
                  <a:pt x="62" y="91"/>
                  <a:pt x="61" y="92"/>
                </a:cubicBezTo>
                <a:cubicBezTo>
                  <a:pt x="61" y="93"/>
                  <a:pt x="61" y="94"/>
                  <a:pt x="61" y="95"/>
                </a:cubicBezTo>
                <a:close/>
                <a:moveTo>
                  <a:pt x="61" y="87"/>
                </a:moveTo>
                <a:cubicBezTo>
                  <a:pt x="62" y="87"/>
                  <a:pt x="63" y="86"/>
                  <a:pt x="63" y="85"/>
                </a:cubicBezTo>
                <a:cubicBezTo>
                  <a:pt x="64" y="85"/>
                  <a:pt x="65" y="84"/>
                  <a:pt x="66" y="84"/>
                </a:cubicBezTo>
                <a:cubicBezTo>
                  <a:pt x="68" y="82"/>
                  <a:pt x="70" y="81"/>
                  <a:pt x="72" y="80"/>
                </a:cubicBezTo>
                <a:cubicBezTo>
                  <a:pt x="72" y="80"/>
                  <a:pt x="72" y="80"/>
                  <a:pt x="72" y="80"/>
                </a:cubicBezTo>
                <a:cubicBezTo>
                  <a:pt x="73" y="80"/>
                  <a:pt x="73" y="80"/>
                  <a:pt x="74" y="80"/>
                </a:cubicBezTo>
                <a:cubicBezTo>
                  <a:pt x="74" y="79"/>
                  <a:pt x="74" y="74"/>
                  <a:pt x="74" y="74"/>
                </a:cubicBezTo>
                <a:cubicBezTo>
                  <a:pt x="73" y="75"/>
                  <a:pt x="72" y="75"/>
                  <a:pt x="72" y="75"/>
                </a:cubicBezTo>
                <a:cubicBezTo>
                  <a:pt x="71" y="76"/>
                  <a:pt x="70" y="76"/>
                  <a:pt x="70" y="76"/>
                </a:cubicBezTo>
                <a:cubicBezTo>
                  <a:pt x="67" y="78"/>
                  <a:pt x="64" y="79"/>
                  <a:pt x="61" y="81"/>
                </a:cubicBezTo>
                <a:cubicBezTo>
                  <a:pt x="61" y="83"/>
                  <a:pt x="61" y="85"/>
                  <a:pt x="61" y="87"/>
                </a:cubicBezTo>
                <a:close/>
                <a:moveTo>
                  <a:pt x="61" y="77"/>
                </a:moveTo>
                <a:cubicBezTo>
                  <a:pt x="62" y="76"/>
                  <a:pt x="63" y="75"/>
                  <a:pt x="64" y="75"/>
                </a:cubicBezTo>
                <a:cubicBezTo>
                  <a:pt x="66" y="74"/>
                  <a:pt x="67" y="73"/>
                  <a:pt x="68" y="72"/>
                </a:cubicBezTo>
                <a:cubicBezTo>
                  <a:pt x="69" y="72"/>
                  <a:pt x="70" y="71"/>
                  <a:pt x="71" y="71"/>
                </a:cubicBezTo>
                <a:cubicBezTo>
                  <a:pt x="72" y="70"/>
                  <a:pt x="73" y="70"/>
                  <a:pt x="74" y="69"/>
                </a:cubicBezTo>
                <a:cubicBezTo>
                  <a:pt x="74" y="66"/>
                  <a:pt x="74" y="66"/>
                  <a:pt x="74" y="66"/>
                </a:cubicBezTo>
                <a:cubicBezTo>
                  <a:pt x="73" y="67"/>
                  <a:pt x="72" y="68"/>
                  <a:pt x="70" y="68"/>
                </a:cubicBezTo>
                <a:cubicBezTo>
                  <a:pt x="70" y="69"/>
                  <a:pt x="70" y="69"/>
                  <a:pt x="70" y="69"/>
                </a:cubicBezTo>
                <a:cubicBezTo>
                  <a:pt x="67" y="70"/>
                  <a:pt x="64" y="72"/>
                  <a:pt x="61" y="73"/>
                </a:cubicBezTo>
                <a:lnTo>
                  <a:pt x="61" y="77"/>
                </a:lnTo>
                <a:close/>
                <a:moveTo>
                  <a:pt x="60" y="68"/>
                </a:moveTo>
                <a:cubicBezTo>
                  <a:pt x="63" y="67"/>
                  <a:pt x="66" y="65"/>
                  <a:pt x="69" y="64"/>
                </a:cubicBezTo>
                <a:cubicBezTo>
                  <a:pt x="70" y="63"/>
                  <a:pt x="70" y="63"/>
                  <a:pt x="71" y="63"/>
                </a:cubicBezTo>
                <a:cubicBezTo>
                  <a:pt x="72" y="62"/>
                  <a:pt x="73" y="61"/>
                  <a:pt x="74" y="61"/>
                </a:cubicBezTo>
                <a:cubicBezTo>
                  <a:pt x="74" y="60"/>
                  <a:pt x="74" y="60"/>
                  <a:pt x="74" y="60"/>
                </a:cubicBezTo>
                <a:cubicBezTo>
                  <a:pt x="72" y="61"/>
                  <a:pt x="70" y="63"/>
                  <a:pt x="68" y="64"/>
                </a:cubicBezTo>
                <a:cubicBezTo>
                  <a:pt x="66" y="65"/>
                  <a:pt x="63" y="66"/>
                  <a:pt x="60" y="67"/>
                </a:cubicBezTo>
                <a:lnTo>
                  <a:pt x="60" y="68"/>
                </a:lnTo>
                <a:close/>
                <a:moveTo>
                  <a:pt x="60" y="63"/>
                </a:moveTo>
                <a:cubicBezTo>
                  <a:pt x="62" y="62"/>
                  <a:pt x="64" y="61"/>
                  <a:pt x="66" y="60"/>
                </a:cubicBezTo>
                <a:cubicBezTo>
                  <a:pt x="67" y="59"/>
                  <a:pt x="68" y="59"/>
                  <a:pt x="69" y="58"/>
                </a:cubicBezTo>
                <a:cubicBezTo>
                  <a:pt x="70" y="57"/>
                  <a:pt x="72" y="56"/>
                  <a:pt x="74" y="55"/>
                </a:cubicBezTo>
                <a:cubicBezTo>
                  <a:pt x="74" y="54"/>
                  <a:pt x="74" y="54"/>
                  <a:pt x="74" y="54"/>
                </a:cubicBezTo>
                <a:cubicBezTo>
                  <a:pt x="73" y="55"/>
                  <a:pt x="71" y="56"/>
                  <a:pt x="70" y="57"/>
                </a:cubicBezTo>
                <a:cubicBezTo>
                  <a:pt x="69" y="57"/>
                  <a:pt x="69" y="57"/>
                  <a:pt x="68" y="57"/>
                </a:cubicBezTo>
                <a:cubicBezTo>
                  <a:pt x="66" y="59"/>
                  <a:pt x="63" y="60"/>
                  <a:pt x="60" y="61"/>
                </a:cubicBezTo>
                <a:cubicBezTo>
                  <a:pt x="60" y="62"/>
                  <a:pt x="60" y="62"/>
                  <a:pt x="60" y="63"/>
                </a:cubicBezTo>
                <a:close/>
                <a:moveTo>
                  <a:pt x="60" y="57"/>
                </a:moveTo>
                <a:cubicBezTo>
                  <a:pt x="63" y="56"/>
                  <a:pt x="65" y="55"/>
                  <a:pt x="67" y="53"/>
                </a:cubicBezTo>
                <a:cubicBezTo>
                  <a:pt x="68" y="53"/>
                  <a:pt x="69" y="52"/>
                  <a:pt x="69" y="52"/>
                </a:cubicBezTo>
                <a:cubicBezTo>
                  <a:pt x="71" y="51"/>
                  <a:pt x="72" y="50"/>
                  <a:pt x="74" y="49"/>
                </a:cubicBezTo>
                <a:cubicBezTo>
                  <a:pt x="74" y="47"/>
                  <a:pt x="74" y="47"/>
                  <a:pt x="74" y="47"/>
                </a:cubicBezTo>
                <a:cubicBezTo>
                  <a:pt x="74" y="48"/>
                  <a:pt x="73" y="48"/>
                  <a:pt x="72" y="48"/>
                </a:cubicBezTo>
                <a:cubicBezTo>
                  <a:pt x="71" y="49"/>
                  <a:pt x="71" y="49"/>
                  <a:pt x="70" y="50"/>
                </a:cubicBezTo>
                <a:cubicBezTo>
                  <a:pt x="67" y="52"/>
                  <a:pt x="65" y="53"/>
                  <a:pt x="63" y="55"/>
                </a:cubicBezTo>
                <a:cubicBezTo>
                  <a:pt x="62" y="55"/>
                  <a:pt x="62" y="55"/>
                  <a:pt x="62" y="55"/>
                </a:cubicBezTo>
                <a:cubicBezTo>
                  <a:pt x="61" y="55"/>
                  <a:pt x="60" y="55"/>
                  <a:pt x="60" y="54"/>
                </a:cubicBezTo>
                <a:cubicBezTo>
                  <a:pt x="60" y="55"/>
                  <a:pt x="60" y="57"/>
                  <a:pt x="60" y="57"/>
                </a:cubicBezTo>
                <a:close/>
                <a:moveTo>
                  <a:pt x="60" y="53"/>
                </a:moveTo>
                <a:cubicBezTo>
                  <a:pt x="60" y="52"/>
                  <a:pt x="60" y="52"/>
                  <a:pt x="60" y="52"/>
                </a:cubicBezTo>
                <a:cubicBezTo>
                  <a:pt x="61" y="51"/>
                  <a:pt x="62" y="51"/>
                  <a:pt x="62" y="50"/>
                </a:cubicBezTo>
                <a:cubicBezTo>
                  <a:pt x="62" y="50"/>
                  <a:pt x="61" y="51"/>
                  <a:pt x="60" y="51"/>
                </a:cubicBezTo>
                <a:cubicBezTo>
                  <a:pt x="60" y="51"/>
                  <a:pt x="60" y="51"/>
                  <a:pt x="60" y="51"/>
                </a:cubicBezTo>
                <a:cubicBezTo>
                  <a:pt x="60" y="51"/>
                  <a:pt x="60" y="51"/>
                  <a:pt x="60" y="51"/>
                </a:cubicBezTo>
                <a:cubicBezTo>
                  <a:pt x="60" y="52"/>
                  <a:pt x="60" y="52"/>
                  <a:pt x="60" y="53"/>
                </a:cubicBezTo>
                <a:close/>
                <a:moveTo>
                  <a:pt x="59" y="44"/>
                </a:moveTo>
                <a:cubicBezTo>
                  <a:pt x="59" y="45"/>
                  <a:pt x="60" y="46"/>
                  <a:pt x="60" y="47"/>
                </a:cubicBezTo>
                <a:cubicBezTo>
                  <a:pt x="60" y="47"/>
                  <a:pt x="61" y="47"/>
                  <a:pt x="62" y="46"/>
                </a:cubicBezTo>
                <a:cubicBezTo>
                  <a:pt x="64" y="45"/>
                  <a:pt x="66" y="44"/>
                  <a:pt x="68" y="42"/>
                </a:cubicBezTo>
                <a:cubicBezTo>
                  <a:pt x="70" y="41"/>
                  <a:pt x="71" y="40"/>
                  <a:pt x="73" y="38"/>
                </a:cubicBezTo>
                <a:cubicBezTo>
                  <a:pt x="73" y="38"/>
                  <a:pt x="73" y="38"/>
                  <a:pt x="73" y="38"/>
                </a:cubicBezTo>
                <a:cubicBezTo>
                  <a:pt x="74" y="38"/>
                  <a:pt x="74" y="37"/>
                  <a:pt x="74" y="37"/>
                </a:cubicBezTo>
                <a:cubicBezTo>
                  <a:pt x="74" y="34"/>
                  <a:pt x="74" y="34"/>
                  <a:pt x="74" y="34"/>
                </a:cubicBezTo>
                <a:cubicBezTo>
                  <a:pt x="73" y="35"/>
                  <a:pt x="72" y="35"/>
                  <a:pt x="71" y="36"/>
                </a:cubicBezTo>
                <a:cubicBezTo>
                  <a:pt x="70" y="36"/>
                  <a:pt x="69" y="36"/>
                  <a:pt x="69" y="37"/>
                </a:cubicBezTo>
                <a:cubicBezTo>
                  <a:pt x="66" y="38"/>
                  <a:pt x="63" y="40"/>
                  <a:pt x="60" y="42"/>
                </a:cubicBezTo>
                <a:cubicBezTo>
                  <a:pt x="60" y="43"/>
                  <a:pt x="60" y="43"/>
                  <a:pt x="59" y="43"/>
                </a:cubicBezTo>
                <a:lnTo>
                  <a:pt x="59" y="44"/>
                </a:lnTo>
                <a:close/>
                <a:moveTo>
                  <a:pt x="59" y="33"/>
                </a:moveTo>
                <a:cubicBezTo>
                  <a:pt x="59" y="35"/>
                  <a:pt x="59" y="37"/>
                  <a:pt x="59" y="38"/>
                </a:cubicBezTo>
                <a:cubicBezTo>
                  <a:pt x="62" y="36"/>
                  <a:pt x="65" y="35"/>
                  <a:pt x="67" y="34"/>
                </a:cubicBezTo>
                <a:cubicBezTo>
                  <a:pt x="67" y="33"/>
                  <a:pt x="68" y="33"/>
                  <a:pt x="68" y="33"/>
                </a:cubicBezTo>
                <a:cubicBezTo>
                  <a:pt x="70" y="32"/>
                  <a:pt x="72" y="31"/>
                  <a:pt x="74" y="30"/>
                </a:cubicBezTo>
                <a:cubicBezTo>
                  <a:pt x="74" y="30"/>
                  <a:pt x="75" y="27"/>
                  <a:pt x="75" y="27"/>
                </a:cubicBezTo>
                <a:cubicBezTo>
                  <a:pt x="73" y="27"/>
                  <a:pt x="72" y="28"/>
                  <a:pt x="71" y="28"/>
                </a:cubicBezTo>
                <a:cubicBezTo>
                  <a:pt x="67" y="31"/>
                  <a:pt x="63" y="32"/>
                  <a:pt x="60" y="33"/>
                </a:cubicBezTo>
                <a:cubicBezTo>
                  <a:pt x="60" y="33"/>
                  <a:pt x="59" y="33"/>
                  <a:pt x="59" y="33"/>
                </a:cubicBezTo>
                <a:close/>
                <a:moveTo>
                  <a:pt x="58" y="23"/>
                </a:moveTo>
                <a:cubicBezTo>
                  <a:pt x="59" y="24"/>
                  <a:pt x="59" y="25"/>
                  <a:pt x="59" y="26"/>
                </a:cubicBezTo>
                <a:cubicBezTo>
                  <a:pt x="62" y="26"/>
                  <a:pt x="65" y="25"/>
                  <a:pt x="68" y="23"/>
                </a:cubicBezTo>
                <a:cubicBezTo>
                  <a:pt x="69" y="22"/>
                  <a:pt x="70" y="22"/>
                  <a:pt x="70" y="21"/>
                </a:cubicBezTo>
                <a:cubicBezTo>
                  <a:pt x="72" y="20"/>
                  <a:pt x="73" y="19"/>
                  <a:pt x="75" y="18"/>
                </a:cubicBezTo>
                <a:cubicBezTo>
                  <a:pt x="75" y="17"/>
                  <a:pt x="75" y="16"/>
                  <a:pt x="75" y="15"/>
                </a:cubicBezTo>
                <a:cubicBezTo>
                  <a:pt x="70" y="18"/>
                  <a:pt x="64" y="21"/>
                  <a:pt x="59" y="23"/>
                </a:cubicBezTo>
                <a:cubicBezTo>
                  <a:pt x="59" y="23"/>
                  <a:pt x="59" y="23"/>
                  <a:pt x="58" y="23"/>
                </a:cubicBezTo>
                <a:cubicBezTo>
                  <a:pt x="58" y="23"/>
                  <a:pt x="58" y="23"/>
                  <a:pt x="58" y="23"/>
                </a:cubicBezTo>
                <a:close/>
                <a:moveTo>
                  <a:pt x="56" y="15"/>
                </a:moveTo>
                <a:cubicBezTo>
                  <a:pt x="57" y="16"/>
                  <a:pt x="58" y="18"/>
                  <a:pt x="58" y="19"/>
                </a:cubicBezTo>
                <a:cubicBezTo>
                  <a:pt x="58" y="19"/>
                  <a:pt x="58" y="19"/>
                  <a:pt x="58" y="19"/>
                </a:cubicBezTo>
                <a:cubicBezTo>
                  <a:pt x="61" y="18"/>
                  <a:pt x="65" y="16"/>
                  <a:pt x="69" y="14"/>
                </a:cubicBezTo>
                <a:cubicBezTo>
                  <a:pt x="70" y="14"/>
                  <a:pt x="70" y="13"/>
                  <a:pt x="71" y="13"/>
                </a:cubicBezTo>
                <a:cubicBezTo>
                  <a:pt x="73" y="12"/>
                  <a:pt x="74" y="11"/>
                  <a:pt x="75" y="10"/>
                </a:cubicBezTo>
                <a:cubicBezTo>
                  <a:pt x="75" y="8"/>
                  <a:pt x="75" y="6"/>
                  <a:pt x="75" y="4"/>
                </a:cubicBezTo>
                <a:cubicBezTo>
                  <a:pt x="75" y="5"/>
                  <a:pt x="74" y="5"/>
                  <a:pt x="74" y="5"/>
                </a:cubicBezTo>
                <a:cubicBezTo>
                  <a:pt x="73" y="5"/>
                  <a:pt x="73" y="5"/>
                  <a:pt x="72" y="5"/>
                </a:cubicBezTo>
                <a:cubicBezTo>
                  <a:pt x="70" y="6"/>
                  <a:pt x="68" y="7"/>
                  <a:pt x="66" y="8"/>
                </a:cubicBezTo>
                <a:cubicBezTo>
                  <a:pt x="64" y="9"/>
                  <a:pt x="62" y="11"/>
                  <a:pt x="60" y="12"/>
                </a:cubicBezTo>
                <a:cubicBezTo>
                  <a:pt x="60" y="12"/>
                  <a:pt x="60" y="12"/>
                  <a:pt x="59" y="13"/>
                </a:cubicBezTo>
                <a:cubicBezTo>
                  <a:pt x="58" y="13"/>
                  <a:pt x="57" y="14"/>
                  <a:pt x="56" y="15"/>
                </a:cubicBez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9022" name="任意多边形 1049021"/>
          <p:cNvSpPr/>
          <p:nvPr/>
        </p:nvSpPr>
        <p:spPr bwMode="auto">
          <a:xfrm>
            <a:off x="9377362" y="3481387"/>
            <a:ext cx="723900" cy="220662"/>
          </a:xfrm>
          <a:custGeom>
            <a:avLst/>
            <a:gdLst/>
            <a:ahLst/>
            <a:cxnLst/>
            <a:rect l="0" t="0" r="0" b="0"/>
            <a:pathLst>
              <a:path w="78" h="16">
                <a:moveTo>
                  <a:pt x="2" y="16"/>
                </a:moveTo>
                <a:cubicBezTo>
                  <a:pt x="2" y="16"/>
                  <a:pt x="1" y="16"/>
                  <a:pt x="1" y="16"/>
                </a:cubicBezTo>
                <a:cubicBezTo>
                  <a:pt x="0" y="16"/>
                  <a:pt x="0" y="15"/>
                  <a:pt x="0" y="15"/>
                </a:cubicBezTo>
                <a:cubicBezTo>
                  <a:pt x="0" y="14"/>
                  <a:pt x="0" y="14"/>
                  <a:pt x="1" y="13"/>
                </a:cubicBezTo>
                <a:cubicBezTo>
                  <a:pt x="2" y="13"/>
                  <a:pt x="4" y="12"/>
                  <a:pt x="5" y="12"/>
                </a:cubicBezTo>
                <a:cubicBezTo>
                  <a:pt x="6" y="11"/>
                  <a:pt x="8" y="11"/>
                  <a:pt x="9" y="11"/>
                </a:cubicBezTo>
                <a:cubicBezTo>
                  <a:pt x="12" y="9"/>
                  <a:pt x="14" y="8"/>
                  <a:pt x="17" y="7"/>
                </a:cubicBezTo>
                <a:cubicBezTo>
                  <a:pt x="19" y="6"/>
                  <a:pt x="19" y="6"/>
                  <a:pt x="19" y="6"/>
                </a:cubicBezTo>
                <a:cubicBezTo>
                  <a:pt x="22" y="4"/>
                  <a:pt x="25" y="3"/>
                  <a:pt x="28" y="1"/>
                </a:cubicBezTo>
                <a:cubicBezTo>
                  <a:pt x="28" y="1"/>
                  <a:pt x="28" y="1"/>
                  <a:pt x="29" y="1"/>
                </a:cubicBezTo>
                <a:cubicBezTo>
                  <a:pt x="29" y="1"/>
                  <a:pt x="29" y="1"/>
                  <a:pt x="29" y="1"/>
                </a:cubicBezTo>
                <a:cubicBezTo>
                  <a:pt x="29" y="1"/>
                  <a:pt x="29" y="0"/>
                  <a:pt x="30" y="0"/>
                </a:cubicBezTo>
                <a:cubicBezTo>
                  <a:pt x="30" y="0"/>
                  <a:pt x="30" y="0"/>
                  <a:pt x="31" y="0"/>
                </a:cubicBezTo>
                <a:cubicBezTo>
                  <a:pt x="31" y="0"/>
                  <a:pt x="31" y="0"/>
                  <a:pt x="31" y="0"/>
                </a:cubicBezTo>
                <a:cubicBezTo>
                  <a:pt x="31" y="0"/>
                  <a:pt x="32" y="0"/>
                  <a:pt x="32" y="0"/>
                </a:cubicBezTo>
                <a:cubicBezTo>
                  <a:pt x="33" y="0"/>
                  <a:pt x="33" y="0"/>
                  <a:pt x="34" y="0"/>
                </a:cubicBezTo>
                <a:cubicBezTo>
                  <a:pt x="35" y="0"/>
                  <a:pt x="35" y="0"/>
                  <a:pt x="36" y="0"/>
                </a:cubicBezTo>
                <a:cubicBezTo>
                  <a:pt x="36" y="0"/>
                  <a:pt x="36" y="0"/>
                  <a:pt x="37" y="1"/>
                </a:cubicBezTo>
                <a:cubicBezTo>
                  <a:pt x="37" y="1"/>
                  <a:pt x="37" y="1"/>
                  <a:pt x="37" y="1"/>
                </a:cubicBezTo>
                <a:cubicBezTo>
                  <a:pt x="41" y="2"/>
                  <a:pt x="46" y="2"/>
                  <a:pt x="51" y="2"/>
                </a:cubicBezTo>
                <a:cubicBezTo>
                  <a:pt x="55" y="2"/>
                  <a:pt x="60" y="2"/>
                  <a:pt x="64" y="2"/>
                </a:cubicBezTo>
                <a:cubicBezTo>
                  <a:pt x="68" y="1"/>
                  <a:pt x="72" y="1"/>
                  <a:pt x="76" y="1"/>
                </a:cubicBezTo>
                <a:cubicBezTo>
                  <a:pt x="78" y="1"/>
                  <a:pt x="78" y="2"/>
                  <a:pt x="78" y="3"/>
                </a:cubicBezTo>
                <a:cubicBezTo>
                  <a:pt x="78" y="4"/>
                  <a:pt x="77" y="5"/>
                  <a:pt x="76" y="5"/>
                </a:cubicBezTo>
                <a:cubicBezTo>
                  <a:pt x="72" y="5"/>
                  <a:pt x="68" y="5"/>
                  <a:pt x="64" y="6"/>
                </a:cubicBezTo>
                <a:cubicBezTo>
                  <a:pt x="60" y="6"/>
                  <a:pt x="56" y="6"/>
                  <a:pt x="53" y="6"/>
                </a:cubicBezTo>
                <a:cubicBezTo>
                  <a:pt x="52" y="6"/>
                  <a:pt x="51" y="6"/>
                  <a:pt x="50" y="6"/>
                </a:cubicBezTo>
                <a:cubicBezTo>
                  <a:pt x="50" y="6"/>
                  <a:pt x="50" y="6"/>
                  <a:pt x="50" y="6"/>
                </a:cubicBezTo>
                <a:cubicBezTo>
                  <a:pt x="48" y="6"/>
                  <a:pt x="46" y="6"/>
                  <a:pt x="45" y="6"/>
                </a:cubicBezTo>
                <a:cubicBezTo>
                  <a:pt x="44" y="6"/>
                  <a:pt x="43" y="6"/>
                  <a:pt x="42" y="6"/>
                </a:cubicBezTo>
                <a:cubicBezTo>
                  <a:pt x="41" y="6"/>
                  <a:pt x="41" y="6"/>
                  <a:pt x="41" y="6"/>
                </a:cubicBezTo>
                <a:cubicBezTo>
                  <a:pt x="40" y="6"/>
                  <a:pt x="40" y="6"/>
                  <a:pt x="39" y="5"/>
                </a:cubicBezTo>
                <a:cubicBezTo>
                  <a:pt x="39" y="5"/>
                  <a:pt x="39" y="5"/>
                  <a:pt x="39" y="5"/>
                </a:cubicBezTo>
                <a:cubicBezTo>
                  <a:pt x="39" y="6"/>
                  <a:pt x="39" y="6"/>
                  <a:pt x="38" y="6"/>
                </a:cubicBezTo>
                <a:cubicBezTo>
                  <a:pt x="38" y="6"/>
                  <a:pt x="38" y="6"/>
                  <a:pt x="38" y="6"/>
                </a:cubicBezTo>
                <a:cubicBezTo>
                  <a:pt x="38" y="6"/>
                  <a:pt x="37" y="6"/>
                  <a:pt x="37" y="5"/>
                </a:cubicBezTo>
                <a:cubicBezTo>
                  <a:pt x="37" y="5"/>
                  <a:pt x="37" y="5"/>
                  <a:pt x="37" y="5"/>
                </a:cubicBezTo>
                <a:cubicBezTo>
                  <a:pt x="37" y="5"/>
                  <a:pt x="36" y="5"/>
                  <a:pt x="36" y="5"/>
                </a:cubicBezTo>
                <a:cubicBezTo>
                  <a:pt x="36" y="6"/>
                  <a:pt x="36" y="6"/>
                  <a:pt x="35" y="6"/>
                </a:cubicBezTo>
                <a:cubicBezTo>
                  <a:pt x="35" y="6"/>
                  <a:pt x="34" y="5"/>
                  <a:pt x="34" y="5"/>
                </a:cubicBezTo>
                <a:cubicBezTo>
                  <a:pt x="34" y="5"/>
                  <a:pt x="33" y="4"/>
                  <a:pt x="33" y="4"/>
                </a:cubicBezTo>
                <a:cubicBezTo>
                  <a:pt x="33" y="4"/>
                  <a:pt x="33" y="4"/>
                  <a:pt x="33" y="4"/>
                </a:cubicBezTo>
                <a:cubicBezTo>
                  <a:pt x="33" y="4"/>
                  <a:pt x="32" y="4"/>
                  <a:pt x="32" y="4"/>
                </a:cubicBezTo>
                <a:cubicBezTo>
                  <a:pt x="30" y="5"/>
                  <a:pt x="29" y="5"/>
                  <a:pt x="27" y="6"/>
                </a:cubicBezTo>
                <a:cubicBezTo>
                  <a:pt x="24" y="7"/>
                  <a:pt x="21" y="9"/>
                  <a:pt x="19" y="10"/>
                </a:cubicBezTo>
                <a:cubicBezTo>
                  <a:pt x="18" y="11"/>
                  <a:pt x="18" y="11"/>
                  <a:pt x="18" y="11"/>
                </a:cubicBezTo>
                <a:cubicBezTo>
                  <a:pt x="15" y="12"/>
                  <a:pt x="12" y="13"/>
                  <a:pt x="9" y="15"/>
                </a:cubicBezTo>
                <a:cubicBezTo>
                  <a:pt x="8" y="15"/>
                  <a:pt x="8" y="15"/>
                  <a:pt x="8" y="15"/>
                </a:cubicBezTo>
                <a:cubicBezTo>
                  <a:pt x="6" y="16"/>
                  <a:pt x="4" y="16"/>
                  <a:pt x="2" y="16"/>
                </a:cubicBez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9023" name="任意多边形 1049022"/>
          <p:cNvSpPr/>
          <p:nvPr/>
        </p:nvSpPr>
        <p:spPr bwMode="auto">
          <a:xfrm>
            <a:off x="9525000" y="3619500"/>
            <a:ext cx="55562" cy="53975"/>
          </a:xfrm>
          <a:custGeom>
            <a:avLst/>
            <a:gdLst/>
            <a:ahLst/>
            <a:cxnLst/>
            <a:rect l="0" t="0" r="0" b="0"/>
            <a:pathLst>
              <a:path w="6" h="4">
                <a:moveTo>
                  <a:pt x="3" y="4"/>
                </a:moveTo>
                <a:cubicBezTo>
                  <a:pt x="2" y="4"/>
                  <a:pt x="2" y="4"/>
                  <a:pt x="2" y="4"/>
                </a:cubicBezTo>
                <a:cubicBezTo>
                  <a:pt x="2" y="4"/>
                  <a:pt x="2" y="4"/>
                  <a:pt x="2" y="4"/>
                </a:cubicBezTo>
                <a:cubicBezTo>
                  <a:pt x="1" y="4"/>
                  <a:pt x="1" y="4"/>
                  <a:pt x="1" y="4"/>
                </a:cubicBezTo>
                <a:cubicBezTo>
                  <a:pt x="0" y="3"/>
                  <a:pt x="0" y="3"/>
                  <a:pt x="0" y="2"/>
                </a:cubicBezTo>
                <a:cubicBezTo>
                  <a:pt x="0" y="1"/>
                  <a:pt x="1" y="1"/>
                  <a:pt x="2" y="0"/>
                </a:cubicBezTo>
                <a:cubicBezTo>
                  <a:pt x="2" y="0"/>
                  <a:pt x="2" y="0"/>
                  <a:pt x="3" y="0"/>
                </a:cubicBezTo>
                <a:cubicBezTo>
                  <a:pt x="3" y="0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6" y="2"/>
                  <a:pt x="6" y="2"/>
                  <a:pt x="6" y="2"/>
                </a:cubicBezTo>
                <a:cubicBezTo>
                  <a:pt x="6" y="3"/>
                  <a:pt x="6" y="3"/>
                  <a:pt x="5" y="4"/>
                </a:cubicBezTo>
                <a:cubicBezTo>
                  <a:pt x="5" y="4"/>
                  <a:pt x="5" y="4"/>
                  <a:pt x="4" y="4"/>
                </a:cubicBezTo>
                <a:cubicBezTo>
                  <a:pt x="4" y="4"/>
                  <a:pt x="4" y="4"/>
                  <a:pt x="4" y="4"/>
                </a:cubicBezTo>
                <a:cubicBezTo>
                  <a:pt x="4" y="4"/>
                  <a:pt x="4" y="4"/>
                  <a:pt x="4" y="4"/>
                </a:cubicBezTo>
                <a:cubicBezTo>
                  <a:pt x="3" y="4"/>
                  <a:pt x="3" y="4"/>
                  <a:pt x="3" y="4"/>
                </a:cubicBez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9024" name="任意多边形 1049023"/>
          <p:cNvSpPr/>
          <p:nvPr/>
        </p:nvSpPr>
        <p:spPr bwMode="auto">
          <a:xfrm>
            <a:off x="9618662" y="3563937"/>
            <a:ext cx="36512" cy="55562"/>
          </a:xfrm>
          <a:custGeom>
            <a:avLst/>
            <a:gdLst/>
            <a:ahLst/>
            <a:cxnLst/>
            <a:rect l="0" t="0" r="0" b="0"/>
            <a:pathLst>
              <a:path w="4" h="4">
                <a:moveTo>
                  <a:pt x="2" y="4"/>
                </a:moveTo>
                <a:cubicBezTo>
                  <a:pt x="1" y="4"/>
                  <a:pt x="0" y="4"/>
                  <a:pt x="0" y="2"/>
                </a:cubicBezTo>
                <a:cubicBezTo>
                  <a:pt x="0" y="2"/>
                  <a:pt x="1" y="1"/>
                  <a:pt x="1" y="1"/>
                </a:cubicBezTo>
                <a:cubicBezTo>
                  <a:pt x="1" y="1"/>
                  <a:pt x="2" y="0"/>
                  <a:pt x="2" y="0"/>
                </a:cubicBezTo>
                <a:cubicBezTo>
                  <a:pt x="3" y="0"/>
                  <a:pt x="4" y="1"/>
                  <a:pt x="4" y="2"/>
                </a:cubicBezTo>
                <a:cubicBezTo>
                  <a:pt x="4" y="3"/>
                  <a:pt x="4" y="3"/>
                  <a:pt x="4" y="4"/>
                </a:cubicBezTo>
                <a:cubicBezTo>
                  <a:pt x="3" y="4"/>
                  <a:pt x="3" y="4"/>
                  <a:pt x="2" y="4"/>
                </a:cubicBez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9025" name="任意多边形 1049024"/>
          <p:cNvSpPr/>
          <p:nvPr/>
        </p:nvSpPr>
        <p:spPr bwMode="auto">
          <a:xfrm>
            <a:off x="9747250" y="3619500"/>
            <a:ext cx="47625" cy="53975"/>
          </a:xfrm>
          <a:custGeom>
            <a:avLst/>
            <a:gdLst/>
            <a:ahLst/>
            <a:cxnLst/>
            <a:rect l="0" t="0" r="0" b="0"/>
            <a:pathLst>
              <a:path w="5" h="4">
                <a:moveTo>
                  <a:pt x="2" y="4"/>
                </a:moveTo>
                <a:cubicBezTo>
                  <a:pt x="2" y="4"/>
                  <a:pt x="1" y="3"/>
                  <a:pt x="1" y="3"/>
                </a:cubicBezTo>
                <a:cubicBezTo>
                  <a:pt x="1" y="3"/>
                  <a:pt x="0" y="2"/>
                  <a:pt x="1" y="1"/>
                </a:cubicBezTo>
                <a:cubicBezTo>
                  <a:pt x="1" y="1"/>
                  <a:pt x="1" y="0"/>
                  <a:pt x="2" y="0"/>
                </a:cubicBezTo>
                <a:cubicBezTo>
                  <a:pt x="2" y="0"/>
                  <a:pt x="2" y="0"/>
                  <a:pt x="3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cubicBezTo>
                  <a:pt x="4" y="0"/>
                  <a:pt x="4" y="0"/>
                  <a:pt x="4" y="1"/>
                </a:cubicBezTo>
                <a:cubicBezTo>
                  <a:pt x="5" y="1"/>
                  <a:pt x="5" y="2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2" y="4"/>
                  <a:pt x="2" y="4"/>
                  <a:pt x="2" y="4"/>
                </a:cubicBezTo>
                <a:cubicBezTo>
                  <a:pt x="2" y="4"/>
                  <a:pt x="2" y="4"/>
                  <a:pt x="2" y="4"/>
                </a:cubicBez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9026" name="任意多边形 1049025"/>
          <p:cNvSpPr/>
          <p:nvPr/>
        </p:nvSpPr>
        <p:spPr bwMode="auto">
          <a:xfrm>
            <a:off x="9859962" y="3563937"/>
            <a:ext cx="55562" cy="55562"/>
          </a:xfrm>
          <a:custGeom>
            <a:avLst/>
            <a:gdLst/>
            <a:ahLst/>
            <a:cxnLst/>
            <a:rect l="0" t="0" r="0" b="0"/>
            <a:pathLst>
              <a:path w="6" h="4">
                <a:moveTo>
                  <a:pt x="2" y="4"/>
                </a:moveTo>
                <a:cubicBezTo>
                  <a:pt x="1" y="4"/>
                  <a:pt x="0" y="3"/>
                  <a:pt x="0" y="2"/>
                </a:cubicBezTo>
                <a:cubicBezTo>
                  <a:pt x="0" y="1"/>
                  <a:pt x="1" y="1"/>
                  <a:pt x="1" y="0"/>
                </a:cubicBezTo>
                <a:cubicBezTo>
                  <a:pt x="1" y="0"/>
                  <a:pt x="2" y="0"/>
                  <a:pt x="2" y="0"/>
                </a:cubicBezTo>
                <a:cubicBezTo>
                  <a:pt x="2" y="0"/>
                  <a:pt x="3" y="0"/>
                  <a:pt x="3" y="0"/>
                </a:cubicBezTo>
                <a:cubicBezTo>
                  <a:pt x="4" y="0"/>
                  <a:pt x="5" y="0"/>
                  <a:pt x="5" y="0"/>
                </a:cubicBezTo>
                <a:cubicBezTo>
                  <a:pt x="6" y="0"/>
                  <a:pt x="6" y="1"/>
                  <a:pt x="6" y="2"/>
                </a:cubicBezTo>
                <a:cubicBezTo>
                  <a:pt x="6" y="3"/>
                  <a:pt x="6" y="3"/>
                  <a:pt x="5" y="3"/>
                </a:cubicBezTo>
                <a:cubicBezTo>
                  <a:pt x="5" y="4"/>
                  <a:pt x="4" y="4"/>
                  <a:pt x="3" y="4"/>
                </a:cubicBezTo>
                <a:cubicBezTo>
                  <a:pt x="3" y="4"/>
                  <a:pt x="2" y="4"/>
                  <a:pt x="2" y="4"/>
                </a:cubicBez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9027" name="任意多边形 1049026"/>
          <p:cNvSpPr/>
          <p:nvPr/>
        </p:nvSpPr>
        <p:spPr bwMode="auto">
          <a:xfrm>
            <a:off x="10279062" y="4751387"/>
            <a:ext cx="17462" cy="17462"/>
          </a:xfrm>
          <a:custGeom>
            <a:avLst/>
            <a:gdLst/>
            <a:ahLst/>
            <a:cxnLst/>
            <a:rect l="0" t="0" r="0" b="0"/>
            <a:pathLst>
              <a:path w="2" h="2">
                <a:moveTo>
                  <a:pt x="1" y="2"/>
                </a:moveTo>
                <a:cubicBezTo>
                  <a:pt x="1" y="2"/>
                  <a:pt x="0" y="1"/>
                  <a:pt x="0" y="1"/>
                </a:cubicBezTo>
                <a:cubicBezTo>
                  <a:pt x="0" y="1"/>
                  <a:pt x="1" y="1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2" y="0"/>
                  <a:pt x="2" y="1"/>
                  <a:pt x="2" y="1"/>
                </a:cubicBezTo>
                <a:cubicBezTo>
                  <a:pt x="2" y="1"/>
                  <a:pt x="2" y="1"/>
                  <a:pt x="2" y="2"/>
                </a:cubicBezTo>
                <a:cubicBezTo>
                  <a:pt x="2" y="2"/>
                  <a:pt x="1" y="2"/>
                  <a:pt x="1" y="2"/>
                </a:cubicBez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9028" name="任意多边形 1049027"/>
          <p:cNvSpPr/>
          <p:nvPr/>
        </p:nvSpPr>
        <p:spPr bwMode="auto">
          <a:xfrm>
            <a:off x="10185400" y="4695825"/>
            <a:ext cx="325437" cy="46037"/>
          </a:xfrm>
          <a:custGeom>
            <a:avLst/>
            <a:gdLst/>
            <a:ahLst/>
            <a:cxnLst/>
            <a:rect l="0" t="0" r="0" b="0"/>
            <a:pathLst>
              <a:path w="35" h="5">
                <a:moveTo>
                  <a:pt x="2" y="5"/>
                </a:moveTo>
                <a:cubicBezTo>
                  <a:pt x="2" y="5"/>
                  <a:pt x="1" y="4"/>
                  <a:pt x="1" y="4"/>
                </a:cubicBezTo>
                <a:cubicBezTo>
                  <a:pt x="0" y="3"/>
                  <a:pt x="0" y="2"/>
                  <a:pt x="1" y="1"/>
                </a:cubicBezTo>
                <a:cubicBezTo>
                  <a:pt x="1" y="0"/>
                  <a:pt x="3" y="0"/>
                  <a:pt x="5" y="0"/>
                </a:cubicBezTo>
                <a:cubicBezTo>
                  <a:pt x="6" y="0"/>
                  <a:pt x="7" y="0"/>
                  <a:pt x="8" y="0"/>
                </a:cubicBezTo>
                <a:cubicBezTo>
                  <a:pt x="8" y="0"/>
                  <a:pt x="9" y="0"/>
                  <a:pt x="9" y="0"/>
                </a:cubicBezTo>
                <a:cubicBezTo>
                  <a:pt x="9" y="0"/>
                  <a:pt x="9" y="0"/>
                  <a:pt x="9" y="0"/>
                </a:cubicBezTo>
                <a:cubicBezTo>
                  <a:pt x="12" y="0"/>
                  <a:pt x="15" y="0"/>
                  <a:pt x="18" y="0"/>
                </a:cubicBezTo>
                <a:cubicBezTo>
                  <a:pt x="20" y="0"/>
                  <a:pt x="21" y="0"/>
                  <a:pt x="22" y="0"/>
                </a:cubicBezTo>
                <a:cubicBezTo>
                  <a:pt x="22" y="0"/>
                  <a:pt x="23" y="0"/>
                  <a:pt x="23" y="0"/>
                </a:cubicBezTo>
                <a:cubicBezTo>
                  <a:pt x="24" y="0"/>
                  <a:pt x="25" y="0"/>
                  <a:pt x="25" y="0"/>
                </a:cubicBezTo>
                <a:cubicBezTo>
                  <a:pt x="26" y="0"/>
                  <a:pt x="27" y="0"/>
                  <a:pt x="28" y="0"/>
                </a:cubicBezTo>
                <a:cubicBezTo>
                  <a:pt x="30" y="0"/>
                  <a:pt x="32" y="0"/>
                  <a:pt x="34" y="0"/>
                </a:cubicBezTo>
                <a:cubicBezTo>
                  <a:pt x="34" y="0"/>
                  <a:pt x="35" y="1"/>
                  <a:pt x="35" y="2"/>
                </a:cubicBezTo>
                <a:cubicBezTo>
                  <a:pt x="35" y="3"/>
                  <a:pt x="34" y="3"/>
                  <a:pt x="34" y="4"/>
                </a:cubicBezTo>
                <a:cubicBezTo>
                  <a:pt x="33" y="4"/>
                  <a:pt x="31" y="4"/>
                  <a:pt x="30" y="4"/>
                </a:cubicBezTo>
                <a:cubicBezTo>
                  <a:pt x="30" y="4"/>
                  <a:pt x="30" y="4"/>
                  <a:pt x="30" y="4"/>
                </a:cubicBezTo>
                <a:cubicBezTo>
                  <a:pt x="29" y="4"/>
                  <a:pt x="28" y="4"/>
                  <a:pt x="27" y="4"/>
                </a:cubicBezTo>
                <a:cubicBezTo>
                  <a:pt x="26" y="4"/>
                  <a:pt x="25" y="4"/>
                  <a:pt x="24" y="4"/>
                </a:cubicBezTo>
                <a:cubicBezTo>
                  <a:pt x="22" y="4"/>
                  <a:pt x="19" y="4"/>
                  <a:pt x="17" y="4"/>
                </a:cubicBezTo>
                <a:cubicBezTo>
                  <a:pt x="16" y="4"/>
                  <a:pt x="15" y="4"/>
                  <a:pt x="14" y="4"/>
                </a:cubicBezTo>
                <a:cubicBezTo>
                  <a:pt x="13" y="4"/>
                  <a:pt x="13" y="4"/>
                  <a:pt x="13" y="4"/>
                </a:cubicBezTo>
                <a:cubicBezTo>
                  <a:pt x="12" y="4"/>
                  <a:pt x="11" y="4"/>
                  <a:pt x="9" y="4"/>
                </a:cubicBezTo>
                <a:cubicBezTo>
                  <a:pt x="8" y="4"/>
                  <a:pt x="7" y="4"/>
                  <a:pt x="6" y="4"/>
                </a:cubicBezTo>
                <a:cubicBezTo>
                  <a:pt x="6" y="4"/>
                  <a:pt x="6" y="4"/>
                  <a:pt x="6" y="4"/>
                </a:cubicBezTo>
                <a:cubicBezTo>
                  <a:pt x="5" y="4"/>
                  <a:pt x="5" y="3"/>
                  <a:pt x="4" y="3"/>
                </a:cubicBezTo>
                <a:cubicBezTo>
                  <a:pt x="4" y="3"/>
                  <a:pt x="4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4"/>
                  <a:pt x="2" y="5"/>
                  <a:pt x="2" y="5"/>
                </a:cubicBez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9029" name="任意多边形 1049028"/>
          <p:cNvSpPr/>
          <p:nvPr/>
        </p:nvSpPr>
        <p:spPr bwMode="auto">
          <a:xfrm>
            <a:off x="10426700" y="4659312"/>
            <a:ext cx="55562" cy="36512"/>
          </a:xfrm>
          <a:custGeom>
            <a:avLst/>
            <a:gdLst/>
            <a:ahLst/>
            <a:cxnLst/>
            <a:rect l="0" t="0" r="0" b="0"/>
            <a:pathLst>
              <a:path w="6" h="4">
                <a:moveTo>
                  <a:pt x="2" y="4"/>
                </a:moveTo>
                <a:cubicBezTo>
                  <a:pt x="1" y="4"/>
                  <a:pt x="0" y="4"/>
                  <a:pt x="0" y="3"/>
                </a:cubicBezTo>
                <a:cubicBezTo>
                  <a:pt x="0" y="2"/>
                  <a:pt x="0" y="1"/>
                  <a:pt x="1" y="1"/>
                </a:cubicBezTo>
                <a:cubicBezTo>
                  <a:pt x="2" y="0"/>
                  <a:pt x="2" y="0"/>
                  <a:pt x="3" y="0"/>
                </a:cubicBezTo>
                <a:cubicBezTo>
                  <a:pt x="3" y="0"/>
                  <a:pt x="4" y="0"/>
                  <a:pt x="4" y="0"/>
                </a:cubicBezTo>
                <a:cubicBezTo>
                  <a:pt x="5" y="0"/>
                  <a:pt x="5" y="0"/>
                  <a:pt x="5" y="0"/>
                </a:cubicBezTo>
                <a:cubicBezTo>
                  <a:pt x="6" y="0"/>
                  <a:pt x="6" y="0"/>
                  <a:pt x="6" y="1"/>
                </a:cubicBezTo>
                <a:cubicBezTo>
                  <a:pt x="6" y="1"/>
                  <a:pt x="6" y="2"/>
                  <a:pt x="6" y="2"/>
                </a:cubicBezTo>
                <a:cubicBezTo>
                  <a:pt x="6" y="3"/>
                  <a:pt x="5" y="3"/>
                  <a:pt x="4" y="4"/>
                </a:cubicBezTo>
                <a:cubicBezTo>
                  <a:pt x="4" y="4"/>
                  <a:pt x="3" y="4"/>
                  <a:pt x="3" y="4"/>
                </a:cubicBezTo>
                <a:cubicBezTo>
                  <a:pt x="3" y="4"/>
                  <a:pt x="2" y="4"/>
                  <a:pt x="2" y="4"/>
                </a:cubicBez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9030" name="任意多边形 1049029"/>
          <p:cNvSpPr/>
          <p:nvPr/>
        </p:nvSpPr>
        <p:spPr bwMode="auto">
          <a:xfrm>
            <a:off x="10110788" y="4578350"/>
            <a:ext cx="957262" cy="1398587"/>
          </a:xfrm>
          <a:custGeom>
            <a:avLst/>
            <a:gdLst/>
            <a:ahLst/>
            <a:cxnLst/>
            <a:rect l="0" t="0" r="0" b="0"/>
            <a:pathLst>
              <a:path w="103" h="154">
                <a:moveTo>
                  <a:pt x="60" y="154"/>
                </a:moveTo>
                <a:cubicBezTo>
                  <a:pt x="59" y="154"/>
                  <a:pt x="58" y="154"/>
                  <a:pt x="58" y="153"/>
                </a:cubicBezTo>
                <a:cubicBezTo>
                  <a:pt x="58" y="153"/>
                  <a:pt x="58" y="153"/>
                  <a:pt x="58" y="153"/>
                </a:cubicBezTo>
                <a:cubicBezTo>
                  <a:pt x="57" y="153"/>
                  <a:pt x="57" y="153"/>
                  <a:pt x="56" y="153"/>
                </a:cubicBezTo>
                <a:cubicBezTo>
                  <a:pt x="55" y="153"/>
                  <a:pt x="54" y="153"/>
                  <a:pt x="53" y="153"/>
                </a:cubicBezTo>
                <a:cubicBezTo>
                  <a:pt x="47" y="153"/>
                  <a:pt x="40" y="153"/>
                  <a:pt x="33" y="153"/>
                </a:cubicBezTo>
                <a:cubicBezTo>
                  <a:pt x="29" y="153"/>
                  <a:pt x="29" y="153"/>
                  <a:pt x="29" y="153"/>
                </a:cubicBezTo>
                <a:cubicBezTo>
                  <a:pt x="27" y="153"/>
                  <a:pt x="25" y="153"/>
                  <a:pt x="23" y="153"/>
                </a:cubicBezTo>
                <a:cubicBezTo>
                  <a:pt x="20" y="153"/>
                  <a:pt x="17" y="154"/>
                  <a:pt x="14" y="154"/>
                </a:cubicBezTo>
                <a:cubicBezTo>
                  <a:pt x="9" y="154"/>
                  <a:pt x="5" y="153"/>
                  <a:pt x="1" y="153"/>
                </a:cubicBezTo>
                <a:cubicBezTo>
                  <a:pt x="0" y="153"/>
                  <a:pt x="0" y="152"/>
                  <a:pt x="0" y="152"/>
                </a:cubicBezTo>
                <a:cubicBezTo>
                  <a:pt x="0" y="151"/>
                  <a:pt x="1" y="150"/>
                  <a:pt x="1" y="150"/>
                </a:cubicBezTo>
                <a:cubicBezTo>
                  <a:pt x="3" y="150"/>
                  <a:pt x="4" y="150"/>
                  <a:pt x="6" y="150"/>
                </a:cubicBezTo>
                <a:cubicBezTo>
                  <a:pt x="6" y="149"/>
                  <a:pt x="6" y="148"/>
                  <a:pt x="6" y="146"/>
                </a:cubicBezTo>
                <a:cubicBezTo>
                  <a:pt x="6" y="146"/>
                  <a:pt x="6" y="146"/>
                  <a:pt x="6" y="145"/>
                </a:cubicBezTo>
                <a:cubicBezTo>
                  <a:pt x="6" y="143"/>
                  <a:pt x="6" y="140"/>
                  <a:pt x="7" y="138"/>
                </a:cubicBezTo>
                <a:cubicBezTo>
                  <a:pt x="7" y="135"/>
                  <a:pt x="7" y="131"/>
                  <a:pt x="7" y="128"/>
                </a:cubicBezTo>
                <a:cubicBezTo>
                  <a:pt x="7" y="125"/>
                  <a:pt x="7" y="122"/>
                  <a:pt x="8" y="119"/>
                </a:cubicBezTo>
                <a:cubicBezTo>
                  <a:pt x="8" y="107"/>
                  <a:pt x="9" y="95"/>
                  <a:pt x="8" y="79"/>
                </a:cubicBezTo>
                <a:cubicBezTo>
                  <a:pt x="8" y="73"/>
                  <a:pt x="8" y="64"/>
                  <a:pt x="8" y="56"/>
                </a:cubicBezTo>
                <a:cubicBezTo>
                  <a:pt x="8" y="54"/>
                  <a:pt x="8" y="53"/>
                  <a:pt x="8" y="51"/>
                </a:cubicBezTo>
                <a:cubicBezTo>
                  <a:pt x="8" y="48"/>
                  <a:pt x="7" y="44"/>
                  <a:pt x="7" y="40"/>
                </a:cubicBezTo>
                <a:cubicBezTo>
                  <a:pt x="7" y="39"/>
                  <a:pt x="7" y="37"/>
                  <a:pt x="8" y="35"/>
                </a:cubicBezTo>
                <a:cubicBezTo>
                  <a:pt x="8" y="33"/>
                  <a:pt x="8" y="30"/>
                  <a:pt x="8" y="27"/>
                </a:cubicBezTo>
                <a:cubicBezTo>
                  <a:pt x="8" y="26"/>
                  <a:pt x="8" y="26"/>
                  <a:pt x="8" y="26"/>
                </a:cubicBezTo>
                <a:cubicBezTo>
                  <a:pt x="8" y="25"/>
                  <a:pt x="8" y="23"/>
                  <a:pt x="8" y="21"/>
                </a:cubicBezTo>
                <a:cubicBezTo>
                  <a:pt x="8" y="21"/>
                  <a:pt x="8" y="21"/>
                  <a:pt x="8" y="20"/>
                </a:cubicBezTo>
                <a:cubicBezTo>
                  <a:pt x="8" y="19"/>
                  <a:pt x="8" y="19"/>
                  <a:pt x="7" y="18"/>
                </a:cubicBezTo>
                <a:cubicBezTo>
                  <a:pt x="7" y="18"/>
                  <a:pt x="7" y="17"/>
                  <a:pt x="7" y="17"/>
                </a:cubicBezTo>
                <a:cubicBezTo>
                  <a:pt x="8" y="17"/>
                  <a:pt x="8" y="17"/>
                  <a:pt x="8" y="17"/>
                </a:cubicBezTo>
                <a:cubicBezTo>
                  <a:pt x="8" y="17"/>
                  <a:pt x="9" y="17"/>
                  <a:pt x="9" y="17"/>
                </a:cubicBezTo>
                <a:cubicBezTo>
                  <a:pt x="9" y="17"/>
                  <a:pt x="9" y="17"/>
                  <a:pt x="10" y="18"/>
                </a:cubicBezTo>
                <a:cubicBezTo>
                  <a:pt x="11" y="20"/>
                  <a:pt x="11" y="23"/>
                  <a:pt x="11" y="26"/>
                </a:cubicBezTo>
                <a:cubicBezTo>
                  <a:pt x="11" y="27"/>
                  <a:pt x="11" y="27"/>
                  <a:pt x="11" y="27"/>
                </a:cubicBezTo>
                <a:cubicBezTo>
                  <a:pt x="11" y="30"/>
                  <a:pt x="11" y="33"/>
                  <a:pt x="11" y="36"/>
                </a:cubicBezTo>
                <a:cubicBezTo>
                  <a:pt x="11" y="38"/>
                  <a:pt x="11" y="39"/>
                  <a:pt x="11" y="41"/>
                </a:cubicBezTo>
                <a:cubicBezTo>
                  <a:pt x="11" y="44"/>
                  <a:pt x="12" y="47"/>
                  <a:pt x="12" y="51"/>
                </a:cubicBezTo>
                <a:cubicBezTo>
                  <a:pt x="12" y="52"/>
                  <a:pt x="12" y="54"/>
                  <a:pt x="12" y="56"/>
                </a:cubicBezTo>
                <a:cubicBezTo>
                  <a:pt x="12" y="64"/>
                  <a:pt x="13" y="71"/>
                  <a:pt x="13" y="80"/>
                </a:cubicBezTo>
                <a:cubicBezTo>
                  <a:pt x="13" y="95"/>
                  <a:pt x="13" y="108"/>
                  <a:pt x="12" y="120"/>
                </a:cubicBezTo>
                <a:cubicBezTo>
                  <a:pt x="12" y="122"/>
                  <a:pt x="12" y="125"/>
                  <a:pt x="12" y="127"/>
                </a:cubicBezTo>
                <a:cubicBezTo>
                  <a:pt x="11" y="131"/>
                  <a:pt x="11" y="134"/>
                  <a:pt x="11" y="138"/>
                </a:cubicBezTo>
                <a:cubicBezTo>
                  <a:pt x="11" y="141"/>
                  <a:pt x="11" y="144"/>
                  <a:pt x="11" y="146"/>
                </a:cubicBezTo>
                <a:cubicBezTo>
                  <a:pt x="11" y="147"/>
                  <a:pt x="11" y="147"/>
                  <a:pt x="11" y="147"/>
                </a:cubicBezTo>
                <a:cubicBezTo>
                  <a:pt x="11" y="148"/>
                  <a:pt x="11" y="149"/>
                  <a:pt x="10" y="150"/>
                </a:cubicBezTo>
                <a:cubicBezTo>
                  <a:pt x="14" y="150"/>
                  <a:pt x="18" y="150"/>
                  <a:pt x="22" y="149"/>
                </a:cubicBezTo>
                <a:cubicBezTo>
                  <a:pt x="25" y="149"/>
                  <a:pt x="27" y="149"/>
                  <a:pt x="29" y="149"/>
                </a:cubicBezTo>
                <a:cubicBezTo>
                  <a:pt x="37" y="149"/>
                  <a:pt x="43" y="149"/>
                  <a:pt x="49" y="149"/>
                </a:cubicBezTo>
                <a:cubicBezTo>
                  <a:pt x="48" y="149"/>
                  <a:pt x="48" y="149"/>
                  <a:pt x="48" y="148"/>
                </a:cubicBezTo>
                <a:cubicBezTo>
                  <a:pt x="48" y="148"/>
                  <a:pt x="49" y="147"/>
                  <a:pt x="49" y="147"/>
                </a:cubicBezTo>
                <a:cubicBezTo>
                  <a:pt x="49" y="142"/>
                  <a:pt x="49" y="137"/>
                  <a:pt x="49" y="132"/>
                </a:cubicBezTo>
                <a:cubicBezTo>
                  <a:pt x="49" y="128"/>
                  <a:pt x="49" y="125"/>
                  <a:pt x="49" y="122"/>
                </a:cubicBezTo>
                <a:cubicBezTo>
                  <a:pt x="49" y="116"/>
                  <a:pt x="49" y="116"/>
                  <a:pt x="49" y="116"/>
                </a:cubicBezTo>
                <a:cubicBezTo>
                  <a:pt x="49" y="109"/>
                  <a:pt x="49" y="103"/>
                  <a:pt x="49" y="96"/>
                </a:cubicBezTo>
                <a:cubicBezTo>
                  <a:pt x="49" y="96"/>
                  <a:pt x="49" y="96"/>
                  <a:pt x="49" y="96"/>
                </a:cubicBezTo>
                <a:cubicBezTo>
                  <a:pt x="48" y="96"/>
                  <a:pt x="47" y="95"/>
                  <a:pt x="47" y="94"/>
                </a:cubicBezTo>
                <a:cubicBezTo>
                  <a:pt x="47" y="93"/>
                  <a:pt x="48" y="92"/>
                  <a:pt x="49" y="92"/>
                </a:cubicBezTo>
                <a:cubicBezTo>
                  <a:pt x="49" y="88"/>
                  <a:pt x="49" y="88"/>
                  <a:pt x="49" y="88"/>
                </a:cubicBezTo>
                <a:cubicBezTo>
                  <a:pt x="48" y="87"/>
                  <a:pt x="48" y="87"/>
                  <a:pt x="48" y="86"/>
                </a:cubicBezTo>
                <a:cubicBezTo>
                  <a:pt x="47" y="85"/>
                  <a:pt x="48" y="85"/>
                  <a:pt x="48" y="84"/>
                </a:cubicBezTo>
                <a:cubicBezTo>
                  <a:pt x="49" y="84"/>
                  <a:pt x="49" y="84"/>
                  <a:pt x="49" y="84"/>
                </a:cubicBezTo>
                <a:cubicBezTo>
                  <a:pt x="49" y="81"/>
                  <a:pt x="49" y="81"/>
                  <a:pt x="49" y="81"/>
                </a:cubicBezTo>
                <a:cubicBezTo>
                  <a:pt x="48" y="82"/>
                  <a:pt x="46" y="82"/>
                  <a:pt x="45" y="82"/>
                </a:cubicBezTo>
                <a:cubicBezTo>
                  <a:pt x="45" y="82"/>
                  <a:pt x="45" y="82"/>
                  <a:pt x="45" y="82"/>
                </a:cubicBezTo>
                <a:cubicBezTo>
                  <a:pt x="43" y="82"/>
                  <a:pt x="43" y="81"/>
                  <a:pt x="43" y="80"/>
                </a:cubicBezTo>
                <a:cubicBezTo>
                  <a:pt x="43" y="79"/>
                  <a:pt x="43" y="78"/>
                  <a:pt x="45" y="78"/>
                </a:cubicBezTo>
                <a:cubicBezTo>
                  <a:pt x="46" y="78"/>
                  <a:pt x="47" y="78"/>
                  <a:pt x="49" y="77"/>
                </a:cubicBezTo>
                <a:cubicBezTo>
                  <a:pt x="49" y="76"/>
                  <a:pt x="49" y="76"/>
                  <a:pt x="49" y="76"/>
                </a:cubicBezTo>
                <a:cubicBezTo>
                  <a:pt x="48" y="76"/>
                  <a:pt x="47" y="77"/>
                  <a:pt x="46" y="77"/>
                </a:cubicBezTo>
                <a:cubicBezTo>
                  <a:pt x="46" y="78"/>
                  <a:pt x="46" y="78"/>
                  <a:pt x="45" y="78"/>
                </a:cubicBezTo>
                <a:cubicBezTo>
                  <a:pt x="44" y="78"/>
                  <a:pt x="43" y="77"/>
                  <a:pt x="43" y="76"/>
                </a:cubicBezTo>
                <a:cubicBezTo>
                  <a:pt x="43" y="75"/>
                  <a:pt x="43" y="74"/>
                  <a:pt x="44" y="73"/>
                </a:cubicBezTo>
                <a:cubicBezTo>
                  <a:pt x="46" y="73"/>
                  <a:pt x="47" y="72"/>
                  <a:pt x="49" y="71"/>
                </a:cubicBezTo>
                <a:cubicBezTo>
                  <a:pt x="49" y="71"/>
                  <a:pt x="49" y="71"/>
                  <a:pt x="49" y="71"/>
                </a:cubicBezTo>
                <a:cubicBezTo>
                  <a:pt x="49" y="71"/>
                  <a:pt x="49" y="71"/>
                  <a:pt x="49" y="71"/>
                </a:cubicBezTo>
                <a:cubicBezTo>
                  <a:pt x="48" y="72"/>
                  <a:pt x="48" y="72"/>
                  <a:pt x="48" y="72"/>
                </a:cubicBezTo>
                <a:cubicBezTo>
                  <a:pt x="47" y="72"/>
                  <a:pt x="46" y="71"/>
                  <a:pt x="46" y="70"/>
                </a:cubicBezTo>
                <a:cubicBezTo>
                  <a:pt x="45" y="69"/>
                  <a:pt x="46" y="69"/>
                  <a:pt x="46" y="68"/>
                </a:cubicBezTo>
                <a:cubicBezTo>
                  <a:pt x="47" y="68"/>
                  <a:pt x="48" y="67"/>
                  <a:pt x="49" y="66"/>
                </a:cubicBezTo>
                <a:cubicBezTo>
                  <a:pt x="49" y="66"/>
                  <a:pt x="49" y="66"/>
                  <a:pt x="49" y="66"/>
                </a:cubicBezTo>
                <a:cubicBezTo>
                  <a:pt x="49" y="66"/>
                  <a:pt x="49" y="66"/>
                  <a:pt x="49" y="66"/>
                </a:cubicBezTo>
                <a:cubicBezTo>
                  <a:pt x="48" y="66"/>
                  <a:pt x="47" y="65"/>
                  <a:pt x="47" y="64"/>
                </a:cubicBezTo>
                <a:cubicBezTo>
                  <a:pt x="47" y="64"/>
                  <a:pt x="47" y="63"/>
                  <a:pt x="48" y="62"/>
                </a:cubicBezTo>
                <a:cubicBezTo>
                  <a:pt x="48" y="62"/>
                  <a:pt x="48" y="62"/>
                  <a:pt x="49" y="62"/>
                </a:cubicBezTo>
                <a:cubicBezTo>
                  <a:pt x="49" y="52"/>
                  <a:pt x="49" y="45"/>
                  <a:pt x="49" y="38"/>
                </a:cubicBezTo>
                <a:cubicBezTo>
                  <a:pt x="49" y="38"/>
                  <a:pt x="48" y="38"/>
                  <a:pt x="48" y="39"/>
                </a:cubicBezTo>
                <a:cubicBezTo>
                  <a:pt x="48" y="39"/>
                  <a:pt x="48" y="39"/>
                  <a:pt x="48" y="39"/>
                </a:cubicBezTo>
                <a:cubicBezTo>
                  <a:pt x="47" y="39"/>
                  <a:pt x="46" y="38"/>
                  <a:pt x="46" y="37"/>
                </a:cubicBezTo>
                <a:cubicBezTo>
                  <a:pt x="46" y="36"/>
                  <a:pt x="46" y="35"/>
                  <a:pt x="47" y="35"/>
                </a:cubicBezTo>
                <a:cubicBezTo>
                  <a:pt x="48" y="35"/>
                  <a:pt x="48" y="35"/>
                  <a:pt x="49" y="35"/>
                </a:cubicBezTo>
                <a:cubicBezTo>
                  <a:pt x="49" y="35"/>
                  <a:pt x="49" y="34"/>
                  <a:pt x="49" y="34"/>
                </a:cubicBezTo>
                <a:cubicBezTo>
                  <a:pt x="49" y="34"/>
                  <a:pt x="48" y="34"/>
                  <a:pt x="48" y="34"/>
                </a:cubicBezTo>
                <a:cubicBezTo>
                  <a:pt x="48" y="35"/>
                  <a:pt x="48" y="35"/>
                  <a:pt x="47" y="35"/>
                </a:cubicBezTo>
                <a:cubicBezTo>
                  <a:pt x="47" y="35"/>
                  <a:pt x="46" y="34"/>
                  <a:pt x="46" y="33"/>
                </a:cubicBezTo>
                <a:cubicBezTo>
                  <a:pt x="46" y="32"/>
                  <a:pt x="46" y="31"/>
                  <a:pt x="47" y="31"/>
                </a:cubicBezTo>
                <a:cubicBezTo>
                  <a:pt x="48" y="31"/>
                  <a:pt x="48" y="30"/>
                  <a:pt x="49" y="30"/>
                </a:cubicBezTo>
                <a:cubicBezTo>
                  <a:pt x="49" y="28"/>
                  <a:pt x="49" y="24"/>
                  <a:pt x="50" y="20"/>
                </a:cubicBezTo>
                <a:cubicBezTo>
                  <a:pt x="49" y="20"/>
                  <a:pt x="49" y="20"/>
                  <a:pt x="49" y="19"/>
                </a:cubicBezTo>
                <a:cubicBezTo>
                  <a:pt x="49" y="18"/>
                  <a:pt x="49" y="18"/>
                  <a:pt x="50" y="17"/>
                </a:cubicBezTo>
                <a:cubicBezTo>
                  <a:pt x="51" y="14"/>
                  <a:pt x="51" y="12"/>
                  <a:pt x="53" y="12"/>
                </a:cubicBezTo>
                <a:cubicBezTo>
                  <a:pt x="53" y="12"/>
                  <a:pt x="53" y="12"/>
                  <a:pt x="53" y="12"/>
                </a:cubicBezTo>
                <a:cubicBezTo>
                  <a:pt x="53" y="12"/>
                  <a:pt x="53" y="12"/>
                  <a:pt x="53" y="12"/>
                </a:cubicBezTo>
                <a:cubicBezTo>
                  <a:pt x="56" y="10"/>
                  <a:pt x="60" y="8"/>
                  <a:pt x="64" y="7"/>
                </a:cubicBezTo>
                <a:cubicBezTo>
                  <a:pt x="64" y="7"/>
                  <a:pt x="64" y="7"/>
                  <a:pt x="64" y="7"/>
                </a:cubicBezTo>
                <a:cubicBezTo>
                  <a:pt x="63" y="6"/>
                  <a:pt x="63" y="6"/>
                  <a:pt x="62" y="5"/>
                </a:cubicBezTo>
                <a:cubicBezTo>
                  <a:pt x="62" y="5"/>
                  <a:pt x="62" y="5"/>
                  <a:pt x="62" y="5"/>
                </a:cubicBezTo>
                <a:cubicBezTo>
                  <a:pt x="62" y="5"/>
                  <a:pt x="61" y="4"/>
                  <a:pt x="61" y="4"/>
                </a:cubicBezTo>
                <a:cubicBezTo>
                  <a:pt x="60" y="4"/>
                  <a:pt x="60" y="4"/>
                  <a:pt x="59" y="4"/>
                </a:cubicBezTo>
                <a:cubicBezTo>
                  <a:pt x="58" y="4"/>
                  <a:pt x="58" y="4"/>
                  <a:pt x="58" y="4"/>
                </a:cubicBezTo>
                <a:cubicBezTo>
                  <a:pt x="57" y="4"/>
                  <a:pt x="55" y="4"/>
                  <a:pt x="54" y="4"/>
                </a:cubicBezTo>
                <a:cubicBezTo>
                  <a:pt x="53" y="4"/>
                  <a:pt x="51" y="4"/>
                  <a:pt x="50" y="4"/>
                </a:cubicBezTo>
                <a:cubicBezTo>
                  <a:pt x="47" y="4"/>
                  <a:pt x="45" y="4"/>
                  <a:pt x="43" y="4"/>
                </a:cubicBezTo>
                <a:cubicBezTo>
                  <a:pt x="42" y="4"/>
                  <a:pt x="40" y="4"/>
                  <a:pt x="39" y="5"/>
                </a:cubicBezTo>
                <a:cubicBezTo>
                  <a:pt x="38" y="5"/>
                  <a:pt x="37" y="5"/>
                  <a:pt x="36" y="5"/>
                </a:cubicBezTo>
                <a:cubicBezTo>
                  <a:pt x="33" y="6"/>
                  <a:pt x="30" y="7"/>
                  <a:pt x="28" y="7"/>
                </a:cubicBezTo>
                <a:cubicBezTo>
                  <a:pt x="28" y="7"/>
                  <a:pt x="28" y="7"/>
                  <a:pt x="28" y="7"/>
                </a:cubicBezTo>
                <a:cubicBezTo>
                  <a:pt x="27" y="8"/>
                  <a:pt x="27" y="8"/>
                  <a:pt x="27" y="9"/>
                </a:cubicBezTo>
                <a:cubicBezTo>
                  <a:pt x="26" y="9"/>
                  <a:pt x="26" y="9"/>
                  <a:pt x="26" y="9"/>
                </a:cubicBezTo>
                <a:cubicBezTo>
                  <a:pt x="25" y="9"/>
                  <a:pt x="25" y="9"/>
                  <a:pt x="25" y="8"/>
                </a:cubicBezTo>
                <a:cubicBezTo>
                  <a:pt x="22" y="9"/>
                  <a:pt x="20" y="10"/>
                  <a:pt x="18" y="11"/>
                </a:cubicBezTo>
                <a:cubicBezTo>
                  <a:pt x="15" y="12"/>
                  <a:pt x="12" y="13"/>
                  <a:pt x="9" y="14"/>
                </a:cubicBezTo>
                <a:cubicBezTo>
                  <a:pt x="9" y="14"/>
                  <a:pt x="8" y="14"/>
                  <a:pt x="8" y="14"/>
                </a:cubicBezTo>
                <a:cubicBezTo>
                  <a:pt x="8" y="14"/>
                  <a:pt x="7" y="14"/>
                  <a:pt x="7" y="13"/>
                </a:cubicBezTo>
                <a:cubicBezTo>
                  <a:pt x="7" y="12"/>
                  <a:pt x="7" y="12"/>
                  <a:pt x="8" y="11"/>
                </a:cubicBezTo>
                <a:cubicBezTo>
                  <a:pt x="13" y="8"/>
                  <a:pt x="20" y="6"/>
                  <a:pt x="26" y="4"/>
                </a:cubicBezTo>
                <a:cubicBezTo>
                  <a:pt x="26" y="4"/>
                  <a:pt x="26" y="4"/>
                  <a:pt x="26" y="4"/>
                </a:cubicBezTo>
                <a:cubicBezTo>
                  <a:pt x="30" y="3"/>
                  <a:pt x="33" y="2"/>
                  <a:pt x="36" y="1"/>
                </a:cubicBezTo>
                <a:cubicBezTo>
                  <a:pt x="37" y="1"/>
                  <a:pt x="38" y="1"/>
                  <a:pt x="38" y="1"/>
                </a:cubicBezTo>
                <a:cubicBezTo>
                  <a:pt x="40" y="0"/>
                  <a:pt x="42" y="0"/>
                  <a:pt x="44" y="0"/>
                </a:cubicBezTo>
                <a:cubicBezTo>
                  <a:pt x="44" y="0"/>
                  <a:pt x="45" y="0"/>
                  <a:pt x="45" y="0"/>
                </a:cubicBezTo>
                <a:cubicBezTo>
                  <a:pt x="45" y="0"/>
                  <a:pt x="46" y="0"/>
                  <a:pt x="46" y="0"/>
                </a:cubicBezTo>
                <a:cubicBezTo>
                  <a:pt x="47" y="0"/>
                  <a:pt x="48" y="0"/>
                  <a:pt x="50" y="0"/>
                </a:cubicBezTo>
                <a:cubicBezTo>
                  <a:pt x="51" y="0"/>
                  <a:pt x="53" y="0"/>
                  <a:pt x="55" y="0"/>
                </a:cubicBezTo>
                <a:cubicBezTo>
                  <a:pt x="56" y="0"/>
                  <a:pt x="58" y="0"/>
                  <a:pt x="59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62" y="0"/>
                  <a:pt x="64" y="0"/>
                  <a:pt x="66" y="0"/>
                </a:cubicBezTo>
                <a:cubicBezTo>
                  <a:pt x="68" y="0"/>
                  <a:pt x="71" y="0"/>
                  <a:pt x="73" y="0"/>
                </a:cubicBezTo>
                <a:cubicBezTo>
                  <a:pt x="75" y="0"/>
                  <a:pt x="77" y="0"/>
                  <a:pt x="79" y="0"/>
                </a:cubicBezTo>
                <a:cubicBezTo>
                  <a:pt x="80" y="0"/>
                  <a:pt x="80" y="0"/>
                  <a:pt x="80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82" y="0"/>
                  <a:pt x="82" y="0"/>
                  <a:pt x="83" y="1"/>
                </a:cubicBezTo>
                <a:cubicBezTo>
                  <a:pt x="83" y="2"/>
                  <a:pt x="83" y="3"/>
                  <a:pt x="82" y="3"/>
                </a:cubicBezTo>
                <a:cubicBezTo>
                  <a:pt x="82" y="3"/>
                  <a:pt x="82" y="3"/>
                  <a:pt x="82" y="3"/>
                </a:cubicBezTo>
                <a:cubicBezTo>
                  <a:pt x="82" y="4"/>
                  <a:pt x="81" y="4"/>
                  <a:pt x="81" y="4"/>
                </a:cubicBezTo>
                <a:cubicBezTo>
                  <a:pt x="80" y="4"/>
                  <a:pt x="79" y="5"/>
                  <a:pt x="79" y="5"/>
                </a:cubicBezTo>
                <a:cubicBezTo>
                  <a:pt x="80" y="7"/>
                  <a:pt x="81" y="10"/>
                  <a:pt x="81" y="11"/>
                </a:cubicBezTo>
                <a:cubicBezTo>
                  <a:pt x="81" y="15"/>
                  <a:pt x="81" y="19"/>
                  <a:pt x="81" y="23"/>
                </a:cubicBezTo>
                <a:cubicBezTo>
                  <a:pt x="80" y="36"/>
                  <a:pt x="79" y="47"/>
                  <a:pt x="79" y="58"/>
                </a:cubicBezTo>
                <a:cubicBezTo>
                  <a:pt x="79" y="62"/>
                  <a:pt x="79" y="66"/>
                  <a:pt x="79" y="70"/>
                </a:cubicBezTo>
                <a:cubicBezTo>
                  <a:pt x="80" y="69"/>
                  <a:pt x="80" y="68"/>
                  <a:pt x="81" y="68"/>
                </a:cubicBezTo>
                <a:cubicBezTo>
                  <a:pt x="82" y="68"/>
                  <a:pt x="82" y="68"/>
                  <a:pt x="82" y="68"/>
                </a:cubicBezTo>
                <a:cubicBezTo>
                  <a:pt x="83" y="68"/>
                  <a:pt x="83" y="68"/>
                  <a:pt x="84" y="68"/>
                </a:cubicBezTo>
                <a:cubicBezTo>
                  <a:pt x="84" y="69"/>
                  <a:pt x="84" y="69"/>
                  <a:pt x="84" y="70"/>
                </a:cubicBezTo>
                <a:cubicBezTo>
                  <a:pt x="83" y="72"/>
                  <a:pt x="81" y="74"/>
                  <a:pt x="79" y="75"/>
                </a:cubicBezTo>
                <a:cubicBezTo>
                  <a:pt x="79" y="77"/>
                  <a:pt x="79" y="80"/>
                  <a:pt x="79" y="82"/>
                </a:cubicBezTo>
                <a:cubicBezTo>
                  <a:pt x="79" y="82"/>
                  <a:pt x="80" y="82"/>
                  <a:pt x="80" y="82"/>
                </a:cubicBezTo>
                <a:cubicBezTo>
                  <a:pt x="80" y="82"/>
                  <a:pt x="80" y="82"/>
                  <a:pt x="81" y="82"/>
                </a:cubicBezTo>
                <a:cubicBezTo>
                  <a:pt x="81" y="82"/>
                  <a:pt x="82" y="82"/>
                  <a:pt x="82" y="83"/>
                </a:cubicBezTo>
                <a:cubicBezTo>
                  <a:pt x="82" y="84"/>
                  <a:pt x="82" y="84"/>
                  <a:pt x="81" y="85"/>
                </a:cubicBezTo>
                <a:cubicBezTo>
                  <a:pt x="81" y="85"/>
                  <a:pt x="80" y="86"/>
                  <a:pt x="79" y="87"/>
                </a:cubicBezTo>
                <a:cubicBezTo>
                  <a:pt x="79" y="88"/>
                  <a:pt x="79" y="89"/>
                  <a:pt x="79" y="90"/>
                </a:cubicBezTo>
                <a:cubicBezTo>
                  <a:pt x="80" y="90"/>
                  <a:pt x="82" y="89"/>
                  <a:pt x="83" y="89"/>
                </a:cubicBezTo>
                <a:cubicBezTo>
                  <a:pt x="83" y="89"/>
                  <a:pt x="83" y="89"/>
                  <a:pt x="83" y="89"/>
                </a:cubicBezTo>
                <a:cubicBezTo>
                  <a:pt x="84" y="89"/>
                  <a:pt x="85" y="89"/>
                  <a:pt x="85" y="90"/>
                </a:cubicBezTo>
                <a:cubicBezTo>
                  <a:pt x="85" y="91"/>
                  <a:pt x="85" y="91"/>
                  <a:pt x="84" y="92"/>
                </a:cubicBezTo>
                <a:cubicBezTo>
                  <a:pt x="82" y="93"/>
                  <a:pt x="80" y="94"/>
                  <a:pt x="78" y="95"/>
                </a:cubicBezTo>
                <a:cubicBezTo>
                  <a:pt x="78" y="96"/>
                  <a:pt x="78" y="98"/>
                  <a:pt x="78" y="99"/>
                </a:cubicBezTo>
                <a:cubicBezTo>
                  <a:pt x="80" y="98"/>
                  <a:pt x="82" y="98"/>
                  <a:pt x="84" y="98"/>
                </a:cubicBezTo>
                <a:cubicBezTo>
                  <a:pt x="84" y="98"/>
                  <a:pt x="85" y="98"/>
                  <a:pt x="86" y="98"/>
                </a:cubicBezTo>
                <a:cubicBezTo>
                  <a:pt x="87" y="98"/>
                  <a:pt x="87" y="99"/>
                  <a:pt x="87" y="99"/>
                </a:cubicBezTo>
                <a:cubicBezTo>
                  <a:pt x="87" y="100"/>
                  <a:pt x="87" y="101"/>
                  <a:pt x="86" y="101"/>
                </a:cubicBezTo>
                <a:cubicBezTo>
                  <a:pt x="85" y="102"/>
                  <a:pt x="83" y="102"/>
                  <a:pt x="81" y="103"/>
                </a:cubicBezTo>
                <a:cubicBezTo>
                  <a:pt x="80" y="103"/>
                  <a:pt x="79" y="103"/>
                  <a:pt x="78" y="104"/>
                </a:cubicBezTo>
                <a:cubicBezTo>
                  <a:pt x="78" y="104"/>
                  <a:pt x="78" y="104"/>
                  <a:pt x="78" y="104"/>
                </a:cubicBezTo>
                <a:cubicBezTo>
                  <a:pt x="78" y="106"/>
                  <a:pt x="77" y="108"/>
                  <a:pt x="77" y="111"/>
                </a:cubicBezTo>
                <a:cubicBezTo>
                  <a:pt x="79" y="110"/>
                  <a:pt x="82" y="109"/>
                  <a:pt x="84" y="109"/>
                </a:cubicBezTo>
                <a:cubicBezTo>
                  <a:pt x="84" y="109"/>
                  <a:pt x="84" y="109"/>
                  <a:pt x="84" y="109"/>
                </a:cubicBezTo>
                <a:cubicBezTo>
                  <a:pt x="85" y="109"/>
                  <a:pt x="86" y="109"/>
                  <a:pt x="86" y="110"/>
                </a:cubicBezTo>
                <a:cubicBezTo>
                  <a:pt x="86" y="110"/>
                  <a:pt x="86" y="111"/>
                  <a:pt x="85" y="111"/>
                </a:cubicBezTo>
                <a:cubicBezTo>
                  <a:pt x="84" y="113"/>
                  <a:pt x="82" y="113"/>
                  <a:pt x="80" y="114"/>
                </a:cubicBezTo>
                <a:cubicBezTo>
                  <a:pt x="79" y="114"/>
                  <a:pt x="79" y="115"/>
                  <a:pt x="78" y="115"/>
                </a:cubicBezTo>
                <a:cubicBezTo>
                  <a:pt x="77" y="115"/>
                  <a:pt x="77" y="116"/>
                  <a:pt x="76" y="116"/>
                </a:cubicBezTo>
                <a:cubicBezTo>
                  <a:pt x="76" y="117"/>
                  <a:pt x="76" y="118"/>
                  <a:pt x="76" y="120"/>
                </a:cubicBezTo>
                <a:cubicBezTo>
                  <a:pt x="77" y="119"/>
                  <a:pt x="78" y="119"/>
                  <a:pt x="79" y="119"/>
                </a:cubicBezTo>
                <a:cubicBezTo>
                  <a:pt x="79" y="119"/>
                  <a:pt x="79" y="119"/>
                  <a:pt x="79" y="119"/>
                </a:cubicBezTo>
                <a:cubicBezTo>
                  <a:pt x="80" y="119"/>
                  <a:pt x="80" y="119"/>
                  <a:pt x="81" y="119"/>
                </a:cubicBezTo>
                <a:cubicBezTo>
                  <a:pt x="81" y="120"/>
                  <a:pt x="81" y="121"/>
                  <a:pt x="80" y="121"/>
                </a:cubicBezTo>
                <a:cubicBezTo>
                  <a:pt x="79" y="122"/>
                  <a:pt x="77" y="123"/>
                  <a:pt x="75" y="124"/>
                </a:cubicBezTo>
                <a:cubicBezTo>
                  <a:pt x="75" y="126"/>
                  <a:pt x="75" y="127"/>
                  <a:pt x="75" y="128"/>
                </a:cubicBezTo>
                <a:cubicBezTo>
                  <a:pt x="76" y="128"/>
                  <a:pt x="77" y="127"/>
                  <a:pt x="78" y="127"/>
                </a:cubicBezTo>
                <a:cubicBezTo>
                  <a:pt x="78" y="127"/>
                  <a:pt x="78" y="127"/>
                  <a:pt x="78" y="127"/>
                </a:cubicBezTo>
                <a:cubicBezTo>
                  <a:pt x="79" y="127"/>
                  <a:pt x="79" y="128"/>
                  <a:pt x="80" y="128"/>
                </a:cubicBezTo>
                <a:cubicBezTo>
                  <a:pt x="80" y="129"/>
                  <a:pt x="80" y="129"/>
                  <a:pt x="79" y="130"/>
                </a:cubicBezTo>
                <a:cubicBezTo>
                  <a:pt x="78" y="131"/>
                  <a:pt x="76" y="132"/>
                  <a:pt x="74" y="133"/>
                </a:cubicBezTo>
                <a:cubicBezTo>
                  <a:pt x="74" y="135"/>
                  <a:pt x="74" y="137"/>
                  <a:pt x="74" y="139"/>
                </a:cubicBezTo>
                <a:cubicBezTo>
                  <a:pt x="86" y="139"/>
                  <a:pt x="86" y="139"/>
                  <a:pt x="86" y="139"/>
                </a:cubicBezTo>
                <a:cubicBezTo>
                  <a:pt x="87" y="139"/>
                  <a:pt x="88" y="139"/>
                  <a:pt x="89" y="139"/>
                </a:cubicBezTo>
                <a:cubicBezTo>
                  <a:pt x="90" y="139"/>
                  <a:pt x="91" y="139"/>
                  <a:pt x="93" y="139"/>
                </a:cubicBezTo>
                <a:cubicBezTo>
                  <a:pt x="95" y="139"/>
                  <a:pt x="98" y="139"/>
                  <a:pt x="101" y="139"/>
                </a:cubicBezTo>
                <a:cubicBezTo>
                  <a:pt x="102" y="140"/>
                  <a:pt x="103" y="140"/>
                  <a:pt x="103" y="141"/>
                </a:cubicBezTo>
                <a:cubicBezTo>
                  <a:pt x="103" y="141"/>
                  <a:pt x="102" y="142"/>
                  <a:pt x="101" y="142"/>
                </a:cubicBezTo>
                <a:cubicBezTo>
                  <a:pt x="99" y="142"/>
                  <a:pt x="97" y="142"/>
                  <a:pt x="94" y="142"/>
                </a:cubicBezTo>
                <a:cubicBezTo>
                  <a:pt x="95" y="143"/>
                  <a:pt x="95" y="143"/>
                  <a:pt x="95" y="144"/>
                </a:cubicBezTo>
                <a:cubicBezTo>
                  <a:pt x="95" y="144"/>
                  <a:pt x="95" y="144"/>
                  <a:pt x="94" y="144"/>
                </a:cubicBezTo>
                <a:cubicBezTo>
                  <a:pt x="95" y="145"/>
                  <a:pt x="95" y="145"/>
                  <a:pt x="95" y="146"/>
                </a:cubicBezTo>
                <a:cubicBezTo>
                  <a:pt x="95" y="147"/>
                  <a:pt x="95" y="147"/>
                  <a:pt x="94" y="147"/>
                </a:cubicBezTo>
                <a:cubicBezTo>
                  <a:pt x="93" y="148"/>
                  <a:pt x="93" y="148"/>
                  <a:pt x="92" y="148"/>
                </a:cubicBezTo>
                <a:cubicBezTo>
                  <a:pt x="92" y="148"/>
                  <a:pt x="92" y="148"/>
                  <a:pt x="92" y="149"/>
                </a:cubicBezTo>
                <a:cubicBezTo>
                  <a:pt x="92" y="149"/>
                  <a:pt x="92" y="150"/>
                  <a:pt x="91" y="150"/>
                </a:cubicBezTo>
                <a:cubicBezTo>
                  <a:pt x="91" y="150"/>
                  <a:pt x="91" y="150"/>
                  <a:pt x="91" y="151"/>
                </a:cubicBezTo>
                <a:cubicBezTo>
                  <a:pt x="91" y="151"/>
                  <a:pt x="91" y="151"/>
                  <a:pt x="91" y="152"/>
                </a:cubicBezTo>
                <a:cubicBezTo>
                  <a:pt x="91" y="152"/>
                  <a:pt x="91" y="153"/>
                  <a:pt x="90" y="153"/>
                </a:cubicBezTo>
                <a:cubicBezTo>
                  <a:pt x="86" y="154"/>
                  <a:pt x="82" y="154"/>
                  <a:pt x="78" y="154"/>
                </a:cubicBezTo>
                <a:cubicBezTo>
                  <a:pt x="77" y="154"/>
                  <a:pt x="76" y="154"/>
                  <a:pt x="74" y="154"/>
                </a:cubicBezTo>
                <a:cubicBezTo>
                  <a:pt x="69" y="154"/>
                  <a:pt x="65" y="154"/>
                  <a:pt x="60" y="154"/>
                </a:cubicBezTo>
                <a:close/>
                <a:moveTo>
                  <a:pt x="54" y="116"/>
                </a:moveTo>
                <a:cubicBezTo>
                  <a:pt x="54" y="123"/>
                  <a:pt x="54" y="130"/>
                  <a:pt x="54" y="136"/>
                </a:cubicBezTo>
                <a:cubicBezTo>
                  <a:pt x="54" y="137"/>
                  <a:pt x="54" y="138"/>
                  <a:pt x="54" y="139"/>
                </a:cubicBezTo>
                <a:cubicBezTo>
                  <a:pt x="54" y="141"/>
                  <a:pt x="54" y="143"/>
                  <a:pt x="54" y="144"/>
                </a:cubicBezTo>
                <a:cubicBezTo>
                  <a:pt x="55" y="144"/>
                  <a:pt x="55" y="144"/>
                  <a:pt x="55" y="144"/>
                </a:cubicBezTo>
                <a:cubicBezTo>
                  <a:pt x="56" y="143"/>
                  <a:pt x="57" y="143"/>
                  <a:pt x="58" y="142"/>
                </a:cubicBezTo>
                <a:cubicBezTo>
                  <a:pt x="59" y="141"/>
                  <a:pt x="59" y="141"/>
                  <a:pt x="59" y="141"/>
                </a:cubicBezTo>
                <a:cubicBezTo>
                  <a:pt x="61" y="141"/>
                  <a:pt x="63" y="140"/>
                  <a:pt x="64" y="139"/>
                </a:cubicBezTo>
                <a:cubicBezTo>
                  <a:pt x="65" y="139"/>
                  <a:pt x="65" y="139"/>
                  <a:pt x="65" y="138"/>
                </a:cubicBezTo>
                <a:cubicBezTo>
                  <a:pt x="66" y="138"/>
                  <a:pt x="67" y="137"/>
                  <a:pt x="68" y="137"/>
                </a:cubicBezTo>
                <a:cubicBezTo>
                  <a:pt x="68" y="137"/>
                  <a:pt x="69" y="137"/>
                  <a:pt x="69" y="137"/>
                </a:cubicBezTo>
                <a:cubicBezTo>
                  <a:pt x="69" y="137"/>
                  <a:pt x="69" y="137"/>
                  <a:pt x="69" y="137"/>
                </a:cubicBezTo>
                <a:cubicBezTo>
                  <a:pt x="69" y="137"/>
                  <a:pt x="69" y="136"/>
                  <a:pt x="69" y="136"/>
                </a:cubicBezTo>
                <a:cubicBezTo>
                  <a:pt x="69" y="136"/>
                  <a:pt x="68" y="137"/>
                  <a:pt x="67" y="137"/>
                </a:cubicBezTo>
                <a:cubicBezTo>
                  <a:pt x="67" y="137"/>
                  <a:pt x="67" y="137"/>
                  <a:pt x="66" y="137"/>
                </a:cubicBezTo>
                <a:cubicBezTo>
                  <a:pt x="64" y="139"/>
                  <a:pt x="61" y="140"/>
                  <a:pt x="57" y="140"/>
                </a:cubicBezTo>
                <a:cubicBezTo>
                  <a:pt x="57" y="140"/>
                  <a:pt x="57" y="140"/>
                  <a:pt x="56" y="140"/>
                </a:cubicBezTo>
                <a:cubicBezTo>
                  <a:pt x="55" y="140"/>
                  <a:pt x="55" y="139"/>
                  <a:pt x="55" y="138"/>
                </a:cubicBezTo>
                <a:cubicBezTo>
                  <a:pt x="55" y="137"/>
                  <a:pt x="56" y="136"/>
                  <a:pt x="57" y="136"/>
                </a:cubicBezTo>
                <a:cubicBezTo>
                  <a:pt x="57" y="136"/>
                  <a:pt x="57" y="136"/>
                  <a:pt x="57" y="136"/>
                </a:cubicBezTo>
                <a:cubicBezTo>
                  <a:pt x="57" y="136"/>
                  <a:pt x="57" y="136"/>
                  <a:pt x="57" y="136"/>
                </a:cubicBezTo>
                <a:cubicBezTo>
                  <a:pt x="60" y="136"/>
                  <a:pt x="63" y="135"/>
                  <a:pt x="65" y="133"/>
                </a:cubicBezTo>
                <a:cubicBezTo>
                  <a:pt x="66" y="133"/>
                  <a:pt x="66" y="133"/>
                  <a:pt x="67" y="132"/>
                </a:cubicBezTo>
                <a:cubicBezTo>
                  <a:pt x="68" y="132"/>
                  <a:pt x="68" y="132"/>
                  <a:pt x="69" y="131"/>
                </a:cubicBezTo>
                <a:cubicBezTo>
                  <a:pt x="70" y="131"/>
                  <a:pt x="70" y="131"/>
                  <a:pt x="70" y="131"/>
                </a:cubicBezTo>
                <a:cubicBezTo>
                  <a:pt x="70" y="130"/>
                  <a:pt x="70" y="128"/>
                  <a:pt x="70" y="127"/>
                </a:cubicBezTo>
                <a:cubicBezTo>
                  <a:pt x="70" y="127"/>
                  <a:pt x="70" y="128"/>
                  <a:pt x="69" y="128"/>
                </a:cubicBezTo>
                <a:cubicBezTo>
                  <a:pt x="65" y="130"/>
                  <a:pt x="61" y="131"/>
                  <a:pt x="57" y="132"/>
                </a:cubicBezTo>
                <a:cubicBezTo>
                  <a:pt x="57" y="132"/>
                  <a:pt x="57" y="132"/>
                  <a:pt x="57" y="132"/>
                </a:cubicBezTo>
                <a:cubicBezTo>
                  <a:pt x="56" y="132"/>
                  <a:pt x="55" y="131"/>
                  <a:pt x="55" y="130"/>
                </a:cubicBezTo>
                <a:cubicBezTo>
                  <a:pt x="55" y="129"/>
                  <a:pt x="55" y="129"/>
                  <a:pt x="56" y="128"/>
                </a:cubicBezTo>
                <a:cubicBezTo>
                  <a:pt x="60" y="127"/>
                  <a:pt x="64" y="126"/>
                  <a:pt x="68" y="124"/>
                </a:cubicBezTo>
                <a:cubicBezTo>
                  <a:pt x="69" y="123"/>
                  <a:pt x="70" y="123"/>
                  <a:pt x="71" y="122"/>
                </a:cubicBezTo>
                <a:cubicBezTo>
                  <a:pt x="71" y="122"/>
                  <a:pt x="71" y="122"/>
                  <a:pt x="71" y="122"/>
                </a:cubicBezTo>
                <a:cubicBezTo>
                  <a:pt x="71" y="119"/>
                  <a:pt x="71" y="119"/>
                  <a:pt x="71" y="119"/>
                </a:cubicBezTo>
                <a:cubicBezTo>
                  <a:pt x="71" y="119"/>
                  <a:pt x="71" y="119"/>
                  <a:pt x="71" y="119"/>
                </a:cubicBezTo>
                <a:cubicBezTo>
                  <a:pt x="67" y="121"/>
                  <a:pt x="62" y="123"/>
                  <a:pt x="57" y="124"/>
                </a:cubicBezTo>
                <a:cubicBezTo>
                  <a:pt x="57" y="124"/>
                  <a:pt x="57" y="124"/>
                  <a:pt x="57" y="124"/>
                </a:cubicBezTo>
                <a:cubicBezTo>
                  <a:pt x="56" y="124"/>
                  <a:pt x="55" y="123"/>
                  <a:pt x="55" y="122"/>
                </a:cubicBezTo>
                <a:cubicBezTo>
                  <a:pt x="55" y="121"/>
                  <a:pt x="55" y="121"/>
                  <a:pt x="56" y="120"/>
                </a:cubicBezTo>
                <a:cubicBezTo>
                  <a:pt x="61" y="119"/>
                  <a:pt x="66" y="117"/>
                  <a:pt x="71" y="114"/>
                </a:cubicBezTo>
                <a:cubicBezTo>
                  <a:pt x="71" y="114"/>
                  <a:pt x="72" y="114"/>
                  <a:pt x="72" y="114"/>
                </a:cubicBezTo>
                <a:cubicBezTo>
                  <a:pt x="72" y="111"/>
                  <a:pt x="72" y="109"/>
                  <a:pt x="73" y="106"/>
                </a:cubicBezTo>
                <a:cubicBezTo>
                  <a:pt x="72" y="106"/>
                  <a:pt x="71" y="106"/>
                  <a:pt x="70" y="107"/>
                </a:cubicBezTo>
                <a:cubicBezTo>
                  <a:pt x="69" y="107"/>
                  <a:pt x="69" y="107"/>
                  <a:pt x="69" y="107"/>
                </a:cubicBezTo>
                <a:cubicBezTo>
                  <a:pt x="64" y="109"/>
                  <a:pt x="60" y="112"/>
                  <a:pt x="54" y="113"/>
                </a:cubicBezTo>
                <a:cubicBezTo>
                  <a:pt x="54" y="113"/>
                  <a:pt x="54" y="113"/>
                  <a:pt x="54" y="113"/>
                </a:cubicBezTo>
                <a:cubicBezTo>
                  <a:pt x="54" y="113"/>
                  <a:pt x="54" y="113"/>
                  <a:pt x="54" y="113"/>
                </a:cubicBezTo>
                <a:lnTo>
                  <a:pt x="54" y="116"/>
                </a:lnTo>
                <a:close/>
                <a:moveTo>
                  <a:pt x="54" y="108"/>
                </a:moveTo>
                <a:cubicBezTo>
                  <a:pt x="54" y="108"/>
                  <a:pt x="54" y="108"/>
                  <a:pt x="54" y="108"/>
                </a:cubicBezTo>
                <a:cubicBezTo>
                  <a:pt x="54" y="108"/>
                  <a:pt x="55" y="108"/>
                  <a:pt x="55" y="107"/>
                </a:cubicBezTo>
                <a:cubicBezTo>
                  <a:pt x="55" y="107"/>
                  <a:pt x="56" y="107"/>
                  <a:pt x="56" y="107"/>
                </a:cubicBezTo>
                <a:cubicBezTo>
                  <a:pt x="57" y="107"/>
                  <a:pt x="57" y="107"/>
                  <a:pt x="58" y="108"/>
                </a:cubicBezTo>
                <a:cubicBezTo>
                  <a:pt x="61" y="106"/>
                  <a:pt x="64" y="105"/>
                  <a:pt x="68" y="103"/>
                </a:cubicBezTo>
                <a:cubicBezTo>
                  <a:pt x="68" y="103"/>
                  <a:pt x="70" y="102"/>
                  <a:pt x="71" y="102"/>
                </a:cubicBezTo>
                <a:cubicBezTo>
                  <a:pt x="72" y="102"/>
                  <a:pt x="72" y="101"/>
                  <a:pt x="73" y="101"/>
                </a:cubicBezTo>
                <a:cubicBezTo>
                  <a:pt x="73" y="101"/>
                  <a:pt x="73" y="100"/>
                  <a:pt x="73" y="100"/>
                </a:cubicBezTo>
                <a:cubicBezTo>
                  <a:pt x="73" y="99"/>
                  <a:pt x="74" y="98"/>
                  <a:pt x="74" y="97"/>
                </a:cubicBezTo>
                <a:cubicBezTo>
                  <a:pt x="73" y="97"/>
                  <a:pt x="71" y="98"/>
                  <a:pt x="70" y="98"/>
                </a:cubicBezTo>
                <a:cubicBezTo>
                  <a:pt x="66" y="100"/>
                  <a:pt x="61" y="102"/>
                  <a:pt x="57" y="105"/>
                </a:cubicBezTo>
                <a:cubicBezTo>
                  <a:pt x="56" y="105"/>
                  <a:pt x="56" y="105"/>
                  <a:pt x="56" y="105"/>
                </a:cubicBezTo>
                <a:cubicBezTo>
                  <a:pt x="55" y="105"/>
                  <a:pt x="54" y="105"/>
                  <a:pt x="54" y="104"/>
                </a:cubicBezTo>
                <a:lnTo>
                  <a:pt x="54" y="108"/>
                </a:lnTo>
                <a:close/>
                <a:moveTo>
                  <a:pt x="54" y="103"/>
                </a:moveTo>
                <a:cubicBezTo>
                  <a:pt x="54" y="102"/>
                  <a:pt x="54" y="102"/>
                  <a:pt x="55" y="101"/>
                </a:cubicBezTo>
                <a:cubicBezTo>
                  <a:pt x="60" y="99"/>
                  <a:pt x="64" y="96"/>
                  <a:pt x="69" y="94"/>
                </a:cubicBezTo>
                <a:cubicBezTo>
                  <a:pt x="70" y="94"/>
                  <a:pt x="70" y="94"/>
                  <a:pt x="71" y="94"/>
                </a:cubicBezTo>
                <a:cubicBezTo>
                  <a:pt x="72" y="93"/>
                  <a:pt x="73" y="93"/>
                  <a:pt x="74" y="92"/>
                </a:cubicBezTo>
                <a:cubicBezTo>
                  <a:pt x="74" y="91"/>
                  <a:pt x="74" y="90"/>
                  <a:pt x="74" y="89"/>
                </a:cubicBezTo>
                <a:cubicBezTo>
                  <a:pt x="71" y="90"/>
                  <a:pt x="69" y="92"/>
                  <a:pt x="66" y="93"/>
                </a:cubicBezTo>
                <a:cubicBezTo>
                  <a:pt x="65" y="93"/>
                  <a:pt x="65" y="93"/>
                  <a:pt x="65" y="93"/>
                </a:cubicBezTo>
                <a:cubicBezTo>
                  <a:pt x="61" y="94"/>
                  <a:pt x="58" y="96"/>
                  <a:pt x="54" y="96"/>
                </a:cubicBezTo>
                <a:lnTo>
                  <a:pt x="54" y="103"/>
                </a:lnTo>
                <a:close/>
                <a:moveTo>
                  <a:pt x="54" y="92"/>
                </a:moveTo>
                <a:cubicBezTo>
                  <a:pt x="57" y="92"/>
                  <a:pt x="61" y="90"/>
                  <a:pt x="65" y="88"/>
                </a:cubicBezTo>
                <a:cubicBezTo>
                  <a:pt x="65" y="88"/>
                  <a:pt x="65" y="88"/>
                  <a:pt x="65" y="88"/>
                </a:cubicBezTo>
                <a:cubicBezTo>
                  <a:pt x="67" y="88"/>
                  <a:pt x="68" y="87"/>
                  <a:pt x="69" y="86"/>
                </a:cubicBezTo>
                <a:cubicBezTo>
                  <a:pt x="71" y="85"/>
                  <a:pt x="73" y="85"/>
                  <a:pt x="74" y="84"/>
                </a:cubicBezTo>
                <a:cubicBezTo>
                  <a:pt x="74" y="82"/>
                  <a:pt x="74" y="80"/>
                  <a:pt x="74" y="78"/>
                </a:cubicBezTo>
                <a:cubicBezTo>
                  <a:pt x="73" y="79"/>
                  <a:pt x="71" y="80"/>
                  <a:pt x="69" y="80"/>
                </a:cubicBezTo>
                <a:cubicBezTo>
                  <a:pt x="66" y="82"/>
                  <a:pt x="63" y="83"/>
                  <a:pt x="60" y="84"/>
                </a:cubicBezTo>
                <a:cubicBezTo>
                  <a:pt x="58" y="84"/>
                  <a:pt x="56" y="85"/>
                  <a:pt x="53" y="86"/>
                </a:cubicBezTo>
                <a:lnTo>
                  <a:pt x="54" y="92"/>
                </a:lnTo>
                <a:close/>
                <a:moveTo>
                  <a:pt x="53" y="82"/>
                </a:moveTo>
                <a:cubicBezTo>
                  <a:pt x="55" y="81"/>
                  <a:pt x="57" y="80"/>
                  <a:pt x="59" y="80"/>
                </a:cubicBezTo>
                <a:cubicBezTo>
                  <a:pt x="61" y="79"/>
                  <a:pt x="64" y="78"/>
                  <a:pt x="65" y="77"/>
                </a:cubicBezTo>
                <a:cubicBezTo>
                  <a:pt x="68" y="76"/>
                  <a:pt x="71" y="75"/>
                  <a:pt x="74" y="73"/>
                </a:cubicBezTo>
                <a:cubicBezTo>
                  <a:pt x="74" y="71"/>
                  <a:pt x="74" y="69"/>
                  <a:pt x="74" y="68"/>
                </a:cubicBezTo>
                <a:cubicBezTo>
                  <a:pt x="70" y="72"/>
                  <a:pt x="65" y="75"/>
                  <a:pt x="60" y="77"/>
                </a:cubicBezTo>
                <a:cubicBezTo>
                  <a:pt x="58" y="78"/>
                  <a:pt x="56" y="79"/>
                  <a:pt x="53" y="80"/>
                </a:cubicBezTo>
                <a:lnTo>
                  <a:pt x="53" y="82"/>
                </a:lnTo>
                <a:close/>
                <a:moveTo>
                  <a:pt x="53" y="76"/>
                </a:moveTo>
                <a:cubicBezTo>
                  <a:pt x="57" y="74"/>
                  <a:pt x="61" y="72"/>
                  <a:pt x="64" y="70"/>
                </a:cubicBezTo>
                <a:cubicBezTo>
                  <a:pt x="67" y="68"/>
                  <a:pt x="70" y="66"/>
                  <a:pt x="73" y="64"/>
                </a:cubicBezTo>
                <a:cubicBezTo>
                  <a:pt x="74" y="64"/>
                  <a:pt x="74" y="64"/>
                  <a:pt x="74" y="64"/>
                </a:cubicBezTo>
                <a:cubicBezTo>
                  <a:pt x="74" y="64"/>
                  <a:pt x="74" y="64"/>
                  <a:pt x="74" y="64"/>
                </a:cubicBezTo>
                <a:cubicBezTo>
                  <a:pt x="74" y="64"/>
                  <a:pt x="74" y="63"/>
                  <a:pt x="74" y="63"/>
                </a:cubicBezTo>
                <a:cubicBezTo>
                  <a:pt x="70" y="67"/>
                  <a:pt x="64" y="69"/>
                  <a:pt x="59" y="71"/>
                </a:cubicBezTo>
                <a:cubicBezTo>
                  <a:pt x="57" y="72"/>
                  <a:pt x="55" y="73"/>
                  <a:pt x="53" y="74"/>
                </a:cubicBezTo>
                <a:lnTo>
                  <a:pt x="53" y="76"/>
                </a:lnTo>
                <a:close/>
                <a:moveTo>
                  <a:pt x="53" y="69"/>
                </a:moveTo>
                <a:cubicBezTo>
                  <a:pt x="55" y="68"/>
                  <a:pt x="57" y="67"/>
                  <a:pt x="59" y="66"/>
                </a:cubicBezTo>
                <a:cubicBezTo>
                  <a:pt x="61" y="66"/>
                  <a:pt x="63" y="65"/>
                  <a:pt x="65" y="64"/>
                </a:cubicBezTo>
                <a:cubicBezTo>
                  <a:pt x="68" y="62"/>
                  <a:pt x="71" y="61"/>
                  <a:pt x="74" y="60"/>
                </a:cubicBezTo>
                <a:cubicBezTo>
                  <a:pt x="74" y="59"/>
                  <a:pt x="74" y="59"/>
                  <a:pt x="74" y="59"/>
                </a:cubicBezTo>
                <a:cubicBezTo>
                  <a:pt x="74" y="59"/>
                  <a:pt x="74" y="59"/>
                  <a:pt x="74" y="59"/>
                </a:cubicBezTo>
                <a:cubicBezTo>
                  <a:pt x="74" y="57"/>
                  <a:pt x="74" y="55"/>
                  <a:pt x="75" y="53"/>
                </a:cubicBezTo>
                <a:cubicBezTo>
                  <a:pt x="74" y="54"/>
                  <a:pt x="73" y="55"/>
                  <a:pt x="72" y="55"/>
                </a:cubicBezTo>
                <a:cubicBezTo>
                  <a:pt x="72" y="55"/>
                  <a:pt x="72" y="56"/>
                  <a:pt x="72" y="56"/>
                </a:cubicBezTo>
                <a:cubicBezTo>
                  <a:pt x="72" y="56"/>
                  <a:pt x="72" y="57"/>
                  <a:pt x="72" y="57"/>
                </a:cubicBezTo>
                <a:cubicBezTo>
                  <a:pt x="69" y="60"/>
                  <a:pt x="65" y="62"/>
                  <a:pt x="61" y="64"/>
                </a:cubicBezTo>
                <a:cubicBezTo>
                  <a:pt x="60" y="65"/>
                  <a:pt x="60" y="65"/>
                  <a:pt x="60" y="65"/>
                </a:cubicBezTo>
                <a:cubicBezTo>
                  <a:pt x="58" y="66"/>
                  <a:pt x="56" y="67"/>
                  <a:pt x="53" y="68"/>
                </a:cubicBezTo>
                <a:lnTo>
                  <a:pt x="53" y="69"/>
                </a:lnTo>
                <a:close/>
                <a:moveTo>
                  <a:pt x="53" y="64"/>
                </a:moveTo>
                <a:cubicBezTo>
                  <a:pt x="55" y="63"/>
                  <a:pt x="57" y="62"/>
                  <a:pt x="58" y="61"/>
                </a:cubicBezTo>
                <a:cubicBezTo>
                  <a:pt x="58" y="61"/>
                  <a:pt x="58" y="61"/>
                  <a:pt x="58" y="61"/>
                </a:cubicBezTo>
                <a:cubicBezTo>
                  <a:pt x="59" y="61"/>
                  <a:pt x="59" y="61"/>
                  <a:pt x="60" y="60"/>
                </a:cubicBezTo>
                <a:cubicBezTo>
                  <a:pt x="58" y="61"/>
                  <a:pt x="55" y="62"/>
                  <a:pt x="53" y="63"/>
                </a:cubicBezTo>
                <a:lnTo>
                  <a:pt x="53" y="64"/>
                </a:lnTo>
                <a:close/>
                <a:moveTo>
                  <a:pt x="75" y="47"/>
                </a:moveTo>
                <a:cubicBezTo>
                  <a:pt x="73" y="48"/>
                  <a:pt x="70" y="49"/>
                  <a:pt x="67" y="51"/>
                </a:cubicBezTo>
                <a:cubicBezTo>
                  <a:pt x="63" y="53"/>
                  <a:pt x="58" y="55"/>
                  <a:pt x="55" y="59"/>
                </a:cubicBezTo>
                <a:cubicBezTo>
                  <a:pt x="57" y="58"/>
                  <a:pt x="59" y="57"/>
                  <a:pt x="61" y="56"/>
                </a:cubicBezTo>
                <a:cubicBezTo>
                  <a:pt x="65" y="55"/>
                  <a:pt x="70" y="52"/>
                  <a:pt x="74" y="50"/>
                </a:cubicBezTo>
                <a:cubicBezTo>
                  <a:pt x="74" y="50"/>
                  <a:pt x="74" y="50"/>
                  <a:pt x="75" y="50"/>
                </a:cubicBezTo>
                <a:cubicBezTo>
                  <a:pt x="75" y="50"/>
                  <a:pt x="75" y="50"/>
                  <a:pt x="75" y="50"/>
                </a:cubicBezTo>
                <a:cubicBezTo>
                  <a:pt x="75" y="49"/>
                  <a:pt x="75" y="48"/>
                  <a:pt x="75" y="47"/>
                </a:cubicBezTo>
                <a:close/>
                <a:moveTo>
                  <a:pt x="53" y="47"/>
                </a:moveTo>
                <a:cubicBezTo>
                  <a:pt x="53" y="50"/>
                  <a:pt x="53" y="52"/>
                  <a:pt x="53" y="55"/>
                </a:cubicBezTo>
                <a:cubicBezTo>
                  <a:pt x="56" y="52"/>
                  <a:pt x="59" y="51"/>
                  <a:pt x="61" y="49"/>
                </a:cubicBezTo>
                <a:cubicBezTo>
                  <a:pt x="65" y="47"/>
                  <a:pt x="69" y="46"/>
                  <a:pt x="73" y="44"/>
                </a:cubicBezTo>
                <a:cubicBezTo>
                  <a:pt x="73" y="44"/>
                  <a:pt x="74" y="43"/>
                  <a:pt x="75" y="43"/>
                </a:cubicBezTo>
                <a:cubicBezTo>
                  <a:pt x="75" y="40"/>
                  <a:pt x="75" y="37"/>
                  <a:pt x="76" y="34"/>
                </a:cubicBezTo>
                <a:cubicBezTo>
                  <a:pt x="73" y="36"/>
                  <a:pt x="70" y="37"/>
                  <a:pt x="68" y="38"/>
                </a:cubicBezTo>
                <a:cubicBezTo>
                  <a:pt x="67" y="39"/>
                  <a:pt x="66" y="39"/>
                  <a:pt x="65" y="40"/>
                </a:cubicBezTo>
                <a:cubicBezTo>
                  <a:pt x="64" y="40"/>
                  <a:pt x="64" y="40"/>
                  <a:pt x="64" y="40"/>
                </a:cubicBezTo>
                <a:cubicBezTo>
                  <a:pt x="61" y="42"/>
                  <a:pt x="57" y="44"/>
                  <a:pt x="53" y="47"/>
                </a:cubicBezTo>
                <a:close/>
                <a:moveTo>
                  <a:pt x="53" y="37"/>
                </a:moveTo>
                <a:cubicBezTo>
                  <a:pt x="53" y="39"/>
                  <a:pt x="53" y="41"/>
                  <a:pt x="53" y="42"/>
                </a:cubicBezTo>
                <a:cubicBezTo>
                  <a:pt x="56" y="40"/>
                  <a:pt x="59" y="38"/>
                  <a:pt x="63" y="36"/>
                </a:cubicBezTo>
                <a:cubicBezTo>
                  <a:pt x="63" y="36"/>
                  <a:pt x="64" y="35"/>
                  <a:pt x="65" y="35"/>
                </a:cubicBezTo>
                <a:cubicBezTo>
                  <a:pt x="69" y="33"/>
                  <a:pt x="72" y="31"/>
                  <a:pt x="76" y="29"/>
                </a:cubicBezTo>
                <a:cubicBezTo>
                  <a:pt x="76" y="29"/>
                  <a:pt x="76" y="29"/>
                  <a:pt x="76" y="29"/>
                </a:cubicBezTo>
                <a:cubicBezTo>
                  <a:pt x="76" y="28"/>
                  <a:pt x="76" y="27"/>
                  <a:pt x="76" y="26"/>
                </a:cubicBezTo>
                <a:cubicBezTo>
                  <a:pt x="76" y="26"/>
                  <a:pt x="76" y="25"/>
                  <a:pt x="77" y="24"/>
                </a:cubicBezTo>
                <a:cubicBezTo>
                  <a:pt x="76" y="24"/>
                  <a:pt x="76" y="24"/>
                  <a:pt x="76" y="25"/>
                </a:cubicBezTo>
                <a:cubicBezTo>
                  <a:pt x="72" y="28"/>
                  <a:pt x="67" y="31"/>
                  <a:pt x="62" y="33"/>
                </a:cubicBezTo>
                <a:cubicBezTo>
                  <a:pt x="59" y="35"/>
                  <a:pt x="56" y="36"/>
                  <a:pt x="53" y="37"/>
                </a:cubicBezTo>
                <a:close/>
                <a:moveTo>
                  <a:pt x="53" y="33"/>
                </a:moveTo>
                <a:cubicBezTo>
                  <a:pt x="56" y="32"/>
                  <a:pt x="59" y="31"/>
                  <a:pt x="62" y="29"/>
                </a:cubicBezTo>
                <a:cubicBezTo>
                  <a:pt x="64" y="28"/>
                  <a:pt x="65" y="27"/>
                  <a:pt x="67" y="26"/>
                </a:cubicBezTo>
                <a:cubicBezTo>
                  <a:pt x="68" y="26"/>
                  <a:pt x="68" y="26"/>
                  <a:pt x="69" y="25"/>
                </a:cubicBezTo>
                <a:cubicBezTo>
                  <a:pt x="67" y="26"/>
                  <a:pt x="65" y="27"/>
                  <a:pt x="62" y="28"/>
                </a:cubicBezTo>
                <a:cubicBezTo>
                  <a:pt x="62" y="29"/>
                  <a:pt x="62" y="29"/>
                  <a:pt x="62" y="29"/>
                </a:cubicBezTo>
                <a:cubicBezTo>
                  <a:pt x="59" y="30"/>
                  <a:pt x="56" y="31"/>
                  <a:pt x="53" y="32"/>
                </a:cubicBezTo>
                <a:cubicBezTo>
                  <a:pt x="53" y="33"/>
                  <a:pt x="53" y="33"/>
                  <a:pt x="53" y="33"/>
                </a:cubicBezTo>
                <a:close/>
                <a:moveTo>
                  <a:pt x="53" y="22"/>
                </a:moveTo>
                <a:cubicBezTo>
                  <a:pt x="53" y="24"/>
                  <a:pt x="53" y="26"/>
                  <a:pt x="53" y="28"/>
                </a:cubicBezTo>
                <a:cubicBezTo>
                  <a:pt x="56" y="27"/>
                  <a:pt x="58" y="26"/>
                  <a:pt x="60" y="25"/>
                </a:cubicBezTo>
                <a:cubicBezTo>
                  <a:pt x="62" y="25"/>
                  <a:pt x="63" y="24"/>
                  <a:pt x="64" y="23"/>
                </a:cubicBezTo>
                <a:cubicBezTo>
                  <a:pt x="67" y="22"/>
                  <a:pt x="70" y="20"/>
                  <a:pt x="73" y="19"/>
                </a:cubicBezTo>
                <a:cubicBezTo>
                  <a:pt x="73" y="19"/>
                  <a:pt x="73" y="19"/>
                  <a:pt x="74" y="19"/>
                </a:cubicBezTo>
                <a:cubicBezTo>
                  <a:pt x="74" y="19"/>
                  <a:pt x="75" y="20"/>
                  <a:pt x="75" y="20"/>
                </a:cubicBezTo>
                <a:cubicBezTo>
                  <a:pt x="75" y="21"/>
                  <a:pt x="75" y="21"/>
                  <a:pt x="74" y="22"/>
                </a:cubicBezTo>
                <a:cubicBezTo>
                  <a:pt x="73" y="23"/>
                  <a:pt x="72" y="23"/>
                  <a:pt x="71" y="24"/>
                </a:cubicBezTo>
                <a:cubicBezTo>
                  <a:pt x="72" y="23"/>
                  <a:pt x="73" y="23"/>
                  <a:pt x="75" y="22"/>
                </a:cubicBezTo>
                <a:cubicBezTo>
                  <a:pt x="75" y="22"/>
                  <a:pt x="75" y="22"/>
                  <a:pt x="75" y="22"/>
                </a:cubicBezTo>
                <a:cubicBezTo>
                  <a:pt x="76" y="22"/>
                  <a:pt x="76" y="22"/>
                  <a:pt x="77" y="23"/>
                </a:cubicBezTo>
                <a:cubicBezTo>
                  <a:pt x="77" y="20"/>
                  <a:pt x="77" y="17"/>
                  <a:pt x="77" y="15"/>
                </a:cubicBezTo>
                <a:cubicBezTo>
                  <a:pt x="77" y="14"/>
                  <a:pt x="77" y="14"/>
                  <a:pt x="77" y="14"/>
                </a:cubicBezTo>
                <a:cubicBezTo>
                  <a:pt x="77" y="12"/>
                  <a:pt x="77" y="10"/>
                  <a:pt x="77" y="8"/>
                </a:cubicBezTo>
                <a:cubicBezTo>
                  <a:pt x="74" y="11"/>
                  <a:pt x="70" y="13"/>
                  <a:pt x="64" y="16"/>
                </a:cubicBezTo>
                <a:cubicBezTo>
                  <a:pt x="63" y="16"/>
                  <a:pt x="62" y="17"/>
                  <a:pt x="61" y="17"/>
                </a:cubicBezTo>
                <a:cubicBezTo>
                  <a:pt x="61" y="18"/>
                  <a:pt x="61" y="18"/>
                  <a:pt x="61" y="18"/>
                </a:cubicBezTo>
                <a:cubicBezTo>
                  <a:pt x="61" y="19"/>
                  <a:pt x="61" y="19"/>
                  <a:pt x="61" y="19"/>
                </a:cubicBezTo>
                <a:cubicBezTo>
                  <a:pt x="58" y="20"/>
                  <a:pt x="56" y="21"/>
                  <a:pt x="53" y="22"/>
                </a:cubicBezTo>
                <a:close/>
                <a:moveTo>
                  <a:pt x="54" y="15"/>
                </a:moveTo>
                <a:cubicBezTo>
                  <a:pt x="54" y="16"/>
                  <a:pt x="54" y="16"/>
                  <a:pt x="53" y="17"/>
                </a:cubicBezTo>
                <a:cubicBezTo>
                  <a:pt x="58" y="15"/>
                  <a:pt x="62" y="13"/>
                  <a:pt x="66" y="11"/>
                </a:cubicBezTo>
                <a:cubicBezTo>
                  <a:pt x="68" y="10"/>
                  <a:pt x="70" y="9"/>
                  <a:pt x="72" y="8"/>
                </a:cubicBezTo>
                <a:cubicBezTo>
                  <a:pt x="71" y="8"/>
                  <a:pt x="71" y="8"/>
                  <a:pt x="71" y="8"/>
                </a:cubicBezTo>
                <a:cubicBezTo>
                  <a:pt x="70" y="8"/>
                  <a:pt x="69" y="9"/>
                  <a:pt x="68" y="9"/>
                </a:cubicBezTo>
                <a:cubicBezTo>
                  <a:pt x="65" y="10"/>
                  <a:pt x="63" y="11"/>
                  <a:pt x="60" y="12"/>
                </a:cubicBezTo>
                <a:cubicBezTo>
                  <a:pt x="59" y="12"/>
                  <a:pt x="58" y="13"/>
                  <a:pt x="57" y="14"/>
                </a:cubicBezTo>
                <a:cubicBezTo>
                  <a:pt x="56" y="14"/>
                  <a:pt x="55" y="15"/>
                  <a:pt x="54" y="15"/>
                </a:cubicBezTo>
                <a:close/>
                <a:moveTo>
                  <a:pt x="66" y="4"/>
                </a:moveTo>
                <a:cubicBezTo>
                  <a:pt x="67" y="5"/>
                  <a:pt x="67" y="5"/>
                  <a:pt x="67" y="6"/>
                </a:cubicBezTo>
                <a:cubicBezTo>
                  <a:pt x="67" y="5"/>
                  <a:pt x="68" y="5"/>
                  <a:pt x="68" y="5"/>
                </a:cubicBezTo>
                <a:cubicBezTo>
                  <a:pt x="69" y="5"/>
                  <a:pt x="70" y="4"/>
                  <a:pt x="71" y="4"/>
                </a:cubicBezTo>
                <a:cubicBezTo>
                  <a:pt x="69" y="4"/>
                  <a:pt x="68" y="4"/>
                  <a:pt x="66" y="4"/>
                </a:cubicBez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9031" name="文本框 1049030" descr="#clear#"/>
          <p:cNvSpPr txBox="1"/>
          <p:nvPr/>
        </p:nvSpPr>
        <p:spPr>
          <a:xfrm>
            <a:off x="3536950" y="1681162"/>
            <a:ext cx="969962" cy="70802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4000">
                <a:solidFill>
                  <a:srgbClr val="D7816C"/>
                </a:solidFill>
                <a:latin typeface="方正静蕾简体" pitchFamily="2" charset="-122"/>
                <a:ea typeface="方正静蕾简体" pitchFamily="2" charset="-122"/>
              </a:rPr>
              <a:t>MAX</a:t>
            </a:r>
          </a:p>
        </p:txBody>
      </p:sp>
      <p:sp>
        <p:nvSpPr>
          <p:cNvPr id="1049032" name="任意多边形 1049031"/>
          <p:cNvSpPr/>
          <p:nvPr/>
        </p:nvSpPr>
        <p:spPr bwMode="auto">
          <a:xfrm>
            <a:off x="4117975" y="1728787"/>
            <a:ext cx="687387" cy="660400"/>
          </a:xfrm>
          <a:custGeom>
            <a:avLst/>
            <a:gdLst/>
            <a:ahLst/>
            <a:cxnLst/>
            <a:rect l="0" t="0" r="0" b="0"/>
            <a:pathLst>
              <a:path w="183" h="176">
                <a:moveTo>
                  <a:pt x="183" y="5"/>
                </a:moveTo>
                <a:cubicBezTo>
                  <a:pt x="178" y="13"/>
                  <a:pt x="173" y="21"/>
                  <a:pt x="169" y="31"/>
                </a:cubicBezTo>
                <a:cubicBezTo>
                  <a:pt x="168" y="31"/>
                  <a:pt x="167" y="32"/>
                  <a:pt x="166" y="33"/>
                </a:cubicBezTo>
                <a:cubicBezTo>
                  <a:pt x="164" y="40"/>
                  <a:pt x="158" y="44"/>
                  <a:pt x="156" y="51"/>
                </a:cubicBezTo>
                <a:cubicBezTo>
                  <a:pt x="155" y="51"/>
                  <a:pt x="155" y="51"/>
                  <a:pt x="154" y="51"/>
                </a:cubicBezTo>
                <a:cubicBezTo>
                  <a:pt x="154" y="53"/>
                  <a:pt x="153" y="54"/>
                  <a:pt x="153" y="56"/>
                </a:cubicBezTo>
                <a:cubicBezTo>
                  <a:pt x="151" y="56"/>
                  <a:pt x="151" y="57"/>
                  <a:pt x="149" y="57"/>
                </a:cubicBezTo>
                <a:cubicBezTo>
                  <a:pt x="149" y="52"/>
                  <a:pt x="149" y="49"/>
                  <a:pt x="148" y="44"/>
                </a:cubicBezTo>
                <a:cubicBezTo>
                  <a:pt x="143" y="49"/>
                  <a:pt x="138" y="55"/>
                  <a:pt x="132" y="60"/>
                </a:cubicBezTo>
                <a:cubicBezTo>
                  <a:pt x="129" y="64"/>
                  <a:pt x="125" y="67"/>
                  <a:pt x="122" y="70"/>
                </a:cubicBezTo>
                <a:cubicBezTo>
                  <a:pt x="108" y="84"/>
                  <a:pt x="93" y="98"/>
                  <a:pt x="78" y="110"/>
                </a:cubicBezTo>
                <a:cubicBezTo>
                  <a:pt x="74" y="115"/>
                  <a:pt x="69" y="119"/>
                  <a:pt x="65" y="123"/>
                </a:cubicBezTo>
                <a:cubicBezTo>
                  <a:pt x="64" y="124"/>
                  <a:pt x="64" y="124"/>
                  <a:pt x="63" y="124"/>
                </a:cubicBezTo>
                <a:cubicBezTo>
                  <a:pt x="60" y="128"/>
                  <a:pt x="56" y="131"/>
                  <a:pt x="52" y="134"/>
                </a:cubicBezTo>
                <a:cubicBezTo>
                  <a:pt x="48" y="137"/>
                  <a:pt x="44" y="141"/>
                  <a:pt x="41" y="145"/>
                </a:cubicBezTo>
                <a:cubicBezTo>
                  <a:pt x="38" y="148"/>
                  <a:pt x="33" y="149"/>
                  <a:pt x="30" y="152"/>
                </a:cubicBezTo>
                <a:cubicBezTo>
                  <a:pt x="26" y="155"/>
                  <a:pt x="24" y="158"/>
                  <a:pt x="20" y="161"/>
                </a:cubicBezTo>
                <a:cubicBezTo>
                  <a:pt x="14" y="166"/>
                  <a:pt x="8" y="171"/>
                  <a:pt x="2" y="176"/>
                </a:cubicBezTo>
                <a:cubicBezTo>
                  <a:pt x="1" y="175"/>
                  <a:pt x="1" y="174"/>
                  <a:pt x="0" y="174"/>
                </a:cubicBezTo>
                <a:cubicBezTo>
                  <a:pt x="8" y="168"/>
                  <a:pt x="16" y="162"/>
                  <a:pt x="24" y="155"/>
                </a:cubicBezTo>
                <a:cubicBezTo>
                  <a:pt x="33" y="146"/>
                  <a:pt x="44" y="140"/>
                  <a:pt x="52" y="130"/>
                </a:cubicBezTo>
                <a:cubicBezTo>
                  <a:pt x="63" y="122"/>
                  <a:pt x="73" y="112"/>
                  <a:pt x="84" y="103"/>
                </a:cubicBezTo>
                <a:cubicBezTo>
                  <a:pt x="85" y="101"/>
                  <a:pt x="87" y="100"/>
                  <a:pt x="89" y="99"/>
                </a:cubicBezTo>
                <a:cubicBezTo>
                  <a:pt x="92" y="96"/>
                  <a:pt x="94" y="93"/>
                  <a:pt x="97" y="91"/>
                </a:cubicBezTo>
                <a:cubicBezTo>
                  <a:pt x="100" y="88"/>
                  <a:pt x="104" y="86"/>
                  <a:pt x="107" y="83"/>
                </a:cubicBezTo>
                <a:cubicBezTo>
                  <a:pt x="116" y="74"/>
                  <a:pt x="125" y="64"/>
                  <a:pt x="134" y="55"/>
                </a:cubicBezTo>
                <a:cubicBezTo>
                  <a:pt x="139" y="51"/>
                  <a:pt x="143" y="46"/>
                  <a:pt x="147" y="41"/>
                </a:cubicBezTo>
                <a:cubicBezTo>
                  <a:pt x="143" y="39"/>
                  <a:pt x="140" y="43"/>
                  <a:pt x="137" y="40"/>
                </a:cubicBezTo>
                <a:cubicBezTo>
                  <a:pt x="136" y="37"/>
                  <a:pt x="140" y="37"/>
                  <a:pt x="142" y="36"/>
                </a:cubicBezTo>
                <a:cubicBezTo>
                  <a:pt x="144" y="35"/>
                  <a:pt x="145" y="33"/>
                  <a:pt x="148" y="32"/>
                </a:cubicBezTo>
                <a:cubicBezTo>
                  <a:pt x="148" y="31"/>
                  <a:pt x="150" y="31"/>
                  <a:pt x="150" y="30"/>
                </a:cubicBezTo>
                <a:cubicBezTo>
                  <a:pt x="158" y="26"/>
                  <a:pt x="166" y="18"/>
                  <a:pt x="172" y="11"/>
                </a:cubicBezTo>
                <a:cubicBezTo>
                  <a:pt x="175" y="8"/>
                  <a:pt x="180" y="0"/>
                  <a:pt x="183" y="5"/>
                </a:cubicBezTo>
              </a:path>
            </a:pathLst>
          </a:custGeom>
          <a:solidFill>
            <a:srgbClr val="D7816C">
              <a:alpha val="10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9033" name="任意多边形 1049032"/>
          <p:cNvSpPr/>
          <p:nvPr/>
        </p:nvSpPr>
        <p:spPr>
          <a:xfrm flipV="1">
            <a:off x="1000125" y="6135687"/>
            <a:ext cx="10263188" cy="107950"/>
          </a:xfrm>
          <a:custGeom>
            <a:avLst/>
            <a:gdLst/>
            <a:ahLst/>
            <a:cxnLst/>
            <a:rect l="0" t="0" r="0" b="0"/>
            <a:pathLst>
              <a:path w="3513221" h="64281">
                <a:moveTo>
                  <a:pt x="0" y="32084"/>
                </a:moveTo>
                <a:cubicBezTo>
                  <a:pt x="307473" y="21389"/>
                  <a:pt x="614947" y="10695"/>
                  <a:pt x="930442" y="16042"/>
                </a:cubicBezTo>
                <a:cubicBezTo>
                  <a:pt x="1245937" y="21389"/>
                  <a:pt x="1462505" y="66842"/>
                  <a:pt x="1892968" y="64168"/>
                </a:cubicBezTo>
                <a:cubicBezTo>
                  <a:pt x="2323431" y="61494"/>
                  <a:pt x="2918326" y="30747"/>
                  <a:pt x="3513221" y="0"/>
                </a:cubicBezTo>
              </a:path>
            </a:pathLst>
          </a:custGeom>
          <a:noFill/>
          <a:ln w="25400" cap="rnd" cmpd="sng">
            <a:solidFill>
              <a:schemeClr val="dk1">
                <a:alpha val="100000"/>
              </a:schemeClr>
            </a:solidFill>
            <a:prstDash val="solid"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9034" name="文本框 1049033" descr="#clear#"/>
          <p:cNvSpPr txBox="1"/>
          <p:nvPr/>
        </p:nvSpPr>
        <p:spPr>
          <a:xfrm>
            <a:off x="4294187" y="836612"/>
            <a:ext cx="3613150" cy="5842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algn="dist"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200">
                <a:latin typeface="新蒂黑板报" pitchFamily="66" charset="-122"/>
                <a:ea typeface="新蒂黑板报" pitchFamily="66" charset="-122"/>
              </a:rPr>
              <a:t>在此添加本页</a:t>
            </a:r>
            <a:r>
              <a:rPr lang="zh-CN" altLang="en-US" sz="3200">
                <a:solidFill>
                  <a:srgbClr val="D7816C"/>
                </a:solidFill>
                <a:latin typeface="新蒂黑板报" pitchFamily="66" charset="-122"/>
                <a:ea typeface="新蒂黑板报" pitchFamily="66" charset="-122"/>
              </a:rPr>
              <a:t>标题</a:t>
            </a:r>
          </a:p>
        </p:txBody>
      </p:sp>
      <p:sp>
        <p:nvSpPr>
          <p:cNvPr id="1049035" name="任意多边形 1049034"/>
          <p:cNvSpPr/>
          <p:nvPr/>
        </p:nvSpPr>
        <p:spPr bwMode="auto">
          <a:xfrm rot="20785646">
            <a:off x="7850187" y="1268412"/>
            <a:ext cx="463550" cy="268287"/>
          </a:xfrm>
          <a:custGeom>
            <a:avLst/>
            <a:gdLst/>
            <a:ahLst/>
            <a:cxnLst/>
            <a:rect l="0" t="0" r="0" b="0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9036" name="任意多边形 1049035"/>
          <p:cNvSpPr/>
          <p:nvPr/>
        </p:nvSpPr>
        <p:spPr bwMode="auto">
          <a:xfrm>
            <a:off x="3878262" y="1216025"/>
            <a:ext cx="3922712" cy="271462"/>
          </a:xfrm>
          <a:custGeom>
            <a:avLst/>
            <a:gdLst/>
            <a:ahLst/>
            <a:cxnLst/>
            <a:rect l="0" t="0" r="0" b="0"/>
            <a:pathLst>
              <a:path w="4904398" h="401116">
                <a:moveTo>
                  <a:pt x="391353" y="0"/>
                </a:moveTo>
                <a:cubicBezTo>
                  <a:pt x="-226127" y="38897"/>
                  <a:pt x="-86259" y="411428"/>
                  <a:pt x="623492" y="400898"/>
                </a:cubicBezTo>
                <a:lnTo>
                  <a:pt x="4904398" y="322224"/>
                </a:lnTo>
              </a:path>
            </a:pathLst>
          </a:custGeom>
          <a:noFill/>
          <a:ln w="25400" cap="rnd" cmpd="sng">
            <a:solidFill>
              <a:schemeClr val="dk1">
                <a:alpha val="100000"/>
              </a:schemeClr>
            </a:solidFill>
            <a:prstDash val="dash"/>
            <a:round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37" name="任意多边形 1049036"/>
          <p:cNvSpPr/>
          <p:nvPr/>
        </p:nvSpPr>
        <p:spPr bwMode="auto">
          <a:xfrm>
            <a:off x="3705225" y="2430462"/>
            <a:ext cx="384175" cy="384175"/>
          </a:xfrm>
          <a:custGeom>
            <a:avLst/>
            <a:gdLst/>
            <a:ahLst/>
            <a:cxnLst/>
            <a:rect l="0" t="0" r="0" b="0"/>
            <a:pathLst>
              <a:path w="225" h="253">
                <a:moveTo>
                  <a:pt x="48" y="3"/>
                </a:moveTo>
                <a:lnTo>
                  <a:pt x="48" y="3"/>
                </a:lnTo>
                <a:lnTo>
                  <a:pt x="67" y="1"/>
                </a:lnTo>
                <a:lnTo>
                  <a:pt x="87" y="0"/>
                </a:lnTo>
                <a:lnTo>
                  <a:pt x="126" y="0"/>
                </a:lnTo>
                <a:lnTo>
                  <a:pt x="166" y="3"/>
                </a:lnTo>
                <a:lnTo>
                  <a:pt x="205" y="7"/>
                </a:lnTo>
                <a:lnTo>
                  <a:pt x="209" y="7"/>
                </a:lnTo>
                <a:lnTo>
                  <a:pt x="212" y="10"/>
                </a:lnTo>
                <a:lnTo>
                  <a:pt x="215" y="13"/>
                </a:lnTo>
                <a:lnTo>
                  <a:pt x="216" y="17"/>
                </a:lnTo>
                <a:lnTo>
                  <a:pt x="218" y="25"/>
                </a:lnTo>
                <a:lnTo>
                  <a:pt x="218" y="34"/>
                </a:lnTo>
                <a:lnTo>
                  <a:pt x="218" y="60"/>
                </a:lnTo>
                <a:lnTo>
                  <a:pt x="219" y="87"/>
                </a:lnTo>
                <a:lnTo>
                  <a:pt x="222" y="141"/>
                </a:lnTo>
                <a:lnTo>
                  <a:pt x="223" y="166"/>
                </a:lnTo>
                <a:lnTo>
                  <a:pt x="225" y="191"/>
                </a:lnTo>
                <a:lnTo>
                  <a:pt x="223" y="216"/>
                </a:lnTo>
                <a:lnTo>
                  <a:pt x="220" y="240"/>
                </a:lnTo>
                <a:lnTo>
                  <a:pt x="220" y="243"/>
                </a:lnTo>
                <a:lnTo>
                  <a:pt x="218" y="246"/>
                </a:lnTo>
                <a:lnTo>
                  <a:pt x="213" y="249"/>
                </a:lnTo>
                <a:lnTo>
                  <a:pt x="208" y="252"/>
                </a:lnTo>
                <a:lnTo>
                  <a:pt x="202" y="252"/>
                </a:lnTo>
                <a:lnTo>
                  <a:pt x="156" y="253"/>
                </a:lnTo>
                <a:lnTo>
                  <a:pt x="111" y="252"/>
                </a:lnTo>
                <a:lnTo>
                  <a:pt x="65" y="249"/>
                </a:lnTo>
                <a:lnTo>
                  <a:pt x="43" y="246"/>
                </a:lnTo>
                <a:lnTo>
                  <a:pt x="21" y="242"/>
                </a:lnTo>
                <a:lnTo>
                  <a:pt x="14" y="219"/>
                </a:lnTo>
                <a:lnTo>
                  <a:pt x="8" y="194"/>
                </a:lnTo>
                <a:lnTo>
                  <a:pt x="4" y="166"/>
                </a:lnTo>
                <a:lnTo>
                  <a:pt x="1" y="138"/>
                </a:lnTo>
                <a:lnTo>
                  <a:pt x="0" y="108"/>
                </a:lnTo>
                <a:lnTo>
                  <a:pt x="1" y="79"/>
                </a:lnTo>
                <a:lnTo>
                  <a:pt x="4" y="51"/>
                </a:lnTo>
                <a:lnTo>
                  <a:pt x="8" y="22"/>
                </a:lnTo>
                <a:lnTo>
                  <a:pt x="7" y="22"/>
                </a:lnTo>
                <a:lnTo>
                  <a:pt x="5" y="21"/>
                </a:lnTo>
                <a:lnTo>
                  <a:pt x="4" y="17"/>
                </a:lnTo>
                <a:lnTo>
                  <a:pt x="4" y="13"/>
                </a:lnTo>
                <a:lnTo>
                  <a:pt x="8" y="11"/>
                </a:lnTo>
                <a:lnTo>
                  <a:pt x="48" y="3"/>
                </a:lnTo>
                <a:close/>
                <a:moveTo>
                  <a:pt x="21" y="22"/>
                </a:moveTo>
                <a:lnTo>
                  <a:pt x="21" y="22"/>
                </a:lnTo>
                <a:lnTo>
                  <a:pt x="20" y="51"/>
                </a:lnTo>
                <a:lnTo>
                  <a:pt x="20" y="77"/>
                </a:lnTo>
                <a:lnTo>
                  <a:pt x="22" y="128"/>
                </a:lnTo>
                <a:lnTo>
                  <a:pt x="29" y="229"/>
                </a:lnTo>
                <a:lnTo>
                  <a:pt x="70" y="235"/>
                </a:lnTo>
                <a:lnTo>
                  <a:pt x="111" y="237"/>
                </a:lnTo>
                <a:lnTo>
                  <a:pt x="153" y="237"/>
                </a:lnTo>
                <a:lnTo>
                  <a:pt x="194" y="235"/>
                </a:lnTo>
                <a:lnTo>
                  <a:pt x="198" y="233"/>
                </a:lnTo>
                <a:lnTo>
                  <a:pt x="202" y="232"/>
                </a:lnTo>
                <a:lnTo>
                  <a:pt x="205" y="228"/>
                </a:lnTo>
                <a:lnTo>
                  <a:pt x="208" y="223"/>
                </a:lnTo>
                <a:lnTo>
                  <a:pt x="209" y="214"/>
                </a:lnTo>
                <a:lnTo>
                  <a:pt x="211" y="204"/>
                </a:lnTo>
                <a:lnTo>
                  <a:pt x="206" y="111"/>
                </a:lnTo>
                <a:lnTo>
                  <a:pt x="205" y="65"/>
                </a:lnTo>
                <a:lnTo>
                  <a:pt x="202" y="20"/>
                </a:lnTo>
                <a:lnTo>
                  <a:pt x="167" y="17"/>
                </a:lnTo>
                <a:lnTo>
                  <a:pt x="132" y="15"/>
                </a:lnTo>
                <a:lnTo>
                  <a:pt x="98" y="15"/>
                </a:lnTo>
                <a:lnTo>
                  <a:pt x="65" y="17"/>
                </a:lnTo>
                <a:lnTo>
                  <a:pt x="43" y="18"/>
                </a:lnTo>
                <a:lnTo>
                  <a:pt x="32" y="20"/>
                </a:lnTo>
                <a:lnTo>
                  <a:pt x="21" y="22"/>
                </a:ln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9038" name="任意多边形 1049037"/>
          <p:cNvSpPr/>
          <p:nvPr/>
        </p:nvSpPr>
        <p:spPr bwMode="auto">
          <a:xfrm>
            <a:off x="2749550" y="2430462"/>
            <a:ext cx="384175" cy="384175"/>
          </a:xfrm>
          <a:custGeom>
            <a:avLst/>
            <a:gdLst/>
            <a:ahLst/>
            <a:cxnLst/>
            <a:rect l="0" t="0" r="0" b="0"/>
            <a:pathLst>
              <a:path w="218" h="247">
                <a:moveTo>
                  <a:pt x="44" y="0"/>
                </a:moveTo>
                <a:lnTo>
                  <a:pt x="44" y="0"/>
                </a:lnTo>
                <a:lnTo>
                  <a:pt x="80" y="1"/>
                </a:lnTo>
                <a:lnTo>
                  <a:pt x="115" y="1"/>
                </a:lnTo>
                <a:lnTo>
                  <a:pt x="153" y="1"/>
                </a:lnTo>
                <a:lnTo>
                  <a:pt x="173" y="3"/>
                </a:lnTo>
                <a:lnTo>
                  <a:pt x="191" y="4"/>
                </a:lnTo>
                <a:lnTo>
                  <a:pt x="197" y="10"/>
                </a:lnTo>
                <a:lnTo>
                  <a:pt x="201" y="15"/>
                </a:lnTo>
                <a:lnTo>
                  <a:pt x="207" y="29"/>
                </a:lnTo>
                <a:lnTo>
                  <a:pt x="211" y="45"/>
                </a:lnTo>
                <a:lnTo>
                  <a:pt x="214" y="62"/>
                </a:lnTo>
                <a:lnTo>
                  <a:pt x="216" y="80"/>
                </a:lnTo>
                <a:lnTo>
                  <a:pt x="216" y="98"/>
                </a:lnTo>
                <a:lnTo>
                  <a:pt x="218" y="135"/>
                </a:lnTo>
                <a:lnTo>
                  <a:pt x="218" y="159"/>
                </a:lnTo>
                <a:lnTo>
                  <a:pt x="215" y="183"/>
                </a:lnTo>
                <a:lnTo>
                  <a:pt x="209" y="229"/>
                </a:lnTo>
                <a:lnTo>
                  <a:pt x="190" y="236"/>
                </a:lnTo>
                <a:lnTo>
                  <a:pt x="167" y="243"/>
                </a:lnTo>
                <a:lnTo>
                  <a:pt x="142" y="246"/>
                </a:lnTo>
                <a:lnTo>
                  <a:pt x="117" y="247"/>
                </a:lnTo>
                <a:lnTo>
                  <a:pt x="90" y="247"/>
                </a:lnTo>
                <a:lnTo>
                  <a:pt x="63" y="244"/>
                </a:lnTo>
                <a:lnTo>
                  <a:pt x="38" y="242"/>
                </a:lnTo>
                <a:lnTo>
                  <a:pt x="13" y="235"/>
                </a:lnTo>
                <a:lnTo>
                  <a:pt x="8" y="225"/>
                </a:lnTo>
                <a:lnTo>
                  <a:pt x="6" y="213"/>
                </a:lnTo>
                <a:lnTo>
                  <a:pt x="4" y="202"/>
                </a:lnTo>
                <a:lnTo>
                  <a:pt x="3" y="190"/>
                </a:lnTo>
                <a:lnTo>
                  <a:pt x="3" y="163"/>
                </a:lnTo>
                <a:lnTo>
                  <a:pt x="3" y="136"/>
                </a:lnTo>
                <a:lnTo>
                  <a:pt x="4" y="36"/>
                </a:lnTo>
                <a:lnTo>
                  <a:pt x="3" y="34"/>
                </a:lnTo>
                <a:lnTo>
                  <a:pt x="1" y="29"/>
                </a:lnTo>
                <a:lnTo>
                  <a:pt x="0" y="25"/>
                </a:lnTo>
                <a:lnTo>
                  <a:pt x="0" y="20"/>
                </a:lnTo>
                <a:lnTo>
                  <a:pt x="6" y="20"/>
                </a:lnTo>
                <a:lnTo>
                  <a:pt x="8" y="20"/>
                </a:lnTo>
                <a:lnTo>
                  <a:pt x="10" y="18"/>
                </a:lnTo>
                <a:lnTo>
                  <a:pt x="6" y="18"/>
                </a:lnTo>
                <a:lnTo>
                  <a:pt x="3" y="17"/>
                </a:lnTo>
                <a:lnTo>
                  <a:pt x="1" y="15"/>
                </a:lnTo>
                <a:lnTo>
                  <a:pt x="0" y="14"/>
                </a:lnTo>
                <a:lnTo>
                  <a:pt x="0" y="8"/>
                </a:lnTo>
                <a:lnTo>
                  <a:pt x="1" y="7"/>
                </a:lnTo>
                <a:lnTo>
                  <a:pt x="3" y="5"/>
                </a:lnTo>
                <a:lnTo>
                  <a:pt x="13" y="3"/>
                </a:lnTo>
                <a:lnTo>
                  <a:pt x="22" y="0"/>
                </a:lnTo>
                <a:lnTo>
                  <a:pt x="34" y="0"/>
                </a:lnTo>
                <a:lnTo>
                  <a:pt x="44" y="0"/>
                </a:lnTo>
                <a:close/>
                <a:moveTo>
                  <a:pt x="53" y="168"/>
                </a:moveTo>
                <a:lnTo>
                  <a:pt x="53" y="168"/>
                </a:lnTo>
                <a:lnTo>
                  <a:pt x="55" y="163"/>
                </a:lnTo>
                <a:lnTo>
                  <a:pt x="55" y="159"/>
                </a:lnTo>
                <a:lnTo>
                  <a:pt x="55" y="157"/>
                </a:lnTo>
                <a:lnTo>
                  <a:pt x="53" y="159"/>
                </a:lnTo>
                <a:lnTo>
                  <a:pt x="51" y="161"/>
                </a:lnTo>
                <a:lnTo>
                  <a:pt x="41" y="174"/>
                </a:lnTo>
                <a:lnTo>
                  <a:pt x="32" y="185"/>
                </a:lnTo>
                <a:lnTo>
                  <a:pt x="28" y="191"/>
                </a:lnTo>
                <a:lnTo>
                  <a:pt x="25" y="198"/>
                </a:lnTo>
                <a:lnTo>
                  <a:pt x="24" y="205"/>
                </a:lnTo>
                <a:lnTo>
                  <a:pt x="22" y="216"/>
                </a:lnTo>
                <a:lnTo>
                  <a:pt x="24" y="219"/>
                </a:lnTo>
                <a:lnTo>
                  <a:pt x="27" y="222"/>
                </a:lnTo>
                <a:lnTo>
                  <a:pt x="35" y="226"/>
                </a:lnTo>
                <a:lnTo>
                  <a:pt x="44" y="227"/>
                </a:lnTo>
                <a:lnTo>
                  <a:pt x="46" y="227"/>
                </a:lnTo>
                <a:lnTo>
                  <a:pt x="49" y="226"/>
                </a:lnTo>
                <a:lnTo>
                  <a:pt x="79" y="192"/>
                </a:lnTo>
                <a:lnTo>
                  <a:pt x="108" y="159"/>
                </a:lnTo>
                <a:lnTo>
                  <a:pt x="138" y="126"/>
                </a:lnTo>
                <a:lnTo>
                  <a:pt x="166" y="93"/>
                </a:lnTo>
                <a:lnTo>
                  <a:pt x="136" y="118"/>
                </a:lnTo>
                <a:lnTo>
                  <a:pt x="105" y="147"/>
                </a:lnTo>
                <a:lnTo>
                  <a:pt x="74" y="177"/>
                </a:lnTo>
                <a:lnTo>
                  <a:pt x="48" y="208"/>
                </a:lnTo>
                <a:lnTo>
                  <a:pt x="46" y="209"/>
                </a:lnTo>
                <a:lnTo>
                  <a:pt x="45" y="208"/>
                </a:lnTo>
                <a:lnTo>
                  <a:pt x="45" y="204"/>
                </a:lnTo>
                <a:lnTo>
                  <a:pt x="46" y="198"/>
                </a:lnTo>
                <a:lnTo>
                  <a:pt x="48" y="194"/>
                </a:lnTo>
                <a:lnTo>
                  <a:pt x="70" y="166"/>
                </a:lnTo>
                <a:lnTo>
                  <a:pt x="93" y="139"/>
                </a:lnTo>
                <a:lnTo>
                  <a:pt x="139" y="86"/>
                </a:lnTo>
                <a:lnTo>
                  <a:pt x="140" y="83"/>
                </a:lnTo>
                <a:lnTo>
                  <a:pt x="140" y="80"/>
                </a:lnTo>
                <a:lnTo>
                  <a:pt x="97" y="122"/>
                </a:lnTo>
                <a:lnTo>
                  <a:pt x="74" y="145"/>
                </a:lnTo>
                <a:lnTo>
                  <a:pt x="53" y="168"/>
                </a:lnTo>
                <a:close/>
                <a:moveTo>
                  <a:pt x="67" y="230"/>
                </a:moveTo>
                <a:lnTo>
                  <a:pt x="67" y="230"/>
                </a:lnTo>
                <a:lnTo>
                  <a:pt x="76" y="232"/>
                </a:lnTo>
                <a:lnTo>
                  <a:pt x="86" y="232"/>
                </a:lnTo>
                <a:lnTo>
                  <a:pt x="103" y="232"/>
                </a:lnTo>
                <a:lnTo>
                  <a:pt x="110" y="218"/>
                </a:lnTo>
                <a:lnTo>
                  <a:pt x="118" y="205"/>
                </a:lnTo>
                <a:lnTo>
                  <a:pt x="136" y="180"/>
                </a:lnTo>
                <a:lnTo>
                  <a:pt x="156" y="157"/>
                </a:lnTo>
                <a:lnTo>
                  <a:pt x="173" y="133"/>
                </a:lnTo>
                <a:lnTo>
                  <a:pt x="135" y="166"/>
                </a:lnTo>
                <a:lnTo>
                  <a:pt x="100" y="201"/>
                </a:lnTo>
                <a:lnTo>
                  <a:pt x="100" y="197"/>
                </a:lnTo>
                <a:lnTo>
                  <a:pt x="101" y="194"/>
                </a:lnTo>
                <a:lnTo>
                  <a:pt x="104" y="191"/>
                </a:lnTo>
                <a:lnTo>
                  <a:pt x="105" y="188"/>
                </a:lnTo>
                <a:lnTo>
                  <a:pt x="94" y="197"/>
                </a:lnTo>
                <a:lnTo>
                  <a:pt x="84" y="206"/>
                </a:lnTo>
                <a:lnTo>
                  <a:pt x="76" y="218"/>
                </a:lnTo>
                <a:lnTo>
                  <a:pt x="67" y="230"/>
                </a:lnTo>
                <a:close/>
                <a:moveTo>
                  <a:pt x="24" y="138"/>
                </a:moveTo>
                <a:lnTo>
                  <a:pt x="24" y="138"/>
                </a:lnTo>
                <a:lnTo>
                  <a:pt x="21" y="139"/>
                </a:lnTo>
                <a:lnTo>
                  <a:pt x="20" y="143"/>
                </a:lnTo>
                <a:lnTo>
                  <a:pt x="20" y="147"/>
                </a:lnTo>
                <a:lnTo>
                  <a:pt x="20" y="153"/>
                </a:lnTo>
                <a:lnTo>
                  <a:pt x="24" y="173"/>
                </a:lnTo>
                <a:lnTo>
                  <a:pt x="124" y="53"/>
                </a:lnTo>
                <a:lnTo>
                  <a:pt x="111" y="63"/>
                </a:lnTo>
                <a:lnTo>
                  <a:pt x="98" y="76"/>
                </a:lnTo>
                <a:lnTo>
                  <a:pt x="86" y="88"/>
                </a:lnTo>
                <a:lnTo>
                  <a:pt x="74" y="98"/>
                </a:lnTo>
                <a:lnTo>
                  <a:pt x="72" y="102"/>
                </a:lnTo>
                <a:lnTo>
                  <a:pt x="69" y="101"/>
                </a:lnTo>
                <a:lnTo>
                  <a:pt x="70" y="100"/>
                </a:lnTo>
                <a:lnTo>
                  <a:pt x="74" y="98"/>
                </a:lnTo>
                <a:lnTo>
                  <a:pt x="74" y="95"/>
                </a:lnTo>
                <a:lnTo>
                  <a:pt x="73" y="94"/>
                </a:lnTo>
                <a:lnTo>
                  <a:pt x="72" y="94"/>
                </a:lnTo>
                <a:lnTo>
                  <a:pt x="70" y="94"/>
                </a:lnTo>
                <a:lnTo>
                  <a:pt x="67" y="95"/>
                </a:lnTo>
                <a:lnTo>
                  <a:pt x="65" y="97"/>
                </a:lnTo>
                <a:lnTo>
                  <a:pt x="56" y="109"/>
                </a:lnTo>
                <a:lnTo>
                  <a:pt x="48" y="121"/>
                </a:lnTo>
                <a:lnTo>
                  <a:pt x="42" y="126"/>
                </a:lnTo>
                <a:lnTo>
                  <a:pt x="36" y="131"/>
                </a:lnTo>
                <a:lnTo>
                  <a:pt x="31" y="135"/>
                </a:lnTo>
                <a:lnTo>
                  <a:pt x="24" y="138"/>
                </a:lnTo>
                <a:close/>
                <a:moveTo>
                  <a:pt x="145" y="206"/>
                </a:moveTo>
                <a:lnTo>
                  <a:pt x="145" y="206"/>
                </a:lnTo>
                <a:lnTo>
                  <a:pt x="142" y="208"/>
                </a:lnTo>
                <a:lnTo>
                  <a:pt x="140" y="206"/>
                </a:lnTo>
                <a:lnTo>
                  <a:pt x="140" y="204"/>
                </a:lnTo>
                <a:lnTo>
                  <a:pt x="140" y="201"/>
                </a:lnTo>
                <a:lnTo>
                  <a:pt x="149" y="195"/>
                </a:lnTo>
                <a:lnTo>
                  <a:pt x="156" y="190"/>
                </a:lnTo>
                <a:lnTo>
                  <a:pt x="170" y="175"/>
                </a:lnTo>
                <a:lnTo>
                  <a:pt x="184" y="161"/>
                </a:lnTo>
                <a:lnTo>
                  <a:pt x="192" y="154"/>
                </a:lnTo>
                <a:lnTo>
                  <a:pt x="201" y="147"/>
                </a:lnTo>
                <a:lnTo>
                  <a:pt x="202" y="116"/>
                </a:lnTo>
                <a:lnTo>
                  <a:pt x="162" y="164"/>
                </a:lnTo>
                <a:lnTo>
                  <a:pt x="140" y="190"/>
                </a:lnTo>
                <a:lnTo>
                  <a:pt x="122" y="216"/>
                </a:lnTo>
                <a:lnTo>
                  <a:pt x="126" y="213"/>
                </a:lnTo>
                <a:lnTo>
                  <a:pt x="131" y="211"/>
                </a:lnTo>
                <a:lnTo>
                  <a:pt x="133" y="208"/>
                </a:lnTo>
                <a:lnTo>
                  <a:pt x="138" y="206"/>
                </a:lnTo>
                <a:lnTo>
                  <a:pt x="138" y="211"/>
                </a:lnTo>
                <a:lnTo>
                  <a:pt x="136" y="213"/>
                </a:lnTo>
                <a:lnTo>
                  <a:pt x="132" y="219"/>
                </a:lnTo>
                <a:lnTo>
                  <a:pt x="125" y="225"/>
                </a:lnTo>
                <a:lnTo>
                  <a:pt x="119" y="230"/>
                </a:lnTo>
                <a:lnTo>
                  <a:pt x="126" y="229"/>
                </a:lnTo>
                <a:lnTo>
                  <a:pt x="133" y="226"/>
                </a:lnTo>
                <a:lnTo>
                  <a:pt x="140" y="220"/>
                </a:lnTo>
                <a:lnTo>
                  <a:pt x="146" y="216"/>
                </a:lnTo>
                <a:lnTo>
                  <a:pt x="156" y="204"/>
                </a:lnTo>
                <a:lnTo>
                  <a:pt x="163" y="192"/>
                </a:lnTo>
                <a:lnTo>
                  <a:pt x="159" y="191"/>
                </a:lnTo>
                <a:lnTo>
                  <a:pt x="155" y="191"/>
                </a:lnTo>
                <a:lnTo>
                  <a:pt x="153" y="192"/>
                </a:lnTo>
                <a:lnTo>
                  <a:pt x="150" y="195"/>
                </a:lnTo>
                <a:lnTo>
                  <a:pt x="147" y="201"/>
                </a:lnTo>
                <a:lnTo>
                  <a:pt x="145" y="206"/>
                </a:lnTo>
                <a:close/>
                <a:moveTo>
                  <a:pt x="115" y="174"/>
                </a:moveTo>
                <a:lnTo>
                  <a:pt x="115" y="174"/>
                </a:lnTo>
                <a:lnTo>
                  <a:pt x="156" y="133"/>
                </a:lnTo>
                <a:lnTo>
                  <a:pt x="198" y="95"/>
                </a:lnTo>
                <a:lnTo>
                  <a:pt x="201" y="91"/>
                </a:lnTo>
                <a:lnTo>
                  <a:pt x="202" y="87"/>
                </a:lnTo>
                <a:lnTo>
                  <a:pt x="202" y="81"/>
                </a:lnTo>
                <a:lnTo>
                  <a:pt x="202" y="74"/>
                </a:lnTo>
                <a:lnTo>
                  <a:pt x="199" y="59"/>
                </a:lnTo>
                <a:lnTo>
                  <a:pt x="195" y="43"/>
                </a:lnTo>
                <a:lnTo>
                  <a:pt x="188" y="64"/>
                </a:lnTo>
                <a:lnTo>
                  <a:pt x="180" y="83"/>
                </a:lnTo>
                <a:lnTo>
                  <a:pt x="170" y="100"/>
                </a:lnTo>
                <a:lnTo>
                  <a:pt x="159" y="116"/>
                </a:lnTo>
                <a:lnTo>
                  <a:pt x="147" y="132"/>
                </a:lnTo>
                <a:lnTo>
                  <a:pt x="135" y="146"/>
                </a:lnTo>
                <a:lnTo>
                  <a:pt x="110" y="173"/>
                </a:lnTo>
                <a:lnTo>
                  <a:pt x="112" y="174"/>
                </a:lnTo>
                <a:lnTo>
                  <a:pt x="115" y="174"/>
                </a:lnTo>
                <a:close/>
                <a:moveTo>
                  <a:pt x="149" y="15"/>
                </a:moveTo>
                <a:lnTo>
                  <a:pt x="105" y="18"/>
                </a:lnTo>
                <a:lnTo>
                  <a:pt x="108" y="18"/>
                </a:lnTo>
                <a:lnTo>
                  <a:pt x="111" y="20"/>
                </a:lnTo>
                <a:lnTo>
                  <a:pt x="112" y="22"/>
                </a:lnTo>
                <a:lnTo>
                  <a:pt x="112" y="25"/>
                </a:lnTo>
                <a:lnTo>
                  <a:pt x="38" y="118"/>
                </a:lnTo>
                <a:lnTo>
                  <a:pt x="42" y="116"/>
                </a:lnTo>
                <a:lnTo>
                  <a:pt x="46" y="115"/>
                </a:lnTo>
                <a:lnTo>
                  <a:pt x="52" y="108"/>
                </a:lnTo>
                <a:lnTo>
                  <a:pt x="58" y="101"/>
                </a:lnTo>
                <a:lnTo>
                  <a:pt x="60" y="98"/>
                </a:lnTo>
                <a:lnTo>
                  <a:pt x="65" y="97"/>
                </a:lnTo>
                <a:lnTo>
                  <a:pt x="149" y="15"/>
                </a:lnTo>
                <a:close/>
                <a:moveTo>
                  <a:pt x="177" y="32"/>
                </a:moveTo>
                <a:lnTo>
                  <a:pt x="177" y="32"/>
                </a:lnTo>
                <a:lnTo>
                  <a:pt x="181" y="28"/>
                </a:lnTo>
                <a:lnTo>
                  <a:pt x="183" y="24"/>
                </a:lnTo>
                <a:lnTo>
                  <a:pt x="183" y="21"/>
                </a:lnTo>
                <a:lnTo>
                  <a:pt x="180" y="20"/>
                </a:lnTo>
                <a:lnTo>
                  <a:pt x="173" y="18"/>
                </a:lnTo>
                <a:lnTo>
                  <a:pt x="169" y="17"/>
                </a:lnTo>
                <a:lnTo>
                  <a:pt x="167" y="15"/>
                </a:lnTo>
                <a:lnTo>
                  <a:pt x="87" y="116"/>
                </a:lnTo>
                <a:lnTo>
                  <a:pt x="177" y="32"/>
                </a:lnTo>
                <a:close/>
                <a:moveTo>
                  <a:pt x="67" y="18"/>
                </a:moveTo>
                <a:lnTo>
                  <a:pt x="24" y="76"/>
                </a:lnTo>
                <a:lnTo>
                  <a:pt x="45" y="63"/>
                </a:lnTo>
                <a:lnTo>
                  <a:pt x="66" y="49"/>
                </a:lnTo>
                <a:lnTo>
                  <a:pt x="105" y="18"/>
                </a:lnTo>
                <a:lnTo>
                  <a:pt x="84" y="17"/>
                </a:lnTo>
                <a:lnTo>
                  <a:pt x="74" y="17"/>
                </a:lnTo>
                <a:lnTo>
                  <a:pt x="70" y="17"/>
                </a:lnTo>
                <a:lnTo>
                  <a:pt x="67" y="18"/>
                </a:lnTo>
                <a:close/>
                <a:moveTo>
                  <a:pt x="21" y="94"/>
                </a:moveTo>
                <a:lnTo>
                  <a:pt x="21" y="94"/>
                </a:lnTo>
                <a:lnTo>
                  <a:pt x="18" y="97"/>
                </a:lnTo>
                <a:lnTo>
                  <a:pt x="18" y="100"/>
                </a:lnTo>
                <a:lnTo>
                  <a:pt x="18" y="108"/>
                </a:lnTo>
                <a:lnTo>
                  <a:pt x="20" y="115"/>
                </a:lnTo>
                <a:lnTo>
                  <a:pt x="22" y="122"/>
                </a:lnTo>
                <a:lnTo>
                  <a:pt x="81" y="50"/>
                </a:lnTo>
                <a:lnTo>
                  <a:pt x="73" y="52"/>
                </a:lnTo>
                <a:lnTo>
                  <a:pt x="72" y="55"/>
                </a:lnTo>
                <a:lnTo>
                  <a:pt x="59" y="64"/>
                </a:lnTo>
                <a:lnTo>
                  <a:pt x="45" y="74"/>
                </a:lnTo>
                <a:lnTo>
                  <a:pt x="31" y="84"/>
                </a:lnTo>
                <a:lnTo>
                  <a:pt x="25" y="88"/>
                </a:lnTo>
                <a:lnTo>
                  <a:pt x="21" y="94"/>
                </a:lnTo>
                <a:close/>
                <a:moveTo>
                  <a:pt x="195" y="168"/>
                </a:moveTo>
                <a:lnTo>
                  <a:pt x="156" y="219"/>
                </a:lnTo>
                <a:lnTo>
                  <a:pt x="152" y="225"/>
                </a:lnTo>
                <a:lnTo>
                  <a:pt x="152" y="226"/>
                </a:lnTo>
                <a:lnTo>
                  <a:pt x="153" y="226"/>
                </a:lnTo>
                <a:lnTo>
                  <a:pt x="159" y="225"/>
                </a:lnTo>
                <a:lnTo>
                  <a:pt x="167" y="219"/>
                </a:lnTo>
                <a:lnTo>
                  <a:pt x="174" y="212"/>
                </a:lnTo>
                <a:lnTo>
                  <a:pt x="183" y="205"/>
                </a:lnTo>
                <a:lnTo>
                  <a:pt x="188" y="201"/>
                </a:lnTo>
                <a:lnTo>
                  <a:pt x="194" y="199"/>
                </a:lnTo>
                <a:lnTo>
                  <a:pt x="197" y="197"/>
                </a:lnTo>
                <a:lnTo>
                  <a:pt x="199" y="192"/>
                </a:lnTo>
                <a:lnTo>
                  <a:pt x="202" y="188"/>
                </a:lnTo>
                <a:lnTo>
                  <a:pt x="202" y="183"/>
                </a:lnTo>
                <a:lnTo>
                  <a:pt x="202" y="171"/>
                </a:lnTo>
                <a:lnTo>
                  <a:pt x="201" y="159"/>
                </a:lnTo>
                <a:lnTo>
                  <a:pt x="195" y="168"/>
                </a:lnTo>
                <a:close/>
                <a:moveTo>
                  <a:pt x="147" y="93"/>
                </a:moveTo>
                <a:lnTo>
                  <a:pt x="194" y="43"/>
                </a:lnTo>
                <a:lnTo>
                  <a:pt x="195" y="41"/>
                </a:lnTo>
                <a:lnTo>
                  <a:pt x="195" y="39"/>
                </a:lnTo>
                <a:lnTo>
                  <a:pt x="194" y="36"/>
                </a:lnTo>
                <a:lnTo>
                  <a:pt x="190" y="35"/>
                </a:lnTo>
                <a:lnTo>
                  <a:pt x="188" y="35"/>
                </a:lnTo>
                <a:lnTo>
                  <a:pt x="187" y="38"/>
                </a:lnTo>
                <a:lnTo>
                  <a:pt x="166" y="64"/>
                </a:lnTo>
                <a:lnTo>
                  <a:pt x="156" y="79"/>
                </a:lnTo>
                <a:lnTo>
                  <a:pt x="147" y="93"/>
                </a:lnTo>
                <a:close/>
                <a:moveTo>
                  <a:pt x="20" y="57"/>
                </a:moveTo>
                <a:lnTo>
                  <a:pt x="20" y="57"/>
                </a:lnTo>
                <a:lnTo>
                  <a:pt x="22" y="53"/>
                </a:lnTo>
                <a:lnTo>
                  <a:pt x="27" y="50"/>
                </a:lnTo>
                <a:lnTo>
                  <a:pt x="36" y="45"/>
                </a:lnTo>
                <a:lnTo>
                  <a:pt x="41" y="42"/>
                </a:lnTo>
                <a:lnTo>
                  <a:pt x="45" y="38"/>
                </a:lnTo>
                <a:lnTo>
                  <a:pt x="48" y="34"/>
                </a:lnTo>
                <a:lnTo>
                  <a:pt x="49" y="28"/>
                </a:lnTo>
                <a:lnTo>
                  <a:pt x="41" y="35"/>
                </a:lnTo>
                <a:lnTo>
                  <a:pt x="31" y="41"/>
                </a:lnTo>
                <a:lnTo>
                  <a:pt x="27" y="43"/>
                </a:lnTo>
                <a:lnTo>
                  <a:pt x="24" y="48"/>
                </a:lnTo>
                <a:lnTo>
                  <a:pt x="21" y="52"/>
                </a:lnTo>
                <a:lnTo>
                  <a:pt x="20" y="57"/>
                </a:lnTo>
                <a:close/>
                <a:moveTo>
                  <a:pt x="24" y="34"/>
                </a:moveTo>
                <a:lnTo>
                  <a:pt x="24" y="34"/>
                </a:lnTo>
                <a:lnTo>
                  <a:pt x="28" y="32"/>
                </a:lnTo>
                <a:lnTo>
                  <a:pt x="32" y="31"/>
                </a:lnTo>
                <a:lnTo>
                  <a:pt x="38" y="25"/>
                </a:lnTo>
                <a:lnTo>
                  <a:pt x="48" y="14"/>
                </a:lnTo>
                <a:lnTo>
                  <a:pt x="42" y="14"/>
                </a:lnTo>
                <a:lnTo>
                  <a:pt x="39" y="14"/>
                </a:lnTo>
                <a:lnTo>
                  <a:pt x="36" y="15"/>
                </a:lnTo>
                <a:lnTo>
                  <a:pt x="31" y="25"/>
                </a:lnTo>
                <a:lnTo>
                  <a:pt x="28" y="29"/>
                </a:lnTo>
                <a:lnTo>
                  <a:pt x="24" y="34"/>
                </a:lnTo>
                <a:close/>
                <a:moveTo>
                  <a:pt x="110" y="173"/>
                </a:moveTo>
                <a:lnTo>
                  <a:pt x="101" y="184"/>
                </a:lnTo>
                <a:lnTo>
                  <a:pt x="104" y="185"/>
                </a:lnTo>
                <a:lnTo>
                  <a:pt x="108" y="180"/>
                </a:lnTo>
                <a:lnTo>
                  <a:pt x="110" y="177"/>
                </a:lnTo>
                <a:lnTo>
                  <a:pt x="110" y="173"/>
                </a:ln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9039" name="任意多边形 1049038"/>
          <p:cNvSpPr/>
          <p:nvPr/>
        </p:nvSpPr>
        <p:spPr bwMode="auto">
          <a:xfrm>
            <a:off x="3225800" y="2430462"/>
            <a:ext cx="384175" cy="384175"/>
          </a:xfrm>
          <a:custGeom>
            <a:avLst/>
            <a:gdLst/>
            <a:ahLst/>
            <a:cxnLst/>
            <a:rect l="0" t="0" r="0" b="0"/>
            <a:pathLst>
              <a:path w="225" h="253">
                <a:moveTo>
                  <a:pt x="48" y="3"/>
                </a:moveTo>
                <a:lnTo>
                  <a:pt x="48" y="3"/>
                </a:lnTo>
                <a:lnTo>
                  <a:pt x="67" y="1"/>
                </a:lnTo>
                <a:lnTo>
                  <a:pt x="87" y="0"/>
                </a:lnTo>
                <a:lnTo>
                  <a:pt x="126" y="0"/>
                </a:lnTo>
                <a:lnTo>
                  <a:pt x="166" y="3"/>
                </a:lnTo>
                <a:lnTo>
                  <a:pt x="205" y="7"/>
                </a:lnTo>
                <a:lnTo>
                  <a:pt x="209" y="7"/>
                </a:lnTo>
                <a:lnTo>
                  <a:pt x="212" y="10"/>
                </a:lnTo>
                <a:lnTo>
                  <a:pt x="215" y="13"/>
                </a:lnTo>
                <a:lnTo>
                  <a:pt x="216" y="17"/>
                </a:lnTo>
                <a:lnTo>
                  <a:pt x="218" y="25"/>
                </a:lnTo>
                <a:lnTo>
                  <a:pt x="218" y="34"/>
                </a:lnTo>
                <a:lnTo>
                  <a:pt x="218" y="60"/>
                </a:lnTo>
                <a:lnTo>
                  <a:pt x="219" y="87"/>
                </a:lnTo>
                <a:lnTo>
                  <a:pt x="222" y="141"/>
                </a:lnTo>
                <a:lnTo>
                  <a:pt x="223" y="166"/>
                </a:lnTo>
                <a:lnTo>
                  <a:pt x="225" y="191"/>
                </a:lnTo>
                <a:lnTo>
                  <a:pt x="223" y="216"/>
                </a:lnTo>
                <a:lnTo>
                  <a:pt x="220" y="240"/>
                </a:lnTo>
                <a:lnTo>
                  <a:pt x="220" y="243"/>
                </a:lnTo>
                <a:lnTo>
                  <a:pt x="218" y="246"/>
                </a:lnTo>
                <a:lnTo>
                  <a:pt x="213" y="249"/>
                </a:lnTo>
                <a:lnTo>
                  <a:pt x="208" y="252"/>
                </a:lnTo>
                <a:lnTo>
                  <a:pt x="202" y="252"/>
                </a:lnTo>
                <a:lnTo>
                  <a:pt x="156" y="253"/>
                </a:lnTo>
                <a:lnTo>
                  <a:pt x="111" y="252"/>
                </a:lnTo>
                <a:lnTo>
                  <a:pt x="65" y="249"/>
                </a:lnTo>
                <a:lnTo>
                  <a:pt x="43" y="246"/>
                </a:lnTo>
                <a:lnTo>
                  <a:pt x="21" y="242"/>
                </a:lnTo>
                <a:lnTo>
                  <a:pt x="14" y="219"/>
                </a:lnTo>
                <a:lnTo>
                  <a:pt x="8" y="194"/>
                </a:lnTo>
                <a:lnTo>
                  <a:pt x="4" y="166"/>
                </a:lnTo>
                <a:lnTo>
                  <a:pt x="1" y="138"/>
                </a:lnTo>
                <a:lnTo>
                  <a:pt x="0" y="108"/>
                </a:lnTo>
                <a:lnTo>
                  <a:pt x="1" y="79"/>
                </a:lnTo>
                <a:lnTo>
                  <a:pt x="4" y="51"/>
                </a:lnTo>
                <a:lnTo>
                  <a:pt x="8" y="22"/>
                </a:lnTo>
                <a:lnTo>
                  <a:pt x="7" y="22"/>
                </a:lnTo>
                <a:lnTo>
                  <a:pt x="5" y="21"/>
                </a:lnTo>
                <a:lnTo>
                  <a:pt x="4" y="17"/>
                </a:lnTo>
                <a:lnTo>
                  <a:pt x="4" y="13"/>
                </a:lnTo>
                <a:lnTo>
                  <a:pt x="8" y="11"/>
                </a:lnTo>
                <a:lnTo>
                  <a:pt x="48" y="3"/>
                </a:lnTo>
                <a:close/>
                <a:moveTo>
                  <a:pt x="21" y="22"/>
                </a:moveTo>
                <a:lnTo>
                  <a:pt x="21" y="22"/>
                </a:lnTo>
                <a:lnTo>
                  <a:pt x="20" y="51"/>
                </a:lnTo>
                <a:lnTo>
                  <a:pt x="20" y="77"/>
                </a:lnTo>
                <a:lnTo>
                  <a:pt x="22" y="128"/>
                </a:lnTo>
                <a:lnTo>
                  <a:pt x="29" y="229"/>
                </a:lnTo>
                <a:lnTo>
                  <a:pt x="70" y="235"/>
                </a:lnTo>
                <a:lnTo>
                  <a:pt x="111" y="237"/>
                </a:lnTo>
                <a:lnTo>
                  <a:pt x="153" y="237"/>
                </a:lnTo>
                <a:lnTo>
                  <a:pt x="194" y="235"/>
                </a:lnTo>
                <a:lnTo>
                  <a:pt x="198" y="233"/>
                </a:lnTo>
                <a:lnTo>
                  <a:pt x="202" y="232"/>
                </a:lnTo>
                <a:lnTo>
                  <a:pt x="205" y="228"/>
                </a:lnTo>
                <a:lnTo>
                  <a:pt x="208" y="223"/>
                </a:lnTo>
                <a:lnTo>
                  <a:pt x="209" y="214"/>
                </a:lnTo>
                <a:lnTo>
                  <a:pt x="211" y="204"/>
                </a:lnTo>
                <a:lnTo>
                  <a:pt x="206" y="111"/>
                </a:lnTo>
                <a:lnTo>
                  <a:pt x="205" y="65"/>
                </a:lnTo>
                <a:lnTo>
                  <a:pt x="202" y="20"/>
                </a:lnTo>
                <a:lnTo>
                  <a:pt x="167" y="17"/>
                </a:lnTo>
                <a:lnTo>
                  <a:pt x="132" y="15"/>
                </a:lnTo>
                <a:lnTo>
                  <a:pt x="98" y="15"/>
                </a:lnTo>
                <a:lnTo>
                  <a:pt x="65" y="17"/>
                </a:lnTo>
                <a:lnTo>
                  <a:pt x="43" y="18"/>
                </a:lnTo>
                <a:lnTo>
                  <a:pt x="32" y="20"/>
                </a:lnTo>
                <a:lnTo>
                  <a:pt x="21" y="22"/>
                </a:ln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9040" name="任意多边形 1049039"/>
          <p:cNvSpPr/>
          <p:nvPr/>
        </p:nvSpPr>
        <p:spPr bwMode="auto">
          <a:xfrm>
            <a:off x="4654550" y="2430462"/>
            <a:ext cx="384175" cy="384175"/>
          </a:xfrm>
          <a:custGeom>
            <a:avLst/>
            <a:gdLst/>
            <a:ahLst/>
            <a:cxnLst/>
            <a:rect l="0" t="0" r="0" b="0"/>
            <a:pathLst>
              <a:path w="225" h="253">
                <a:moveTo>
                  <a:pt x="48" y="3"/>
                </a:moveTo>
                <a:lnTo>
                  <a:pt x="48" y="3"/>
                </a:lnTo>
                <a:lnTo>
                  <a:pt x="67" y="1"/>
                </a:lnTo>
                <a:lnTo>
                  <a:pt x="87" y="0"/>
                </a:lnTo>
                <a:lnTo>
                  <a:pt x="126" y="0"/>
                </a:lnTo>
                <a:lnTo>
                  <a:pt x="166" y="3"/>
                </a:lnTo>
                <a:lnTo>
                  <a:pt x="205" y="7"/>
                </a:lnTo>
                <a:lnTo>
                  <a:pt x="209" y="7"/>
                </a:lnTo>
                <a:lnTo>
                  <a:pt x="212" y="10"/>
                </a:lnTo>
                <a:lnTo>
                  <a:pt x="215" y="13"/>
                </a:lnTo>
                <a:lnTo>
                  <a:pt x="216" y="17"/>
                </a:lnTo>
                <a:lnTo>
                  <a:pt x="218" y="25"/>
                </a:lnTo>
                <a:lnTo>
                  <a:pt x="218" y="34"/>
                </a:lnTo>
                <a:lnTo>
                  <a:pt x="218" y="60"/>
                </a:lnTo>
                <a:lnTo>
                  <a:pt x="219" y="87"/>
                </a:lnTo>
                <a:lnTo>
                  <a:pt x="222" y="141"/>
                </a:lnTo>
                <a:lnTo>
                  <a:pt x="223" y="166"/>
                </a:lnTo>
                <a:lnTo>
                  <a:pt x="225" y="191"/>
                </a:lnTo>
                <a:lnTo>
                  <a:pt x="223" y="216"/>
                </a:lnTo>
                <a:lnTo>
                  <a:pt x="220" y="240"/>
                </a:lnTo>
                <a:lnTo>
                  <a:pt x="220" y="243"/>
                </a:lnTo>
                <a:lnTo>
                  <a:pt x="218" y="246"/>
                </a:lnTo>
                <a:lnTo>
                  <a:pt x="213" y="249"/>
                </a:lnTo>
                <a:lnTo>
                  <a:pt x="208" y="252"/>
                </a:lnTo>
                <a:lnTo>
                  <a:pt x="202" y="252"/>
                </a:lnTo>
                <a:lnTo>
                  <a:pt x="156" y="253"/>
                </a:lnTo>
                <a:lnTo>
                  <a:pt x="111" y="252"/>
                </a:lnTo>
                <a:lnTo>
                  <a:pt x="65" y="249"/>
                </a:lnTo>
                <a:lnTo>
                  <a:pt x="43" y="246"/>
                </a:lnTo>
                <a:lnTo>
                  <a:pt x="21" y="242"/>
                </a:lnTo>
                <a:lnTo>
                  <a:pt x="14" y="219"/>
                </a:lnTo>
                <a:lnTo>
                  <a:pt x="8" y="194"/>
                </a:lnTo>
                <a:lnTo>
                  <a:pt x="4" y="166"/>
                </a:lnTo>
                <a:lnTo>
                  <a:pt x="1" y="138"/>
                </a:lnTo>
                <a:lnTo>
                  <a:pt x="0" y="108"/>
                </a:lnTo>
                <a:lnTo>
                  <a:pt x="1" y="79"/>
                </a:lnTo>
                <a:lnTo>
                  <a:pt x="4" y="51"/>
                </a:lnTo>
                <a:lnTo>
                  <a:pt x="8" y="22"/>
                </a:lnTo>
                <a:lnTo>
                  <a:pt x="7" y="22"/>
                </a:lnTo>
                <a:lnTo>
                  <a:pt x="5" y="21"/>
                </a:lnTo>
                <a:lnTo>
                  <a:pt x="4" y="17"/>
                </a:lnTo>
                <a:lnTo>
                  <a:pt x="4" y="13"/>
                </a:lnTo>
                <a:lnTo>
                  <a:pt x="8" y="11"/>
                </a:lnTo>
                <a:lnTo>
                  <a:pt x="48" y="3"/>
                </a:lnTo>
                <a:close/>
                <a:moveTo>
                  <a:pt x="21" y="22"/>
                </a:moveTo>
                <a:lnTo>
                  <a:pt x="21" y="22"/>
                </a:lnTo>
                <a:lnTo>
                  <a:pt x="20" y="51"/>
                </a:lnTo>
                <a:lnTo>
                  <a:pt x="20" y="77"/>
                </a:lnTo>
                <a:lnTo>
                  <a:pt x="22" y="128"/>
                </a:lnTo>
                <a:lnTo>
                  <a:pt x="29" y="229"/>
                </a:lnTo>
                <a:lnTo>
                  <a:pt x="70" y="235"/>
                </a:lnTo>
                <a:lnTo>
                  <a:pt x="111" y="237"/>
                </a:lnTo>
                <a:lnTo>
                  <a:pt x="153" y="237"/>
                </a:lnTo>
                <a:lnTo>
                  <a:pt x="194" y="235"/>
                </a:lnTo>
                <a:lnTo>
                  <a:pt x="198" y="233"/>
                </a:lnTo>
                <a:lnTo>
                  <a:pt x="202" y="232"/>
                </a:lnTo>
                <a:lnTo>
                  <a:pt x="205" y="228"/>
                </a:lnTo>
                <a:lnTo>
                  <a:pt x="208" y="223"/>
                </a:lnTo>
                <a:lnTo>
                  <a:pt x="209" y="214"/>
                </a:lnTo>
                <a:lnTo>
                  <a:pt x="211" y="204"/>
                </a:lnTo>
                <a:lnTo>
                  <a:pt x="206" y="111"/>
                </a:lnTo>
                <a:lnTo>
                  <a:pt x="205" y="65"/>
                </a:lnTo>
                <a:lnTo>
                  <a:pt x="202" y="20"/>
                </a:lnTo>
                <a:lnTo>
                  <a:pt x="167" y="17"/>
                </a:lnTo>
                <a:lnTo>
                  <a:pt x="132" y="15"/>
                </a:lnTo>
                <a:lnTo>
                  <a:pt x="98" y="15"/>
                </a:lnTo>
                <a:lnTo>
                  <a:pt x="65" y="17"/>
                </a:lnTo>
                <a:lnTo>
                  <a:pt x="43" y="18"/>
                </a:lnTo>
                <a:lnTo>
                  <a:pt x="32" y="20"/>
                </a:lnTo>
                <a:lnTo>
                  <a:pt x="21" y="22"/>
                </a:ln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9041" name="任意多边形 1049040"/>
          <p:cNvSpPr/>
          <p:nvPr/>
        </p:nvSpPr>
        <p:spPr bwMode="auto">
          <a:xfrm>
            <a:off x="4175125" y="2430462"/>
            <a:ext cx="384175" cy="384175"/>
          </a:xfrm>
          <a:custGeom>
            <a:avLst/>
            <a:gdLst/>
            <a:ahLst/>
            <a:cxnLst/>
            <a:rect l="0" t="0" r="0" b="0"/>
            <a:pathLst>
              <a:path w="225" h="253">
                <a:moveTo>
                  <a:pt x="48" y="3"/>
                </a:moveTo>
                <a:lnTo>
                  <a:pt x="48" y="3"/>
                </a:lnTo>
                <a:lnTo>
                  <a:pt x="67" y="1"/>
                </a:lnTo>
                <a:lnTo>
                  <a:pt x="87" y="0"/>
                </a:lnTo>
                <a:lnTo>
                  <a:pt x="126" y="0"/>
                </a:lnTo>
                <a:lnTo>
                  <a:pt x="166" y="3"/>
                </a:lnTo>
                <a:lnTo>
                  <a:pt x="205" y="7"/>
                </a:lnTo>
                <a:lnTo>
                  <a:pt x="209" y="7"/>
                </a:lnTo>
                <a:lnTo>
                  <a:pt x="212" y="10"/>
                </a:lnTo>
                <a:lnTo>
                  <a:pt x="215" y="13"/>
                </a:lnTo>
                <a:lnTo>
                  <a:pt x="216" y="17"/>
                </a:lnTo>
                <a:lnTo>
                  <a:pt x="218" y="25"/>
                </a:lnTo>
                <a:lnTo>
                  <a:pt x="218" y="34"/>
                </a:lnTo>
                <a:lnTo>
                  <a:pt x="218" y="60"/>
                </a:lnTo>
                <a:lnTo>
                  <a:pt x="219" y="87"/>
                </a:lnTo>
                <a:lnTo>
                  <a:pt x="222" y="141"/>
                </a:lnTo>
                <a:lnTo>
                  <a:pt x="223" y="166"/>
                </a:lnTo>
                <a:lnTo>
                  <a:pt x="225" y="191"/>
                </a:lnTo>
                <a:lnTo>
                  <a:pt x="223" y="216"/>
                </a:lnTo>
                <a:lnTo>
                  <a:pt x="220" y="240"/>
                </a:lnTo>
                <a:lnTo>
                  <a:pt x="220" y="243"/>
                </a:lnTo>
                <a:lnTo>
                  <a:pt x="218" y="246"/>
                </a:lnTo>
                <a:lnTo>
                  <a:pt x="213" y="249"/>
                </a:lnTo>
                <a:lnTo>
                  <a:pt x="208" y="252"/>
                </a:lnTo>
                <a:lnTo>
                  <a:pt x="202" y="252"/>
                </a:lnTo>
                <a:lnTo>
                  <a:pt x="156" y="253"/>
                </a:lnTo>
                <a:lnTo>
                  <a:pt x="111" y="252"/>
                </a:lnTo>
                <a:lnTo>
                  <a:pt x="65" y="249"/>
                </a:lnTo>
                <a:lnTo>
                  <a:pt x="43" y="246"/>
                </a:lnTo>
                <a:lnTo>
                  <a:pt x="21" y="242"/>
                </a:lnTo>
                <a:lnTo>
                  <a:pt x="14" y="219"/>
                </a:lnTo>
                <a:lnTo>
                  <a:pt x="8" y="194"/>
                </a:lnTo>
                <a:lnTo>
                  <a:pt x="4" y="166"/>
                </a:lnTo>
                <a:lnTo>
                  <a:pt x="1" y="138"/>
                </a:lnTo>
                <a:lnTo>
                  <a:pt x="0" y="108"/>
                </a:lnTo>
                <a:lnTo>
                  <a:pt x="1" y="79"/>
                </a:lnTo>
                <a:lnTo>
                  <a:pt x="4" y="51"/>
                </a:lnTo>
                <a:lnTo>
                  <a:pt x="8" y="22"/>
                </a:lnTo>
                <a:lnTo>
                  <a:pt x="7" y="22"/>
                </a:lnTo>
                <a:lnTo>
                  <a:pt x="5" y="21"/>
                </a:lnTo>
                <a:lnTo>
                  <a:pt x="4" y="17"/>
                </a:lnTo>
                <a:lnTo>
                  <a:pt x="4" y="13"/>
                </a:lnTo>
                <a:lnTo>
                  <a:pt x="8" y="11"/>
                </a:lnTo>
                <a:lnTo>
                  <a:pt x="48" y="3"/>
                </a:lnTo>
                <a:close/>
                <a:moveTo>
                  <a:pt x="21" y="22"/>
                </a:moveTo>
                <a:lnTo>
                  <a:pt x="21" y="22"/>
                </a:lnTo>
                <a:lnTo>
                  <a:pt x="20" y="51"/>
                </a:lnTo>
                <a:lnTo>
                  <a:pt x="20" y="77"/>
                </a:lnTo>
                <a:lnTo>
                  <a:pt x="22" y="128"/>
                </a:lnTo>
                <a:lnTo>
                  <a:pt x="29" y="229"/>
                </a:lnTo>
                <a:lnTo>
                  <a:pt x="70" y="235"/>
                </a:lnTo>
                <a:lnTo>
                  <a:pt x="111" y="237"/>
                </a:lnTo>
                <a:lnTo>
                  <a:pt x="153" y="237"/>
                </a:lnTo>
                <a:lnTo>
                  <a:pt x="194" y="235"/>
                </a:lnTo>
                <a:lnTo>
                  <a:pt x="198" y="233"/>
                </a:lnTo>
                <a:lnTo>
                  <a:pt x="202" y="232"/>
                </a:lnTo>
                <a:lnTo>
                  <a:pt x="205" y="228"/>
                </a:lnTo>
                <a:lnTo>
                  <a:pt x="208" y="223"/>
                </a:lnTo>
                <a:lnTo>
                  <a:pt x="209" y="214"/>
                </a:lnTo>
                <a:lnTo>
                  <a:pt x="211" y="204"/>
                </a:lnTo>
                <a:lnTo>
                  <a:pt x="206" y="111"/>
                </a:lnTo>
                <a:lnTo>
                  <a:pt x="205" y="65"/>
                </a:lnTo>
                <a:lnTo>
                  <a:pt x="202" y="20"/>
                </a:lnTo>
                <a:lnTo>
                  <a:pt x="167" y="17"/>
                </a:lnTo>
                <a:lnTo>
                  <a:pt x="132" y="15"/>
                </a:lnTo>
                <a:lnTo>
                  <a:pt x="98" y="15"/>
                </a:lnTo>
                <a:lnTo>
                  <a:pt x="65" y="17"/>
                </a:lnTo>
                <a:lnTo>
                  <a:pt x="43" y="18"/>
                </a:lnTo>
                <a:lnTo>
                  <a:pt x="32" y="20"/>
                </a:lnTo>
                <a:lnTo>
                  <a:pt x="21" y="22"/>
                </a:ln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9042" name="任意多边形 1049041"/>
          <p:cNvSpPr/>
          <p:nvPr/>
        </p:nvSpPr>
        <p:spPr bwMode="auto">
          <a:xfrm>
            <a:off x="2270125" y="2430462"/>
            <a:ext cx="384175" cy="384175"/>
          </a:xfrm>
          <a:custGeom>
            <a:avLst/>
            <a:gdLst/>
            <a:ahLst/>
            <a:cxnLst/>
            <a:rect l="0" t="0" r="0" b="0"/>
            <a:pathLst>
              <a:path w="218" h="247">
                <a:moveTo>
                  <a:pt x="44" y="0"/>
                </a:moveTo>
                <a:lnTo>
                  <a:pt x="44" y="0"/>
                </a:lnTo>
                <a:lnTo>
                  <a:pt x="80" y="1"/>
                </a:lnTo>
                <a:lnTo>
                  <a:pt x="115" y="1"/>
                </a:lnTo>
                <a:lnTo>
                  <a:pt x="153" y="1"/>
                </a:lnTo>
                <a:lnTo>
                  <a:pt x="173" y="3"/>
                </a:lnTo>
                <a:lnTo>
                  <a:pt x="191" y="4"/>
                </a:lnTo>
                <a:lnTo>
                  <a:pt x="197" y="10"/>
                </a:lnTo>
                <a:lnTo>
                  <a:pt x="201" y="15"/>
                </a:lnTo>
                <a:lnTo>
                  <a:pt x="207" y="29"/>
                </a:lnTo>
                <a:lnTo>
                  <a:pt x="211" y="45"/>
                </a:lnTo>
                <a:lnTo>
                  <a:pt x="214" y="62"/>
                </a:lnTo>
                <a:lnTo>
                  <a:pt x="216" y="80"/>
                </a:lnTo>
                <a:lnTo>
                  <a:pt x="216" y="98"/>
                </a:lnTo>
                <a:lnTo>
                  <a:pt x="218" y="135"/>
                </a:lnTo>
                <a:lnTo>
                  <a:pt x="218" y="159"/>
                </a:lnTo>
                <a:lnTo>
                  <a:pt x="215" y="183"/>
                </a:lnTo>
                <a:lnTo>
                  <a:pt x="209" y="229"/>
                </a:lnTo>
                <a:lnTo>
                  <a:pt x="190" y="236"/>
                </a:lnTo>
                <a:lnTo>
                  <a:pt x="167" y="243"/>
                </a:lnTo>
                <a:lnTo>
                  <a:pt x="142" y="246"/>
                </a:lnTo>
                <a:lnTo>
                  <a:pt x="117" y="247"/>
                </a:lnTo>
                <a:lnTo>
                  <a:pt x="90" y="247"/>
                </a:lnTo>
                <a:lnTo>
                  <a:pt x="63" y="244"/>
                </a:lnTo>
                <a:lnTo>
                  <a:pt x="38" y="242"/>
                </a:lnTo>
                <a:lnTo>
                  <a:pt x="13" y="235"/>
                </a:lnTo>
                <a:lnTo>
                  <a:pt x="8" y="225"/>
                </a:lnTo>
                <a:lnTo>
                  <a:pt x="6" y="213"/>
                </a:lnTo>
                <a:lnTo>
                  <a:pt x="4" y="202"/>
                </a:lnTo>
                <a:lnTo>
                  <a:pt x="3" y="190"/>
                </a:lnTo>
                <a:lnTo>
                  <a:pt x="3" y="163"/>
                </a:lnTo>
                <a:lnTo>
                  <a:pt x="3" y="136"/>
                </a:lnTo>
                <a:lnTo>
                  <a:pt x="4" y="36"/>
                </a:lnTo>
                <a:lnTo>
                  <a:pt x="3" y="34"/>
                </a:lnTo>
                <a:lnTo>
                  <a:pt x="1" y="29"/>
                </a:lnTo>
                <a:lnTo>
                  <a:pt x="0" y="25"/>
                </a:lnTo>
                <a:lnTo>
                  <a:pt x="0" y="20"/>
                </a:lnTo>
                <a:lnTo>
                  <a:pt x="6" y="20"/>
                </a:lnTo>
                <a:lnTo>
                  <a:pt x="8" y="20"/>
                </a:lnTo>
                <a:lnTo>
                  <a:pt x="10" y="18"/>
                </a:lnTo>
                <a:lnTo>
                  <a:pt x="6" y="18"/>
                </a:lnTo>
                <a:lnTo>
                  <a:pt x="3" y="17"/>
                </a:lnTo>
                <a:lnTo>
                  <a:pt x="1" y="15"/>
                </a:lnTo>
                <a:lnTo>
                  <a:pt x="0" y="14"/>
                </a:lnTo>
                <a:lnTo>
                  <a:pt x="0" y="8"/>
                </a:lnTo>
                <a:lnTo>
                  <a:pt x="1" y="7"/>
                </a:lnTo>
                <a:lnTo>
                  <a:pt x="3" y="5"/>
                </a:lnTo>
                <a:lnTo>
                  <a:pt x="13" y="3"/>
                </a:lnTo>
                <a:lnTo>
                  <a:pt x="22" y="0"/>
                </a:lnTo>
                <a:lnTo>
                  <a:pt x="34" y="0"/>
                </a:lnTo>
                <a:lnTo>
                  <a:pt x="44" y="0"/>
                </a:lnTo>
                <a:close/>
                <a:moveTo>
                  <a:pt x="53" y="168"/>
                </a:moveTo>
                <a:lnTo>
                  <a:pt x="53" y="168"/>
                </a:lnTo>
                <a:lnTo>
                  <a:pt x="55" y="163"/>
                </a:lnTo>
                <a:lnTo>
                  <a:pt x="55" y="159"/>
                </a:lnTo>
                <a:lnTo>
                  <a:pt x="55" y="157"/>
                </a:lnTo>
                <a:lnTo>
                  <a:pt x="53" y="159"/>
                </a:lnTo>
                <a:lnTo>
                  <a:pt x="51" y="161"/>
                </a:lnTo>
                <a:lnTo>
                  <a:pt x="41" y="174"/>
                </a:lnTo>
                <a:lnTo>
                  <a:pt x="32" y="185"/>
                </a:lnTo>
                <a:lnTo>
                  <a:pt x="28" y="191"/>
                </a:lnTo>
                <a:lnTo>
                  <a:pt x="25" y="198"/>
                </a:lnTo>
                <a:lnTo>
                  <a:pt x="24" y="205"/>
                </a:lnTo>
                <a:lnTo>
                  <a:pt x="22" y="216"/>
                </a:lnTo>
                <a:lnTo>
                  <a:pt x="24" y="219"/>
                </a:lnTo>
                <a:lnTo>
                  <a:pt x="27" y="222"/>
                </a:lnTo>
                <a:lnTo>
                  <a:pt x="35" y="226"/>
                </a:lnTo>
                <a:lnTo>
                  <a:pt x="44" y="227"/>
                </a:lnTo>
                <a:lnTo>
                  <a:pt x="46" y="227"/>
                </a:lnTo>
                <a:lnTo>
                  <a:pt x="49" y="226"/>
                </a:lnTo>
                <a:lnTo>
                  <a:pt x="79" y="192"/>
                </a:lnTo>
                <a:lnTo>
                  <a:pt x="108" y="159"/>
                </a:lnTo>
                <a:lnTo>
                  <a:pt x="138" y="126"/>
                </a:lnTo>
                <a:lnTo>
                  <a:pt x="166" y="93"/>
                </a:lnTo>
                <a:lnTo>
                  <a:pt x="136" y="118"/>
                </a:lnTo>
                <a:lnTo>
                  <a:pt x="105" y="147"/>
                </a:lnTo>
                <a:lnTo>
                  <a:pt x="74" y="177"/>
                </a:lnTo>
                <a:lnTo>
                  <a:pt x="48" y="208"/>
                </a:lnTo>
                <a:lnTo>
                  <a:pt x="46" y="209"/>
                </a:lnTo>
                <a:lnTo>
                  <a:pt x="45" y="208"/>
                </a:lnTo>
                <a:lnTo>
                  <a:pt x="45" y="204"/>
                </a:lnTo>
                <a:lnTo>
                  <a:pt x="46" y="198"/>
                </a:lnTo>
                <a:lnTo>
                  <a:pt x="48" y="194"/>
                </a:lnTo>
                <a:lnTo>
                  <a:pt x="70" y="166"/>
                </a:lnTo>
                <a:lnTo>
                  <a:pt x="93" y="139"/>
                </a:lnTo>
                <a:lnTo>
                  <a:pt x="139" y="86"/>
                </a:lnTo>
                <a:lnTo>
                  <a:pt x="140" y="83"/>
                </a:lnTo>
                <a:lnTo>
                  <a:pt x="140" y="80"/>
                </a:lnTo>
                <a:lnTo>
                  <a:pt x="97" y="122"/>
                </a:lnTo>
                <a:lnTo>
                  <a:pt x="74" y="145"/>
                </a:lnTo>
                <a:lnTo>
                  <a:pt x="53" y="168"/>
                </a:lnTo>
                <a:close/>
                <a:moveTo>
                  <a:pt x="67" y="230"/>
                </a:moveTo>
                <a:lnTo>
                  <a:pt x="67" y="230"/>
                </a:lnTo>
                <a:lnTo>
                  <a:pt x="76" y="232"/>
                </a:lnTo>
                <a:lnTo>
                  <a:pt x="86" y="232"/>
                </a:lnTo>
                <a:lnTo>
                  <a:pt x="103" y="232"/>
                </a:lnTo>
                <a:lnTo>
                  <a:pt x="110" y="218"/>
                </a:lnTo>
                <a:lnTo>
                  <a:pt x="118" y="205"/>
                </a:lnTo>
                <a:lnTo>
                  <a:pt x="136" y="180"/>
                </a:lnTo>
                <a:lnTo>
                  <a:pt x="156" y="157"/>
                </a:lnTo>
                <a:lnTo>
                  <a:pt x="173" y="133"/>
                </a:lnTo>
                <a:lnTo>
                  <a:pt x="135" y="166"/>
                </a:lnTo>
                <a:lnTo>
                  <a:pt x="100" y="201"/>
                </a:lnTo>
                <a:lnTo>
                  <a:pt x="100" y="197"/>
                </a:lnTo>
                <a:lnTo>
                  <a:pt x="101" y="194"/>
                </a:lnTo>
                <a:lnTo>
                  <a:pt x="104" y="191"/>
                </a:lnTo>
                <a:lnTo>
                  <a:pt x="105" y="188"/>
                </a:lnTo>
                <a:lnTo>
                  <a:pt x="94" y="197"/>
                </a:lnTo>
                <a:lnTo>
                  <a:pt x="84" y="206"/>
                </a:lnTo>
                <a:lnTo>
                  <a:pt x="76" y="218"/>
                </a:lnTo>
                <a:lnTo>
                  <a:pt x="67" y="230"/>
                </a:lnTo>
                <a:close/>
                <a:moveTo>
                  <a:pt x="24" y="138"/>
                </a:moveTo>
                <a:lnTo>
                  <a:pt x="24" y="138"/>
                </a:lnTo>
                <a:lnTo>
                  <a:pt x="21" y="139"/>
                </a:lnTo>
                <a:lnTo>
                  <a:pt x="20" y="143"/>
                </a:lnTo>
                <a:lnTo>
                  <a:pt x="20" y="147"/>
                </a:lnTo>
                <a:lnTo>
                  <a:pt x="20" y="153"/>
                </a:lnTo>
                <a:lnTo>
                  <a:pt x="24" y="173"/>
                </a:lnTo>
                <a:lnTo>
                  <a:pt x="124" y="53"/>
                </a:lnTo>
                <a:lnTo>
                  <a:pt x="111" y="63"/>
                </a:lnTo>
                <a:lnTo>
                  <a:pt x="98" y="76"/>
                </a:lnTo>
                <a:lnTo>
                  <a:pt x="86" y="88"/>
                </a:lnTo>
                <a:lnTo>
                  <a:pt x="74" y="98"/>
                </a:lnTo>
                <a:lnTo>
                  <a:pt x="72" y="102"/>
                </a:lnTo>
                <a:lnTo>
                  <a:pt x="69" y="101"/>
                </a:lnTo>
                <a:lnTo>
                  <a:pt x="70" y="100"/>
                </a:lnTo>
                <a:lnTo>
                  <a:pt x="74" y="98"/>
                </a:lnTo>
                <a:lnTo>
                  <a:pt x="74" y="95"/>
                </a:lnTo>
                <a:lnTo>
                  <a:pt x="73" y="94"/>
                </a:lnTo>
                <a:lnTo>
                  <a:pt x="72" y="94"/>
                </a:lnTo>
                <a:lnTo>
                  <a:pt x="70" y="94"/>
                </a:lnTo>
                <a:lnTo>
                  <a:pt x="67" y="95"/>
                </a:lnTo>
                <a:lnTo>
                  <a:pt x="65" y="97"/>
                </a:lnTo>
                <a:lnTo>
                  <a:pt x="56" y="109"/>
                </a:lnTo>
                <a:lnTo>
                  <a:pt x="48" y="121"/>
                </a:lnTo>
                <a:lnTo>
                  <a:pt x="42" y="126"/>
                </a:lnTo>
                <a:lnTo>
                  <a:pt x="36" y="131"/>
                </a:lnTo>
                <a:lnTo>
                  <a:pt x="31" y="135"/>
                </a:lnTo>
                <a:lnTo>
                  <a:pt x="24" y="138"/>
                </a:lnTo>
                <a:close/>
                <a:moveTo>
                  <a:pt x="145" y="206"/>
                </a:moveTo>
                <a:lnTo>
                  <a:pt x="145" y="206"/>
                </a:lnTo>
                <a:lnTo>
                  <a:pt x="142" y="208"/>
                </a:lnTo>
                <a:lnTo>
                  <a:pt x="140" y="206"/>
                </a:lnTo>
                <a:lnTo>
                  <a:pt x="140" y="204"/>
                </a:lnTo>
                <a:lnTo>
                  <a:pt x="140" y="201"/>
                </a:lnTo>
                <a:lnTo>
                  <a:pt x="149" y="195"/>
                </a:lnTo>
                <a:lnTo>
                  <a:pt x="156" y="190"/>
                </a:lnTo>
                <a:lnTo>
                  <a:pt x="170" y="175"/>
                </a:lnTo>
                <a:lnTo>
                  <a:pt x="184" y="161"/>
                </a:lnTo>
                <a:lnTo>
                  <a:pt x="192" y="154"/>
                </a:lnTo>
                <a:lnTo>
                  <a:pt x="201" y="147"/>
                </a:lnTo>
                <a:lnTo>
                  <a:pt x="202" y="116"/>
                </a:lnTo>
                <a:lnTo>
                  <a:pt x="162" y="164"/>
                </a:lnTo>
                <a:lnTo>
                  <a:pt x="140" y="190"/>
                </a:lnTo>
                <a:lnTo>
                  <a:pt x="122" y="216"/>
                </a:lnTo>
                <a:lnTo>
                  <a:pt x="126" y="213"/>
                </a:lnTo>
                <a:lnTo>
                  <a:pt x="131" y="211"/>
                </a:lnTo>
                <a:lnTo>
                  <a:pt x="133" y="208"/>
                </a:lnTo>
                <a:lnTo>
                  <a:pt x="138" y="206"/>
                </a:lnTo>
                <a:lnTo>
                  <a:pt x="138" y="211"/>
                </a:lnTo>
                <a:lnTo>
                  <a:pt x="136" y="213"/>
                </a:lnTo>
                <a:lnTo>
                  <a:pt x="132" y="219"/>
                </a:lnTo>
                <a:lnTo>
                  <a:pt x="125" y="225"/>
                </a:lnTo>
                <a:lnTo>
                  <a:pt x="119" y="230"/>
                </a:lnTo>
                <a:lnTo>
                  <a:pt x="126" y="229"/>
                </a:lnTo>
                <a:lnTo>
                  <a:pt x="133" y="226"/>
                </a:lnTo>
                <a:lnTo>
                  <a:pt x="140" y="220"/>
                </a:lnTo>
                <a:lnTo>
                  <a:pt x="146" y="216"/>
                </a:lnTo>
                <a:lnTo>
                  <a:pt x="156" y="204"/>
                </a:lnTo>
                <a:lnTo>
                  <a:pt x="163" y="192"/>
                </a:lnTo>
                <a:lnTo>
                  <a:pt x="159" y="191"/>
                </a:lnTo>
                <a:lnTo>
                  <a:pt x="155" y="191"/>
                </a:lnTo>
                <a:lnTo>
                  <a:pt x="153" y="192"/>
                </a:lnTo>
                <a:lnTo>
                  <a:pt x="150" y="195"/>
                </a:lnTo>
                <a:lnTo>
                  <a:pt x="147" y="201"/>
                </a:lnTo>
                <a:lnTo>
                  <a:pt x="145" y="206"/>
                </a:lnTo>
                <a:close/>
                <a:moveTo>
                  <a:pt x="115" y="174"/>
                </a:moveTo>
                <a:lnTo>
                  <a:pt x="115" y="174"/>
                </a:lnTo>
                <a:lnTo>
                  <a:pt x="156" y="133"/>
                </a:lnTo>
                <a:lnTo>
                  <a:pt x="198" y="95"/>
                </a:lnTo>
                <a:lnTo>
                  <a:pt x="201" y="91"/>
                </a:lnTo>
                <a:lnTo>
                  <a:pt x="202" y="87"/>
                </a:lnTo>
                <a:lnTo>
                  <a:pt x="202" y="81"/>
                </a:lnTo>
                <a:lnTo>
                  <a:pt x="202" y="74"/>
                </a:lnTo>
                <a:lnTo>
                  <a:pt x="199" y="59"/>
                </a:lnTo>
                <a:lnTo>
                  <a:pt x="195" y="43"/>
                </a:lnTo>
                <a:lnTo>
                  <a:pt x="188" y="64"/>
                </a:lnTo>
                <a:lnTo>
                  <a:pt x="180" y="83"/>
                </a:lnTo>
                <a:lnTo>
                  <a:pt x="170" y="100"/>
                </a:lnTo>
                <a:lnTo>
                  <a:pt x="159" y="116"/>
                </a:lnTo>
                <a:lnTo>
                  <a:pt x="147" y="132"/>
                </a:lnTo>
                <a:lnTo>
                  <a:pt x="135" y="146"/>
                </a:lnTo>
                <a:lnTo>
                  <a:pt x="110" y="173"/>
                </a:lnTo>
                <a:lnTo>
                  <a:pt x="112" y="174"/>
                </a:lnTo>
                <a:lnTo>
                  <a:pt x="115" y="174"/>
                </a:lnTo>
                <a:close/>
                <a:moveTo>
                  <a:pt x="149" y="15"/>
                </a:moveTo>
                <a:lnTo>
                  <a:pt x="105" y="18"/>
                </a:lnTo>
                <a:lnTo>
                  <a:pt x="108" y="18"/>
                </a:lnTo>
                <a:lnTo>
                  <a:pt x="111" y="20"/>
                </a:lnTo>
                <a:lnTo>
                  <a:pt x="112" y="22"/>
                </a:lnTo>
                <a:lnTo>
                  <a:pt x="112" y="25"/>
                </a:lnTo>
                <a:lnTo>
                  <a:pt x="38" y="118"/>
                </a:lnTo>
                <a:lnTo>
                  <a:pt x="42" y="116"/>
                </a:lnTo>
                <a:lnTo>
                  <a:pt x="46" y="115"/>
                </a:lnTo>
                <a:lnTo>
                  <a:pt x="52" y="108"/>
                </a:lnTo>
                <a:lnTo>
                  <a:pt x="58" y="101"/>
                </a:lnTo>
                <a:lnTo>
                  <a:pt x="60" y="98"/>
                </a:lnTo>
                <a:lnTo>
                  <a:pt x="65" y="97"/>
                </a:lnTo>
                <a:lnTo>
                  <a:pt x="149" y="15"/>
                </a:lnTo>
                <a:close/>
                <a:moveTo>
                  <a:pt x="177" y="32"/>
                </a:moveTo>
                <a:lnTo>
                  <a:pt x="177" y="32"/>
                </a:lnTo>
                <a:lnTo>
                  <a:pt x="181" y="28"/>
                </a:lnTo>
                <a:lnTo>
                  <a:pt x="183" y="24"/>
                </a:lnTo>
                <a:lnTo>
                  <a:pt x="183" y="21"/>
                </a:lnTo>
                <a:lnTo>
                  <a:pt x="180" y="20"/>
                </a:lnTo>
                <a:lnTo>
                  <a:pt x="173" y="18"/>
                </a:lnTo>
                <a:lnTo>
                  <a:pt x="169" y="17"/>
                </a:lnTo>
                <a:lnTo>
                  <a:pt x="167" y="15"/>
                </a:lnTo>
                <a:lnTo>
                  <a:pt x="87" y="116"/>
                </a:lnTo>
                <a:lnTo>
                  <a:pt x="177" y="32"/>
                </a:lnTo>
                <a:close/>
                <a:moveTo>
                  <a:pt x="67" y="18"/>
                </a:moveTo>
                <a:lnTo>
                  <a:pt x="24" y="76"/>
                </a:lnTo>
                <a:lnTo>
                  <a:pt x="45" y="63"/>
                </a:lnTo>
                <a:lnTo>
                  <a:pt x="66" y="49"/>
                </a:lnTo>
                <a:lnTo>
                  <a:pt x="105" y="18"/>
                </a:lnTo>
                <a:lnTo>
                  <a:pt x="84" y="17"/>
                </a:lnTo>
                <a:lnTo>
                  <a:pt x="74" y="17"/>
                </a:lnTo>
                <a:lnTo>
                  <a:pt x="70" y="17"/>
                </a:lnTo>
                <a:lnTo>
                  <a:pt x="67" y="18"/>
                </a:lnTo>
                <a:close/>
                <a:moveTo>
                  <a:pt x="21" y="94"/>
                </a:moveTo>
                <a:lnTo>
                  <a:pt x="21" y="94"/>
                </a:lnTo>
                <a:lnTo>
                  <a:pt x="18" y="97"/>
                </a:lnTo>
                <a:lnTo>
                  <a:pt x="18" y="100"/>
                </a:lnTo>
                <a:lnTo>
                  <a:pt x="18" y="108"/>
                </a:lnTo>
                <a:lnTo>
                  <a:pt x="20" y="115"/>
                </a:lnTo>
                <a:lnTo>
                  <a:pt x="22" y="122"/>
                </a:lnTo>
                <a:lnTo>
                  <a:pt x="81" y="50"/>
                </a:lnTo>
                <a:lnTo>
                  <a:pt x="73" y="52"/>
                </a:lnTo>
                <a:lnTo>
                  <a:pt x="72" y="55"/>
                </a:lnTo>
                <a:lnTo>
                  <a:pt x="59" y="64"/>
                </a:lnTo>
                <a:lnTo>
                  <a:pt x="45" y="74"/>
                </a:lnTo>
                <a:lnTo>
                  <a:pt x="31" y="84"/>
                </a:lnTo>
                <a:lnTo>
                  <a:pt x="25" y="88"/>
                </a:lnTo>
                <a:lnTo>
                  <a:pt x="21" y="94"/>
                </a:lnTo>
                <a:close/>
                <a:moveTo>
                  <a:pt x="195" y="168"/>
                </a:moveTo>
                <a:lnTo>
                  <a:pt x="156" y="219"/>
                </a:lnTo>
                <a:lnTo>
                  <a:pt x="152" y="225"/>
                </a:lnTo>
                <a:lnTo>
                  <a:pt x="152" y="226"/>
                </a:lnTo>
                <a:lnTo>
                  <a:pt x="153" y="226"/>
                </a:lnTo>
                <a:lnTo>
                  <a:pt x="159" y="225"/>
                </a:lnTo>
                <a:lnTo>
                  <a:pt x="167" y="219"/>
                </a:lnTo>
                <a:lnTo>
                  <a:pt x="174" y="212"/>
                </a:lnTo>
                <a:lnTo>
                  <a:pt x="183" y="205"/>
                </a:lnTo>
                <a:lnTo>
                  <a:pt x="188" y="201"/>
                </a:lnTo>
                <a:lnTo>
                  <a:pt x="194" y="199"/>
                </a:lnTo>
                <a:lnTo>
                  <a:pt x="197" y="197"/>
                </a:lnTo>
                <a:lnTo>
                  <a:pt x="199" y="192"/>
                </a:lnTo>
                <a:lnTo>
                  <a:pt x="202" y="188"/>
                </a:lnTo>
                <a:lnTo>
                  <a:pt x="202" y="183"/>
                </a:lnTo>
                <a:lnTo>
                  <a:pt x="202" y="171"/>
                </a:lnTo>
                <a:lnTo>
                  <a:pt x="201" y="159"/>
                </a:lnTo>
                <a:lnTo>
                  <a:pt x="195" y="168"/>
                </a:lnTo>
                <a:close/>
                <a:moveTo>
                  <a:pt x="147" y="93"/>
                </a:moveTo>
                <a:lnTo>
                  <a:pt x="194" y="43"/>
                </a:lnTo>
                <a:lnTo>
                  <a:pt x="195" y="41"/>
                </a:lnTo>
                <a:lnTo>
                  <a:pt x="195" y="39"/>
                </a:lnTo>
                <a:lnTo>
                  <a:pt x="194" y="36"/>
                </a:lnTo>
                <a:lnTo>
                  <a:pt x="190" y="35"/>
                </a:lnTo>
                <a:lnTo>
                  <a:pt x="188" y="35"/>
                </a:lnTo>
                <a:lnTo>
                  <a:pt x="187" y="38"/>
                </a:lnTo>
                <a:lnTo>
                  <a:pt x="166" y="64"/>
                </a:lnTo>
                <a:lnTo>
                  <a:pt x="156" y="79"/>
                </a:lnTo>
                <a:lnTo>
                  <a:pt x="147" y="93"/>
                </a:lnTo>
                <a:close/>
                <a:moveTo>
                  <a:pt x="20" y="57"/>
                </a:moveTo>
                <a:lnTo>
                  <a:pt x="20" y="57"/>
                </a:lnTo>
                <a:lnTo>
                  <a:pt x="22" y="53"/>
                </a:lnTo>
                <a:lnTo>
                  <a:pt x="27" y="50"/>
                </a:lnTo>
                <a:lnTo>
                  <a:pt x="36" y="45"/>
                </a:lnTo>
                <a:lnTo>
                  <a:pt x="41" y="42"/>
                </a:lnTo>
                <a:lnTo>
                  <a:pt x="45" y="38"/>
                </a:lnTo>
                <a:lnTo>
                  <a:pt x="48" y="34"/>
                </a:lnTo>
                <a:lnTo>
                  <a:pt x="49" y="28"/>
                </a:lnTo>
                <a:lnTo>
                  <a:pt x="41" y="35"/>
                </a:lnTo>
                <a:lnTo>
                  <a:pt x="31" y="41"/>
                </a:lnTo>
                <a:lnTo>
                  <a:pt x="27" y="43"/>
                </a:lnTo>
                <a:lnTo>
                  <a:pt x="24" y="48"/>
                </a:lnTo>
                <a:lnTo>
                  <a:pt x="21" y="52"/>
                </a:lnTo>
                <a:lnTo>
                  <a:pt x="20" y="57"/>
                </a:lnTo>
                <a:close/>
                <a:moveTo>
                  <a:pt x="24" y="34"/>
                </a:moveTo>
                <a:lnTo>
                  <a:pt x="24" y="34"/>
                </a:lnTo>
                <a:lnTo>
                  <a:pt x="28" y="32"/>
                </a:lnTo>
                <a:lnTo>
                  <a:pt x="32" y="31"/>
                </a:lnTo>
                <a:lnTo>
                  <a:pt x="38" y="25"/>
                </a:lnTo>
                <a:lnTo>
                  <a:pt x="48" y="14"/>
                </a:lnTo>
                <a:lnTo>
                  <a:pt x="42" y="14"/>
                </a:lnTo>
                <a:lnTo>
                  <a:pt x="39" y="14"/>
                </a:lnTo>
                <a:lnTo>
                  <a:pt x="36" y="15"/>
                </a:lnTo>
                <a:lnTo>
                  <a:pt x="31" y="25"/>
                </a:lnTo>
                <a:lnTo>
                  <a:pt x="28" y="29"/>
                </a:lnTo>
                <a:lnTo>
                  <a:pt x="24" y="34"/>
                </a:lnTo>
                <a:close/>
                <a:moveTo>
                  <a:pt x="110" y="173"/>
                </a:moveTo>
                <a:lnTo>
                  <a:pt x="101" y="184"/>
                </a:lnTo>
                <a:lnTo>
                  <a:pt x="104" y="185"/>
                </a:lnTo>
                <a:lnTo>
                  <a:pt x="108" y="180"/>
                </a:lnTo>
                <a:lnTo>
                  <a:pt x="110" y="177"/>
                </a:lnTo>
                <a:lnTo>
                  <a:pt x="110" y="173"/>
                </a:ln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9043" name="任意多边形 1049042"/>
          <p:cNvSpPr/>
          <p:nvPr/>
        </p:nvSpPr>
        <p:spPr bwMode="auto">
          <a:xfrm>
            <a:off x="1800225" y="2430462"/>
            <a:ext cx="384175" cy="384175"/>
          </a:xfrm>
          <a:custGeom>
            <a:avLst/>
            <a:gdLst/>
            <a:ahLst/>
            <a:cxnLst/>
            <a:rect l="0" t="0" r="0" b="0"/>
            <a:pathLst>
              <a:path w="218" h="247">
                <a:moveTo>
                  <a:pt x="44" y="0"/>
                </a:moveTo>
                <a:lnTo>
                  <a:pt x="44" y="0"/>
                </a:lnTo>
                <a:lnTo>
                  <a:pt x="80" y="1"/>
                </a:lnTo>
                <a:lnTo>
                  <a:pt x="115" y="1"/>
                </a:lnTo>
                <a:lnTo>
                  <a:pt x="153" y="1"/>
                </a:lnTo>
                <a:lnTo>
                  <a:pt x="173" y="3"/>
                </a:lnTo>
                <a:lnTo>
                  <a:pt x="191" y="4"/>
                </a:lnTo>
                <a:lnTo>
                  <a:pt x="197" y="10"/>
                </a:lnTo>
                <a:lnTo>
                  <a:pt x="201" y="15"/>
                </a:lnTo>
                <a:lnTo>
                  <a:pt x="207" y="29"/>
                </a:lnTo>
                <a:lnTo>
                  <a:pt x="211" y="45"/>
                </a:lnTo>
                <a:lnTo>
                  <a:pt x="214" y="62"/>
                </a:lnTo>
                <a:lnTo>
                  <a:pt x="216" y="80"/>
                </a:lnTo>
                <a:lnTo>
                  <a:pt x="216" y="98"/>
                </a:lnTo>
                <a:lnTo>
                  <a:pt x="218" y="135"/>
                </a:lnTo>
                <a:lnTo>
                  <a:pt x="218" y="159"/>
                </a:lnTo>
                <a:lnTo>
                  <a:pt x="215" y="183"/>
                </a:lnTo>
                <a:lnTo>
                  <a:pt x="209" y="229"/>
                </a:lnTo>
                <a:lnTo>
                  <a:pt x="190" y="236"/>
                </a:lnTo>
                <a:lnTo>
                  <a:pt x="167" y="243"/>
                </a:lnTo>
                <a:lnTo>
                  <a:pt x="142" y="246"/>
                </a:lnTo>
                <a:lnTo>
                  <a:pt x="117" y="247"/>
                </a:lnTo>
                <a:lnTo>
                  <a:pt x="90" y="247"/>
                </a:lnTo>
                <a:lnTo>
                  <a:pt x="63" y="244"/>
                </a:lnTo>
                <a:lnTo>
                  <a:pt x="38" y="242"/>
                </a:lnTo>
                <a:lnTo>
                  <a:pt x="13" y="235"/>
                </a:lnTo>
                <a:lnTo>
                  <a:pt x="8" y="225"/>
                </a:lnTo>
                <a:lnTo>
                  <a:pt x="6" y="213"/>
                </a:lnTo>
                <a:lnTo>
                  <a:pt x="4" y="202"/>
                </a:lnTo>
                <a:lnTo>
                  <a:pt x="3" y="190"/>
                </a:lnTo>
                <a:lnTo>
                  <a:pt x="3" y="163"/>
                </a:lnTo>
                <a:lnTo>
                  <a:pt x="3" y="136"/>
                </a:lnTo>
                <a:lnTo>
                  <a:pt x="4" y="36"/>
                </a:lnTo>
                <a:lnTo>
                  <a:pt x="3" y="34"/>
                </a:lnTo>
                <a:lnTo>
                  <a:pt x="1" y="29"/>
                </a:lnTo>
                <a:lnTo>
                  <a:pt x="0" y="25"/>
                </a:lnTo>
                <a:lnTo>
                  <a:pt x="0" y="20"/>
                </a:lnTo>
                <a:lnTo>
                  <a:pt x="6" y="20"/>
                </a:lnTo>
                <a:lnTo>
                  <a:pt x="8" y="20"/>
                </a:lnTo>
                <a:lnTo>
                  <a:pt x="10" y="18"/>
                </a:lnTo>
                <a:lnTo>
                  <a:pt x="6" y="18"/>
                </a:lnTo>
                <a:lnTo>
                  <a:pt x="3" y="17"/>
                </a:lnTo>
                <a:lnTo>
                  <a:pt x="1" y="15"/>
                </a:lnTo>
                <a:lnTo>
                  <a:pt x="0" y="14"/>
                </a:lnTo>
                <a:lnTo>
                  <a:pt x="0" y="8"/>
                </a:lnTo>
                <a:lnTo>
                  <a:pt x="1" y="7"/>
                </a:lnTo>
                <a:lnTo>
                  <a:pt x="3" y="5"/>
                </a:lnTo>
                <a:lnTo>
                  <a:pt x="13" y="3"/>
                </a:lnTo>
                <a:lnTo>
                  <a:pt x="22" y="0"/>
                </a:lnTo>
                <a:lnTo>
                  <a:pt x="34" y="0"/>
                </a:lnTo>
                <a:lnTo>
                  <a:pt x="44" y="0"/>
                </a:lnTo>
                <a:close/>
                <a:moveTo>
                  <a:pt x="53" y="168"/>
                </a:moveTo>
                <a:lnTo>
                  <a:pt x="53" y="168"/>
                </a:lnTo>
                <a:lnTo>
                  <a:pt x="55" y="163"/>
                </a:lnTo>
                <a:lnTo>
                  <a:pt x="55" y="159"/>
                </a:lnTo>
                <a:lnTo>
                  <a:pt x="55" y="157"/>
                </a:lnTo>
                <a:lnTo>
                  <a:pt x="53" y="159"/>
                </a:lnTo>
                <a:lnTo>
                  <a:pt x="51" y="161"/>
                </a:lnTo>
                <a:lnTo>
                  <a:pt x="41" y="174"/>
                </a:lnTo>
                <a:lnTo>
                  <a:pt x="32" y="185"/>
                </a:lnTo>
                <a:lnTo>
                  <a:pt x="28" y="191"/>
                </a:lnTo>
                <a:lnTo>
                  <a:pt x="25" y="198"/>
                </a:lnTo>
                <a:lnTo>
                  <a:pt x="24" y="205"/>
                </a:lnTo>
                <a:lnTo>
                  <a:pt x="22" y="216"/>
                </a:lnTo>
                <a:lnTo>
                  <a:pt x="24" y="219"/>
                </a:lnTo>
                <a:lnTo>
                  <a:pt x="27" y="222"/>
                </a:lnTo>
                <a:lnTo>
                  <a:pt x="35" y="226"/>
                </a:lnTo>
                <a:lnTo>
                  <a:pt x="44" y="227"/>
                </a:lnTo>
                <a:lnTo>
                  <a:pt x="46" y="227"/>
                </a:lnTo>
                <a:lnTo>
                  <a:pt x="49" y="226"/>
                </a:lnTo>
                <a:lnTo>
                  <a:pt x="79" y="192"/>
                </a:lnTo>
                <a:lnTo>
                  <a:pt x="108" y="159"/>
                </a:lnTo>
                <a:lnTo>
                  <a:pt x="138" y="126"/>
                </a:lnTo>
                <a:lnTo>
                  <a:pt x="166" y="93"/>
                </a:lnTo>
                <a:lnTo>
                  <a:pt x="136" y="118"/>
                </a:lnTo>
                <a:lnTo>
                  <a:pt x="105" y="147"/>
                </a:lnTo>
                <a:lnTo>
                  <a:pt x="74" y="177"/>
                </a:lnTo>
                <a:lnTo>
                  <a:pt x="48" y="208"/>
                </a:lnTo>
                <a:lnTo>
                  <a:pt x="46" y="209"/>
                </a:lnTo>
                <a:lnTo>
                  <a:pt x="45" y="208"/>
                </a:lnTo>
                <a:lnTo>
                  <a:pt x="45" y="204"/>
                </a:lnTo>
                <a:lnTo>
                  <a:pt x="46" y="198"/>
                </a:lnTo>
                <a:lnTo>
                  <a:pt x="48" y="194"/>
                </a:lnTo>
                <a:lnTo>
                  <a:pt x="70" y="166"/>
                </a:lnTo>
                <a:lnTo>
                  <a:pt x="93" y="139"/>
                </a:lnTo>
                <a:lnTo>
                  <a:pt x="139" y="86"/>
                </a:lnTo>
                <a:lnTo>
                  <a:pt x="140" y="83"/>
                </a:lnTo>
                <a:lnTo>
                  <a:pt x="140" y="80"/>
                </a:lnTo>
                <a:lnTo>
                  <a:pt x="97" y="122"/>
                </a:lnTo>
                <a:lnTo>
                  <a:pt x="74" y="145"/>
                </a:lnTo>
                <a:lnTo>
                  <a:pt x="53" y="168"/>
                </a:lnTo>
                <a:close/>
                <a:moveTo>
                  <a:pt x="67" y="230"/>
                </a:moveTo>
                <a:lnTo>
                  <a:pt x="67" y="230"/>
                </a:lnTo>
                <a:lnTo>
                  <a:pt x="76" y="232"/>
                </a:lnTo>
                <a:lnTo>
                  <a:pt x="86" y="232"/>
                </a:lnTo>
                <a:lnTo>
                  <a:pt x="103" y="232"/>
                </a:lnTo>
                <a:lnTo>
                  <a:pt x="110" y="218"/>
                </a:lnTo>
                <a:lnTo>
                  <a:pt x="118" y="205"/>
                </a:lnTo>
                <a:lnTo>
                  <a:pt x="136" y="180"/>
                </a:lnTo>
                <a:lnTo>
                  <a:pt x="156" y="157"/>
                </a:lnTo>
                <a:lnTo>
                  <a:pt x="173" y="133"/>
                </a:lnTo>
                <a:lnTo>
                  <a:pt x="135" y="166"/>
                </a:lnTo>
                <a:lnTo>
                  <a:pt x="100" y="201"/>
                </a:lnTo>
                <a:lnTo>
                  <a:pt x="100" y="197"/>
                </a:lnTo>
                <a:lnTo>
                  <a:pt x="101" y="194"/>
                </a:lnTo>
                <a:lnTo>
                  <a:pt x="104" y="191"/>
                </a:lnTo>
                <a:lnTo>
                  <a:pt x="105" y="188"/>
                </a:lnTo>
                <a:lnTo>
                  <a:pt x="94" y="197"/>
                </a:lnTo>
                <a:lnTo>
                  <a:pt x="84" y="206"/>
                </a:lnTo>
                <a:lnTo>
                  <a:pt x="76" y="218"/>
                </a:lnTo>
                <a:lnTo>
                  <a:pt x="67" y="230"/>
                </a:lnTo>
                <a:close/>
                <a:moveTo>
                  <a:pt x="24" y="138"/>
                </a:moveTo>
                <a:lnTo>
                  <a:pt x="24" y="138"/>
                </a:lnTo>
                <a:lnTo>
                  <a:pt x="21" y="139"/>
                </a:lnTo>
                <a:lnTo>
                  <a:pt x="20" y="143"/>
                </a:lnTo>
                <a:lnTo>
                  <a:pt x="20" y="147"/>
                </a:lnTo>
                <a:lnTo>
                  <a:pt x="20" y="153"/>
                </a:lnTo>
                <a:lnTo>
                  <a:pt x="24" y="173"/>
                </a:lnTo>
                <a:lnTo>
                  <a:pt x="124" y="53"/>
                </a:lnTo>
                <a:lnTo>
                  <a:pt x="111" y="63"/>
                </a:lnTo>
                <a:lnTo>
                  <a:pt x="98" y="76"/>
                </a:lnTo>
                <a:lnTo>
                  <a:pt x="86" y="88"/>
                </a:lnTo>
                <a:lnTo>
                  <a:pt x="74" y="98"/>
                </a:lnTo>
                <a:lnTo>
                  <a:pt x="72" y="102"/>
                </a:lnTo>
                <a:lnTo>
                  <a:pt x="69" y="101"/>
                </a:lnTo>
                <a:lnTo>
                  <a:pt x="70" y="100"/>
                </a:lnTo>
                <a:lnTo>
                  <a:pt x="74" y="98"/>
                </a:lnTo>
                <a:lnTo>
                  <a:pt x="74" y="95"/>
                </a:lnTo>
                <a:lnTo>
                  <a:pt x="73" y="94"/>
                </a:lnTo>
                <a:lnTo>
                  <a:pt x="72" y="94"/>
                </a:lnTo>
                <a:lnTo>
                  <a:pt x="70" y="94"/>
                </a:lnTo>
                <a:lnTo>
                  <a:pt x="67" y="95"/>
                </a:lnTo>
                <a:lnTo>
                  <a:pt x="65" y="97"/>
                </a:lnTo>
                <a:lnTo>
                  <a:pt x="56" y="109"/>
                </a:lnTo>
                <a:lnTo>
                  <a:pt x="48" y="121"/>
                </a:lnTo>
                <a:lnTo>
                  <a:pt x="42" y="126"/>
                </a:lnTo>
                <a:lnTo>
                  <a:pt x="36" y="131"/>
                </a:lnTo>
                <a:lnTo>
                  <a:pt x="31" y="135"/>
                </a:lnTo>
                <a:lnTo>
                  <a:pt x="24" y="138"/>
                </a:lnTo>
                <a:close/>
                <a:moveTo>
                  <a:pt x="145" y="206"/>
                </a:moveTo>
                <a:lnTo>
                  <a:pt x="145" y="206"/>
                </a:lnTo>
                <a:lnTo>
                  <a:pt x="142" y="208"/>
                </a:lnTo>
                <a:lnTo>
                  <a:pt x="140" y="206"/>
                </a:lnTo>
                <a:lnTo>
                  <a:pt x="140" y="204"/>
                </a:lnTo>
                <a:lnTo>
                  <a:pt x="140" y="201"/>
                </a:lnTo>
                <a:lnTo>
                  <a:pt x="149" y="195"/>
                </a:lnTo>
                <a:lnTo>
                  <a:pt x="156" y="190"/>
                </a:lnTo>
                <a:lnTo>
                  <a:pt x="170" y="175"/>
                </a:lnTo>
                <a:lnTo>
                  <a:pt x="184" y="161"/>
                </a:lnTo>
                <a:lnTo>
                  <a:pt x="192" y="154"/>
                </a:lnTo>
                <a:lnTo>
                  <a:pt x="201" y="147"/>
                </a:lnTo>
                <a:lnTo>
                  <a:pt x="202" y="116"/>
                </a:lnTo>
                <a:lnTo>
                  <a:pt x="162" y="164"/>
                </a:lnTo>
                <a:lnTo>
                  <a:pt x="140" y="190"/>
                </a:lnTo>
                <a:lnTo>
                  <a:pt x="122" y="216"/>
                </a:lnTo>
                <a:lnTo>
                  <a:pt x="126" y="213"/>
                </a:lnTo>
                <a:lnTo>
                  <a:pt x="131" y="211"/>
                </a:lnTo>
                <a:lnTo>
                  <a:pt x="133" y="208"/>
                </a:lnTo>
                <a:lnTo>
                  <a:pt x="138" y="206"/>
                </a:lnTo>
                <a:lnTo>
                  <a:pt x="138" y="211"/>
                </a:lnTo>
                <a:lnTo>
                  <a:pt x="136" y="213"/>
                </a:lnTo>
                <a:lnTo>
                  <a:pt x="132" y="219"/>
                </a:lnTo>
                <a:lnTo>
                  <a:pt x="125" y="225"/>
                </a:lnTo>
                <a:lnTo>
                  <a:pt x="119" y="230"/>
                </a:lnTo>
                <a:lnTo>
                  <a:pt x="126" y="229"/>
                </a:lnTo>
                <a:lnTo>
                  <a:pt x="133" y="226"/>
                </a:lnTo>
                <a:lnTo>
                  <a:pt x="140" y="220"/>
                </a:lnTo>
                <a:lnTo>
                  <a:pt x="146" y="216"/>
                </a:lnTo>
                <a:lnTo>
                  <a:pt x="156" y="204"/>
                </a:lnTo>
                <a:lnTo>
                  <a:pt x="163" y="192"/>
                </a:lnTo>
                <a:lnTo>
                  <a:pt x="159" y="191"/>
                </a:lnTo>
                <a:lnTo>
                  <a:pt x="155" y="191"/>
                </a:lnTo>
                <a:lnTo>
                  <a:pt x="153" y="192"/>
                </a:lnTo>
                <a:lnTo>
                  <a:pt x="150" y="195"/>
                </a:lnTo>
                <a:lnTo>
                  <a:pt x="147" y="201"/>
                </a:lnTo>
                <a:lnTo>
                  <a:pt x="145" y="206"/>
                </a:lnTo>
                <a:close/>
                <a:moveTo>
                  <a:pt x="115" y="174"/>
                </a:moveTo>
                <a:lnTo>
                  <a:pt x="115" y="174"/>
                </a:lnTo>
                <a:lnTo>
                  <a:pt x="156" y="133"/>
                </a:lnTo>
                <a:lnTo>
                  <a:pt x="198" y="95"/>
                </a:lnTo>
                <a:lnTo>
                  <a:pt x="201" y="91"/>
                </a:lnTo>
                <a:lnTo>
                  <a:pt x="202" y="87"/>
                </a:lnTo>
                <a:lnTo>
                  <a:pt x="202" y="81"/>
                </a:lnTo>
                <a:lnTo>
                  <a:pt x="202" y="74"/>
                </a:lnTo>
                <a:lnTo>
                  <a:pt x="199" y="59"/>
                </a:lnTo>
                <a:lnTo>
                  <a:pt x="195" y="43"/>
                </a:lnTo>
                <a:lnTo>
                  <a:pt x="188" y="64"/>
                </a:lnTo>
                <a:lnTo>
                  <a:pt x="180" y="83"/>
                </a:lnTo>
                <a:lnTo>
                  <a:pt x="170" y="100"/>
                </a:lnTo>
                <a:lnTo>
                  <a:pt x="159" y="116"/>
                </a:lnTo>
                <a:lnTo>
                  <a:pt x="147" y="132"/>
                </a:lnTo>
                <a:lnTo>
                  <a:pt x="135" y="146"/>
                </a:lnTo>
                <a:lnTo>
                  <a:pt x="110" y="173"/>
                </a:lnTo>
                <a:lnTo>
                  <a:pt x="112" y="174"/>
                </a:lnTo>
                <a:lnTo>
                  <a:pt x="115" y="174"/>
                </a:lnTo>
                <a:close/>
                <a:moveTo>
                  <a:pt x="149" y="15"/>
                </a:moveTo>
                <a:lnTo>
                  <a:pt x="105" y="18"/>
                </a:lnTo>
                <a:lnTo>
                  <a:pt x="108" y="18"/>
                </a:lnTo>
                <a:lnTo>
                  <a:pt x="111" y="20"/>
                </a:lnTo>
                <a:lnTo>
                  <a:pt x="112" y="22"/>
                </a:lnTo>
                <a:lnTo>
                  <a:pt x="112" y="25"/>
                </a:lnTo>
                <a:lnTo>
                  <a:pt x="38" y="118"/>
                </a:lnTo>
                <a:lnTo>
                  <a:pt x="42" y="116"/>
                </a:lnTo>
                <a:lnTo>
                  <a:pt x="46" y="115"/>
                </a:lnTo>
                <a:lnTo>
                  <a:pt x="52" y="108"/>
                </a:lnTo>
                <a:lnTo>
                  <a:pt x="58" y="101"/>
                </a:lnTo>
                <a:lnTo>
                  <a:pt x="60" y="98"/>
                </a:lnTo>
                <a:lnTo>
                  <a:pt x="65" y="97"/>
                </a:lnTo>
                <a:lnTo>
                  <a:pt x="149" y="15"/>
                </a:lnTo>
                <a:close/>
                <a:moveTo>
                  <a:pt x="177" y="32"/>
                </a:moveTo>
                <a:lnTo>
                  <a:pt x="177" y="32"/>
                </a:lnTo>
                <a:lnTo>
                  <a:pt x="181" y="28"/>
                </a:lnTo>
                <a:lnTo>
                  <a:pt x="183" y="24"/>
                </a:lnTo>
                <a:lnTo>
                  <a:pt x="183" y="21"/>
                </a:lnTo>
                <a:lnTo>
                  <a:pt x="180" y="20"/>
                </a:lnTo>
                <a:lnTo>
                  <a:pt x="173" y="18"/>
                </a:lnTo>
                <a:lnTo>
                  <a:pt x="169" y="17"/>
                </a:lnTo>
                <a:lnTo>
                  <a:pt x="167" y="15"/>
                </a:lnTo>
                <a:lnTo>
                  <a:pt x="87" y="116"/>
                </a:lnTo>
                <a:lnTo>
                  <a:pt x="177" y="32"/>
                </a:lnTo>
                <a:close/>
                <a:moveTo>
                  <a:pt x="67" y="18"/>
                </a:moveTo>
                <a:lnTo>
                  <a:pt x="24" y="76"/>
                </a:lnTo>
                <a:lnTo>
                  <a:pt x="45" y="63"/>
                </a:lnTo>
                <a:lnTo>
                  <a:pt x="66" y="49"/>
                </a:lnTo>
                <a:lnTo>
                  <a:pt x="105" y="18"/>
                </a:lnTo>
                <a:lnTo>
                  <a:pt x="84" y="17"/>
                </a:lnTo>
                <a:lnTo>
                  <a:pt x="74" y="17"/>
                </a:lnTo>
                <a:lnTo>
                  <a:pt x="70" y="17"/>
                </a:lnTo>
                <a:lnTo>
                  <a:pt x="67" y="18"/>
                </a:lnTo>
                <a:close/>
                <a:moveTo>
                  <a:pt x="21" y="94"/>
                </a:moveTo>
                <a:lnTo>
                  <a:pt x="21" y="94"/>
                </a:lnTo>
                <a:lnTo>
                  <a:pt x="18" y="97"/>
                </a:lnTo>
                <a:lnTo>
                  <a:pt x="18" y="100"/>
                </a:lnTo>
                <a:lnTo>
                  <a:pt x="18" y="108"/>
                </a:lnTo>
                <a:lnTo>
                  <a:pt x="20" y="115"/>
                </a:lnTo>
                <a:lnTo>
                  <a:pt x="22" y="122"/>
                </a:lnTo>
                <a:lnTo>
                  <a:pt x="81" y="50"/>
                </a:lnTo>
                <a:lnTo>
                  <a:pt x="73" y="52"/>
                </a:lnTo>
                <a:lnTo>
                  <a:pt x="72" y="55"/>
                </a:lnTo>
                <a:lnTo>
                  <a:pt x="59" y="64"/>
                </a:lnTo>
                <a:lnTo>
                  <a:pt x="45" y="74"/>
                </a:lnTo>
                <a:lnTo>
                  <a:pt x="31" y="84"/>
                </a:lnTo>
                <a:lnTo>
                  <a:pt x="25" y="88"/>
                </a:lnTo>
                <a:lnTo>
                  <a:pt x="21" y="94"/>
                </a:lnTo>
                <a:close/>
                <a:moveTo>
                  <a:pt x="195" y="168"/>
                </a:moveTo>
                <a:lnTo>
                  <a:pt x="156" y="219"/>
                </a:lnTo>
                <a:lnTo>
                  <a:pt x="152" y="225"/>
                </a:lnTo>
                <a:lnTo>
                  <a:pt x="152" y="226"/>
                </a:lnTo>
                <a:lnTo>
                  <a:pt x="153" y="226"/>
                </a:lnTo>
                <a:lnTo>
                  <a:pt x="159" y="225"/>
                </a:lnTo>
                <a:lnTo>
                  <a:pt x="167" y="219"/>
                </a:lnTo>
                <a:lnTo>
                  <a:pt x="174" y="212"/>
                </a:lnTo>
                <a:lnTo>
                  <a:pt x="183" y="205"/>
                </a:lnTo>
                <a:lnTo>
                  <a:pt x="188" y="201"/>
                </a:lnTo>
                <a:lnTo>
                  <a:pt x="194" y="199"/>
                </a:lnTo>
                <a:lnTo>
                  <a:pt x="197" y="197"/>
                </a:lnTo>
                <a:lnTo>
                  <a:pt x="199" y="192"/>
                </a:lnTo>
                <a:lnTo>
                  <a:pt x="202" y="188"/>
                </a:lnTo>
                <a:lnTo>
                  <a:pt x="202" y="183"/>
                </a:lnTo>
                <a:lnTo>
                  <a:pt x="202" y="171"/>
                </a:lnTo>
                <a:lnTo>
                  <a:pt x="201" y="159"/>
                </a:lnTo>
                <a:lnTo>
                  <a:pt x="195" y="168"/>
                </a:lnTo>
                <a:close/>
                <a:moveTo>
                  <a:pt x="147" y="93"/>
                </a:moveTo>
                <a:lnTo>
                  <a:pt x="194" y="43"/>
                </a:lnTo>
                <a:lnTo>
                  <a:pt x="195" y="41"/>
                </a:lnTo>
                <a:lnTo>
                  <a:pt x="195" y="39"/>
                </a:lnTo>
                <a:lnTo>
                  <a:pt x="194" y="36"/>
                </a:lnTo>
                <a:lnTo>
                  <a:pt x="190" y="35"/>
                </a:lnTo>
                <a:lnTo>
                  <a:pt x="188" y="35"/>
                </a:lnTo>
                <a:lnTo>
                  <a:pt x="187" y="38"/>
                </a:lnTo>
                <a:lnTo>
                  <a:pt x="166" y="64"/>
                </a:lnTo>
                <a:lnTo>
                  <a:pt x="156" y="79"/>
                </a:lnTo>
                <a:lnTo>
                  <a:pt x="147" y="93"/>
                </a:lnTo>
                <a:close/>
                <a:moveTo>
                  <a:pt x="20" y="57"/>
                </a:moveTo>
                <a:lnTo>
                  <a:pt x="20" y="57"/>
                </a:lnTo>
                <a:lnTo>
                  <a:pt x="22" y="53"/>
                </a:lnTo>
                <a:lnTo>
                  <a:pt x="27" y="50"/>
                </a:lnTo>
                <a:lnTo>
                  <a:pt x="36" y="45"/>
                </a:lnTo>
                <a:lnTo>
                  <a:pt x="41" y="42"/>
                </a:lnTo>
                <a:lnTo>
                  <a:pt x="45" y="38"/>
                </a:lnTo>
                <a:lnTo>
                  <a:pt x="48" y="34"/>
                </a:lnTo>
                <a:lnTo>
                  <a:pt x="49" y="28"/>
                </a:lnTo>
                <a:lnTo>
                  <a:pt x="41" y="35"/>
                </a:lnTo>
                <a:lnTo>
                  <a:pt x="31" y="41"/>
                </a:lnTo>
                <a:lnTo>
                  <a:pt x="27" y="43"/>
                </a:lnTo>
                <a:lnTo>
                  <a:pt x="24" y="48"/>
                </a:lnTo>
                <a:lnTo>
                  <a:pt x="21" y="52"/>
                </a:lnTo>
                <a:lnTo>
                  <a:pt x="20" y="57"/>
                </a:lnTo>
                <a:close/>
                <a:moveTo>
                  <a:pt x="24" y="34"/>
                </a:moveTo>
                <a:lnTo>
                  <a:pt x="24" y="34"/>
                </a:lnTo>
                <a:lnTo>
                  <a:pt x="28" y="32"/>
                </a:lnTo>
                <a:lnTo>
                  <a:pt x="32" y="31"/>
                </a:lnTo>
                <a:lnTo>
                  <a:pt x="38" y="25"/>
                </a:lnTo>
                <a:lnTo>
                  <a:pt x="48" y="14"/>
                </a:lnTo>
                <a:lnTo>
                  <a:pt x="42" y="14"/>
                </a:lnTo>
                <a:lnTo>
                  <a:pt x="39" y="14"/>
                </a:lnTo>
                <a:lnTo>
                  <a:pt x="36" y="15"/>
                </a:lnTo>
                <a:lnTo>
                  <a:pt x="31" y="25"/>
                </a:lnTo>
                <a:lnTo>
                  <a:pt x="28" y="29"/>
                </a:lnTo>
                <a:lnTo>
                  <a:pt x="24" y="34"/>
                </a:lnTo>
                <a:close/>
                <a:moveTo>
                  <a:pt x="110" y="173"/>
                </a:moveTo>
                <a:lnTo>
                  <a:pt x="101" y="184"/>
                </a:lnTo>
                <a:lnTo>
                  <a:pt x="104" y="185"/>
                </a:lnTo>
                <a:lnTo>
                  <a:pt x="108" y="180"/>
                </a:lnTo>
                <a:lnTo>
                  <a:pt x="110" y="177"/>
                </a:lnTo>
                <a:lnTo>
                  <a:pt x="110" y="173"/>
                </a:ln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9044" name="任意多边形 1049043"/>
          <p:cNvSpPr/>
          <p:nvPr/>
        </p:nvSpPr>
        <p:spPr bwMode="auto">
          <a:xfrm>
            <a:off x="1320800" y="2430462"/>
            <a:ext cx="384175" cy="384175"/>
          </a:xfrm>
          <a:custGeom>
            <a:avLst/>
            <a:gdLst/>
            <a:ahLst/>
            <a:cxnLst/>
            <a:rect l="0" t="0" r="0" b="0"/>
            <a:pathLst>
              <a:path w="218" h="247">
                <a:moveTo>
                  <a:pt x="44" y="0"/>
                </a:moveTo>
                <a:lnTo>
                  <a:pt x="44" y="0"/>
                </a:lnTo>
                <a:lnTo>
                  <a:pt x="80" y="1"/>
                </a:lnTo>
                <a:lnTo>
                  <a:pt x="115" y="1"/>
                </a:lnTo>
                <a:lnTo>
                  <a:pt x="153" y="1"/>
                </a:lnTo>
                <a:lnTo>
                  <a:pt x="173" y="3"/>
                </a:lnTo>
                <a:lnTo>
                  <a:pt x="191" y="4"/>
                </a:lnTo>
                <a:lnTo>
                  <a:pt x="197" y="10"/>
                </a:lnTo>
                <a:lnTo>
                  <a:pt x="201" y="15"/>
                </a:lnTo>
                <a:lnTo>
                  <a:pt x="207" y="29"/>
                </a:lnTo>
                <a:lnTo>
                  <a:pt x="211" y="45"/>
                </a:lnTo>
                <a:lnTo>
                  <a:pt x="214" y="62"/>
                </a:lnTo>
                <a:lnTo>
                  <a:pt x="216" y="80"/>
                </a:lnTo>
                <a:lnTo>
                  <a:pt x="216" y="98"/>
                </a:lnTo>
                <a:lnTo>
                  <a:pt x="218" y="135"/>
                </a:lnTo>
                <a:lnTo>
                  <a:pt x="218" y="159"/>
                </a:lnTo>
                <a:lnTo>
                  <a:pt x="215" y="183"/>
                </a:lnTo>
                <a:lnTo>
                  <a:pt x="209" y="229"/>
                </a:lnTo>
                <a:lnTo>
                  <a:pt x="190" y="236"/>
                </a:lnTo>
                <a:lnTo>
                  <a:pt x="167" y="243"/>
                </a:lnTo>
                <a:lnTo>
                  <a:pt x="142" y="246"/>
                </a:lnTo>
                <a:lnTo>
                  <a:pt x="117" y="247"/>
                </a:lnTo>
                <a:lnTo>
                  <a:pt x="90" y="247"/>
                </a:lnTo>
                <a:lnTo>
                  <a:pt x="63" y="244"/>
                </a:lnTo>
                <a:lnTo>
                  <a:pt x="38" y="242"/>
                </a:lnTo>
                <a:lnTo>
                  <a:pt x="13" y="235"/>
                </a:lnTo>
                <a:lnTo>
                  <a:pt x="8" y="225"/>
                </a:lnTo>
                <a:lnTo>
                  <a:pt x="6" y="213"/>
                </a:lnTo>
                <a:lnTo>
                  <a:pt x="4" y="202"/>
                </a:lnTo>
                <a:lnTo>
                  <a:pt x="3" y="190"/>
                </a:lnTo>
                <a:lnTo>
                  <a:pt x="3" y="163"/>
                </a:lnTo>
                <a:lnTo>
                  <a:pt x="3" y="136"/>
                </a:lnTo>
                <a:lnTo>
                  <a:pt x="4" y="36"/>
                </a:lnTo>
                <a:lnTo>
                  <a:pt x="3" y="34"/>
                </a:lnTo>
                <a:lnTo>
                  <a:pt x="1" y="29"/>
                </a:lnTo>
                <a:lnTo>
                  <a:pt x="0" y="25"/>
                </a:lnTo>
                <a:lnTo>
                  <a:pt x="0" y="20"/>
                </a:lnTo>
                <a:lnTo>
                  <a:pt x="6" y="20"/>
                </a:lnTo>
                <a:lnTo>
                  <a:pt x="8" y="20"/>
                </a:lnTo>
                <a:lnTo>
                  <a:pt x="10" y="18"/>
                </a:lnTo>
                <a:lnTo>
                  <a:pt x="6" y="18"/>
                </a:lnTo>
                <a:lnTo>
                  <a:pt x="3" y="17"/>
                </a:lnTo>
                <a:lnTo>
                  <a:pt x="1" y="15"/>
                </a:lnTo>
                <a:lnTo>
                  <a:pt x="0" y="14"/>
                </a:lnTo>
                <a:lnTo>
                  <a:pt x="0" y="8"/>
                </a:lnTo>
                <a:lnTo>
                  <a:pt x="1" y="7"/>
                </a:lnTo>
                <a:lnTo>
                  <a:pt x="3" y="5"/>
                </a:lnTo>
                <a:lnTo>
                  <a:pt x="13" y="3"/>
                </a:lnTo>
                <a:lnTo>
                  <a:pt x="22" y="0"/>
                </a:lnTo>
                <a:lnTo>
                  <a:pt x="34" y="0"/>
                </a:lnTo>
                <a:lnTo>
                  <a:pt x="44" y="0"/>
                </a:lnTo>
                <a:close/>
                <a:moveTo>
                  <a:pt x="53" y="168"/>
                </a:moveTo>
                <a:lnTo>
                  <a:pt x="53" y="168"/>
                </a:lnTo>
                <a:lnTo>
                  <a:pt x="55" y="163"/>
                </a:lnTo>
                <a:lnTo>
                  <a:pt x="55" y="159"/>
                </a:lnTo>
                <a:lnTo>
                  <a:pt x="55" y="157"/>
                </a:lnTo>
                <a:lnTo>
                  <a:pt x="53" y="159"/>
                </a:lnTo>
                <a:lnTo>
                  <a:pt x="51" y="161"/>
                </a:lnTo>
                <a:lnTo>
                  <a:pt x="41" y="174"/>
                </a:lnTo>
                <a:lnTo>
                  <a:pt x="32" y="185"/>
                </a:lnTo>
                <a:lnTo>
                  <a:pt x="28" y="191"/>
                </a:lnTo>
                <a:lnTo>
                  <a:pt x="25" y="198"/>
                </a:lnTo>
                <a:lnTo>
                  <a:pt x="24" y="205"/>
                </a:lnTo>
                <a:lnTo>
                  <a:pt x="22" y="216"/>
                </a:lnTo>
                <a:lnTo>
                  <a:pt x="24" y="219"/>
                </a:lnTo>
                <a:lnTo>
                  <a:pt x="27" y="222"/>
                </a:lnTo>
                <a:lnTo>
                  <a:pt x="35" y="226"/>
                </a:lnTo>
                <a:lnTo>
                  <a:pt x="44" y="227"/>
                </a:lnTo>
                <a:lnTo>
                  <a:pt x="46" y="227"/>
                </a:lnTo>
                <a:lnTo>
                  <a:pt x="49" y="226"/>
                </a:lnTo>
                <a:lnTo>
                  <a:pt x="79" y="192"/>
                </a:lnTo>
                <a:lnTo>
                  <a:pt x="108" y="159"/>
                </a:lnTo>
                <a:lnTo>
                  <a:pt x="138" y="126"/>
                </a:lnTo>
                <a:lnTo>
                  <a:pt x="166" y="93"/>
                </a:lnTo>
                <a:lnTo>
                  <a:pt x="136" y="118"/>
                </a:lnTo>
                <a:lnTo>
                  <a:pt x="105" y="147"/>
                </a:lnTo>
                <a:lnTo>
                  <a:pt x="74" y="177"/>
                </a:lnTo>
                <a:lnTo>
                  <a:pt x="48" y="208"/>
                </a:lnTo>
                <a:lnTo>
                  <a:pt x="46" y="209"/>
                </a:lnTo>
                <a:lnTo>
                  <a:pt x="45" y="208"/>
                </a:lnTo>
                <a:lnTo>
                  <a:pt x="45" y="204"/>
                </a:lnTo>
                <a:lnTo>
                  <a:pt x="46" y="198"/>
                </a:lnTo>
                <a:lnTo>
                  <a:pt x="48" y="194"/>
                </a:lnTo>
                <a:lnTo>
                  <a:pt x="70" y="166"/>
                </a:lnTo>
                <a:lnTo>
                  <a:pt x="93" y="139"/>
                </a:lnTo>
                <a:lnTo>
                  <a:pt x="139" y="86"/>
                </a:lnTo>
                <a:lnTo>
                  <a:pt x="140" y="83"/>
                </a:lnTo>
                <a:lnTo>
                  <a:pt x="140" y="80"/>
                </a:lnTo>
                <a:lnTo>
                  <a:pt x="97" y="122"/>
                </a:lnTo>
                <a:lnTo>
                  <a:pt x="74" y="145"/>
                </a:lnTo>
                <a:lnTo>
                  <a:pt x="53" y="168"/>
                </a:lnTo>
                <a:close/>
                <a:moveTo>
                  <a:pt x="67" y="230"/>
                </a:moveTo>
                <a:lnTo>
                  <a:pt x="67" y="230"/>
                </a:lnTo>
                <a:lnTo>
                  <a:pt x="76" y="232"/>
                </a:lnTo>
                <a:lnTo>
                  <a:pt x="86" y="232"/>
                </a:lnTo>
                <a:lnTo>
                  <a:pt x="103" y="232"/>
                </a:lnTo>
                <a:lnTo>
                  <a:pt x="110" y="218"/>
                </a:lnTo>
                <a:lnTo>
                  <a:pt x="118" y="205"/>
                </a:lnTo>
                <a:lnTo>
                  <a:pt x="136" y="180"/>
                </a:lnTo>
                <a:lnTo>
                  <a:pt x="156" y="157"/>
                </a:lnTo>
                <a:lnTo>
                  <a:pt x="173" y="133"/>
                </a:lnTo>
                <a:lnTo>
                  <a:pt x="135" y="166"/>
                </a:lnTo>
                <a:lnTo>
                  <a:pt x="100" y="201"/>
                </a:lnTo>
                <a:lnTo>
                  <a:pt x="100" y="197"/>
                </a:lnTo>
                <a:lnTo>
                  <a:pt x="101" y="194"/>
                </a:lnTo>
                <a:lnTo>
                  <a:pt x="104" y="191"/>
                </a:lnTo>
                <a:lnTo>
                  <a:pt x="105" y="188"/>
                </a:lnTo>
                <a:lnTo>
                  <a:pt x="94" y="197"/>
                </a:lnTo>
                <a:lnTo>
                  <a:pt x="84" y="206"/>
                </a:lnTo>
                <a:lnTo>
                  <a:pt x="76" y="218"/>
                </a:lnTo>
                <a:lnTo>
                  <a:pt x="67" y="230"/>
                </a:lnTo>
                <a:close/>
                <a:moveTo>
                  <a:pt x="24" y="138"/>
                </a:moveTo>
                <a:lnTo>
                  <a:pt x="24" y="138"/>
                </a:lnTo>
                <a:lnTo>
                  <a:pt x="21" y="139"/>
                </a:lnTo>
                <a:lnTo>
                  <a:pt x="20" y="143"/>
                </a:lnTo>
                <a:lnTo>
                  <a:pt x="20" y="147"/>
                </a:lnTo>
                <a:lnTo>
                  <a:pt x="20" y="153"/>
                </a:lnTo>
                <a:lnTo>
                  <a:pt x="24" y="173"/>
                </a:lnTo>
                <a:lnTo>
                  <a:pt x="124" y="53"/>
                </a:lnTo>
                <a:lnTo>
                  <a:pt x="111" y="63"/>
                </a:lnTo>
                <a:lnTo>
                  <a:pt x="98" y="76"/>
                </a:lnTo>
                <a:lnTo>
                  <a:pt x="86" y="88"/>
                </a:lnTo>
                <a:lnTo>
                  <a:pt x="74" y="98"/>
                </a:lnTo>
                <a:lnTo>
                  <a:pt x="72" y="102"/>
                </a:lnTo>
                <a:lnTo>
                  <a:pt x="69" y="101"/>
                </a:lnTo>
                <a:lnTo>
                  <a:pt x="70" y="100"/>
                </a:lnTo>
                <a:lnTo>
                  <a:pt x="74" y="98"/>
                </a:lnTo>
                <a:lnTo>
                  <a:pt x="74" y="95"/>
                </a:lnTo>
                <a:lnTo>
                  <a:pt x="73" y="94"/>
                </a:lnTo>
                <a:lnTo>
                  <a:pt x="72" y="94"/>
                </a:lnTo>
                <a:lnTo>
                  <a:pt x="70" y="94"/>
                </a:lnTo>
                <a:lnTo>
                  <a:pt x="67" y="95"/>
                </a:lnTo>
                <a:lnTo>
                  <a:pt x="65" y="97"/>
                </a:lnTo>
                <a:lnTo>
                  <a:pt x="56" y="109"/>
                </a:lnTo>
                <a:lnTo>
                  <a:pt x="48" y="121"/>
                </a:lnTo>
                <a:lnTo>
                  <a:pt x="42" y="126"/>
                </a:lnTo>
                <a:lnTo>
                  <a:pt x="36" y="131"/>
                </a:lnTo>
                <a:lnTo>
                  <a:pt x="31" y="135"/>
                </a:lnTo>
                <a:lnTo>
                  <a:pt x="24" y="138"/>
                </a:lnTo>
                <a:close/>
                <a:moveTo>
                  <a:pt x="145" y="206"/>
                </a:moveTo>
                <a:lnTo>
                  <a:pt x="145" y="206"/>
                </a:lnTo>
                <a:lnTo>
                  <a:pt x="142" y="208"/>
                </a:lnTo>
                <a:lnTo>
                  <a:pt x="140" y="206"/>
                </a:lnTo>
                <a:lnTo>
                  <a:pt x="140" y="204"/>
                </a:lnTo>
                <a:lnTo>
                  <a:pt x="140" y="201"/>
                </a:lnTo>
                <a:lnTo>
                  <a:pt x="149" y="195"/>
                </a:lnTo>
                <a:lnTo>
                  <a:pt x="156" y="190"/>
                </a:lnTo>
                <a:lnTo>
                  <a:pt x="170" y="175"/>
                </a:lnTo>
                <a:lnTo>
                  <a:pt x="184" y="161"/>
                </a:lnTo>
                <a:lnTo>
                  <a:pt x="192" y="154"/>
                </a:lnTo>
                <a:lnTo>
                  <a:pt x="201" y="147"/>
                </a:lnTo>
                <a:lnTo>
                  <a:pt x="202" y="116"/>
                </a:lnTo>
                <a:lnTo>
                  <a:pt x="162" y="164"/>
                </a:lnTo>
                <a:lnTo>
                  <a:pt x="140" y="190"/>
                </a:lnTo>
                <a:lnTo>
                  <a:pt x="122" y="216"/>
                </a:lnTo>
                <a:lnTo>
                  <a:pt x="126" y="213"/>
                </a:lnTo>
                <a:lnTo>
                  <a:pt x="131" y="211"/>
                </a:lnTo>
                <a:lnTo>
                  <a:pt x="133" y="208"/>
                </a:lnTo>
                <a:lnTo>
                  <a:pt x="138" y="206"/>
                </a:lnTo>
                <a:lnTo>
                  <a:pt x="138" y="211"/>
                </a:lnTo>
                <a:lnTo>
                  <a:pt x="136" y="213"/>
                </a:lnTo>
                <a:lnTo>
                  <a:pt x="132" y="219"/>
                </a:lnTo>
                <a:lnTo>
                  <a:pt x="125" y="225"/>
                </a:lnTo>
                <a:lnTo>
                  <a:pt x="119" y="230"/>
                </a:lnTo>
                <a:lnTo>
                  <a:pt x="126" y="229"/>
                </a:lnTo>
                <a:lnTo>
                  <a:pt x="133" y="226"/>
                </a:lnTo>
                <a:lnTo>
                  <a:pt x="140" y="220"/>
                </a:lnTo>
                <a:lnTo>
                  <a:pt x="146" y="216"/>
                </a:lnTo>
                <a:lnTo>
                  <a:pt x="156" y="204"/>
                </a:lnTo>
                <a:lnTo>
                  <a:pt x="163" y="192"/>
                </a:lnTo>
                <a:lnTo>
                  <a:pt x="159" y="191"/>
                </a:lnTo>
                <a:lnTo>
                  <a:pt x="155" y="191"/>
                </a:lnTo>
                <a:lnTo>
                  <a:pt x="153" y="192"/>
                </a:lnTo>
                <a:lnTo>
                  <a:pt x="150" y="195"/>
                </a:lnTo>
                <a:lnTo>
                  <a:pt x="147" y="201"/>
                </a:lnTo>
                <a:lnTo>
                  <a:pt x="145" y="206"/>
                </a:lnTo>
                <a:close/>
                <a:moveTo>
                  <a:pt x="115" y="174"/>
                </a:moveTo>
                <a:lnTo>
                  <a:pt x="115" y="174"/>
                </a:lnTo>
                <a:lnTo>
                  <a:pt x="156" y="133"/>
                </a:lnTo>
                <a:lnTo>
                  <a:pt x="198" y="95"/>
                </a:lnTo>
                <a:lnTo>
                  <a:pt x="201" y="91"/>
                </a:lnTo>
                <a:lnTo>
                  <a:pt x="202" y="87"/>
                </a:lnTo>
                <a:lnTo>
                  <a:pt x="202" y="81"/>
                </a:lnTo>
                <a:lnTo>
                  <a:pt x="202" y="74"/>
                </a:lnTo>
                <a:lnTo>
                  <a:pt x="199" y="59"/>
                </a:lnTo>
                <a:lnTo>
                  <a:pt x="195" y="43"/>
                </a:lnTo>
                <a:lnTo>
                  <a:pt x="188" y="64"/>
                </a:lnTo>
                <a:lnTo>
                  <a:pt x="180" y="83"/>
                </a:lnTo>
                <a:lnTo>
                  <a:pt x="170" y="100"/>
                </a:lnTo>
                <a:lnTo>
                  <a:pt x="159" y="116"/>
                </a:lnTo>
                <a:lnTo>
                  <a:pt x="147" y="132"/>
                </a:lnTo>
                <a:lnTo>
                  <a:pt x="135" y="146"/>
                </a:lnTo>
                <a:lnTo>
                  <a:pt x="110" y="173"/>
                </a:lnTo>
                <a:lnTo>
                  <a:pt x="112" y="174"/>
                </a:lnTo>
                <a:lnTo>
                  <a:pt x="115" y="174"/>
                </a:lnTo>
                <a:close/>
                <a:moveTo>
                  <a:pt x="149" y="15"/>
                </a:moveTo>
                <a:lnTo>
                  <a:pt x="105" y="18"/>
                </a:lnTo>
                <a:lnTo>
                  <a:pt x="108" y="18"/>
                </a:lnTo>
                <a:lnTo>
                  <a:pt x="111" y="20"/>
                </a:lnTo>
                <a:lnTo>
                  <a:pt x="112" y="22"/>
                </a:lnTo>
                <a:lnTo>
                  <a:pt x="112" y="25"/>
                </a:lnTo>
                <a:lnTo>
                  <a:pt x="38" y="118"/>
                </a:lnTo>
                <a:lnTo>
                  <a:pt x="42" y="116"/>
                </a:lnTo>
                <a:lnTo>
                  <a:pt x="46" y="115"/>
                </a:lnTo>
                <a:lnTo>
                  <a:pt x="52" y="108"/>
                </a:lnTo>
                <a:lnTo>
                  <a:pt x="58" y="101"/>
                </a:lnTo>
                <a:lnTo>
                  <a:pt x="60" y="98"/>
                </a:lnTo>
                <a:lnTo>
                  <a:pt x="65" y="97"/>
                </a:lnTo>
                <a:lnTo>
                  <a:pt x="149" y="15"/>
                </a:lnTo>
                <a:close/>
                <a:moveTo>
                  <a:pt x="177" y="32"/>
                </a:moveTo>
                <a:lnTo>
                  <a:pt x="177" y="32"/>
                </a:lnTo>
                <a:lnTo>
                  <a:pt x="181" y="28"/>
                </a:lnTo>
                <a:lnTo>
                  <a:pt x="183" y="24"/>
                </a:lnTo>
                <a:lnTo>
                  <a:pt x="183" y="21"/>
                </a:lnTo>
                <a:lnTo>
                  <a:pt x="180" y="20"/>
                </a:lnTo>
                <a:lnTo>
                  <a:pt x="173" y="18"/>
                </a:lnTo>
                <a:lnTo>
                  <a:pt x="169" y="17"/>
                </a:lnTo>
                <a:lnTo>
                  <a:pt x="167" y="15"/>
                </a:lnTo>
                <a:lnTo>
                  <a:pt x="87" y="116"/>
                </a:lnTo>
                <a:lnTo>
                  <a:pt x="177" y="32"/>
                </a:lnTo>
                <a:close/>
                <a:moveTo>
                  <a:pt x="67" y="18"/>
                </a:moveTo>
                <a:lnTo>
                  <a:pt x="24" y="76"/>
                </a:lnTo>
                <a:lnTo>
                  <a:pt x="45" y="63"/>
                </a:lnTo>
                <a:lnTo>
                  <a:pt x="66" y="49"/>
                </a:lnTo>
                <a:lnTo>
                  <a:pt x="105" y="18"/>
                </a:lnTo>
                <a:lnTo>
                  <a:pt x="84" y="17"/>
                </a:lnTo>
                <a:lnTo>
                  <a:pt x="74" y="17"/>
                </a:lnTo>
                <a:lnTo>
                  <a:pt x="70" y="17"/>
                </a:lnTo>
                <a:lnTo>
                  <a:pt x="67" y="18"/>
                </a:lnTo>
                <a:close/>
                <a:moveTo>
                  <a:pt x="21" y="94"/>
                </a:moveTo>
                <a:lnTo>
                  <a:pt x="21" y="94"/>
                </a:lnTo>
                <a:lnTo>
                  <a:pt x="18" y="97"/>
                </a:lnTo>
                <a:lnTo>
                  <a:pt x="18" y="100"/>
                </a:lnTo>
                <a:lnTo>
                  <a:pt x="18" y="108"/>
                </a:lnTo>
                <a:lnTo>
                  <a:pt x="20" y="115"/>
                </a:lnTo>
                <a:lnTo>
                  <a:pt x="22" y="122"/>
                </a:lnTo>
                <a:lnTo>
                  <a:pt x="81" y="50"/>
                </a:lnTo>
                <a:lnTo>
                  <a:pt x="73" y="52"/>
                </a:lnTo>
                <a:lnTo>
                  <a:pt x="72" y="55"/>
                </a:lnTo>
                <a:lnTo>
                  <a:pt x="59" y="64"/>
                </a:lnTo>
                <a:lnTo>
                  <a:pt x="45" y="74"/>
                </a:lnTo>
                <a:lnTo>
                  <a:pt x="31" y="84"/>
                </a:lnTo>
                <a:lnTo>
                  <a:pt x="25" y="88"/>
                </a:lnTo>
                <a:lnTo>
                  <a:pt x="21" y="94"/>
                </a:lnTo>
                <a:close/>
                <a:moveTo>
                  <a:pt x="195" y="168"/>
                </a:moveTo>
                <a:lnTo>
                  <a:pt x="156" y="219"/>
                </a:lnTo>
                <a:lnTo>
                  <a:pt x="152" y="225"/>
                </a:lnTo>
                <a:lnTo>
                  <a:pt x="152" y="226"/>
                </a:lnTo>
                <a:lnTo>
                  <a:pt x="153" y="226"/>
                </a:lnTo>
                <a:lnTo>
                  <a:pt x="159" y="225"/>
                </a:lnTo>
                <a:lnTo>
                  <a:pt x="167" y="219"/>
                </a:lnTo>
                <a:lnTo>
                  <a:pt x="174" y="212"/>
                </a:lnTo>
                <a:lnTo>
                  <a:pt x="183" y="205"/>
                </a:lnTo>
                <a:lnTo>
                  <a:pt x="188" y="201"/>
                </a:lnTo>
                <a:lnTo>
                  <a:pt x="194" y="199"/>
                </a:lnTo>
                <a:lnTo>
                  <a:pt x="197" y="197"/>
                </a:lnTo>
                <a:lnTo>
                  <a:pt x="199" y="192"/>
                </a:lnTo>
                <a:lnTo>
                  <a:pt x="202" y="188"/>
                </a:lnTo>
                <a:lnTo>
                  <a:pt x="202" y="183"/>
                </a:lnTo>
                <a:lnTo>
                  <a:pt x="202" y="171"/>
                </a:lnTo>
                <a:lnTo>
                  <a:pt x="201" y="159"/>
                </a:lnTo>
                <a:lnTo>
                  <a:pt x="195" y="168"/>
                </a:lnTo>
                <a:close/>
                <a:moveTo>
                  <a:pt x="147" y="93"/>
                </a:moveTo>
                <a:lnTo>
                  <a:pt x="194" y="43"/>
                </a:lnTo>
                <a:lnTo>
                  <a:pt x="195" y="41"/>
                </a:lnTo>
                <a:lnTo>
                  <a:pt x="195" y="39"/>
                </a:lnTo>
                <a:lnTo>
                  <a:pt x="194" y="36"/>
                </a:lnTo>
                <a:lnTo>
                  <a:pt x="190" y="35"/>
                </a:lnTo>
                <a:lnTo>
                  <a:pt x="188" y="35"/>
                </a:lnTo>
                <a:lnTo>
                  <a:pt x="187" y="38"/>
                </a:lnTo>
                <a:lnTo>
                  <a:pt x="166" y="64"/>
                </a:lnTo>
                <a:lnTo>
                  <a:pt x="156" y="79"/>
                </a:lnTo>
                <a:lnTo>
                  <a:pt x="147" y="93"/>
                </a:lnTo>
                <a:close/>
                <a:moveTo>
                  <a:pt x="20" y="57"/>
                </a:moveTo>
                <a:lnTo>
                  <a:pt x="20" y="57"/>
                </a:lnTo>
                <a:lnTo>
                  <a:pt x="22" y="53"/>
                </a:lnTo>
                <a:lnTo>
                  <a:pt x="27" y="50"/>
                </a:lnTo>
                <a:lnTo>
                  <a:pt x="36" y="45"/>
                </a:lnTo>
                <a:lnTo>
                  <a:pt x="41" y="42"/>
                </a:lnTo>
                <a:lnTo>
                  <a:pt x="45" y="38"/>
                </a:lnTo>
                <a:lnTo>
                  <a:pt x="48" y="34"/>
                </a:lnTo>
                <a:lnTo>
                  <a:pt x="49" y="28"/>
                </a:lnTo>
                <a:lnTo>
                  <a:pt x="41" y="35"/>
                </a:lnTo>
                <a:lnTo>
                  <a:pt x="31" y="41"/>
                </a:lnTo>
                <a:lnTo>
                  <a:pt x="27" y="43"/>
                </a:lnTo>
                <a:lnTo>
                  <a:pt x="24" y="48"/>
                </a:lnTo>
                <a:lnTo>
                  <a:pt x="21" y="52"/>
                </a:lnTo>
                <a:lnTo>
                  <a:pt x="20" y="57"/>
                </a:lnTo>
                <a:close/>
                <a:moveTo>
                  <a:pt x="24" y="34"/>
                </a:moveTo>
                <a:lnTo>
                  <a:pt x="24" y="34"/>
                </a:lnTo>
                <a:lnTo>
                  <a:pt x="28" y="32"/>
                </a:lnTo>
                <a:lnTo>
                  <a:pt x="32" y="31"/>
                </a:lnTo>
                <a:lnTo>
                  <a:pt x="38" y="25"/>
                </a:lnTo>
                <a:lnTo>
                  <a:pt x="48" y="14"/>
                </a:lnTo>
                <a:lnTo>
                  <a:pt x="42" y="14"/>
                </a:lnTo>
                <a:lnTo>
                  <a:pt x="39" y="14"/>
                </a:lnTo>
                <a:lnTo>
                  <a:pt x="36" y="15"/>
                </a:lnTo>
                <a:lnTo>
                  <a:pt x="31" y="25"/>
                </a:lnTo>
                <a:lnTo>
                  <a:pt x="28" y="29"/>
                </a:lnTo>
                <a:lnTo>
                  <a:pt x="24" y="34"/>
                </a:lnTo>
                <a:close/>
                <a:moveTo>
                  <a:pt x="110" y="173"/>
                </a:moveTo>
                <a:lnTo>
                  <a:pt x="101" y="184"/>
                </a:lnTo>
                <a:lnTo>
                  <a:pt x="104" y="185"/>
                </a:lnTo>
                <a:lnTo>
                  <a:pt x="108" y="180"/>
                </a:lnTo>
                <a:lnTo>
                  <a:pt x="110" y="177"/>
                </a:lnTo>
                <a:lnTo>
                  <a:pt x="110" y="173"/>
                </a:ln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9045" name="任意多边形 1049044"/>
          <p:cNvSpPr/>
          <p:nvPr/>
        </p:nvSpPr>
        <p:spPr bwMode="auto">
          <a:xfrm>
            <a:off x="5603875" y="2430462"/>
            <a:ext cx="384175" cy="384175"/>
          </a:xfrm>
          <a:custGeom>
            <a:avLst/>
            <a:gdLst/>
            <a:ahLst/>
            <a:cxnLst/>
            <a:rect l="0" t="0" r="0" b="0"/>
            <a:pathLst>
              <a:path w="225" h="253">
                <a:moveTo>
                  <a:pt x="48" y="3"/>
                </a:moveTo>
                <a:lnTo>
                  <a:pt x="48" y="3"/>
                </a:lnTo>
                <a:lnTo>
                  <a:pt x="67" y="1"/>
                </a:lnTo>
                <a:lnTo>
                  <a:pt x="87" y="0"/>
                </a:lnTo>
                <a:lnTo>
                  <a:pt x="126" y="0"/>
                </a:lnTo>
                <a:lnTo>
                  <a:pt x="166" y="3"/>
                </a:lnTo>
                <a:lnTo>
                  <a:pt x="205" y="7"/>
                </a:lnTo>
                <a:lnTo>
                  <a:pt x="209" y="7"/>
                </a:lnTo>
                <a:lnTo>
                  <a:pt x="212" y="10"/>
                </a:lnTo>
                <a:lnTo>
                  <a:pt x="215" y="13"/>
                </a:lnTo>
                <a:lnTo>
                  <a:pt x="216" y="17"/>
                </a:lnTo>
                <a:lnTo>
                  <a:pt x="218" y="25"/>
                </a:lnTo>
                <a:lnTo>
                  <a:pt x="218" y="34"/>
                </a:lnTo>
                <a:lnTo>
                  <a:pt x="218" y="60"/>
                </a:lnTo>
                <a:lnTo>
                  <a:pt x="219" y="87"/>
                </a:lnTo>
                <a:lnTo>
                  <a:pt x="222" y="141"/>
                </a:lnTo>
                <a:lnTo>
                  <a:pt x="223" y="166"/>
                </a:lnTo>
                <a:lnTo>
                  <a:pt x="225" y="191"/>
                </a:lnTo>
                <a:lnTo>
                  <a:pt x="223" y="216"/>
                </a:lnTo>
                <a:lnTo>
                  <a:pt x="220" y="240"/>
                </a:lnTo>
                <a:lnTo>
                  <a:pt x="220" y="243"/>
                </a:lnTo>
                <a:lnTo>
                  <a:pt x="218" y="246"/>
                </a:lnTo>
                <a:lnTo>
                  <a:pt x="213" y="249"/>
                </a:lnTo>
                <a:lnTo>
                  <a:pt x="208" y="252"/>
                </a:lnTo>
                <a:lnTo>
                  <a:pt x="202" y="252"/>
                </a:lnTo>
                <a:lnTo>
                  <a:pt x="156" y="253"/>
                </a:lnTo>
                <a:lnTo>
                  <a:pt x="111" y="252"/>
                </a:lnTo>
                <a:lnTo>
                  <a:pt x="65" y="249"/>
                </a:lnTo>
                <a:lnTo>
                  <a:pt x="43" y="246"/>
                </a:lnTo>
                <a:lnTo>
                  <a:pt x="21" y="242"/>
                </a:lnTo>
                <a:lnTo>
                  <a:pt x="14" y="219"/>
                </a:lnTo>
                <a:lnTo>
                  <a:pt x="8" y="194"/>
                </a:lnTo>
                <a:lnTo>
                  <a:pt x="4" y="166"/>
                </a:lnTo>
                <a:lnTo>
                  <a:pt x="1" y="138"/>
                </a:lnTo>
                <a:lnTo>
                  <a:pt x="0" y="108"/>
                </a:lnTo>
                <a:lnTo>
                  <a:pt x="1" y="79"/>
                </a:lnTo>
                <a:lnTo>
                  <a:pt x="4" y="51"/>
                </a:lnTo>
                <a:lnTo>
                  <a:pt x="8" y="22"/>
                </a:lnTo>
                <a:lnTo>
                  <a:pt x="7" y="22"/>
                </a:lnTo>
                <a:lnTo>
                  <a:pt x="5" y="21"/>
                </a:lnTo>
                <a:lnTo>
                  <a:pt x="4" y="17"/>
                </a:lnTo>
                <a:lnTo>
                  <a:pt x="4" y="13"/>
                </a:lnTo>
                <a:lnTo>
                  <a:pt x="8" y="11"/>
                </a:lnTo>
                <a:lnTo>
                  <a:pt x="48" y="3"/>
                </a:lnTo>
                <a:close/>
                <a:moveTo>
                  <a:pt x="21" y="22"/>
                </a:moveTo>
                <a:lnTo>
                  <a:pt x="21" y="22"/>
                </a:lnTo>
                <a:lnTo>
                  <a:pt x="20" y="51"/>
                </a:lnTo>
                <a:lnTo>
                  <a:pt x="20" y="77"/>
                </a:lnTo>
                <a:lnTo>
                  <a:pt x="22" y="128"/>
                </a:lnTo>
                <a:lnTo>
                  <a:pt x="29" y="229"/>
                </a:lnTo>
                <a:lnTo>
                  <a:pt x="70" y="235"/>
                </a:lnTo>
                <a:lnTo>
                  <a:pt x="111" y="237"/>
                </a:lnTo>
                <a:lnTo>
                  <a:pt x="153" y="237"/>
                </a:lnTo>
                <a:lnTo>
                  <a:pt x="194" y="235"/>
                </a:lnTo>
                <a:lnTo>
                  <a:pt x="198" y="233"/>
                </a:lnTo>
                <a:lnTo>
                  <a:pt x="202" y="232"/>
                </a:lnTo>
                <a:lnTo>
                  <a:pt x="205" y="228"/>
                </a:lnTo>
                <a:lnTo>
                  <a:pt x="208" y="223"/>
                </a:lnTo>
                <a:lnTo>
                  <a:pt x="209" y="214"/>
                </a:lnTo>
                <a:lnTo>
                  <a:pt x="211" y="204"/>
                </a:lnTo>
                <a:lnTo>
                  <a:pt x="206" y="111"/>
                </a:lnTo>
                <a:lnTo>
                  <a:pt x="205" y="65"/>
                </a:lnTo>
                <a:lnTo>
                  <a:pt x="202" y="20"/>
                </a:lnTo>
                <a:lnTo>
                  <a:pt x="167" y="17"/>
                </a:lnTo>
                <a:lnTo>
                  <a:pt x="132" y="15"/>
                </a:lnTo>
                <a:lnTo>
                  <a:pt x="98" y="15"/>
                </a:lnTo>
                <a:lnTo>
                  <a:pt x="65" y="17"/>
                </a:lnTo>
                <a:lnTo>
                  <a:pt x="43" y="18"/>
                </a:lnTo>
                <a:lnTo>
                  <a:pt x="32" y="20"/>
                </a:lnTo>
                <a:lnTo>
                  <a:pt x="21" y="22"/>
                </a:ln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9046" name="任意多边形 1049045"/>
          <p:cNvSpPr/>
          <p:nvPr/>
        </p:nvSpPr>
        <p:spPr bwMode="auto">
          <a:xfrm>
            <a:off x="5124450" y="2430462"/>
            <a:ext cx="384175" cy="384175"/>
          </a:xfrm>
          <a:custGeom>
            <a:avLst/>
            <a:gdLst/>
            <a:ahLst/>
            <a:cxnLst/>
            <a:rect l="0" t="0" r="0" b="0"/>
            <a:pathLst>
              <a:path w="225" h="253">
                <a:moveTo>
                  <a:pt x="48" y="3"/>
                </a:moveTo>
                <a:lnTo>
                  <a:pt x="48" y="3"/>
                </a:lnTo>
                <a:lnTo>
                  <a:pt x="67" y="1"/>
                </a:lnTo>
                <a:lnTo>
                  <a:pt x="87" y="0"/>
                </a:lnTo>
                <a:lnTo>
                  <a:pt x="126" y="0"/>
                </a:lnTo>
                <a:lnTo>
                  <a:pt x="166" y="3"/>
                </a:lnTo>
                <a:lnTo>
                  <a:pt x="205" y="7"/>
                </a:lnTo>
                <a:lnTo>
                  <a:pt x="209" y="7"/>
                </a:lnTo>
                <a:lnTo>
                  <a:pt x="212" y="10"/>
                </a:lnTo>
                <a:lnTo>
                  <a:pt x="215" y="13"/>
                </a:lnTo>
                <a:lnTo>
                  <a:pt x="216" y="17"/>
                </a:lnTo>
                <a:lnTo>
                  <a:pt x="218" y="25"/>
                </a:lnTo>
                <a:lnTo>
                  <a:pt x="218" y="34"/>
                </a:lnTo>
                <a:lnTo>
                  <a:pt x="218" y="60"/>
                </a:lnTo>
                <a:lnTo>
                  <a:pt x="219" y="87"/>
                </a:lnTo>
                <a:lnTo>
                  <a:pt x="222" y="141"/>
                </a:lnTo>
                <a:lnTo>
                  <a:pt x="223" y="166"/>
                </a:lnTo>
                <a:lnTo>
                  <a:pt x="225" y="191"/>
                </a:lnTo>
                <a:lnTo>
                  <a:pt x="223" y="216"/>
                </a:lnTo>
                <a:lnTo>
                  <a:pt x="220" y="240"/>
                </a:lnTo>
                <a:lnTo>
                  <a:pt x="220" y="243"/>
                </a:lnTo>
                <a:lnTo>
                  <a:pt x="218" y="246"/>
                </a:lnTo>
                <a:lnTo>
                  <a:pt x="213" y="249"/>
                </a:lnTo>
                <a:lnTo>
                  <a:pt x="208" y="252"/>
                </a:lnTo>
                <a:lnTo>
                  <a:pt x="202" y="252"/>
                </a:lnTo>
                <a:lnTo>
                  <a:pt x="156" y="253"/>
                </a:lnTo>
                <a:lnTo>
                  <a:pt x="111" y="252"/>
                </a:lnTo>
                <a:lnTo>
                  <a:pt x="65" y="249"/>
                </a:lnTo>
                <a:lnTo>
                  <a:pt x="43" y="246"/>
                </a:lnTo>
                <a:lnTo>
                  <a:pt x="21" y="242"/>
                </a:lnTo>
                <a:lnTo>
                  <a:pt x="14" y="219"/>
                </a:lnTo>
                <a:lnTo>
                  <a:pt x="8" y="194"/>
                </a:lnTo>
                <a:lnTo>
                  <a:pt x="4" y="166"/>
                </a:lnTo>
                <a:lnTo>
                  <a:pt x="1" y="138"/>
                </a:lnTo>
                <a:lnTo>
                  <a:pt x="0" y="108"/>
                </a:lnTo>
                <a:lnTo>
                  <a:pt x="1" y="79"/>
                </a:lnTo>
                <a:lnTo>
                  <a:pt x="4" y="51"/>
                </a:lnTo>
                <a:lnTo>
                  <a:pt x="8" y="22"/>
                </a:lnTo>
                <a:lnTo>
                  <a:pt x="7" y="22"/>
                </a:lnTo>
                <a:lnTo>
                  <a:pt x="5" y="21"/>
                </a:lnTo>
                <a:lnTo>
                  <a:pt x="4" y="17"/>
                </a:lnTo>
                <a:lnTo>
                  <a:pt x="4" y="13"/>
                </a:lnTo>
                <a:lnTo>
                  <a:pt x="8" y="11"/>
                </a:lnTo>
                <a:lnTo>
                  <a:pt x="48" y="3"/>
                </a:lnTo>
                <a:close/>
                <a:moveTo>
                  <a:pt x="21" y="22"/>
                </a:moveTo>
                <a:lnTo>
                  <a:pt x="21" y="22"/>
                </a:lnTo>
                <a:lnTo>
                  <a:pt x="20" y="51"/>
                </a:lnTo>
                <a:lnTo>
                  <a:pt x="20" y="77"/>
                </a:lnTo>
                <a:lnTo>
                  <a:pt x="22" y="128"/>
                </a:lnTo>
                <a:lnTo>
                  <a:pt x="29" y="229"/>
                </a:lnTo>
                <a:lnTo>
                  <a:pt x="70" y="235"/>
                </a:lnTo>
                <a:lnTo>
                  <a:pt x="111" y="237"/>
                </a:lnTo>
                <a:lnTo>
                  <a:pt x="153" y="237"/>
                </a:lnTo>
                <a:lnTo>
                  <a:pt x="194" y="235"/>
                </a:lnTo>
                <a:lnTo>
                  <a:pt x="198" y="233"/>
                </a:lnTo>
                <a:lnTo>
                  <a:pt x="202" y="232"/>
                </a:lnTo>
                <a:lnTo>
                  <a:pt x="205" y="228"/>
                </a:lnTo>
                <a:lnTo>
                  <a:pt x="208" y="223"/>
                </a:lnTo>
                <a:lnTo>
                  <a:pt x="209" y="214"/>
                </a:lnTo>
                <a:lnTo>
                  <a:pt x="211" y="204"/>
                </a:lnTo>
                <a:lnTo>
                  <a:pt x="206" y="111"/>
                </a:lnTo>
                <a:lnTo>
                  <a:pt x="205" y="65"/>
                </a:lnTo>
                <a:lnTo>
                  <a:pt x="202" y="20"/>
                </a:lnTo>
                <a:lnTo>
                  <a:pt x="167" y="17"/>
                </a:lnTo>
                <a:lnTo>
                  <a:pt x="132" y="15"/>
                </a:lnTo>
                <a:lnTo>
                  <a:pt x="98" y="15"/>
                </a:lnTo>
                <a:lnTo>
                  <a:pt x="65" y="17"/>
                </a:lnTo>
                <a:lnTo>
                  <a:pt x="43" y="18"/>
                </a:lnTo>
                <a:lnTo>
                  <a:pt x="32" y="20"/>
                </a:lnTo>
                <a:lnTo>
                  <a:pt x="21" y="22"/>
                </a:ln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9047" name="文本框 1049046" descr="#clear#"/>
          <p:cNvSpPr txBox="1"/>
          <p:nvPr/>
        </p:nvSpPr>
        <p:spPr>
          <a:xfrm>
            <a:off x="6345237" y="1838325"/>
            <a:ext cx="1736725" cy="132397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8000">
                <a:solidFill>
                  <a:srgbClr val="D7816C"/>
                </a:solidFill>
                <a:latin typeface="方正静蕾简体" pitchFamily="2" charset="-122"/>
                <a:ea typeface="方正静蕾简体" pitchFamily="2" charset="-122"/>
              </a:rPr>
              <a:t>40</a:t>
            </a:r>
            <a:r>
              <a:rPr lang="en-US" altLang="zh-CN" sz="3200">
                <a:solidFill>
                  <a:srgbClr val="D7816C"/>
                </a:solidFill>
                <a:latin typeface="方正静蕾简体" pitchFamily="2" charset="-122"/>
                <a:ea typeface="方正静蕾简体" pitchFamily="2" charset="-122"/>
              </a:rPr>
              <a:t>%</a:t>
            </a:r>
          </a:p>
        </p:txBody>
      </p:sp>
      <p:sp>
        <p:nvSpPr>
          <p:cNvPr id="1049048" name="矩形 1049047" descr="#clear#"/>
          <p:cNvSpPr/>
          <p:nvPr/>
        </p:nvSpPr>
        <p:spPr>
          <a:xfrm>
            <a:off x="7772400" y="2317750"/>
            <a:ext cx="3429000" cy="7493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4572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9144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3716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18288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lvl="0" eaLnBrk="1" latinLnBrk="1" hangingPunct="1"/>
            <a:r>
              <a:rPr lang="en-US" altLang="zh-CN" sz="2100">
                <a:latin typeface="方正静蕾简体" pitchFamily="2" charset="-122"/>
                <a:ea typeface="方正静蕾简体" pitchFamily="2" charset="-122"/>
              </a:rPr>
              <a:t>A designer can use default text to simulate</a:t>
            </a:r>
          </a:p>
        </p:txBody>
      </p:sp>
      <p:sp>
        <p:nvSpPr>
          <p:cNvPr id="1049049" name="矩形 1049048" descr="#clear#"/>
          <p:cNvSpPr/>
          <p:nvPr/>
        </p:nvSpPr>
        <p:spPr>
          <a:xfrm>
            <a:off x="7772400" y="1979612"/>
            <a:ext cx="1797050" cy="461962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 b="1">
                <a:latin typeface="方正静蕾简体" pitchFamily="2" charset="-122"/>
                <a:ea typeface="方正静蕾简体" pitchFamily="2" charset="-122"/>
              </a:rPr>
              <a:t>ADD TITLE HERE</a:t>
            </a:r>
          </a:p>
        </p:txBody>
      </p:sp>
      <p:sp>
        <p:nvSpPr>
          <p:cNvPr id="1049050" name="任意多边形 1049049"/>
          <p:cNvSpPr/>
          <p:nvPr/>
        </p:nvSpPr>
        <p:spPr bwMode="auto">
          <a:xfrm>
            <a:off x="2752725" y="3744912"/>
            <a:ext cx="384175" cy="384175"/>
          </a:xfrm>
          <a:custGeom>
            <a:avLst/>
            <a:gdLst/>
            <a:ahLst/>
            <a:cxnLst/>
            <a:rect l="0" t="0" r="0" b="0"/>
            <a:pathLst>
              <a:path w="218" h="247">
                <a:moveTo>
                  <a:pt x="44" y="0"/>
                </a:moveTo>
                <a:lnTo>
                  <a:pt x="44" y="0"/>
                </a:lnTo>
                <a:lnTo>
                  <a:pt x="80" y="1"/>
                </a:lnTo>
                <a:lnTo>
                  <a:pt x="115" y="1"/>
                </a:lnTo>
                <a:lnTo>
                  <a:pt x="153" y="1"/>
                </a:lnTo>
                <a:lnTo>
                  <a:pt x="173" y="3"/>
                </a:lnTo>
                <a:lnTo>
                  <a:pt x="191" y="4"/>
                </a:lnTo>
                <a:lnTo>
                  <a:pt x="197" y="10"/>
                </a:lnTo>
                <a:lnTo>
                  <a:pt x="201" y="15"/>
                </a:lnTo>
                <a:lnTo>
                  <a:pt x="207" y="29"/>
                </a:lnTo>
                <a:lnTo>
                  <a:pt x="211" y="45"/>
                </a:lnTo>
                <a:lnTo>
                  <a:pt x="214" y="62"/>
                </a:lnTo>
                <a:lnTo>
                  <a:pt x="216" y="80"/>
                </a:lnTo>
                <a:lnTo>
                  <a:pt x="216" y="98"/>
                </a:lnTo>
                <a:lnTo>
                  <a:pt x="218" y="135"/>
                </a:lnTo>
                <a:lnTo>
                  <a:pt x="218" y="159"/>
                </a:lnTo>
                <a:lnTo>
                  <a:pt x="215" y="183"/>
                </a:lnTo>
                <a:lnTo>
                  <a:pt x="209" y="229"/>
                </a:lnTo>
                <a:lnTo>
                  <a:pt x="190" y="236"/>
                </a:lnTo>
                <a:lnTo>
                  <a:pt x="167" y="243"/>
                </a:lnTo>
                <a:lnTo>
                  <a:pt x="142" y="246"/>
                </a:lnTo>
                <a:lnTo>
                  <a:pt x="117" y="247"/>
                </a:lnTo>
                <a:lnTo>
                  <a:pt x="90" y="247"/>
                </a:lnTo>
                <a:lnTo>
                  <a:pt x="63" y="244"/>
                </a:lnTo>
                <a:lnTo>
                  <a:pt x="38" y="242"/>
                </a:lnTo>
                <a:lnTo>
                  <a:pt x="13" y="235"/>
                </a:lnTo>
                <a:lnTo>
                  <a:pt x="8" y="225"/>
                </a:lnTo>
                <a:lnTo>
                  <a:pt x="6" y="213"/>
                </a:lnTo>
                <a:lnTo>
                  <a:pt x="4" y="202"/>
                </a:lnTo>
                <a:lnTo>
                  <a:pt x="3" y="190"/>
                </a:lnTo>
                <a:lnTo>
                  <a:pt x="3" y="163"/>
                </a:lnTo>
                <a:lnTo>
                  <a:pt x="3" y="136"/>
                </a:lnTo>
                <a:lnTo>
                  <a:pt x="4" y="36"/>
                </a:lnTo>
                <a:lnTo>
                  <a:pt x="3" y="34"/>
                </a:lnTo>
                <a:lnTo>
                  <a:pt x="1" y="29"/>
                </a:lnTo>
                <a:lnTo>
                  <a:pt x="0" y="25"/>
                </a:lnTo>
                <a:lnTo>
                  <a:pt x="0" y="20"/>
                </a:lnTo>
                <a:lnTo>
                  <a:pt x="6" y="20"/>
                </a:lnTo>
                <a:lnTo>
                  <a:pt x="8" y="20"/>
                </a:lnTo>
                <a:lnTo>
                  <a:pt x="10" y="18"/>
                </a:lnTo>
                <a:lnTo>
                  <a:pt x="6" y="18"/>
                </a:lnTo>
                <a:lnTo>
                  <a:pt x="3" y="17"/>
                </a:lnTo>
                <a:lnTo>
                  <a:pt x="1" y="15"/>
                </a:lnTo>
                <a:lnTo>
                  <a:pt x="0" y="14"/>
                </a:lnTo>
                <a:lnTo>
                  <a:pt x="0" y="8"/>
                </a:lnTo>
                <a:lnTo>
                  <a:pt x="1" y="7"/>
                </a:lnTo>
                <a:lnTo>
                  <a:pt x="3" y="5"/>
                </a:lnTo>
                <a:lnTo>
                  <a:pt x="13" y="3"/>
                </a:lnTo>
                <a:lnTo>
                  <a:pt x="22" y="0"/>
                </a:lnTo>
                <a:lnTo>
                  <a:pt x="34" y="0"/>
                </a:lnTo>
                <a:lnTo>
                  <a:pt x="44" y="0"/>
                </a:lnTo>
                <a:close/>
                <a:moveTo>
                  <a:pt x="53" y="168"/>
                </a:moveTo>
                <a:lnTo>
                  <a:pt x="53" y="168"/>
                </a:lnTo>
                <a:lnTo>
                  <a:pt x="55" y="163"/>
                </a:lnTo>
                <a:lnTo>
                  <a:pt x="55" y="159"/>
                </a:lnTo>
                <a:lnTo>
                  <a:pt x="55" y="157"/>
                </a:lnTo>
                <a:lnTo>
                  <a:pt x="53" y="159"/>
                </a:lnTo>
                <a:lnTo>
                  <a:pt x="51" y="161"/>
                </a:lnTo>
                <a:lnTo>
                  <a:pt x="41" y="174"/>
                </a:lnTo>
                <a:lnTo>
                  <a:pt x="32" y="185"/>
                </a:lnTo>
                <a:lnTo>
                  <a:pt x="28" y="191"/>
                </a:lnTo>
                <a:lnTo>
                  <a:pt x="25" y="198"/>
                </a:lnTo>
                <a:lnTo>
                  <a:pt x="24" y="205"/>
                </a:lnTo>
                <a:lnTo>
                  <a:pt x="22" y="216"/>
                </a:lnTo>
                <a:lnTo>
                  <a:pt x="24" y="219"/>
                </a:lnTo>
                <a:lnTo>
                  <a:pt x="27" y="222"/>
                </a:lnTo>
                <a:lnTo>
                  <a:pt x="35" y="226"/>
                </a:lnTo>
                <a:lnTo>
                  <a:pt x="44" y="227"/>
                </a:lnTo>
                <a:lnTo>
                  <a:pt x="46" y="227"/>
                </a:lnTo>
                <a:lnTo>
                  <a:pt x="49" y="226"/>
                </a:lnTo>
                <a:lnTo>
                  <a:pt x="79" y="192"/>
                </a:lnTo>
                <a:lnTo>
                  <a:pt x="108" y="159"/>
                </a:lnTo>
                <a:lnTo>
                  <a:pt x="138" y="126"/>
                </a:lnTo>
                <a:lnTo>
                  <a:pt x="166" y="93"/>
                </a:lnTo>
                <a:lnTo>
                  <a:pt x="136" y="118"/>
                </a:lnTo>
                <a:lnTo>
                  <a:pt x="105" y="147"/>
                </a:lnTo>
                <a:lnTo>
                  <a:pt x="74" y="177"/>
                </a:lnTo>
                <a:lnTo>
                  <a:pt x="48" y="208"/>
                </a:lnTo>
                <a:lnTo>
                  <a:pt x="46" y="209"/>
                </a:lnTo>
                <a:lnTo>
                  <a:pt x="45" y="208"/>
                </a:lnTo>
                <a:lnTo>
                  <a:pt x="45" y="204"/>
                </a:lnTo>
                <a:lnTo>
                  <a:pt x="46" y="198"/>
                </a:lnTo>
                <a:lnTo>
                  <a:pt x="48" y="194"/>
                </a:lnTo>
                <a:lnTo>
                  <a:pt x="70" y="166"/>
                </a:lnTo>
                <a:lnTo>
                  <a:pt x="93" y="139"/>
                </a:lnTo>
                <a:lnTo>
                  <a:pt x="139" y="86"/>
                </a:lnTo>
                <a:lnTo>
                  <a:pt x="140" y="83"/>
                </a:lnTo>
                <a:lnTo>
                  <a:pt x="140" y="80"/>
                </a:lnTo>
                <a:lnTo>
                  <a:pt x="97" y="122"/>
                </a:lnTo>
                <a:lnTo>
                  <a:pt x="74" y="145"/>
                </a:lnTo>
                <a:lnTo>
                  <a:pt x="53" y="168"/>
                </a:lnTo>
                <a:close/>
                <a:moveTo>
                  <a:pt x="67" y="230"/>
                </a:moveTo>
                <a:lnTo>
                  <a:pt x="67" y="230"/>
                </a:lnTo>
                <a:lnTo>
                  <a:pt x="76" y="232"/>
                </a:lnTo>
                <a:lnTo>
                  <a:pt x="86" y="232"/>
                </a:lnTo>
                <a:lnTo>
                  <a:pt x="103" y="232"/>
                </a:lnTo>
                <a:lnTo>
                  <a:pt x="110" y="218"/>
                </a:lnTo>
                <a:lnTo>
                  <a:pt x="118" y="205"/>
                </a:lnTo>
                <a:lnTo>
                  <a:pt x="136" y="180"/>
                </a:lnTo>
                <a:lnTo>
                  <a:pt x="156" y="157"/>
                </a:lnTo>
                <a:lnTo>
                  <a:pt x="173" y="133"/>
                </a:lnTo>
                <a:lnTo>
                  <a:pt x="135" y="166"/>
                </a:lnTo>
                <a:lnTo>
                  <a:pt x="100" y="201"/>
                </a:lnTo>
                <a:lnTo>
                  <a:pt x="100" y="197"/>
                </a:lnTo>
                <a:lnTo>
                  <a:pt x="101" y="194"/>
                </a:lnTo>
                <a:lnTo>
                  <a:pt x="104" y="191"/>
                </a:lnTo>
                <a:lnTo>
                  <a:pt x="105" y="188"/>
                </a:lnTo>
                <a:lnTo>
                  <a:pt x="94" y="197"/>
                </a:lnTo>
                <a:lnTo>
                  <a:pt x="84" y="206"/>
                </a:lnTo>
                <a:lnTo>
                  <a:pt x="76" y="218"/>
                </a:lnTo>
                <a:lnTo>
                  <a:pt x="67" y="230"/>
                </a:lnTo>
                <a:close/>
                <a:moveTo>
                  <a:pt x="24" y="138"/>
                </a:moveTo>
                <a:lnTo>
                  <a:pt x="24" y="138"/>
                </a:lnTo>
                <a:lnTo>
                  <a:pt x="21" y="139"/>
                </a:lnTo>
                <a:lnTo>
                  <a:pt x="20" y="143"/>
                </a:lnTo>
                <a:lnTo>
                  <a:pt x="20" y="147"/>
                </a:lnTo>
                <a:lnTo>
                  <a:pt x="20" y="153"/>
                </a:lnTo>
                <a:lnTo>
                  <a:pt x="24" y="173"/>
                </a:lnTo>
                <a:lnTo>
                  <a:pt x="124" y="53"/>
                </a:lnTo>
                <a:lnTo>
                  <a:pt x="111" y="63"/>
                </a:lnTo>
                <a:lnTo>
                  <a:pt x="98" y="76"/>
                </a:lnTo>
                <a:lnTo>
                  <a:pt x="86" y="88"/>
                </a:lnTo>
                <a:lnTo>
                  <a:pt x="74" y="98"/>
                </a:lnTo>
                <a:lnTo>
                  <a:pt x="72" y="102"/>
                </a:lnTo>
                <a:lnTo>
                  <a:pt x="69" y="101"/>
                </a:lnTo>
                <a:lnTo>
                  <a:pt x="70" y="100"/>
                </a:lnTo>
                <a:lnTo>
                  <a:pt x="74" y="98"/>
                </a:lnTo>
                <a:lnTo>
                  <a:pt x="74" y="95"/>
                </a:lnTo>
                <a:lnTo>
                  <a:pt x="73" y="94"/>
                </a:lnTo>
                <a:lnTo>
                  <a:pt x="72" y="94"/>
                </a:lnTo>
                <a:lnTo>
                  <a:pt x="70" y="94"/>
                </a:lnTo>
                <a:lnTo>
                  <a:pt x="67" y="95"/>
                </a:lnTo>
                <a:lnTo>
                  <a:pt x="65" y="97"/>
                </a:lnTo>
                <a:lnTo>
                  <a:pt x="56" y="109"/>
                </a:lnTo>
                <a:lnTo>
                  <a:pt x="48" y="121"/>
                </a:lnTo>
                <a:lnTo>
                  <a:pt x="42" y="126"/>
                </a:lnTo>
                <a:lnTo>
                  <a:pt x="36" y="131"/>
                </a:lnTo>
                <a:lnTo>
                  <a:pt x="31" y="135"/>
                </a:lnTo>
                <a:lnTo>
                  <a:pt x="24" y="138"/>
                </a:lnTo>
                <a:close/>
                <a:moveTo>
                  <a:pt x="145" y="206"/>
                </a:moveTo>
                <a:lnTo>
                  <a:pt x="145" y="206"/>
                </a:lnTo>
                <a:lnTo>
                  <a:pt x="142" y="208"/>
                </a:lnTo>
                <a:lnTo>
                  <a:pt x="140" y="206"/>
                </a:lnTo>
                <a:lnTo>
                  <a:pt x="140" y="204"/>
                </a:lnTo>
                <a:lnTo>
                  <a:pt x="140" y="201"/>
                </a:lnTo>
                <a:lnTo>
                  <a:pt x="149" y="195"/>
                </a:lnTo>
                <a:lnTo>
                  <a:pt x="156" y="190"/>
                </a:lnTo>
                <a:lnTo>
                  <a:pt x="170" y="175"/>
                </a:lnTo>
                <a:lnTo>
                  <a:pt x="184" y="161"/>
                </a:lnTo>
                <a:lnTo>
                  <a:pt x="192" y="154"/>
                </a:lnTo>
                <a:lnTo>
                  <a:pt x="201" y="147"/>
                </a:lnTo>
                <a:lnTo>
                  <a:pt x="202" y="116"/>
                </a:lnTo>
                <a:lnTo>
                  <a:pt x="162" y="164"/>
                </a:lnTo>
                <a:lnTo>
                  <a:pt x="140" y="190"/>
                </a:lnTo>
                <a:lnTo>
                  <a:pt x="122" y="216"/>
                </a:lnTo>
                <a:lnTo>
                  <a:pt x="126" y="213"/>
                </a:lnTo>
                <a:lnTo>
                  <a:pt x="131" y="211"/>
                </a:lnTo>
                <a:lnTo>
                  <a:pt x="133" y="208"/>
                </a:lnTo>
                <a:lnTo>
                  <a:pt x="138" y="206"/>
                </a:lnTo>
                <a:lnTo>
                  <a:pt x="138" y="211"/>
                </a:lnTo>
                <a:lnTo>
                  <a:pt x="136" y="213"/>
                </a:lnTo>
                <a:lnTo>
                  <a:pt x="132" y="219"/>
                </a:lnTo>
                <a:lnTo>
                  <a:pt x="125" y="225"/>
                </a:lnTo>
                <a:lnTo>
                  <a:pt x="119" y="230"/>
                </a:lnTo>
                <a:lnTo>
                  <a:pt x="126" y="229"/>
                </a:lnTo>
                <a:lnTo>
                  <a:pt x="133" y="226"/>
                </a:lnTo>
                <a:lnTo>
                  <a:pt x="140" y="220"/>
                </a:lnTo>
                <a:lnTo>
                  <a:pt x="146" y="216"/>
                </a:lnTo>
                <a:lnTo>
                  <a:pt x="156" y="204"/>
                </a:lnTo>
                <a:lnTo>
                  <a:pt x="163" y="192"/>
                </a:lnTo>
                <a:lnTo>
                  <a:pt x="159" y="191"/>
                </a:lnTo>
                <a:lnTo>
                  <a:pt x="155" y="191"/>
                </a:lnTo>
                <a:lnTo>
                  <a:pt x="153" y="192"/>
                </a:lnTo>
                <a:lnTo>
                  <a:pt x="150" y="195"/>
                </a:lnTo>
                <a:lnTo>
                  <a:pt x="147" y="201"/>
                </a:lnTo>
                <a:lnTo>
                  <a:pt x="145" y="206"/>
                </a:lnTo>
                <a:close/>
                <a:moveTo>
                  <a:pt x="115" y="174"/>
                </a:moveTo>
                <a:lnTo>
                  <a:pt x="115" y="174"/>
                </a:lnTo>
                <a:lnTo>
                  <a:pt x="156" y="133"/>
                </a:lnTo>
                <a:lnTo>
                  <a:pt x="198" y="95"/>
                </a:lnTo>
                <a:lnTo>
                  <a:pt x="201" y="91"/>
                </a:lnTo>
                <a:lnTo>
                  <a:pt x="202" y="87"/>
                </a:lnTo>
                <a:lnTo>
                  <a:pt x="202" y="81"/>
                </a:lnTo>
                <a:lnTo>
                  <a:pt x="202" y="74"/>
                </a:lnTo>
                <a:lnTo>
                  <a:pt x="199" y="59"/>
                </a:lnTo>
                <a:lnTo>
                  <a:pt x="195" y="43"/>
                </a:lnTo>
                <a:lnTo>
                  <a:pt x="188" y="64"/>
                </a:lnTo>
                <a:lnTo>
                  <a:pt x="180" y="83"/>
                </a:lnTo>
                <a:lnTo>
                  <a:pt x="170" y="100"/>
                </a:lnTo>
                <a:lnTo>
                  <a:pt x="159" y="116"/>
                </a:lnTo>
                <a:lnTo>
                  <a:pt x="147" y="132"/>
                </a:lnTo>
                <a:lnTo>
                  <a:pt x="135" y="146"/>
                </a:lnTo>
                <a:lnTo>
                  <a:pt x="110" y="173"/>
                </a:lnTo>
                <a:lnTo>
                  <a:pt x="112" y="174"/>
                </a:lnTo>
                <a:lnTo>
                  <a:pt x="115" y="174"/>
                </a:lnTo>
                <a:close/>
                <a:moveTo>
                  <a:pt x="149" y="15"/>
                </a:moveTo>
                <a:lnTo>
                  <a:pt x="105" y="18"/>
                </a:lnTo>
                <a:lnTo>
                  <a:pt x="108" y="18"/>
                </a:lnTo>
                <a:lnTo>
                  <a:pt x="111" y="20"/>
                </a:lnTo>
                <a:lnTo>
                  <a:pt x="112" y="22"/>
                </a:lnTo>
                <a:lnTo>
                  <a:pt x="112" y="25"/>
                </a:lnTo>
                <a:lnTo>
                  <a:pt x="38" y="118"/>
                </a:lnTo>
                <a:lnTo>
                  <a:pt x="42" y="116"/>
                </a:lnTo>
                <a:lnTo>
                  <a:pt x="46" y="115"/>
                </a:lnTo>
                <a:lnTo>
                  <a:pt x="52" y="108"/>
                </a:lnTo>
                <a:lnTo>
                  <a:pt x="58" y="101"/>
                </a:lnTo>
                <a:lnTo>
                  <a:pt x="60" y="98"/>
                </a:lnTo>
                <a:lnTo>
                  <a:pt x="65" y="97"/>
                </a:lnTo>
                <a:lnTo>
                  <a:pt x="149" y="15"/>
                </a:lnTo>
                <a:close/>
                <a:moveTo>
                  <a:pt x="177" y="32"/>
                </a:moveTo>
                <a:lnTo>
                  <a:pt x="177" y="32"/>
                </a:lnTo>
                <a:lnTo>
                  <a:pt x="181" y="28"/>
                </a:lnTo>
                <a:lnTo>
                  <a:pt x="183" y="24"/>
                </a:lnTo>
                <a:lnTo>
                  <a:pt x="183" y="21"/>
                </a:lnTo>
                <a:lnTo>
                  <a:pt x="180" y="20"/>
                </a:lnTo>
                <a:lnTo>
                  <a:pt x="173" y="18"/>
                </a:lnTo>
                <a:lnTo>
                  <a:pt x="169" y="17"/>
                </a:lnTo>
                <a:lnTo>
                  <a:pt x="167" y="15"/>
                </a:lnTo>
                <a:lnTo>
                  <a:pt x="87" y="116"/>
                </a:lnTo>
                <a:lnTo>
                  <a:pt x="177" y="32"/>
                </a:lnTo>
                <a:close/>
                <a:moveTo>
                  <a:pt x="67" y="18"/>
                </a:moveTo>
                <a:lnTo>
                  <a:pt x="24" y="76"/>
                </a:lnTo>
                <a:lnTo>
                  <a:pt x="45" y="63"/>
                </a:lnTo>
                <a:lnTo>
                  <a:pt x="66" y="49"/>
                </a:lnTo>
                <a:lnTo>
                  <a:pt x="105" y="18"/>
                </a:lnTo>
                <a:lnTo>
                  <a:pt x="84" y="17"/>
                </a:lnTo>
                <a:lnTo>
                  <a:pt x="74" y="17"/>
                </a:lnTo>
                <a:lnTo>
                  <a:pt x="70" y="17"/>
                </a:lnTo>
                <a:lnTo>
                  <a:pt x="67" y="18"/>
                </a:lnTo>
                <a:close/>
                <a:moveTo>
                  <a:pt x="21" y="94"/>
                </a:moveTo>
                <a:lnTo>
                  <a:pt x="21" y="94"/>
                </a:lnTo>
                <a:lnTo>
                  <a:pt x="18" y="97"/>
                </a:lnTo>
                <a:lnTo>
                  <a:pt x="18" y="100"/>
                </a:lnTo>
                <a:lnTo>
                  <a:pt x="18" y="108"/>
                </a:lnTo>
                <a:lnTo>
                  <a:pt x="20" y="115"/>
                </a:lnTo>
                <a:lnTo>
                  <a:pt x="22" y="122"/>
                </a:lnTo>
                <a:lnTo>
                  <a:pt x="81" y="50"/>
                </a:lnTo>
                <a:lnTo>
                  <a:pt x="73" y="52"/>
                </a:lnTo>
                <a:lnTo>
                  <a:pt x="72" y="55"/>
                </a:lnTo>
                <a:lnTo>
                  <a:pt x="59" y="64"/>
                </a:lnTo>
                <a:lnTo>
                  <a:pt x="45" y="74"/>
                </a:lnTo>
                <a:lnTo>
                  <a:pt x="31" y="84"/>
                </a:lnTo>
                <a:lnTo>
                  <a:pt x="25" y="88"/>
                </a:lnTo>
                <a:lnTo>
                  <a:pt x="21" y="94"/>
                </a:lnTo>
                <a:close/>
                <a:moveTo>
                  <a:pt x="195" y="168"/>
                </a:moveTo>
                <a:lnTo>
                  <a:pt x="156" y="219"/>
                </a:lnTo>
                <a:lnTo>
                  <a:pt x="152" y="225"/>
                </a:lnTo>
                <a:lnTo>
                  <a:pt x="152" y="226"/>
                </a:lnTo>
                <a:lnTo>
                  <a:pt x="153" y="226"/>
                </a:lnTo>
                <a:lnTo>
                  <a:pt x="159" y="225"/>
                </a:lnTo>
                <a:lnTo>
                  <a:pt x="167" y="219"/>
                </a:lnTo>
                <a:lnTo>
                  <a:pt x="174" y="212"/>
                </a:lnTo>
                <a:lnTo>
                  <a:pt x="183" y="205"/>
                </a:lnTo>
                <a:lnTo>
                  <a:pt x="188" y="201"/>
                </a:lnTo>
                <a:lnTo>
                  <a:pt x="194" y="199"/>
                </a:lnTo>
                <a:lnTo>
                  <a:pt x="197" y="197"/>
                </a:lnTo>
                <a:lnTo>
                  <a:pt x="199" y="192"/>
                </a:lnTo>
                <a:lnTo>
                  <a:pt x="202" y="188"/>
                </a:lnTo>
                <a:lnTo>
                  <a:pt x="202" y="183"/>
                </a:lnTo>
                <a:lnTo>
                  <a:pt x="202" y="171"/>
                </a:lnTo>
                <a:lnTo>
                  <a:pt x="201" y="159"/>
                </a:lnTo>
                <a:lnTo>
                  <a:pt x="195" y="168"/>
                </a:lnTo>
                <a:close/>
                <a:moveTo>
                  <a:pt x="147" y="93"/>
                </a:moveTo>
                <a:lnTo>
                  <a:pt x="194" y="43"/>
                </a:lnTo>
                <a:lnTo>
                  <a:pt x="195" y="41"/>
                </a:lnTo>
                <a:lnTo>
                  <a:pt x="195" y="39"/>
                </a:lnTo>
                <a:lnTo>
                  <a:pt x="194" y="36"/>
                </a:lnTo>
                <a:lnTo>
                  <a:pt x="190" y="35"/>
                </a:lnTo>
                <a:lnTo>
                  <a:pt x="188" y="35"/>
                </a:lnTo>
                <a:lnTo>
                  <a:pt x="187" y="38"/>
                </a:lnTo>
                <a:lnTo>
                  <a:pt x="166" y="64"/>
                </a:lnTo>
                <a:lnTo>
                  <a:pt x="156" y="79"/>
                </a:lnTo>
                <a:lnTo>
                  <a:pt x="147" y="93"/>
                </a:lnTo>
                <a:close/>
                <a:moveTo>
                  <a:pt x="20" y="57"/>
                </a:moveTo>
                <a:lnTo>
                  <a:pt x="20" y="57"/>
                </a:lnTo>
                <a:lnTo>
                  <a:pt x="22" y="53"/>
                </a:lnTo>
                <a:lnTo>
                  <a:pt x="27" y="50"/>
                </a:lnTo>
                <a:lnTo>
                  <a:pt x="36" y="45"/>
                </a:lnTo>
                <a:lnTo>
                  <a:pt x="41" y="42"/>
                </a:lnTo>
                <a:lnTo>
                  <a:pt x="45" y="38"/>
                </a:lnTo>
                <a:lnTo>
                  <a:pt x="48" y="34"/>
                </a:lnTo>
                <a:lnTo>
                  <a:pt x="49" y="28"/>
                </a:lnTo>
                <a:lnTo>
                  <a:pt x="41" y="35"/>
                </a:lnTo>
                <a:lnTo>
                  <a:pt x="31" y="41"/>
                </a:lnTo>
                <a:lnTo>
                  <a:pt x="27" y="43"/>
                </a:lnTo>
                <a:lnTo>
                  <a:pt x="24" y="48"/>
                </a:lnTo>
                <a:lnTo>
                  <a:pt x="21" y="52"/>
                </a:lnTo>
                <a:lnTo>
                  <a:pt x="20" y="57"/>
                </a:lnTo>
                <a:close/>
                <a:moveTo>
                  <a:pt x="24" y="34"/>
                </a:moveTo>
                <a:lnTo>
                  <a:pt x="24" y="34"/>
                </a:lnTo>
                <a:lnTo>
                  <a:pt x="28" y="32"/>
                </a:lnTo>
                <a:lnTo>
                  <a:pt x="32" y="31"/>
                </a:lnTo>
                <a:lnTo>
                  <a:pt x="38" y="25"/>
                </a:lnTo>
                <a:lnTo>
                  <a:pt x="48" y="14"/>
                </a:lnTo>
                <a:lnTo>
                  <a:pt x="42" y="14"/>
                </a:lnTo>
                <a:lnTo>
                  <a:pt x="39" y="14"/>
                </a:lnTo>
                <a:lnTo>
                  <a:pt x="36" y="15"/>
                </a:lnTo>
                <a:lnTo>
                  <a:pt x="31" y="25"/>
                </a:lnTo>
                <a:lnTo>
                  <a:pt x="28" y="29"/>
                </a:lnTo>
                <a:lnTo>
                  <a:pt x="24" y="34"/>
                </a:lnTo>
                <a:close/>
                <a:moveTo>
                  <a:pt x="110" y="173"/>
                </a:moveTo>
                <a:lnTo>
                  <a:pt x="101" y="184"/>
                </a:lnTo>
                <a:lnTo>
                  <a:pt x="104" y="185"/>
                </a:lnTo>
                <a:lnTo>
                  <a:pt x="108" y="180"/>
                </a:lnTo>
                <a:lnTo>
                  <a:pt x="110" y="177"/>
                </a:lnTo>
                <a:lnTo>
                  <a:pt x="110" y="173"/>
                </a:ln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9051" name="任意多边形 1049050"/>
          <p:cNvSpPr/>
          <p:nvPr/>
        </p:nvSpPr>
        <p:spPr bwMode="auto">
          <a:xfrm>
            <a:off x="4657725" y="3744912"/>
            <a:ext cx="384175" cy="384175"/>
          </a:xfrm>
          <a:custGeom>
            <a:avLst/>
            <a:gdLst/>
            <a:ahLst/>
            <a:cxnLst/>
            <a:rect l="0" t="0" r="0" b="0"/>
            <a:pathLst>
              <a:path w="225" h="253">
                <a:moveTo>
                  <a:pt x="48" y="3"/>
                </a:moveTo>
                <a:lnTo>
                  <a:pt x="48" y="3"/>
                </a:lnTo>
                <a:lnTo>
                  <a:pt x="67" y="1"/>
                </a:lnTo>
                <a:lnTo>
                  <a:pt x="87" y="0"/>
                </a:lnTo>
                <a:lnTo>
                  <a:pt x="126" y="0"/>
                </a:lnTo>
                <a:lnTo>
                  <a:pt x="166" y="3"/>
                </a:lnTo>
                <a:lnTo>
                  <a:pt x="205" y="7"/>
                </a:lnTo>
                <a:lnTo>
                  <a:pt x="209" y="7"/>
                </a:lnTo>
                <a:lnTo>
                  <a:pt x="212" y="10"/>
                </a:lnTo>
                <a:lnTo>
                  <a:pt x="215" y="13"/>
                </a:lnTo>
                <a:lnTo>
                  <a:pt x="216" y="17"/>
                </a:lnTo>
                <a:lnTo>
                  <a:pt x="218" y="25"/>
                </a:lnTo>
                <a:lnTo>
                  <a:pt x="218" y="34"/>
                </a:lnTo>
                <a:lnTo>
                  <a:pt x="218" y="60"/>
                </a:lnTo>
                <a:lnTo>
                  <a:pt x="219" y="87"/>
                </a:lnTo>
                <a:lnTo>
                  <a:pt x="222" y="141"/>
                </a:lnTo>
                <a:lnTo>
                  <a:pt x="223" y="166"/>
                </a:lnTo>
                <a:lnTo>
                  <a:pt x="225" y="191"/>
                </a:lnTo>
                <a:lnTo>
                  <a:pt x="223" y="216"/>
                </a:lnTo>
                <a:lnTo>
                  <a:pt x="220" y="240"/>
                </a:lnTo>
                <a:lnTo>
                  <a:pt x="220" y="243"/>
                </a:lnTo>
                <a:lnTo>
                  <a:pt x="218" y="246"/>
                </a:lnTo>
                <a:lnTo>
                  <a:pt x="213" y="249"/>
                </a:lnTo>
                <a:lnTo>
                  <a:pt x="208" y="252"/>
                </a:lnTo>
                <a:lnTo>
                  <a:pt x="202" y="252"/>
                </a:lnTo>
                <a:lnTo>
                  <a:pt x="156" y="253"/>
                </a:lnTo>
                <a:lnTo>
                  <a:pt x="111" y="252"/>
                </a:lnTo>
                <a:lnTo>
                  <a:pt x="65" y="249"/>
                </a:lnTo>
                <a:lnTo>
                  <a:pt x="43" y="246"/>
                </a:lnTo>
                <a:lnTo>
                  <a:pt x="21" y="242"/>
                </a:lnTo>
                <a:lnTo>
                  <a:pt x="14" y="219"/>
                </a:lnTo>
                <a:lnTo>
                  <a:pt x="8" y="194"/>
                </a:lnTo>
                <a:lnTo>
                  <a:pt x="4" y="166"/>
                </a:lnTo>
                <a:lnTo>
                  <a:pt x="1" y="138"/>
                </a:lnTo>
                <a:lnTo>
                  <a:pt x="0" y="108"/>
                </a:lnTo>
                <a:lnTo>
                  <a:pt x="1" y="79"/>
                </a:lnTo>
                <a:lnTo>
                  <a:pt x="4" y="51"/>
                </a:lnTo>
                <a:lnTo>
                  <a:pt x="8" y="22"/>
                </a:lnTo>
                <a:lnTo>
                  <a:pt x="7" y="22"/>
                </a:lnTo>
                <a:lnTo>
                  <a:pt x="5" y="21"/>
                </a:lnTo>
                <a:lnTo>
                  <a:pt x="4" y="17"/>
                </a:lnTo>
                <a:lnTo>
                  <a:pt x="4" y="13"/>
                </a:lnTo>
                <a:lnTo>
                  <a:pt x="8" y="11"/>
                </a:lnTo>
                <a:lnTo>
                  <a:pt x="48" y="3"/>
                </a:lnTo>
                <a:close/>
                <a:moveTo>
                  <a:pt x="21" y="22"/>
                </a:moveTo>
                <a:lnTo>
                  <a:pt x="21" y="22"/>
                </a:lnTo>
                <a:lnTo>
                  <a:pt x="20" y="51"/>
                </a:lnTo>
                <a:lnTo>
                  <a:pt x="20" y="77"/>
                </a:lnTo>
                <a:lnTo>
                  <a:pt x="22" y="128"/>
                </a:lnTo>
                <a:lnTo>
                  <a:pt x="29" y="229"/>
                </a:lnTo>
                <a:lnTo>
                  <a:pt x="70" y="235"/>
                </a:lnTo>
                <a:lnTo>
                  <a:pt x="111" y="237"/>
                </a:lnTo>
                <a:lnTo>
                  <a:pt x="153" y="237"/>
                </a:lnTo>
                <a:lnTo>
                  <a:pt x="194" y="235"/>
                </a:lnTo>
                <a:lnTo>
                  <a:pt x="198" y="233"/>
                </a:lnTo>
                <a:lnTo>
                  <a:pt x="202" y="232"/>
                </a:lnTo>
                <a:lnTo>
                  <a:pt x="205" y="228"/>
                </a:lnTo>
                <a:lnTo>
                  <a:pt x="208" y="223"/>
                </a:lnTo>
                <a:lnTo>
                  <a:pt x="209" y="214"/>
                </a:lnTo>
                <a:lnTo>
                  <a:pt x="211" y="204"/>
                </a:lnTo>
                <a:lnTo>
                  <a:pt x="206" y="111"/>
                </a:lnTo>
                <a:lnTo>
                  <a:pt x="205" y="65"/>
                </a:lnTo>
                <a:lnTo>
                  <a:pt x="202" y="20"/>
                </a:lnTo>
                <a:lnTo>
                  <a:pt x="167" y="17"/>
                </a:lnTo>
                <a:lnTo>
                  <a:pt x="132" y="15"/>
                </a:lnTo>
                <a:lnTo>
                  <a:pt x="98" y="15"/>
                </a:lnTo>
                <a:lnTo>
                  <a:pt x="65" y="17"/>
                </a:lnTo>
                <a:lnTo>
                  <a:pt x="43" y="18"/>
                </a:lnTo>
                <a:lnTo>
                  <a:pt x="32" y="20"/>
                </a:lnTo>
                <a:lnTo>
                  <a:pt x="21" y="22"/>
                </a:ln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9052" name="任意多边形 1049051"/>
          <p:cNvSpPr/>
          <p:nvPr/>
        </p:nvSpPr>
        <p:spPr bwMode="auto">
          <a:xfrm>
            <a:off x="4178300" y="3744912"/>
            <a:ext cx="384175" cy="384175"/>
          </a:xfrm>
          <a:custGeom>
            <a:avLst/>
            <a:gdLst/>
            <a:ahLst/>
            <a:cxnLst/>
            <a:rect l="0" t="0" r="0" b="0"/>
            <a:pathLst>
              <a:path w="225" h="253">
                <a:moveTo>
                  <a:pt x="48" y="3"/>
                </a:moveTo>
                <a:lnTo>
                  <a:pt x="48" y="3"/>
                </a:lnTo>
                <a:lnTo>
                  <a:pt x="67" y="1"/>
                </a:lnTo>
                <a:lnTo>
                  <a:pt x="87" y="0"/>
                </a:lnTo>
                <a:lnTo>
                  <a:pt x="126" y="0"/>
                </a:lnTo>
                <a:lnTo>
                  <a:pt x="166" y="3"/>
                </a:lnTo>
                <a:lnTo>
                  <a:pt x="205" y="7"/>
                </a:lnTo>
                <a:lnTo>
                  <a:pt x="209" y="7"/>
                </a:lnTo>
                <a:lnTo>
                  <a:pt x="212" y="10"/>
                </a:lnTo>
                <a:lnTo>
                  <a:pt x="215" y="13"/>
                </a:lnTo>
                <a:lnTo>
                  <a:pt x="216" y="17"/>
                </a:lnTo>
                <a:lnTo>
                  <a:pt x="218" y="25"/>
                </a:lnTo>
                <a:lnTo>
                  <a:pt x="218" y="34"/>
                </a:lnTo>
                <a:lnTo>
                  <a:pt x="218" y="60"/>
                </a:lnTo>
                <a:lnTo>
                  <a:pt x="219" y="87"/>
                </a:lnTo>
                <a:lnTo>
                  <a:pt x="222" y="141"/>
                </a:lnTo>
                <a:lnTo>
                  <a:pt x="223" y="166"/>
                </a:lnTo>
                <a:lnTo>
                  <a:pt x="225" y="191"/>
                </a:lnTo>
                <a:lnTo>
                  <a:pt x="223" y="216"/>
                </a:lnTo>
                <a:lnTo>
                  <a:pt x="220" y="240"/>
                </a:lnTo>
                <a:lnTo>
                  <a:pt x="220" y="243"/>
                </a:lnTo>
                <a:lnTo>
                  <a:pt x="218" y="246"/>
                </a:lnTo>
                <a:lnTo>
                  <a:pt x="213" y="249"/>
                </a:lnTo>
                <a:lnTo>
                  <a:pt x="208" y="252"/>
                </a:lnTo>
                <a:lnTo>
                  <a:pt x="202" y="252"/>
                </a:lnTo>
                <a:lnTo>
                  <a:pt x="156" y="253"/>
                </a:lnTo>
                <a:lnTo>
                  <a:pt x="111" y="252"/>
                </a:lnTo>
                <a:lnTo>
                  <a:pt x="65" y="249"/>
                </a:lnTo>
                <a:lnTo>
                  <a:pt x="43" y="246"/>
                </a:lnTo>
                <a:lnTo>
                  <a:pt x="21" y="242"/>
                </a:lnTo>
                <a:lnTo>
                  <a:pt x="14" y="219"/>
                </a:lnTo>
                <a:lnTo>
                  <a:pt x="8" y="194"/>
                </a:lnTo>
                <a:lnTo>
                  <a:pt x="4" y="166"/>
                </a:lnTo>
                <a:lnTo>
                  <a:pt x="1" y="138"/>
                </a:lnTo>
                <a:lnTo>
                  <a:pt x="0" y="108"/>
                </a:lnTo>
                <a:lnTo>
                  <a:pt x="1" y="79"/>
                </a:lnTo>
                <a:lnTo>
                  <a:pt x="4" y="51"/>
                </a:lnTo>
                <a:lnTo>
                  <a:pt x="8" y="22"/>
                </a:lnTo>
                <a:lnTo>
                  <a:pt x="7" y="22"/>
                </a:lnTo>
                <a:lnTo>
                  <a:pt x="5" y="21"/>
                </a:lnTo>
                <a:lnTo>
                  <a:pt x="4" y="17"/>
                </a:lnTo>
                <a:lnTo>
                  <a:pt x="4" y="13"/>
                </a:lnTo>
                <a:lnTo>
                  <a:pt x="8" y="11"/>
                </a:lnTo>
                <a:lnTo>
                  <a:pt x="48" y="3"/>
                </a:lnTo>
                <a:close/>
                <a:moveTo>
                  <a:pt x="21" y="22"/>
                </a:moveTo>
                <a:lnTo>
                  <a:pt x="21" y="22"/>
                </a:lnTo>
                <a:lnTo>
                  <a:pt x="20" y="51"/>
                </a:lnTo>
                <a:lnTo>
                  <a:pt x="20" y="77"/>
                </a:lnTo>
                <a:lnTo>
                  <a:pt x="22" y="128"/>
                </a:lnTo>
                <a:lnTo>
                  <a:pt x="29" y="229"/>
                </a:lnTo>
                <a:lnTo>
                  <a:pt x="70" y="235"/>
                </a:lnTo>
                <a:lnTo>
                  <a:pt x="111" y="237"/>
                </a:lnTo>
                <a:lnTo>
                  <a:pt x="153" y="237"/>
                </a:lnTo>
                <a:lnTo>
                  <a:pt x="194" y="235"/>
                </a:lnTo>
                <a:lnTo>
                  <a:pt x="198" y="233"/>
                </a:lnTo>
                <a:lnTo>
                  <a:pt x="202" y="232"/>
                </a:lnTo>
                <a:lnTo>
                  <a:pt x="205" y="228"/>
                </a:lnTo>
                <a:lnTo>
                  <a:pt x="208" y="223"/>
                </a:lnTo>
                <a:lnTo>
                  <a:pt x="209" y="214"/>
                </a:lnTo>
                <a:lnTo>
                  <a:pt x="211" y="204"/>
                </a:lnTo>
                <a:lnTo>
                  <a:pt x="206" y="111"/>
                </a:lnTo>
                <a:lnTo>
                  <a:pt x="205" y="65"/>
                </a:lnTo>
                <a:lnTo>
                  <a:pt x="202" y="20"/>
                </a:lnTo>
                <a:lnTo>
                  <a:pt x="167" y="17"/>
                </a:lnTo>
                <a:lnTo>
                  <a:pt x="132" y="15"/>
                </a:lnTo>
                <a:lnTo>
                  <a:pt x="98" y="15"/>
                </a:lnTo>
                <a:lnTo>
                  <a:pt x="65" y="17"/>
                </a:lnTo>
                <a:lnTo>
                  <a:pt x="43" y="18"/>
                </a:lnTo>
                <a:lnTo>
                  <a:pt x="32" y="20"/>
                </a:lnTo>
                <a:lnTo>
                  <a:pt x="21" y="22"/>
                </a:ln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9053" name="任意多边形 1049052"/>
          <p:cNvSpPr/>
          <p:nvPr/>
        </p:nvSpPr>
        <p:spPr bwMode="auto">
          <a:xfrm>
            <a:off x="2273300" y="3744912"/>
            <a:ext cx="384175" cy="384175"/>
          </a:xfrm>
          <a:custGeom>
            <a:avLst/>
            <a:gdLst/>
            <a:ahLst/>
            <a:cxnLst/>
            <a:rect l="0" t="0" r="0" b="0"/>
            <a:pathLst>
              <a:path w="218" h="247">
                <a:moveTo>
                  <a:pt x="44" y="0"/>
                </a:moveTo>
                <a:lnTo>
                  <a:pt x="44" y="0"/>
                </a:lnTo>
                <a:lnTo>
                  <a:pt x="80" y="1"/>
                </a:lnTo>
                <a:lnTo>
                  <a:pt x="115" y="1"/>
                </a:lnTo>
                <a:lnTo>
                  <a:pt x="153" y="1"/>
                </a:lnTo>
                <a:lnTo>
                  <a:pt x="173" y="3"/>
                </a:lnTo>
                <a:lnTo>
                  <a:pt x="191" y="4"/>
                </a:lnTo>
                <a:lnTo>
                  <a:pt x="197" y="10"/>
                </a:lnTo>
                <a:lnTo>
                  <a:pt x="201" y="15"/>
                </a:lnTo>
                <a:lnTo>
                  <a:pt x="207" y="29"/>
                </a:lnTo>
                <a:lnTo>
                  <a:pt x="211" y="45"/>
                </a:lnTo>
                <a:lnTo>
                  <a:pt x="214" y="62"/>
                </a:lnTo>
                <a:lnTo>
                  <a:pt x="216" y="80"/>
                </a:lnTo>
                <a:lnTo>
                  <a:pt x="216" y="98"/>
                </a:lnTo>
                <a:lnTo>
                  <a:pt x="218" y="135"/>
                </a:lnTo>
                <a:lnTo>
                  <a:pt x="218" y="159"/>
                </a:lnTo>
                <a:lnTo>
                  <a:pt x="215" y="183"/>
                </a:lnTo>
                <a:lnTo>
                  <a:pt x="209" y="229"/>
                </a:lnTo>
                <a:lnTo>
                  <a:pt x="190" y="236"/>
                </a:lnTo>
                <a:lnTo>
                  <a:pt x="167" y="243"/>
                </a:lnTo>
                <a:lnTo>
                  <a:pt x="142" y="246"/>
                </a:lnTo>
                <a:lnTo>
                  <a:pt x="117" y="247"/>
                </a:lnTo>
                <a:lnTo>
                  <a:pt x="90" y="247"/>
                </a:lnTo>
                <a:lnTo>
                  <a:pt x="63" y="244"/>
                </a:lnTo>
                <a:lnTo>
                  <a:pt x="38" y="242"/>
                </a:lnTo>
                <a:lnTo>
                  <a:pt x="13" y="235"/>
                </a:lnTo>
                <a:lnTo>
                  <a:pt x="8" y="225"/>
                </a:lnTo>
                <a:lnTo>
                  <a:pt x="6" y="213"/>
                </a:lnTo>
                <a:lnTo>
                  <a:pt x="4" y="202"/>
                </a:lnTo>
                <a:lnTo>
                  <a:pt x="3" y="190"/>
                </a:lnTo>
                <a:lnTo>
                  <a:pt x="3" y="163"/>
                </a:lnTo>
                <a:lnTo>
                  <a:pt x="3" y="136"/>
                </a:lnTo>
                <a:lnTo>
                  <a:pt x="4" y="36"/>
                </a:lnTo>
                <a:lnTo>
                  <a:pt x="3" y="34"/>
                </a:lnTo>
                <a:lnTo>
                  <a:pt x="1" y="29"/>
                </a:lnTo>
                <a:lnTo>
                  <a:pt x="0" y="25"/>
                </a:lnTo>
                <a:lnTo>
                  <a:pt x="0" y="20"/>
                </a:lnTo>
                <a:lnTo>
                  <a:pt x="6" y="20"/>
                </a:lnTo>
                <a:lnTo>
                  <a:pt x="8" y="20"/>
                </a:lnTo>
                <a:lnTo>
                  <a:pt x="10" y="18"/>
                </a:lnTo>
                <a:lnTo>
                  <a:pt x="6" y="18"/>
                </a:lnTo>
                <a:lnTo>
                  <a:pt x="3" y="17"/>
                </a:lnTo>
                <a:lnTo>
                  <a:pt x="1" y="15"/>
                </a:lnTo>
                <a:lnTo>
                  <a:pt x="0" y="14"/>
                </a:lnTo>
                <a:lnTo>
                  <a:pt x="0" y="8"/>
                </a:lnTo>
                <a:lnTo>
                  <a:pt x="1" y="7"/>
                </a:lnTo>
                <a:lnTo>
                  <a:pt x="3" y="5"/>
                </a:lnTo>
                <a:lnTo>
                  <a:pt x="13" y="3"/>
                </a:lnTo>
                <a:lnTo>
                  <a:pt x="22" y="0"/>
                </a:lnTo>
                <a:lnTo>
                  <a:pt x="34" y="0"/>
                </a:lnTo>
                <a:lnTo>
                  <a:pt x="44" y="0"/>
                </a:lnTo>
                <a:close/>
                <a:moveTo>
                  <a:pt x="53" y="168"/>
                </a:moveTo>
                <a:lnTo>
                  <a:pt x="53" y="168"/>
                </a:lnTo>
                <a:lnTo>
                  <a:pt x="55" y="163"/>
                </a:lnTo>
                <a:lnTo>
                  <a:pt x="55" y="159"/>
                </a:lnTo>
                <a:lnTo>
                  <a:pt x="55" y="157"/>
                </a:lnTo>
                <a:lnTo>
                  <a:pt x="53" y="159"/>
                </a:lnTo>
                <a:lnTo>
                  <a:pt x="51" y="161"/>
                </a:lnTo>
                <a:lnTo>
                  <a:pt x="41" y="174"/>
                </a:lnTo>
                <a:lnTo>
                  <a:pt x="32" y="185"/>
                </a:lnTo>
                <a:lnTo>
                  <a:pt x="28" y="191"/>
                </a:lnTo>
                <a:lnTo>
                  <a:pt x="25" y="198"/>
                </a:lnTo>
                <a:lnTo>
                  <a:pt x="24" y="205"/>
                </a:lnTo>
                <a:lnTo>
                  <a:pt x="22" y="216"/>
                </a:lnTo>
                <a:lnTo>
                  <a:pt x="24" y="219"/>
                </a:lnTo>
                <a:lnTo>
                  <a:pt x="27" y="222"/>
                </a:lnTo>
                <a:lnTo>
                  <a:pt x="35" y="226"/>
                </a:lnTo>
                <a:lnTo>
                  <a:pt x="44" y="227"/>
                </a:lnTo>
                <a:lnTo>
                  <a:pt x="46" y="227"/>
                </a:lnTo>
                <a:lnTo>
                  <a:pt x="49" y="226"/>
                </a:lnTo>
                <a:lnTo>
                  <a:pt x="79" y="192"/>
                </a:lnTo>
                <a:lnTo>
                  <a:pt x="108" y="159"/>
                </a:lnTo>
                <a:lnTo>
                  <a:pt x="138" y="126"/>
                </a:lnTo>
                <a:lnTo>
                  <a:pt x="166" y="93"/>
                </a:lnTo>
                <a:lnTo>
                  <a:pt x="136" y="118"/>
                </a:lnTo>
                <a:lnTo>
                  <a:pt x="105" y="147"/>
                </a:lnTo>
                <a:lnTo>
                  <a:pt x="74" y="177"/>
                </a:lnTo>
                <a:lnTo>
                  <a:pt x="48" y="208"/>
                </a:lnTo>
                <a:lnTo>
                  <a:pt x="46" y="209"/>
                </a:lnTo>
                <a:lnTo>
                  <a:pt x="45" y="208"/>
                </a:lnTo>
                <a:lnTo>
                  <a:pt x="45" y="204"/>
                </a:lnTo>
                <a:lnTo>
                  <a:pt x="46" y="198"/>
                </a:lnTo>
                <a:lnTo>
                  <a:pt x="48" y="194"/>
                </a:lnTo>
                <a:lnTo>
                  <a:pt x="70" y="166"/>
                </a:lnTo>
                <a:lnTo>
                  <a:pt x="93" y="139"/>
                </a:lnTo>
                <a:lnTo>
                  <a:pt x="139" y="86"/>
                </a:lnTo>
                <a:lnTo>
                  <a:pt x="140" y="83"/>
                </a:lnTo>
                <a:lnTo>
                  <a:pt x="140" y="80"/>
                </a:lnTo>
                <a:lnTo>
                  <a:pt x="97" y="122"/>
                </a:lnTo>
                <a:lnTo>
                  <a:pt x="74" y="145"/>
                </a:lnTo>
                <a:lnTo>
                  <a:pt x="53" y="168"/>
                </a:lnTo>
                <a:close/>
                <a:moveTo>
                  <a:pt x="67" y="230"/>
                </a:moveTo>
                <a:lnTo>
                  <a:pt x="67" y="230"/>
                </a:lnTo>
                <a:lnTo>
                  <a:pt x="76" y="232"/>
                </a:lnTo>
                <a:lnTo>
                  <a:pt x="86" y="232"/>
                </a:lnTo>
                <a:lnTo>
                  <a:pt x="103" y="232"/>
                </a:lnTo>
                <a:lnTo>
                  <a:pt x="110" y="218"/>
                </a:lnTo>
                <a:lnTo>
                  <a:pt x="118" y="205"/>
                </a:lnTo>
                <a:lnTo>
                  <a:pt x="136" y="180"/>
                </a:lnTo>
                <a:lnTo>
                  <a:pt x="156" y="157"/>
                </a:lnTo>
                <a:lnTo>
                  <a:pt x="173" y="133"/>
                </a:lnTo>
                <a:lnTo>
                  <a:pt x="135" y="166"/>
                </a:lnTo>
                <a:lnTo>
                  <a:pt x="100" y="201"/>
                </a:lnTo>
                <a:lnTo>
                  <a:pt x="100" y="197"/>
                </a:lnTo>
                <a:lnTo>
                  <a:pt x="101" y="194"/>
                </a:lnTo>
                <a:lnTo>
                  <a:pt x="104" y="191"/>
                </a:lnTo>
                <a:lnTo>
                  <a:pt x="105" y="188"/>
                </a:lnTo>
                <a:lnTo>
                  <a:pt x="94" y="197"/>
                </a:lnTo>
                <a:lnTo>
                  <a:pt x="84" y="206"/>
                </a:lnTo>
                <a:lnTo>
                  <a:pt x="76" y="218"/>
                </a:lnTo>
                <a:lnTo>
                  <a:pt x="67" y="230"/>
                </a:lnTo>
                <a:close/>
                <a:moveTo>
                  <a:pt x="24" y="138"/>
                </a:moveTo>
                <a:lnTo>
                  <a:pt x="24" y="138"/>
                </a:lnTo>
                <a:lnTo>
                  <a:pt x="21" y="139"/>
                </a:lnTo>
                <a:lnTo>
                  <a:pt x="20" y="143"/>
                </a:lnTo>
                <a:lnTo>
                  <a:pt x="20" y="147"/>
                </a:lnTo>
                <a:lnTo>
                  <a:pt x="20" y="153"/>
                </a:lnTo>
                <a:lnTo>
                  <a:pt x="24" y="173"/>
                </a:lnTo>
                <a:lnTo>
                  <a:pt x="124" y="53"/>
                </a:lnTo>
                <a:lnTo>
                  <a:pt x="111" y="63"/>
                </a:lnTo>
                <a:lnTo>
                  <a:pt x="98" y="76"/>
                </a:lnTo>
                <a:lnTo>
                  <a:pt x="86" y="88"/>
                </a:lnTo>
                <a:lnTo>
                  <a:pt x="74" y="98"/>
                </a:lnTo>
                <a:lnTo>
                  <a:pt x="72" y="102"/>
                </a:lnTo>
                <a:lnTo>
                  <a:pt x="69" y="101"/>
                </a:lnTo>
                <a:lnTo>
                  <a:pt x="70" y="100"/>
                </a:lnTo>
                <a:lnTo>
                  <a:pt x="74" y="98"/>
                </a:lnTo>
                <a:lnTo>
                  <a:pt x="74" y="95"/>
                </a:lnTo>
                <a:lnTo>
                  <a:pt x="73" y="94"/>
                </a:lnTo>
                <a:lnTo>
                  <a:pt x="72" y="94"/>
                </a:lnTo>
                <a:lnTo>
                  <a:pt x="70" y="94"/>
                </a:lnTo>
                <a:lnTo>
                  <a:pt x="67" y="95"/>
                </a:lnTo>
                <a:lnTo>
                  <a:pt x="65" y="97"/>
                </a:lnTo>
                <a:lnTo>
                  <a:pt x="56" y="109"/>
                </a:lnTo>
                <a:lnTo>
                  <a:pt x="48" y="121"/>
                </a:lnTo>
                <a:lnTo>
                  <a:pt x="42" y="126"/>
                </a:lnTo>
                <a:lnTo>
                  <a:pt x="36" y="131"/>
                </a:lnTo>
                <a:lnTo>
                  <a:pt x="31" y="135"/>
                </a:lnTo>
                <a:lnTo>
                  <a:pt x="24" y="138"/>
                </a:lnTo>
                <a:close/>
                <a:moveTo>
                  <a:pt x="145" y="206"/>
                </a:moveTo>
                <a:lnTo>
                  <a:pt x="145" y="206"/>
                </a:lnTo>
                <a:lnTo>
                  <a:pt x="142" y="208"/>
                </a:lnTo>
                <a:lnTo>
                  <a:pt x="140" y="206"/>
                </a:lnTo>
                <a:lnTo>
                  <a:pt x="140" y="204"/>
                </a:lnTo>
                <a:lnTo>
                  <a:pt x="140" y="201"/>
                </a:lnTo>
                <a:lnTo>
                  <a:pt x="149" y="195"/>
                </a:lnTo>
                <a:lnTo>
                  <a:pt x="156" y="190"/>
                </a:lnTo>
                <a:lnTo>
                  <a:pt x="170" y="175"/>
                </a:lnTo>
                <a:lnTo>
                  <a:pt x="184" y="161"/>
                </a:lnTo>
                <a:lnTo>
                  <a:pt x="192" y="154"/>
                </a:lnTo>
                <a:lnTo>
                  <a:pt x="201" y="147"/>
                </a:lnTo>
                <a:lnTo>
                  <a:pt x="202" y="116"/>
                </a:lnTo>
                <a:lnTo>
                  <a:pt x="162" y="164"/>
                </a:lnTo>
                <a:lnTo>
                  <a:pt x="140" y="190"/>
                </a:lnTo>
                <a:lnTo>
                  <a:pt x="122" y="216"/>
                </a:lnTo>
                <a:lnTo>
                  <a:pt x="126" y="213"/>
                </a:lnTo>
                <a:lnTo>
                  <a:pt x="131" y="211"/>
                </a:lnTo>
                <a:lnTo>
                  <a:pt x="133" y="208"/>
                </a:lnTo>
                <a:lnTo>
                  <a:pt x="138" y="206"/>
                </a:lnTo>
                <a:lnTo>
                  <a:pt x="138" y="211"/>
                </a:lnTo>
                <a:lnTo>
                  <a:pt x="136" y="213"/>
                </a:lnTo>
                <a:lnTo>
                  <a:pt x="132" y="219"/>
                </a:lnTo>
                <a:lnTo>
                  <a:pt x="125" y="225"/>
                </a:lnTo>
                <a:lnTo>
                  <a:pt x="119" y="230"/>
                </a:lnTo>
                <a:lnTo>
                  <a:pt x="126" y="229"/>
                </a:lnTo>
                <a:lnTo>
                  <a:pt x="133" y="226"/>
                </a:lnTo>
                <a:lnTo>
                  <a:pt x="140" y="220"/>
                </a:lnTo>
                <a:lnTo>
                  <a:pt x="146" y="216"/>
                </a:lnTo>
                <a:lnTo>
                  <a:pt x="156" y="204"/>
                </a:lnTo>
                <a:lnTo>
                  <a:pt x="163" y="192"/>
                </a:lnTo>
                <a:lnTo>
                  <a:pt x="159" y="191"/>
                </a:lnTo>
                <a:lnTo>
                  <a:pt x="155" y="191"/>
                </a:lnTo>
                <a:lnTo>
                  <a:pt x="153" y="192"/>
                </a:lnTo>
                <a:lnTo>
                  <a:pt x="150" y="195"/>
                </a:lnTo>
                <a:lnTo>
                  <a:pt x="147" y="201"/>
                </a:lnTo>
                <a:lnTo>
                  <a:pt x="145" y="206"/>
                </a:lnTo>
                <a:close/>
                <a:moveTo>
                  <a:pt x="115" y="174"/>
                </a:moveTo>
                <a:lnTo>
                  <a:pt x="115" y="174"/>
                </a:lnTo>
                <a:lnTo>
                  <a:pt x="156" y="133"/>
                </a:lnTo>
                <a:lnTo>
                  <a:pt x="198" y="95"/>
                </a:lnTo>
                <a:lnTo>
                  <a:pt x="201" y="91"/>
                </a:lnTo>
                <a:lnTo>
                  <a:pt x="202" y="87"/>
                </a:lnTo>
                <a:lnTo>
                  <a:pt x="202" y="81"/>
                </a:lnTo>
                <a:lnTo>
                  <a:pt x="202" y="74"/>
                </a:lnTo>
                <a:lnTo>
                  <a:pt x="199" y="59"/>
                </a:lnTo>
                <a:lnTo>
                  <a:pt x="195" y="43"/>
                </a:lnTo>
                <a:lnTo>
                  <a:pt x="188" y="64"/>
                </a:lnTo>
                <a:lnTo>
                  <a:pt x="180" y="83"/>
                </a:lnTo>
                <a:lnTo>
                  <a:pt x="170" y="100"/>
                </a:lnTo>
                <a:lnTo>
                  <a:pt x="159" y="116"/>
                </a:lnTo>
                <a:lnTo>
                  <a:pt x="147" y="132"/>
                </a:lnTo>
                <a:lnTo>
                  <a:pt x="135" y="146"/>
                </a:lnTo>
                <a:lnTo>
                  <a:pt x="110" y="173"/>
                </a:lnTo>
                <a:lnTo>
                  <a:pt x="112" y="174"/>
                </a:lnTo>
                <a:lnTo>
                  <a:pt x="115" y="174"/>
                </a:lnTo>
                <a:close/>
                <a:moveTo>
                  <a:pt x="149" y="15"/>
                </a:moveTo>
                <a:lnTo>
                  <a:pt x="105" y="18"/>
                </a:lnTo>
                <a:lnTo>
                  <a:pt x="108" y="18"/>
                </a:lnTo>
                <a:lnTo>
                  <a:pt x="111" y="20"/>
                </a:lnTo>
                <a:lnTo>
                  <a:pt x="112" y="22"/>
                </a:lnTo>
                <a:lnTo>
                  <a:pt x="112" y="25"/>
                </a:lnTo>
                <a:lnTo>
                  <a:pt x="38" y="118"/>
                </a:lnTo>
                <a:lnTo>
                  <a:pt x="42" y="116"/>
                </a:lnTo>
                <a:lnTo>
                  <a:pt x="46" y="115"/>
                </a:lnTo>
                <a:lnTo>
                  <a:pt x="52" y="108"/>
                </a:lnTo>
                <a:lnTo>
                  <a:pt x="58" y="101"/>
                </a:lnTo>
                <a:lnTo>
                  <a:pt x="60" y="98"/>
                </a:lnTo>
                <a:lnTo>
                  <a:pt x="65" y="97"/>
                </a:lnTo>
                <a:lnTo>
                  <a:pt x="149" y="15"/>
                </a:lnTo>
                <a:close/>
                <a:moveTo>
                  <a:pt x="177" y="32"/>
                </a:moveTo>
                <a:lnTo>
                  <a:pt x="177" y="32"/>
                </a:lnTo>
                <a:lnTo>
                  <a:pt x="181" y="28"/>
                </a:lnTo>
                <a:lnTo>
                  <a:pt x="183" y="24"/>
                </a:lnTo>
                <a:lnTo>
                  <a:pt x="183" y="21"/>
                </a:lnTo>
                <a:lnTo>
                  <a:pt x="180" y="20"/>
                </a:lnTo>
                <a:lnTo>
                  <a:pt x="173" y="18"/>
                </a:lnTo>
                <a:lnTo>
                  <a:pt x="169" y="17"/>
                </a:lnTo>
                <a:lnTo>
                  <a:pt x="167" y="15"/>
                </a:lnTo>
                <a:lnTo>
                  <a:pt x="87" y="116"/>
                </a:lnTo>
                <a:lnTo>
                  <a:pt x="177" y="32"/>
                </a:lnTo>
                <a:close/>
                <a:moveTo>
                  <a:pt x="67" y="18"/>
                </a:moveTo>
                <a:lnTo>
                  <a:pt x="24" y="76"/>
                </a:lnTo>
                <a:lnTo>
                  <a:pt x="45" y="63"/>
                </a:lnTo>
                <a:lnTo>
                  <a:pt x="66" y="49"/>
                </a:lnTo>
                <a:lnTo>
                  <a:pt x="105" y="18"/>
                </a:lnTo>
                <a:lnTo>
                  <a:pt x="84" y="17"/>
                </a:lnTo>
                <a:lnTo>
                  <a:pt x="74" y="17"/>
                </a:lnTo>
                <a:lnTo>
                  <a:pt x="70" y="17"/>
                </a:lnTo>
                <a:lnTo>
                  <a:pt x="67" y="18"/>
                </a:lnTo>
                <a:close/>
                <a:moveTo>
                  <a:pt x="21" y="94"/>
                </a:moveTo>
                <a:lnTo>
                  <a:pt x="21" y="94"/>
                </a:lnTo>
                <a:lnTo>
                  <a:pt x="18" y="97"/>
                </a:lnTo>
                <a:lnTo>
                  <a:pt x="18" y="100"/>
                </a:lnTo>
                <a:lnTo>
                  <a:pt x="18" y="108"/>
                </a:lnTo>
                <a:lnTo>
                  <a:pt x="20" y="115"/>
                </a:lnTo>
                <a:lnTo>
                  <a:pt x="22" y="122"/>
                </a:lnTo>
                <a:lnTo>
                  <a:pt x="81" y="50"/>
                </a:lnTo>
                <a:lnTo>
                  <a:pt x="73" y="52"/>
                </a:lnTo>
                <a:lnTo>
                  <a:pt x="72" y="55"/>
                </a:lnTo>
                <a:lnTo>
                  <a:pt x="59" y="64"/>
                </a:lnTo>
                <a:lnTo>
                  <a:pt x="45" y="74"/>
                </a:lnTo>
                <a:lnTo>
                  <a:pt x="31" y="84"/>
                </a:lnTo>
                <a:lnTo>
                  <a:pt x="25" y="88"/>
                </a:lnTo>
                <a:lnTo>
                  <a:pt x="21" y="94"/>
                </a:lnTo>
                <a:close/>
                <a:moveTo>
                  <a:pt x="195" y="168"/>
                </a:moveTo>
                <a:lnTo>
                  <a:pt x="156" y="219"/>
                </a:lnTo>
                <a:lnTo>
                  <a:pt x="152" y="225"/>
                </a:lnTo>
                <a:lnTo>
                  <a:pt x="152" y="226"/>
                </a:lnTo>
                <a:lnTo>
                  <a:pt x="153" y="226"/>
                </a:lnTo>
                <a:lnTo>
                  <a:pt x="159" y="225"/>
                </a:lnTo>
                <a:lnTo>
                  <a:pt x="167" y="219"/>
                </a:lnTo>
                <a:lnTo>
                  <a:pt x="174" y="212"/>
                </a:lnTo>
                <a:lnTo>
                  <a:pt x="183" y="205"/>
                </a:lnTo>
                <a:lnTo>
                  <a:pt x="188" y="201"/>
                </a:lnTo>
                <a:lnTo>
                  <a:pt x="194" y="199"/>
                </a:lnTo>
                <a:lnTo>
                  <a:pt x="197" y="197"/>
                </a:lnTo>
                <a:lnTo>
                  <a:pt x="199" y="192"/>
                </a:lnTo>
                <a:lnTo>
                  <a:pt x="202" y="188"/>
                </a:lnTo>
                <a:lnTo>
                  <a:pt x="202" y="183"/>
                </a:lnTo>
                <a:lnTo>
                  <a:pt x="202" y="171"/>
                </a:lnTo>
                <a:lnTo>
                  <a:pt x="201" y="159"/>
                </a:lnTo>
                <a:lnTo>
                  <a:pt x="195" y="168"/>
                </a:lnTo>
                <a:close/>
                <a:moveTo>
                  <a:pt x="147" y="93"/>
                </a:moveTo>
                <a:lnTo>
                  <a:pt x="194" y="43"/>
                </a:lnTo>
                <a:lnTo>
                  <a:pt x="195" y="41"/>
                </a:lnTo>
                <a:lnTo>
                  <a:pt x="195" y="39"/>
                </a:lnTo>
                <a:lnTo>
                  <a:pt x="194" y="36"/>
                </a:lnTo>
                <a:lnTo>
                  <a:pt x="190" y="35"/>
                </a:lnTo>
                <a:lnTo>
                  <a:pt x="188" y="35"/>
                </a:lnTo>
                <a:lnTo>
                  <a:pt x="187" y="38"/>
                </a:lnTo>
                <a:lnTo>
                  <a:pt x="166" y="64"/>
                </a:lnTo>
                <a:lnTo>
                  <a:pt x="156" y="79"/>
                </a:lnTo>
                <a:lnTo>
                  <a:pt x="147" y="93"/>
                </a:lnTo>
                <a:close/>
                <a:moveTo>
                  <a:pt x="20" y="57"/>
                </a:moveTo>
                <a:lnTo>
                  <a:pt x="20" y="57"/>
                </a:lnTo>
                <a:lnTo>
                  <a:pt x="22" y="53"/>
                </a:lnTo>
                <a:lnTo>
                  <a:pt x="27" y="50"/>
                </a:lnTo>
                <a:lnTo>
                  <a:pt x="36" y="45"/>
                </a:lnTo>
                <a:lnTo>
                  <a:pt x="41" y="42"/>
                </a:lnTo>
                <a:lnTo>
                  <a:pt x="45" y="38"/>
                </a:lnTo>
                <a:lnTo>
                  <a:pt x="48" y="34"/>
                </a:lnTo>
                <a:lnTo>
                  <a:pt x="49" y="28"/>
                </a:lnTo>
                <a:lnTo>
                  <a:pt x="41" y="35"/>
                </a:lnTo>
                <a:lnTo>
                  <a:pt x="31" y="41"/>
                </a:lnTo>
                <a:lnTo>
                  <a:pt x="27" y="43"/>
                </a:lnTo>
                <a:lnTo>
                  <a:pt x="24" y="48"/>
                </a:lnTo>
                <a:lnTo>
                  <a:pt x="21" y="52"/>
                </a:lnTo>
                <a:lnTo>
                  <a:pt x="20" y="57"/>
                </a:lnTo>
                <a:close/>
                <a:moveTo>
                  <a:pt x="24" y="34"/>
                </a:moveTo>
                <a:lnTo>
                  <a:pt x="24" y="34"/>
                </a:lnTo>
                <a:lnTo>
                  <a:pt x="28" y="32"/>
                </a:lnTo>
                <a:lnTo>
                  <a:pt x="32" y="31"/>
                </a:lnTo>
                <a:lnTo>
                  <a:pt x="38" y="25"/>
                </a:lnTo>
                <a:lnTo>
                  <a:pt x="48" y="14"/>
                </a:lnTo>
                <a:lnTo>
                  <a:pt x="42" y="14"/>
                </a:lnTo>
                <a:lnTo>
                  <a:pt x="39" y="14"/>
                </a:lnTo>
                <a:lnTo>
                  <a:pt x="36" y="15"/>
                </a:lnTo>
                <a:lnTo>
                  <a:pt x="31" y="25"/>
                </a:lnTo>
                <a:lnTo>
                  <a:pt x="28" y="29"/>
                </a:lnTo>
                <a:lnTo>
                  <a:pt x="24" y="34"/>
                </a:lnTo>
                <a:close/>
                <a:moveTo>
                  <a:pt x="110" y="173"/>
                </a:moveTo>
                <a:lnTo>
                  <a:pt x="101" y="184"/>
                </a:lnTo>
                <a:lnTo>
                  <a:pt x="104" y="185"/>
                </a:lnTo>
                <a:lnTo>
                  <a:pt x="108" y="180"/>
                </a:lnTo>
                <a:lnTo>
                  <a:pt x="110" y="177"/>
                </a:lnTo>
                <a:lnTo>
                  <a:pt x="110" y="173"/>
                </a:ln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9054" name="任意多边形 1049053"/>
          <p:cNvSpPr/>
          <p:nvPr/>
        </p:nvSpPr>
        <p:spPr bwMode="auto">
          <a:xfrm>
            <a:off x="1803400" y="3744912"/>
            <a:ext cx="384175" cy="384175"/>
          </a:xfrm>
          <a:custGeom>
            <a:avLst/>
            <a:gdLst/>
            <a:ahLst/>
            <a:cxnLst/>
            <a:rect l="0" t="0" r="0" b="0"/>
            <a:pathLst>
              <a:path w="218" h="247">
                <a:moveTo>
                  <a:pt x="44" y="0"/>
                </a:moveTo>
                <a:lnTo>
                  <a:pt x="44" y="0"/>
                </a:lnTo>
                <a:lnTo>
                  <a:pt x="80" y="1"/>
                </a:lnTo>
                <a:lnTo>
                  <a:pt x="115" y="1"/>
                </a:lnTo>
                <a:lnTo>
                  <a:pt x="153" y="1"/>
                </a:lnTo>
                <a:lnTo>
                  <a:pt x="173" y="3"/>
                </a:lnTo>
                <a:lnTo>
                  <a:pt x="191" y="4"/>
                </a:lnTo>
                <a:lnTo>
                  <a:pt x="197" y="10"/>
                </a:lnTo>
                <a:lnTo>
                  <a:pt x="201" y="15"/>
                </a:lnTo>
                <a:lnTo>
                  <a:pt x="207" y="29"/>
                </a:lnTo>
                <a:lnTo>
                  <a:pt x="211" y="45"/>
                </a:lnTo>
                <a:lnTo>
                  <a:pt x="214" y="62"/>
                </a:lnTo>
                <a:lnTo>
                  <a:pt x="216" y="80"/>
                </a:lnTo>
                <a:lnTo>
                  <a:pt x="216" y="98"/>
                </a:lnTo>
                <a:lnTo>
                  <a:pt x="218" y="135"/>
                </a:lnTo>
                <a:lnTo>
                  <a:pt x="218" y="159"/>
                </a:lnTo>
                <a:lnTo>
                  <a:pt x="215" y="183"/>
                </a:lnTo>
                <a:lnTo>
                  <a:pt x="209" y="229"/>
                </a:lnTo>
                <a:lnTo>
                  <a:pt x="190" y="236"/>
                </a:lnTo>
                <a:lnTo>
                  <a:pt x="167" y="243"/>
                </a:lnTo>
                <a:lnTo>
                  <a:pt x="142" y="246"/>
                </a:lnTo>
                <a:lnTo>
                  <a:pt x="117" y="247"/>
                </a:lnTo>
                <a:lnTo>
                  <a:pt x="90" y="247"/>
                </a:lnTo>
                <a:lnTo>
                  <a:pt x="63" y="244"/>
                </a:lnTo>
                <a:lnTo>
                  <a:pt x="38" y="242"/>
                </a:lnTo>
                <a:lnTo>
                  <a:pt x="13" y="235"/>
                </a:lnTo>
                <a:lnTo>
                  <a:pt x="8" y="225"/>
                </a:lnTo>
                <a:lnTo>
                  <a:pt x="6" y="213"/>
                </a:lnTo>
                <a:lnTo>
                  <a:pt x="4" y="202"/>
                </a:lnTo>
                <a:lnTo>
                  <a:pt x="3" y="190"/>
                </a:lnTo>
                <a:lnTo>
                  <a:pt x="3" y="163"/>
                </a:lnTo>
                <a:lnTo>
                  <a:pt x="3" y="136"/>
                </a:lnTo>
                <a:lnTo>
                  <a:pt x="4" y="36"/>
                </a:lnTo>
                <a:lnTo>
                  <a:pt x="3" y="34"/>
                </a:lnTo>
                <a:lnTo>
                  <a:pt x="1" y="29"/>
                </a:lnTo>
                <a:lnTo>
                  <a:pt x="0" y="25"/>
                </a:lnTo>
                <a:lnTo>
                  <a:pt x="0" y="20"/>
                </a:lnTo>
                <a:lnTo>
                  <a:pt x="6" y="20"/>
                </a:lnTo>
                <a:lnTo>
                  <a:pt x="8" y="20"/>
                </a:lnTo>
                <a:lnTo>
                  <a:pt x="10" y="18"/>
                </a:lnTo>
                <a:lnTo>
                  <a:pt x="6" y="18"/>
                </a:lnTo>
                <a:lnTo>
                  <a:pt x="3" y="17"/>
                </a:lnTo>
                <a:lnTo>
                  <a:pt x="1" y="15"/>
                </a:lnTo>
                <a:lnTo>
                  <a:pt x="0" y="14"/>
                </a:lnTo>
                <a:lnTo>
                  <a:pt x="0" y="8"/>
                </a:lnTo>
                <a:lnTo>
                  <a:pt x="1" y="7"/>
                </a:lnTo>
                <a:lnTo>
                  <a:pt x="3" y="5"/>
                </a:lnTo>
                <a:lnTo>
                  <a:pt x="13" y="3"/>
                </a:lnTo>
                <a:lnTo>
                  <a:pt x="22" y="0"/>
                </a:lnTo>
                <a:lnTo>
                  <a:pt x="34" y="0"/>
                </a:lnTo>
                <a:lnTo>
                  <a:pt x="44" y="0"/>
                </a:lnTo>
                <a:close/>
                <a:moveTo>
                  <a:pt x="53" y="168"/>
                </a:moveTo>
                <a:lnTo>
                  <a:pt x="53" y="168"/>
                </a:lnTo>
                <a:lnTo>
                  <a:pt x="55" y="163"/>
                </a:lnTo>
                <a:lnTo>
                  <a:pt x="55" y="159"/>
                </a:lnTo>
                <a:lnTo>
                  <a:pt x="55" y="157"/>
                </a:lnTo>
                <a:lnTo>
                  <a:pt x="53" y="159"/>
                </a:lnTo>
                <a:lnTo>
                  <a:pt x="51" y="161"/>
                </a:lnTo>
                <a:lnTo>
                  <a:pt x="41" y="174"/>
                </a:lnTo>
                <a:lnTo>
                  <a:pt x="32" y="185"/>
                </a:lnTo>
                <a:lnTo>
                  <a:pt x="28" y="191"/>
                </a:lnTo>
                <a:lnTo>
                  <a:pt x="25" y="198"/>
                </a:lnTo>
                <a:lnTo>
                  <a:pt x="24" y="205"/>
                </a:lnTo>
                <a:lnTo>
                  <a:pt x="22" y="216"/>
                </a:lnTo>
                <a:lnTo>
                  <a:pt x="24" y="219"/>
                </a:lnTo>
                <a:lnTo>
                  <a:pt x="27" y="222"/>
                </a:lnTo>
                <a:lnTo>
                  <a:pt x="35" y="226"/>
                </a:lnTo>
                <a:lnTo>
                  <a:pt x="44" y="227"/>
                </a:lnTo>
                <a:lnTo>
                  <a:pt x="46" y="227"/>
                </a:lnTo>
                <a:lnTo>
                  <a:pt x="49" y="226"/>
                </a:lnTo>
                <a:lnTo>
                  <a:pt x="79" y="192"/>
                </a:lnTo>
                <a:lnTo>
                  <a:pt x="108" y="159"/>
                </a:lnTo>
                <a:lnTo>
                  <a:pt x="138" y="126"/>
                </a:lnTo>
                <a:lnTo>
                  <a:pt x="166" y="93"/>
                </a:lnTo>
                <a:lnTo>
                  <a:pt x="136" y="118"/>
                </a:lnTo>
                <a:lnTo>
                  <a:pt x="105" y="147"/>
                </a:lnTo>
                <a:lnTo>
                  <a:pt x="74" y="177"/>
                </a:lnTo>
                <a:lnTo>
                  <a:pt x="48" y="208"/>
                </a:lnTo>
                <a:lnTo>
                  <a:pt x="46" y="209"/>
                </a:lnTo>
                <a:lnTo>
                  <a:pt x="45" y="208"/>
                </a:lnTo>
                <a:lnTo>
                  <a:pt x="45" y="204"/>
                </a:lnTo>
                <a:lnTo>
                  <a:pt x="46" y="198"/>
                </a:lnTo>
                <a:lnTo>
                  <a:pt x="48" y="194"/>
                </a:lnTo>
                <a:lnTo>
                  <a:pt x="70" y="166"/>
                </a:lnTo>
                <a:lnTo>
                  <a:pt x="93" y="139"/>
                </a:lnTo>
                <a:lnTo>
                  <a:pt x="139" y="86"/>
                </a:lnTo>
                <a:lnTo>
                  <a:pt x="140" y="83"/>
                </a:lnTo>
                <a:lnTo>
                  <a:pt x="140" y="80"/>
                </a:lnTo>
                <a:lnTo>
                  <a:pt x="97" y="122"/>
                </a:lnTo>
                <a:lnTo>
                  <a:pt x="74" y="145"/>
                </a:lnTo>
                <a:lnTo>
                  <a:pt x="53" y="168"/>
                </a:lnTo>
                <a:close/>
                <a:moveTo>
                  <a:pt x="67" y="230"/>
                </a:moveTo>
                <a:lnTo>
                  <a:pt x="67" y="230"/>
                </a:lnTo>
                <a:lnTo>
                  <a:pt x="76" y="232"/>
                </a:lnTo>
                <a:lnTo>
                  <a:pt x="86" y="232"/>
                </a:lnTo>
                <a:lnTo>
                  <a:pt x="103" y="232"/>
                </a:lnTo>
                <a:lnTo>
                  <a:pt x="110" y="218"/>
                </a:lnTo>
                <a:lnTo>
                  <a:pt x="118" y="205"/>
                </a:lnTo>
                <a:lnTo>
                  <a:pt x="136" y="180"/>
                </a:lnTo>
                <a:lnTo>
                  <a:pt x="156" y="157"/>
                </a:lnTo>
                <a:lnTo>
                  <a:pt x="173" y="133"/>
                </a:lnTo>
                <a:lnTo>
                  <a:pt x="135" y="166"/>
                </a:lnTo>
                <a:lnTo>
                  <a:pt x="100" y="201"/>
                </a:lnTo>
                <a:lnTo>
                  <a:pt x="100" y="197"/>
                </a:lnTo>
                <a:lnTo>
                  <a:pt x="101" y="194"/>
                </a:lnTo>
                <a:lnTo>
                  <a:pt x="104" y="191"/>
                </a:lnTo>
                <a:lnTo>
                  <a:pt x="105" y="188"/>
                </a:lnTo>
                <a:lnTo>
                  <a:pt x="94" y="197"/>
                </a:lnTo>
                <a:lnTo>
                  <a:pt x="84" y="206"/>
                </a:lnTo>
                <a:lnTo>
                  <a:pt x="76" y="218"/>
                </a:lnTo>
                <a:lnTo>
                  <a:pt x="67" y="230"/>
                </a:lnTo>
                <a:close/>
                <a:moveTo>
                  <a:pt x="24" y="138"/>
                </a:moveTo>
                <a:lnTo>
                  <a:pt x="24" y="138"/>
                </a:lnTo>
                <a:lnTo>
                  <a:pt x="21" y="139"/>
                </a:lnTo>
                <a:lnTo>
                  <a:pt x="20" y="143"/>
                </a:lnTo>
                <a:lnTo>
                  <a:pt x="20" y="147"/>
                </a:lnTo>
                <a:lnTo>
                  <a:pt x="20" y="153"/>
                </a:lnTo>
                <a:lnTo>
                  <a:pt x="24" y="173"/>
                </a:lnTo>
                <a:lnTo>
                  <a:pt x="124" y="53"/>
                </a:lnTo>
                <a:lnTo>
                  <a:pt x="111" y="63"/>
                </a:lnTo>
                <a:lnTo>
                  <a:pt x="98" y="76"/>
                </a:lnTo>
                <a:lnTo>
                  <a:pt x="86" y="88"/>
                </a:lnTo>
                <a:lnTo>
                  <a:pt x="74" y="98"/>
                </a:lnTo>
                <a:lnTo>
                  <a:pt x="72" y="102"/>
                </a:lnTo>
                <a:lnTo>
                  <a:pt x="69" y="101"/>
                </a:lnTo>
                <a:lnTo>
                  <a:pt x="70" y="100"/>
                </a:lnTo>
                <a:lnTo>
                  <a:pt x="74" y="98"/>
                </a:lnTo>
                <a:lnTo>
                  <a:pt x="74" y="95"/>
                </a:lnTo>
                <a:lnTo>
                  <a:pt x="73" y="94"/>
                </a:lnTo>
                <a:lnTo>
                  <a:pt x="72" y="94"/>
                </a:lnTo>
                <a:lnTo>
                  <a:pt x="70" y="94"/>
                </a:lnTo>
                <a:lnTo>
                  <a:pt x="67" y="95"/>
                </a:lnTo>
                <a:lnTo>
                  <a:pt x="65" y="97"/>
                </a:lnTo>
                <a:lnTo>
                  <a:pt x="56" y="109"/>
                </a:lnTo>
                <a:lnTo>
                  <a:pt x="48" y="121"/>
                </a:lnTo>
                <a:lnTo>
                  <a:pt x="42" y="126"/>
                </a:lnTo>
                <a:lnTo>
                  <a:pt x="36" y="131"/>
                </a:lnTo>
                <a:lnTo>
                  <a:pt x="31" y="135"/>
                </a:lnTo>
                <a:lnTo>
                  <a:pt x="24" y="138"/>
                </a:lnTo>
                <a:close/>
                <a:moveTo>
                  <a:pt x="145" y="206"/>
                </a:moveTo>
                <a:lnTo>
                  <a:pt x="145" y="206"/>
                </a:lnTo>
                <a:lnTo>
                  <a:pt x="142" y="208"/>
                </a:lnTo>
                <a:lnTo>
                  <a:pt x="140" y="206"/>
                </a:lnTo>
                <a:lnTo>
                  <a:pt x="140" y="204"/>
                </a:lnTo>
                <a:lnTo>
                  <a:pt x="140" y="201"/>
                </a:lnTo>
                <a:lnTo>
                  <a:pt x="149" y="195"/>
                </a:lnTo>
                <a:lnTo>
                  <a:pt x="156" y="190"/>
                </a:lnTo>
                <a:lnTo>
                  <a:pt x="170" y="175"/>
                </a:lnTo>
                <a:lnTo>
                  <a:pt x="184" y="161"/>
                </a:lnTo>
                <a:lnTo>
                  <a:pt x="192" y="154"/>
                </a:lnTo>
                <a:lnTo>
                  <a:pt x="201" y="147"/>
                </a:lnTo>
                <a:lnTo>
                  <a:pt x="202" y="116"/>
                </a:lnTo>
                <a:lnTo>
                  <a:pt x="162" y="164"/>
                </a:lnTo>
                <a:lnTo>
                  <a:pt x="140" y="190"/>
                </a:lnTo>
                <a:lnTo>
                  <a:pt x="122" y="216"/>
                </a:lnTo>
                <a:lnTo>
                  <a:pt x="126" y="213"/>
                </a:lnTo>
                <a:lnTo>
                  <a:pt x="131" y="211"/>
                </a:lnTo>
                <a:lnTo>
                  <a:pt x="133" y="208"/>
                </a:lnTo>
                <a:lnTo>
                  <a:pt x="138" y="206"/>
                </a:lnTo>
                <a:lnTo>
                  <a:pt x="138" y="211"/>
                </a:lnTo>
                <a:lnTo>
                  <a:pt x="136" y="213"/>
                </a:lnTo>
                <a:lnTo>
                  <a:pt x="132" y="219"/>
                </a:lnTo>
                <a:lnTo>
                  <a:pt x="125" y="225"/>
                </a:lnTo>
                <a:lnTo>
                  <a:pt x="119" y="230"/>
                </a:lnTo>
                <a:lnTo>
                  <a:pt x="126" y="229"/>
                </a:lnTo>
                <a:lnTo>
                  <a:pt x="133" y="226"/>
                </a:lnTo>
                <a:lnTo>
                  <a:pt x="140" y="220"/>
                </a:lnTo>
                <a:lnTo>
                  <a:pt x="146" y="216"/>
                </a:lnTo>
                <a:lnTo>
                  <a:pt x="156" y="204"/>
                </a:lnTo>
                <a:lnTo>
                  <a:pt x="163" y="192"/>
                </a:lnTo>
                <a:lnTo>
                  <a:pt x="159" y="191"/>
                </a:lnTo>
                <a:lnTo>
                  <a:pt x="155" y="191"/>
                </a:lnTo>
                <a:lnTo>
                  <a:pt x="153" y="192"/>
                </a:lnTo>
                <a:lnTo>
                  <a:pt x="150" y="195"/>
                </a:lnTo>
                <a:lnTo>
                  <a:pt x="147" y="201"/>
                </a:lnTo>
                <a:lnTo>
                  <a:pt x="145" y="206"/>
                </a:lnTo>
                <a:close/>
                <a:moveTo>
                  <a:pt x="115" y="174"/>
                </a:moveTo>
                <a:lnTo>
                  <a:pt x="115" y="174"/>
                </a:lnTo>
                <a:lnTo>
                  <a:pt x="156" y="133"/>
                </a:lnTo>
                <a:lnTo>
                  <a:pt x="198" y="95"/>
                </a:lnTo>
                <a:lnTo>
                  <a:pt x="201" y="91"/>
                </a:lnTo>
                <a:lnTo>
                  <a:pt x="202" y="87"/>
                </a:lnTo>
                <a:lnTo>
                  <a:pt x="202" y="81"/>
                </a:lnTo>
                <a:lnTo>
                  <a:pt x="202" y="74"/>
                </a:lnTo>
                <a:lnTo>
                  <a:pt x="199" y="59"/>
                </a:lnTo>
                <a:lnTo>
                  <a:pt x="195" y="43"/>
                </a:lnTo>
                <a:lnTo>
                  <a:pt x="188" y="64"/>
                </a:lnTo>
                <a:lnTo>
                  <a:pt x="180" y="83"/>
                </a:lnTo>
                <a:lnTo>
                  <a:pt x="170" y="100"/>
                </a:lnTo>
                <a:lnTo>
                  <a:pt x="159" y="116"/>
                </a:lnTo>
                <a:lnTo>
                  <a:pt x="147" y="132"/>
                </a:lnTo>
                <a:lnTo>
                  <a:pt x="135" y="146"/>
                </a:lnTo>
                <a:lnTo>
                  <a:pt x="110" y="173"/>
                </a:lnTo>
                <a:lnTo>
                  <a:pt x="112" y="174"/>
                </a:lnTo>
                <a:lnTo>
                  <a:pt x="115" y="174"/>
                </a:lnTo>
                <a:close/>
                <a:moveTo>
                  <a:pt x="149" y="15"/>
                </a:moveTo>
                <a:lnTo>
                  <a:pt x="105" y="18"/>
                </a:lnTo>
                <a:lnTo>
                  <a:pt x="108" y="18"/>
                </a:lnTo>
                <a:lnTo>
                  <a:pt x="111" y="20"/>
                </a:lnTo>
                <a:lnTo>
                  <a:pt x="112" y="22"/>
                </a:lnTo>
                <a:lnTo>
                  <a:pt x="112" y="25"/>
                </a:lnTo>
                <a:lnTo>
                  <a:pt x="38" y="118"/>
                </a:lnTo>
                <a:lnTo>
                  <a:pt x="42" y="116"/>
                </a:lnTo>
                <a:lnTo>
                  <a:pt x="46" y="115"/>
                </a:lnTo>
                <a:lnTo>
                  <a:pt x="52" y="108"/>
                </a:lnTo>
                <a:lnTo>
                  <a:pt x="58" y="101"/>
                </a:lnTo>
                <a:lnTo>
                  <a:pt x="60" y="98"/>
                </a:lnTo>
                <a:lnTo>
                  <a:pt x="65" y="97"/>
                </a:lnTo>
                <a:lnTo>
                  <a:pt x="149" y="15"/>
                </a:lnTo>
                <a:close/>
                <a:moveTo>
                  <a:pt x="177" y="32"/>
                </a:moveTo>
                <a:lnTo>
                  <a:pt x="177" y="32"/>
                </a:lnTo>
                <a:lnTo>
                  <a:pt x="181" y="28"/>
                </a:lnTo>
                <a:lnTo>
                  <a:pt x="183" y="24"/>
                </a:lnTo>
                <a:lnTo>
                  <a:pt x="183" y="21"/>
                </a:lnTo>
                <a:lnTo>
                  <a:pt x="180" y="20"/>
                </a:lnTo>
                <a:lnTo>
                  <a:pt x="173" y="18"/>
                </a:lnTo>
                <a:lnTo>
                  <a:pt x="169" y="17"/>
                </a:lnTo>
                <a:lnTo>
                  <a:pt x="167" y="15"/>
                </a:lnTo>
                <a:lnTo>
                  <a:pt x="87" y="116"/>
                </a:lnTo>
                <a:lnTo>
                  <a:pt x="177" y="32"/>
                </a:lnTo>
                <a:close/>
                <a:moveTo>
                  <a:pt x="67" y="18"/>
                </a:moveTo>
                <a:lnTo>
                  <a:pt x="24" y="76"/>
                </a:lnTo>
                <a:lnTo>
                  <a:pt x="45" y="63"/>
                </a:lnTo>
                <a:lnTo>
                  <a:pt x="66" y="49"/>
                </a:lnTo>
                <a:lnTo>
                  <a:pt x="105" y="18"/>
                </a:lnTo>
                <a:lnTo>
                  <a:pt x="84" y="17"/>
                </a:lnTo>
                <a:lnTo>
                  <a:pt x="74" y="17"/>
                </a:lnTo>
                <a:lnTo>
                  <a:pt x="70" y="17"/>
                </a:lnTo>
                <a:lnTo>
                  <a:pt x="67" y="18"/>
                </a:lnTo>
                <a:close/>
                <a:moveTo>
                  <a:pt x="21" y="94"/>
                </a:moveTo>
                <a:lnTo>
                  <a:pt x="21" y="94"/>
                </a:lnTo>
                <a:lnTo>
                  <a:pt x="18" y="97"/>
                </a:lnTo>
                <a:lnTo>
                  <a:pt x="18" y="100"/>
                </a:lnTo>
                <a:lnTo>
                  <a:pt x="18" y="108"/>
                </a:lnTo>
                <a:lnTo>
                  <a:pt x="20" y="115"/>
                </a:lnTo>
                <a:lnTo>
                  <a:pt x="22" y="122"/>
                </a:lnTo>
                <a:lnTo>
                  <a:pt x="81" y="50"/>
                </a:lnTo>
                <a:lnTo>
                  <a:pt x="73" y="52"/>
                </a:lnTo>
                <a:lnTo>
                  <a:pt x="72" y="55"/>
                </a:lnTo>
                <a:lnTo>
                  <a:pt x="59" y="64"/>
                </a:lnTo>
                <a:lnTo>
                  <a:pt x="45" y="74"/>
                </a:lnTo>
                <a:lnTo>
                  <a:pt x="31" y="84"/>
                </a:lnTo>
                <a:lnTo>
                  <a:pt x="25" y="88"/>
                </a:lnTo>
                <a:lnTo>
                  <a:pt x="21" y="94"/>
                </a:lnTo>
                <a:close/>
                <a:moveTo>
                  <a:pt x="195" y="168"/>
                </a:moveTo>
                <a:lnTo>
                  <a:pt x="156" y="219"/>
                </a:lnTo>
                <a:lnTo>
                  <a:pt x="152" y="225"/>
                </a:lnTo>
                <a:lnTo>
                  <a:pt x="152" y="226"/>
                </a:lnTo>
                <a:lnTo>
                  <a:pt x="153" y="226"/>
                </a:lnTo>
                <a:lnTo>
                  <a:pt x="159" y="225"/>
                </a:lnTo>
                <a:lnTo>
                  <a:pt x="167" y="219"/>
                </a:lnTo>
                <a:lnTo>
                  <a:pt x="174" y="212"/>
                </a:lnTo>
                <a:lnTo>
                  <a:pt x="183" y="205"/>
                </a:lnTo>
                <a:lnTo>
                  <a:pt x="188" y="201"/>
                </a:lnTo>
                <a:lnTo>
                  <a:pt x="194" y="199"/>
                </a:lnTo>
                <a:lnTo>
                  <a:pt x="197" y="197"/>
                </a:lnTo>
                <a:lnTo>
                  <a:pt x="199" y="192"/>
                </a:lnTo>
                <a:lnTo>
                  <a:pt x="202" y="188"/>
                </a:lnTo>
                <a:lnTo>
                  <a:pt x="202" y="183"/>
                </a:lnTo>
                <a:lnTo>
                  <a:pt x="202" y="171"/>
                </a:lnTo>
                <a:lnTo>
                  <a:pt x="201" y="159"/>
                </a:lnTo>
                <a:lnTo>
                  <a:pt x="195" y="168"/>
                </a:lnTo>
                <a:close/>
                <a:moveTo>
                  <a:pt x="147" y="93"/>
                </a:moveTo>
                <a:lnTo>
                  <a:pt x="194" y="43"/>
                </a:lnTo>
                <a:lnTo>
                  <a:pt x="195" y="41"/>
                </a:lnTo>
                <a:lnTo>
                  <a:pt x="195" y="39"/>
                </a:lnTo>
                <a:lnTo>
                  <a:pt x="194" y="36"/>
                </a:lnTo>
                <a:lnTo>
                  <a:pt x="190" y="35"/>
                </a:lnTo>
                <a:lnTo>
                  <a:pt x="188" y="35"/>
                </a:lnTo>
                <a:lnTo>
                  <a:pt x="187" y="38"/>
                </a:lnTo>
                <a:lnTo>
                  <a:pt x="166" y="64"/>
                </a:lnTo>
                <a:lnTo>
                  <a:pt x="156" y="79"/>
                </a:lnTo>
                <a:lnTo>
                  <a:pt x="147" y="93"/>
                </a:lnTo>
                <a:close/>
                <a:moveTo>
                  <a:pt x="20" y="57"/>
                </a:moveTo>
                <a:lnTo>
                  <a:pt x="20" y="57"/>
                </a:lnTo>
                <a:lnTo>
                  <a:pt x="22" y="53"/>
                </a:lnTo>
                <a:lnTo>
                  <a:pt x="27" y="50"/>
                </a:lnTo>
                <a:lnTo>
                  <a:pt x="36" y="45"/>
                </a:lnTo>
                <a:lnTo>
                  <a:pt x="41" y="42"/>
                </a:lnTo>
                <a:lnTo>
                  <a:pt x="45" y="38"/>
                </a:lnTo>
                <a:lnTo>
                  <a:pt x="48" y="34"/>
                </a:lnTo>
                <a:lnTo>
                  <a:pt x="49" y="28"/>
                </a:lnTo>
                <a:lnTo>
                  <a:pt x="41" y="35"/>
                </a:lnTo>
                <a:lnTo>
                  <a:pt x="31" y="41"/>
                </a:lnTo>
                <a:lnTo>
                  <a:pt x="27" y="43"/>
                </a:lnTo>
                <a:lnTo>
                  <a:pt x="24" y="48"/>
                </a:lnTo>
                <a:lnTo>
                  <a:pt x="21" y="52"/>
                </a:lnTo>
                <a:lnTo>
                  <a:pt x="20" y="57"/>
                </a:lnTo>
                <a:close/>
                <a:moveTo>
                  <a:pt x="24" y="34"/>
                </a:moveTo>
                <a:lnTo>
                  <a:pt x="24" y="34"/>
                </a:lnTo>
                <a:lnTo>
                  <a:pt x="28" y="32"/>
                </a:lnTo>
                <a:lnTo>
                  <a:pt x="32" y="31"/>
                </a:lnTo>
                <a:lnTo>
                  <a:pt x="38" y="25"/>
                </a:lnTo>
                <a:lnTo>
                  <a:pt x="48" y="14"/>
                </a:lnTo>
                <a:lnTo>
                  <a:pt x="42" y="14"/>
                </a:lnTo>
                <a:lnTo>
                  <a:pt x="39" y="14"/>
                </a:lnTo>
                <a:lnTo>
                  <a:pt x="36" y="15"/>
                </a:lnTo>
                <a:lnTo>
                  <a:pt x="31" y="25"/>
                </a:lnTo>
                <a:lnTo>
                  <a:pt x="28" y="29"/>
                </a:lnTo>
                <a:lnTo>
                  <a:pt x="24" y="34"/>
                </a:lnTo>
                <a:close/>
                <a:moveTo>
                  <a:pt x="110" y="173"/>
                </a:moveTo>
                <a:lnTo>
                  <a:pt x="101" y="184"/>
                </a:lnTo>
                <a:lnTo>
                  <a:pt x="104" y="185"/>
                </a:lnTo>
                <a:lnTo>
                  <a:pt x="108" y="180"/>
                </a:lnTo>
                <a:lnTo>
                  <a:pt x="110" y="177"/>
                </a:lnTo>
                <a:lnTo>
                  <a:pt x="110" y="173"/>
                </a:ln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9055" name="任意多边形 1049054"/>
          <p:cNvSpPr/>
          <p:nvPr/>
        </p:nvSpPr>
        <p:spPr bwMode="auto">
          <a:xfrm>
            <a:off x="1323975" y="3744912"/>
            <a:ext cx="384175" cy="384175"/>
          </a:xfrm>
          <a:custGeom>
            <a:avLst/>
            <a:gdLst/>
            <a:ahLst/>
            <a:cxnLst/>
            <a:rect l="0" t="0" r="0" b="0"/>
            <a:pathLst>
              <a:path w="218" h="247">
                <a:moveTo>
                  <a:pt x="44" y="0"/>
                </a:moveTo>
                <a:lnTo>
                  <a:pt x="44" y="0"/>
                </a:lnTo>
                <a:lnTo>
                  <a:pt x="80" y="1"/>
                </a:lnTo>
                <a:lnTo>
                  <a:pt x="115" y="1"/>
                </a:lnTo>
                <a:lnTo>
                  <a:pt x="153" y="1"/>
                </a:lnTo>
                <a:lnTo>
                  <a:pt x="173" y="3"/>
                </a:lnTo>
                <a:lnTo>
                  <a:pt x="191" y="4"/>
                </a:lnTo>
                <a:lnTo>
                  <a:pt x="197" y="10"/>
                </a:lnTo>
                <a:lnTo>
                  <a:pt x="201" y="15"/>
                </a:lnTo>
                <a:lnTo>
                  <a:pt x="207" y="29"/>
                </a:lnTo>
                <a:lnTo>
                  <a:pt x="211" y="45"/>
                </a:lnTo>
                <a:lnTo>
                  <a:pt x="214" y="62"/>
                </a:lnTo>
                <a:lnTo>
                  <a:pt x="216" y="80"/>
                </a:lnTo>
                <a:lnTo>
                  <a:pt x="216" y="98"/>
                </a:lnTo>
                <a:lnTo>
                  <a:pt x="218" y="135"/>
                </a:lnTo>
                <a:lnTo>
                  <a:pt x="218" y="159"/>
                </a:lnTo>
                <a:lnTo>
                  <a:pt x="215" y="183"/>
                </a:lnTo>
                <a:lnTo>
                  <a:pt x="209" y="229"/>
                </a:lnTo>
                <a:lnTo>
                  <a:pt x="190" y="236"/>
                </a:lnTo>
                <a:lnTo>
                  <a:pt x="167" y="243"/>
                </a:lnTo>
                <a:lnTo>
                  <a:pt x="142" y="246"/>
                </a:lnTo>
                <a:lnTo>
                  <a:pt x="117" y="247"/>
                </a:lnTo>
                <a:lnTo>
                  <a:pt x="90" y="247"/>
                </a:lnTo>
                <a:lnTo>
                  <a:pt x="63" y="244"/>
                </a:lnTo>
                <a:lnTo>
                  <a:pt x="38" y="242"/>
                </a:lnTo>
                <a:lnTo>
                  <a:pt x="13" y="235"/>
                </a:lnTo>
                <a:lnTo>
                  <a:pt x="8" y="225"/>
                </a:lnTo>
                <a:lnTo>
                  <a:pt x="6" y="213"/>
                </a:lnTo>
                <a:lnTo>
                  <a:pt x="4" y="202"/>
                </a:lnTo>
                <a:lnTo>
                  <a:pt x="3" y="190"/>
                </a:lnTo>
                <a:lnTo>
                  <a:pt x="3" y="163"/>
                </a:lnTo>
                <a:lnTo>
                  <a:pt x="3" y="136"/>
                </a:lnTo>
                <a:lnTo>
                  <a:pt x="4" y="36"/>
                </a:lnTo>
                <a:lnTo>
                  <a:pt x="3" y="34"/>
                </a:lnTo>
                <a:lnTo>
                  <a:pt x="1" y="29"/>
                </a:lnTo>
                <a:lnTo>
                  <a:pt x="0" y="25"/>
                </a:lnTo>
                <a:lnTo>
                  <a:pt x="0" y="20"/>
                </a:lnTo>
                <a:lnTo>
                  <a:pt x="6" y="20"/>
                </a:lnTo>
                <a:lnTo>
                  <a:pt x="8" y="20"/>
                </a:lnTo>
                <a:lnTo>
                  <a:pt x="10" y="18"/>
                </a:lnTo>
                <a:lnTo>
                  <a:pt x="6" y="18"/>
                </a:lnTo>
                <a:lnTo>
                  <a:pt x="3" y="17"/>
                </a:lnTo>
                <a:lnTo>
                  <a:pt x="1" y="15"/>
                </a:lnTo>
                <a:lnTo>
                  <a:pt x="0" y="14"/>
                </a:lnTo>
                <a:lnTo>
                  <a:pt x="0" y="8"/>
                </a:lnTo>
                <a:lnTo>
                  <a:pt x="1" y="7"/>
                </a:lnTo>
                <a:lnTo>
                  <a:pt x="3" y="5"/>
                </a:lnTo>
                <a:lnTo>
                  <a:pt x="13" y="3"/>
                </a:lnTo>
                <a:lnTo>
                  <a:pt x="22" y="0"/>
                </a:lnTo>
                <a:lnTo>
                  <a:pt x="34" y="0"/>
                </a:lnTo>
                <a:lnTo>
                  <a:pt x="44" y="0"/>
                </a:lnTo>
                <a:close/>
                <a:moveTo>
                  <a:pt x="53" y="168"/>
                </a:moveTo>
                <a:lnTo>
                  <a:pt x="53" y="168"/>
                </a:lnTo>
                <a:lnTo>
                  <a:pt x="55" y="163"/>
                </a:lnTo>
                <a:lnTo>
                  <a:pt x="55" y="159"/>
                </a:lnTo>
                <a:lnTo>
                  <a:pt x="55" y="157"/>
                </a:lnTo>
                <a:lnTo>
                  <a:pt x="53" y="159"/>
                </a:lnTo>
                <a:lnTo>
                  <a:pt x="51" y="161"/>
                </a:lnTo>
                <a:lnTo>
                  <a:pt x="41" y="174"/>
                </a:lnTo>
                <a:lnTo>
                  <a:pt x="32" y="185"/>
                </a:lnTo>
                <a:lnTo>
                  <a:pt x="28" y="191"/>
                </a:lnTo>
                <a:lnTo>
                  <a:pt x="25" y="198"/>
                </a:lnTo>
                <a:lnTo>
                  <a:pt x="24" y="205"/>
                </a:lnTo>
                <a:lnTo>
                  <a:pt x="22" y="216"/>
                </a:lnTo>
                <a:lnTo>
                  <a:pt x="24" y="219"/>
                </a:lnTo>
                <a:lnTo>
                  <a:pt x="27" y="222"/>
                </a:lnTo>
                <a:lnTo>
                  <a:pt x="35" y="226"/>
                </a:lnTo>
                <a:lnTo>
                  <a:pt x="44" y="227"/>
                </a:lnTo>
                <a:lnTo>
                  <a:pt x="46" y="227"/>
                </a:lnTo>
                <a:lnTo>
                  <a:pt x="49" y="226"/>
                </a:lnTo>
                <a:lnTo>
                  <a:pt x="79" y="192"/>
                </a:lnTo>
                <a:lnTo>
                  <a:pt x="108" y="159"/>
                </a:lnTo>
                <a:lnTo>
                  <a:pt x="138" y="126"/>
                </a:lnTo>
                <a:lnTo>
                  <a:pt x="166" y="93"/>
                </a:lnTo>
                <a:lnTo>
                  <a:pt x="136" y="118"/>
                </a:lnTo>
                <a:lnTo>
                  <a:pt x="105" y="147"/>
                </a:lnTo>
                <a:lnTo>
                  <a:pt x="74" y="177"/>
                </a:lnTo>
                <a:lnTo>
                  <a:pt x="48" y="208"/>
                </a:lnTo>
                <a:lnTo>
                  <a:pt x="46" y="209"/>
                </a:lnTo>
                <a:lnTo>
                  <a:pt x="45" y="208"/>
                </a:lnTo>
                <a:lnTo>
                  <a:pt x="45" y="204"/>
                </a:lnTo>
                <a:lnTo>
                  <a:pt x="46" y="198"/>
                </a:lnTo>
                <a:lnTo>
                  <a:pt x="48" y="194"/>
                </a:lnTo>
                <a:lnTo>
                  <a:pt x="70" y="166"/>
                </a:lnTo>
                <a:lnTo>
                  <a:pt x="93" y="139"/>
                </a:lnTo>
                <a:lnTo>
                  <a:pt x="139" y="86"/>
                </a:lnTo>
                <a:lnTo>
                  <a:pt x="140" y="83"/>
                </a:lnTo>
                <a:lnTo>
                  <a:pt x="140" y="80"/>
                </a:lnTo>
                <a:lnTo>
                  <a:pt x="97" y="122"/>
                </a:lnTo>
                <a:lnTo>
                  <a:pt x="74" y="145"/>
                </a:lnTo>
                <a:lnTo>
                  <a:pt x="53" y="168"/>
                </a:lnTo>
                <a:close/>
                <a:moveTo>
                  <a:pt x="67" y="230"/>
                </a:moveTo>
                <a:lnTo>
                  <a:pt x="67" y="230"/>
                </a:lnTo>
                <a:lnTo>
                  <a:pt x="76" y="232"/>
                </a:lnTo>
                <a:lnTo>
                  <a:pt x="86" y="232"/>
                </a:lnTo>
                <a:lnTo>
                  <a:pt x="103" y="232"/>
                </a:lnTo>
                <a:lnTo>
                  <a:pt x="110" y="218"/>
                </a:lnTo>
                <a:lnTo>
                  <a:pt x="118" y="205"/>
                </a:lnTo>
                <a:lnTo>
                  <a:pt x="136" y="180"/>
                </a:lnTo>
                <a:lnTo>
                  <a:pt x="156" y="157"/>
                </a:lnTo>
                <a:lnTo>
                  <a:pt x="173" y="133"/>
                </a:lnTo>
                <a:lnTo>
                  <a:pt x="135" y="166"/>
                </a:lnTo>
                <a:lnTo>
                  <a:pt x="100" y="201"/>
                </a:lnTo>
                <a:lnTo>
                  <a:pt x="100" y="197"/>
                </a:lnTo>
                <a:lnTo>
                  <a:pt x="101" y="194"/>
                </a:lnTo>
                <a:lnTo>
                  <a:pt x="104" y="191"/>
                </a:lnTo>
                <a:lnTo>
                  <a:pt x="105" y="188"/>
                </a:lnTo>
                <a:lnTo>
                  <a:pt x="94" y="197"/>
                </a:lnTo>
                <a:lnTo>
                  <a:pt x="84" y="206"/>
                </a:lnTo>
                <a:lnTo>
                  <a:pt x="76" y="218"/>
                </a:lnTo>
                <a:lnTo>
                  <a:pt x="67" y="230"/>
                </a:lnTo>
                <a:close/>
                <a:moveTo>
                  <a:pt x="24" y="138"/>
                </a:moveTo>
                <a:lnTo>
                  <a:pt x="24" y="138"/>
                </a:lnTo>
                <a:lnTo>
                  <a:pt x="21" y="139"/>
                </a:lnTo>
                <a:lnTo>
                  <a:pt x="20" y="143"/>
                </a:lnTo>
                <a:lnTo>
                  <a:pt x="20" y="147"/>
                </a:lnTo>
                <a:lnTo>
                  <a:pt x="20" y="153"/>
                </a:lnTo>
                <a:lnTo>
                  <a:pt x="24" y="173"/>
                </a:lnTo>
                <a:lnTo>
                  <a:pt x="124" y="53"/>
                </a:lnTo>
                <a:lnTo>
                  <a:pt x="111" y="63"/>
                </a:lnTo>
                <a:lnTo>
                  <a:pt x="98" y="76"/>
                </a:lnTo>
                <a:lnTo>
                  <a:pt x="86" y="88"/>
                </a:lnTo>
                <a:lnTo>
                  <a:pt x="74" y="98"/>
                </a:lnTo>
                <a:lnTo>
                  <a:pt x="72" y="102"/>
                </a:lnTo>
                <a:lnTo>
                  <a:pt x="69" y="101"/>
                </a:lnTo>
                <a:lnTo>
                  <a:pt x="70" y="100"/>
                </a:lnTo>
                <a:lnTo>
                  <a:pt x="74" y="98"/>
                </a:lnTo>
                <a:lnTo>
                  <a:pt x="74" y="95"/>
                </a:lnTo>
                <a:lnTo>
                  <a:pt x="73" y="94"/>
                </a:lnTo>
                <a:lnTo>
                  <a:pt x="72" y="94"/>
                </a:lnTo>
                <a:lnTo>
                  <a:pt x="70" y="94"/>
                </a:lnTo>
                <a:lnTo>
                  <a:pt x="67" y="95"/>
                </a:lnTo>
                <a:lnTo>
                  <a:pt x="65" y="97"/>
                </a:lnTo>
                <a:lnTo>
                  <a:pt x="56" y="109"/>
                </a:lnTo>
                <a:lnTo>
                  <a:pt x="48" y="121"/>
                </a:lnTo>
                <a:lnTo>
                  <a:pt x="42" y="126"/>
                </a:lnTo>
                <a:lnTo>
                  <a:pt x="36" y="131"/>
                </a:lnTo>
                <a:lnTo>
                  <a:pt x="31" y="135"/>
                </a:lnTo>
                <a:lnTo>
                  <a:pt x="24" y="138"/>
                </a:lnTo>
                <a:close/>
                <a:moveTo>
                  <a:pt x="145" y="206"/>
                </a:moveTo>
                <a:lnTo>
                  <a:pt x="145" y="206"/>
                </a:lnTo>
                <a:lnTo>
                  <a:pt x="142" y="208"/>
                </a:lnTo>
                <a:lnTo>
                  <a:pt x="140" y="206"/>
                </a:lnTo>
                <a:lnTo>
                  <a:pt x="140" y="204"/>
                </a:lnTo>
                <a:lnTo>
                  <a:pt x="140" y="201"/>
                </a:lnTo>
                <a:lnTo>
                  <a:pt x="149" y="195"/>
                </a:lnTo>
                <a:lnTo>
                  <a:pt x="156" y="190"/>
                </a:lnTo>
                <a:lnTo>
                  <a:pt x="170" y="175"/>
                </a:lnTo>
                <a:lnTo>
                  <a:pt x="184" y="161"/>
                </a:lnTo>
                <a:lnTo>
                  <a:pt x="192" y="154"/>
                </a:lnTo>
                <a:lnTo>
                  <a:pt x="201" y="147"/>
                </a:lnTo>
                <a:lnTo>
                  <a:pt x="202" y="116"/>
                </a:lnTo>
                <a:lnTo>
                  <a:pt x="162" y="164"/>
                </a:lnTo>
                <a:lnTo>
                  <a:pt x="140" y="190"/>
                </a:lnTo>
                <a:lnTo>
                  <a:pt x="122" y="216"/>
                </a:lnTo>
                <a:lnTo>
                  <a:pt x="126" y="213"/>
                </a:lnTo>
                <a:lnTo>
                  <a:pt x="131" y="211"/>
                </a:lnTo>
                <a:lnTo>
                  <a:pt x="133" y="208"/>
                </a:lnTo>
                <a:lnTo>
                  <a:pt x="138" y="206"/>
                </a:lnTo>
                <a:lnTo>
                  <a:pt x="138" y="211"/>
                </a:lnTo>
                <a:lnTo>
                  <a:pt x="136" y="213"/>
                </a:lnTo>
                <a:lnTo>
                  <a:pt x="132" y="219"/>
                </a:lnTo>
                <a:lnTo>
                  <a:pt x="125" y="225"/>
                </a:lnTo>
                <a:lnTo>
                  <a:pt x="119" y="230"/>
                </a:lnTo>
                <a:lnTo>
                  <a:pt x="126" y="229"/>
                </a:lnTo>
                <a:lnTo>
                  <a:pt x="133" y="226"/>
                </a:lnTo>
                <a:lnTo>
                  <a:pt x="140" y="220"/>
                </a:lnTo>
                <a:lnTo>
                  <a:pt x="146" y="216"/>
                </a:lnTo>
                <a:lnTo>
                  <a:pt x="156" y="204"/>
                </a:lnTo>
                <a:lnTo>
                  <a:pt x="163" y="192"/>
                </a:lnTo>
                <a:lnTo>
                  <a:pt x="159" y="191"/>
                </a:lnTo>
                <a:lnTo>
                  <a:pt x="155" y="191"/>
                </a:lnTo>
                <a:lnTo>
                  <a:pt x="153" y="192"/>
                </a:lnTo>
                <a:lnTo>
                  <a:pt x="150" y="195"/>
                </a:lnTo>
                <a:lnTo>
                  <a:pt x="147" y="201"/>
                </a:lnTo>
                <a:lnTo>
                  <a:pt x="145" y="206"/>
                </a:lnTo>
                <a:close/>
                <a:moveTo>
                  <a:pt x="115" y="174"/>
                </a:moveTo>
                <a:lnTo>
                  <a:pt x="115" y="174"/>
                </a:lnTo>
                <a:lnTo>
                  <a:pt x="156" y="133"/>
                </a:lnTo>
                <a:lnTo>
                  <a:pt x="198" y="95"/>
                </a:lnTo>
                <a:lnTo>
                  <a:pt x="201" y="91"/>
                </a:lnTo>
                <a:lnTo>
                  <a:pt x="202" y="87"/>
                </a:lnTo>
                <a:lnTo>
                  <a:pt x="202" y="81"/>
                </a:lnTo>
                <a:lnTo>
                  <a:pt x="202" y="74"/>
                </a:lnTo>
                <a:lnTo>
                  <a:pt x="199" y="59"/>
                </a:lnTo>
                <a:lnTo>
                  <a:pt x="195" y="43"/>
                </a:lnTo>
                <a:lnTo>
                  <a:pt x="188" y="64"/>
                </a:lnTo>
                <a:lnTo>
                  <a:pt x="180" y="83"/>
                </a:lnTo>
                <a:lnTo>
                  <a:pt x="170" y="100"/>
                </a:lnTo>
                <a:lnTo>
                  <a:pt x="159" y="116"/>
                </a:lnTo>
                <a:lnTo>
                  <a:pt x="147" y="132"/>
                </a:lnTo>
                <a:lnTo>
                  <a:pt x="135" y="146"/>
                </a:lnTo>
                <a:lnTo>
                  <a:pt x="110" y="173"/>
                </a:lnTo>
                <a:lnTo>
                  <a:pt x="112" y="174"/>
                </a:lnTo>
                <a:lnTo>
                  <a:pt x="115" y="174"/>
                </a:lnTo>
                <a:close/>
                <a:moveTo>
                  <a:pt x="149" y="15"/>
                </a:moveTo>
                <a:lnTo>
                  <a:pt x="105" y="18"/>
                </a:lnTo>
                <a:lnTo>
                  <a:pt x="108" y="18"/>
                </a:lnTo>
                <a:lnTo>
                  <a:pt x="111" y="20"/>
                </a:lnTo>
                <a:lnTo>
                  <a:pt x="112" y="22"/>
                </a:lnTo>
                <a:lnTo>
                  <a:pt x="112" y="25"/>
                </a:lnTo>
                <a:lnTo>
                  <a:pt x="38" y="118"/>
                </a:lnTo>
                <a:lnTo>
                  <a:pt x="42" y="116"/>
                </a:lnTo>
                <a:lnTo>
                  <a:pt x="46" y="115"/>
                </a:lnTo>
                <a:lnTo>
                  <a:pt x="52" y="108"/>
                </a:lnTo>
                <a:lnTo>
                  <a:pt x="58" y="101"/>
                </a:lnTo>
                <a:lnTo>
                  <a:pt x="60" y="98"/>
                </a:lnTo>
                <a:lnTo>
                  <a:pt x="65" y="97"/>
                </a:lnTo>
                <a:lnTo>
                  <a:pt x="149" y="15"/>
                </a:lnTo>
                <a:close/>
                <a:moveTo>
                  <a:pt x="177" y="32"/>
                </a:moveTo>
                <a:lnTo>
                  <a:pt x="177" y="32"/>
                </a:lnTo>
                <a:lnTo>
                  <a:pt x="181" y="28"/>
                </a:lnTo>
                <a:lnTo>
                  <a:pt x="183" y="24"/>
                </a:lnTo>
                <a:lnTo>
                  <a:pt x="183" y="21"/>
                </a:lnTo>
                <a:lnTo>
                  <a:pt x="180" y="20"/>
                </a:lnTo>
                <a:lnTo>
                  <a:pt x="173" y="18"/>
                </a:lnTo>
                <a:lnTo>
                  <a:pt x="169" y="17"/>
                </a:lnTo>
                <a:lnTo>
                  <a:pt x="167" y="15"/>
                </a:lnTo>
                <a:lnTo>
                  <a:pt x="87" y="116"/>
                </a:lnTo>
                <a:lnTo>
                  <a:pt x="177" y="32"/>
                </a:lnTo>
                <a:close/>
                <a:moveTo>
                  <a:pt x="67" y="18"/>
                </a:moveTo>
                <a:lnTo>
                  <a:pt x="24" y="76"/>
                </a:lnTo>
                <a:lnTo>
                  <a:pt x="45" y="63"/>
                </a:lnTo>
                <a:lnTo>
                  <a:pt x="66" y="49"/>
                </a:lnTo>
                <a:lnTo>
                  <a:pt x="105" y="18"/>
                </a:lnTo>
                <a:lnTo>
                  <a:pt x="84" y="17"/>
                </a:lnTo>
                <a:lnTo>
                  <a:pt x="74" y="17"/>
                </a:lnTo>
                <a:lnTo>
                  <a:pt x="70" y="17"/>
                </a:lnTo>
                <a:lnTo>
                  <a:pt x="67" y="18"/>
                </a:lnTo>
                <a:close/>
                <a:moveTo>
                  <a:pt x="21" y="94"/>
                </a:moveTo>
                <a:lnTo>
                  <a:pt x="21" y="94"/>
                </a:lnTo>
                <a:lnTo>
                  <a:pt x="18" y="97"/>
                </a:lnTo>
                <a:lnTo>
                  <a:pt x="18" y="100"/>
                </a:lnTo>
                <a:lnTo>
                  <a:pt x="18" y="108"/>
                </a:lnTo>
                <a:lnTo>
                  <a:pt x="20" y="115"/>
                </a:lnTo>
                <a:lnTo>
                  <a:pt x="22" y="122"/>
                </a:lnTo>
                <a:lnTo>
                  <a:pt x="81" y="50"/>
                </a:lnTo>
                <a:lnTo>
                  <a:pt x="73" y="52"/>
                </a:lnTo>
                <a:lnTo>
                  <a:pt x="72" y="55"/>
                </a:lnTo>
                <a:lnTo>
                  <a:pt x="59" y="64"/>
                </a:lnTo>
                <a:lnTo>
                  <a:pt x="45" y="74"/>
                </a:lnTo>
                <a:lnTo>
                  <a:pt x="31" y="84"/>
                </a:lnTo>
                <a:lnTo>
                  <a:pt x="25" y="88"/>
                </a:lnTo>
                <a:lnTo>
                  <a:pt x="21" y="94"/>
                </a:lnTo>
                <a:close/>
                <a:moveTo>
                  <a:pt x="195" y="168"/>
                </a:moveTo>
                <a:lnTo>
                  <a:pt x="156" y="219"/>
                </a:lnTo>
                <a:lnTo>
                  <a:pt x="152" y="225"/>
                </a:lnTo>
                <a:lnTo>
                  <a:pt x="152" y="226"/>
                </a:lnTo>
                <a:lnTo>
                  <a:pt x="153" y="226"/>
                </a:lnTo>
                <a:lnTo>
                  <a:pt x="159" y="225"/>
                </a:lnTo>
                <a:lnTo>
                  <a:pt x="167" y="219"/>
                </a:lnTo>
                <a:lnTo>
                  <a:pt x="174" y="212"/>
                </a:lnTo>
                <a:lnTo>
                  <a:pt x="183" y="205"/>
                </a:lnTo>
                <a:lnTo>
                  <a:pt x="188" y="201"/>
                </a:lnTo>
                <a:lnTo>
                  <a:pt x="194" y="199"/>
                </a:lnTo>
                <a:lnTo>
                  <a:pt x="197" y="197"/>
                </a:lnTo>
                <a:lnTo>
                  <a:pt x="199" y="192"/>
                </a:lnTo>
                <a:lnTo>
                  <a:pt x="202" y="188"/>
                </a:lnTo>
                <a:lnTo>
                  <a:pt x="202" y="183"/>
                </a:lnTo>
                <a:lnTo>
                  <a:pt x="202" y="171"/>
                </a:lnTo>
                <a:lnTo>
                  <a:pt x="201" y="159"/>
                </a:lnTo>
                <a:lnTo>
                  <a:pt x="195" y="168"/>
                </a:lnTo>
                <a:close/>
                <a:moveTo>
                  <a:pt x="147" y="93"/>
                </a:moveTo>
                <a:lnTo>
                  <a:pt x="194" y="43"/>
                </a:lnTo>
                <a:lnTo>
                  <a:pt x="195" y="41"/>
                </a:lnTo>
                <a:lnTo>
                  <a:pt x="195" y="39"/>
                </a:lnTo>
                <a:lnTo>
                  <a:pt x="194" y="36"/>
                </a:lnTo>
                <a:lnTo>
                  <a:pt x="190" y="35"/>
                </a:lnTo>
                <a:lnTo>
                  <a:pt x="188" y="35"/>
                </a:lnTo>
                <a:lnTo>
                  <a:pt x="187" y="38"/>
                </a:lnTo>
                <a:lnTo>
                  <a:pt x="166" y="64"/>
                </a:lnTo>
                <a:lnTo>
                  <a:pt x="156" y="79"/>
                </a:lnTo>
                <a:lnTo>
                  <a:pt x="147" y="93"/>
                </a:lnTo>
                <a:close/>
                <a:moveTo>
                  <a:pt x="20" y="57"/>
                </a:moveTo>
                <a:lnTo>
                  <a:pt x="20" y="57"/>
                </a:lnTo>
                <a:lnTo>
                  <a:pt x="22" y="53"/>
                </a:lnTo>
                <a:lnTo>
                  <a:pt x="27" y="50"/>
                </a:lnTo>
                <a:lnTo>
                  <a:pt x="36" y="45"/>
                </a:lnTo>
                <a:lnTo>
                  <a:pt x="41" y="42"/>
                </a:lnTo>
                <a:lnTo>
                  <a:pt x="45" y="38"/>
                </a:lnTo>
                <a:lnTo>
                  <a:pt x="48" y="34"/>
                </a:lnTo>
                <a:lnTo>
                  <a:pt x="49" y="28"/>
                </a:lnTo>
                <a:lnTo>
                  <a:pt x="41" y="35"/>
                </a:lnTo>
                <a:lnTo>
                  <a:pt x="31" y="41"/>
                </a:lnTo>
                <a:lnTo>
                  <a:pt x="27" y="43"/>
                </a:lnTo>
                <a:lnTo>
                  <a:pt x="24" y="48"/>
                </a:lnTo>
                <a:lnTo>
                  <a:pt x="21" y="52"/>
                </a:lnTo>
                <a:lnTo>
                  <a:pt x="20" y="57"/>
                </a:lnTo>
                <a:close/>
                <a:moveTo>
                  <a:pt x="24" y="34"/>
                </a:moveTo>
                <a:lnTo>
                  <a:pt x="24" y="34"/>
                </a:lnTo>
                <a:lnTo>
                  <a:pt x="28" y="32"/>
                </a:lnTo>
                <a:lnTo>
                  <a:pt x="32" y="31"/>
                </a:lnTo>
                <a:lnTo>
                  <a:pt x="38" y="25"/>
                </a:lnTo>
                <a:lnTo>
                  <a:pt x="48" y="14"/>
                </a:lnTo>
                <a:lnTo>
                  <a:pt x="42" y="14"/>
                </a:lnTo>
                <a:lnTo>
                  <a:pt x="39" y="14"/>
                </a:lnTo>
                <a:lnTo>
                  <a:pt x="36" y="15"/>
                </a:lnTo>
                <a:lnTo>
                  <a:pt x="31" y="25"/>
                </a:lnTo>
                <a:lnTo>
                  <a:pt x="28" y="29"/>
                </a:lnTo>
                <a:lnTo>
                  <a:pt x="24" y="34"/>
                </a:lnTo>
                <a:close/>
                <a:moveTo>
                  <a:pt x="110" y="173"/>
                </a:moveTo>
                <a:lnTo>
                  <a:pt x="101" y="184"/>
                </a:lnTo>
                <a:lnTo>
                  <a:pt x="104" y="185"/>
                </a:lnTo>
                <a:lnTo>
                  <a:pt x="108" y="180"/>
                </a:lnTo>
                <a:lnTo>
                  <a:pt x="110" y="177"/>
                </a:lnTo>
                <a:lnTo>
                  <a:pt x="110" y="173"/>
                </a:ln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9056" name="任意多边形 1049055"/>
          <p:cNvSpPr/>
          <p:nvPr/>
        </p:nvSpPr>
        <p:spPr bwMode="auto">
          <a:xfrm>
            <a:off x="5607050" y="3744912"/>
            <a:ext cx="384175" cy="384175"/>
          </a:xfrm>
          <a:custGeom>
            <a:avLst/>
            <a:gdLst/>
            <a:ahLst/>
            <a:cxnLst/>
            <a:rect l="0" t="0" r="0" b="0"/>
            <a:pathLst>
              <a:path w="225" h="253">
                <a:moveTo>
                  <a:pt x="48" y="3"/>
                </a:moveTo>
                <a:lnTo>
                  <a:pt x="48" y="3"/>
                </a:lnTo>
                <a:lnTo>
                  <a:pt x="67" y="1"/>
                </a:lnTo>
                <a:lnTo>
                  <a:pt x="87" y="0"/>
                </a:lnTo>
                <a:lnTo>
                  <a:pt x="126" y="0"/>
                </a:lnTo>
                <a:lnTo>
                  <a:pt x="166" y="3"/>
                </a:lnTo>
                <a:lnTo>
                  <a:pt x="205" y="7"/>
                </a:lnTo>
                <a:lnTo>
                  <a:pt x="209" y="7"/>
                </a:lnTo>
                <a:lnTo>
                  <a:pt x="212" y="10"/>
                </a:lnTo>
                <a:lnTo>
                  <a:pt x="215" y="13"/>
                </a:lnTo>
                <a:lnTo>
                  <a:pt x="216" y="17"/>
                </a:lnTo>
                <a:lnTo>
                  <a:pt x="218" y="25"/>
                </a:lnTo>
                <a:lnTo>
                  <a:pt x="218" y="34"/>
                </a:lnTo>
                <a:lnTo>
                  <a:pt x="218" y="60"/>
                </a:lnTo>
                <a:lnTo>
                  <a:pt x="219" y="87"/>
                </a:lnTo>
                <a:lnTo>
                  <a:pt x="222" y="141"/>
                </a:lnTo>
                <a:lnTo>
                  <a:pt x="223" y="166"/>
                </a:lnTo>
                <a:lnTo>
                  <a:pt x="225" y="191"/>
                </a:lnTo>
                <a:lnTo>
                  <a:pt x="223" y="216"/>
                </a:lnTo>
                <a:lnTo>
                  <a:pt x="220" y="240"/>
                </a:lnTo>
                <a:lnTo>
                  <a:pt x="220" y="243"/>
                </a:lnTo>
                <a:lnTo>
                  <a:pt x="218" y="246"/>
                </a:lnTo>
                <a:lnTo>
                  <a:pt x="213" y="249"/>
                </a:lnTo>
                <a:lnTo>
                  <a:pt x="208" y="252"/>
                </a:lnTo>
                <a:lnTo>
                  <a:pt x="202" y="252"/>
                </a:lnTo>
                <a:lnTo>
                  <a:pt x="156" y="253"/>
                </a:lnTo>
                <a:lnTo>
                  <a:pt x="111" y="252"/>
                </a:lnTo>
                <a:lnTo>
                  <a:pt x="65" y="249"/>
                </a:lnTo>
                <a:lnTo>
                  <a:pt x="43" y="246"/>
                </a:lnTo>
                <a:lnTo>
                  <a:pt x="21" y="242"/>
                </a:lnTo>
                <a:lnTo>
                  <a:pt x="14" y="219"/>
                </a:lnTo>
                <a:lnTo>
                  <a:pt x="8" y="194"/>
                </a:lnTo>
                <a:lnTo>
                  <a:pt x="4" y="166"/>
                </a:lnTo>
                <a:lnTo>
                  <a:pt x="1" y="138"/>
                </a:lnTo>
                <a:lnTo>
                  <a:pt x="0" y="108"/>
                </a:lnTo>
                <a:lnTo>
                  <a:pt x="1" y="79"/>
                </a:lnTo>
                <a:lnTo>
                  <a:pt x="4" y="51"/>
                </a:lnTo>
                <a:lnTo>
                  <a:pt x="8" y="22"/>
                </a:lnTo>
                <a:lnTo>
                  <a:pt x="7" y="22"/>
                </a:lnTo>
                <a:lnTo>
                  <a:pt x="5" y="21"/>
                </a:lnTo>
                <a:lnTo>
                  <a:pt x="4" y="17"/>
                </a:lnTo>
                <a:lnTo>
                  <a:pt x="4" y="13"/>
                </a:lnTo>
                <a:lnTo>
                  <a:pt x="8" y="11"/>
                </a:lnTo>
                <a:lnTo>
                  <a:pt x="48" y="3"/>
                </a:lnTo>
                <a:close/>
                <a:moveTo>
                  <a:pt x="21" y="22"/>
                </a:moveTo>
                <a:lnTo>
                  <a:pt x="21" y="22"/>
                </a:lnTo>
                <a:lnTo>
                  <a:pt x="20" y="51"/>
                </a:lnTo>
                <a:lnTo>
                  <a:pt x="20" y="77"/>
                </a:lnTo>
                <a:lnTo>
                  <a:pt x="22" y="128"/>
                </a:lnTo>
                <a:lnTo>
                  <a:pt x="29" y="229"/>
                </a:lnTo>
                <a:lnTo>
                  <a:pt x="70" y="235"/>
                </a:lnTo>
                <a:lnTo>
                  <a:pt x="111" y="237"/>
                </a:lnTo>
                <a:lnTo>
                  <a:pt x="153" y="237"/>
                </a:lnTo>
                <a:lnTo>
                  <a:pt x="194" y="235"/>
                </a:lnTo>
                <a:lnTo>
                  <a:pt x="198" y="233"/>
                </a:lnTo>
                <a:lnTo>
                  <a:pt x="202" y="232"/>
                </a:lnTo>
                <a:lnTo>
                  <a:pt x="205" y="228"/>
                </a:lnTo>
                <a:lnTo>
                  <a:pt x="208" y="223"/>
                </a:lnTo>
                <a:lnTo>
                  <a:pt x="209" y="214"/>
                </a:lnTo>
                <a:lnTo>
                  <a:pt x="211" y="204"/>
                </a:lnTo>
                <a:lnTo>
                  <a:pt x="206" y="111"/>
                </a:lnTo>
                <a:lnTo>
                  <a:pt x="205" y="65"/>
                </a:lnTo>
                <a:lnTo>
                  <a:pt x="202" y="20"/>
                </a:lnTo>
                <a:lnTo>
                  <a:pt x="167" y="17"/>
                </a:lnTo>
                <a:lnTo>
                  <a:pt x="132" y="15"/>
                </a:lnTo>
                <a:lnTo>
                  <a:pt x="98" y="15"/>
                </a:lnTo>
                <a:lnTo>
                  <a:pt x="65" y="17"/>
                </a:lnTo>
                <a:lnTo>
                  <a:pt x="43" y="18"/>
                </a:lnTo>
                <a:lnTo>
                  <a:pt x="32" y="20"/>
                </a:lnTo>
                <a:lnTo>
                  <a:pt x="21" y="22"/>
                </a:ln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9057" name="任意多边形 1049056"/>
          <p:cNvSpPr/>
          <p:nvPr/>
        </p:nvSpPr>
        <p:spPr bwMode="auto">
          <a:xfrm>
            <a:off x="5127625" y="3744912"/>
            <a:ext cx="384175" cy="384175"/>
          </a:xfrm>
          <a:custGeom>
            <a:avLst/>
            <a:gdLst/>
            <a:ahLst/>
            <a:cxnLst/>
            <a:rect l="0" t="0" r="0" b="0"/>
            <a:pathLst>
              <a:path w="225" h="253">
                <a:moveTo>
                  <a:pt x="48" y="3"/>
                </a:moveTo>
                <a:lnTo>
                  <a:pt x="48" y="3"/>
                </a:lnTo>
                <a:lnTo>
                  <a:pt x="67" y="1"/>
                </a:lnTo>
                <a:lnTo>
                  <a:pt x="87" y="0"/>
                </a:lnTo>
                <a:lnTo>
                  <a:pt x="126" y="0"/>
                </a:lnTo>
                <a:lnTo>
                  <a:pt x="166" y="3"/>
                </a:lnTo>
                <a:lnTo>
                  <a:pt x="205" y="7"/>
                </a:lnTo>
                <a:lnTo>
                  <a:pt x="209" y="7"/>
                </a:lnTo>
                <a:lnTo>
                  <a:pt x="212" y="10"/>
                </a:lnTo>
                <a:lnTo>
                  <a:pt x="215" y="13"/>
                </a:lnTo>
                <a:lnTo>
                  <a:pt x="216" y="17"/>
                </a:lnTo>
                <a:lnTo>
                  <a:pt x="218" y="25"/>
                </a:lnTo>
                <a:lnTo>
                  <a:pt x="218" y="34"/>
                </a:lnTo>
                <a:lnTo>
                  <a:pt x="218" y="60"/>
                </a:lnTo>
                <a:lnTo>
                  <a:pt x="219" y="87"/>
                </a:lnTo>
                <a:lnTo>
                  <a:pt x="222" y="141"/>
                </a:lnTo>
                <a:lnTo>
                  <a:pt x="223" y="166"/>
                </a:lnTo>
                <a:lnTo>
                  <a:pt x="225" y="191"/>
                </a:lnTo>
                <a:lnTo>
                  <a:pt x="223" y="216"/>
                </a:lnTo>
                <a:lnTo>
                  <a:pt x="220" y="240"/>
                </a:lnTo>
                <a:lnTo>
                  <a:pt x="220" y="243"/>
                </a:lnTo>
                <a:lnTo>
                  <a:pt x="218" y="246"/>
                </a:lnTo>
                <a:lnTo>
                  <a:pt x="213" y="249"/>
                </a:lnTo>
                <a:lnTo>
                  <a:pt x="208" y="252"/>
                </a:lnTo>
                <a:lnTo>
                  <a:pt x="202" y="252"/>
                </a:lnTo>
                <a:lnTo>
                  <a:pt x="156" y="253"/>
                </a:lnTo>
                <a:lnTo>
                  <a:pt x="111" y="252"/>
                </a:lnTo>
                <a:lnTo>
                  <a:pt x="65" y="249"/>
                </a:lnTo>
                <a:lnTo>
                  <a:pt x="43" y="246"/>
                </a:lnTo>
                <a:lnTo>
                  <a:pt x="21" y="242"/>
                </a:lnTo>
                <a:lnTo>
                  <a:pt x="14" y="219"/>
                </a:lnTo>
                <a:lnTo>
                  <a:pt x="8" y="194"/>
                </a:lnTo>
                <a:lnTo>
                  <a:pt x="4" y="166"/>
                </a:lnTo>
                <a:lnTo>
                  <a:pt x="1" y="138"/>
                </a:lnTo>
                <a:lnTo>
                  <a:pt x="0" y="108"/>
                </a:lnTo>
                <a:lnTo>
                  <a:pt x="1" y="79"/>
                </a:lnTo>
                <a:lnTo>
                  <a:pt x="4" y="51"/>
                </a:lnTo>
                <a:lnTo>
                  <a:pt x="8" y="22"/>
                </a:lnTo>
                <a:lnTo>
                  <a:pt x="7" y="22"/>
                </a:lnTo>
                <a:lnTo>
                  <a:pt x="5" y="21"/>
                </a:lnTo>
                <a:lnTo>
                  <a:pt x="4" y="17"/>
                </a:lnTo>
                <a:lnTo>
                  <a:pt x="4" y="13"/>
                </a:lnTo>
                <a:lnTo>
                  <a:pt x="8" y="11"/>
                </a:lnTo>
                <a:lnTo>
                  <a:pt x="48" y="3"/>
                </a:lnTo>
                <a:close/>
                <a:moveTo>
                  <a:pt x="21" y="22"/>
                </a:moveTo>
                <a:lnTo>
                  <a:pt x="21" y="22"/>
                </a:lnTo>
                <a:lnTo>
                  <a:pt x="20" y="51"/>
                </a:lnTo>
                <a:lnTo>
                  <a:pt x="20" y="77"/>
                </a:lnTo>
                <a:lnTo>
                  <a:pt x="22" y="128"/>
                </a:lnTo>
                <a:lnTo>
                  <a:pt x="29" y="229"/>
                </a:lnTo>
                <a:lnTo>
                  <a:pt x="70" y="235"/>
                </a:lnTo>
                <a:lnTo>
                  <a:pt x="111" y="237"/>
                </a:lnTo>
                <a:lnTo>
                  <a:pt x="153" y="237"/>
                </a:lnTo>
                <a:lnTo>
                  <a:pt x="194" y="235"/>
                </a:lnTo>
                <a:lnTo>
                  <a:pt x="198" y="233"/>
                </a:lnTo>
                <a:lnTo>
                  <a:pt x="202" y="232"/>
                </a:lnTo>
                <a:lnTo>
                  <a:pt x="205" y="228"/>
                </a:lnTo>
                <a:lnTo>
                  <a:pt x="208" y="223"/>
                </a:lnTo>
                <a:lnTo>
                  <a:pt x="209" y="214"/>
                </a:lnTo>
                <a:lnTo>
                  <a:pt x="211" y="204"/>
                </a:lnTo>
                <a:lnTo>
                  <a:pt x="206" y="111"/>
                </a:lnTo>
                <a:lnTo>
                  <a:pt x="205" y="65"/>
                </a:lnTo>
                <a:lnTo>
                  <a:pt x="202" y="20"/>
                </a:lnTo>
                <a:lnTo>
                  <a:pt x="167" y="17"/>
                </a:lnTo>
                <a:lnTo>
                  <a:pt x="132" y="15"/>
                </a:lnTo>
                <a:lnTo>
                  <a:pt x="98" y="15"/>
                </a:lnTo>
                <a:lnTo>
                  <a:pt x="65" y="17"/>
                </a:lnTo>
                <a:lnTo>
                  <a:pt x="43" y="18"/>
                </a:lnTo>
                <a:lnTo>
                  <a:pt x="32" y="20"/>
                </a:lnTo>
                <a:lnTo>
                  <a:pt x="21" y="22"/>
                </a:ln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9058" name="文本框 1049057" descr="#clear#"/>
          <p:cNvSpPr txBox="1"/>
          <p:nvPr/>
        </p:nvSpPr>
        <p:spPr>
          <a:xfrm>
            <a:off x="6348412" y="3138487"/>
            <a:ext cx="1736725" cy="132397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8000">
                <a:solidFill>
                  <a:srgbClr val="D7816C"/>
                </a:solidFill>
                <a:latin typeface="方正静蕾简体" pitchFamily="2" charset="-122"/>
                <a:ea typeface="方正静蕾简体" pitchFamily="2" charset="-122"/>
              </a:rPr>
              <a:t>60</a:t>
            </a:r>
            <a:r>
              <a:rPr lang="en-US" altLang="zh-CN" sz="3200">
                <a:solidFill>
                  <a:srgbClr val="D7816C"/>
                </a:solidFill>
                <a:latin typeface="方正静蕾简体" pitchFamily="2" charset="-122"/>
                <a:ea typeface="方正静蕾简体" pitchFamily="2" charset="-122"/>
              </a:rPr>
              <a:t>%</a:t>
            </a:r>
          </a:p>
        </p:txBody>
      </p:sp>
      <p:sp>
        <p:nvSpPr>
          <p:cNvPr id="1049059" name="矩形 1049058" descr="#clear#"/>
          <p:cNvSpPr/>
          <p:nvPr/>
        </p:nvSpPr>
        <p:spPr>
          <a:xfrm>
            <a:off x="7775575" y="3632200"/>
            <a:ext cx="3429000" cy="747712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4572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9144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3716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18288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lvl="0" eaLnBrk="1" latinLnBrk="1" hangingPunct="1"/>
            <a:r>
              <a:rPr lang="en-US" altLang="zh-CN" sz="2100">
                <a:latin typeface="方正静蕾简体" pitchFamily="2" charset="-122"/>
                <a:ea typeface="方正静蕾简体" pitchFamily="2" charset="-122"/>
              </a:rPr>
              <a:t>A designer can use default text to simulate</a:t>
            </a:r>
          </a:p>
        </p:txBody>
      </p:sp>
      <p:sp>
        <p:nvSpPr>
          <p:cNvPr id="1049060" name="矩形 1049059" descr="#clear#"/>
          <p:cNvSpPr/>
          <p:nvPr/>
        </p:nvSpPr>
        <p:spPr>
          <a:xfrm>
            <a:off x="7775575" y="3294062"/>
            <a:ext cx="1797050" cy="461962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 b="1">
                <a:latin typeface="方正静蕾简体" pitchFamily="2" charset="-122"/>
                <a:ea typeface="方正静蕾简体" pitchFamily="2" charset="-122"/>
              </a:rPr>
              <a:t>ADD TITLE HERE</a:t>
            </a:r>
          </a:p>
        </p:txBody>
      </p:sp>
      <p:sp>
        <p:nvSpPr>
          <p:cNvPr id="1049061" name="任意多边形 1049060"/>
          <p:cNvSpPr/>
          <p:nvPr/>
        </p:nvSpPr>
        <p:spPr bwMode="auto">
          <a:xfrm>
            <a:off x="2752725" y="5146675"/>
            <a:ext cx="384175" cy="384175"/>
          </a:xfrm>
          <a:custGeom>
            <a:avLst/>
            <a:gdLst/>
            <a:ahLst/>
            <a:cxnLst/>
            <a:rect l="0" t="0" r="0" b="0"/>
            <a:pathLst>
              <a:path w="218" h="247">
                <a:moveTo>
                  <a:pt x="44" y="0"/>
                </a:moveTo>
                <a:lnTo>
                  <a:pt x="44" y="0"/>
                </a:lnTo>
                <a:lnTo>
                  <a:pt x="80" y="1"/>
                </a:lnTo>
                <a:lnTo>
                  <a:pt x="115" y="1"/>
                </a:lnTo>
                <a:lnTo>
                  <a:pt x="153" y="1"/>
                </a:lnTo>
                <a:lnTo>
                  <a:pt x="173" y="3"/>
                </a:lnTo>
                <a:lnTo>
                  <a:pt x="191" y="4"/>
                </a:lnTo>
                <a:lnTo>
                  <a:pt x="197" y="10"/>
                </a:lnTo>
                <a:lnTo>
                  <a:pt x="201" y="15"/>
                </a:lnTo>
                <a:lnTo>
                  <a:pt x="207" y="29"/>
                </a:lnTo>
                <a:lnTo>
                  <a:pt x="211" y="45"/>
                </a:lnTo>
                <a:lnTo>
                  <a:pt x="214" y="62"/>
                </a:lnTo>
                <a:lnTo>
                  <a:pt x="216" y="80"/>
                </a:lnTo>
                <a:lnTo>
                  <a:pt x="216" y="98"/>
                </a:lnTo>
                <a:lnTo>
                  <a:pt x="218" y="135"/>
                </a:lnTo>
                <a:lnTo>
                  <a:pt x="218" y="159"/>
                </a:lnTo>
                <a:lnTo>
                  <a:pt x="215" y="183"/>
                </a:lnTo>
                <a:lnTo>
                  <a:pt x="209" y="229"/>
                </a:lnTo>
                <a:lnTo>
                  <a:pt x="190" y="236"/>
                </a:lnTo>
                <a:lnTo>
                  <a:pt x="167" y="243"/>
                </a:lnTo>
                <a:lnTo>
                  <a:pt x="142" y="246"/>
                </a:lnTo>
                <a:lnTo>
                  <a:pt x="117" y="247"/>
                </a:lnTo>
                <a:lnTo>
                  <a:pt x="90" y="247"/>
                </a:lnTo>
                <a:lnTo>
                  <a:pt x="63" y="244"/>
                </a:lnTo>
                <a:lnTo>
                  <a:pt x="38" y="242"/>
                </a:lnTo>
                <a:lnTo>
                  <a:pt x="13" y="235"/>
                </a:lnTo>
                <a:lnTo>
                  <a:pt x="8" y="225"/>
                </a:lnTo>
                <a:lnTo>
                  <a:pt x="6" y="213"/>
                </a:lnTo>
                <a:lnTo>
                  <a:pt x="4" y="202"/>
                </a:lnTo>
                <a:lnTo>
                  <a:pt x="3" y="190"/>
                </a:lnTo>
                <a:lnTo>
                  <a:pt x="3" y="163"/>
                </a:lnTo>
                <a:lnTo>
                  <a:pt x="3" y="136"/>
                </a:lnTo>
                <a:lnTo>
                  <a:pt x="4" y="36"/>
                </a:lnTo>
                <a:lnTo>
                  <a:pt x="3" y="34"/>
                </a:lnTo>
                <a:lnTo>
                  <a:pt x="1" y="29"/>
                </a:lnTo>
                <a:lnTo>
                  <a:pt x="0" y="25"/>
                </a:lnTo>
                <a:lnTo>
                  <a:pt x="0" y="20"/>
                </a:lnTo>
                <a:lnTo>
                  <a:pt x="6" y="20"/>
                </a:lnTo>
                <a:lnTo>
                  <a:pt x="8" y="20"/>
                </a:lnTo>
                <a:lnTo>
                  <a:pt x="10" y="18"/>
                </a:lnTo>
                <a:lnTo>
                  <a:pt x="6" y="18"/>
                </a:lnTo>
                <a:lnTo>
                  <a:pt x="3" y="17"/>
                </a:lnTo>
                <a:lnTo>
                  <a:pt x="1" y="15"/>
                </a:lnTo>
                <a:lnTo>
                  <a:pt x="0" y="14"/>
                </a:lnTo>
                <a:lnTo>
                  <a:pt x="0" y="8"/>
                </a:lnTo>
                <a:lnTo>
                  <a:pt x="1" y="7"/>
                </a:lnTo>
                <a:lnTo>
                  <a:pt x="3" y="5"/>
                </a:lnTo>
                <a:lnTo>
                  <a:pt x="13" y="3"/>
                </a:lnTo>
                <a:lnTo>
                  <a:pt x="22" y="0"/>
                </a:lnTo>
                <a:lnTo>
                  <a:pt x="34" y="0"/>
                </a:lnTo>
                <a:lnTo>
                  <a:pt x="44" y="0"/>
                </a:lnTo>
                <a:close/>
                <a:moveTo>
                  <a:pt x="53" y="168"/>
                </a:moveTo>
                <a:lnTo>
                  <a:pt x="53" y="168"/>
                </a:lnTo>
                <a:lnTo>
                  <a:pt x="55" y="163"/>
                </a:lnTo>
                <a:lnTo>
                  <a:pt x="55" y="159"/>
                </a:lnTo>
                <a:lnTo>
                  <a:pt x="55" y="157"/>
                </a:lnTo>
                <a:lnTo>
                  <a:pt x="53" y="159"/>
                </a:lnTo>
                <a:lnTo>
                  <a:pt x="51" y="161"/>
                </a:lnTo>
                <a:lnTo>
                  <a:pt x="41" y="174"/>
                </a:lnTo>
                <a:lnTo>
                  <a:pt x="32" y="185"/>
                </a:lnTo>
                <a:lnTo>
                  <a:pt x="28" y="191"/>
                </a:lnTo>
                <a:lnTo>
                  <a:pt x="25" y="198"/>
                </a:lnTo>
                <a:lnTo>
                  <a:pt x="24" y="205"/>
                </a:lnTo>
                <a:lnTo>
                  <a:pt x="22" y="216"/>
                </a:lnTo>
                <a:lnTo>
                  <a:pt x="24" y="219"/>
                </a:lnTo>
                <a:lnTo>
                  <a:pt x="27" y="222"/>
                </a:lnTo>
                <a:lnTo>
                  <a:pt x="35" y="226"/>
                </a:lnTo>
                <a:lnTo>
                  <a:pt x="44" y="227"/>
                </a:lnTo>
                <a:lnTo>
                  <a:pt x="46" y="227"/>
                </a:lnTo>
                <a:lnTo>
                  <a:pt x="49" y="226"/>
                </a:lnTo>
                <a:lnTo>
                  <a:pt x="79" y="192"/>
                </a:lnTo>
                <a:lnTo>
                  <a:pt x="108" y="159"/>
                </a:lnTo>
                <a:lnTo>
                  <a:pt x="138" y="126"/>
                </a:lnTo>
                <a:lnTo>
                  <a:pt x="166" y="93"/>
                </a:lnTo>
                <a:lnTo>
                  <a:pt x="136" y="118"/>
                </a:lnTo>
                <a:lnTo>
                  <a:pt x="105" y="147"/>
                </a:lnTo>
                <a:lnTo>
                  <a:pt x="74" y="177"/>
                </a:lnTo>
                <a:lnTo>
                  <a:pt x="48" y="208"/>
                </a:lnTo>
                <a:lnTo>
                  <a:pt x="46" y="209"/>
                </a:lnTo>
                <a:lnTo>
                  <a:pt x="45" y="208"/>
                </a:lnTo>
                <a:lnTo>
                  <a:pt x="45" y="204"/>
                </a:lnTo>
                <a:lnTo>
                  <a:pt x="46" y="198"/>
                </a:lnTo>
                <a:lnTo>
                  <a:pt x="48" y="194"/>
                </a:lnTo>
                <a:lnTo>
                  <a:pt x="70" y="166"/>
                </a:lnTo>
                <a:lnTo>
                  <a:pt x="93" y="139"/>
                </a:lnTo>
                <a:lnTo>
                  <a:pt x="139" y="86"/>
                </a:lnTo>
                <a:lnTo>
                  <a:pt x="140" y="83"/>
                </a:lnTo>
                <a:lnTo>
                  <a:pt x="140" y="80"/>
                </a:lnTo>
                <a:lnTo>
                  <a:pt x="97" y="122"/>
                </a:lnTo>
                <a:lnTo>
                  <a:pt x="74" y="145"/>
                </a:lnTo>
                <a:lnTo>
                  <a:pt x="53" y="168"/>
                </a:lnTo>
                <a:close/>
                <a:moveTo>
                  <a:pt x="67" y="230"/>
                </a:moveTo>
                <a:lnTo>
                  <a:pt x="67" y="230"/>
                </a:lnTo>
                <a:lnTo>
                  <a:pt x="76" y="232"/>
                </a:lnTo>
                <a:lnTo>
                  <a:pt x="86" y="232"/>
                </a:lnTo>
                <a:lnTo>
                  <a:pt x="103" y="232"/>
                </a:lnTo>
                <a:lnTo>
                  <a:pt x="110" y="218"/>
                </a:lnTo>
                <a:lnTo>
                  <a:pt x="118" y="205"/>
                </a:lnTo>
                <a:lnTo>
                  <a:pt x="136" y="180"/>
                </a:lnTo>
                <a:lnTo>
                  <a:pt x="156" y="157"/>
                </a:lnTo>
                <a:lnTo>
                  <a:pt x="173" y="133"/>
                </a:lnTo>
                <a:lnTo>
                  <a:pt x="135" y="166"/>
                </a:lnTo>
                <a:lnTo>
                  <a:pt x="100" y="201"/>
                </a:lnTo>
                <a:lnTo>
                  <a:pt x="100" y="197"/>
                </a:lnTo>
                <a:lnTo>
                  <a:pt x="101" y="194"/>
                </a:lnTo>
                <a:lnTo>
                  <a:pt x="104" y="191"/>
                </a:lnTo>
                <a:lnTo>
                  <a:pt x="105" y="188"/>
                </a:lnTo>
                <a:lnTo>
                  <a:pt x="94" y="197"/>
                </a:lnTo>
                <a:lnTo>
                  <a:pt x="84" y="206"/>
                </a:lnTo>
                <a:lnTo>
                  <a:pt x="76" y="218"/>
                </a:lnTo>
                <a:lnTo>
                  <a:pt x="67" y="230"/>
                </a:lnTo>
                <a:close/>
                <a:moveTo>
                  <a:pt x="24" y="138"/>
                </a:moveTo>
                <a:lnTo>
                  <a:pt x="24" y="138"/>
                </a:lnTo>
                <a:lnTo>
                  <a:pt x="21" y="139"/>
                </a:lnTo>
                <a:lnTo>
                  <a:pt x="20" y="143"/>
                </a:lnTo>
                <a:lnTo>
                  <a:pt x="20" y="147"/>
                </a:lnTo>
                <a:lnTo>
                  <a:pt x="20" y="153"/>
                </a:lnTo>
                <a:lnTo>
                  <a:pt x="24" y="173"/>
                </a:lnTo>
                <a:lnTo>
                  <a:pt x="124" y="53"/>
                </a:lnTo>
                <a:lnTo>
                  <a:pt x="111" y="63"/>
                </a:lnTo>
                <a:lnTo>
                  <a:pt x="98" y="76"/>
                </a:lnTo>
                <a:lnTo>
                  <a:pt x="86" y="88"/>
                </a:lnTo>
                <a:lnTo>
                  <a:pt x="74" y="98"/>
                </a:lnTo>
                <a:lnTo>
                  <a:pt x="72" y="102"/>
                </a:lnTo>
                <a:lnTo>
                  <a:pt x="69" y="101"/>
                </a:lnTo>
                <a:lnTo>
                  <a:pt x="70" y="100"/>
                </a:lnTo>
                <a:lnTo>
                  <a:pt x="74" y="98"/>
                </a:lnTo>
                <a:lnTo>
                  <a:pt x="74" y="95"/>
                </a:lnTo>
                <a:lnTo>
                  <a:pt x="73" y="94"/>
                </a:lnTo>
                <a:lnTo>
                  <a:pt x="72" y="94"/>
                </a:lnTo>
                <a:lnTo>
                  <a:pt x="70" y="94"/>
                </a:lnTo>
                <a:lnTo>
                  <a:pt x="67" y="95"/>
                </a:lnTo>
                <a:lnTo>
                  <a:pt x="65" y="97"/>
                </a:lnTo>
                <a:lnTo>
                  <a:pt x="56" y="109"/>
                </a:lnTo>
                <a:lnTo>
                  <a:pt x="48" y="121"/>
                </a:lnTo>
                <a:lnTo>
                  <a:pt x="42" y="126"/>
                </a:lnTo>
                <a:lnTo>
                  <a:pt x="36" y="131"/>
                </a:lnTo>
                <a:lnTo>
                  <a:pt x="31" y="135"/>
                </a:lnTo>
                <a:lnTo>
                  <a:pt x="24" y="138"/>
                </a:lnTo>
                <a:close/>
                <a:moveTo>
                  <a:pt x="145" y="206"/>
                </a:moveTo>
                <a:lnTo>
                  <a:pt x="145" y="206"/>
                </a:lnTo>
                <a:lnTo>
                  <a:pt x="142" y="208"/>
                </a:lnTo>
                <a:lnTo>
                  <a:pt x="140" y="206"/>
                </a:lnTo>
                <a:lnTo>
                  <a:pt x="140" y="204"/>
                </a:lnTo>
                <a:lnTo>
                  <a:pt x="140" y="201"/>
                </a:lnTo>
                <a:lnTo>
                  <a:pt x="149" y="195"/>
                </a:lnTo>
                <a:lnTo>
                  <a:pt x="156" y="190"/>
                </a:lnTo>
                <a:lnTo>
                  <a:pt x="170" y="175"/>
                </a:lnTo>
                <a:lnTo>
                  <a:pt x="184" y="161"/>
                </a:lnTo>
                <a:lnTo>
                  <a:pt x="192" y="154"/>
                </a:lnTo>
                <a:lnTo>
                  <a:pt x="201" y="147"/>
                </a:lnTo>
                <a:lnTo>
                  <a:pt x="202" y="116"/>
                </a:lnTo>
                <a:lnTo>
                  <a:pt x="162" y="164"/>
                </a:lnTo>
                <a:lnTo>
                  <a:pt x="140" y="190"/>
                </a:lnTo>
                <a:lnTo>
                  <a:pt x="122" y="216"/>
                </a:lnTo>
                <a:lnTo>
                  <a:pt x="126" y="213"/>
                </a:lnTo>
                <a:lnTo>
                  <a:pt x="131" y="211"/>
                </a:lnTo>
                <a:lnTo>
                  <a:pt x="133" y="208"/>
                </a:lnTo>
                <a:lnTo>
                  <a:pt x="138" y="206"/>
                </a:lnTo>
                <a:lnTo>
                  <a:pt x="138" y="211"/>
                </a:lnTo>
                <a:lnTo>
                  <a:pt x="136" y="213"/>
                </a:lnTo>
                <a:lnTo>
                  <a:pt x="132" y="219"/>
                </a:lnTo>
                <a:lnTo>
                  <a:pt x="125" y="225"/>
                </a:lnTo>
                <a:lnTo>
                  <a:pt x="119" y="230"/>
                </a:lnTo>
                <a:lnTo>
                  <a:pt x="126" y="229"/>
                </a:lnTo>
                <a:lnTo>
                  <a:pt x="133" y="226"/>
                </a:lnTo>
                <a:lnTo>
                  <a:pt x="140" y="220"/>
                </a:lnTo>
                <a:lnTo>
                  <a:pt x="146" y="216"/>
                </a:lnTo>
                <a:lnTo>
                  <a:pt x="156" y="204"/>
                </a:lnTo>
                <a:lnTo>
                  <a:pt x="163" y="192"/>
                </a:lnTo>
                <a:lnTo>
                  <a:pt x="159" y="191"/>
                </a:lnTo>
                <a:lnTo>
                  <a:pt x="155" y="191"/>
                </a:lnTo>
                <a:lnTo>
                  <a:pt x="153" y="192"/>
                </a:lnTo>
                <a:lnTo>
                  <a:pt x="150" y="195"/>
                </a:lnTo>
                <a:lnTo>
                  <a:pt x="147" y="201"/>
                </a:lnTo>
                <a:lnTo>
                  <a:pt x="145" y="206"/>
                </a:lnTo>
                <a:close/>
                <a:moveTo>
                  <a:pt x="115" y="174"/>
                </a:moveTo>
                <a:lnTo>
                  <a:pt x="115" y="174"/>
                </a:lnTo>
                <a:lnTo>
                  <a:pt x="156" y="133"/>
                </a:lnTo>
                <a:lnTo>
                  <a:pt x="198" y="95"/>
                </a:lnTo>
                <a:lnTo>
                  <a:pt x="201" y="91"/>
                </a:lnTo>
                <a:lnTo>
                  <a:pt x="202" y="87"/>
                </a:lnTo>
                <a:lnTo>
                  <a:pt x="202" y="81"/>
                </a:lnTo>
                <a:lnTo>
                  <a:pt x="202" y="74"/>
                </a:lnTo>
                <a:lnTo>
                  <a:pt x="199" y="59"/>
                </a:lnTo>
                <a:lnTo>
                  <a:pt x="195" y="43"/>
                </a:lnTo>
                <a:lnTo>
                  <a:pt x="188" y="64"/>
                </a:lnTo>
                <a:lnTo>
                  <a:pt x="180" y="83"/>
                </a:lnTo>
                <a:lnTo>
                  <a:pt x="170" y="100"/>
                </a:lnTo>
                <a:lnTo>
                  <a:pt x="159" y="116"/>
                </a:lnTo>
                <a:lnTo>
                  <a:pt x="147" y="132"/>
                </a:lnTo>
                <a:lnTo>
                  <a:pt x="135" y="146"/>
                </a:lnTo>
                <a:lnTo>
                  <a:pt x="110" y="173"/>
                </a:lnTo>
                <a:lnTo>
                  <a:pt x="112" y="174"/>
                </a:lnTo>
                <a:lnTo>
                  <a:pt x="115" y="174"/>
                </a:lnTo>
                <a:close/>
                <a:moveTo>
                  <a:pt x="149" y="15"/>
                </a:moveTo>
                <a:lnTo>
                  <a:pt x="105" y="18"/>
                </a:lnTo>
                <a:lnTo>
                  <a:pt x="108" y="18"/>
                </a:lnTo>
                <a:lnTo>
                  <a:pt x="111" y="20"/>
                </a:lnTo>
                <a:lnTo>
                  <a:pt x="112" y="22"/>
                </a:lnTo>
                <a:lnTo>
                  <a:pt x="112" y="25"/>
                </a:lnTo>
                <a:lnTo>
                  <a:pt x="38" y="118"/>
                </a:lnTo>
                <a:lnTo>
                  <a:pt x="42" y="116"/>
                </a:lnTo>
                <a:lnTo>
                  <a:pt x="46" y="115"/>
                </a:lnTo>
                <a:lnTo>
                  <a:pt x="52" y="108"/>
                </a:lnTo>
                <a:lnTo>
                  <a:pt x="58" y="101"/>
                </a:lnTo>
                <a:lnTo>
                  <a:pt x="60" y="98"/>
                </a:lnTo>
                <a:lnTo>
                  <a:pt x="65" y="97"/>
                </a:lnTo>
                <a:lnTo>
                  <a:pt x="149" y="15"/>
                </a:lnTo>
                <a:close/>
                <a:moveTo>
                  <a:pt x="177" y="32"/>
                </a:moveTo>
                <a:lnTo>
                  <a:pt x="177" y="32"/>
                </a:lnTo>
                <a:lnTo>
                  <a:pt x="181" y="28"/>
                </a:lnTo>
                <a:lnTo>
                  <a:pt x="183" y="24"/>
                </a:lnTo>
                <a:lnTo>
                  <a:pt x="183" y="21"/>
                </a:lnTo>
                <a:lnTo>
                  <a:pt x="180" y="20"/>
                </a:lnTo>
                <a:lnTo>
                  <a:pt x="173" y="18"/>
                </a:lnTo>
                <a:lnTo>
                  <a:pt x="169" y="17"/>
                </a:lnTo>
                <a:lnTo>
                  <a:pt x="167" y="15"/>
                </a:lnTo>
                <a:lnTo>
                  <a:pt x="87" y="116"/>
                </a:lnTo>
                <a:lnTo>
                  <a:pt x="177" y="32"/>
                </a:lnTo>
                <a:close/>
                <a:moveTo>
                  <a:pt x="67" y="18"/>
                </a:moveTo>
                <a:lnTo>
                  <a:pt x="24" y="76"/>
                </a:lnTo>
                <a:lnTo>
                  <a:pt x="45" y="63"/>
                </a:lnTo>
                <a:lnTo>
                  <a:pt x="66" y="49"/>
                </a:lnTo>
                <a:lnTo>
                  <a:pt x="105" y="18"/>
                </a:lnTo>
                <a:lnTo>
                  <a:pt x="84" y="17"/>
                </a:lnTo>
                <a:lnTo>
                  <a:pt x="74" y="17"/>
                </a:lnTo>
                <a:lnTo>
                  <a:pt x="70" y="17"/>
                </a:lnTo>
                <a:lnTo>
                  <a:pt x="67" y="18"/>
                </a:lnTo>
                <a:close/>
                <a:moveTo>
                  <a:pt x="21" y="94"/>
                </a:moveTo>
                <a:lnTo>
                  <a:pt x="21" y="94"/>
                </a:lnTo>
                <a:lnTo>
                  <a:pt x="18" y="97"/>
                </a:lnTo>
                <a:lnTo>
                  <a:pt x="18" y="100"/>
                </a:lnTo>
                <a:lnTo>
                  <a:pt x="18" y="108"/>
                </a:lnTo>
                <a:lnTo>
                  <a:pt x="20" y="115"/>
                </a:lnTo>
                <a:lnTo>
                  <a:pt x="22" y="122"/>
                </a:lnTo>
                <a:lnTo>
                  <a:pt x="81" y="50"/>
                </a:lnTo>
                <a:lnTo>
                  <a:pt x="73" y="52"/>
                </a:lnTo>
                <a:lnTo>
                  <a:pt x="72" y="55"/>
                </a:lnTo>
                <a:lnTo>
                  <a:pt x="59" y="64"/>
                </a:lnTo>
                <a:lnTo>
                  <a:pt x="45" y="74"/>
                </a:lnTo>
                <a:lnTo>
                  <a:pt x="31" y="84"/>
                </a:lnTo>
                <a:lnTo>
                  <a:pt x="25" y="88"/>
                </a:lnTo>
                <a:lnTo>
                  <a:pt x="21" y="94"/>
                </a:lnTo>
                <a:close/>
                <a:moveTo>
                  <a:pt x="195" y="168"/>
                </a:moveTo>
                <a:lnTo>
                  <a:pt x="156" y="219"/>
                </a:lnTo>
                <a:lnTo>
                  <a:pt x="152" y="225"/>
                </a:lnTo>
                <a:lnTo>
                  <a:pt x="152" y="226"/>
                </a:lnTo>
                <a:lnTo>
                  <a:pt x="153" y="226"/>
                </a:lnTo>
                <a:lnTo>
                  <a:pt x="159" y="225"/>
                </a:lnTo>
                <a:lnTo>
                  <a:pt x="167" y="219"/>
                </a:lnTo>
                <a:lnTo>
                  <a:pt x="174" y="212"/>
                </a:lnTo>
                <a:lnTo>
                  <a:pt x="183" y="205"/>
                </a:lnTo>
                <a:lnTo>
                  <a:pt x="188" y="201"/>
                </a:lnTo>
                <a:lnTo>
                  <a:pt x="194" y="199"/>
                </a:lnTo>
                <a:lnTo>
                  <a:pt x="197" y="197"/>
                </a:lnTo>
                <a:lnTo>
                  <a:pt x="199" y="192"/>
                </a:lnTo>
                <a:lnTo>
                  <a:pt x="202" y="188"/>
                </a:lnTo>
                <a:lnTo>
                  <a:pt x="202" y="183"/>
                </a:lnTo>
                <a:lnTo>
                  <a:pt x="202" y="171"/>
                </a:lnTo>
                <a:lnTo>
                  <a:pt x="201" y="159"/>
                </a:lnTo>
                <a:lnTo>
                  <a:pt x="195" y="168"/>
                </a:lnTo>
                <a:close/>
                <a:moveTo>
                  <a:pt x="147" y="93"/>
                </a:moveTo>
                <a:lnTo>
                  <a:pt x="194" y="43"/>
                </a:lnTo>
                <a:lnTo>
                  <a:pt x="195" y="41"/>
                </a:lnTo>
                <a:lnTo>
                  <a:pt x="195" y="39"/>
                </a:lnTo>
                <a:lnTo>
                  <a:pt x="194" y="36"/>
                </a:lnTo>
                <a:lnTo>
                  <a:pt x="190" y="35"/>
                </a:lnTo>
                <a:lnTo>
                  <a:pt x="188" y="35"/>
                </a:lnTo>
                <a:lnTo>
                  <a:pt x="187" y="38"/>
                </a:lnTo>
                <a:lnTo>
                  <a:pt x="166" y="64"/>
                </a:lnTo>
                <a:lnTo>
                  <a:pt x="156" y="79"/>
                </a:lnTo>
                <a:lnTo>
                  <a:pt x="147" y="93"/>
                </a:lnTo>
                <a:close/>
                <a:moveTo>
                  <a:pt x="20" y="57"/>
                </a:moveTo>
                <a:lnTo>
                  <a:pt x="20" y="57"/>
                </a:lnTo>
                <a:lnTo>
                  <a:pt x="22" y="53"/>
                </a:lnTo>
                <a:lnTo>
                  <a:pt x="27" y="50"/>
                </a:lnTo>
                <a:lnTo>
                  <a:pt x="36" y="45"/>
                </a:lnTo>
                <a:lnTo>
                  <a:pt x="41" y="42"/>
                </a:lnTo>
                <a:lnTo>
                  <a:pt x="45" y="38"/>
                </a:lnTo>
                <a:lnTo>
                  <a:pt x="48" y="34"/>
                </a:lnTo>
                <a:lnTo>
                  <a:pt x="49" y="28"/>
                </a:lnTo>
                <a:lnTo>
                  <a:pt x="41" y="35"/>
                </a:lnTo>
                <a:lnTo>
                  <a:pt x="31" y="41"/>
                </a:lnTo>
                <a:lnTo>
                  <a:pt x="27" y="43"/>
                </a:lnTo>
                <a:lnTo>
                  <a:pt x="24" y="48"/>
                </a:lnTo>
                <a:lnTo>
                  <a:pt x="21" y="52"/>
                </a:lnTo>
                <a:lnTo>
                  <a:pt x="20" y="57"/>
                </a:lnTo>
                <a:close/>
                <a:moveTo>
                  <a:pt x="24" y="34"/>
                </a:moveTo>
                <a:lnTo>
                  <a:pt x="24" y="34"/>
                </a:lnTo>
                <a:lnTo>
                  <a:pt x="28" y="32"/>
                </a:lnTo>
                <a:lnTo>
                  <a:pt x="32" y="31"/>
                </a:lnTo>
                <a:lnTo>
                  <a:pt x="38" y="25"/>
                </a:lnTo>
                <a:lnTo>
                  <a:pt x="48" y="14"/>
                </a:lnTo>
                <a:lnTo>
                  <a:pt x="42" y="14"/>
                </a:lnTo>
                <a:lnTo>
                  <a:pt x="39" y="14"/>
                </a:lnTo>
                <a:lnTo>
                  <a:pt x="36" y="15"/>
                </a:lnTo>
                <a:lnTo>
                  <a:pt x="31" y="25"/>
                </a:lnTo>
                <a:lnTo>
                  <a:pt x="28" y="29"/>
                </a:lnTo>
                <a:lnTo>
                  <a:pt x="24" y="34"/>
                </a:lnTo>
                <a:close/>
                <a:moveTo>
                  <a:pt x="110" y="173"/>
                </a:moveTo>
                <a:lnTo>
                  <a:pt x="101" y="184"/>
                </a:lnTo>
                <a:lnTo>
                  <a:pt x="104" y="185"/>
                </a:lnTo>
                <a:lnTo>
                  <a:pt x="108" y="180"/>
                </a:lnTo>
                <a:lnTo>
                  <a:pt x="110" y="177"/>
                </a:lnTo>
                <a:lnTo>
                  <a:pt x="110" y="173"/>
                </a:ln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9062" name="任意多边形 1049061"/>
          <p:cNvSpPr/>
          <p:nvPr/>
        </p:nvSpPr>
        <p:spPr bwMode="auto">
          <a:xfrm>
            <a:off x="4657725" y="5146675"/>
            <a:ext cx="384175" cy="384175"/>
          </a:xfrm>
          <a:custGeom>
            <a:avLst/>
            <a:gdLst/>
            <a:ahLst/>
            <a:cxnLst/>
            <a:rect l="0" t="0" r="0" b="0"/>
            <a:pathLst>
              <a:path w="225" h="253">
                <a:moveTo>
                  <a:pt x="48" y="3"/>
                </a:moveTo>
                <a:lnTo>
                  <a:pt x="48" y="3"/>
                </a:lnTo>
                <a:lnTo>
                  <a:pt x="67" y="1"/>
                </a:lnTo>
                <a:lnTo>
                  <a:pt x="87" y="0"/>
                </a:lnTo>
                <a:lnTo>
                  <a:pt x="126" y="0"/>
                </a:lnTo>
                <a:lnTo>
                  <a:pt x="166" y="3"/>
                </a:lnTo>
                <a:lnTo>
                  <a:pt x="205" y="7"/>
                </a:lnTo>
                <a:lnTo>
                  <a:pt x="209" y="7"/>
                </a:lnTo>
                <a:lnTo>
                  <a:pt x="212" y="10"/>
                </a:lnTo>
                <a:lnTo>
                  <a:pt x="215" y="13"/>
                </a:lnTo>
                <a:lnTo>
                  <a:pt x="216" y="17"/>
                </a:lnTo>
                <a:lnTo>
                  <a:pt x="218" y="25"/>
                </a:lnTo>
                <a:lnTo>
                  <a:pt x="218" y="34"/>
                </a:lnTo>
                <a:lnTo>
                  <a:pt x="218" y="60"/>
                </a:lnTo>
                <a:lnTo>
                  <a:pt x="219" y="87"/>
                </a:lnTo>
                <a:lnTo>
                  <a:pt x="222" y="141"/>
                </a:lnTo>
                <a:lnTo>
                  <a:pt x="223" y="166"/>
                </a:lnTo>
                <a:lnTo>
                  <a:pt x="225" y="191"/>
                </a:lnTo>
                <a:lnTo>
                  <a:pt x="223" y="216"/>
                </a:lnTo>
                <a:lnTo>
                  <a:pt x="220" y="240"/>
                </a:lnTo>
                <a:lnTo>
                  <a:pt x="220" y="243"/>
                </a:lnTo>
                <a:lnTo>
                  <a:pt x="218" y="246"/>
                </a:lnTo>
                <a:lnTo>
                  <a:pt x="213" y="249"/>
                </a:lnTo>
                <a:lnTo>
                  <a:pt x="208" y="252"/>
                </a:lnTo>
                <a:lnTo>
                  <a:pt x="202" y="252"/>
                </a:lnTo>
                <a:lnTo>
                  <a:pt x="156" y="253"/>
                </a:lnTo>
                <a:lnTo>
                  <a:pt x="111" y="252"/>
                </a:lnTo>
                <a:lnTo>
                  <a:pt x="65" y="249"/>
                </a:lnTo>
                <a:lnTo>
                  <a:pt x="43" y="246"/>
                </a:lnTo>
                <a:lnTo>
                  <a:pt x="21" y="242"/>
                </a:lnTo>
                <a:lnTo>
                  <a:pt x="14" y="219"/>
                </a:lnTo>
                <a:lnTo>
                  <a:pt x="8" y="194"/>
                </a:lnTo>
                <a:lnTo>
                  <a:pt x="4" y="166"/>
                </a:lnTo>
                <a:lnTo>
                  <a:pt x="1" y="138"/>
                </a:lnTo>
                <a:lnTo>
                  <a:pt x="0" y="108"/>
                </a:lnTo>
                <a:lnTo>
                  <a:pt x="1" y="79"/>
                </a:lnTo>
                <a:lnTo>
                  <a:pt x="4" y="51"/>
                </a:lnTo>
                <a:lnTo>
                  <a:pt x="8" y="22"/>
                </a:lnTo>
                <a:lnTo>
                  <a:pt x="7" y="22"/>
                </a:lnTo>
                <a:lnTo>
                  <a:pt x="5" y="21"/>
                </a:lnTo>
                <a:lnTo>
                  <a:pt x="4" y="17"/>
                </a:lnTo>
                <a:lnTo>
                  <a:pt x="4" y="13"/>
                </a:lnTo>
                <a:lnTo>
                  <a:pt x="8" y="11"/>
                </a:lnTo>
                <a:lnTo>
                  <a:pt x="48" y="3"/>
                </a:lnTo>
                <a:close/>
                <a:moveTo>
                  <a:pt x="21" y="22"/>
                </a:moveTo>
                <a:lnTo>
                  <a:pt x="21" y="22"/>
                </a:lnTo>
                <a:lnTo>
                  <a:pt x="20" y="51"/>
                </a:lnTo>
                <a:lnTo>
                  <a:pt x="20" y="77"/>
                </a:lnTo>
                <a:lnTo>
                  <a:pt x="22" y="128"/>
                </a:lnTo>
                <a:lnTo>
                  <a:pt x="29" y="229"/>
                </a:lnTo>
                <a:lnTo>
                  <a:pt x="70" y="235"/>
                </a:lnTo>
                <a:lnTo>
                  <a:pt x="111" y="237"/>
                </a:lnTo>
                <a:lnTo>
                  <a:pt x="153" y="237"/>
                </a:lnTo>
                <a:lnTo>
                  <a:pt x="194" y="235"/>
                </a:lnTo>
                <a:lnTo>
                  <a:pt x="198" y="233"/>
                </a:lnTo>
                <a:lnTo>
                  <a:pt x="202" y="232"/>
                </a:lnTo>
                <a:lnTo>
                  <a:pt x="205" y="228"/>
                </a:lnTo>
                <a:lnTo>
                  <a:pt x="208" y="223"/>
                </a:lnTo>
                <a:lnTo>
                  <a:pt x="209" y="214"/>
                </a:lnTo>
                <a:lnTo>
                  <a:pt x="211" y="204"/>
                </a:lnTo>
                <a:lnTo>
                  <a:pt x="206" y="111"/>
                </a:lnTo>
                <a:lnTo>
                  <a:pt x="205" y="65"/>
                </a:lnTo>
                <a:lnTo>
                  <a:pt x="202" y="20"/>
                </a:lnTo>
                <a:lnTo>
                  <a:pt x="167" y="17"/>
                </a:lnTo>
                <a:lnTo>
                  <a:pt x="132" y="15"/>
                </a:lnTo>
                <a:lnTo>
                  <a:pt x="98" y="15"/>
                </a:lnTo>
                <a:lnTo>
                  <a:pt x="65" y="17"/>
                </a:lnTo>
                <a:lnTo>
                  <a:pt x="43" y="18"/>
                </a:lnTo>
                <a:lnTo>
                  <a:pt x="32" y="20"/>
                </a:lnTo>
                <a:lnTo>
                  <a:pt x="21" y="22"/>
                </a:ln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9063" name="任意多边形 1049062"/>
          <p:cNvSpPr/>
          <p:nvPr/>
        </p:nvSpPr>
        <p:spPr bwMode="auto">
          <a:xfrm>
            <a:off x="2273300" y="5146675"/>
            <a:ext cx="384175" cy="384175"/>
          </a:xfrm>
          <a:custGeom>
            <a:avLst/>
            <a:gdLst/>
            <a:ahLst/>
            <a:cxnLst/>
            <a:rect l="0" t="0" r="0" b="0"/>
            <a:pathLst>
              <a:path w="218" h="247">
                <a:moveTo>
                  <a:pt x="44" y="0"/>
                </a:moveTo>
                <a:lnTo>
                  <a:pt x="44" y="0"/>
                </a:lnTo>
                <a:lnTo>
                  <a:pt x="80" y="1"/>
                </a:lnTo>
                <a:lnTo>
                  <a:pt x="115" y="1"/>
                </a:lnTo>
                <a:lnTo>
                  <a:pt x="153" y="1"/>
                </a:lnTo>
                <a:lnTo>
                  <a:pt x="173" y="3"/>
                </a:lnTo>
                <a:lnTo>
                  <a:pt x="191" y="4"/>
                </a:lnTo>
                <a:lnTo>
                  <a:pt x="197" y="10"/>
                </a:lnTo>
                <a:lnTo>
                  <a:pt x="201" y="15"/>
                </a:lnTo>
                <a:lnTo>
                  <a:pt x="207" y="29"/>
                </a:lnTo>
                <a:lnTo>
                  <a:pt x="211" y="45"/>
                </a:lnTo>
                <a:lnTo>
                  <a:pt x="214" y="62"/>
                </a:lnTo>
                <a:lnTo>
                  <a:pt x="216" y="80"/>
                </a:lnTo>
                <a:lnTo>
                  <a:pt x="216" y="98"/>
                </a:lnTo>
                <a:lnTo>
                  <a:pt x="218" y="135"/>
                </a:lnTo>
                <a:lnTo>
                  <a:pt x="218" y="159"/>
                </a:lnTo>
                <a:lnTo>
                  <a:pt x="215" y="183"/>
                </a:lnTo>
                <a:lnTo>
                  <a:pt x="209" y="229"/>
                </a:lnTo>
                <a:lnTo>
                  <a:pt x="190" y="236"/>
                </a:lnTo>
                <a:lnTo>
                  <a:pt x="167" y="243"/>
                </a:lnTo>
                <a:lnTo>
                  <a:pt x="142" y="246"/>
                </a:lnTo>
                <a:lnTo>
                  <a:pt x="117" y="247"/>
                </a:lnTo>
                <a:lnTo>
                  <a:pt x="90" y="247"/>
                </a:lnTo>
                <a:lnTo>
                  <a:pt x="63" y="244"/>
                </a:lnTo>
                <a:lnTo>
                  <a:pt x="38" y="242"/>
                </a:lnTo>
                <a:lnTo>
                  <a:pt x="13" y="235"/>
                </a:lnTo>
                <a:lnTo>
                  <a:pt x="8" y="225"/>
                </a:lnTo>
                <a:lnTo>
                  <a:pt x="6" y="213"/>
                </a:lnTo>
                <a:lnTo>
                  <a:pt x="4" y="202"/>
                </a:lnTo>
                <a:lnTo>
                  <a:pt x="3" y="190"/>
                </a:lnTo>
                <a:lnTo>
                  <a:pt x="3" y="163"/>
                </a:lnTo>
                <a:lnTo>
                  <a:pt x="3" y="136"/>
                </a:lnTo>
                <a:lnTo>
                  <a:pt x="4" y="36"/>
                </a:lnTo>
                <a:lnTo>
                  <a:pt x="3" y="34"/>
                </a:lnTo>
                <a:lnTo>
                  <a:pt x="1" y="29"/>
                </a:lnTo>
                <a:lnTo>
                  <a:pt x="0" y="25"/>
                </a:lnTo>
                <a:lnTo>
                  <a:pt x="0" y="20"/>
                </a:lnTo>
                <a:lnTo>
                  <a:pt x="6" y="20"/>
                </a:lnTo>
                <a:lnTo>
                  <a:pt x="8" y="20"/>
                </a:lnTo>
                <a:lnTo>
                  <a:pt x="10" y="18"/>
                </a:lnTo>
                <a:lnTo>
                  <a:pt x="6" y="18"/>
                </a:lnTo>
                <a:lnTo>
                  <a:pt x="3" y="17"/>
                </a:lnTo>
                <a:lnTo>
                  <a:pt x="1" y="15"/>
                </a:lnTo>
                <a:lnTo>
                  <a:pt x="0" y="14"/>
                </a:lnTo>
                <a:lnTo>
                  <a:pt x="0" y="8"/>
                </a:lnTo>
                <a:lnTo>
                  <a:pt x="1" y="7"/>
                </a:lnTo>
                <a:lnTo>
                  <a:pt x="3" y="5"/>
                </a:lnTo>
                <a:lnTo>
                  <a:pt x="13" y="3"/>
                </a:lnTo>
                <a:lnTo>
                  <a:pt x="22" y="0"/>
                </a:lnTo>
                <a:lnTo>
                  <a:pt x="34" y="0"/>
                </a:lnTo>
                <a:lnTo>
                  <a:pt x="44" y="0"/>
                </a:lnTo>
                <a:close/>
                <a:moveTo>
                  <a:pt x="53" y="168"/>
                </a:moveTo>
                <a:lnTo>
                  <a:pt x="53" y="168"/>
                </a:lnTo>
                <a:lnTo>
                  <a:pt x="55" y="163"/>
                </a:lnTo>
                <a:lnTo>
                  <a:pt x="55" y="159"/>
                </a:lnTo>
                <a:lnTo>
                  <a:pt x="55" y="157"/>
                </a:lnTo>
                <a:lnTo>
                  <a:pt x="53" y="159"/>
                </a:lnTo>
                <a:lnTo>
                  <a:pt x="51" y="161"/>
                </a:lnTo>
                <a:lnTo>
                  <a:pt x="41" y="174"/>
                </a:lnTo>
                <a:lnTo>
                  <a:pt x="32" y="185"/>
                </a:lnTo>
                <a:lnTo>
                  <a:pt x="28" y="191"/>
                </a:lnTo>
                <a:lnTo>
                  <a:pt x="25" y="198"/>
                </a:lnTo>
                <a:lnTo>
                  <a:pt x="24" y="205"/>
                </a:lnTo>
                <a:lnTo>
                  <a:pt x="22" y="216"/>
                </a:lnTo>
                <a:lnTo>
                  <a:pt x="24" y="219"/>
                </a:lnTo>
                <a:lnTo>
                  <a:pt x="27" y="222"/>
                </a:lnTo>
                <a:lnTo>
                  <a:pt x="35" y="226"/>
                </a:lnTo>
                <a:lnTo>
                  <a:pt x="44" y="227"/>
                </a:lnTo>
                <a:lnTo>
                  <a:pt x="46" y="227"/>
                </a:lnTo>
                <a:lnTo>
                  <a:pt x="49" y="226"/>
                </a:lnTo>
                <a:lnTo>
                  <a:pt x="79" y="192"/>
                </a:lnTo>
                <a:lnTo>
                  <a:pt x="108" y="159"/>
                </a:lnTo>
                <a:lnTo>
                  <a:pt x="138" y="126"/>
                </a:lnTo>
                <a:lnTo>
                  <a:pt x="166" y="93"/>
                </a:lnTo>
                <a:lnTo>
                  <a:pt x="136" y="118"/>
                </a:lnTo>
                <a:lnTo>
                  <a:pt x="105" y="147"/>
                </a:lnTo>
                <a:lnTo>
                  <a:pt x="74" y="177"/>
                </a:lnTo>
                <a:lnTo>
                  <a:pt x="48" y="208"/>
                </a:lnTo>
                <a:lnTo>
                  <a:pt x="46" y="209"/>
                </a:lnTo>
                <a:lnTo>
                  <a:pt x="45" y="208"/>
                </a:lnTo>
                <a:lnTo>
                  <a:pt x="45" y="204"/>
                </a:lnTo>
                <a:lnTo>
                  <a:pt x="46" y="198"/>
                </a:lnTo>
                <a:lnTo>
                  <a:pt x="48" y="194"/>
                </a:lnTo>
                <a:lnTo>
                  <a:pt x="70" y="166"/>
                </a:lnTo>
                <a:lnTo>
                  <a:pt x="93" y="139"/>
                </a:lnTo>
                <a:lnTo>
                  <a:pt x="139" y="86"/>
                </a:lnTo>
                <a:lnTo>
                  <a:pt x="140" y="83"/>
                </a:lnTo>
                <a:lnTo>
                  <a:pt x="140" y="80"/>
                </a:lnTo>
                <a:lnTo>
                  <a:pt x="97" y="122"/>
                </a:lnTo>
                <a:lnTo>
                  <a:pt x="74" y="145"/>
                </a:lnTo>
                <a:lnTo>
                  <a:pt x="53" y="168"/>
                </a:lnTo>
                <a:close/>
                <a:moveTo>
                  <a:pt x="67" y="230"/>
                </a:moveTo>
                <a:lnTo>
                  <a:pt x="67" y="230"/>
                </a:lnTo>
                <a:lnTo>
                  <a:pt x="76" y="232"/>
                </a:lnTo>
                <a:lnTo>
                  <a:pt x="86" y="232"/>
                </a:lnTo>
                <a:lnTo>
                  <a:pt x="103" y="232"/>
                </a:lnTo>
                <a:lnTo>
                  <a:pt x="110" y="218"/>
                </a:lnTo>
                <a:lnTo>
                  <a:pt x="118" y="205"/>
                </a:lnTo>
                <a:lnTo>
                  <a:pt x="136" y="180"/>
                </a:lnTo>
                <a:lnTo>
                  <a:pt x="156" y="157"/>
                </a:lnTo>
                <a:lnTo>
                  <a:pt x="173" y="133"/>
                </a:lnTo>
                <a:lnTo>
                  <a:pt x="135" y="166"/>
                </a:lnTo>
                <a:lnTo>
                  <a:pt x="100" y="201"/>
                </a:lnTo>
                <a:lnTo>
                  <a:pt x="100" y="197"/>
                </a:lnTo>
                <a:lnTo>
                  <a:pt x="101" y="194"/>
                </a:lnTo>
                <a:lnTo>
                  <a:pt x="104" y="191"/>
                </a:lnTo>
                <a:lnTo>
                  <a:pt x="105" y="188"/>
                </a:lnTo>
                <a:lnTo>
                  <a:pt x="94" y="197"/>
                </a:lnTo>
                <a:lnTo>
                  <a:pt x="84" y="206"/>
                </a:lnTo>
                <a:lnTo>
                  <a:pt x="76" y="218"/>
                </a:lnTo>
                <a:lnTo>
                  <a:pt x="67" y="230"/>
                </a:lnTo>
                <a:close/>
                <a:moveTo>
                  <a:pt x="24" y="138"/>
                </a:moveTo>
                <a:lnTo>
                  <a:pt x="24" y="138"/>
                </a:lnTo>
                <a:lnTo>
                  <a:pt x="21" y="139"/>
                </a:lnTo>
                <a:lnTo>
                  <a:pt x="20" y="143"/>
                </a:lnTo>
                <a:lnTo>
                  <a:pt x="20" y="147"/>
                </a:lnTo>
                <a:lnTo>
                  <a:pt x="20" y="153"/>
                </a:lnTo>
                <a:lnTo>
                  <a:pt x="24" y="173"/>
                </a:lnTo>
                <a:lnTo>
                  <a:pt x="124" y="53"/>
                </a:lnTo>
                <a:lnTo>
                  <a:pt x="111" y="63"/>
                </a:lnTo>
                <a:lnTo>
                  <a:pt x="98" y="76"/>
                </a:lnTo>
                <a:lnTo>
                  <a:pt x="86" y="88"/>
                </a:lnTo>
                <a:lnTo>
                  <a:pt x="74" y="98"/>
                </a:lnTo>
                <a:lnTo>
                  <a:pt x="72" y="102"/>
                </a:lnTo>
                <a:lnTo>
                  <a:pt x="69" y="101"/>
                </a:lnTo>
                <a:lnTo>
                  <a:pt x="70" y="100"/>
                </a:lnTo>
                <a:lnTo>
                  <a:pt x="74" y="98"/>
                </a:lnTo>
                <a:lnTo>
                  <a:pt x="74" y="95"/>
                </a:lnTo>
                <a:lnTo>
                  <a:pt x="73" y="94"/>
                </a:lnTo>
                <a:lnTo>
                  <a:pt x="72" y="94"/>
                </a:lnTo>
                <a:lnTo>
                  <a:pt x="70" y="94"/>
                </a:lnTo>
                <a:lnTo>
                  <a:pt x="67" y="95"/>
                </a:lnTo>
                <a:lnTo>
                  <a:pt x="65" y="97"/>
                </a:lnTo>
                <a:lnTo>
                  <a:pt x="56" y="109"/>
                </a:lnTo>
                <a:lnTo>
                  <a:pt x="48" y="121"/>
                </a:lnTo>
                <a:lnTo>
                  <a:pt x="42" y="126"/>
                </a:lnTo>
                <a:lnTo>
                  <a:pt x="36" y="131"/>
                </a:lnTo>
                <a:lnTo>
                  <a:pt x="31" y="135"/>
                </a:lnTo>
                <a:lnTo>
                  <a:pt x="24" y="138"/>
                </a:lnTo>
                <a:close/>
                <a:moveTo>
                  <a:pt x="145" y="206"/>
                </a:moveTo>
                <a:lnTo>
                  <a:pt x="145" y="206"/>
                </a:lnTo>
                <a:lnTo>
                  <a:pt x="142" y="208"/>
                </a:lnTo>
                <a:lnTo>
                  <a:pt x="140" y="206"/>
                </a:lnTo>
                <a:lnTo>
                  <a:pt x="140" y="204"/>
                </a:lnTo>
                <a:lnTo>
                  <a:pt x="140" y="201"/>
                </a:lnTo>
                <a:lnTo>
                  <a:pt x="149" y="195"/>
                </a:lnTo>
                <a:lnTo>
                  <a:pt x="156" y="190"/>
                </a:lnTo>
                <a:lnTo>
                  <a:pt x="170" y="175"/>
                </a:lnTo>
                <a:lnTo>
                  <a:pt x="184" y="161"/>
                </a:lnTo>
                <a:lnTo>
                  <a:pt x="192" y="154"/>
                </a:lnTo>
                <a:lnTo>
                  <a:pt x="201" y="147"/>
                </a:lnTo>
                <a:lnTo>
                  <a:pt x="202" y="116"/>
                </a:lnTo>
                <a:lnTo>
                  <a:pt x="162" y="164"/>
                </a:lnTo>
                <a:lnTo>
                  <a:pt x="140" y="190"/>
                </a:lnTo>
                <a:lnTo>
                  <a:pt x="122" y="216"/>
                </a:lnTo>
                <a:lnTo>
                  <a:pt x="126" y="213"/>
                </a:lnTo>
                <a:lnTo>
                  <a:pt x="131" y="211"/>
                </a:lnTo>
                <a:lnTo>
                  <a:pt x="133" y="208"/>
                </a:lnTo>
                <a:lnTo>
                  <a:pt x="138" y="206"/>
                </a:lnTo>
                <a:lnTo>
                  <a:pt x="138" y="211"/>
                </a:lnTo>
                <a:lnTo>
                  <a:pt x="136" y="213"/>
                </a:lnTo>
                <a:lnTo>
                  <a:pt x="132" y="219"/>
                </a:lnTo>
                <a:lnTo>
                  <a:pt x="125" y="225"/>
                </a:lnTo>
                <a:lnTo>
                  <a:pt x="119" y="230"/>
                </a:lnTo>
                <a:lnTo>
                  <a:pt x="126" y="229"/>
                </a:lnTo>
                <a:lnTo>
                  <a:pt x="133" y="226"/>
                </a:lnTo>
                <a:lnTo>
                  <a:pt x="140" y="220"/>
                </a:lnTo>
                <a:lnTo>
                  <a:pt x="146" y="216"/>
                </a:lnTo>
                <a:lnTo>
                  <a:pt x="156" y="204"/>
                </a:lnTo>
                <a:lnTo>
                  <a:pt x="163" y="192"/>
                </a:lnTo>
                <a:lnTo>
                  <a:pt x="159" y="191"/>
                </a:lnTo>
                <a:lnTo>
                  <a:pt x="155" y="191"/>
                </a:lnTo>
                <a:lnTo>
                  <a:pt x="153" y="192"/>
                </a:lnTo>
                <a:lnTo>
                  <a:pt x="150" y="195"/>
                </a:lnTo>
                <a:lnTo>
                  <a:pt x="147" y="201"/>
                </a:lnTo>
                <a:lnTo>
                  <a:pt x="145" y="206"/>
                </a:lnTo>
                <a:close/>
                <a:moveTo>
                  <a:pt x="115" y="174"/>
                </a:moveTo>
                <a:lnTo>
                  <a:pt x="115" y="174"/>
                </a:lnTo>
                <a:lnTo>
                  <a:pt x="156" y="133"/>
                </a:lnTo>
                <a:lnTo>
                  <a:pt x="198" y="95"/>
                </a:lnTo>
                <a:lnTo>
                  <a:pt x="201" y="91"/>
                </a:lnTo>
                <a:lnTo>
                  <a:pt x="202" y="87"/>
                </a:lnTo>
                <a:lnTo>
                  <a:pt x="202" y="81"/>
                </a:lnTo>
                <a:lnTo>
                  <a:pt x="202" y="74"/>
                </a:lnTo>
                <a:lnTo>
                  <a:pt x="199" y="59"/>
                </a:lnTo>
                <a:lnTo>
                  <a:pt x="195" y="43"/>
                </a:lnTo>
                <a:lnTo>
                  <a:pt x="188" y="64"/>
                </a:lnTo>
                <a:lnTo>
                  <a:pt x="180" y="83"/>
                </a:lnTo>
                <a:lnTo>
                  <a:pt x="170" y="100"/>
                </a:lnTo>
                <a:lnTo>
                  <a:pt x="159" y="116"/>
                </a:lnTo>
                <a:lnTo>
                  <a:pt x="147" y="132"/>
                </a:lnTo>
                <a:lnTo>
                  <a:pt x="135" y="146"/>
                </a:lnTo>
                <a:lnTo>
                  <a:pt x="110" y="173"/>
                </a:lnTo>
                <a:lnTo>
                  <a:pt x="112" y="174"/>
                </a:lnTo>
                <a:lnTo>
                  <a:pt x="115" y="174"/>
                </a:lnTo>
                <a:close/>
                <a:moveTo>
                  <a:pt x="149" y="15"/>
                </a:moveTo>
                <a:lnTo>
                  <a:pt x="105" y="18"/>
                </a:lnTo>
                <a:lnTo>
                  <a:pt x="108" y="18"/>
                </a:lnTo>
                <a:lnTo>
                  <a:pt x="111" y="20"/>
                </a:lnTo>
                <a:lnTo>
                  <a:pt x="112" y="22"/>
                </a:lnTo>
                <a:lnTo>
                  <a:pt x="112" y="25"/>
                </a:lnTo>
                <a:lnTo>
                  <a:pt x="38" y="118"/>
                </a:lnTo>
                <a:lnTo>
                  <a:pt x="42" y="116"/>
                </a:lnTo>
                <a:lnTo>
                  <a:pt x="46" y="115"/>
                </a:lnTo>
                <a:lnTo>
                  <a:pt x="52" y="108"/>
                </a:lnTo>
                <a:lnTo>
                  <a:pt x="58" y="101"/>
                </a:lnTo>
                <a:lnTo>
                  <a:pt x="60" y="98"/>
                </a:lnTo>
                <a:lnTo>
                  <a:pt x="65" y="97"/>
                </a:lnTo>
                <a:lnTo>
                  <a:pt x="149" y="15"/>
                </a:lnTo>
                <a:close/>
                <a:moveTo>
                  <a:pt x="177" y="32"/>
                </a:moveTo>
                <a:lnTo>
                  <a:pt x="177" y="32"/>
                </a:lnTo>
                <a:lnTo>
                  <a:pt x="181" y="28"/>
                </a:lnTo>
                <a:lnTo>
                  <a:pt x="183" y="24"/>
                </a:lnTo>
                <a:lnTo>
                  <a:pt x="183" y="21"/>
                </a:lnTo>
                <a:lnTo>
                  <a:pt x="180" y="20"/>
                </a:lnTo>
                <a:lnTo>
                  <a:pt x="173" y="18"/>
                </a:lnTo>
                <a:lnTo>
                  <a:pt x="169" y="17"/>
                </a:lnTo>
                <a:lnTo>
                  <a:pt x="167" y="15"/>
                </a:lnTo>
                <a:lnTo>
                  <a:pt x="87" y="116"/>
                </a:lnTo>
                <a:lnTo>
                  <a:pt x="177" y="32"/>
                </a:lnTo>
                <a:close/>
                <a:moveTo>
                  <a:pt x="67" y="18"/>
                </a:moveTo>
                <a:lnTo>
                  <a:pt x="24" y="76"/>
                </a:lnTo>
                <a:lnTo>
                  <a:pt x="45" y="63"/>
                </a:lnTo>
                <a:lnTo>
                  <a:pt x="66" y="49"/>
                </a:lnTo>
                <a:lnTo>
                  <a:pt x="105" y="18"/>
                </a:lnTo>
                <a:lnTo>
                  <a:pt x="84" y="17"/>
                </a:lnTo>
                <a:lnTo>
                  <a:pt x="74" y="17"/>
                </a:lnTo>
                <a:lnTo>
                  <a:pt x="70" y="17"/>
                </a:lnTo>
                <a:lnTo>
                  <a:pt x="67" y="18"/>
                </a:lnTo>
                <a:close/>
                <a:moveTo>
                  <a:pt x="21" y="94"/>
                </a:moveTo>
                <a:lnTo>
                  <a:pt x="21" y="94"/>
                </a:lnTo>
                <a:lnTo>
                  <a:pt x="18" y="97"/>
                </a:lnTo>
                <a:lnTo>
                  <a:pt x="18" y="100"/>
                </a:lnTo>
                <a:lnTo>
                  <a:pt x="18" y="108"/>
                </a:lnTo>
                <a:lnTo>
                  <a:pt x="20" y="115"/>
                </a:lnTo>
                <a:lnTo>
                  <a:pt x="22" y="122"/>
                </a:lnTo>
                <a:lnTo>
                  <a:pt x="81" y="50"/>
                </a:lnTo>
                <a:lnTo>
                  <a:pt x="73" y="52"/>
                </a:lnTo>
                <a:lnTo>
                  <a:pt x="72" y="55"/>
                </a:lnTo>
                <a:lnTo>
                  <a:pt x="59" y="64"/>
                </a:lnTo>
                <a:lnTo>
                  <a:pt x="45" y="74"/>
                </a:lnTo>
                <a:lnTo>
                  <a:pt x="31" y="84"/>
                </a:lnTo>
                <a:lnTo>
                  <a:pt x="25" y="88"/>
                </a:lnTo>
                <a:lnTo>
                  <a:pt x="21" y="94"/>
                </a:lnTo>
                <a:close/>
                <a:moveTo>
                  <a:pt x="195" y="168"/>
                </a:moveTo>
                <a:lnTo>
                  <a:pt x="156" y="219"/>
                </a:lnTo>
                <a:lnTo>
                  <a:pt x="152" y="225"/>
                </a:lnTo>
                <a:lnTo>
                  <a:pt x="152" y="226"/>
                </a:lnTo>
                <a:lnTo>
                  <a:pt x="153" y="226"/>
                </a:lnTo>
                <a:lnTo>
                  <a:pt x="159" y="225"/>
                </a:lnTo>
                <a:lnTo>
                  <a:pt x="167" y="219"/>
                </a:lnTo>
                <a:lnTo>
                  <a:pt x="174" y="212"/>
                </a:lnTo>
                <a:lnTo>
                  <a:pt x="183" y="205"/>
                </a:lnTo>
                <a:lnTo>
                  <a:pt x="188" y="201"/>
                </a:lnTo>
                <a:lnTo>
                  <a:pt x="194" y="199"/>
                </a:lnTo>
                <a:lnTo>
                  <a:pt x="197" y="197"/>
                </a:lnTo>
                <a:lnTo>
                  <a:pt x="199" y="192"/>
                </a:lnTo>
                <a:lnTo>
                  <a:pt x="202" y="188"/>
                </a:lnTo>
                <a:lnTo>
                  <a:pt x="202" y="183"/>
                </a:lnTo>
                <a:lnTo>
                  <a:pt x="202" y="171"/>
                </a:lnTo>
                <a:lnTo>
                  <a:pt x="201" y="159"/>
                </a:lnTo>
                <a:lnTo>
                  <a:pt x="195" y="168"/>
                </a:lnTo>
                <a:close/>
                <a:moveTo>
                  <a:pt x="147" y="93"/>
                </a:moveTo>
                <a:lnTo>
                  <a:pt x="194" y="43"/>
                </a:lnTo>
                <a:lnTo>
                  <a:pt x="195" y="41"/>
                </a:lnTo>
                <a:lnTo>
                  <a:pt x="195" y="39"/>
                </a:lnTo>
                <a:lnTo>
                  <a:pt x="194" y="36"/>
                </a:lnTo>
                <a:lnTo>
                  <a:pt x="190" y="35"/>
                </a:lnTo>
                <a:lnTo>
                  <a:pt x="188" y="35"/>
                </a:lnTo>
                <a:lnTo>
                  <a:pt x="187" y="38"/>
                </a:lnTo>
                <a:lnTo>
                  <a:pt x="166" y="64"/>
                </a:lnTo>
                <a:lnTo>
                  <a:pt x="156" y="79"/>
                </a:lnTo>
                <a:lnTo>
                  <a:pt x="147" y="93"/>
                </a:lnTo>
                <a:close/>
                <a:moveTo>
                  <a:pt x="20" y="57"/>
                </a:moveTo>
                <a:lnTo>
                  <a:pt x="20" y="57"/>
                </a:lnTo>
                <a:lnTo>
                  <a:pt x="22" y="53"/>
                </a:lnTo>
                <a:lnTo>
                  <a:pt x="27" y="50"/>
                </a:lnTo>
                <a:lnTo>
                  <a:pt x="36" y="45"/>
                </a:lnTo>
                <a:lnTo>
                  <a:pt x="41" y="42"/>
                </a:lnTo>
                <a:lnTo>
                  <a:pt x="45" y="38"/>
                </a:lnTo>
                <a:lnTo>
                  <a:pt x="48" y="34"/>
                </a:lnTo>
                <a:lnTo>
                  <a:pt x="49" y="28"/>
                </a:lnTo>
                <a:lnTo>
                  <a:pt x="41" y="35"/>
                </a:lnTo>
                <a:lnTo>
                  <a:pt x="31" y="41"/>
                </a:lnTo>
                <a:lnTo>
                  <a:pt x="27" y="43"/>
                </a:lnTo>
                <a:lnTo>
                  <a:pt x="24" y="48"/>
                </a:lnTo>
                <a:lnTo>
                  <a:pt x="21" y="52"/>
                </a:lnTo>
                <a:lnTo>
                  <a:pt x="20" y="57"/>
                </a:lnTo>
                <a:close/>
                <a:moveTo>
                  <a:pt x="24" y="34"/>
                </a:moveTo>
                <a:lnTo>
                  <a:pt x="24" y="34"/>
                </a:lnTo>
                <a:lnTo>
                  <a:pt x="28" y="32"/>
                </a:lnTo>
                <a:lnTo>
                  <a:pt x="32" y="31"/>
                </a:lnTo>
                <a:lnTo>
                  <a:pt x="38" y="25"/>
                </a:lnTo>
                <a:lnTo>
                  <a:pt x="48" y="14"/>
                </a:lnTo>
                <a:lnTo>
                  <a:pt x="42" y="14"/>
                </a:lnTo>
                <a:lnTo>
                  <a:pt x="39" y="14"/>
                </a:lnTo>
                <a:lnTo>
                  <a:pt x="36" y="15"/>
                </a:lnTo>
                <a:lnTo>
                  <a:pt x="31" y="25"/>
                </a:lnTo>
                <a:lnTo>
                  <a:pt x="28" y="29"/>
                </a:lnTo>
                <a:lnTo>
                  <a:pt x="24" y="34"/>
                </a:lnTo>
                <a:close/>
                <a:moveTo>
                  <a:pt x="110" y="173"/>
                </a:moveTo>
                <a:lnTo>
                  <a:pt x="101" y="184"/>
                </a:lnTo>
                <a:lnTo>
                  <a:pt x="104" y="185"/>
                </a:lnTo>
                <a:lnTo>
                  <a:pt x="108" y="180"/>
                </a:lnTo>
                <a:lnTo>
                  <a:pt x="110" y="177"/>
                </a:lnTo>
                <a:lnTo>
                  <a:pt x="110" y="173"/>
                </a:ln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9064" name="任意多边形 1049063"/>
          <p:cNvSpPr/>
          <p:nvPr/>
        </p:nvSpPr>
        <p:spPr bwMode="auto">
          <a:xfrm>
            <a:off x="1803400" y="5146675"/>
            <a:ext cx="384175" cy="384175"/>
          </a:xfrm>
          <a:custGeom>
            <a:avLst/>
            <a:gdLst/>
            <a:ahLst/>
            <a:cxnLst/>
            <a:rect l="0" t="0" r="0" b="0"/>
            <a:pathLst>
              <a:path w="218" h="247">
                <a:moveTo>
                  <a:pt x="44" y="0"/>
                </a:moveTo>
                <a:lnTo>
                  <a:pt x="44" y="0"/>
                </a:lnTo>
                <a:lnTo>
                  <a:pt x="80" y="1"/>
                </a:lnTo>
                <a:lnTo>
                  <a:pt x="115" y="1"/>
                </a:lnTo>
                <a:lnTo>
                  <a:pt x="153" y="1"/>
                </a:lnTo>
                <a:lnTo>
                  <a:pt x="173" y="3"/>
                </a:lnTo>
                <a:lnTo>
                  <a:pt x="191" y="4"/>
                </a:lnTo>
                <a:lnTo>
                  <a:pt x="197" y="10"/>
                </a:lnTo>
                <a:lnTo>
                  <a:pt x="201" y="15"/>
                </a:lnTo>
                <a:lnTo>
                  <a:pt x="207" y="29"/>
                </a:lnTo>
                <a:lnTo>
                  <a:pt x="211" y="45"/>
                </a:lnTo>
                <a:lnTo>
                  <a:pt x="214" y="62"/>
                </a:lnTo>
                <a:lnTo>
                  <a:pt x="216" y="80"/>
                </a:lnTo>
                <a:lnTo>
                  <a:pt x="216" y="98"/>
                </a:lnTo>
                <a:lnTo>
                  <a:pt x="218" y="135"/>
                </a:lnTo>
                <a:lnTo>
                  <a:pt x="218" y="159"/>
                </a:lnTo>
                <a:lnTo>
                  <a:pt x="215" y="183"/>
                </a:lnTo>
                <a:lnTo>
                  <a:pt x="209" y="229"/>
                </a:lnTo>
                <a:lnTo>
                  <a:pt x="190" y="236"/>
                </a:lnTo>
                <a:lnTo>
                  <a:pt x="167" y="243"/>
                </a:lnTo>
                <a:lnTo>
                  <a:pt x="142" y="246"/>
                </a:lnTo>
                <a:lnTo>
                  <a:pt x="117" y="247"/>
                </a:lnTo>
                <a:lnTo>
                  <a:pt x="90" y="247"/>
                </a:lnTo>
                <a:lnTo>
                  <a:pt x="63" y="244"/>
                </a:lnTo>
                <a:lnTo>
                  <a:pt x="38" y="242"/>
                </a:lnTo>
                <a:lnTo>
                  <a:pt x="13" y="235"/>
                </a:lnTo>
                <a:lnTo>
                  <a:pt x="8" y="225"/>
                </a:lnTo>
                <a:lnTo>
                  <a:pt x="6" y="213"/>
                </a:lnTo>
                <a:lnTo>
                  <a:pt x="4" y="202"/>
                </a:lnTo>
                <a:lnTo>
                  <a:pt x="3" y="190"/>
                </a:lnTo>
                <a:lnTo>
                  <a:pt x="3" y="163"/>
                </a:lnTo>
                <a:lnTo>
                  <a:pt x="3" y="136"/>
                </a:lnTo>
                <a:lnTo>
                  <a:pt x="4" y="36"/>
                </a:lnTo>
                <a:lnTo>
                  <a:pt x="3" y="34"/>
                </a:lnTo>
                <a:lnTo>
                  <a:pt x="1" y="29"/>
                </a:lnTo>
                <a:lnTo>
                  <a:pt x="0" y="25"/>
                </a:lnTo>
                <a:lnTo>
                  <a:pt x="0" y="20"/>
                </a:lnTo>
                <a:lnTo>
                  <a:pt x="6" y="20"/>
                </a:lnTo>
                <a:lnTo>
                  <a:pt x="8" y="20"/>
                </a:lnTo>
                <a:lnTo>
                  <a:pt x="10" y="18"/>
                </a:lnTo>
                <a:lnTo>
                  <a:pt x="6" y="18"/>
                </a:lnTo>
                <a:lnTo>
                  <a:pt x="3" y="17"/>
                </a:lnTo>
                <a:lnTo>
                  <a:pt x="1" y="15"/>
                </a:lnTo>
                <a:lnTo>
                  <a:pt x="0" y="14"/>
                </a:lnTo>
                <a:lnTo>
                  <a:pt x="0" y="8"/>
                </a:lnTo>
                <a:lnTo>
                  <a:pt x="1" y="7"/>
                </a:lnTo>
                <a:lnTo>
                  <a:pt x="3" y="5"/>
                </a:lnTo>
                <a:lnTo>
                  <a:pt x="13" y="3"/>
                </a:lnTo>
                <a:lnTo>
                  <a:pt x="22" y="0"/>
                </a:lnTo>
                <a:lnTo>
                  <a:pt x="34" y="0"/>
                </a:lnTo>
                <a:lnTo>
                  <a:pt x="44" y="0"/>
                </a:lnTo>
                <a:close/>
                <a:moveTo>
                  <a:pt x="53" y="168"/>
                </a:moveTo>
                <a:lnTo>
                  <a:pt x="53" y="168"/>
                </a:lnTo>
                <a:lnTo>
                  <a:pt x="55" y="163"/>
                </a:lnTo>
                <a:lnTo>
                  <a:pt x="55" y="159"/>
                </a:lnTo>
                <a:lnTo>
                  <a:pt x="55" y="157"/>
                </a:lnTo>
                <a:lnTo>
                  <a:pt x="53" y="159"/>
                </a:lnTo>
                <a:lnTo>
                  <a:pt x="51" y="161"/>
                </a:lnTo>
                <a:lnTo>
                  <a:pt x="41" y="174"/>
                </a:lnTo>
                <a:lnTo>
                  <a:pt x="32" y="185"/>
                </a:lnTo>
                <a:lnTo>
                  <a:pt x="28" y="191"/>
                </a:lnTo>
                <a:lnTo>
                  <a:pt x="25" y="198"/>
                </a:lnTo>
                <a:lnTo>
                  <a:pt x="24" y="205"/>
                </a:lnTo>
                <a:lnTo>
                  <a:pt x="22" y="216"/>
                </a:lnTo>
                <a:lnTo>
                  <a:pt x="24" y="219"/>
                </a:lnTo>
                <a:lnTo>
                  <a:pt x="27" y="222"/>
                </a:lnTo>
                <a:lnTo>
                  <a:pt x="35" y="226"/>
                </a:lnTo>
                <a:lnTo>
                  <a:pt x="44" y="227"/>
                </a:lnTo>
                <a:lnTo>
                  <a:pt x="46" y="227"/>
                </a:lnTo>
                <a:lnTo>
                  <a:pt x="49" y="226"/>
                </a:lnTo>
                <a:lnTo>
                  <a:pt x="79" y="192"/>
                </a:lnTo>
                <a:lnTo>
                  <a:pt x="108" y="159"/>
                </a:lnTo>
                <a:lnTo>
                  <a:pt x="138" y="126"/>
                </a:lnTo>
                <a:lnTo>
                  <a:pt x="166" y="93"/>
                </a:lnTo>
                <a:lnTo>
                  <a:pt x="136" y="118"/>
                </a:lnTo>
                <a:lnTo>
                  <a:pt x="105" y="147"/>
                </a:lnTo>
                <a:lnTo>
                  <a:pt x="74" y="177"/>
                </a:lnTo>
                <a:lnTo>
                  <a:pt x="48" y="208"/>
                </a:lnTo>
                <a:lnTo>
                  <a:pt x="46" y="209"/>
                </a:lnTo>
                <a:lnTo>
                  <a:pt x="45" y="208"/>
                </a:lnTo>
                <a:lnTo>
                  <a:pt x="45" y="204"/>
                </a:lnTo>
                <a:lnTo>
                  <a:pt x="46" y="198"/>
                </a:lnTo>
                <a:lnTo>
                  <a:pt x="48" y="194"/>
                </a:lnTo>
                <a:lnTo>
                  <a:pt x="70" y="166"/>
                </a:lnTo>
                <a:lnTo>
                  <a:pt x="93" y="139"/>
                </a:lnTo>
                <a:lnTo>
                  <a:pt x="139" y="86"/>
                </a:lnTo>
                <a:lnTo>
                  <a:pt x="140" y="83"/>
                </a:lnTo>
                <a:lnTo>
                  <a:pt x="140" y="80"/>
                </a:lnTo>
                <a:lnTo>
                  <a:pt x="97" y="122"/>
                </a:lnTo>
                <a:lnTo>
                  <a:pt x="74" y="145"/>
                </a:lnTo>
                <a:lnTo>
                  <a:pt x="53" y="168"/>
                </a:lnTo>
                <a:close/>
                <a:moveTo>
                  <a:pt x="67" y="230"/>
                </a:moveTo>
                <a:lnTo>
                  <a:pt x="67" y="230"/>
                </a:lnTo>
                <a:lnTo>
                  <a:pt x="76" y="232"/>
                </a:lnTo>
                <a:lnTo>
                  <a:pt x="86" y="232"/>
                </a:lnTo>
                <a:lnTo>
                  <a:pt x="103" y="232"/>
                </a:lnTo>
                <a:lnTo>
                  <a:pt x="110" y="218"/>
                </a:lnTo>
                <a:lnTo>
                  <a:pt x="118" y="205"/>
                </a:lnTo>
                <a:lnTo>
                  <a:pt x="136" y="180"/>
                </a:lnTo>
                <a:lnTo>
                  <a:pt x="156" y="157"/>
                </a:lnTo>
                <a:lnTo>
                  <a:pt x="173" y="133"/>
                </a:lnTo>
                <a:lnTo>
                  <a:pt x="135" y="166"/>
                </a:lnTo>
                <a:lnTo>
                  <a:pt x="100" y="201"/>
                </a:lnTo>
                <a:lnTo>
                  <a:pt x="100" y="197"/>
                </a:lnTo>
                <a:lnTo>
                  <a:pt x="101" y="194"/>
                </a:lnTo>
                <a:lnTo>
                  <a:pt x="104" y="191"/>
                </a:lnTo>
                <a:lnTo>
                  <a:pt x="105" y="188"/>
                </a:lnTo>
                <a:lnTo>
                  <a:pt x="94" y="197"/>
                </a:lnTo>
                <a:lnTo>
                  <a:pt x="84" y="206"/>
                </a:lnTo>
                <a:lnTo>
                  <a:pt x="76" y="218"/>
                </a:lnTo>
                <a:lnTo>
                  <a:pt x="67" y="230"/>
                </a:lnTo>
                <a:close/>
                <a:moveTo>
                  <a:pt x="24" y="138"/>
                </a:moveTo>
                <a:lnTo>
                  <a:pt x="24" y="138"/>
                </a:lnTo>
                <a:lnTo>
                  <a:pt x="21" y="139"/>
                </a:lnTo>
                <a:lnTo>
                  <a:pt x="20" y="143"/>
                </a:lnTo>
                <a:lnTo>
                  <a:pt x="20" y="147"/>
                </a:lnTo>
                <a:lnTo>
                  <a:pt x="20" y="153"/>
                </a:lnTo>
                <a:lnTo>
                  <a:pt x="24" y="173"/>
                </a:lnTo>
                <a:lnTo>
                  <a:pt x="124" y="53"/>
                </a:lnTo>
                <a:lnTo>
                  <a:pt x="111" y="63"/>
                </a:lnTo>
                <a:lnTo>
                  <a:pt x="98" y="76"/>
                </a:lnTo>
                <a:lnTo>
                  <a:pt x="86" y="88"/>
                </a:lnTo>
                <a:lnTo>
                  <a:pt x="74" y="98"/>
                </a:lnTo>
                <a:lnTo>
                  <a:pt x="72" y="102"/>
                </a:lnTo>
                <a:lnTo>
                  <a:pt x="69" y="101"/>
                </a:lnTo>
                <a:lnTo>
                  <a:pt x="70" y="100"/>
                </a:lnTo>
                <a:lnTo>
                  <a:pt x="74" y="98"/>
                </a:lnTo>
                <a:lnTo>
                  <a:pt x="74" y="95"/>
                </a:lnTo>
                <a:lnTo>
                  <a:pt x="73" y="94"/>
                </a:lnTo>
                <a:lnTo>
                  <a:pt x="72" y="94"/>
                </a:lnTo>
                <a:lnTo>
                  <a:pt x="70" y="94"/>
                </a:lnTo>
                <a:lnTo>
                  <a:pt x="67" y="95"/>
                </a:lnTo>
                <a:lnTo>
                  <a:pt x="65" y="97"/>
                </a:lnTo>
                <a:lnTo>
                  <a:pt x="56" y="109"/>
                </a:lnTo>
                <a:lnTo>
                  <a:pt x="48" y="121"/>
                </a:lnTo>
                <a:lnTo>
                  <a:pt x="42" y="126"/>
                </a:lnTo>
                <a:lnTo>
                  <a:pt x="36" y="131"/>
                </a:lnTo>
                <a:lnTo>
                  <a:pt x="31" y="135"/>
                </a:lnTo>
                <a:lnTo>
                  <a:pt x="24" y="138"/>
                </a:lnTo>
                <a:close/>
                <a:moveTo>
                  <a:pt x="145" y="206"/>
                </a:moveTo>
                <a:lnTo>
                  <a:pt x="145" y="206"/>
                </a:lnTo>
                <a:lnTo>
                  <a:pt x="142" y="208"/>
                </a:lnTo>
                <a:lnTo>
                  <a:pt x="140" y="206"/>
                </a:lnTo>
                <a:lnTo>
                  <a:pt x="140" y="204"/>
                </a:lnTo>
                <a:lnTo>
                  <a:pt x="140" y="201"/>
                </a:lnTo>
                <a:lnTo>
                  <a:pt x="149" y="195"/>
                </a:lnTo>
                <a:lnTo>
                  <a:pt x="156" y="190"/>
                </a:lnTo>
                <a:lnTo>
                  <a:pt x="170" y="175"/>
                </a:lnTo>
                <a:lnTo>
                  <a:pt x="184" y="161"/>
                </a:lnTo>
                <a:lnTo>
                  <a:pt x="192" y="154"/>
                </a:lnTo>
                <a:lnTo>
                  <a:pt x="201" y="147"/>
                </a:lnTo>
                <a:lnTo>
                  <a:pt x="202" y="116"/>
                </a:lnTo>
                <a:lnTo>
                  <a:pt x="162" y="164"/>
                </a:lnTo>
                <a:lnTo>
                  <a:pt x="140" y="190"/>
                </a:lnTo>
                <a:lnTo>
                  <a:pt x="122" y="216"/>
                </a:lnTo>
                <a:lnTo>
                  <a:pt x="126" y="213"/>
                </a:lnTo>
                <a:lnTo>
                  <a:pt x="131" y="211"/>
                </a:lnTo>
                <a:lnTo>
                  <a:pt x="133" y="208"/>
                </a:lnTo>
                <a:lnTo>
                  <a:pt x="138" y="206"/>
                </a:lnTo>
                <a:lnTo>
                  <a:pt x="138" y="211"/>
                </a:lnTo>
                <a:lnTo>
                  <a:pt x="136" y="213"/>
                </a:lnTo>
                <a:lnTo>
                  <a:pt x="132" y="219"/>
                </a:lnTo>
                <a:lnTo>
                  <a:pt x="125" y="225"/>
                </a:lnTo>
                <a:lnTo>
                  <a:pt x="119" y="230"/>
                </a:lnTo>
                <a:lnTo>
                  <a:pt x="126" y="229"/>
                </a:lnTo>
                <a:lnTo>
                  <a:pt x="133" y="226"/>
                </a:lnTo>
                <a:lnTo>
                  <a:pt x="140" y="220"/>
                </a:lnTo>
                <a:lnTo>
                  <a:pt x="146" y="216"/>
                </a:lnTo>
                <a:lnTo>
                  <a:pt x="156" y="204"/>
                </a:lnTo>
                <a:lnTo>
                  <a:pt x="163" y="192"/>
                </a:lnTo>
                <a:lnTo>
                  <a:pt x="159" y="191"/>
                </a:lnTo>
                <a:lnTo>
                  <a:pt x="155" y="191"/>
                </a:lnTo>
                <a:lnTo>
                  <a:pt x="153" y="192"/>
                </a:lnTo>
                <a:lnTo>
                  <a:pt x="150" y="195"/>
                </a:lnTo>
                <a:lnTo>
                  <a:pt x="147" y="201"/>
                </a:lnTo>
                <a:lnTo>
                  <a:pt x="145" y="206"/>
                </a:lnTo>
                <a:close/>
                <a:moveTo>
                  <a:pt x="115" y="174"/>
                </a:moveTo>
                <a:lnTo>
                  <a:pt x="115" y="174"/>
                </a:lnTo>
                <a:lnTo>
                  <a:pt x="156" y="133"/>
                </a:lnTo>
                <a:lnTo>
                  <a:pt x="198" y="95"/>
                </a:lnTo>
                <a:lnTo>
                  <a:pt x="201" y="91"/>
                </a:lnTo>
                <a:lnTo>
                  <a:pt x="202" y="87"/>
                </a:lnTo>
                <a:lnTo>
                  <a:pt x="202" y="81"/>
                </a:lnTo>
                <a:lnTo>
                  <a:pt x="202" y="74"/>
                </a:lnTo>
                <a:lnTo>
                  <a:pt x="199" y="59"/>
                </a:lnTo>
                <a:lnTo>
                  <a:pt x="195" y="43"/>
                </a:lnTo>
                <a:lnTo>
                  <a:pt x="188" y="64"/>
                </a:lnTo>
                <a:lnTo>
                  <a:pt x="180" y="83"/>
                </a:lnTo>
                <a:lnTo>
                  <a:pt x="170" y="100"/>
                </a:lnTo>
                <a:lnTo>
                  <a:pt x="159" y="116"/>
                </a:lnTo>
                <a:lnTo>
                  <a:pt x="147" y="132"/>
                </a:lnTo>
                <a:lnTo>
                  <a:pt x="135" y="146"/>
                </a:lnTo>
                <a:lnTo>
                  <a:pt x="110" y="173"/>
                </a:lnTo>
                <a:lnTo>
                  <a:pt x="112" y="174"/>
                </a:lnTo>
                <a:lnTo>
                  <a:pt x="115" y="174"/>
                </a:lnTo>
                <a:close/>
                <a:moveTo>
                  <a:pt x="149" y="15"/>
                </a:moveTo>
                <a:lnTo>
                  <a:pt x="105" y="18"/>
                </a:lnTo>
                <a:lnTo>
                  <a:pt x="108" y="18"/>
                </a:lnTo>
                <a:lnTo>
                  <a:pt x="111" y="20"/>
                </a:lnTo>
                <a:lnTo>
                  <a:pt x="112" y="22"/>
                </a:lnTo>
                <a:lnTo>
                  <a:pt x="112" y="25"/>
                </a:lnTo>
                <a:lnTo>
                  <a:pt x="38" y="118"/>
                </a:lnTo>
                <a:lnTo>
                  <a:pt x="42" y="116"/>
                </a:lnTo>
                <a:lnTo>
                  <a:pt x="46" y="115"/>
                </a:lnTo>
                <a:lnTo>
                  <a:pt x="52" y="108"/>
                </a:lnTo>
                <a:lnTo>
                  <a:pt x="58" y="101"/>
                </a:lnTo>
                <a:lnTo>
                  <a:pt x="60" y="98"/>
                </a:lnTo>
                <a:lnTo>
                  <a:pt x="65" y="97"/>
                </a:lnTo>
                <a:lnTo>
                  <a:pt x="149" y="15"/>
                </a:lnTo>
                <a:close/>
                <a:moveTo>
                  <a:pt x="177" y="32"/>
                </a:moveTo>
                <a:lnTo>
                  <a:pt x="177" y="32"/>
                </a:lnTo>
                <a:lnTo>
                  <a:pt x="181" y="28"/>
                </a:lnTo>
                <a:lnTo>
                  <a:pt x="183" y="24"/>
                </a:lnTo>
                <a:lnTo>
                  <a:pt x="183" y="21"/>
                </a:lnTo>
                <a:lnTo>
                  <a:pt x="180" y="20"/>
                </a:lnTo>
                <a:lnTo>
                  <a:pt x="173" y="18"/>
                </a:lnTo>
                <a:lnTo>
                  <a:pt x="169" y="17"/>
                </a:lnTo>
                <a:lnTo>
                  <a:pt x="167" y="15"/>
                </a:lnTo>
                <a:lnTo>
                  <a:pt x="87" y="116"/>
                </a:lnTo>
                <a:lnTo>
                  <a:pt x="177" y="32"/>
                </a:lnTo>
                <a:close/>
                <a:moveTo>
                  <a:pt x="67" y="18"/>
                </a:moveTo>
                <a:lnTo>
                  <a:pt x="24" y="76"/>
                </a:lnTo>
                <a:lnTo>
                  <a:pt x="45" y="63"/>
                </a:lnTo>
                <a:lnTo>
                  <a:pt x="66" y="49"/>
                </a:lnTo>
                <a:lnTo>
                  <a:pt x="105" y="18"/>
                </a:lnTo>
                <a:lnTo>
                  <a:pt x="84" y="17"/>
                </a:lnTo>
                <a:lnTo>
                  <a:pt x="74" y="17"/>
                </a:lnTo>
                <a:lnTo>
                  <a:pt x="70" y="17"/>
                </a:lnTo>
                <a:lnTo>
                  <a:pt x="67" y="18"/>
                </a:lnTo>
                <a:close/>
                <a:moveTo>
                  <a:pt x="21" y="94"/>
                </a:moveTo>
                <a:lnTo>
                  <a:pt x="21" y="94"/>
                </a:lnTo>
                <a:lnTo>
                  <a:pt x="18" y="97"/>
                </a:lnTo>
                <a:lnTo>
                  <a:pt x="18" y="100"/>
                </a:lnTo>
                <a:lnTo>
                  <a:pt x="18" y="108"/>
                </a:lnTo>
                <a:lnTo>
                  <a:pt x="20" y="115"/>
                </a:lnTo>
                <a:lnTo>
                  <a:pt x="22" y="122"/>
                </a:lnTo>
                <a:lnTo>
                  <a:pt x="81" y="50"/>
                </a:lnTo>
                <a:lnTo>
                  <a:pt x="73" y="52"/>
                </a:lnTo>
                <a:lnTo>
                  <a:pt x="72" y="55"/>
                </a:lnTo>
                <a:lnTo>
                  <a:pt x="59" y="64"/>
                </a:lnTo>
                <a:lnTo>
                  <a:pt x="45" y="74"/>
                </a:lnTo>
                <a:lnTo>
                  <a:pt x="31" y="84"/>
                </a:lnTo>
                <a:lnTo>
                  <a:pt x="25" y="88"/>
                </a:lnTo>
                <a:lnTo>
                  <a:pt x="21" y="94"/>
                </a:lnTo>
                <a:close/>
                <a:moveTo>
                  <a:pt x="195" y="168"/>
                </a:moveTo>
                <a:lnTo>
                  <a:pt x="156" y="219"/>
                </a:lnTo>
                <a:lnTo>
                  <a:pt x="152" y="225"/>
                </a:lnTo>
                <a:lnTo>
                  <a:pt x="152" y="226"/>
                </a:lnTo>
                <a:lnTo>
                  <a:pt x="153" y="226"/>
                </a:lnTo>
                <a:lnTo>
                  <a:pt x="159" y="225"/>
                </a:lnTo>
                <a:lnTo>
                  <a:pt x="167" y="219"/>
                </a:lnTo>
                <a:lnTo>
                  <a:pt x="174" y="212"/>
                </a:lnTo>
                <a:lnTo>
                  <a:pt x="183" y="205"/>
                </a:lnTo>
                <a:lnTo>
                  <a:pt x="188" y="201"/>
                </a:lnTo>
                <a:lnTo>
                  <a:pt x="194" y="199"/>
                </a:lnTo>
                <a:lnTo>
                  <a:pt x="197" y="197"/>
                </a:lnTo>
                <a:lnTo>
                  <a:pt x="199" y="192"/>
                </a:lnTo>
                <a:lnTo>
                  <a:pt x="202" y="188"/>
                </a:lnTo>
                <a:lnTo>
                  <a:pt x="202" y="183"/>
                </a:lnTo>
                <a:lnTo>
                  <a:pt x="202" y="171"/>
                </a:lnTo>
                <a:lnTo>
                  <a:pt x="201" y="159"/>
                </a:lnTo>
                <a:lnTo>
                  <a:pt x="195" y="168"/>
                </a:lnTo>
                <a:close/>
                <a:moveTo>
                  <a:pt x="147" y="93"/>
                </a:moveTo>
                <a:lnTo>
                  <a:pt x="194" y="43"/>
                </a:lnTo>
                <a:lnTo>
                  <a:pt x="195" y="41"/>
                </a:lnTo>
                <a:lnTo>
                  <a:pt x="195" y="39"/>
                </a:lnTo>
                <a:lnTo>
                  <a:pt x="194" y="36"/>
                </a:lnTo>
                <a:lnTo>
                  <a:pt x="190" y="35"/>
                </a:lnTo>
                <a:lnTo>
                  <a:pt x="188" y="35"/>
                </a:lnTo>
                <a:lnTo>
                  <a:pt x="187" y="38"/>
                </a:lnTo>
                <a:lnTo>
                  <a:pt x="166" y="64"/>
                </a:lnTo>
                <a:lnTo>
                  <a:pt x="156" y="79"/>
                </a:lnTo>
                <a:lnTo>
                  <a:pt x="147" y="93"/>
                </a:lnTo>
                <a:close/>
                <a:moveTo>
                  <a:pt x="20" y="57"/>
                </a:moveTo>
                <a:lnTo>
                  <a:pt x="20" y="57"/>
                </a:lnTo>
                <a:lnTo>
                  <a:pt x="22" y="53"/>
                </a:lnTo>
                <a:lnTo>
                  <a:pt x="27" y="50"/>
                </a:lnTo>
                <a:lnTo>
                  <a:pt x="36" y="45"/>
                </a:lnTo>
                <a:lnTo>
                  <a:pt x="41" y="42"/>
                </a:lnTo>
                <a:lnTo>
                  <a:pt x="45" y="38"/>
                </a:lnTo>
                <a:lnTo>
                  <a:pt x="48" y="34"/>
                </a:lnTo>
                <a:lnTo>
                  <a:pt x="49" y="28"/>
                </a:lnTo>
                <a:lnTo>
                  <a:pt x="41" y="35"/>
                </a:lnTo>
                <a:lnTo>
                  <a:pt x="31" y="41"/>
                </a:lnTo>
                <a:lnTo>
                  <a:pt x="27" y="43"/>
                </a:lnTo>
                <a:lnTo>
                  <a:pt x="24" y="48"/>
                </a:lnTo>
                <a:lnTo>
                  <a:pt x="21" y="52"/>
                </a:lnTo>
                <a:lnTo>
                  <a:pt x="20" y="57"/>
                </a:lnTo>
                <a:close/>
                <a:moveTo>
                  <a:pt x="24" y="34"/>
                </a:moveTo>
                <a:lnTo>
                  <a:pt x="24" y="34"/>
                </a:lnTo>
                <a:lnTo>
                  <a:pt x="28" y="32"/>
                </a:lnTo>
                <a:lnTo>
                  <a:pt x="32" y="31"/>
                </a:lnTo>
                <a:lnTo>
                  <a:pt x="38" y="25"/>
                </a:lnTo>
                <a:lnTo>
                  <a:pt x="48" y="14"/>
                </a:lnTo>
                <a:lnTo>
                  <a:pt x="42" y="14"/>
                </a:lnTo>
                <a:lnTo>
                  <a:pt x="39" y="14"/>
                </a:lnTo>
                <a:lnTo>
                  <a:pt x="36" y="15"/>
                </a:lnTo>
                <a:lnTo>
                  <a:pt x="31" y="25"/>
                </a:lnTo>
                <a:lnTo>
                  <a:pt x="28" y="29"/>
                </a:lnTo>
                <a:lnTo>
                  <a:pt x="24" y="34"/>
                </a:lnTo>
                <a:close/>
                <a:moveTo>
                  <a:pt x="110" y="173"/>
                </a:moveTo>
                <a:lnTo>
                  <a:pt x="101" y="184"/>
                </a:lnTo>
                <a:lnTo>
                  <a:pt x="104" y="185"/>
                </a:lnTo>
                <a:lnTo>
                  <a:pt x="108" y="180"/>
                </a:lnTo>
                <a:lnTo>
                  <a:pt x="110" y="177"/>
                </a:lnTo>
                <a:lnTo>
                  <a:pt x="110" y="173"/>
                </a:ln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9065" name="任意多边形 1049064"/>
          <p:cNvSpPr/>
          <p:nvPr/>
        </p:nvSpPr>
        <p:spPr bwMode="auto">
          <a:xfrm>
            <a:off x="1323975" y="5146675"/>
            <a:ext cx="384175" cy="384175"/>
          </a:xfrm>
          <a:custGeom>
            <a:avLst/>
            <a:gdLst/>
            <a:ahLst/>
            <a:cxnLst/>
            <a:rect l="0" t="0" r="0" b="0"/>
            <a:pathLst>
              <a:path w="218" h="247">
                <a:moveTo>
                  <a:pt x="44" y="0"/>
                </a:moveTo>
                <a:lnTo>
                  <a:pt x="44" y="0"/>
                </a:lnTo>
                <a:lnTo>
                  <a:pt x="80" y="1"/>
                </a:lnTo>
                <a:lnTo>
                  <a:pt x="115" y="1"/>
                </a:lnTo>
                <a:lnTo>
                  <a:pt x="153" y="1"/>
                </a:lnTo>
                <a:lnTo>
                  <a:pt x="173" y="3"/>
                </a:lnTo>
                <a:lnTo>
                  <a:pt x="191" y="4"/>
                </a:lnTo>
                <a:lnTo>
                  <a:pt x="197" y="10"/>
                </a:lnTo>
                <a:lnTo>
                  <a:pt x="201" y="15"/>
                </a:lnTo>
                <a:lnTo>
                  <a:pt x="207" y="29"/>
                </a:lnTo>
                <a:lnTo>
                  <a:pt x="211" y="45"/>
                </a:lnTo>
                <a:lnTo>
                  <a:pt x="214" y="62"/>
                </a:lnTo>
                <a:lnTo>
                  <a:pt x="216" y="80"/>
                </a:lnTo>
                <a:lnTo>
                  <a:pt x="216" y="98"/>
                </a:lnTo>
                <a:lnTo>
                  <a:pt x="218" y="135"/>
                </a:lnTo>
                <a:lnTo>
                  <a:pt x="218" y="159"/>
                </a:lnTo>
                <a:lnTo>
                  <a:pt x="215" y="183"/>
                </a:lnTo>
                <a:lnTo>
                  <a:pt x="209" y="229"/>
                </a:lnTo>
                <a:lnTo>
                  <a:pt x="190" y="236"/>
                </a:lnTo>
                <a:lnTo>
                  <a:pt x="167" y="243"/>
                </a:lnTo>
                <a:lnTo>
                  <a:pt x="142" y="246"/>
                </a:lnTo>
                <a:lnTo>
                  <a:pt x="117" y="247"/>
                </a:lnTo>
                <a:lnTo>
                  <a:pt x="90" y="247"/>
                </a:lnTo>
                <a:lnTo>
                  <a:pt x="63" y="244"/>
                </a:lnTo>
                <a:lnTo>
                  <a:pt x="38" y="242"/>
                </a:lnTo>
                <a:lnTo>
                  <a:pt x="13" y="235"/>
                </a:lnTo>
                <a:lnTo>
                  <a:pt x="8" y="225"/>
                </a:lnTo>
                <a:lnTo>
                  <a:pt x="6" y="213"/>
                </a:lnTo>
                <a:lnTo>
                  <a:pt x="4" y="202"/>
                </a:lnTo>
                <a:lnTo>
                  <a:pt x="3" y="190"/>
                </a:lnTo>
                <a:lnTo>
                  <a:pt x="3" y="163"/>
                </a:lnTo>
                <a:lnTo>
                  <a:pt x="3" y="136"/>
                </a:lnTo>
                <a:lnTo>
                  <a:pt x="4" y="36"/>
                </a:lnTo>
                <a:lnTo>
                  <a:pt x="3" y="34"/>
                </a:lnTo>
                <a:lnTo>
                  <a:pt x="1" y="29"/>
                </a:lnTo>
                <a:lnTo>
                  <a:pt x="0" y="25"/>
                </a:lnTo>
                <a:lnTo>
                  <a:pt x="0" y="20"/>
                </a:lnTo>
                <a:lnTo>
                  <a:pt x="6" y="20"/>
                </a:lnTo>
                <a:lnTo>
                  <a:pt x="8" y="20"/>
                </a:lnTo>
                <a:lnTo>
                  <a:pt x="10" y="18"/>
                </a:lnTo>
                <a:lnTo>
                  <a:pt x="6" y="18"/>
                </a:lnTo>
                <a:lnTo>
                  <a:pt x="3" y="17"/>
                </a:lnTo>
                <a:lnTo>
                  <a:pt x="1" y="15"/>
                </a:lnTo>
                <a:lnTo>
                  <a:pt x="0" y="14"/>
                </a:lnTo>
                <a:lnTo>
                  <a:pt x="0" y="8"/>
                </a:lnTo>
                <a:lnTo>
                  <a:pt x="1" y="7"/>
                </a:lnTo>
                <a:lnTo>
                  <a:pt x="3" y="5"/>
                </a:lnTo>
                <a:lnTo>
                  <a:pt x="13" y="3"/>
                </a:lnTo>
                <a:lnTo>
                  <a:pt x="22" y="0"/>
                </a:lnTo>
                <a:lnTo>
                  <a:pt x="34" y="0"/>
                </a:lnTo>
                <a:lnTo>
                  <a:pt x="44" y="0"/>
                </a:lnTo>
                <a:close/>
                <a:moveTo>
                  <a:pt x="53" y="168"/>
                </a:moveTo>
                <a:lnTo>
                  <a:pt x="53" y="168"/>
                </a:lnTo>
                <a:lnTo>
                  <a:pt x="55" y="163"/>
                </a:lnTo>
                <a:lnTo>
                  <a:pt x="55" y="159"/>
                </a:lnTo>
                <a:lnTo>
                  <a:pt x="55" y="157"/>
                </a:lnTo>
                <a:lnTo>
                  <a:pt x="53" y="159"/>
                </a:lnTo>
                <a:lnTo>
                  <a:pt x="51" y="161"/>
                </a:lnTo>
                <a:lnTo>
                  <a:pt x="41" y="174"/>
                </a:lnTo>
                <a:lnTo>
                  <a:pt x="32" y="185"/>
                </a:lnTo>
                <a:lnTo>
                  <a:pt x="28" y="191"/>
                </a:lnTo>
                <a:lnTo>
                  <a:pt x="25" y="198"/>
                </a:lnTo>
                <a:lnTo>
                  <a:pt x="24" y="205"/>
                </a:lnTo>
                <a:lnTo>
                  <a:pt x="22" y="216"/>
                </a:lnTo>
                <a:lnTo>
                  <a:pt x="24" y="219"/>
                </a:lnTo>
                <a:lnTo>
                  <a:pt x="27" y="222"/>
                </a:lnTo>
                <a:lnTo>
                  <a:pt x="35" y="226"/>
                </a:lnTo>
                <a:lnTo>
                  <a:pt x="44" y="227"/>
                </a:lnTo>
                <a:lnTo>
                  <a:pt x="46" y="227"/>
                </a:lnTo>
                <a:lnTo>
                  <a:pt x="49" y="226"/>
                </a:lnTo>
                <a:lnTo>
                  <a:pt x="79" y="192"/>
                </a:lnTo>
                <a:lnTo>
                  <a:pt x="108" y="159"/>
                </a:lnTo>
                <a:lnTo>
                  <a:pt x="138" y="126"/>
                </a:lnTo>
                <a:lnTo>
                  <a:pt x="166" y="93"/>
                </a:lnTo>
                <a:lnTo>
                  <a:pt x="136" y="118"/>
                </a:lnTo>
                <a:lnTo>
                  <a:pt x="105" y="147"/>
                </a:lnTo>
                <a:lnTo>
                  <a:pt x="74" y="177"/>
                </a:lnTo>
                <a:lnTo>
                  <a:pt x="48" y="208"/>
                </a:lnTo>
                <a:lnTo>
                  <a:pt x="46" y="209"/>
                </a:lnTo>
                <a:lnTo>
                  <a:pt x="45" y="208"/>
                </a:lnTo>
                <a:lnTo>
                  <a:pt x="45" y="204"/>
                </a:lnTo>
                <a:lnTo>
                  <a:pt x="46" y="198"/>
                </a:lnTo>
                <a:lnTo>
                  <a:pt x="48" y="194"/>
                </a:lnTo>
                <a:lnTo>
                  <a:pt x="70" y="166"/>
                </a:lnTo>
                <a:lnTo>
                  <a:pt x="93" y="139"/>
                </a:lnTo>
                <a:lnTo>
                  <a:pt x="139" y="86"/>
                </a:lnTo>
                <a:lnTo>
                  <a:pt x="140" y="83"/>
                </a:lnTo>
                <a:lnTo>
                  <a:pt x="140" y="80"/>
                </a:lnTo>
                <a:lnTo>
                  <a:pt x="97" y="122"/>
                </a:lnTo>
                <a:lnTo>
                  <a:pt x="74" y="145"/>
                </a:lnTo>
                <a:lnTo>
                  <a:pt x="53" y="168"/>
                </a:lnTo>
                <a:close/>
                <a:moveTo>
                  <a:pt x="67" y="230"/>
                </a:moveTo>
                <a:lnTo>
                  <a:pt x="67" y="230"/>
                </a:lnTo>
                <a:lnTo>
                  <a:pt x="76" y="232"/>
                </a:lnTo>
                <a:lnTo>
                  <a:pt x="86" y="232"/>
                </a:lnTo>
                <a:lnTo>
                  <a:pt x="103" y="232"/>
                </a:lnTo>
                <a:lnTo>
                  <a:pt x="110" y="218"/>
                </a:lnTo>
                <a:lnTo>
                  <a:pt x="118" y="205"/>
                </a:lnTo>
                <a:lnTo>
                  <a:pt x="136" y="180"/>
                </a:lnTo>
                <a:lnTo>
                  <a:pt x="156" y="157"/>
                </a:lnTo>
                <a:lnTo>
                  <a:pt x="173" y="133"/>
                </a:lnTo>
                <a:lnTo>
                  <a:pt x="135" y="166"/>
                </a:lnTo>
                <a:lnTo>
                  <a:pt x="100" y="201"/>
                </a:lnTo>
                <a:lnTo>
                  <a:pt x="100" y="197"/>
                </a:lnTo>
                <a:lnTo>
                  <a:pt x="101" y="194"/>
                </a:lnTo>
                <a:lnTo>
                  <a:pt x="104" y="191"/>
                </a:lnTo>
                <a:lnTo>
                  <a:pt x="105" y="188"/>
                </a:lnTo>
                <a:lnTo>
                  <a:pt x="94" y="197"/>
                </a:lnTo>
                <a:lnTo>
                  <a:pt x="84" y="206"/>
                </a:lnTo>
                <a:lnTo>
                  <a:pt x="76" y="218"/>
                </a:lnTo>
                <a:lnTo>
                  <a:pt x="67" y="230"/>
                </a:lnTo>
                <a:close/>
                <a:moveTo>
                  <a:pt x="24" y="138"/>
                </a:moveTo>
                <a:lnTo>
                  <a:pt x="24" y="138"/>
                </a:lnTo>
                <a:lnTo>
                  <a:pt x="21" y="139"/>
                </a:lnTo>
                <a:lnTo>
                  <a:pt x="20" y="143"/>
                </a:lnTo>
                <a:lnTo>
                  <a:pt x="20" y="147"/>
                </a:lnTo>
                <a:lnTo>
                  <a:pt x="20" y="153"/>
                </a:lnTo>
                <a:lnTo>
                  <a:pt x="24" y="173"/>
                </a:lnTo>
                <a:lnTo>
                  <a:pt x="124" y="53"/>
                </a:lnTo>
                <a:lnTo>
                  <a:pt x="111" y="63"/>
                </a:lnTo>
                <a:lnTo>
                  <a:pt x="98" y="76"/>
                </a:lnTo>
                <a:lnTo>
                  <a:pt x="86" y="88"/>
                </a:lnTo>
                <a:lnTo>
                  <a:pt x="74" y="98"/>
                </a:lnTo>
                <a:lnTo>
                  <a:pt x="72" y="102"/>
                </a:lnTo>
                <a:lnTo>
                  <a:pt x="69" y="101"/>
                </a:lnTo>
                <a:lnTo>
                  <a:pt x="70" y="100"/>
                </a:lnTo>
                <a:lnTo>
                  <a:pt x="74" y="98"/>
                </a:lnTo>
                <a:lnTo>
                  <a:pt x="74" y="95"/>
                </a:lnTo>
                <a:lnTo>
                  <a:pt x="73" y="94"/>
                </a:lnTo>
                <a:lnTo>
                  <a:pt x="72" y="94"/>
                </a:lnTo>
                <a:lnTo>
                  <a:pt x="70" y="94"/>
                </a:lnTo>
                <a:lnTo>
                  <a:pt x="67" y="95"/>
                </a:lnTo>
                <a:lnTo>
                  <a:pt x="65" y="97"/>
                </a:lnTo>
                <a:lnTo>
                  <a:pt x="56" y="109"/>
                </a:lnTo>
                <a:lnTo>
                  <a:pt x="48" y="121"/>
                </a:lnTo>
                <a:lnTo>
                  <a:pt x="42" y="126"/>
                </a:lnTo>
                <a:lnTo>
                  <a:pt x="36" y="131"/>
                </a:lnTo>
                <a:lnTo>
                  <a:pt x="31" y="135"/>
                </a:lnTo>
                <a:lnTo>
                  <a:pt x="24" y="138"/>
                </a:lnTo>
                <a:close/>
                <a:moveTo>
                  <a:pt x="145" y="206"/>
                </a:moveTo>
                <a:lnTo>
                  <a:pt x="145" y="206"/>
                </a:lnTo>
                <a:lnTo>
                  <a:pt x="142" y="208"/>
                </a:lnTo>
                <a:lnTo>
                  <a:pt x="140" y="206"/>
                </a:lnTo>
                <a:lnTo>
                  <a:pt x="140" y="204"/>
                </a:lnTo>
                <a:lnTo>
                  <a:pt x="140" y="201"/>
                </a:lnTo>
                <a:lnTo>
                  <a:pt x="149" y="195"/>
                </a:lnTo>
                <a:lnTo>
                  <a:pt x="156" y="190"/>
                </a:lnTo>
                <a:lnTo>
                  <a:pt x="170" y="175"/>
                </a:lnTo>
                <a:lnTo>
                  <a:pt x="184" y="161"/>
                </a:lnTo>
                <a:lnTo>
                  <a:pt x="192" y="154"/>
                </a:lnTo>
                <a:lnTo>
                  <a:pt x="201" y="147"/>
                </a:lnTo>
                <a:lnTo>
                  <a:pt x="202" y="116"/>
                </a:lnTo>
                <a:lnTo>
                  <a:pt x="162" y="164"/>
                </a:lnTo>
                <a:lnTo>
                  <a:pt x="140" y="190"/>
                </a:lnTo>
                <a:lnTo>
                  <a:pt x="122" y="216"/>
                </a:lnTo>
                <a:lnTo>
                  <a:pt x="126" y="213"/>
                </a:lnTo>
                <a:lnTo>
                  <a:pt x="131" y="211"/>
                </a:lnTo>
                <a:lnTo>
                  <a:pt x="133" y="208"/>
                </a:lnTo>
                <a:lnTo>
                  <a:pt x="138" y="206"/>
                </a:lnTo>
                <a:lnTo>
                  <a:pt x="138" y="211"/>
                </a:lnTo>
                <a:lnTo>
                  <a:pt x="136" y="213"/>
                </a:lnTo>
                <a:lnTo>
                  <a:pt x="132" y="219"/>
                </a:lnTo>
                <a:lnTo>
                  <a:pt x="125" y="225"/>
                </a:lnTo>
                <a:lnTo>
                  <a:pt x="119" y="230"/>
                </a:lnTo>
                <a:lnTo>
                  <a:pt x="126" y="229"/>
                </a:lnTo>
                <a:lnTo>
                  <a:pt x="133" y="226"/>
                </a:lnTo>
                <a:lnTo>
                  <a:pt x="140" y="220"/>
                </a:lnTo>
                <a:lnTo>
                  <a:pt x="146" y="216"/>
                </a:lnTo>
                <a:lnTo>
                  <a:pt x="156" y="204"/>
                </a:lnTo>
                <a:lnTo>
                  <a:pt x="163" y="192"/>
                </a:lnTo>
                <a:lnTo>
                  <a:pt x="159" y="191"/>
                </a:lnTo>
                <a:lnTo>
                  <a:pt x="155" y="191"/>
                </a:lnTo>
                <a:lnTo>
                  <a:pt x="153" y="192"/>
                </a:lnTo>
                <a:lnTo>
                  <a:pt x="150" y="195"/>
                </a:lnTo>
                <a:lnTo>
                  <a:pt x="147" y="201"/>
                </a:lnTo>
                <a:lnTo>
                  <a:pt x="145" y="206"/>
                </a:lnTo>
                <a:close/>
                <a:moveTo>
                  <a:pt x="115" y="174"/>
                </a:moveTo>
                <a:lnTo>
                  <a:pt x="115" y="174"/>
                </a:lnTo>
                <a:lnTo>
                  <a:pt x="156" y="133"/>
                </a:lnTo>
                <a:lnTo>
                  <a:pt x="198" y="95"/>
                </a:lnTo>
                <a:lnTo>
                  <a:pt x="201" y="91"/>
                </a:lnTo>
                <a:lnTo>
                  <a:pt x="202" y="87"/>
                </a:lnTo>
                <a:lnTo>
                  <a:pt x="202" y="81"/>
                </a:lnTo>
                <a:lnTo>
                  <a:pt x="202" y="74"/>
                </a:lnTo>
                <a:lnTo>
                  <a:pt x="199" y="59"/>
                </a:lnTo>
                <a:lnTo>
                  <a:pt x="195" y="43"/>
                </a:lnTo>
                <a:lnTo>
                  <a:pt x="188" y="64"/>
                </a:lnTo>
                <a:lnTo>
                  <a:pt x="180" y="83"/>
                </a:lnTo>
                <a:lnTo>
                  <a:pt x="170" y="100"/>
                </a:lnTo>
                <a:lnTo>
                  <a:pt x="159" y="116"/>
                </a:lnTo>
                <a:lnTo>
                  <a:pt x="147" y="132"/>
                </a:lnTo>
                <a:lnTo>
                  <a:pt x="135" y="146"/>
                </a:lnTo>
                <a:lnTo>
                  <a:pt x="110" y="173"/>
                </a:lnTo>
                <a:lnTo>
                  <a:pt x="112" y="174"/>
                </a:lnTo>
                <a:lnTo>
                  <a:pt x="115" y="174"/>
                </a:lnTo>
                <a:close/>
                <a:moveTo>
                  <a:pt x="149" y="15"/>
                </a:moveTo>
                <a:lnTo>
                  <a:pt x="105" y="18"/>
                </a:lnTo>
                <a:lnTo>
                  <a:pt x="108" y="18"/>
                </a:lnTo>
                <a:lnTo>
                  <a:pt x="111" y="20"/>
                </a:lnTo>
                <a:lnTo>
                  <a:pt x="112" y="22"/>
                </a:lnTo>
                <a:lnTo>
                  <a:pt x="112" y="25"/>
                </a:lnTo>
                <a:lnTo>
                  <a:pt x="38" y="118"/>
                </a:lnTo>
                <a:lnTo>
                  <a:pt x="42" y="116"/>
                </a:lnTo>
                <a:lnTo>
                  <a:pt x="46" y="115"/>
                </a:lnTo>
                <a:lnTo>
                  <a:pt x="52" y="108"/>
                </a:lnTo>
                <a:lnTo>
                  <a:pt x="58" y="101"/>
                </a:lnTo>
                <a:lnTo>
                  <a:pt x="60" y="98"/>
                </a:lnTo>
                <a:lnTo>
                  <a:pt x="65" y="97"/>
                </a:lnTo>
                <a:lnTo>
                  <a:pt x="149" y="15"/>
                </a:lnTo>
                <a:close/>
                <a:moveTo>
                  <a:pt x="177" y="32"/>
                </a:moveTo>
                <a:lnTo>
                  <a:pt x="177" y="32"/>
                </a:lnTo>
                <a:lnTo>
                  <a:pt x="181" y="28"/>
                </a:lnTo>
                <a:lnTo>
                  <a:pt x="183" y="24"/>
                </a:lnTo>
                <a:lnTo>
                  <a:pt x="183" y="21"/>
                </a:lnTo>
                <a:lnTo>
                  <a:pt x="180" y="20"/>
                </a:lnTo>
                <a:lnTo>
                  <a:pt x="173" y="18"/>
                </a:lnTo>
                <a:lnTo>
                  <a:pt x="169" y="17"/>
                </a:lnTo>
                <a:lnTo>
                  <a:pt x="167" y="15"/>
                </a:lnTo>
                <a:lnTo>
                  <a:pt x="87" y="116"/>
                </a:lnTo>
                <a:lnTo>
                  <a:pt x="177" y="32"/>
                </a:lnTo>
                <a:close/>
                <a:moveTo>
                  <a:pt x="67" y="18"/>
                </a:moveTo>
                <a:lnTo>
                  <a:pt x="24" y="76"/>
                </a:lnTo>
                <a:lnTo>
                  <a:pt x="45" y="63"/>
                </a:lnTo>
                <a:lnTo>
                  <a:pt x="66" y="49"/>
                </a:lnTo>
                <a:lnTo>
                  <a:pt x="105" y="18"/>
                </a:lnTo>
                <a:lnTo>
                  <a:pt x="84" y="17"/>
                </a:lnTo>
                <a:lnTo>
                  <a:pt x="74" y="17"/>
                </a:lnTo>
                <a:lnTo>
                  <a:pt x="70" y="17"/>
                </a:lnTo>
                <a:lnTo>
                  <a:pt x="67" y="18"/>
                </a:lnTo>
                <a:close/>
                <a:moveTo>
                  <a:pt x="21" y="94"/>
                </a:moveTo>
                <a:lnTo>
                  <a:pt x="21" y="94"/>
                </a:lnTo>
                <a:lnTo>
                  <a:pt x="18" y="97"/>
                </a:lnTo>
                <a:lnTo>
                  <a:pt x="18" y="100"/>
                </a:lnTo>
                <a:lnTo>
                  <a:pt x="18" y="108"/>
                </a:lnTo>
                <a:lnTo>
                  <a:pt x="20" y="115"/>
                </a:lnTo>
                <a:lnTo>
                  <a:pt x="22" y="122"/>
                </a:lnTo>
                <a:lnTo>
                  <a:pt x="81" y="50"/>
                </a:lnTo>
                <a:lnTo>
                  <a:pt x="73" y="52"/>
                </a:lnTo>
                <a:lnTo>
                  <a:pt x="72" y="55"/>
                </a:lnTo>
                <a:lnTo>
                  <a:pt x="59" y="64"/>
                </a:lnTo>
                <a:lnTo>
                  <a:pt x="45" y="74"/>
                </a:lnTo>
                <a:lnTo>
                  <a:pt x="31" y="84"/>
                </a:lnTo>
                <a:lnTo>
                  <a:pt x="25" y="88"/>
                </a:lnTo>
                <a:lnTo>
                  <a:pt x="21" y="94"/>
                </a:lnTo>
                <a:close/>
                <a:moveTo>
                  <a:pt x="195" y="168"/>
                </a:moveTo>
                <a:lnTo>
                  <a:pt x="156" y="219"/>
                </a:lnTo>
                <a:lnTo>
                  <a:pt x="152" y="225"/>
                </a:lnTo>
                <a:lnTo>
                  <a:pt x="152" y="226"/>
                </a:lnTo>
                <a:lnTo>
                  <a:pt x="153" y="226"/>
                </a:lnTo>
                <a:lnTo>
                  <a:pt x="159" y="225"/>
                </a:lnTo>
                <a:lnTo>
                  <a:pt x="167" y="219"/>
                </a:lnTo>
                <a:lnTo>
                  <a:pt x="174" y="212"/>
                </a:lnTo>
                <a:lnTo>
                  <a:pt x="183" y="205"/>
                </a:lnTo>
                <a:lnTo>
                  <a:pt x="188" y="201"/>
                </a:lnTo>
                <a:lnTo>
                  <a:pt x="194" y="199"/>
                </a:lnTo>
                <a:lnTo>
                  <a:pt x="197" y="197"/>
                </a:lnTo>
                <a:lnTo>
                  <a:pt x="199" y="192"/>
                </a:lnTo>
                <a:lnTo>
                  <a:pt x="202" y="188"/>
                </a:lnTo>
                <a:lnTo>
                  <a:pt x="202" y="183"/>
                </a:lnTo>
                <a:lnTo>
                  <a:pt x="202" y="171"/>
                </a:lnTo>
                <a:lnTo>
                  <a:pt x="201" y="159"/>
                </a:lnTo>
                <a:lnTo>
                  <a:pt x="195" y="168"/>
                </a:lnTo>
                <a:close/>
                <a:moveTo>
                  <a:pt x="147" y="93"/>
                </a:moveTo>
                <a:lnTo>
                  <a:pt x="194" y="43"/>
                </a:lnTo>
                <a:lnTo>
                  <a:pt x="195" y="41"/>
                </a:lnTo>
                <a:lnTo>
                  <a:pt x="195" y="39"/>
                </a:lnTo>
                <a:lnTo>
                  <a:pt x="194" y="36"/>
                </a:lnTo>
                <a:lnTo>
                  <a:pt x="190" y="35"/>
                </a:lnTo>
                <a:lnTo>
                  <a:pt x="188" y="35"/>
                </a:lnTo>
                <a:lnTo>
                  <a:pt x="187" y="38"/>
                </a:lnTo>
                <a:lnTo>
                  <a:pt x="166" y="64"/>
                </a:lnTo>
                <a:lnTo>
                  <a:pt x="156" y="79"/>
                </a:lnTo>
                <a:lnTo>
                  <a:pt x="147" y="93"/>
                </a:lnTo>
                <a:close/>
                <a:moveTo>
                  <a:pt x="20" y="57"/>
                </a:moveTo>
                <a:lnTo>
                  <a:pt x="20" y="57"/>
                </a:lnTo>
                <a:lnTo>
                  <a:pt x="22" y="53"/>
                </a:lnTo>
                <a:lnTo>
                  <a:pt x="27" y="50"/>
                </a:lnTo>
                <a:lnTo>
                  <a:pt x="36" y="45"/>
                </a:lnTo>
                <a:lnTo>
                  <a:pt x="41" y="42"/>
                </a:lnTo>
                <a:lnTo>
                  <a:pt x="45" y="38"/>
                </a:lnTo>
                <a:lnTo>
                  <a:pt x="48" y="34"/>
                </a:lnTo>
                <a:lnTo>
                  <a:pt x="49" y="28"/>
                </a:lnTo>
                <a:lnTo>
                  <a:pt x="41" y="35"/>
                </a:lnTo>
                <a:lnTo>
                  <a:pt x="31" y="41"/>
                </a:lnTo>
                <a:lnTo>
                  <a:pt x="27" y="43"/>
                </a:lnTo>
                <a:lnTo>
                  <a:pt x="24" y="48"/>
                </a:lnTo>
                <a:lnTo>
                  <a:pt x="21" y="52"/>
                </a:lnTo>
                <a:lnTo>
                  <a:pt x="20" y="57"/>
                </a:lnTo>
                <a:close/>
                <a:moveTo>
                  <a:pt x="24" y="34"/>
                </a:moveTo>
                <a:lnTo>
                  <a:pt x="24" y="34"/>
                </a:lnTo>
                <a:lnTo>
                  <a:pt x="28" y="32"/>
                </a:lnTo>
                <a:lnTo>
                  <a:pt x="32" y="31"/>
                </a:lnTo>
                <a:lnTo>
                  <a:pt x="38" y="25"/>
                </a:lnTo>
                <a:lnTo>
                  <a:pt x="48" y="14"/>
                </a:lnTo>
                <a:lnTo>
                  <a:pt x="42" y="14"/>
                </a:lnTo>
                <a:lnTo>
                  <a:pt x="39" y="14"/>
                </a:lnTo>
                <a:lnTo>
                  <a:pt x="36" y="15"/>
                </a:lnTo>
                <a:lnTo>
                  <a:pt x="31" y="25"/>
                </a:lnTo>
                <a:lnTo>
                  <a:pt x="28" y="29"/>
                </a:lnTo>
                <a:lnTo>
                  <a:pt x="24" y="34"/>
                </a:lnTo>
                <a:close/>
                <a:moveTo>
                  <a:pt x="110" y="173"/>
                </a:moveTo>
                <a:lnTo>
                  <a:pt x="101" y="184"/>
                </a:lnTo>
                <a:lnTo>
                  <a:pt x="104" y="185"/>
                </a:lnTo>
                <a:lnTo>
                  <a:pt x="108" y="180"/>
                </a:lnTo>
                <a:lnTo>
                  <a:pt x="110" y="177"/>
                </a:lnTo>
                <a:lnTo>
                  <a:pt x="110" y="173"/>
                </a:ln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9066" name="任意多边形 1049065"/>
          <p:cNvSpPr/>
          <p:nvPr/>
        </p:nvSpPr>
        <p:spPr bwMode="auto">
          <a:xfrm>
            <a:off x="5607050" y="5146675"/>
            <a:ext cx="384175" cy="384175"/>
          </a:xfrm>
          <a:custGeom>
            <a:avLst/>
            <a:gdLst/>
            <a:ahLst/>
            <a:cxnLst/>
            <a:rect l="0" t="0" r="0" b="0"/>
            <a:pathLst>
              <a:path w="225" h="253">
                <a:moveTo>
                  <a:pt x="48" y="3"/>
                </a:moveTo>
                <a:lnTo>
                  <a:pt x="48" y="3"/>
                </a:lnTo>
                <a:lnTo>
                  <a:pt x="67" y="1"/>
                </a:lnTo>
                <a:lnTo>
                  <a:pt x="87" y="0"/>
                </a:lnTo>
                <a:lnTo>
                  <a:pt x="126" y="0"/>
                </a:lnTo>
                <a:lnTo>
                  <a:pt x="166" y="3"/>
                </a:lnTo>
                <a:lnTo>
                  <a:pt x="205" y="7"/>
                </a:lnTo>
                <a:lnTo>
                  <a:pt x="209" y="7"/>
                </a:lnTo>
                <a:lnTo>
                  <a:pt x="212" y="10"/>
                </a:lnTo>
                <a:lnTo>
                  <a:pt x="215" y="13"/>
                </a:lnTo>
                <a:lnTo>
                  <a:pt x="216" y="17"/>
                </a:lnTo>
                <a:lnTo>
                  <a:pt x="218" y="25"/>
                </a:lnTo>
                <a:lnTo>
                  <a:pt x="218" y="34"/>
                </a:lnTo>
                <a:lnTo>
                  <a:pt x="218" y="60"/>
                </a:lnTo>
                <a:lnTo>
                  <a:pt x="219" y="87"/>
                </a:lnTo>
                <a:lnTo>
                  <a:pt x="222" y="141"/>
                </a:lnTo>
                <a:lnTo>
                  <a:pt x="223" y="166"/>
                </a:lnTo>
                <a:lnTo>
                  <a:pt x="225" y="191"/>
                </a:lnTo>
                <a:lnTo>
                  <a:pt x="223" y="216"/>
                </a:lnTo>
                <a:lnTo>
                  <a:pt x="220" y="240"/>
                </a:lnTo>
                <a:lnTo>
                  <a:pt x="220" y="243"/>
                </a:lnTo>
                <a:lnTo>
                  <a:pt x="218" y="246"/>
                </a:lnTo>
                <a:lnTo>
                  <a:pt x="213" y="249"/>
                </a:lnTo>
                <a:lnTo>
                  <a:pt x="208" y="252"/>
                </a:lnTo>
                <a:lnTo>
                  <a:pt x="202" y="252"/>
                </a:lnTo>
                <a:lnTo>
                  <a:pt x="156" y="253"/>
                </a:lnTo>
                <a:lnTo>
                  <a:pt x="111" y="252"/>
                </a:lnTo>
                <a:lnTo>
                  <a:pt x="65" y="249"/>
                </a:lnTo>
                <a:lnTo>
                  <a:pt x="43" y="246"/>
                </a:lnTo>
                <a:lnTo>
                  <a:pt x="21" y="242"/>
                </a:lnTo>
                <a:lnTo>
                  <a:pt x="14" y="219"/>
                </a:lnTo>
                <a:lnTo>
                  <a:pt x="8" y="194"/>
                </a:lnTo>
                <a:lnTo>
                  <a:pt x="4" y="166"/>
                </a:lnTo>
                <a:lnTo>
                  <a:pt x="1" y="138"/>
                </a:lnTo>
                <a:lnTo>
                  <a:pt x="0" y="108"/>
                </a:lnTo>
                <a:lnTo>
                  <a:pt x="1" y="79"/>
                </a:lnTo>
                <a:lnTo>
                  <a:pt x="4" y="51"/>
                </a:lnTo>
                <a:lnTo>
                  <a:pt x="8" y="22"/>
                </a:lnTo>
                <a:lnTo>
                  <a:pt x="7" y="22"/>
                </a:lnTo>
                <a:lnTo>
                  <a:pt x="5" y="21"/>
                </a:lnTo>
                <a:lnTo>
                  <a:pt x="4" y="17"/>
                </a:lnTo>
                <a:lnTo>
                  <a:pt x="4" y="13"/>
                </a:lnTo>
                <a:lnTo>
                  <a:pt x="8" y="11"/>
                </a:lnTo>
                <a:lnTo>
                  <a:pt x="48" y="3"/>
                </a:lnTo>
                <a:close/>
                <a:moveTo>
                  <a:pt x="21" y="22"/>
                </a:moveTo>
                <a:lnTo>
                  <a:pt x="21" y="22"/>
                </a:lnTo>
                <a:lnTo>
                  <a:pt x="20" y="51"/>
                </a:lnTo>
                <a:lnTo>
                  <a:pt x="20" y="77"/>
                </a:lnTo>
                <a:lnTo>
                  <a:pt x="22" y="128"/>
                </a:lnTo>
                <a:lnTo>
                  <a:pt x="29" y="229"/>
                </a:lnTo>
                <a:lnTo>
                  <a:pt x="70" y="235"/>
                </a:lnTo>
                <a:lnTo>
                  <a:pt x="111" y="237"/>
                </a:lnTo>
                <a:lnTo>
                  <a:pt x="153" y="237"/>
                </a:lnTo>
                <a:lnTo>
                  <a:pt x="194" y="235"/>
                </a:lnTo>
                <a:lnTo>
                  <a:pt x="198" y="233"/>
                </a:lnTo>
                <a:lnTo>
                  <a:pt x="202" y="232"/>
                </a:lnTo>
                <a:lnTo>
                  <a:pt x="205" y="228"/>
                </a:lnTo>
                <a:lnTo>
                  <a:pt x="208" y="223"/>
                </a:lnTo>
                <a:lnTo>
                  <a:pt x="209" y="214"/>
                </a:lnTo>
                <a:lnTo>
                  <a:pt x="211" y="204"/>
                </a:lnTo>
                <a:lnTo>
                  <a:pt x="206" y="111"/>
                </a:lnTo>
                <a:lnTo>
                  <a:pt x="205" y="65"/>
                </a:lnTo>
                <a:lnTo>
                  <a:pt x="202" y="20"/>
                </a:lnTo>
                <a:lnTo>
                  <a:pt x="167" y="17"/>
                </a:lnTo>
                <a:lnTo>
                  <a:pt x="132" y="15"/>
                </a:lnTo>
                <a:lnTo>
                  <a:pt x="98" y="15"/>
                </a:lnTo>
                <a:lnTo>
                  <a:pt x="65" y="17"/>
                </a:lnTo>
                <a:lnTo>
                  <a:pt x="43" y="18"/>
                </a:lnTo>
                <a:lnTo>
                  <a:pt x="32" y="20"/>
                </a:lnTo>
                <a:lnTo>
                  <a:pt x="21" y="22"/>
                </a:ln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9067" name="任意多边形 1049066"/>
          <p:cNvSpPr/>
          <p:nvPr/>
        </p:nvSpPr>
        <p:spPr bwMode="auto">
          <a:xfrm>
            <a:off x="5127625" y="5146675"/>
            <a:ext cx="384175" cy="384175"/>
          </a:xfrm>
          <a:custGeom>
            <a:avLst/>
            <a:gdLst/>
            <a:ahLst/>
            <a:cxnLst/>
            <a:rect l="0" t="0" r="0" b="0"/>
            <a:pathLst>
              <a:path w="225" h="253">
                <a:moveTo>
                  <a:pt x="48" y="3"/>
                </a:moveTo>
                <a:lnTo>
                  <a:pt x="48" y="3"/>
                </a:lnTo>
                <a:lnTo>
                  <a:pt x="67" y="1"/>
                </a:lnTo>
                <a:lnTo>
                  <a:pt x="87" y="0"/>
                </a:lnTo>
                <a:lnTo>
                  <a:pt x="126" y="0"/>
                </a:lnTo>
                <a:lnTo>
                  <a:pt x="166" y="3"/>
                </a:lnTo>
                <a:lnTo>
                  <a:pt x="205" y="7"/>
                </a:lnTo>
                <a:lnTo>
                  <a:pt x="209" y="7"/>
                </a:lnTo>
                <a:lnTo>
                  <a:pt x="212" y="10"/>
                </a:lnTo>
                <a:lnTo>
                  <a:pt x="215" y="13"/>
                </a:lnTo>
                <a:lnTo>
                  <a:pt x="216" y="17"/>
                </a:lnTo>
                <a:lnTo>
                  <a:pt x="218" y="25"/>
                </a:lnTo>
                <a:lnTo>
                  <a:pt x="218" y="34"/>
                </a:lnTo>
                <a:lnTo>
                  <a:pt x="218" y="60"/>
                </a:lnTo>
                <a:lnTo>
                  <a:pt x="219" y="87"/>
                </a:lnTo>
                <a:lnTo>
                  <a:pt x="222" y="141"/>
                </a:lnTo>
                <a:lnTo>
                  <a:pt x="223" y="166"/>
                </a:lnTo>
                <a:lnTo>
                  <a:pt x="225" y="191"/>
                </a:lnTo>
                <a:lnTo>
                  <a:pt x="223" y="216"/>
                </a:lnTo>
                <a:lnTo>
                  <a:pt x="220" y="240"/>
                </a:lnTo>
                <a:lnTo>
                  <a:pt x="220" y="243"/>
                </a:lnTo>
                <a:lnTo>
                  <a:pt x="218" y="246"/>
                </a:lnTo>
                <a:lnTo>
                  <a:pt x="213" y="249"/>
                </a:lnTo>
                <a:lnTo>
                  <a:pt x="208" y="252"/>
                </a:lnTo>
                <a:lnTo>
                  <a:pt x="202" y="252"/>
                </a:lnTo>
                <a:lnTo>
                  <a:pt x="156" y="253"/>
                </a:lnTo>
                <a:lnTo>
                  <a:pt x="111" y="252"/>
                </a:lnTo>
                <a:lnTo>
                  <a:pt x="65" y="249"/>
                </a:lnTo>
                <a:lnTo>
                  <a:pt x="43" y="246"/>
                </a:lnTo>
                <a:lnTo>
                  <a:pt x="21" y="242"/>
                </a:lnTo>
                <a:lnTo>
                  <a:pt x="14" y="219"/>
                </a:lnTo>
                <a:lnTo>
                  <a:pt x="8" y="194"/>
                </a:lnTo>
                <a:lnTo>
                  <a:pt x="4" y="166"/>
                </a:lnTo>
                <a:lnTo>
                  <a:pt x="1" y="138"/>
                </a:lnTo>
                <a:lnTo>
                  <a:pt x="0" y="108"/>
                </a:lnTo>
                <a:lnTo>
                  <a:pt x="1" y="79"/>
                </a:lnTo>
                <a:lnTo>
                  <a:pt x="4" y="51"/>
                </a:lnTo>
                <a:lnTo>
                  <a:pt x="8" y="22"/>
                </a:lnTo>
                <a:lnTo>
                  <a:pt x="7" y="22"/>
                </a:lnTo>
                <a:lnTo>
                  <a:pt x="5" y="21"/>
                </a:lnTo>
                <a:lnTo>
                  <a:pt x="4" y="17"/>
                </a:lnTo>
                <a:lnTo>
                  <a:pt x="4" y="13"/>
                </a:lnTo>
                <a:lnTo>
                  <a:pt x="8" y="11"/>
                </a:lnTo>
                <a:lnTo>
                  <a:pt x="48" y="3"/>
                </a:lnTo>
                <a:close/>
                <a:moveTo>
                  <a:pt x="21" y="22"/>
                </a:moveTo>
                <a:lnTo>
                  <a:pt x="21" y="22"/>
                </a:lnTo>
                <a:lnTo>
                  <a:pt x="20" y="51"/>
                </a:lnTo>
                <a:lnTo>
                  <a:pt x="20" y="77"/>
                </a:lnTo>
                <a:lnTo>
                  <a:pt x="22" y="128"/>
                </a:lnTo>
                <a:lnTo>
                  <a:pt x="29" y="229"/>
                </a:lnTo>
                <a:lnTo>
                  <a:pt x="70" y="235"/>
                </a:lnTo>
                <a:lnTo>
                  <a:pt x="111" y="237"/>
                </a:lnTo>
                <a:lnTo>
                  <a:pt x="153" y="237"/>
                </a:lnTo>
                <a:lnTo>
                  <a:pt x="194" y="235"/>
                </a:lnTo>
                <a:lnTo>
                  <a:pt x="198" y="233"/>
                </a:lnTo>
                <a:lnTo>
                  <a:pt x="202" y="232"/>
                </a:lnTo>
                <a:lnTo>
                  <a:pt x="205" y="228"/>
                </a:lnTo>
                <a:lnTo>
                  <a:pt x="208" y="223"/>
                </a:lnTo>
                <a:lnTo>
                  <a:pt x="209" y="214"/>
                </a:lnTo>
                <a:lnTo>
                  <a:pt x="211" y="204"/>
                </a:lnTo>
                <a:lnTo>
                  <a:pt x="206" y="111"/>
                </a:lnTo>
                <a:lnTo>
                  <a:pt x="205" y="65"/>
                </a:lnTo>
                <a:lnTo>
                  <a:pt x="202" y="20"/>
                </a:lnTo>
                <a:lnTo>
                  <a:pt x="167" y="17"/>
                </a:lnTo>
                <a:lnTo>
                  <a:pt x="132" y="15"/>
                </a:lnTo>
                <a:lnTo>
                  <a:pt x="98" y="15"/>
                </a:lnTo>
                <a:lnTo>
                  <a:pt x="65" y="17"/>
                </a:lnTo>
                <a:lnTo>
                  <a:pt x="43" y="18"/>
                </a:lnTo>
                <a:lnTo>
                  <a:pt x="32" y="20"/>
                </a:lnTo>
                <a:lnTo>
                  <a:pt x="21" y="22"/>
                </a:ln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9068" name="文本框 1049067" descr="#clear#"/>
          <p:cNvSpPr txBox="1"/>
          <p:nvPr/>
        </p:nvSpPr>
        <p:spPr>
          <a:xfrm>
            <a:off x="6348412" y="4554537"/>
            <a:ext cx="1736725" cy="132397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8000">
                <a:solidFill>
                  <a:srgbClr val="D7816C"/>
                </a:solidFill>
                <a:latin typeface="方正静蕾简体" pitchFamily="2" charset="-122"/>
                <a:ea typeface="方正静蕾简体" pitchFamily="2" charset="-122"/>
              </a:rPr>
              <a:t>70</a:t>
            </a:r>
            <a:r>
              <a:rPr lang="en-US" altLang="zh-CN" sz="3200">
                <a:solidFill>
                  <a:srgbClr val="D7816C"/>
                </a:solidFill>
                <a:latin typeface="方正静蕾简体" pitchFamily="2" charset="-122"/>
                <a:ea typeface="方正静蕾简体" pitchFamily="2" charset="-122"/>
              </a:rPr>
              <a:t>%</a:t>
            </a:r>
          </a:p>
        </p:txBody>
      </p:sp>
      <p:sp>
        <p:nvSpPr>
          <p:cNvPr id="1049069" name="矩形 1049068" descr="#clear#"/>
          <p:cNvSpPr/>
          <p:nvPr/>
        </p:nvSpPr>
        <p:spPr>
          <a:xfrm>
            <a:off x="7775575" y="5033962"/>
            <a:ext cx="3429000" cy="7493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4572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9144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3716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18288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lvl="0" eaLnBrk="1" latinLnBrk="1" hangingPunct="1"/>
            <a:r>
              <a:rPr lang="en-US" altLang="zh-CN" sz="2100">
                <a:latin typeface="方正静蕾简体" pitchFamily="2" charset="-122"/>
                <a:ea typeface="方正静蕾简体" pitchFamily="2" charset="-122"/>
              </a:rPr>
              <a:t>A designer can use default text to simulate</a:t>
            </a:r>
          </a:p>
        </p:txBody>
      </p:sp>
      <p:sp>
        <p:nvSpPr>
          <p:cNvPr id="1049070" name="矩形 1049069" descr="#clear#"/>
          <p:cNvSpPr/>
          <p:nvPr/>
        </p:nvSpPr>
        <p:spPr>
          <a:xfrm>
            <a:off x="7775575" y="4695825"/>
            <a:ext cx="1797050" cy="461962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 b="1">
                <a:latin typeface="方正静蕾简体" pitchFamily="2" charset="-122"/>
                <a:ea typeface="方正静蕾简体" pitchFamily="2" charset="-122"/>
              </a:rPr>
              <a:t>ADD TITLE HERE</a:t>
            </a:r>
          </a:p>
        </p:txBody>
      </p:sp>
      <p:sp>
        <p:nvSpPr>
          <p:cNvPr id="1049071" name="任意多边形 1049070"/>
          <p:cNvSpPr/>
          <p:nvPr/>
        </p:nvSpPr>
        <p:spPr bwMode="auto">
          <a:xfrm>
            <a:off x="3698875" y="3725862"/>
            <a:ext cx="384175" cy="384175"/>
          </a:xfrm>
          <a:custGeom>
            <a:avLst/>
            <a:gdLst/>
            <a:ahLst/>
            <a:cxnLst/>
            <a:rect l="0" t="0" r="0" b="0"/>
            <a:pathLst>
              <a:path w="218" h="247">
                <a:moveTo>
                  <a:pt x="44" y="0"/>
                </a:moveTo>
                <a:lnTo>
                  <a:pt x="44" y="0"/>
                </a:lnTo>
                <a:lnTo>
                  <a:pt x="80" y="1"/>
                </a:lnTo>
                <a:lnTo>
                  <a:pt x="115" y="1"/>
                </a:lnTo>
                <a:lnTo>
                  <a:pt x="153" y="1"/>
                </a:lnTo>
                <a:lnTo>
                  <a:pt x="173" y="3"/>
                </a:lnTo>
                <a:lnTo>
                  <a:pt x="191" y="4"/>
                </a:lnTo>
                <a:lnTo>
                  <a:pt x="197" y="10"/>
                </a:lnTo>
                <a:lnTo>
                  <a:pt x="201" y="15"/>
                </a:lnTo>
                <a:lnTo>
                  <a:pt x="207" y="29"/>
                </a:lnTo>
                <a:lnTo>
                  <a:pt x="211" y="45"/>
                </a:lnTo>
                <a:lnTo>
                  <a:pt x="214" y="62"/>
                </a:lnTo>
                <a:lnTo>
                  <a:pt x="216" y="80"/>
                </a:lnTo>
                <a:lnTo>
                  <a:pt x="216" y="98"/>
                </a:lnTo>
                <a:lnTo>
                  <a:pt x="218" y="135"/>
                </a:lnTo>
                <a:lnTo>
                  <a:pt x="218" y="159"/>
                </a:lnTo>
                <a:lnTo>
                  <a:pt x="215" y="183"/>
                </a:lnTo>
                <a:lnTo>
                  <a:pt x="209" y="229"/>
                </a:lnTo>
                <a:lnTo>
                  <a:pt x="190" y="236"/>
                </a:lnTo>
                <a:lnTo>
                  <a:pt x="167" y="243"/>
                </a:lnTo>
                <a:lnTo>
                  <a:pt x="142" y="246"/>
                </a:lnTo>
                <a:lnTo>
                  <a:pt x="117" y="247"/>
                </a:lnTo>
                <a:lnTo>
                  <a:pt x="90" y="247"/>
                </a:lnTo>
                <a:lnTo>
                  <a:pt x="63" y="244"/>
                </a:lnTo>
                <a:lnTo>
                  <a:pt x="38" y="242"/>
                </a:lnTo>
                <a:lnTo>
                  <a:pt x="13" y="235"/>
                </a:lnTo>
                <a:lnTo>
                  <a:pt x="8" y="225"/>
                </a:lnTo>
                <a:lnTo>
                  <a:pt x="6" y="213"/>
                </a:lnTo>
                <a:lnTo>
                  <a:pt x="4" y="202"/>
                </a:lnTo>
                <a:lnTo>
                  <a:pt x="3" y="190"/>
                </a:lnTo>
                <a:lnTo>
                  <a:pt x="3" y="163"/>
                </a:lnTo>
                <a:lnTo>
                  <a:pt x="3" y="136"/>
                </a:lnTo>
                <a:lnTo>
                  <a:pt x="4" y="36"/>
                </a:lnTo>
                <a:lnTo>
                  <a:pt x="3" y="34"/>
                </a:lnTo>
                <a:lnTo>
                  <a:pt x="1" y="29"/>
                </a:lnTo>
                <a:lnTo>
                  <a:pt x="0" y="25"/>
                </a:lnTo>
                <a:lnTo>
                  <a:pt x="0" y="20"/>
                </a:lnTo>
                <a:lnTo>
                  <a:pt x="6" y="20"/>
                </a:lnTo>
                <a:lnTo>
                  <a:pt x="8" y="20"/>
                </a:lnTo>
                <a:lnTo>
                  <a:pt x="10" y="18"/>
                </a:lnTo>
                <a:lnTo>
                  <a:pt x="6" y="18"/>
                </a:lnTo>
                <a:lnTo>
                  <a:pt x="3" y="17"/>
                </a:lnTo>
                <a:lnTo>
                  <a:pt x="1" y="15"/>
                </a:lnTo>
                <a:lnTo>
                  <a:pt x="0" y="14"/>
                </a:lnTo>
                <a:lnTo>
                  <a:pt x="0" y="8"/>
                </a:lnTo>
                <a:lnTo>
                  <a:pt x="1" y="7"/>
                </a:lnTo>
                <a:lnTo>
                  <a:pt x="3" y="5"/>
                </a:lnTo>
                <a:lnTo>
                  <a:pt x="13" y="3"/>
                </a:lnTo>
                <a:lnTo>
                  <a:pt x="22" y="0"/>
                </a:lnTo>
                <a:lnTo>
                  <a:pt x="34" y="0"/>
                </a:lnTo>
                <a:lnTo>
                  <a:pt x="44" y="0"/>
                </a:lnTo>
                <a:close/>
                <a:moveTo>
                  <a:pt x="53" y="168"/>
                </a:moveTo>
                <a:lnTo>
                  <a:pt x="53" y="168"/>
                </a:lnTo>
                <a:lnTo>
                  <a:pt x="55" y="163"/>
                </a:lnTo>
                <a:lnTo>
                  <a:pt x="55" y="159"/>
                </a:lnTo>
                <a:lnTo>
                  <a:pt x="55" y="157"/>
                </a:lnTo>
                <a:lnTo>
                  <a:pt x="53" y="159"/>
                </a:lnTo>
                <a:lnTo>
                  <a:pt x="51" y="161"/>
                </a:lnTo>
                <a:lnTo>
                  <a:pt x="41" y="174"/>
                </a:lnTo>
                <a:lnTo>
                  <a:pt x="32" y="185"/>
                </a:lnTo>
                <a:lnTo>
                  <a:pt x="28" y="191"/>
                </a:lnTo>
                <a:lnTo>
                  <a:pt x="25" y="198"/>
                </a:lnTo>
                <a:lnTo>
                  <a:pt x="24" y="205"/>
                </a:lnTo>
                <a:lnTo>
                  <a:pt x="22" y="216"/>
                </a:lnTo>
                <a:lnTo>
                  <a:pt x="24" y="219"/>
                </a:lnTo>
                <a:lnTo>
                  <a:pt x="27" y="222"/>
                </a:lnTo>
                <a:lnTo>
                  <a:pt x="35" y="226"/>
                </a:lnTo>
                <a:lnTo>
                  <a:pt x="44" y="227"/>
                </a:lnTo>
                <a:lnTo>
                  <a:pt x="46" y="227"/>
                </a:lnTo>
                <a:lnTo>
                  <a:pt x="49" y="226"/>
                </a:lnTo>
                <a:lnTo>
                  <a:pt x="79" y="192"/>
                </a:lnTo>
                <a:lnTo>
                  <a:pt x="108" y="159"/>
                </a:lnTo>
                <a:lnTo>
                  <a:pt x="138" y="126"/>
                </a:lnTo>
                <a:lnTo>
                  <a:pt x="166" y="93"/>
                </a:lnTo>
                <a:lnTo>
                  <a:pt x="136" y="118"/>
                </a:lnTo>
                <a:lnTo>
                  <a:pt x="105" y="147"/>
                </a:lnTo>
                <a:lnTo>
                  <a:pt x="74" y="177"/>
                </a:lnTo>
                <a:lnTo>
                  <a:pt x="48" y="208"/>
                </a:lnTo>
                <a:lnTo>
                  <a:pt x="46" y="209"/>
                </a:lnTo>
                <a:lnTo>
                  <a:pt x="45" y="208"/>
                </a:lnTo>
                <a:lnTo>
                  <a:pt x="45" y="204"/>
                </a:lnTo>
                <a:lnTo>
                  <a:pt x="46" y="198"/>
                </a:lnTo>
                <a:lnTo>
                  <a:pt x="48" y="194"/>
                </a:lnTo>
                <a:lnTo>
                  <a:pt x="70" y="166"/>
                </a:lnTo>
                <a:lnTo>
                  <a:pt x="93" y="139"/>
                </a:lnTo>
                <a:lnTo>
                  <a:pt x="139" y="86"/>
                </a:lnTo>
                <a:lnTo>
                  <a:pt x="140" y="83"/>
                </a:lnTo>
                <a:lnTo>
                  <a:pt x="140" y="80"/>
                </a:lnTo>
                <a:lnTo>
                  <a:pt x="97" y="122"/>
                </a:lnTo>
                <a:lnTo>
                  <a:pt x="74" y="145"/>
                </a:lnTo>
                <a:lnTo>
                  <a:pt x="53" y="168"/>
                </a:lnTo>
                <a:close/>
                <a:moveTo>
                  <a:pt x="67" y="230"/>
                </a:moveTo>
                <a:lnTo>
                  <a:pt x="67" y="230"/>
                </a:lnTo>
                <a:lnTo>
                  <a:pt x="76" y="232"/>
                </a:lnTo>
                <a:lnTo>
                  <a:pt x="86" y="232"/>
                </a:lnTo>
                <a:lnTo>
                  <a:pt x="103" y="232"/>
                </a:lnTo>
                <a:lnTo>
                  <a:pt x="110" y="218"/>
                </a:lnTo>
                <a:lnTo>
                  <a:pt x="118" y="205"/>
                </a:lnTo>
                <a:lnTo>
                  <a:pt x="136" y="180"/>
                </a:lnTo>
                <a:lnTo>
                  <a:pt x="156" y="157"/>
                </a:lnTo>
                <a:lnTo>
                  <a:pt x="173" y="133"/>
                </a:lnTo>
                <a:lnTo>
                  <a:pt x="135" y="166"/>
                </a:lnTo>
                <a:lnTo>
                  <a:pt x="100" y="201"/>
                </a:lnTo>
                <a:lnTo>
                  <a:pt x="100" y="197"/>
                </a:lnTo>
                <a:lnTo>
                  <a:pt x="101" y="194"/>
                </a:lnTo>
                <a:lnTo>
                  <a:pt x="104" y="191"/>
                </a:lnTo>
                <a:lnTo>
                  <a:pt x="105" y="188"/>
                </a:lnTo>
                <a:lnTo>
                  <a:pt x="94" y="197"/>
                </a:lnTo>
                <a:lnTo>
                  <a:pt x="84" y="206"/>
                </a:lnTo>
                <a:lnTo>
                  <a:pt x="76" y="218"/>
                </a:lnTo>
                <a:lnTo>
                  <a:pt x="67" y="230"/>
                </a:lnTo>
                <a:close/>
                <a:moveTo>
                  <a:pt x="24" y="138"/>
                </a:moveTo>
                <a:lnTo>
                  <a:pt x="24" y="138"/>
                </a:lnTo>
                <a:lnTo>
                  <a:pt x="21" y="139"/>
                </a:lnTo>
                <a:lnTo>
                  <a:pt x="20" y="143"/>
                </a:lnTo>
                <a:lnTo>
                  <a:pt x="20" y="147"/>
                </a:lnTo>
                <a:lnTo>
                  <a:pt x="20" y="153"/>
                </a:lnTo>
                <a:lnTo>
                  <a:pt x="24" y="173"/>
                </a:lnTo>
                <a:lnTo>
                  <a:pt x="124" y="53"/>
                </a:lnTo>
                <a:lnTo>
                  <a:pt x="111" y="63"/>
                </a:lnTo>
                <a:lnTo>
                  <a:pt x="98" y="76"/>
                </a:lnTo>
                <a:lnTo>
                  <a:pt x="86" y="88"/>
                </a:lnTo>
                <a:lnTo>
                  <a:pt x="74" y="98"/>
                </a:lnTo>
                <a:lnTo>
                  <a:pt x="72" y="102"/>
                </a:lnTo>
                <a:lnTo>
                  <a:pt x="69" y="101"/>
                </a:lnTo>
                <a:lnTo>
                  <a:pt x="70" y="100"/>
                </a:lnTo>
                <a:lnTo>
                  <a:pt x="74" y="98"/>
                </a:lnTo>
                <a:lnTo>
                  <a:pt x="74" y="95"/>
                </a:lnTo>
                <a:lnTo>
                  <a:pt x="73" y="94"/>
                </a:lnTo>
                <a:lnTo>
                  <a:pt x="72" y="94"/>
                </a:lnTo>
                <a:lnTo>
                  <a:pt x="70" y="94"/>
                </a:lnTo>
                <a:lnTo>
                  <a:pt x="67" y="95"/>
                </a:lnTo>
                <a:lnTo>
                  <a:pt x="65" y="97"/>
                </a:lnTo>
                <a:lnTo>
                  <a:pt x="56" y="109"/>
                </a:lnTo>
                <a:lnTo>
                  <a:pt x="48" y="121"/>
                </a:lnTo>
                <a:lnTo>
                  <a:pt x="42" y="126"/>
                </a:lnTo>
                <a:lnTo>
                  <a:pt x="36" y="131"/>
                </a:lnTo>
                <a:lnTo>
                  <a:pt x="31" y="135"/>
                </a:lnTo>
                <a:lnTo>
                  <a:pt x="24" y="138"/>
                </a:lnTo>
                <a:close/>
                <a:moveTo>
                  <a:pt x="145" y="206"/>
                </a:moveTo>
                <a:lnTo>
                  <a:pt x="145" y="206"/>
                </a:lnTo>
                <a:lnTo>
                  <a:pt x="142" y="208"/>
                </a:lnTo>
                <a:lnTo>
                  <a:pt x="140" y="206"/>
                </a:lnTo>
                <a:lnTo>
                  <a:pt x="140" y="204"/>
                </a:lnTo>
                <a:lnTo>
                  <a:pt x="140" y="201"/>
                </a:lnTo>
                <a:lnTo>
                  <a:pt x="149" y="195"/>
                </a:lnTo>
                <a:lnTo>
                  <a:pt x="156" y="190"/>
                </a:lnTo>
                <a:lnTo>
                  <a:pt x="170" y="175"/>
                </a:lnTo>
                <a:lnTo>
                  <a:pt x="184" y="161"/>
                </a:lnTo>
                <a:lnTo>
                  <a:pt x="192" y="154"/>
                </a:lnTo>
                <a:lnTo>
                  <a:pt x="201" y="147"/>
                </a:lnTo>
                <a:lnTo>
                  <a:pt x="202" y="116"/>
                </a:lnTo>
                <a:lnTo>
                  <a:pt x="162" y="164"/>
                </a:lnTo>
                <a:lnTo>
                  <a:pt x="140" y="190"/>
                </a:lnTo>
                <a:lnTo>
                  <a:pt x="122" y="216"/>
                </a:lnTo>
                <a:lnTo>
                  <a:pt x="126" y="213"/>
                </a:lnTo>
                <a:lnTo>
                  <a:pt x="131" y="211"/>
                </a:lnTo>
                <a:lnTo>
                  <a:pt x="133" y="208"/>
                </a:lnTo>
                <a:lnTo>
                  <a:pt x="138" y="206"/>
                </a:lnTo>
                <a:lnTo>
                  <a:pt x="138" y="211"/>
                </a:lnTo>
                <a:lnTo>
                  <a:pt x="136" y="213"/>
                </a:lnTo>
                <a:lnTo>
                  <a:pt x="132" y="219"/>
                </a:lnTo>
                <a:lnTo>
                  <a:pt x="125" y="225"/>
                </a:lnTo>
                <a:lnTo>
                  <a:pt x="119" y="230"/>
                </a:lnTo>
                <a:lnTo>
                  <a:pt x="126" y="229"/>
                </a:lnTo>
                <a:lnTo>
                  <a:pt x="133" y="226"/>
                </a:lnTo>
                <a:lnTo>
                  <a:pt x="140" y="220"/>
                </a:lnTo>
                <a:lnTo>
                  <a:pt x="146" y="216"/>
                </a:lnTo>
                <a:lnTo>
                  <a:pt x="156" y="204"/>
                </a:lnTo>
                <a:lnTo>
                  <a:pt x="163" y="192"/>
                </a:lnTo>
                <a:lnTo>
                  <a:pt x="159" y="191"/>
                </a:lnTo>
                <a:lnTo>
                  <a:pt x="155" y="191"/>
                </a:lnTo>
                <a:lnTo>
                  <a:pt x="153" y="192"/>
                </a:lnTo>
                <a:lnTo>
                  <a:pt x="150" y="195"/>
                </a:lnTo>
                <a:lnTo>
                  <a:pt x="147" y="201"/>
                </a:lnTo>
                <a:lnTo>
                  <a:pt x="145" y="206"/>
                </a:lnTo>
                <a:close/>
                <a:moveTo>
                  <a:pt x="115" y="174"/>
                </a:moveTo>
                <a:lnTo>
                  <a:pt x="115" y="174"/>
                </a:lnTo>
                <a:lnTo>
                  <a:pt x="156" y="133"/>
                </a:lnTo>
                <a:lnTo>
                  <a:pt x="198" y="95"/>
                </a:lnTo>
                <a:lnTo>
                  <a:pt x="201" y="91"/>
                </a:lnTo>
                <a:lnTo>
                  <a:pt x="202" y="87"/>
                </a:lnTo>
                <a:lnTo>
                  <a:pt x="202" y="81"/>
                </a:lnTo>
                <a:lnTo>
                  <a:pt x="202" y="74"/>
                </a:lnTo>
                <a:lnTo>
                  <a:pt x="199" y="59"/>
                </a:lnTo>
                <a:lnTo>
                  <a:pt x="195" y="43"/>
                </a:lnTo>
                <a:lnTo>
                  <a:pt x="188" y="64"/>
                </a:lnTo>
                <a:lnTo>
                  <a:pt x="180" y="83"/>
                </a:lnTo>
                <a:lnTo>
                  <a:pt x="170" y="100"/>
                </a:lnTo>
                <a:lnTo>
                  <a:pt x="159" y="116"/>
                </a:lnTo>
                <a:lnTo>
                  <a:pt x="147" y="132"/>
                </a:lnTo>
                <a:lnTo>
                  <a:pt x="135" y="146"/>
                </a:lnTo>
                <a:lnTo>
                  <a:pt x="110" y="173"/>
                </a:lnTo>
                <a:lnTo>
                  <a:pt x="112" y="174"/>
                </a:lnTo>
                <a:lnTo>
                  <a:pt x="115" y="174"/>
                </a:lnTo>
                <a:close/>
                <a:moveTo>
                  <a:pt x="149" y="15"/>
                </a:moveTo>
                <a:lnTo>
                  <a:pt x="105" y="18"/>
                </a:lnTo>
                <a:lnTo>
                  <a:pt x="108" y="18"/>
                </a:lnTo>
                <a:lnTo>
                  <a:pt x="111" y="20"/>
                </a:lnTo>
                <a:lnTo>
                  <a:pt x="112" y="22"/>
                </a:lnTo>
                <a:lnTo>
                  <a:pt x="112" y="25"/>
                </a:lnTo>
                <a:lnTo>
                  <a:pt x="38" y="118"/>
                </a:lnTo>
                <a:lnTo>
                  <a:pt x="42" y="116"/>
                </a:lnTo>
                <a:lnTo>
                  <a:pt x="46" y="115"/>
                </a:lnTo>
                <a:lnTo>
                  <a:pt x="52" y="108"/>
                </a:lnTo>
                <a:lnTo>
                  <a:pt x="58" y="101"/>
                </a:lnTo>
                <a:lnTo>
                  <a:pt x="60" y="98"/>
                </a:lnTo>
                <a:lnTo>
                  <a:pt x="65" y="97"/>
                </a:lnTo>
                <a:lnTo>
                  <a:pt x="149" y="15"/>
                </a:lnTo>
                <a:close/>
                <a:moveTo>
                  <a:pt x="177" y="32"/>
                </a:moveTo>
                <a:lnTo>
                  <a:pt x="177" y="32"/>
                </a:lnTo>
                <a:lnTo>
                  <a:pt x="181" y="28"/>
                </a:lnTo>
                <a:lnTo>
                  <a:pt x="183" y="24"/>
                </a:lnTo>
                <a:lnTo>
                  <a:pt x="183" y="21"/>
                </a:lnTo>
                <a:lnTo>
                  <a:pt x="180" y="20"/>
                </a:lnTo>
                <a:lnTo>
                  <a:pt x="173" y="18"/>
                </a:lnTo>
                <a:lnTo>
                  <a:pt x="169" y="17"/>
                </a:lnTo>
                <a:lnTo>
                  <a:pt x="167" y="15"/>
                </a:lnTo>
                <a:lnTo>
                  <a:pt x="87" y="116"/>
                </a:lnTo>
                <a:lnTo>
                  <a:pt x="177" y="32"/>
                </a:lnTo>
                <a:close/>
                <a:moveTo>
                  <a:pt x="67" y="18"/>
                </a:moveTo>
                <a:lnTo>
                  <a:pt x="24" y="76"/>
                </a:lnTo>
                <a:lnTo>
                  <a:pt x="45" y="63"/>
                </a:lnTo>
                <a:lnTo>
                  <a:pt x="66" y="49"/>
                </a:lnTo>
                <a:lnTo>
                  <a:pt x="105" y="18"/>
                </a:lnTo>
                <a:lnTo>
                  <a:pt x="84" y="17"/>
                </a:lnTo>
                <a:lnTo>
                  <a:pt x="74" y="17"/>
                </a:lnTo>
                <a:lnTo>
                  <a:pt x="70" y="17"/>
                </a:lnTo>
                <a:lnTo>
                  <a:pt x="67" y="18"/>
                </a:lnTo>
                <a:close/>
                <a:moveTo>
                  <a:pt x="21" y="94"/>
                </a:moveTo>
                <a:lnTo>
                  <a:pt x="21" y="94"/>
                </a:lnTo>
                <a:lnTo>
                  <a:pt x="18" y="97"/>
                </a:lnTo>
                <a:lnTo>
                  <a:pt x="18" y="100"/>
                </a:lnTo>
                <a:lnTo>
                  <a:pt x="18" y="108"/>
                </a:lnTo>
                <a:lnTo>
                  <a:pt x="20" y="115"/>
                </a:lnTo>
                <a:lnTo>
                  <a:pt x="22" y="122"/>
                </a:lnTo>
                <a:lnTo>
                  <a:pt x="81" y="50"/>
                </a:lnTo>
                <a:lnTo>
                  <a:pt x="73" y="52"/>
                </a:lnTo>
                <a:lnTo>
                  <a:pt x="72" y="55"/>
                </a:lnTo>
                <a:lnTo>
                  <a:pt x="59" y="64"/>
                </a:lnTo>
                <a:lnTo>
                  <a:pt x="45" y="74"/>
                </a:lnTo>
                <a:lnTo>
                  <a:pt x="31" y="84"/>
                </a:lnTo>
                <a:lnTo>
                  <a:pt x="25" y="88"/>
                </a:lnTo>
                <a:lnTo>
                  <a:pt x="21" y="94"/>
                </a:lnTo>
                <a:close/>
                <a:moveTo>
                  <a:pt x="195" y="168"/>
                </a:moveTo>
                <a:lnTo>
                  <a:pt x="156" y="219"/>
                </a:lnTo>
                <a:lnTo>
                  <a:pt x="152" y="225"/>
                </a:lnTo>
                <a:lnTo>
                  <a:pt x="152" y="226"/>
                </a:lnTo>
                <a:lnTo>
                  <a:pt x="153" y="226"/>
                </a:lnTo>
                <a:lnTo>
                  <a:pt x="159" y="225"/>
                </a:lnTo>
                <a:lnTo>
                  <a:pt x="167" y="219"/>
                </a:lnTo>
                <a:lnTo>
                  <a:pt x="174" y="212"/>
                </a:lnTo>
                <a:lnTo>
                  <a:pt x="183" y="205"/>
                </a:lnTo>
                <a:lnTo>
                  <a:pt x="188" y="201"/>
                </a:lnTo>
                <a:lnTo>
                  <a:pt x="194" y="199"/>
                </a:lnTo>
                <a:lnTo>
                  <a:pt x="197" y="197"/>
                </a:lnTo>
                <a:lnTo>
                  <a:pt x="199" y="192"/>
                </a:lnTo>
                <a:lnTo>
                  <a:pt x="202" y="188"/>
                </a:lnTo>
                <a:lnTo>
                  <a:pt x="202" y="183"/>
                </a:lnTo>
                <a:lnTo>
                  <a:pt x="202" y="171"/>
                </a:lnTo>
                <a:lnTo>
                  <a:pt x="201" y="159"/>
                </a:lnTo>
                <a:lnTo>
                  <a:pt x="195" y="168"/>
                </a:lnTo>
                <a:close/>
                <a:moveTo>
                  <a:pt x="147" y="93"/>
                </a:moveTo>
                <a:lnTo>
                  <a:pt x="194" y="43"/>
                </a:lnTo>
                <a:lnTo>
                  <a:pt x="195" y="41"/>
                </a:lnTo>
                <a:lnTo>
                  <a:pt x="195" y="39"/>
                </a:lnTo>
                <a:lnTo>
                  <a:pt x="194" y="36"/>
                </a:lnTo>
                <a:lnTo>
                  <a:pt x="190" y="35"/>
                </a:lnTo>
                <a:lnTo>
                  <a:pt x="188" y="35"/>
                </a:lnTo>
                <a:lnTo>
                  <a:pt x="187" y="38"/>
                </a:lnTo>
                <a:lnTo>
                  <a:pt x="166" y="64"/>
                </a:lnTo>
                <a:lnTo>
                  <a:pt x="156" y="79"/>
                </a:lnTo>
                <a:lnTo>
                  <a:pt x="147" y="93"/>
                </a:lnTo>
                <a:close/>
                <a:moveTo>
                  <a:pt x="20" y="57"/>
                </a:moveTo>
                <a:lnTo>
                  <a:pt x="20" y="57"/>
                </a:lnTo>
                <a:lnTo>
                  <a:pt x="22" y="53"/>
                </a:lnTo>
                <a:lnTo>
                  <a:pt x="27" y="50"/>
                </a:lnTo>
                <a:lnTo>
                  <a:pt x="36" y="45"/>
                </a:lnTo>
                <a:lnTo>
                  <a:pt x="41" y="42"/>
                </a:lnTo>
                <a:lnTo>
                  <a:pt x="45" y="38"/>
                </a:lnTo>
                <a:lnTo>
                  <a:pt x="48" y="34"/>
                </a:lnTo>
                <a:lnTo>
                  <a:pt x="49" y="28"/>
                </a:lnTo>
                <a:lnTo>
                  <a:pt x="41" y="35"/>
                </a:lnTo>
                <a:lnTo>
                  <a:pt x="31" y="41"/>
                </a:lnTo>
                <a:lnTo>
                  <a:pt x="27" y="43"/>
                </a:lnTo>
                <a:lnTo>
                  <a:pt x="24" y="48"/>
                </a:lnTo>
                <a:lnTo>
                  <a:pt x="21" y="52"/>
                </a:lnTo>
                <a:lnTo>
                  <a:pt x="20" y="57"/>
                </a:lnTo>
                <a:close/>
                <a:moveTo>
                  <a:pt x="24" y="34"/>
                </a:moveTo>
                <a:lnTo>
                  <a:pt x="24" y="34"/>
                </a:lnTo>
                <a:lnTo>
                  <a:pt x="28" y="32"/>
                </a:lnTo>
                <a:lnTo>
                  <a:pt x="32" y="31"/>
                </a:lnTo>
                <a:lnTo>
                  <a:pt x="38" y="25"/>
                </a:lnTo>
                <a:lnTo>
                  <a:pt x="48" y="14"/>
                </a:lnTo>
                <a:lnTo>
                  <a:pt x="42" y="14"/>
                </a:lnTo>
                <a:lnTo>
                  <a:pt x="39" y="14"/>
                </a:lnTo>
                <a:lnTo>
                  <a:pt x="36" y="15"/>
                </a:lnTo>
                <a:lnTo>
                  <a:pt x="31" y="25"/>
                </a:lnTo>
                <a:lnTo>
                  <a:pt x="28" y="29"/>
                </a:lnTo>
                <a:lnTo>
                  <a:pt x="24" y="34"/>
                </a:lnTo>
                <a:close/>
                <a:moveTo>
                  <a:pt x="110" y="173"/>
                </a:moveTo>
                <a:lnTo>
                  <a:pt x="101" y="184"/>
                </a:lnTo>
                <a:lnTo>
                  <a:pt x="104" y="185"/>
                </a:lnTo>
                <a:lnTo>
                  <a:pt x="108" y="180"/>
                </a:lnTo>
                <a:lnTo>
                  <a:pt x="110" y="177"/>
                </a:lnTo>
                <a:lnTo>
                  <a:pt x="110" y="173"/>
                </a:ln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9072" name="任意多边形 1049071"/>
          <p:cNvSpPr/>
          <p:nvPr/>
        </p:nvSpPr>
        <p:spPr bwMode="auto">
          <a:xfrm>
            <a:off x="3219450" y="3725862"/>
            <a:ext cx="384175" cy="384175"/>
          </a:xfrm>
          <a:custGeom>
            <a:avLst/>
            <a:gdLst/>
            <a:ahLst/>
            <a:cxnLst/>
            <a:rect l="0" t="0" r="0" b="0"/>
            <a:pathLst>
              <a:path w="218" h="247">
                <a:moveTo>
                  <a:pt x="44" y="0"/>
                </a:moveTo>
                <a:lnTo>
                  <a:pt x="44" y="0"/>
                </a:lnTo>
                <a:lnTo>
                  <a:pt x="80" y="1"/>
                </a:lnTo>
                <a:lnTo>
                  <a:pt x="115" y="1"/>
                </a:lnTo>
                <a:lnTo>
                  <a:pt x="153" y="1"/>
                </a:lnTo>
                <a:lnTo>
                  <a:pt x="173" y="3"/>
                </a:lnTo>
                <a:lnTo>
                  <a:pt x="191" y="4"/>
                </a:lnTo>
                <a:lnTo>
                  <a:pt x="197" y="10"/>
                </a:lnTo>
                <a:lnTo>
                  <a:pt x="201" y="15"/>
                </a:lnTo>
                <a:lnTo>
                  <a:pt x="207" y="29"/>
                </a:lnTo>
                <a:lnTo>
                  <a:pt x="211" y="45"/>
                </a:lnTo>
                <a:lnTo>
                  <a:pt x="214" y="62"/>
                </a:lnTo>
                <a:lnTo>
                  <a:pt x="216" y="80"/>
                </a:lnTo>
                <a:lnTo>
                  <a:pt x="216" y="98"/>
                </a:lnTo>
                <a:lnTo>
                  <a:pt x="218" y="135"/>
                </a:lnTo>
                <a:lnTo>
                  <a:pt x="218" y="159"/>
                </a:lnTo>
                <a:lnTo>
                  <a:pt x="215" y="183"/>
                </a:lnTo>
                <a:lnTo>
                  <a:pt x="209" y="229"/>
                </a:lnTo>
                <a:lnTo>
                  <a:pt x="190" y="236"/>
                </a:lnTo>
                <a:lnTo>
                  <a:pt x="167" y="243"/>
                </a:lnTo>
                <a:lnTo>
                  <a:pt x="142" y="246"/>
                </a:lnTo>
                <a:lnTo>
                  <a:pt x="117" y="247"/>
                </a:lnTo>
                <a:lnTo>
                  <a:pt x="90" y="247"/>
                </a:lnTo>
                <a:lnTo>
                  <a:pt x="63" y="244"/>
                </a:lnTo>
                <a:lnTo>
                  <a:pt x="38" y="242"/>
                </a:lnTo>
                <a:lnTo>
                  <a:pt x="13" y="235"/>
                </a:lnTo>
                <a:lnTo>
                  <a:pt x="8" y="225"/>
                </a:lnTo>
                <a:lnTo>
                  <a:pt x="6" y="213"/>
                </a:lnTo>
                <a:lnTo>
                  <a:pt x="4" y="202"/>
                </a:lnTo>
                <a:lnTo>
                  <a:pt x="3" y="190"/>
                </a:lnTo>
                <a:lnTo>
                  <a:pt x="3" y="163"/>
                </a:lnTo>
                <a:lnTo>
                  <a:pt x="3" y="136"/>
                </a:lnTo>
                <a:lnTo>
                  <a:pt x="4" y="36"/>
                </a:lnTo>
                <a:lnTo>
                  <a:pt x="3" y="34"/>
                </a:lnTo>
                <a:lnTo>
                  <a:pt x="1" y="29"/>
                </a:lnTo>
                <a:lnTo>
                  <a:pt x="0" y="25"/>
                </a:lnTo>
                <a:lnTo>
                  <a:pt x="0" y="20"/>
                </a:lnTo>
                <a:lnTo>
                  <a:pt x="6" y="20"/>
                </a:lnTo>
                <a:lnTo>
                  <a:pt x="8" y="20"/>
                </a:lnTo>
                <a:lnTo>
                  <a:pt x="10" y="18"/>
                </a:lnTo>
                <a:lnTo>
                  <a:pt x="6" y="18"/>
                </a:lnTo>
                <a:lnTo>
                  <a:pt x="3" y="17"/>
                </a:lnTo>
                <a:lnTo>
                  <a:pt x="1" y="15"/>
                </a:lnTo>
                <a:lnTo>
                  <a:pt x="0" y="14"/>
                </a:lnTo>
                <a:lnTo>
                  <a:pt x="0" y="8"/>
                </a:lnTo>
                <a:lnTo>
                  <a:pt x="1" y="7"/>
                </a:lnTo>
                <a:lnTo>
                  <a:pt x="3" y="5"/>
                </a:lnTo>
                <a:lnTo>
                  <a:pt x="13" y="3"/>
                </a:lnTo>
                <a:lnTo>
                  <a:pt x="22" y="0"/>
                </a:lnTo>
                <a:lnTo>
                  <a:pt x="34" y="0"/>
                </a:lnTo>
                <a:lnTo>
                  <a:pt x="44" y="0"/>
                </a:lnTo>
                <a:close/>
                <a:moveTo>
                  <a:pt x="53" y="168"/>
                </a:moveTo>
                <a:lnTo>
                  <a:pt x="53" y="168"/>
                </a:lnTo>
                <a:lnTo>
                  <a:pt x="55" y="163"/>
                </a:lnTo>
                <a:lnTo>
                  <a:pt x="55" y="159"/>
                </a:lnTo>
                <a:lnTo>
                  <a:pt x="55" y="157"/>
                </a:lnTo>
                <a:lnTo>
                  <a:pt x="53" y="159"/>
                </a:lnTo>
                <a:lnTo>
                  <a:pt x="51" y="161"/>
                </a:lnTo>
                <a:lnTo>
                  <a:pt x="41" y="174"/>
                </a:lnTo>
                <a:lnTo>
                  <a:pt x="32" y="185"/>
                </a:lnTo>
                <a:lnTo>
                  <a:pt x="28" y="191"/>
                </a:lnTo>
                <a:lnTo>
                  <a:pt x="25" y="198"/>
                </a:lnTo>
                <a:lnTo>
                  <a:pt x="24" y="205"/>
                </a:lnTo>
                <a:lnTo>
                  <a:pt x="22" y="216"/>
                </a:lnTo>
                <a:lnTo>
                  <a:pt x="24" y="219"/>
                </a:lnTo>
                <a:lnTo>
                  <a:pt x="27" y="222"/>
                </a:lnTo>
                <a:lnTo>
                  <a:pt x="35" y="226"/>
                </a:lnTo>
                <a:lnTo>
                  <a:pt x="44" y="227"/>
                </a:lnTo>
                <a:lnTo>
                  <a:pt x="46" y="227"/>
                </a:lnTo>
                <a:lnTo>
                  <a:pt x="49" y="226"/>
                </a:lnTo>
                <a:lnTo>
                  <a:pt x="79" y="192"/>
                </a:lnTo>
                <a:lnTo>
                  <a:pt x="108" y="159"/>
                </a:lnTo>
                <a:lnTo>
                  <a:pt x="138" y="126"/>
                </a:lnTo>
                <a:lnTo>
                  <a:pt x="166" y="93"/>
                </a:lnTo>
                <a:lnTo>
                  <a:pt x="136" y="118"/>
                </a:lnTo>
                <a:lnTo>
                  <a:pt x="105" y="147"/>
                </a:lnTo>
                <a:lnTo>
                  <a:pt x="74" y="177"/>
                </a:lnTo>
                <a:lnTo>
                  <a:pt x="48" y="208"/>
                </a:lnTo>
                <a:lnTo>
                  <a:pt x="46" y="209"/>
                </a:lnTo>
                <a:lnTo>
                  <a:pt x="45" y="208"/>
                </a:lnTo>
                <a:lnTo>
                  <a:pt x="45" y="204"/>
                </a:lnTo>
                <a:lnTo>
                  <a:pt x="46" y="198"/>
                </a:lnTo>
                <a:lnTo>
                  <a:pt x="48" y="194"/>
                </a:lnTo>
                <a:lnTo>
                  <a:pt x="70" y="166"/>
                </a:lnTo>
                <a:lnTo>
                  <a:pt x="93" y="139"/>
                </a:lnTo>
                <a:lnTo>
                  <a:pt x="139" y="86"/>
                </a:lnTo>
                <a:lnTo>
                  <a:pt x="140" y="83"/>
                </a:lnTo>
                <a:lnTo>
                  <a:pt x="140" y="80"/>
                </a:lnTo>
                <a:lnTo>
                  <a:pt x="97" y="122"/>
                </a:lnTo>
                <a:lnTo>
                  <a:pt x="74" y="145"/>
                </a:lnTo>
                <a:lnTo>
                  <a:pt x="53" y="168"/>
                </a:lnTo>
                <a:close/>
                <a:moveTo>
                  <a:pt x="67" y="230"/>
                </a:moveTo>
                <a:lnTo>
                  <a:pt x="67" y="230"/>
                </a:lnTo>
                <a:lnTo>
                  <a:pt x="76" y="232"/>
                </a:lnTo>
                <a:lnTo>
                  <a:pt x="86" y="232"/>
                </a:lnTo>
                <a:lnTo>
                  <a:pt x="103" y="232"/>
                </a:lnTo>
                <a:lnTo>
                  <a:pt x="110" y="218"/>
                </a:lnTo>
                <a:lnTo>
                  <a:pt x="118" y="205"/>
                </a:lnTo>
                <a:lnTo>
                  <a:pt x="136" y="180"/>
                </a:lnTo>
                <a:lnTo>
                  <a:pt x="156" y="157"/>
                </a:lnTo>
                <a:lnTo>
                  <a:pt x="173" y="133"/>
                </a:lnTo>
                <a:lnTo>
                  <a:pt x="135" y="166"/>
                </a:lnTo>
                <a:lnTo>
                  <a:pt x="100" y="201"/>
                </a:lnTo>
                <a:lnTo>
                  <a:pt x="100" y="197"/>
                </a:lnTo>
                <a:lnTo>
                  <a:pt x="101" y="194"/>
                </a:lnTo>
                <a:lnTo>
                  <a:pt x="104" y="191"/>
                </a:lnTo>
                <a:lnTo>
                  <a:pt x="105" y="188"/>
                </a:lnTo>
                <a:lnTo>
                  <a:pt x="94" y="197"/>
                </a:lnTo>
                <a:lnTo>
                  <a:pt x="84" y="206"/>
                </a:lnTo>
                <a:lnTo>
                  <a:pt x="76" y="218"/>
                </a:lnTo>
                <a:lnTo>
                  <a:pt x="67" y="230"/>
                </a:lnTo>
                <a:close/>
                <a:moveTo>
                  <a:pt x="24" y="138"/>
                </a:moveTo>
                <a:lnTo>
                  <a:pt x="24" y="138"/>
                </a:lnTo>
                <a:lnTo>
                  <a:pt x="21" y="139"/>
                </a:lnTo>
                <a:lnTo>
                  <a:pt x="20" y="143"/>
                </a:lnTo>
                <a:lnTo>
                  <a:pt x="20" y="147"/>
                </a:lnTo>
                <a:lnTo>
                  <a:pt x="20" y="153"/>
                </a:lnTo>
                <a:lnTo>
                  <a:pt x="24" y="173"/>
                </a:lnTo>
                <a:lnTo>
                  <a:pt x="124" y="53"/>
                </a:lnTo>
                <a:lnTo>
                  <a:pt x="111" y="63"/>
                </a:lnTo>
                <a:lnTo>
                  <a:pt x="98" y="76"/>
                </a:lnTo>
                <a:lnTo>
                  <a:pt x="86" y="88"/>
                </a:lnTo>
                <a:lnTo>
                  <a:pt x="74" y="98"/>
                </a:lnTo>
                <a:lnTo>
                  <a:pt x="72" y="102"/>
                </a:lnTo>
                <a:lnTo>
                  <a:pt x="69" y="101"/>
                </a:lnTo>
                <a:lnTo>
                  <a:pt x="70" y="100"/>
                </a:lnTo>
                <a:lnTo>
                  <a:pt x="74" y="98"/>
                </a:lnTo>
                <a:lnTo>
                  <a:pt x="74" y="95"/>
                </a:lnTo>
                <a:lnTo>
                  <a:pt x="73" y="94"/>
                </a:lnTo>
                <a:lnTo>
                  <a:pt x="72" y="94"/>
                </a:lnTo>
                <a:lnTo>
                  <a:pt x="70" y="94"/>
                </a:lnTo>
                <a:lnTo>
                  <a:pt x="67" y="95"/>
                </a:lnTo>
                <a:lnTo>
                  <a:pt x="65" y="97"/>
                </a:lnTo>
                <a:lnTo>
                  <a:pt x="56" y="109"/>
                </a:lnTo>
                <a:lnTo>
                  <a:pt x="48" y="121"/>
                </a:lnTo>
                <a:lnTo>
                  <a:pt x="42" y="126"/>
                </a:lnTo>
                <a:lnTo>
                  <a:pt x="36" y="131"/>
                </a:lnTo>
                <a:lnTo>
                  <a:pt x="31" y="135"/>
                </a:lnTo>
                <a:lnTo>
                  <a:pt x="24" y="138"/>
                </a:lnTo>
                <a:close/>
                <a:moveTo>
                  <a:pt x="145" y="206"/>
                </a:moveTo>
                <a:lnTo>
                  <a:pt x="145" y="206"/>
                </a:lnTo>
                <a:lnTo>
                  <a:pt x="142" y="208"/>
                </a:lnTo>
                <a:lnTo>
                  <a:pt x="140" y="206"/>
                </a:lnTo>
                <a:lnTo>
                  <a:pt x="140" y="204"/>
                </a:lnTo>
                <a:lnTo>
                  <a:pt x="140" y="201"/>
                </a:lnTo>
                <a:lnTo>
                  <a:pt x="149" y="195"/>
                </a:lnTo>
                <a:lnTo>
                  <a:pt x="156" y="190"/>
                </a:lnTo>
                <a:lnTo>
                  <a:pt x="170" y="175"/>
                </a:lnTo>
                <a:lnTo>
                  <a:pt x="184" y="161"/>
                </a:lnTo>
                <a:lnTo>
                  <a:pt x="192" y="154"/>
                </a:lnTo>
                <a:lnTo>
                  <a:pt x="201" y="147"/>
                </a:lnTo>
                <a:lnTo>
                  <a:pt x="202" y="116"/>
                </a:lnTo>
                <a:lnTo>
                  <a:pt x="162" y="164"/>
                </a:lnTo>
                <a:lnTo>
                  <a:pt x="140" y="190"/>
                </a:lnTo>
                <a:lnTo>
                  <a:pt x="122" y="216"/>
                </a:lnTo>
                <a:lnTo>
                  <a:pt x="126" y="213"/>
                </a:lnTo>
                <a:lnTo>
                  <a:pt x="131" y="211"/>
                </a:lnTo>
                <a:lnTo>
                  <a:pt x="133" y="208"/>
                </a:lnTo>
                <a:lnTo>
                  <a:pt x="138" y="206"/>
                </a:lnTo>
                <a:lnTo>
                  <a:pt x="138" y="211"/>
                </a:lnTo>
                <a:lnTo>
                  <a:pt x="136" y="213"/>
                </a:lnTo>
                <a:lnTo>
                  <a:pt x="132" y="219"/>
                </a:lnTo>
                <a:lnTo>
                  <a:pt x="125" y="225"/>
                </a:lnTo>
                <a:lnTo>
                  <a:pt x="119" y="230"/>
                </a:lnTo>
                <a:lnTo>
                  <a:pt x="126" y="229"/>
                </a:lnTo>
                <a:lnTo>
                  <a:pt x="133" y="226"/>
                </a:lnTo>
                <a:lnTo>
                  <a:pt x="140" y="220"/>
                </a:lnTo>
                <a:lnTo>
                  <a:pt x="146" y="216"/>
                </a:lnTo>
                <a:lnTo>
                  <a:pt x="156" y="204"/>
                </a:lnTo>
                <a:lnTo>
                  <a:pt x="163" y="192"/>
                </a:lnTo>
                <a:lnTo>
                  <a:pt x="159" y="191"/>
                </a:lnTo>
                <a:lnTo>
                  <a:pt x="155" y="191"/>
                </a:lnTo>
                <a:lnTo>
                  <a:pt x="153" y="192"/>
                </a:lnTo>
                <a:lnTo>
                  <a:pt x="150" y="195"/>
                </a:lnTo>
                <a:lnTo>
                  <a:pt x="147" y="201"/>
                </a:lnTo>
                <a:lnTo>
                  <a:pt x="145" y="206"/>
                </a:lnTo>
                <a:close/>
                <a:moveTo>
                  <a:pt x="115" y="174"/>
                </a:moveTo>
                <a:lnTo>
                  <a:pt x="115" y="174"/>
                </a:lnTo>
                <a:lnTo>
                  <a:pt x="156" y="133"/>
                </a:lnTo>
                <a:lnTo>
                  <a:pt x="198" y="95"/>
                </a:lnTo>
                <a:lnTo>
                  <a:pt x="201" y="91"/>
                </a:lnTo>
                <a:lnTo>
                  <a:pt x="202" y="87"/>
                </a:lnTo>
                <a:lnTo>
                  <a:pt x="202" y="81"/>
                </a:lnTo>
                <a:lnTo>
                  <a:pt x="202" y="74"/>
                </a:lnTo>
                <a:lnTo>
                  <a:pt x="199" y="59"/>
                </a:lnTo>
                <a:lnTo>
                  <a:pt x="195" y="43"/>
                </a:lnTo>
                <a:lnTo>
                  <a:pt x="188" y="64"/>
                </a:lnTo>
                <a:lnTo>
                  <a:pt x="180" y="83"/>
                </a:lnTo>
                <a:lnTo>
                  <a:pt x="170" y="100"/>
                </a:lnTo>
                <a:lnTo>
                  <a:pt x="159" y="116"/>
                </a:lnTo>
                <a:lnTo>
                  <a:pt x="147" y="132"/>
                </a:lnTo>
                <a:lnTo>
                  <a:pt x="135" y="146"/>
                </a:lnTo>
                <a:lnTo>
                  <a:pt x="110" y="173"/>
                </a:lnTo>
                <a:lnTo>
                  <a:pt x="112" y="174"/>
                </a:lnTo>
                <a:lnTo>
                  <a:pt x="115" y="174"/>
                </a:lnTo>
                <a:close/>
                <a:moveTo>
                  <a:pt x="149" y="15"/>
                </a:moveTo>
                <a:lnTo>
                  <a:pt x="105" y="18"/>
                </a:lnTo>
                <a:lnTo>
                  <a:pt x="108" y="18"/>
                </a:lnTo>
                <a:lnTo>
                  <a:pt x="111" y="20"/>
                </a:lnTo>
                <a:lnTo>
                  <a:pt x="112" y="22"/>
                </a:lnTo>
                <a:lnTo>
                  <a:pt x="112" y="25"/>
                </a:lnTo>
                <a:lnTo>
                  <a:pt x="38" y="118"/>
                </a:lnTo>
                <a:lnTo>
                  <a:pt x="42" y="116"/>
                </a:lnTo>
                <a:lnTo>
                  <a:pt x="46" y="115"/>
                </a:lnTo>
                <a:lnTo>
                  <a:pt x="52" y="108"/>
                </a:lnTo>
                <a:lnTo>
                  <a:pt x="58" y="101"/>
                </a:lnTo>
                <a:lnTo>
                  <a:pt x="60" y="98"/>
                </a:lnTo>
                <a:lnTo>
                  <a:pt x="65" y="97"/>
                </a:lnTo>
                <a:lnTo>
                  <a:pt x="149" y="15"/>
                </a:lnTo>
                <a:close/>
                <a:moveTo>
                  <a:pt x="177" y="32"/>
                </a:moveTo>
                <a:lnTo>
                  <a:pt x="177" y="32"/>
                </a:lnTo>
                <a:lnTo>
                  <a:pt x="181" y="28"/>
                </a:lnTo>
                <a:lnTo>
                  <a:pt x="183" y="24"/>
                </a:lnTo>
                <a:lnTo>
                  <a:pt x="183" y="21"/>
                </a:lnTo>
                <a:lnTo>
                  <a:pt x="180" y="20"/>
                </a:lnTo>
                <a:lnTo>
                  <a:pt x="173" y="18"/>
                </a:lnTo>
                <a:lnTo>
                  <a:pt x="169" y="17"/>
                </a:lnTo>
                <a:lnTo>
                  <a:pt x="167" y="15"/>
                </a:lnTo>
                <a:lnTo>
                  <a:pt x="87" y="116"/>
                </a:lnTo>
                <a:lnTo>
                  <a:pt x="177" y="32"/>
                </a:lnTo>
                <a:close/>
                <a:moveTo>
                  <a:pt x="67" y="18"/>
                </a:moveTo>
                <a:lnTo>
                  <a:pt x="24" y="76"/>
                </a:lnTo>
                <a:lnTo>
                  <a:pt x="45" y="63"/>
                </a:lnTo>
                <a:lnTo>
                  <a:pt x="66" y="49"/>
                </a:lnTo>
                <a:lnTo>
                  <a:pt x="105" y="18"/>
                </a:lnTo>
                <a:lnTo>
                  <a:pt x="84" y="17"/>
                </a:lnTo>
                <a:lnTo>
                  <a:pt x="74" y="17"/>
                </a:lnTo>
                <a:lnTo>
                  <a:pt x="70" y="17"/>
                </a:lnTo>
                <a:lnTo>
                  <a:pt x="67" y="18"/>
                </a:lnTo>
                <a:close/>
                <a:moveTo>
                  <a:pt x="21" y="94"/>
                </a:moveTo>
                <a:lnTo>
                  <a:pt x="21" y="94"/>
                </a:lnTo>
                <a:lnTo>
                  <a:pt x="18" y="97"/>
                </a:lnTo>
                <a:lnTo>
                  <a:pt x="18" y="100"/>
                </a:lnTo>
                <a:lnTo>
                  <a:pt x="18" y="108"/>
                </a:lnTo>
                <a:lnTo>
                  <a:pt x="20" y="115"/>
                </a:lnTo>
                <a:lnTo>
                  <a:pt x="22" y="122"/>
                </a:lnTo>
                <a:lnTo>
                  <a:pt x="81" y="50"/>
                </a:lnTo>
                <a:lnTo>
                  <a:pt x="73" y="52"/>
                </a:lnTo>
                <a:lnTo>
                  <a:pt x="72" y="55"/>
                </a:lnTo>
                <a:lnTo>
                  <a:pt x="59" y="64"/>
                </a:lnTo>
                <a:lnTo>
                  <a:pt x="45" y="74"/>
                </a:lnTo>
                <a:lnTo>
                  <a:pt x="31" y="84"/>
                </a:lnTo>
                <a:lnTo>
                  <a:pt x="25" y="88"/>
                </a:lnTo>
                <a:lnTo>
                  <a:pt x="21" y="94"/>
                </a:lnTo>
                <a:close/>
                <a:moveTo>
                  <a:pt x="195" y="168"/>
                </a:moveTo>
                <a:lnTo>
                  <a:pt x="156" y="219"/>
                </a:lnTo>
                <a:lnTo>
                  <a:pt x="152" y="225"/>
                </a:lnTo>
                <a:lnTo>
                  <a:pt x="152" y="226"/>
                </a:lnTo>
                <a:lnTo>
                  <a:pt x="153" y="226"/>
                </a:lnTo>
                <a:lnTo>
                  <a:pt x="159" y="225"/>
                </a:lnTo>
                <a:lnTo>
                  <a:pt x="167" y="219"/>
                </a:lnTo>
                <a:lnTo>
                  <a:pt x="174" y="212"/>
                </a:lnTo>
                <a:lnTo>
                  <a:pt x="183" y="205"/>
                </a:lnTo>
                <a:lnTo>
                  <a:pt x="188" y="201"/>
                </a:lnTo>
                <a:lnTo>
                  <a:pt x="194" y="199"/>
                </a:lnTo>
                <a:lnTo>
                  <a:pt x="197" y="197"/>
                </a:lnTo>
                <a:lnTo>
                  <a:pt x="199" y="192"/>
                </a:lnTo>
                <a:lnTo>
                  <a:pt x="202" y="188"/>
                </a:lnTo>
                <a:lnTo>
                  <a:pt x="202" y="183"/>
                </a:lnTo>
                <a:lnTo>
                  <a:pt x="202" y="171"/>
                </a:lnTo>
                <a:lnTo>
                  <a:pt x="201" y="159"/>
                </a:lnTo>
                <a:lnTo>
                  <a:pt x="195" y="168"/>
                </a:lnTo>
                <a:close/>
                <a:moveTo>
                  <a:pt x="147" y="93"/>
                </a:moveTo>
                <a:lnTo>
                  <a:pt x="194" y="43"/>
                </a:lnTo>
                <a:lnTo>
                  <a:pt x="195" y="41"/>
                </a:lnTo>
                <a:lnTo>
                  <a:pt x="195" y="39"/>
                </a:lnTo>
                <a:lnTo>
                  <a:pt x="194" y="36"/>
                </a:lnTo>
                <a:lnTo>
                  <a:pt x="190" y="35"/>
                </a:lnTo>
                <a:lnTo>
                  <a:pt x="188" y="35"/>
                </a:lnTo>
                <a:lnTo>
                  <a:pt x="187" y="38"/>
                </a:lnTo>
                <a:lnTo>
                  <a:pt x="166" y="64"/>
                </a:lnTo>
                <a:lnTo>
                  <a:pt x="156" y="79"/>
                </a:lnTo>
                <a:lnTo>
                  <a:pt x="147" y="93"/>
                </a:lnTo>
                <a:close/>
                <a:moveTo>
                  <a:pt x="20" y="57"/>
                </a:moveTo>
                <a:lnTo>
                  <a:pt x="20" y="57"/>
                </a:lnTo>
                <a:lnTo>
                  <a:pt x="22" y="53"/>
                </a:lnTo>
                <a:lnTo>
                  <a:pt x="27" y="50"/>
                </a:lnTo>
                <a:lnTo>
                  <a:pt x="36" y="45"/>
                </a:lnTo>
                <a:lnTo>
                  <a:pt x="41" y="42"/>
                </a:lnTo>
                <a:lnTo>
                  <a:pt x="45" y="38"/>
                </a:lnTo>
                <a:lnTo>
                  <a:pt x="48" y="34"/>
                </a:lnTo>
                <a:lnTo>
                  <a:pt x="49" y="28"/>
                </a:lnTo>
                <a:lnTo>
                  <a:pt x="41" y="35"/>
                </a:lnTo>
                <a:lnTo>
                  <a:pt x="31" y="41"/>
                </a:lnTo>
                <a:lnTo>
                  <a:pt x="27" y="43"/>
                </a:lnTo>
                <a:lnTo>
                  <a:pt x="24" y="48"/>
                </a:lnTo>
                <a:lnTo>
                  <a:pt x="21" y="52"/>
                </a:lnTo>
                <a:lnTo>
                  <a:pt x="20" y="57"/>
                </a:lnTo>
                <a:close/>
                <a:moveTo>
                  <a:pt x="24" y="34"/>
                </a:moveTo>
                <a:lnTo>
                  <a:pt x="24" y="34"/>
                </a:lnTo>
                <a:lnTo>
                  <a:pt x="28" y="32"/>
                </a:lnTo>
                <a:lnTo>
                  <a:pt x="32" y="31"/>
                </a:lnTo>
                <a:lnTo>
                  <a:pt x="38" y="25"/>
                </a:lnTo>
                <a:lnTo>
                  <a:pt x="48" y="14"/>
                </a:lnTo>
                <a:lnTo>
                  <a:pt x="42" y="14"/>
                </a:lnTo>
                <a:lnTo>
                  <a:pt x="39" y="14"/>
                </a:lnTo>
                <a:lnTo>
                  <a:pt x="36" y="15"/>
                </a:lnTo>
                <a:lnTo>
                  <a:pt x="31" y="25"/>
                </a:lnTo>
                <a:lnTo>
                  <a:pt x="28" y="29"/>
                </a:lnTo>
                <a:lnTo>
                  <a:pt x="24" y="34"/>
                </a:lnTo>
                <a:close/>
                <a:moveTo>
                  <a:pt x="110" y="173"/>
                </a:moveTo>
                <a:lnTo>
                  <a:pt x="101" y="184"/>
                </a:lnTo>
                <a:lnTo>
                  <a:pt x="104" y="185"/>
                </a:lnTo>
                <a:lnTo>
                  <a:pt x="108" y="180"/>
                </a:lnTo>
                <a:lnTo>
                  <a:pt x="110" y="177"/>
                </a:lnTo>
                <a:lnTo>
                  <a:pt x="110" y="173"/>
                </a:ln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9073" name="任意多边形 1049072"/>
          <p:cNvSpPr/>
          <p:nvPr/>
        </p:nvSpPr>
        <p:spPr bwMode="auto">
          <a:xfrm>
            <a:off x="4175125" y="5138737"/>
            <a:ext cx="384175" cy="384175"/>
          </a:xfrm>
          <a:custGeom>
            <a:avLst/>
            <a:gdLst/>
            <a:ahLst/>
            <a:cxnLst/>
            <a:rect l="0" t="0" r="0" b="0"/>
            <a:pathLst>
              <a:path w="218" h="247">
                <a:moveTo>
                  <a:pt x="44" y="0"/>
                </a:moveTo>
                <a:lnTo>
                  <a:pt x="44" y="0"/>
                </a:lnTo>
                <a:lnTo>
                  <a:pt x="80" y="1"/>
                </a:lnTo>
                <a:lnTo>
                  <a:pt x="115" y="1"/>
                </a:lnTo>
                <a:lnTo>
                  <a:pt x="153" y="1"/>
                </a:lnTo>
                <a:lnTo>
                  <a:pt x="173" y="3"/>
                </a:lnTo>
                <a:lnTo>
                  <a:pt x="191" y="4"/>
                </a:lnTo>
                <a:lnTo>
                  <a:pt x="197" y="10"/>
                </a:lnTo>
                <a:lnTo>
                  <a:pt x="201" y="15"/>
                </a:lnTo>
                <a:lnTo>
                  <a:pt x="207" y="29"/>
                </a:lnTo>
                <a:lnTo>
                  <a:pt x="211" y="45"/>
                </a:lnTo>
                <a:lnTo>
                  <a:pt x="214" y="62"/>
                </a:lnTo>
                <a:lnTo>
                  <a:pt x="216" y="80"/>
                </a:lnTo>
                <a:lnTo>
                  <a:pt x="216" y="98"/>
                </a:lnTo>
                <a:lnTo>
                  <a:pt x="218" y="135"/>
                </a:lnTo>
                <a:lnTo>
                  <a:pt x="218" y="159"/>
                </a:lnTo>
                <a:lnTo>
                  <a:pt x="215" y="183"/>
                </a:lnTo>
                <a:lnTo>
                  <a:pt x="209" y="229"/>
                </a:lnTo>
                <a:lnTo>
                  <a:pt x="190" y="236"/>
                </a:lnTo>
                <a:lnTo>
                  <a:pt x="167" y="243"/>
                </a:lnTo>
                <a:lnTo>
                  <a:pt x="142" y="246"/>
                </a:lnTo>
                <a:lnTo>
                  <a:pt x="117" y="247"/>
                </a:lnTo>
                <a:lnTo>
                  <a:pt x="90" y="247"/>
                </a:lnTo>
                <a:lnTo>
                  <a:pt x="63" y="244"/>
                </a:lnTo>
                <a:lnTo>
                  <a:pt x="38" y="242"/>
                </a:lnTo>
                <a:lnTo>
                  <a:pt x="13" y="235"/>
                </a:lnTo>
                <a:lnTo>
                  <a:pt x="8" y="225"/>
                </a:lnTo>
                <a:lnTo>
                  <a:pt x="6" y="213"/>
                </a:lnTo>
                <a:lnTo>
                  <a:pt x="4" y="202"/>
                </a:lnTo>
                <a:lnTo>
                  <a:pt x="3" y="190"/>
                </a:lnTo>
                <a:lnTo>
                  <a:pt x="3" y="163"/>
                </a:lnTo>
                <a:lnTo>
                  <a:pt x="3" y="136"/>
                </a:lnTo>
                <a:lnTo>
                  <a:pt x="4" y="36"/>
                </a:lnTo>
                <a:lnTo>
                  <a:pt x="3" y="34"/>
                </a:lnTo>
                <a:lnTo>
                  <a:pt x="1" y="29"/>
                </a:lnTo>
                <a:lnTo>
                  <a:pt x="0" y="25"/>
                </a:lnTo>
                <a:lnTo>
                  <a:pt x="0" y="20"/>
                </a:lnTo>
                <a:lnTo>
                  <a:pt x="6" y="20"/>
                </a:lnTo>
                <a:lnTo>
                  <a:pt x="8" y="20"/>
                </a:lnTo>
                <a:lnTo>
                  <a:pt x="10" y="18"/>
                </a:lnTo>
                <a:lnTo>
                  <a:pt x="6" y="18"/>
                </a:lnTo>
                <a:lnTo>
                  <a:pt x="3" y="17"/>
                </a:lnTo>
                <a:lnTo>
                  <a:pt x="1" y="15"/>
                </a:lnTo>
                <a:lnTo>
                  <a:pt x="0" y="14"/>
                </a:lnTo>
                <a:lnTo>
                  <a:pt x="0" y="8"/>
                </a:lnTo>
                <a:lnTo>
                  <a:pt x="1" y="7"/>
                </a:lnTo>
                <a:lnTo>
                  <a:pt x="3" y="5"/>
                </a:lnTo>
                <a:lnTo>
                  <a:pt x="13" y="3"/>
                </a:lnTo>
                <a:lnTo>
                  <a:pt x="22" y="0"/>
                </a:lnTo>
                <a:lnTo>
                  <a:pt x="34" y="0"/>
                </a:lnTo>
                <a:lnTo>
                  <a:pt x="44" y="0"/>
                </a:lnTo>
                <a:close/>
                <a:moveTo>
                  <a:pt x="53" y="168"/>
                </a:moveTo>
                <a:lnTo>
                  <a:pt x="53" y="168"/>
                </a:lnTo>
                <a:lnTo>
                  <a:pt x="55" y="163"/>
                </a:lnTo>
                <a:lnTo>
                  <a:pt x="55" y="159"/>
                </a:lnTo>
                <a:lnTo>
                  <a:pt x="55" y="157"/>
                </a:lnTo>
                <a:lnTo>
                  <a:pt x="53" y="159"/>
                </a:lnTo>
                <a:lnTo>
                  <a:pt x="51" y="161"/>
                </a:lnTo>
                <a:lnTo>
                  <a:pt x="41" y="174"/>
                </a:lnTo>
                <a:lnTo>
                  <a:pt x="32" y="185"/>
                </a:lnTo>
                <a:lnTo>
                  <a:pt x="28" y="191"/>
                </a:lnTo>
                <a:lnTo>
                  <a:pt x="25" y="198"/>
                </a:lnTo>
                <a:lnTo>
                  <a:pt x="24" y="205"/>
                </a:lnTo>
                <a:lnTo>
                  <a:pt x="22" y="216"/>
                </a:lnTo>
                <a:lnTo>
                  <a:pt x="24" y="219"/>
                </a:lnTo>
                <a:lnTo>
                  <a:pt x="27" y="222"/>
                </a:lnTo>
                <a:lnTo>
                  <a:pt x="35" y="226"/>
                </a:lnTo>
                <a:lnTo>
                  <a:pt x="44" y="227"/>
                </a:lnTo>
                <a:lnTo>
                  <a:pt x="46" y="227"/>
                </a:lnTo>
                <a:lnTo>
                  <a:pt x="49" y="226"/>
                </a:lnTo>
                <a:lnTo>
                  <a:pt x="79" y="192"/>
                </a:lnTo>
                <a:lnTo>
                  <a:pt x="108" y="159"/>
                </a:lnTo>
                <a:lnTo>
                  <a:pt x="138" y="126"/>
                </a:lnTo>
                <a:lnTo>
                  <a:pt x="166" y="93"/>
                </a:lnTo>
                <a:lnTo>
                  <a:pt x="136" y="118"/>
                </a:lnTo>
                <a:lnTo>
                  <a:pt x="105" y="147"/>
                </a:lnTo>
                <a:lnTo>
                  <a:pt x="74" y="177"/>
                </a:lnTo>
                <a:lnTo>
                  <a:pt x="48" y="208"/>
                </a:lnTo>
                <a:lnTo>
                  <a:pt x="46" y="209"/>
                </a:lnTo>
                <a:lnTo>
                  <a:pt x="45" y="208"/>
                </a:lnTo>
                <a:lnTo>
                  <a:pt x="45" y="204"/>
                </a:lnTo>
                <a:lnTo>
                  <a:pt x="46" y="198"/>
                </a:lnTo>
                <a:lnTo>
                  <a:pt x="48" y="194"/>
                </a:lnTo>
                <a:lnTo>
                  <a:pt x="70" y="166"/>
                </a:lnTo>
                <a:lnTo>
                  <a:pt x="93" y="139"/>
                </a:lnTo>
                <a:lnTo>
                  <a:pt x="139" y="86"/>
                </a:lnTo>
                <a:lnTo>
                  <a:pt x="140" y="83"/>
                </a:lnTo>
                <a:lnTo>
                  <a:pt x="140" y="80"/>
                </a:lnTo>
                <a:lnTo>
                  <a:pt x="97" y="122"/>
                </a:lnTo>
                <a:lnTo>
                  <a:pt x="74" y="145"/>
                </a:lnTo>
                <a:lnTo>
                  <a:pt x="53" y="168"/>
                </a:lnTo>
                <a:close/>
                <a:moveTo>
                  <a:pt x="67" y="230"/>
                </a:moveTo>
                <a:lnTo>
                  <a:pt x="67" y="230"/>
                </a:lnTo>
                <a:lnTo>
                  <a:pt x="76" y="232"/>
                </a:lnTo>
                <a:lnTo>
                  <a:pt x="86" y="232"/>
                </a:lnTo>
                <a:lnTo>
                  <a:pt x="103" y="232"/>
                </a:lnTo>
                <a:lnTo>
                  <a:pt x="110" y="218"/>
                </a:lnTo>
                <a:lnTo>
                  <a:pt x="118" y="205"/>
                </a:lnTo>
                <a:lnTo>
                  <a:pt x="136" y="180"/>
                </a:lnTo>
                <a:lnTo>
                  <a:pt x="156" y="157"/>
                </a:lnTo>
                <a:lnTo>
                  <a:pt x="173" y="133"/>
                </a:lnTo>
                <a:lnTo>
                  <a:pt x="135" y="166"/>
                </a:lnTo>
                <a:lnTo>
                  <a:pt x="100" y="201"/>
                </a:lnTo>
                <a:lnTo>
                  <a:pt x="100" y="197"/>
                </a:lnTo>
                <a:lnTo>
                  <a:pt x="101" y="194"/>
                </a:lnTo>
                <a:lnTo>
                  <a:pt x="104" y="191"/>
                </a:lnTo>
                <a:lnTo>
                  <a:pt x="105" y="188"/>
                </a:lnTo>
                <a:lnTo>
                  <a:pt x="94" y="197"/>
                </a:lnTo>
                <a:lnTo>
                  <a:pt x="84" y="206"/>
                </a:lnTo>
                <a:lnTo>
                  <a:pt x="76" y="218"/>
                </a:lnTo>
                <a:lnTo>
                  <a:pt x="67" y="230"/>
                </a:lnTo>
                <a:close/>
                <a:moveTo>
                  <a:pt x="24" y="138"/>
                </a:moveTo>
                <a:lnTo>
                  <a:pt x="24" y="138"/>
                </a:lnTo>
                <a:lnTo>
                  <a:pt x="21" y="139"/>
                </a:lnTo>
                <a:lnTo>
                  <a:pt x="20" y="143"/>
                </a:lnTo>
                <a:lnTo>
                  <a:pt x="20" y="147"/>
                </a:lnTo>
                <a:lnTo>
                  <a:pt x="20" y="153"/>
                </a:lnTo>
                <a:lnTo>
                  <a:pt x="24" y="173"/>
                </a:lnTo>
                <a:lnTo>
                  <a:pt x="124" y="53"/>
                </a:lnTo>
                <a:lnTo>
                  <a:pt x="111" y="63"/>
                </a:lnTo>
                <a:lnTo>
                  <a:pt x="98" y="76"/>
                </a:lnTo>
                <a:lnTo>
                  <a:pt x="86" y="88"/>
                </a:lnTo>
                <a:lnTo>
                  <a:pt x="74" y="98"/>
                </a:lnTo>
                <a:lnTo>
                  <a:pt x="72" y="102"/>
                </a:lnTo>
                <a:lnTo>
                  <a:pt x="69" y="101"/>
                </a:lnTo>
                <a:lnTo>
                  <a:pt x="70" y="100"/>
                </a:lnTo>
                <a:lnTo>
                  <a:pt x="74" y="98"/>
                </a:lnTo>
                <a:lnTo>
                  <a:pt x="74" y="95"/>
                </a:lnTo>
                <a:lnTo>
                  <a:pt x="73" y="94"/>
                </a:lnTo>
                <a:lnTo>
                  <a:pt x="72" y="94"/>
                </a:lnTo>
                <a:lnTo>
                  <a:pt x="70" y="94"/>
                </a:lnTo>
                <a:lnTo>
                  <a:pt x="67" y="95"/>
                </a:lnTo>
                <a:lnTo>
                  <a:pt x="65" y="97"/>
                </a:lnTo>
                <a:lnTo>
                  <a:pt x="56" y="109"/>
                </a:lnTo>
                <a:lnTo>
                  <a:pt x="48" y="121"/>
                </a:lnTo>
                <a:lnTo>
                  <a:pt x="42" y="126"/>
                </a:lnTo>
                <a:lnTo>
                  <a:pt x="36" y="131"/>
                </a:lnTo>
                <a:lnTo>
                  <a:pt x="31" y="135"/>
                </a:lnTo>
                <a:lnTo>
                  <a:pt x="24" y="138"/>
                </a:lnTo>
                <a:close/>
                <a:moveTo>
                  <a:pt x="145" y="206"/>
                </a:moveTo>
                <a:lnTo>
                  <a:pt x="145" y="206"/>
                </a:lnTo>
                <a:lnTo>
                  <a:pt x="142" y="208"/>
                </a:lnTo>
                <a:lnTo>
                  <a:pt x="140" y="206"/>
                </a:lnTo>
                <a:lnTo>
                  <a:pt x="140" y="204"/>
                </a:lnTo>
                <a:lnTo>
                  <a:pt x="140" y="201"/>
                </a:lnTo>
                <a:lnTo>
                  <a:pt x="149" y="195"/>
                </a:lnTo>
                <a:lnTo>
                  <a:pt x="156" y="190"/>
                </a:lnTo>
                <a:lnTo>
                  <a:pt x="170" y="175"/>
                </a:lnTo>
                <a:lnTo>
                  <a:pt x="184" y="161"/>
                </a:lnTo>
                <a:lnTo>
                  <a:pt x="192" y="154"/>
                </a:lnTo>
                <a:lnTo>
                  <a:pt x="201" y="147"/>
                </a:lnTo>
                <a:lnTo>
                  <a:pt x="202" y="116"/>
                </a:lnTo>
                <a:lnTo>
                  <a:pt x="162" y="164"/>
                </a:lnTo>
                <a:lnTo>
                  <a:pt x="140" y="190"/>
                </a:lnTo>
                <a:lnTo>
                  <a:pt x="122" y="216"/>
                </a:lnTo>
                <a:lnTo>
                  <a:pt x="126" y="213"/>
                </a:lnTo>
                <a:lnTo>
                  <a:pt x="131" y="211"/>
                </a:lnTo>
                <a:lnTo>
                  <a:pt x="133" y="208"/>
                </a:lnTo>
                <a:lnTo>
                  <a:pt x="138" y="206"/>
                </a:lnTo>
                <a:lnTo>
                  <a:pt x="138" y="211"/>
                </a:lnTo>
                <a:lnTo>
                  <a:pt x="136" y="213"/>
                </a:lnTo>
                <a:lnTo>
                  <a:pt x="132" y="219"/>
                </a:lnTo>
                <a:lnTo>
                  <a:pt x="125" y="225"/>
                </a:lnTo>
                <a:lnTo>
                  <a:pt x="119" y="230"/>
                </a:lnTo>
                <a:lnTo>
                  <a:pt x="126" y="229"/>
                </a:lnTo>
                <a:lnTo>
                  <a:pt x="133" y="226"/>
                </a:lnTo>
                <a:lnTo>
                  <a:pt x="140" y="220"/>
                </a:lnTo>
                <a:lnTo>
                  <a:pt x="146" y="216"/>
                </a:lnTo>
                <a:lnTo>
                  <a:pt x="156" y="204"/>
                </a:lnTo>
                <a:lnTo>
                  <a:pt x="163" y="192"/>
                </a:lnTo>
                <a:lnTo>
                  <a:pt x="159" y="191"/>
                </a:lnTo>
                <a:lnTo>
                  <a:pt x="155" y="191"/>
                </a:lnTo>
                <a:lnTo>
                  <a:pt x="153" y="192"/>
                </a:lnTo>
                <a:lnTo>
                  <a:pt x="150" y="195"/>
                </a:lnTo>
                <a:lnTo>
                  <a:pt x="147" y="201"/>
                </a:lnTo>
                <a:lnTo>
                  <a:pt x="145" y="206"/>
                </a:lnTo>
                <a:close/>
                <a:moveTo>
                  <a:pt x="115" y="174"/>
                </a:moveTo>
                <a:lnTo>
                  <a:pt x="115" y="174"/>
                </a:lnTo>
                <a:lnTo>
                  <a:pt x="156" y="133"/>
                </a:lnTo>
                <a:lnTo>
                  <a:pt x="198" y="95"/>
                </a:lnTo>
                <a:lnTo>
                  <a:pt x="201" y="91"/>
                </a:lnTo>
                <a:lnTo>
                  <a:pt x="202" y="87"/>
                </a:lnTo>
                <a:lnTo>
                  <a:pt x="202" y="81"/>
                </a:lnTo>
                <a:lnTo>
                  <a:pt x="202" y="74"/>
                </a:lnTo>
                <a:lnTo>
                  <a:pt x="199" y="59"/>
                </a:lnTo>
                <a:lnTo>
                  <a:pt x="195" y="43"/>
                </a:lnTo>
                <a:lnTo>
                  <a:pt x="188" y="64"/>
                </a:lnTo>
                <a:lnTo>
                  <a:pt x="180" y="83"/>
                </a:lnTo>
                <a:lnTo>
                  <a:pt x="170" y="100"/>
                </a:lnTo>
                <a:lnTo>
                  <a:pt x="159" y="116"/>
                </a:lnTo>
                <a:lnTo>
                  <a:pt x="147" y="132"/>
                </a:lnTo>
                <a:lnTo>
                  <a:pt x="135" y="146"/>
                </a:lnTo>
                <a:lnTo>
                  <a:pt x="110" y="173"/>
                </a:lnTo>
                <a:lnTo>
                  <a:pt x="112" y="174"/>
                </a:lnTo>
                <a:lnTo>
                  <a:pt x="115" y="174"/>
                </a:lnTo>
                <a:close/>
                <a:moveTo>
                  <a:pt x="149" y="15"/>
                </a:moveTo>
                <a:lnTo>
                  <a:pt x="105" y="18"/>
                </a:lnTo>
                <a:lnTo>
                  <a:pt x="108" y="18"/>
                </a:lnTo>
                <a:lnTo>
                  <a:pt x="111" y="20"/>
                </a:lnTo>
                <a:lnTo>
                  <a:pt x="112" y="22"/>
                </a:lnTo>
                <a:lnTo>
                  <a:pt x="112" y="25"/>
                </a:lnTo>
                <a:lnTo>
                  <a:pt x="38" y="118"/>
                </a:lnTo>
                <a:lnTo>
                  <a:pt x="42" y="116"/>
                </a:lnTo>
                <a:lnTo>
                  <a:pt x="46" y="115"/>
                </a:lnTo>
                <a:lnTo>
                  <a:pt x="52" y="108"/>
                </a:lnTo>
                <a:lnTo>
                  <a:pt x="58" y="101"/>
                </a:lnTo>
                <a:lnTo>
                  <a:pt x="60" y="98"/>
                </a:lnTo>
                <a:lnTo>
                  <a:pt x="65" y="97"/>
                </a:lnTo>
                <a:lnTo>
                  <a:pt x="149" y="15"/>
                </a:lnTo>
                <a:close/>
                <a:moveTo>
                  <a:pt x="177" y="32"/>
                </a:moveTo>
                <a:lnTo>
                  <a:pt x="177" y="32"/>
                </a:lnTo>
                <a:lnTo>
                  <a:pt x="181" y="28"/>
                </a:lnTo>
                <a:lnTo>
                  <a:pt x="183" y="24"/>
                </a:lnTo>
                <a:lnTo>
                  <a:pt x="183" y="21"/>
                </a:lnTo>
                <a:lnTo>
                  <a:pt x="180" y="20"/>
                </a:lnTo>
                <a:lnTo>
                  <a:pt x="173" y="18"/>
                </a:lnTo>
                <a:lnTo>
                  <a:pt x="169" y="17"/>
                </a:lnTo>
                <a:lnTo>
                  <a:pt x="167" y="15"/>
                </a:lnTo>
                <a:lnTo>
                  <a:pt x="87" y="116"/>
                </a:lnTo>
                <a:lnTo>
                  <a:pt x="177" y="32"/>
                </a:lnTo>
                <a:close/>
                <a:moveTo>
                  <a:pt x="67" y="18"/>
                </a:moveTo>
                <a:lnTo>
                  <a:pt x="24" y="76"/>
                </a:lnTo>
                <a:lnTo>
                  <a:pt x="45" y="63"/>
                </a:lnTo>
                <a:lnTo>
                  <a:pt x="66" y="49"/>
                </a:lnTo>
                <a:lnTo>
                  <a:pt x="105" y="18"/>
                </a:lnTo>
                <a:lnTo>
                  <a:pt x="84" y="17"/>
                </a:lnTo>
                <a:lnTo>
                  <a:pt x="74" y="17"/>
                </a:lnTo>
                <a:lnTo>
                  <a:pt x="70" y="17"/>
                </a:lnTo>
                <a:lnTo>
                  <a:pt x="67" y="18"/>
                </a:lnTo>
                <a:close/>
                <a:moveTo>
                  <a:pt x="21" y="94"/>
                </a:moveTo>
                <a:lnTo>
                  <a:pt x="21" y="94"/>
                </a:lnTo>
                <a:lnTo>
                  <a:pt x="18" y="97"/>
                </a:lnTo>
                <a:lnTo>
                  <a:pt x="18" y="100"/>
                </a:lnTo>
                <a:lnTo>
                  <a:pt x="18" y="108"/>
                </a:lnTo>
                <a:lnTo>
                  <a:pt x="20" y="115"/>
                </a:lnTo>
                <a:lnTo>
                  <a:pt x="22" y="122"/>
                </a:lnTo>
                <a:lnTo>
                  <a:pt x="81" y="50"/>
                </a:lnTo>
                <a:lnTo>
                  <a:pt x="73" y="52"/>
                </a:lnTo>
                <a:lnTo>
                  <a:pt x="72" y="55"/>
                </a:lnTo>
                <a:lnTo>
                  <a:pt x="59" y="64"/>
                </a:lnTo>
                <a:lnTo>
                  <a:pt x="45" y="74"/>
                </a:lnTo>
                <a:lnTo>
                  <a:pt x="31" y="84"/>
                </a:lnTo>
                <a:lnTo>
                  <a:pt x="25" y="88"/>
                </a:lnTo>
                <a:lnTo>
                  <a:pt x="21" y="94"/>
                </a:lnTo>
                <a:close/>
                <a:moveTo>
                  <a:pt x="195" y="168"/>
                </a:moveTo>
                <a:lnTo>
                  <a:pt x="156" y="219"/>
                </a:lnTo>
                <a:lnTo>
                  <a:pt x="152" y="225"/>
                </a:lnTo>
                <a:lnTo>
                  <a:pt x="152" y="226"/>
                </a:lnTo>
                <a:lnTo>
                  <a:pt x="153" y="226"/>
                </a:lnTo>
                <a:lnTo>
                  <a:pt x="159" y="225"/>
                </a:lnTo>
                <a:lnTo>
                  <a:pt x="167" y="219"/>
                </a:lnTo>
                <a:lnTo>
                  <a:pt x="174" y="212"/>
                </a:lnTo>
                <a:lnTo>
                  <a:pt x="183" y="205"/>
                </a:lnTo>
                <a:lnTo>
                  <a:pt x="188" y="201"/>
                </a:lnTo>
                <a:lnTo>
                  <a:pt x="194" y="199"/>
                </a:lnTo>
                <a:lnTo>
                  <a:pt x="197" y="197"/>
                </a:lnTo>
                <a:lnTo>
                  <a:pt x="199" y="192"/>
                </a:lnTo>
                <a:lnTo>
                  <a:pt x="202" y="188"/>
                </a:lnTo>
                <a:lnTo>
                  <a:pt x="202" y="183"/>
                </a:lnTo>
                <a:lnTo>
                  <a:pt x="202" y="171"/>
                </a:lnTo>
                <a:lnTo>
                  <a:pt x="201" y="159"/>
                </a:lnTo>
                <a:lnTo>
                  <a:pt x="195" y="168"/>
                </a:lnTo>
                <a:close/>
                <a:moveTo>
                  <a:pt x="147" y="93"/>
                </a:moveTo>
                <a:lnTo>
                  <a:pt x="194" y="43"/>
                </a:lnTo>
                <a:lnTo>
                  <a:pt x="195" y="41"/>
                </a:lnTo>
                <a:lnTo>
                  <a:pt x="195" y="39"/>
                </a:lnTo>
                <a:lnTo>
                  <a:pt x="194" y="36"/>
                </a:lnTo>
                <a:lnTo>
                  <a:pt x="190" y="35"/>
                </a:lnTo>
                <a:lnTo>
                  <a:pt x="188" y="35"/>
                </a:lnTo>
                <a:lnTo>
                  <a:pt x="187" y="38"/>
                </a:lnTo>
                <a:lnTo>
                  <a:pt x="166" y="64"/>
                </a:lnTo>
                <a:lnTo>
                  <a:pt x="156" y="79"/>
                </a:lnTo>
                <a:lnTo>
                  <a:pt x="147" y="93"/>
                </a:lnTo>
                <a:close/>
                <a:moveTo>
                  <a:pt x="20" y="57"/>
                </a:moveTo>
                <a:lnTo>
                  <a:pt x="20" y="57"/>
                </a:lnTo>
                <a:lnTo>
                  <a:pt x="22" y="53"/>
                </a:lnTo>
                <a:lnTo>
                  <a:pt x="27" y="50"/>
                </a:lnTo>
                <a:lnTo>
                  <a:pt x="36" y="45"/>
                </a:lnTo>
                <a:lnTo>
                  <a:pt x="41" y="42"/>
                </a:lnTo>
                <a:lnTo>
                  <a:pt x="45" y="38"/>
                </a:lnTo>
                <a:lnTo>
                  <a:pt x="48" y="34"/>
                </a:lnTo>
                <a:lnTo>
                  <a:pt x="49" y="28"/>
                </a:lnTo>
                <a:lnTo>
                  <a:pt x="41" y="35"/>
                </a:lnTo>
                <a:lnTo>
                  <a:pt x="31" y="41"/>
                </a:lnTo>
                <a:lnTo>
                  <a:pt x="27" y="43"/>
                </a:lnTo>
                <a:lnTo>
                  <a:pt x="24" y="48"/>
                </a:lnTo>
                <a:lnTo>
                  <a:pt x="21" y="52"/>
                </a:lnTo>
                <a:lnTo>
                  <a:pt x="20" y="57"/>
                </a:lnTo>
                <a:close/>
                <a:moveTo>
                  <a:pt x="24" y="34"/>
                </a:moveTo>
                <a:lnTo>
                  <a:pt x="24" y="34"/>
                </a:lnTo>
                <a:lnTo>
                  <a:pt x="28" y="32"/>
                </a:lnTo>
                <a:lnTo>
                  <a:pt x="32" y="31"/>
                </a:lnTo>
                <a:lnTo>
                  <a:pt x="38" y="25"/>
                </a:lnTo>
                <a:lnTo>
                  <a:pt x="48" y="14"/>
                </a:lnTo>
                <a:lnTo>
                  <a:pt x="42" y="14"/>
                </a:lnTo>
                <a:lnTo>
                  <a:pt x="39" y="14"/>
                </a:lnTo>
                <a:lnTo>
                  <a:pt x="36" y="15"/>
                </a:lnTo>
                <a:lnTo>
                  <a:pt x="31" y="25"/>
                </a:lnTo>
                <a:lnTo>
                  <a:pt x="28" y="29"/>
                </a:lnTo>
                <a:lnTo>
                  <a:pt x="24" y="34"/>
                </a:lnTo>
                <a:close/>
                <a:moveTo>
                  <a:pt x="110" y="173"/>
                </a:moveTo>
                <a:lnTo>
                  <a:pt x="101" y="184"/>
                </a:lnTo>
                <a:lnTo>
                  <a:pt x="104" y="185"/>
                </a:lnTo>
                <a:lnTo>
                  <a:pt x="108" y="180"/>
                </a:lnTo>
                <a:lnTo>
                  <a:pt x="110" y="177"/>
                </a:lnTo>
                <a:lnTo>
                  <a:pt x="110" y="173"/>
                </a:ln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9074" name="任意多边形 1049073"/>
          <p:cNvSpPr/>
          <p:nvPr/>
        </p:nvSpPr>
        <p:spPr bwMode="auto">
          <a:xfrm>
            <a:off x="3695700" y="5138737"/>
            <a:ext cx="384175" cy="384175"/>
          </a:xfrm>
          <a:custGeom>
            <a:avLst/>
            <a:gdLst/>
            <a:ahLst/>
            <a:cxnLst/>
            <a:rect l="0" t="0" r="0" b="0"/>
            <a:pathLst>
              <a:path w="218" h="247">
                <a:moveTo>
                  <a:pt x="44" y="0"/>
                </a:moveTo>
                <a:lnTo>
                  <a:pt x="44" y="0"/>
                </a:lnTo>
                <a:lnTo>
                  <a:pt x="80" y="1"/>
                </a:lnTo>
                <a:lnTo>
                  <a:pt x="115" y="1"/>
                </a:lnTo>
                <a:lnTo>
                  <a:pt x="153" y="1"/>
                </a:lnTo>
                <a:lnTo>
                  <a:pt x="173" y="3"/>
                </a:lnTo>
                <a:lnTo>
                  <a:pt x="191" y="4"/>
                </a:lnTo>
                <a:lnTo>
                  <a:pt x="197" y="10"/>
                </a:lnTo>
                <a:lnTo>
                  <a:pt x="201" y="15"/>
                </a:lnTo>
                <a:lnTo>
                  <a:pt x="207" y="29"/>
                </a:lnTo>
                <a:lnTo>
                  <a:pt x="211" y="45"/>
                </a:lnTo>
                <a:lnTo>
                  <a:pt x="214" y="62"/>
                </a:lnTo>
                <a:lnTo>
                  <a:pt x="216" y="80"/>
                </a:lnTo>
                <a:lnTo>
                  <a:pt x="216" y="98"/>
                </a:lnTo>
                <a:lnTo>
                  <a:pt x="218" y="135"/>
                </a:lnTo>
                <a:lnTo>
                  <a:pt x="218" y="159"/>
                </a:lnTo>
                <a:lnTo>
                  <a:pt x="215" y="183"/>
                </a:lnTo>
                <a:lnTo>
                  <a:pt x="209" y="229"/>
                </a:lnTo>
                <a:lnTo>
                  <a:pt x="190" y="236"/>
                </a:lnTo>
                <a:lnTo>
                  <a:pt x="167" y="243"/>
                </a:lnTo>
                <a:lnTo>
                  <a:pt x="142" y="246"/>
                </a:lnTo>
                <a:lnTo>
                  <a:pt x="117" y="247"/>
                </a:lnTo>
                <a:lnTo>
                  <a:pt x="90" y="247"/>
                </a:lnTo>
                <a:lnTo>
                  <a:pt x="63" y="244"/>
                </a:lnTo>
                <a:lnTo>
                  <a:pt x="38" y="242"/>
                </a:lnTo>
                <a:lnTo>
                  <a:pt x="13" y="235"/>
                </a:lnTo>
                <a:lnTo>
                  <a:pt x="8" y="225"/>
                </a:lnTo>
                <a:lnTo>
                  <a:pt x="6" y="213"/>
                </a:lnTo>
                <a:lnTo>
                  <a:pt x="4" y="202"/>
                </a:lnTo>
                <a:lnTo>
                  <a:pt x="3" y="190"/>
                </a:lnTo>
                <a:lnTo>
                  <a:pt x="3" y="163"/>
                </a:lnTo>
                <a:lnTo>
                  <a:pt x="3" y="136"/>
                </a:lnTo>
                <a:lnTo>
                  <a:pt x="4" y="36"/>
                </a:lnTo>
                <a:lnTo>
                  <a:pt x="3" y="34"/>
                </a:lnTo>
                <a:lnTo>
                  <a:pt x="1" y="29"/>
                </a:lnTo>
                <a:lnTo>
                  <a:pt x="0" y="25"/>
                </a:lnTo>
                <a:lnTo>
                  <a:pt x="0" y="20"/>
                </a:lnTo>
                <a:lnTo>
                  <a:pt x="6" y="20"/>
                </a:lnTo>
                <a:lnTo>
                  <a:pt x="8" y="20"/>
                </a:lnTo>
                <a:lnTo>
                  <a:pt x="10" y="18"/>
                </a:lnTo>
                <a:lnTo>
                  <a:pt x="6" y="18"/>
                </a:lnTo>
                <a:lnTo>
                  <a:pt x="3" y="17"/>
                </a:lnTo>
                <a:lnTo>
                  <a:pt x="1" y="15"/>
                </a:lnTo>
                <a:lnTo>
                  <a:pt x="0" y="14"/>
                </a:lnTo>
                <a:lnTo>
                  <a:pt x="0" y="8"/>
                </a:lnTo>
                <a:lnTo>
                  <a:pt x="1" y="7"/>
                </a:lnTo>
                <a:lnTo>
                  <a:pt x="3" y="5"/>
                </a:lnTo>
                <a:lnTo>
                  <a:pt x="13" y="3"/>
                </a:lnTo>
                <a:lnTo>
                  <a:pt x="22" y="0"/>
                </a:lnTo>
                <a:lnTo>
                  <a:pt x="34" y="0"/>
                </a:lnTo>
                <a:lnTo>
                  <a:pt x="44" y="0"/>
                </a:lnTo>
                <a:close/>
                <a:moveTo>
                  <a:pt x="53" y="168"/>
                </a:moveTo>
                <a:lnTo>
                  <a:pt x="53" y="168"/>
                </a:lnTo>
                <a:lnTo>
                  <a:pt x="55" y="163"/>
                </a:lnTo>
                <a:lnTo>
                  <a:pt x="55" y="159"/>
                </a:lnTo>
                <a:lnTo>
                  <a:pt x="55" y="157"/>
                </a:lnTo>
                <a:lnTo>
                  <a:pt x="53" y="159"/>
                </a:lnTo>
                <a:lnTo>
                  <a:pt x="51" y="161"/>
                </a:lnTo>
                <a:lnTo>
                  <a:pt x="41" y="174"/>
                </a:lnTo>
                <a:lnTo>
                  <a:pt x="32" y="185"/>
                </a:lnTo>
                <a:lnTo>
                  <a:pt x="28" y="191"/>
                </a:lnTo>
                <a:lnTo>
                  <a:pt x="25" y="198"/>
                </a:lnTo>
                <a:lnTo>
                  <a:pt x="24" y="205"/>
                </a:lnTo>
                <a:lnTo>
                  <a:pt x="22" y="216"/>
                </a:lnTo>
                <a:lnTo>
                  <a:pt x="24" y="219"/>
                </a:lnTo>
                <a:lnTo>
                  <a:pt x="27" y="222"/>
                </a:lnTo>
                <a:lnTo>
                  <a:pt x="35" y="226"/>
                </a:lnTo>
                <a:lnTo>
                  <a:pt x="44" y="227"/>
                </a:lnTo>
                <a:lnTo>
                  <a:pt x="46" y="227"/>
                </a:lnTo>
                <a:lnTo>
                  <a:pt x="49" y="226"/>
                </a:lnTo>
                <a:lnTo>
                  <a:pt x="79" y="192"/>
                </a:lnTo>
                <a:lnTo>
                  <a:pt x="108" y="159"/>
                </a:lnTo>
                <a:lnTo>
                  <a:pt x="138" y="126"/>
                </a:lnTo>
                <a:lnTo>
                  <a:pt x="166" y="93"/>
                </a:lnTo>
                <a:lnTo>
                  <a:pt x="136" y="118"/>
                </a:lnTo>
                <a:lnTo>
                  <a:pt x="105" y="147"/>
                </a:lnTo>
                <a:lnTo>
                  <a:pt x="74" y="177"/>
                </a:lnTo>
                <a:lnTo>
                  <a:pt x="48" y="208"/>
                </a:lnTo>
                <a:lnTo>
                  <a:pt x="46" y="209"/>
                </a:lnTo>
                <a:lnTo>
                  <a:pt x="45" y="208"/>
                </a:lnTo>
                <a:lnTo>
                  <a:pt x="45" y="204"/>
                </a:lnTo>
                <a:lnTo>
                  <a:pt x="46" y="198"/>
                </a:lnTo>
                <a:lnTo>
                  <a:pt x="48" y="194"/>
                </a:lnTo>
                <a:lnTo>
                  <a:pt x="70" y="166"/>
                </a:lnTo>
                <a:lnTo>
                  <a:pt x="93" y="139"/>
                </a:lnTo>
                <a:lnTo>
                  <a:pt x="139" y="86"/>
                </a:lnTo>
                <a:lnTo>
                  <a:pt x="140" y="83"/>
                </a:lnTo>
                <a:lnTo>
                  <a:pt x="140" y="80"/>
                </a:lnTo>
                <a:lnTo>
                  <a:pt x="97" y="122"/>
                </a:lnTo>
                <a:lnTo>
                  <a:pt x="74" y="145"/>
                </a:lnTo>
                <a:lnTo>
                  <a:pt x="53" y="168"/>
                </a:lnTo>
                <a:close/>
                <a:moveTo>
                  <a:pt x="67" y="230"/>
                </a:moveTo>
                <a:lnTo>
                  <a:pt x="67" y="230"/>
                </a:lnTo>
                <a:lnTo>
                  <a:pt x="76" y="232"/>
                </a:lnTo>
                <a:lnTo>
                  <a:pt x="86" y="232"/>
                </a:lnTo>
                <a:lnTo>
                  <a:pt x="103" y="232"/>
                </a:lnTo>
                <a:lnTo>
                  <a:pt x="110" y="218"/>
                </a:lnTo>
                <a:lnTo>
                  <a:pt x="118" y="205"/>
                </a:lnTo>
                <a:lnTo>
                  <a:pt x="136" y="180"/>
                </a:lnTo>
                <a:lnTo>
                  <a:pt x="156" y="157"/>
                </a:lnTo>
                <a:lnTo>
                  <a:pt x="173" y="133"/>
                </a:lnTo>
                <a:lnTo>
                  <a:pt x="135" y="166"/>
                </a:lnTo>
                <a:lnTo>
                  <a:pt x="100" y="201"/>
                </a:lnTo>
                <a:lnTo>
                  <a:pt x="100" y="197"/>
                </a:lnTo>
                <a:lnTo>
                  <a:pt x="101" y="194"/>
                </a:lnTo>
                <a:lnTo>
                  <a:pt x="104" y="191"/>
                </a:lnTo>
                <a:lnTo>
                  <a:pt x="105" y="188"/>
                </a:lnTo>
                <a:lnTo>
                  <a:pt x="94" y="197"/>
                </a:lnTo>
                <a:lnTo>
                  <a:pt x="84" y="206"/>
                </a:lnTo>
                <a:lnTo>
                  <a:pt x="76" y="218"/>
                </a:lnTo>
                <a:lnTo>
                  <a:pt x="67" y="230"/>
                </a:lnTo>
                <a:close/>
                <a:moveTo>
                  <a:pt x="24" y="138"/>
                </a:moveTo>
                <a:lnTo>
                  <a:pt x="24" y="138"/>
                </a:lnTo>
                <a:lnTo>
                  <a:pt x="21" y="139"/>
                </a:lnTo>
                <a:lnTo>
                  <a:pt x="20" y="143"/>
                </a:lnTo>
                <a:lnTo>
                  <a:pt x="20" y="147"/>
                </a:lnTo>
                <a:lnTo>
                  <a:pt x="20" y="153"/>
                </a:lnTo>
                <a:lnTo>
                  <a:pt x="24" y="173"/>
                </a:lnTo>
                <a:lnTo>
                  <a:pt x="124" y="53"/>
                </a:lnTo>
                <a:lnTo>
                  <a:pt x="111" y="63"/>
                </a:lnTo>
                <a:lnTo>
                  <a:pt x="98" y="76"/>
                </a:lnTo>
                <a:lnTo>
                  <a:pt x="86" y="88"/>
                </a:lnTo>
                <a:lnTo>
                  <a:pt x="74" y="98"/>
                </a:lnTo>
                <a:lnTo>
                  <a:pt x="72" y="102"/>
                </a:lnTo>
                <a:lnTo>
                  <a:pt x="69" y="101"/>
                </a:lnTo>
                <a:lnTo>
                  <a:pt x="70" y="100"/>
                </a:lnTo>
                <a:lnTo>
                  <a:pt x="74" y="98"/>
                </a:lnTo>
                <a:lnTo>
                  <a:pt x="74" y="95"/>
                </a:lnTo>
                <a:lnTo>
                  <a:pt x="73" y="94"/>
                </a:lnTo>
                <a:lnTo>
                  <a:pt x="72" y="94"/>
                </a:lnTo>
                <a:lnTo>
                  <a:pt x="70" y="94"/>
                </a:lnTo>
                <a:lnTo>
                  <a:pt x="67" y="95"/>
                </a:lnTo>
                <a:lnTo>
                  <a:pt x="65" y="97"/>
                </a:lnTo>
                <a:lnTo>
                  <a:pt x="56" y="109"/>
                </a:lnTo>
                <a:lnTo>
                  <a:pt x="48" y="121"/>
                </a:lnTo>
                <a:lnTo>
                  <a:pt x="42" y="126"/>
                </a:lnTo>
                <a:lnTo>
                  <a:pt x="36" y="131"/>
                </a:lnTo>
                <a:lnTo>
                  <a:pt x="31" y="135"/>
                </a:lnTo>
                <a:lnTo>
                  <a:pt x="24" y="138"/>
                </a:lnTo>
                <a:close/>
                <a:moveTo>
                  <a:pt x="145" y="206"/>
                </a:moveTo>
                <a:lnTo>
                  <a:pt x="145" y="206"/>
                </a:lnTo>
                <a:lnTo>
                  <a:pt x="142" y="208"/>
                </a:lnTo>
                <a:lnTo>
                  <a:pt x="140" y="206"/>
                </a:lnTo>
                <a:lnTo>
                  <a:pt x="140" y="204"/>
                </a:lnTo>
                <a:lnTo>
                  <a:pt x="140" y="201"/>
                </a:lnTo>
                <a:lnTo>
                  <a:pt x="149" y="195"/>
                </a:lnTo>
                <a:lnTo>
                  <a:pt x="156" y="190"/>
                </a:lnTo>
                <a:lnTo>
                  <a:pt x="170" y="175"/>
                </a:lnTo>
                <a:lnTo>
                  <a:pt x="184" y="161"/>
                </a:lnTo>
                <a:lnTo>
                  <a:pt x="192" y="154"/>
                </a:lnTo>
                <a:lnTo>
                  <a:pt x="201" y="147"/>
                </a:lnTo>
                <a:lnTo>
                  <a:pt x="202" y="116"/>
                </a:lnTo>
                <a:lnTo>
                  <a:pt x="162" y="164"/>
                </a:lnTo>
                <a:lnTo>
                  <a:pt x="140" y="190"/>
                </a:lnTo>
                <a:lnTo>
                  <a:pt x="122" y="216"/>
                </a:lnTo>
                <a:lnTo>
                  <a:pt x="126" y="213"/>
                </a:lnTo>
                <a:lnTo>
                  <a:pt x="131" y="211"/>
                </a:lnTo>
                <a:lnTo>
                  <a:pt x="133" y="208"/>
                </a:lnTo>
                <a:lnTo>
                  <a:pt x="138" y="206"/>
                </a:lnTo>
                <a:lnTo>
                  <a:pt x="138" y="211"/>
                </a:lnTo>
                <a:lnTo>
                  <a:pt x="136" y="213"/>
                </a:lnTo>
                <a:lnTo>
                  <a:pt x="132" y="219"/>
                </a:lnTo>
                <a:lnTo>
                  <a:pt x="125" y="225"/>
                </a:lnTo>
                <a:lnTo>
                  <a:pt x="119" y="230"/>
                </a:lnTo>
                <a:lnTo>
                  <a:pt x="126" y="229"/>
                </a:lnTo>
                <a:lnTo>
                  <a:pt x="133" y="226"/>
                </a:lnTo>
                <a:lnTo>
                  <a:pt x="140" y="220"/>
                </a:lnTo>
                <a:lnTo>
                  <a:pt x="146" y="216"/>
                </a:lnTo>
                <a:lnTo>
                  <a:pt x="156" y="204"/>
                </a:lnTo>
                <a:lnTo>
                  <a:pt x="163" y="192"/>
                </a:lnTo>
                <a:lnTo>
                  <a:pt x="159" y="191"/>
                </a:lnTo>
                <a:lnTo>
                  <a:pt x="155" y="191"/>
                </a:lnTo>
                <a:lnTo>
                  <a:pt x="153" y="192"/>
                </a:lnTo>
                <a:lnTo>
                  <a:pt x="150" y="195"/>
                </a:lnTo>
                <a:lnTo>
                  <a:pt x="147" y="201"/>
                </a:lnTo>
                <a:lnTo>
                  <a:pt x="145" y="206"/>
                </a:lnTo>
                <a:close/>
                <a:moveTo>
                  <a:pt x="115" y="174"/>
                </a:moveTo>
                <a:lnTo>
                  <a:pt x="115" y="174"/>
                </a:lnTo>
                <a:lnTo>
                  <a:pt x="156" y="133"/>
                </a:lnTo>
                <a:lnTo>
                  <a:pt x="198" y="95"/>
                </a:lnTo>
                <a:lnTo>
                  <a:pt x="201" y="91"/>
                </a:lnTo>
                <a:lnTo>
                  <a:pt x="202" y="87"/>
                </a:lnTo>
                <a:lnTo>
                  <a:pt x="202" y="81"/>
                </a:lnTo>
                <a:lnTo>
                  <a:pt x="202" y="74"/>
                </a:lnTo>
                <a:lnTo>
                  <a:pt x="199" y="59"/>
                </a:lnTo>
                <a:lnTo>
                  <a:pt x="195" y="43"/>
                </a:lnTo>
                <a:lnTo>
                  <a:pt x="188" y="64"/>
                </a:lnTo>
                <a:lnTo>
                  <a:pt x="180" y="83"/>
                </a:lnTo>
                <a:lnTo>
                  <a:pt x="170" y="100"/>
                </a:lnTo>
                <a:lnTo>
                  <a:pt x="159" y="116"/>
                </a:lnTo>
                <a:lnTo>
                  <a:pt x="147" y="132"/>
                </a:lnTo>
                <a:lnTo>
                  <a:pt x="135" y="146"/>
                </a:lnTo>
                <a:lnTo>
                  <a:pt x="110" y="173"/>
                </a:lnTo>
                <a:lnTo>
                  <a:pt x="112" y="174"/>
                </a:lnTo>
                <a:lnTo>
                  <a:pt x="115" y="174"/>
                </a:lnTo>
                <a:close/>
                <a:moveTo>
                  <a:pt x="149" y="15"/>
                </a:moveTo>
                <a:lnTo>
                  <a:pt x="105" y="18"/>
                </a:lnTo>
                <a:lnTo>
                  <a:pt x="108" y="18"/>
                </a:lnTo>
                <a:lnTo>
                  <a:pt x="111" y="20"/>
                </a:lnTo>
                <a:lnTo>
                  <a:pt x="112" y="22"/>
                </a:lnTo>
                <a:lnTo>
                  <a:pt x="112" y="25"/>
                </a:lnTo>
                <a:lnTo>
                  <a:pt x="38" y="118"/>
                </a:lnTo>
                <a:lnTo>
                  <a:pt x="42" y="116"/>
                </a:lnTo>
                <a:lnTo>
                  <a:pt x="46" y="115"/>
                </a:lnTo>
                <a:lnTo>
                  <a:pt x="52" y="108"/>
                </a:lnTo>
                <a:lnTo>
                  <a:pt x="58" y="101"/>
                </a:lnTo>
                <a:lnTo>
                  <a:pt x="60" y="98"/>
                </a:lnTo>
                <a:lnTo>
                  <a:pt x="65" y="97"/>
                </a:lnTo>
                <a:lnTo>
                  <a:pt x="149" y="15"/>
                </a:lnTo>
                <a:close/>
                <a:moveTo>
                  <a:pt x="177" y="32"/>
                </a:moveTo>
                <a:lnTo>
                  <a:pt x="177" y="32"/>
                </a:lnTo>
                <a:lnTo>
                  <a:pt x="181" y="28"/>
                </a:lnTo>
                <a:lnTo>
                  <a:pt x="183" y="24"/>
                </a:lnTo>
                <a:lnTo>
                  <a:pt x="183" y="21"/>
                </a:lnTo>
                <a:lnTo>
                  <a:pt x="180" y="20"/>
                </a:lnTo>
                <a:lnTo>
                  <a:pt x="173" y="18"/>
                </a:lnTo>
                <a:lnTo>
                  <a:pt x="169" y="17"/>
                </a:lnTo>
                <a:lnTo>
                  <a:pt x="167" y="15"/>
                </a:lnTo>
                <a:lnTo>
                  <a:pt x="87" y="116"/>
                </a:lnTo>
                <a:lnTo>
                  <a:pt x="177" y="32"/>
                </a:lnTo>
                <a:close/>
                <a:moveTo>
                  <a:pt x="67" y="18"/>
                </a:moveTo>
                <a:lnTo>
                  <a:pt x="24" y="76"/>
                </a:lnTo>
                <a:lnTo>
                  <a:pt x="45" y="63"/>
                </a:lnTo>
                <a:lnTo>
                  <a:pt x="66" y="49"/>
                </a:lnTo>
                <a:lnTo>
                  <a:pt x="105" y="18"/>
                </a:lnTo>
                <a:lnTo>
                  <a:pt x="84" y="17"/>
                </a:lnTo>
                <a:lnTo>
                  <a:pt x="74" y="17"/>
                </a:lnTo>
                <a:lnTo>
                  <a:pt x="70" y="17"/>
                </a:lnTo>
                <a:lnTo>
                  <a:pt x="67" y="18"/>
                </a:lnTo>
                <a:close/>
                <a:moveTo>
                  <a:pt x="21" y="94"/>
                </a:moveTo>
                <a:lnTo>
                  <a:pt x="21" y="94"/>
                </a:lnTo>
                <a:lnTo>
                  <a:pt x="18" y="97"/>
                </a:lnTo>
                <a:lnTo>
                  <a:pt x="18" y="100"/>
                </a:lnTo>
                <a:lnTo>
                  <a:pt x="18" y="108"/>
                </a:lnTo>
                <a:lnTo>
                  <a:pt x="20" y="115"/>
                </a:lnTo>
                <a:lnTo>
                  <a:pt x="22" y="122"/>
                </a:lnTo>
                <a:lnTo>
                  <a:pt x="81" y="50"/>
                </a:lnTo>
                <a:lnTo>
                  <a:pt x="73" y="52"/>
                </a:lnTo>
                <a:lnTo>
                  <a:pt x="72" y="55"/>
                </a:lnTo>
                <a:lnTo>
                  <a:pt x="59" y="64"/>
                </a:lnTo>
                <a:lnTo>
                  <a:pt x="45" y="74"/>
                </a:lnTo>
                <a:lnTo>
                  <a:pt x="31" y="84"/>
                </a:lnTo>
                <a:lnTo>
                  <a:pt x="25" y="88"/>
                </a:lnTo>
                <a:lnTo>
                  <a:pt x="21" y="94"/>
                </a:lnTo>
                <a:close/>
                <a:moveTo>
                  <a:pt x="195" y="168"/>
                </a:moveTo>
                <a:lnTo>
                  <a:pt x="156" y="219"/>
                </a:lnTo>
                <a:lnTo>
                  <a:pt x="152" y="225"/>
                </a:lnTo>
                <a:lnTo>
                  <a:pt x="152" y="226"/>
                </a:lnTo>
                <a:lnTo>
                  <a:pt x="153" y="226"/>
                </a:lnTo>
                <a:lnTo>
                  <a:pt x="159" y="225"/>
                </a:lnTo>
                <a:lnTo>
                  <a:pt x="167" y="219"/>
                </a:lnTo>
                <a:lnTo>
                  <a:pt x="174" y="212"/>
                </a:lnTo>
                <a:lnTo>
                  <a:pt x="183" y="205"/>
                </a:lnTo>
                <a:lnTo>
                  <a:pt x="188" y="201"/>
                </a:lnTo>
                <a:lnTo>
                  <a:pt x="194" y="199"/>
                </a:lnTo>
                <a:lnTo>
                  <a:pt x="197" y="197"/>
                </a:lnTo>
                <a:lnTo>
                  <a:pt x="199" y="192"/>
                </a:lnTo>
                <a:lnTo>
                  <a:pt x="202" y="188"/>
                </a:lnTo>
                <a:lnTo>
                  <a:pt x="202" y="183"/>
                </a:lnTo>
                <a:lnTo>
                  <a:pt x="202" y="171"/>
                </a:lnTo>
                <a:lnTo>
                  <a:pt x="201" y="159"/>
                </a:lnTo>
                <a:lnTo>
                  <a:pt x="195" y="168"/>
                </a:lnTo>
                <a:close/>
                <a:moveTo>
                  <a:pt x="147" y="93"/>
                </a:moveTo>
                <a:lnTo>
                  <a:pt x="194" y="43"/>
                </a:lnTo>
                <a:lnTo>
                  <a:pt x="195" y="41"/>
                </a:lnTo>
                <a:lnTo>
                  <a:pt x="195" y="39"/>
                </a:lnTo>
                <a:lnTo>
                  <a:pt x="194" y="36"/>
                </a:lnTo>
                <a:lnTo>
                  <a:pt x="190" y="35"/>
                </a:lnTo>
                <a:lnTo>
                  <a:pt x="188" y="35"/>
                </a:lnTo>
                <a:lnTo>
                  <a:pt x="187" y="38"/>
                </a:lnTo>
                <a:lnTo>
                  <a:pt x="166" y="64"/>
                </a:lnTo>
                <a:lnTo>
                  <a:pt x="156" y="79"/>
                </a:lnTo>
                <a:lnTo>
                  <a:pt x="147" y="93"/>
                </a:lnTo>
                <a:close/>
                <a:moveTo>
                  <a:pt x="20" y="57"/>
                </a:moveTo>
                <a:lnTo>
                  <a:pt x="20" y="57"/>
                </a:lnTo>
                <a:lnTo>
                  <a:pt x="22" y="53"/>
                </a:lnTo>
                <a:lnTo>
                  <a:pt x="27" y="50"/>
                </a:lnTo>
                <a:lnTo>
                  <a:pt x="36" y="45"/>
                </a:lnTo>
                <a:lnTo>
                  <a:pt x="41" y="42"/>
                </a:lnTo>
                <a:lnTo>
                  <a:pt x="45" y="38"/>
                </a:lnTo>
                <a:lnTo>
                  <a:pt x="48" y="34"/>
                </a:lnTo>
                <a:lnTo>
                  <a:pt x="49" y="28"/>
                </a:lnTo>
                <a:lnTo>
                  <a:pt x="41" y="35"/>
                </a:lnTo>
                <a:lnTo>
                  <a:pt x="31" y="41"/>
                </a:lnTo>
                <a:lnTo>
                  <a:pt x="27" y="43"/>
                </a:lnTo>
                <a:lnTo>
                  <a:pt x="24" y="48"/>
                </a:lnTo>
                <a:lnTo>
                  <a:pt x="21" y="52"/>
                </a:lnTo>
                <a:lnTo>
                  <a:pt x="20" y="57"/>
                </a:lnTo>
                <a:close/>
                <a:moveTo>
                  <a:pt x="24" y="34"/>
                </a:moveTo>
                <a:lnTo>
                  <a:pt x="24" y="34"/>
                </a:lnTo>
                <a:lnTo>
                  <a:pt x="28" y="32"/>
                </a:lnTo>
                <a:lnTo>
                  <a:pt x="32" y="31"/>
                </a:lnTo>
                <a:lnTo>
                  <a:pt x="38" y="25"/>
                </a:lnTo>
                <a:lnTo>
                  <a:pt x="48" y="14"/>
                </a:lnTo>
                <a:lnTo>
                  <a:pt x="42" y="14"/>
                </a:lnTo>
                <a:lnTo>
                  <a:pt x="39" y="14"/>
                </a:lnTo>
                <a:lnTo>
                  <a:pt x="36" y="15"/>
                </a:lnTo>
                <a:lnTo>
                  <a:pt x="31" y="25"/>
                </a:lnTo>
                <a:lnTo>
                  <a:pt x="28" y="29"/>
                </a:lnTo>
                <a:lnTo>
                  <a:pt x="24" y="34"/>
                </a:lnTo>
                <a:close/>
                <a:moveTo>
                  <a:pt x="110" y="173"/>
                </a:moveTo>
                <a:lnTo>
                  <a:pt x="101" y="184"/>
                </a:lnTo>
                <a:lnTo>
                  <a:pt x="104" y="185"/>
                </a:lnTo>
                <a:lnTo>
                  <a:pt x="108" y="180"/>
                </a:lnTo>
                <a:lnTo>
                  <a:pt x="110" y="177"/>
                </a:lnTo>
                <a:lnTo>
                  <a:pt x="110" y="173"/>
                </a:ln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9075" name="任意多边形 1049074"/>
          <p:cNvSpPr/>
          <p:nvPr/>
        </p:nvSpPr>
        <p:spPr bwMode="auto">
          <a:xfrm>
            <a:off x="3225800" y="5138737"/>
            <a:ext cx="384175" cy="384175"/>
          </a:xfrm>
          <a:custGeom>
            <a:avLst/>
            <a:gdLst/>
            <a:ahLst/>
            <a:cxnLst/>
            <a:rect l="0" t="0" r="0" b="0"/>
            <a:pathLst>
              <a:path w="218" h="247">
                <a:moveTo>
                  <a:pt x="44" y="0"/>
                </a:moveTo>
                <a:lnTo>
                  <a:pt x="44" y="0"/>
                </a:lnTo>
                <a:lnTo>
                  <a:pt x="80" y="1"/>
                </a:lnTo>
                <a:lnTo>
                  <a:pt x="115" y="1"/>
                </a:lnTo>
                <a:lnTo>
                  <a:pt x="153" y="1"/>
                </a:lnTo>
                <a:lnTo>
                  <a:pt x="173" y="3"/>
                </a:lnTo>
                <a:lnTo>
                  <a:pt x="191" y="4"/>
                </a:lnTo>
                <a:lnTo>
                  <a:pt x="197" y="10"/>
                </a:lnTo>
                <a:lnTo>
                  <a:pt x="201" y="15"/>
                </a:lnTo>
                <a:lnTo>
                  <a:pt x="207" y="29"/>
                </a:lnTo>
                <a:lnTo>
                  <a:pt x="211" y="45"/>
                </a:lnTo>
                <a:lnTo>
                  <a:pt x="214" y="62"/>
                </a:lnTo>
                <a:lnTo>
                  <a:pt x="216" y="80"/>
                </a:lnTo>
                <a:lnTo>
                  <a:pt x="216" y="98"/>
                </a:lnTo>
                <a:lnTo>
                  <a:pt x="218" y="135"/>
                </a:lnTo>
                <a:lnTo>
                  <a:pt x="218" y="159"/>
                </a:lnTo>
                <a:lnTo>
                  <a:pt x="215" y="183"/>
                </a:lnTo>
                <a:lnTo>
                  <a:pt x="209" y="229"/>
                </a:lnTo>
                <a:lnTo>
                  <a:pt x="190" y="236"/>
                </a:lnTo>
                <a:lnTo>
                  <a:pt x="167" y="243"/>
                </a:lnTo>
                <a:lnTo>
                  <a:pt x="142" y="246"/>
                </a:lnTo>
                <a:lnTo>
                  <a:pt x="117" y="247"/>
                </a:lnTo>
                <a:lnTo>
                  <a:pt x="90" y="247"/>
                </a:lnTo>
                <a:lnTo>
                  <a:pt x="63" y="244"/>
                </a:lnTo>
                <a:lnTo>
                  <a:pt x="38" y="242"/>
                </a:lnTo>
                <a:lnTo>
                  <a:pt x="13" y="235"/>
                </a:lnTo>
                <a:lnTo>
                  <a:pt x="8" y="225"/>
                </a:lnTo>
                <a:lnTo>
                  <a:pt x="6" y="213"/>
                </a:lnTo>
                <a:lnTo>
                  <a:pt x="4" y="202"/>
                </a:lnTo>
                <a:lnTo>
                  <a:pt x="3" y="190"/>
                </a:lnTo>
                <a:lnTo>
                  <a:pt x="3" y="163"/>
                </a:lnTo>
                <a:lnTo>
                  <a:pt x="3" y="136"/>
                </a:lnTo>
                <a:lnTo>
                  <a:pt x="4" y="36"/>
                </a:lnTo>
                <a:lnTo>
                  <a:pt x="3" y="34"/>
                </a:lnTo>
                <a:lnTo>
                  <a:pt x="1" y="29"/>
                </a:lnTo>
                <a:lnTo>
                  <a:pt x="0" y="25"/>
                </a:lnTo>
                <a:lnTo>
                  <a:pt x="0" y="20"/>
                </a:lnTo>
                <a:lnTo>
                  <a:pt x="6" y="20"/>
                </a:lnTo>
                <a:lnTo>
                  <a:pt x="8" y="20"/>
                </a:lnTo>
                <a:lnTo>
                  <a:pt x="10" y="18"/>
                </a:lnTo>
                <a:lnTo>
                  <a:pt x="6" y="18"/>
                </a:lnTo>
                <a:lnTo>
                  <a:pt x="3" y="17"/>
                </a:lnTo>
                <a:lnTo>
                  <a:pt x="1" y="15"/>
                </a:lnTo>
                <a:lnTo>
                  <a:pt x="0" y="14"/>
                </a:lnTo>
                <a:lnTo>
                  <a:pt x="0" y="8"/>
                </a:lnTo>
                <a:lnTo>
                  <a:pt x="1" y="7"/>
                </a:lnTo>
                <a:lnTo>
                  <a:pt x="3" y="5"/>
                </a:lnTo>
                <a:lnTo>
                  <a:pt x="13" y="3"/>
                </a:lnTo>
                <a:lnTo>
                  <a:pt x="22" y="0"/>
                </a:lnTo>
                <a:lnTo>
                  <a:pt x="34" y="0"/>
                </a:lnTo>
                <a:lnTo>
                  <a:pt x="44" y="0"/>
                </a:lnTo>
                <a:close/>
                <a:moveTo>
                  <a:pt x="53" y="168"/>
                </a:moveTo>
                <a:lnTo>
                  <a:pt x="53" y="168"/>
                </a:lnTo>
                <a:lnTo>
                  <a:pt x="55" y="163"/>
                </a:lnTo>
                <a:lnTo>
                  <a:pt x="55" y="159"/>
                </a:lnTo>
                <a:lnTo>
                  <a:pt x="55" y="157"/>
                </a:lnTo>
                <a:lnTo>
                  <a:pt x="53" y="159"/>
                </a:lnTo>
                <a:lnTo>
                  <a:pt x="51" y="161"/>
                </a:lnTo>
                <a:lnTo>
                  <a:pt x="41" y="174"/>
                </a:lnTo>
                <a:lnTo>
                  <a:pt x="32" y="185"/>
                </a:lnTo>
                <a:lnTo>
                  <a:pt x="28" y="191"/>
                </a:lnTo>
                <a:lnTo>
                  <a:pt x="25" y="198"/>
                </a:lnTo>
                <a:lnTo>
                  <a:pt x="24" y="205"/>
                </a:lnTo>
                <a:lnTo>
                  <a:pt x="22" y="216"/>
                </a:lnTo>
                <a:lnTo>
                  <a:pt x="24" y="219"/>
                </a:lnTo>
                <a:lnTo>
                  <a:pt x="27" y="222"/>
                </a:lnTo>
                <a:lnTo>
                  <a:pt x="35" y="226"/>
                </a:lnTo>
                <a:lnTo>
                  <a:pt x="44" y="227"/>
                </a:lnTo>
                <a:lnTo>
                  <a:pt x="46" y="227"/>
                </a:lnTo>
                <a:lnTo>
                  <a:pt x="49" y="226"/>
                </a:lnTo>
                <a:lnTo>
                  <a:pt x="79" y="192"/>
                </a:lnTo>
                <a:lnTo>
                  <a:pt x="108" y="159"/>
                </a:lnTo>
                <a:lnTo>
                  <a:pt x="138" y="126"/>
                </a:lnTo>
                <a:lnTo>
                  <a:pt x="166" y="93"/>
                </a:lnTo>
                <a:lnTo>
                  <a:pt x="136" y="118"/>
                </a:lnTo>
                <a:lnTo>
                  <a:pt x="105" y="147"/>
                </a:lnTo>
                <a:lnTo>
                  <a:pt x="74" y="177"/>
                </a:lnTo>
                <a:lnTo>
                  <a:pt x="48" y="208"/>
                </a:lnTo>
                <a:lnTo>
                  <a:pt x="46" y="209"/>
                </a:lnTo>
                <a:lnTo>
                  <a:pt x="45" y="208"/>
                </a:lnTo>
                <a:lnTo>
                  <a:pt x="45" y="204"/>
                </a:lnTo>
                <a:lnTo>
                  <a:pt x="46" y="198"/>
                </a:lnTo>
                <a:lnTo>
                  <a:pt x="48" y="194"/>
                </a:lnTo>
                <a:lnTo>
                  <a:pt x="70" y="166"/>
                </a:lnTo>
                <a:lnTo>
                  <a:pt x="93" y="139"/>
                </a:lnTo>
                <a:lnTo>
                  <a:pt x="139" y="86"/>
                </a:lnTo>
                <a:lnTo>
                  <a:pt x="140" y="83"/>
                </a:lnTo>
                <a:lnTo>
                  <a:pt x="140" y="80"/>
                </a:lnTo>
                <a:lnTo>
                  <a:pt x="97" y="122"/>
                </a:lnTo>
                <a:lnTo>
                  <a:pt x="74" y="145"/>
                </a:lnTo>
                <a:lnTo>
                  <a:pt x="53" y="168"/>
                </a:lnTo>
                <a:close/>
                <a:moveTo>
                  <a:pt x="67" y="230"/>
                </a:moveTo>
                <a:lnTo>
                  <a:pt x="67" y="230"/>
                </a:lnTo>
                <a:lnTo>
                  <a:pt x="76" y="232"/>
                </a:lnTo>
                <a:lnTo>
                  <a:pt x="86" y="232"/>
                </a:lnTo>
                <a:lnTo>
                  <a:pt x="103" y="232"/>
                </a:lnTo>
                <a:lnTo>
                  <a:pt x="110" y="218"/>
                </a:lnTo>
                <a:lnTo>
                  <a:pt x="118" y="205"/>
                </a:lnTo>
                <a:lnTo>
                  <a:pt x="136" y="180"/>
                </a:lnTo>
                <a:lnTo>
                  <a:pt x="156" y="157"/>
                </a:lnTo>
                <a:lnTo>
                  <a:pt x="173" y="133"/>
                </a:lnTo>
                <a:lnTo>
                  <a:pt x="135" y="166"/>
                </a:lnTo>
                <a:lnTo>
                  <a:pt x="100" y="201"/>
                </a:lnTo>
                <a:lnTo>
                  <a:pt x="100" y="197"/>
                </a:lnTo>
                <a:lnTo>
                  <a:pt x="101" y="194"/>
                </a:lnTo>
                <a:lnTo>
                  <a:pt x="104" y="191"/>
                </a:lnTo>
                <a:lnTo>
                  <a:pt x="105" y="188"/>
                </a:lnTo>
                <a:lnTo>
                  <a:pt x="94" y="197"/>
                </a:lnTo>
                <a:lnTo>
                  <a:pt x="84" y="206"/>
                </a:lnTo>
                <a:lnTo>
                  <a:pt x="76" y="218"/>
                </a:lnTo>
                <a:lnTo>
                  <a:pt x="67" y="230"/>
                </a:lnTo>
                <a:close/>
                <a:moveTo>
                  <a:pt x="24" y="138"/>
                </a:moveTo>
                <a:lnTo>
                  <a:pt x="24" y="138"/>
                </a:lnTo>
                <a:lnTo>
                  <a:pt x="21" y="139"/>
                </a:lnTo>
                <a:lnTo>
                  <a:pt x="20" y="143"/>
                </a:lnTo>
                <a:lnTo>
                  <a:pt x="20" y="147"/>
                </a:lnTo>
                <a:lnTo>
                  <a:pt x="20" y="153"/>
                </a:lnTo>
                <a:lnTo>
                  <a:pt x="24" y="173"/>
                </a:lnTo>
                <a:lnTo>
                  <a:pt x="124" y="53"/>
                </a:lnTo>
                <a:lnTo>
                  <a:pt x="111" y="63"/>
                </a:lnTo>
                <a:lnTo>
                  <a:pt x="98" y="76"/>
                </a:lnTo>
                <a:lnTo>
                  <a:pt x="86" y="88"/>
                </a:lnTo>
                <a:lnTo>
                  <a:pt x="74" y="98"/>
                </a:lnTo>
                <a:lnTo>
                  <a:pt x="72" y="102"/>
                </a:lnTo>
                <a:lnTo>
                  <a:pt x="69" y="101"/>
                </a:lnTo>
                <a:lnTo>
                  <a:pt x="70" y="100"/>
                </a:lnTo>
                <a:lnTo>
                  <a:pt x="74" y="98"/>
                </a:lnTo>
                <a:lnTo>
                  <a:pt x="74" y="95"/>
                </a:lnTo>
                <a:lnTo>
                  <a:pt x="73" y="94"/>
                </a:lnTo>
                <a:lnTo>
                  <a:pt x="72" y="94"/>
                </a:lnTo>
                <a:lnTo>
                  <a:pt x="70" y="94"/>
                </a:lnTo>
                <a:lnTo>
                  <a:pt x="67" y="95"/>
                </a:lnTo>
                <a:lnTo>
                  <a:pt x="65" y="97"/>
                </a:lnTo>
                <a:lnTo>
                  <a:pt x="56" y="109"/>
                </a:lnTo>
                <a:lnTo>
                  <a:pt x="48" y="121"/>
                </a:lnTo>
                <a:lnTo>
                  <a:pt x="42" y="126"/>
                </a:lnTo>
                <a:lnTo>
                  <a:pt x="36" y="131"/>
                </a:lnTo>
                <a:lnTo>
                  <a:pt x="31" y="135"/>
                </a:lnTo>
                <a:lnTo>
                  <a:pt x="24" y="138"/>
                </a:lnTo>
                <a:close/>
                <a:moveTo>
                  <a:pt x="145" y="206"/>
                </a:moveTo>
                <a:lnTo>
                  <a:pt x="145" y="206"/>
                </a:lnTo>
                <a:lnTo>
                  <a:pt x="142" y="208"/>
                </a:lnTo>
                <a:lnTo>
                  <a:pt x="140" y="206"/>
                </a:lnTo>
                <a:lnTo>
                  <a:pt x="140" y="204"/>
                </a:lnTo>
                <a:lnTo>
                  <a:pt x="140" y="201"/>
                </a:lnTo>
                <a:lnTo>
                  <a:pt x="149" y="195"/>
                </a:lnTo>
                <a:lnTo>
                  <a:pt x="156" y="190"/>
                </a:lnTo>
                <a:lnTo>
                  <a:pt x="170" y="175"/>
                </a:lnTo>
                <a:lnTo>
                  <a:pt x="184" y="161"/>
                </a:lnTo>
                <a:lnTo>
                  <a:pt x="192" y="154"/>
                </a:lnTo>
                <a:lnTo>
                  <a:pt x="201" y="147"/>
                </a:lnTo>
                <a:lnTo>
                  <a:pt x="202" y="116"/>
                </a:lnTo>
                <a:lnTo>
                  <a:pt x="162" y="164"/>
                </a:lnTo>
                <a:lnTo>
                  <a:pt x="140" y="190"/>
                </a:lnTo>
                <a:lnTo>
                  <a:pt x="122" y="216"/>
                </a:lnTo>
                <a:lnTo>
                  <a:pt x="126" y="213"/>
                </a:lnTo>
                <a:lnTo>
                  <a:pt x="131" y="211"/>
                </a:lnTo>
                <a:lnTo>
                  <a:pt x="133" y="208"/>
                </a:lnTo>
                <a:lnTo>
                  <a:pt x="138" y="206"/>
                </a:lnTo>
                <a:lnTo>
                  <a:pt x="138" y="211"/>
                </a:lnTo>
                <a:lnTo>
                  <a:pt x="136" y="213"/>
                </a:lnTo>
                <a:lnTo>
                  <a:pt x="132" y="219"/>
                </a:lnTo>
                <a:lnTo>
                  <a:pt x="125" y="225"/>
                </a:lnTo>
                <a:lnTo>
                  <a:pt x="119" y="230"/>
                </a:lnTo>
                <a:lnTo>
                  <a:pt x="126" y="229"/>
                </a:lnTo>
                <a:lnTo>
                  <a:pt x="133" y="226"/>
                </a:lnTo>
                <a:lnTo>
                  <a:pt x="140" y="220"/>
                </a:lnTo>
                <a:lnTo>
                  <a:pt x="146" y="216"/>
                </a:lnTo>
                <a:lnTo>
                  <a:pt x="156" y="204"/>
                </a:lnTo>
                <a:lnTo>
                  <a:pt x="163" y="192"/>
                </a:lnTo>
                <a:lnTo>
                  <a:pt x="159" y="191"/>
                </a:lnTo>
                <a:lnTo>
                  <a:pt x="155" y="191"/>
                </a:lnTo>
                <a:lnTo>
                  <a:pt x="153" y="192"/>
                </a:lnTo>
                <a:lnTo>
                  <a:pt x="150" y="195"/>
                </a:lnTo>
                <a:lnTo>
                  <a:pt x="147" y="201"/>
                </a:lnTo>
                <a:lnTo>
                  <a:pt x="145" y="206"/>
                </a:lnTo>
                <a:close/>
                <a:moveTo>
                  <a:pt x="115" y="174"/>
                </a:moveTo>
                <a:lnTo>
                  <a:pt x="115" y="174"/>
                </a:lnTo>
                <a:lnTo>
                  <a:pt x="156" y="133"/>
                </a:lnTo>
                <a:lnTo>
                  <a:pt x="198" y="95"/>
                </a:lnTo>
                <a:lnTo>
                  <a:pt x="201" y="91"/>
                </a:lnTo>
                <a:lnTo>
                  <a:pt x="202" y="87"/>
                </a:lnTo>
                <a:lnTo>
                  <a:pt x="202" y="81"/>
                </a:lnTo>
                <a:lnTo>
                  <a:pt x="202" y="74"/>
                </a:lnTo>
                <a:lnTo>
                  <a:pt x="199" y="59"/>
                </a:lnTo>
                <a:lnTo>
                  <a:pt x="195" y="43"/>
                </a:lnTo>
                <a:lnTo>
                  <a:pt x="188" y="64"/>
                </a:lnTo>
                <a:lnTo>
                  <a:pt x="180" y="83"/>
                </a:lnTo>
                <a:lnTo>
                  <a:pt x="170" y="100"/>
                </a:lnTo>
                <a:lnTo>
                  <a:pt x="159" y="116"/>
                </a:lnTo>
                <a:lnTo>
                  <a:pt x="147" y="132"/>
                </a:lnTo>
                <a:lnTo>
                  <a:pt x="135" y="146"/>
                </a:lnTo>
                <a:lnTo>
                  <a:pt x="110" y="173"/>
                </a:lnTo>
                <a:lnTo>
                  <a:pt x="112" y="174"/>
                </a:lnTo>
                <a:lnTo>
                  <a:pt x="115" y="174"/>
                </a:lnTo>
                <a:close/>
                <a:moveTo>
                  <a:pt x="149" y="15"/>
                </a:moveTo>
                <a:lnTo>
                  <a:pt x="105" y="18"/>
                </a:lnTo>
                <a:lnTo>
                  <a:pt x="108" y="18"/>
                </a:lnTo>
                <a:lnTo>
                  <a:pt x="111" y="20"/>
                </a:lnTo>
                <a:lnTo>
                  <a:pt x="112" y="22"/>
                </a:lnTo>
                <a:lnTo>
                  <a:pt x="112" y="25"/>
                </a:lnTo>
                <a:lnTo>
                  <a:pt x="38" y="118"/>
                </a:lnTo>
                <a:lnTo>
                  <a:pt x="42" y="116"/>
                </a:lnTo>
                <a:lnTo>
                  <a:pt x="46" y="115"/>
                </a:lnTo>
                <a:lnTo>
                  <a:pt x="52" y="108"/>
                </a:lnTo>
                <a:lnTo>
                  <a:pt x="58" y="101"/>
                </a:lnTo>
                <a:lnTo>
                  <a:pt x="60" y="98"/>
                </a:lnTo>
                <a:lnTo>
                  <a:pt x="65" y="97"/>
                </a:lnTo>
                <a:lnTo>
                  <a:pt x="149" y="15"/>
                </a:lnTo>
                <a:close/>
                <a:moveTo>
                  <a:pt x="177" y="32"/>
                </a:moveTo>
                <a:lnTo>
                  <a:pt x="177" y="32"/>
                </a:lnTo>
                <a:lnTo>
                  <a:pt x="181" y="28"/>
                </a:lnTo>
                <a:lnTo>
                  <a:pt x="183" y="24"/>
                </a:lnTo>
                <a:lnTo>
                  <a:pt x="183" y="21"/>
                </a:lnTo>
                <a:lnTo>
                  <a:pt x="180" y="20"/>
                </a:lnTo>
                <a:lnTo>
                  <a:pt x="173" y="18"/>
                </a:lnTo>
                <a:lnTo>
                  <a:pt x="169" y="17"/>
                </a:lnTo>
                <a:lnTo>
                  <a:pt x="167" y="15"/>
                </a:lnTo>
                <a:lnTo>
                  <a:pt x="87" y="116"/>
                </a:lnTo>
                <a:lnTo>
                  <a:pt x="177" y="32"/>
                </a:lnTo>
                <a:close/>
                <a:moveTo>
                  <a:pt x="67" y="18"/>
                </a:moveTo>
                <a:lnTo>
                  <a:pt x="24" y="76"/>
                </a:lnTo>
                <a:lnTo>
                  <a:pt x="45" y="63"/>
                </a:lnTo>
                <a:lnTo>
                  <a:pt x="66" y="49"/>
                </a:lnTo>
                <a:lnTo>
                  <a:pt x="105" y="18"/>
                </a:lnTo>
                <a:lnTo>
                  <a:pt x="84" y="17"/>
                </a:lnTo>
                <a:lnTo>
                  <a:pt x="74" y="17"/>
                </a:lnTo>
                <a:lnTo>
                  <a:pt x="70" y="17"/>
                </a:lnTo>
                <a:lnTo>
                  <a:pt x="67" y="18"/>
                </a:lnTo>
                <a:close/>
                <a:moveTo>
                  <a:pt x="21" y="94"/>
                </a:moveTo>
                <a:lnTo>
                  <a:pt x="21" y="94"/>
                </a:lnTo>
                <a:lnTo>
                  <a:pt x="18" y="97"/>
                </a:lnTo>
                <a:lnTo>
                  <a:pt x="18" y="100"/>
                </a:lnTo>
                <a:lnTo>
                  <a:pt x="18" y="108"/>
                </a:lnTo>
                <a:lnTo>
                  <a:pt x="20" y="115"/>
                </a:lnTo>
                <a:lnTo>
                  <a:pt x="22" y="122"/>
                </a:lnTo>
                <a:lnTo>
                  <a:pt x="81" y="50"/>
                </a:lnTo>
                <a:lnTo>
                  <a:pt x="73" y="52"/>
                </a:lnTo>
                <a:lnTo>
                  <a:pt x="72" y="55"/>
                </a:lnTo>
                <a:lnTo>
                  <a:pt x="59" y="64"/>
                </a:lnTo>
                <a:lnTo>
                  <a:pt x="45" y="74"/>
                </a:lnTo>
                <a:lnTo>
                  <a:pt x="31" y="84"/>
                </a:lnTo>
                <a:lnTo>
                  <a:pt x="25" y="88"/>
                </a:lnTo>
                <a:lnTo>
                  <a:pt x="21" y="94"/>
                </a:lnTo>
                <a:close/>
                <a:moveTo>
                  <a:pt x="195" y="168"/>
                </a:moveTo>
                <a:lnTo>
                  <a:pt x="156" y="219"/>
                </a:lnTo>
                <a:lnTo>
                  <a:pt x="152" y="225"/>
                </a:lnTo>
                <a:lnTo>
                  <a:pt x="152" y="226"/>
                </a:lnTo>
                <a:lnTo>
                  <a:pt x="153" y="226"/>
                </a:lnTo>
                <a:lnTo>
                  <a:pt x="159" y="225"/>
                </a:lnTo>
                <a:lnTo>
                  <a:pt x="167" y="219"/>
                </a:lnTo>
                <a:lnTo>
                  <a:pt x="174" y="212"/>
                </a:lnTo>
                <a:lnTo>
                  <a:pt x="183" y="205"/>
                </a:lnTo>
                <a:lnTo>
                  <a:pt x="188" y="201"/>
                </a:lnTo>
                <a:lnTo>
                  <a:pt x="194" y="199"/>
                </a:lnTo>
                <a:lnTo>
                  <a:pt x="197" y="197"/>
                </a:lnTo>
                <a:lnTo>
                  <a:pt x="199" y="192"/>
                </a:lnTo>
                <a:lnTo>
                  <a:pt x="202" y="188"/>
                </a:lnTo>
                <a:lnTo>
                  <a:pt x="202" y="183"/>
                </a:lnTo>
                <a:lnTo>
                  <a:pt x="202" y="171"/>
                </a:lnTo>
                <a:lnTo>
                  <a:pt x="201" y="159"/>
                </a:lnTo>
                <a:lnTo>
                  <a:pt x="195" y="168"/>
                </a:lnTo>
                <a:close/>
                <a:moveTo>
                  <a:pt x="147" y="93"/>
                </a:moveTo>
                <a:lnTo>
                  <a:pt x="194" y="43"/>
                </a:lnTo>
                <a:lnTo>
                  <a:pt x="195" y="41"/>
                </a:lnTo>
                <a:lnTo>
                  <a:pt x="195" y="39"/>
                </a:lnTo>
                <a:lnTo>
                  <a:pt x="194" y="36"/>
                </a:lnTo>
                <a:lnTo>
                  <a:pt x="190" y="35"/>
                </a:lnTo>
                <a:lnTo>
                  <a:pt x="188" y="35"/>
                </a:lnTo>
                <a:lnTo>
                  <a:pt x="187" y="38"/>
                </a:lnTo>
                <a:lnTo>
                  <a:pt x="166" y="64"/>
                </a:lnTo>
                <a:lnTo>
                  <a:pt x="156" y="79"/>
                </a:lnTo>
                <a:lnTo>
                  <a:pt x="147" y="93"/>
                </a:lnTo>
                <a:close/>
                <a:moveTo>
                  <a:pt x="20" y="57"/>
                </a:moveTo>
                <a:lnTo>
                  <a:pt x="20" y="57"/>
                </a:lnTo>
                <a:lnTo>
                  <a:pt x="22" y="53"/>
                </a:lnTo>
                <a:lnTo>
                  <a:pt x="27" y="50"/>
                </a:lnTo>
                <a:lnTo>
                  <a:pt x="36" y="45"/>
                </a:lnTo>
                <a:lnTo>
                  <a:pt x="41" y="42"/>
                </a:lnTo>
                <a:lnTo>
                  <a:pt x="45" y="38"/>
                </a:lnTo>
                <a:lnTo>
                  <a:pt x="48" y="34"/>
                </a:lnTo>
                <a:lnTo>
                  <a:pt x="49" y="28"/>
                </a:lnTo>
                <a:lnTo>
                  <a:pt x="41" y="35"/>
                </a:lnTo>
                <a:lnTo>
                  <a:pt x="31" y="41"/>
                </a:lnTo>
                <a:lnTo>
                  <a:pt x="27" y="43"/>
                </a:lnTo>
                <a:lnTo>
                  <a:pt x="24" y="48"/>
                </a:lnTo>
                <a:lnTo>
                  <a:pt x="21" y="52"/>
                </a:lnTo>
                <a:lnTo>
                  <a:pt x="20" y="57"/>
                </a:lnTo>
                <a:close/>
                <a:moveTo>
                  <a:pt x="24" y="34"/>
                </a:moveTo>
                <a:lnTo>
                  <a:pt x="24" y="34"/>
                </a:lnTo>
                <a:lnTo>
                  <a:pt x="28" y="32"/>
                </a:lnTo>
                <a:lnTo>
                  <a:pt x="32" y="31"/>
                </a:lnTo>
                <a:lnTo>
                  <a:pt x="38" y="25"/>
                </a:lnTo>
                <a:lnTo>
                  <a:pt x="48" y="14"/>
                </a:lnTo>
                <a:lnTo>
                  <a:pt x="42" y="14"/>
                </a:lnTo>
                <a:lnTo>
                  <a:pt x="39" y="14"/>
                </a:lnTo>
                <a:lnTo>
                  <a:pt x="36" y="15"/>
                </a:lnTo>
                <a:lnTo>
                  <a:pt x="31" y="25"/>
                </a:lnTo>
                <a:lnTo>
                  <a:pt x="28" y="29"/>
                </a:lnTo>
                <a:lnTo>
                  <a:pt x="24" y="34"/>
                </a:lnTo>
                <a:close/>
                <a:moveTo>
                  <a:pt x="110" y="173"/>
                </a:moveTo>
                <a:lnTo>
                  <a:pt x="101" y="184"/>
                </a:lnTo>
                <a:lnTo>
                  <a:pt x="104" y="185"/>
                </a:lnTo>
                <a:lnTo>
                  <a:pt x="108" y="180"/>
                </a:lnTo>
                <a:lnTo>
                  <a:pt x="110" y="177"/>
                </a:lnTo>
                <a:lnTo>
                  <a:pt x="110" y="173"/>
                </a:ln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9076" name="文本框 1049075" descr="#clear#"/>
          <p:cNvSpPr txBox="1"/>
          <p:nvPr/>
        </p:nvSpPr>
        <p:spPr>
          <a:xfrm>
            <a:off x="4294187" y="836612"/>
            <a:ext cx="3613150" cy="5842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algn="dist"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200">
                <a:latin typeface="新蒂黑板报" pitchFamily="66" charset="-122"/>
                <a:ea typeface="新蒂黑板报" pitchFamily="66" charset="-122"/>
              </a:rPr>
              <a:t>在此添加本页</a:t>
            </a:r>
            <a:r>
              <a:rPr lang="zh-CN" altLang="en-US" sz="3200">
                <a:solidFill>
                  <a:srgbClr val="D7816C"/>
                </a:solidFill>
                <a:latin typeface="新蒂黑板报" pitchFamily="66" charset="-122"/>
                <a:ea typeface="新蒂黑板报" pitchFamily="66" charset="-122"/>
              </a:rPr>
              <a:t>标题</a:t>
            </a:r>
          </a:p>
        </p:txBody>
      </p:sp>
      <p:sp>
        <p:nvSpPr>
          <p:cNvPr id="1049077" name="任意多边形 1049076"/>
          <p:cNvSpPr/>
          <p:nvPr/>
        </p:nvSpPr>
        <p:spPr bwMode="auto">
          <a:xfrm rot="20785646">
            <a:off x="7850187" y="1268412"/>
            <a:ext cx="463550" cy="268287"/>
          </a:xfrm>
          <a:custGeom>
            <a:avLst/>
            <a:gdLst/>
            <a:ahLst/>
            <a:cxnLst/>
            <a:rect l="0" t="0" r="0" b="0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9078" name="任意多边形 1049077"/>
          <p:cNvSpPr/>
          <p:nvPr/>
        </p:nvSpPr>
        <p:spPr bwMode="auto">
          <a:xfrm>
            <a:off x="3878262" y="1216025"/>
            <a:ext cx="3922712" cy="271462"/>
          </a:xfrm>
          <a:custGeom>
            <a:avLst/>
            <a:gdLst/>
            <a:ahLst/>
            <a:cxnLst/>
            <a:rect l="0" t="0" r="0" b="0"/>
            <a:pathLst>
              <a:path w="4904398" h="401116">
                <a:moveTo>
                  <a:pt x="391353" y="0"/>
                </a:moveTo>
                <a:cubicBezTo>
                  <a:pt x="-226127" y="38897"/>
                  <a:pt x="-86259" y="411428"/>
                  <a:pt x="623492" y="400898"/>
                </a:cubicBezTo>
                <a:lnTo>
                  <a:pt x="4904398" y="322224"/>
                </a:lnTo>
              </a:path>
            </a:pathLst>
          </a:custGeom>
          <a:noFill/>
          <a:ln w="25400" cap="rnd" cmpd="sng">
            <a:solidFill>
              <a:schemeClr val="dk1">
                <a:alpha val="100000"/>
              </a:schemeClr>
            </a:solidFill>
            <a:prstDash val="dash"/>
            <a:round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79" name="任意多边形 1049078"/>
          <p:cNvSpPr/>
          <p:nvPr/>
        </p:nvSpPr>
        <p:spPr bwMode="auto">
          <a:xfrm>
            <a:off x="3271837" y="4524375"/>
            <a:ext cx="5486400" cy="192087"/>
          </a:xfrm>
          <a:custGeom>
            <a:avLst/>
            <a:gdLst/>
            <a:ahLst/>
            <a:cxnLst/>
            <a:rect l="0" t="0" r="0" b="0"/>
            <a:pathLst>
              <a:path w="764" h="70">
                <a:moveTo>
                  <a:pt x="3" y="1"/>
                </a:moveTo>
                <a:cubicBezTo>
                  <a:pt x="1" y="1"/>
                  <a:pt x="0" y="3"/>
                  <a:pt x="0" y="4"/>
                </a:cubicBezTo>
                <a:cubicBezTo>
                  <a:pt x="0" y="6"/>
                  <a:pt x="1" y="8"/>
                  <a:pt x="3" y="8"/>
                </a:cubicBezTo>
                <a:cubicBezTo>
                  <a:pt x="59" y="8"/>
                  <a:pt x="121" y="8"/>
                  <a:pt x="183" y="7"/>
                </a:cubicBezTo>
                <a:cubicBezTo>
                  <a:pt x="330" y="7"/>
                  <a:pt x="473" y="7"/>
                  <a:pt x="625" y="9"/>
                </a:cubicBezTo>
                <a:cubicBezTo>
                  <a:pt x="627" y="9"/>
                  <a:pt x="632" y="9"/>
                  <a:pt x="638" y="9"/>
                </a:cubicBezTo>
                <a:cubicBezTo>
                  <a:pt x="581" y="11"/>
                  <a:pt x="523" y="13"/>
                  <a:pt x="517" y="13"/>
                </a:cubicBezTo>
                <a:cubicBezTo>
                  <a:pt x="414" y="7"/>
                  <a:pt x="327" y="15"/>
                  <a:pt x="241" y="22"/>
                </a:cubicBezTo>
                <a:cubicBezTo>
                  <a:pt x="178" y="28"/>
                  <a:pt x="115" y="33"/>
                  <a:pt x="47" y="33"/>
                </a:cubicBezTo>
                <a:cubicBezTo>
                  <a:pt x="47" y="39"/>
                  <a:pt x="47" y="39"/>
                  <a:pt x="47" y="39"/>
                </a:cubicBezTo>
                <a:cubicBezTo>
                  <a:pt x="108" y="39"/>
                  <a:pt x="162" y="36"/>
                  <a:pt x="215" y="33"/>
                </a:cubicBezTo>
                <a:cubicBezTo>
                  <a:pt x="316" y="28"/>
                  <a:pt x="411" y="22"/>
                  <a:pt x="539" y="40"/>
                </a:cubicBezTo>
                <a:cubicBezTo>
                  <a:pt x="530" y="40"/>
                  <a:pt x="530" y="40"/>
                  <a:pt x="530" y="40"/>
                </a:cubicBezTo>
                <a:cubicBezTo>
                  <a:pt x="427" y="40"/>
                  <a:pt x="355" y="40"/>
                  <a:pt x="236" y="60"/>
                </a:cubicBezTo>
                <a:cubicBezTo>
                  <a:pt x="217" y="63"/>
                  <a:pt x="217" y="63"/>
                  <a:pt x="217" y="63"/>
                </a:cubicBezTo>
                <a:cubicBezTo>
                  <a:pt x="216" y="64"/>
                  <a:pt x="214" y="65"/>
                  <a:pt x="215" y="67"/>
                </a:cubicBezTo>
                <a:cubicBezTo>
                  <a:pt x="215" y="69"/>
                  <a:pt x="217" y="70"/>
                  <a:pt x="218" y="70"/>
                </a:cubicBezTo>
                <a:cubicBezTo>
                  <a:pt x="237" y="67"/>
                  <a:pt x="237" y="67"/>
                  <a:pt x="237" y="67"/>
                </a:cubicBezTo>
                <a:cubicBezTo>
                  <a:pt x="356" y="46"/>
                  <a:pt x="427" y="47"/>
                  <a:pt x="530" y="47"/>
                </a:cubicBezTo>
                <a:cubicBezTo>
                  <a:pt x="546" y="47"/>
                  <a:pt x="563" y="47"/>
                  <a:pt x="575" y="47"/>
                </a:cubicBezTo>
                <a:cubicBezTo>
                  <a:pt x="575" y="41"/>
                  <a:pt x="575" y="41"/>
                  <a:pt x="575" y="41"/>
                </a:cubicBezTo>
                <a:cubicBezTo>
                  <a:pt x="574" y="41"/>
                  <a:pt x="574" y="40"/>
                  <a:pt x="573" y="40"/>
                </a:cubicBezTo>
                <a:cubicBezTo>
                  <a:pt x="569" y="39"/>
                  <a:pt x="561" y="37"/>
                  <a:pt x="560" y="37"/>
                </a:cubicBezTo>
                <a:cubicBezTo>
                  <a:pt x="467" y="23"/>
                  <a:pt x="392" y="20"/>
                  <a:pt x="321" y="22"/>
                </a:cubicBezTo>
                <a:cubicBezTo>
                  <a:pt x="382" y="18"/>
                  <a:pt x="446" y="15"/>
                  <a:pt x="517" y="19"/>
                </a:cubicBezTo>
                <a:cubicBezTo>
                  <a:pt x="524" y="20"/>
                  <a:pt x="602" y="17"/>
                  <a:pt x="668" y="14"/>
                </a:cubicBezTo>
                <a:cubicBezTo>
                  <a:pt x="713" y="12"/>
                  <a:pt x="753" y="10"/>
                  <a:pt x="761" y="8"/>
                </a:cubicBezTo>
                <a:cubicBezTo>
                  <a:pt x="762" y="8"/>
                  <a:pt x="763" y="8"/>
                  <a:pt x="763" y="7"/>
                </a:cubicBezTo>
                <a:cubicBezTo>
                  <a:pt x="764" y="6"/>
                  <a:pt x="764" y="4"/>
                  <a:pt x="763" y="2"/>
                </a:cubicBezTo>
                <a:cubicBezTo>
                  <a:pt x="763" y="2"/>
                  <a:pt x="763" y="2"/>
                  <a:pt x="763" y="2"/>
                </a:cubicBezTo>
                <a:cubicBezTo>
                  <a:pt x="763" y="2"/>
                  <a:pt x="761" y="2"/>
                  <a:pt x="759" y="2"/>
                </a:cubicBezTo>
                <a:cubicBezTo>
                  <a:pt x="759" y="2"/>
                  <a:pt x="759" y="2"/>
                  <a:pt x="759" y="2"/>
                </a:cubicBezTo>
                <a:cubicBezTo>
                  <a:pt x="759" y="2"/>
                  <a:pt x="759" y="2"/>
                  <a:pt x="759" y="2"/>
                </a:cubicBezTo>
                <a:cubicBezTo>
                  <a:pt x="748" y="2"/>
                  <a:pt x="713" y="2"/>
                  <a:pt x="682" y="2"/>
                </a:cubicBezTo>
                <a:cubicBezTo>
                  <a:pt x="655" y="2"/>
                  <a:pt x="631" y="2"/>
                  <a:pt x="625" y="2"/>
                </a:cubicBezTo>
                <a:cubicBezTo>
                  <a:pt x="474" y="0"/>
                  <a:pt x="330" y="1"/>
                  <a:pt x="183" y="1"/>
                </a:cubicBezTo>
                <a:cubicBezTo>
                  <a:pt x="126" y="1"/>
                  <a:pt x="68" y="1"/>
                  <a:pt x="3" y="1"/>
                </a:cubicBez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9080" name="文本框 1049079" descr="#clear#"/>
          <p:cNvSpPr txBox="1"/>
          <p:nvPr/>
        </p:nvSpPr>
        <p:spPr>
          <a:xfrm>
            <a:off x="3173412" y="3613150"/>
            <a:ext cx="5810250" cy="922337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algn="dist"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5400">
                <a:latin typeface="新蒂黑板报" pitchFamily="66" charset="-122"/>
                <a:ea typeface="新蒂黑板报" pitchFamily="66" charset="-122"/>
              </a:rPr>
              <a:t>3</a:t>
            </a:r>
            <a:r>
              <a:rPr lang="zh-CN" altLang="en-US" sz="5400">
                <a:latin typeface="新蒂黑板报" pitchFamily="66" charset="-122"/>
                <a:ea typeface="新蒂黑板报" pitchFamily="66" charset="-122"/>
              </a:rPr>
              <a:t>、添加本章标题</a:t>
            </a:r>
          </a:p>
        </p:txBody>
      </p:sp>
      <p:pic>
        <p:nvPicPr>
          <p:cNvPr id="2097199" name="图片 2097198"/>
          <p:cNvPicPr/>
          <p:nvPr/>
        </p:nvPicPr>
        <p:blipFill>
          <a:blip r:embed="rId2"/>
          <a:srcRect l="36353"/>
          <a:stretch>
            <a:fillRect/>
          </a:stretch>
        </p:blipFill>
        <p:spPr>
          <a:xfrm>
            <a:off x="4289425" y="1524000"/>
            <a:ext cx="3584575" cy="20653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200" name="图片 2097199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9229725" y="1577975"/>
            <a:ext cx="1598612" cy="9779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9081" name="文本框 1049080" descr="#clear#"/>
          <p:cNvSpPr txBox="1"/>
          <p:nvPr/>
        </p:nvSpPr>
        <p:spPr>
          <a:xfrm>
            <a:off x="3352800" y="4810125"/>
            <a:ext cx="5486400" cy="862012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algn="ctr" eaLnBrk="1" latin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en-US" altLang="zh-CN" sz="2000">
                <a:latin typeface="方正静蕾简体" pitchFamily="2" charset="-122"/>
                <a:ea typeface="方正静蕾简体" pitchFamily="2" charset="-122"/>
              </a:rPr>
              <a:t>A designer can use default text to simulate what text would look like. If it is not real text.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82" name="任意多边形 1049081"/>
          <p:cNvSpPr/>
          <p:nvPr/>
        </p:nvSpPr>
        <p:spPr bwMode="auto">
          <a:xfrm>
            <a:off x="942975" y="2981325"/>
            <a:ext cx="4349750" cy="2849562"/>
          </a:xfrm>
          <a:custGeom>
            <a:avLst/>
            <a:gdLst/>
            <a:ahLst/>
            <a:cxnLst/>
            <a:rect l="0" t="0" r="0" b="0"/>
            <a:pathLst>
              <a:path w="311" h="261">
                <a:moveTo>
                  <a:pt x="41" y="258"/>
                </a:moveTo>
                <a:cubicBezTo>
                  <a:pt x="40" y="257"/>
                  <a:pt x="40" y="256"/>
                  <a:pt x="38" y="256"/>
                </a:cubicBezTo>
                <a:cubicBezTo>
                  <a:pt x="35" y="256"/>
                  <a:pt x="32" y="256"/>
                  <a:pt x="29" y="256"/>
                </a:cubicBezTo>
                <a:cubicBezTo>
                  <a:pt x="19" y="255"/>
                  <a:pt x="9" y="257"/>
                  <a:pt x="0" y="255"/>
                </a:cubicBezTo>
                <a:cubicBezTo>
                  <a:pt x="1" y="254"/>
                  <a:pt x="3" y="254"/>
                  <a:pt x="4" y="253"/>
                </a:cubicBezTo>
                <a:cubicBezTo>
                  <a:pt x="17" y="253"/>
                  <a:pt x="26" y="254"/>
                  <a:pt x="39" y="253"/>
                </a:cubicBezTo>
                <a:cubicBezTo>
                  <a:pt x="41" y="248"/>
                  <a:pt x="39" y="243"/>
                  <a:pt x="40" y="237"/>
                </a:cubicBezTo>
                <a:cubicBezTo>
                  <a:pt x="40" y="236"/>
                  <a:pt x="39" y="235"/>
                  <a:pt x="39" y="234"/>
                </a:cubicBezTo>
                <a:cubicBezTo>
                  <a:pt x="40" y="232"/>
                  <a:pt x="41" y="228"/>
                  <a:pt x="39" y="226"/>
                </a:cubicBezTo>
                <a:cubicBezTo>
                  <a:pt x="38" y="224"/>
                  <a:pt x="40" y="224"/>
                  <a:pt x="40" y="223"/>
                </a:cubicBezTo>
                <a:cubicBezTo>
                  <a:pt x="40" y="214"/>
                  <a:pt x="39" y="203"/>
                  <a:pt x="39" y="195"/>
                </a:cubicBezTo>
                <a:cubicBezTo>
                  <a:pt x="39" y="186"/>
                  <a:pt x="40" y="176"/>
                  <a:pt x="38" y="167"/>
                </a:cubicBezTo>
                <a:cubicBezTo>
                  <a:pt x="39" y="159"/>
                  <a:pt x="39" y="151"/>
                  <a:pt x="38" y="144"/>
                </a:cubicBezTo>
                <a:cubicBezTo>
                  <a:pt x="38" y="141"/>
                  <a:pt x="35" y="137"/>
                  <a:pt x="39" y="134"/>
                </a:cubicBezTo>
                <a:cubicBezTo>
                  <a:pt x="45" y="133"/>
                  <a:pt x="54" y="134"/>
                  <a:pt x="62" y="133"/>
                </a:cubicBezTo>
                <a:cubicBezTo>
                  <a:pt x="66" y="133"/>
                  <a:pt x="70" y="131"/>
                  <a:pt x="73" y="133"/>
                </a:cubicBezTo>
                <a:cubicBezTo>
                  <a:pt x="75" y="143"/>
                  <a:pt x="75" y="154"/>
                  <a:pt x="74" y="162"/>
                </a:cubicBezTo>
                <a:cubicBezTo>
                  <a:pt x="75" y="163"/>
                  <a:pt x="75" y="165"/>
                  <a:pt x="77" y="165"/>
                </a:cubicBezTo>
                <a:cubicBezTo>
                  <a:pt x="76" y="166"/>
                  <a:pt x="76" y="167"/>
                  <a:pt x="74" y="167"/>
                </a:cubicBezTo>
                <a:cubicBezTo>
                  <a:pt x="76" y="174"/>
                  <a:pt x="76" y="181"/>
                  <a:pt x="75" y="190"/>
                </a:cubicBezTo>
                <a:cubicBezTo>
                  <a:pt x="75" y="195"/>
                  <a:pt x="77" y="200"/>
                  <a:pt x="76" y="205"/>
                </a:cubicBezTo>
                <a:cubicBezTo>
                  <a:pt x="76" y="206"/>
                  <a:pt x="75" y="207"/>
                  <a:pt x="75" y="209"/>
                </a:cubicBezTo>
                <a:cubicBezTo>
                  <a:pt x="75" y="210"/>
                  <a:pt x="76" y="213"/>
                  <a:pt x="76" y="215"/>
                </a:cubicBezTo>
                <a:cubicBezTo>
                  <a:pt x="76" y="216"/>
                  <a:pt x="76" y="220"/>
                  <a:pt x="76" y="222"/>
                </a:cubicBezTo>
                <a:cubicBezTo>
                  <a:pt x="76" y="223"/>
                  <a:pt x="76" y="224"/>
                  <a:pt x="76" y="225"/>
                </a:cubicBezTo>
                <a:cubicBezTo>
                  <a:pt x="77" y="235"/>
                  <a:pt x="75" y="246"/>
                  <a:pt x="78" y="254"/>
                </a:cubicBezTo>
                <a:cubicBezTo>
                  <a:pt x="86" y="255"/>
                  <a:pt x="95" y="254"/>
                  <a:pt x="103" y="254"/>
                </a:cubicBezTo>
                <a:cubicBezTo>
                  <a:pt x="104" y="248"/>
                  <a:pt x="104" y="240"/>
                  <a:pt x="103" y="237"/>
                </a:cubicBezTo>
                <a:cubicBezTo>
                  <a:pt x="105" y="233"/>
                  <a:pt x="104" y="229"/>
                  <a:pt x="104" y="225"/>
                </a:cubicBezTo>
                <a:cubicBezTo>
                  <a:pt x="104" y="212"/>
                  <a:pt x="103" y="198"/>
                  <a:pt x="103" y="185"/>
                </a:cubicBezTo>
                <a:cubicBezTo>
                  <a:pt x="103" y="183"/>
                  <a:pt x="102" y="184"/>
                  <a:pt x="102" y="183"/>
                </a:cubicBezTo>
                <a:cubicBezTo>
                  <a:pt x="104" y="177"/>
                  <a:pt x="101" y="168"/>
                  <a:pt x="102" y="160"/>
                </a:cubicBezTo>
                <a:cubicBezTo>
                  <a:pt x="102" y="158"/>
                  <a:pt x="101" y="156"/>
                  <a:pt x="101" y="154"/>
                </a:cubicBezTo>
                <a:cubicBezTo>
                  <a:pt x="101" y="149"/>
                  <a:pt x="102" y="146"/>
                  <a:pt x="100" y="143"/>
                </a:cubicBezTo>
                <a:cubicBezTo>
                  <a:pt x="101" y="142"/>
                  <a:pt x="101" y="141"/>
                  <a:pt x="102" y="140"/>
                </a:cubicBezTo>
                <a:cubicBezTo>
                  <a:pt x="101" y="132"/>
                  <a:pt x="102" y="121"/>
                  <a:pt x="101" y="111"/>
                </a:cubicBezTo>
                <a:cubicBezTo>
                  <a:pt x="101" y="110"/>
                  <a:pt x="100" y="110"/>
                  <a:pt x="100" y="109"/>
                </a:cubicBezTo>
                <a:cubicBezTo>
                  <a:pt x="100" y="108"/>
                  <a:pt x="100" y="107"/>
                  <a:pt x="101" y="107"/>
                </a:cubicBezTo>
                <a:cubicBezTo>
                  <a:pt x="101" y="97"/>
                  <a:pt x="100" y="90"/>
                  <a:pt x="100" y="82"/>
                </a:cubicBezTo>
                <a:cubicBezTo>
                  <a:pt x="109" y="81"/>
                  <a:pt x="118" y="80"/>
                  <a:pt x="127" y="80"/>
                </a:cubicBezTo>
                <a:cubicBezTo>
                  <a:pt x="130" y="80"/>
                  <a:pt x="135" y="81"/>
                  <a:pt x="138" y="81"/>
                </a:cubicBezTo>
                <a:cubicBezTo>
                  <a:pt x="139" y="83"/>
                  <a:pt x="137" y="85"/>
                  <a:pt x="139" y="86"/>
                </a:cubicBezTo>
                <a:cubicBezTo>
                  <a:pt x="136" y="92"/>
                  <a:pt x="138" y="101"/>
                  <a:pt x="137" y="108"/>
                </a:cubicBezTo>
                <a:cubicBezTo>
                  <a:pt x="138" y="109"/>
                  <a:pt x="140" y="109"/>
                  <a:pt x="140" y="110"/>
                </a:cubicBezTo>
                <a:cubicBezTo>
                  <a:pt x="140" y="111"/>
                  <a:pt x="138" y="112"/>
                  <a:pt x="138" y="113"/>
                </a:cubicBezTo>
                <a:cubicBezTo>
                  <a:pt x="138" y="117"/>
                  <a:pt x="139" y="122"/>
                  <a:pt x="138" y="126"/>
                </a:cubicBezTo>
                <a:cubicBezTo>
                  <a:pt x="139" y="126"/>
                  <a:pt x="139" y="127"/>
                  <a:pt x="140" y="127"/>
                </a:cubicBezTo>
                <a:cubicBezTo>
                  <a:pt x="140" y="139"/>
                  <a:pt x="138" y="148"/>
                  <a:pt x="141" y="158"/>
                </a:cubicBezTo>
                <a:cubicBezTo>
                  <a:pt x="141" y="159"/>
                  <a:pt x="139" y="159"/>
                  <a:pt x="140" y="160"/>
                </a:cubicBezTo>
                <a:cubicBezTo>
                  <a:pt x="141" y="171"/>
                  <a:pt x="141" y="176"/>
                  <a:pt x="142" y="185"/>
                </a:cubicBezTo>
                <a:cubicBezTo>
                  <a:pt x="140" y="193"/>
                  <a:pt x="141" y="205"/>
                  <a:pt x="141" y="215"/>
                </a:cubicBezTo>
                <a:cubicBezTo>
                  <a:pt x="140" y="229"/>
                  <a:pt x="139" y="241"/>
                  <a:pt x="141" y="254"/>
                </a:cubicBezTo>
                <a:cubicBezTo>
                  <a:pt x="150" y="255"/>
                  <a:pt x="154" y="255"/>
                  <a:pt x="165" y="255"/>
                </a:cubicBezTo>
                <a:cubicBezTo>
                  <a:pt x="166" y="243"/>
                  <a:pt x="166" y="233"/>
                  <a:pt x="165" y="220"/>
                </a:cubicBezTo>
                <a:cubicBezTo>
                  <a:pt x="166" y="219"/>
                  <a:pt x="164" y="220"/>
                  <a:pt x="164" y="218"/>
                </a:cubicBezTo>
                <a:cubicBezTo>
                  <a:pt x="165" y="215"/>
                  <a:pt x="165" y="208"/>
                  <a:pt x="164" y="206"/>
                </a:cubicBezTo>
                <a:cubicBezTo>
                  <a:pt x="165" y="203"/>
                  <a:pt x="166" y="197"/>
                  <a:pt x="164" y="195"/>
                </a:cubicBezTo>
                <a:cubicBezTo>
                  <a:pt x="164" y="193"/>
                  <a:pt x="165" y="192"/>
                  <a:pt x="165" y="189"/>
                </a:cubicBezTo>
                <a:cubicBezTo>
                  <a:pt x="165" y="187"/>
                  <a:pt x="164" y="185"/>
                  <a:pt x="164" y="184"/>
                </a:cubicBezTo>
                <a:cubicBezTo>
                  <a:pt x="164" y="184"/>
                  <a:pt x="165" y="183"/>
                  <a:pt x="165" y="182"/>
                </a:cubicBezTo>
                <a:cubicBezTo>
                  <a:pt x="165" y="181"/>
                  <a:pt x="165" y="178"/>
                  <a:pt x="165" y="174"/>
                </a:cubicBezTo>
                <a:cubicBezTo>
                  <a:pt x="164" y="171"/>
                  <a:pt x="165" y="168"/>
                  <a:pt x="164" y="166"/>
                </a:cubicBezTo>
                <a:cubicBezTo>
                  <a:pt x="166" y="148"/>
                  <a:pt x="162" y="125"/>
                  <a:pt x="163" y="108"/>
                </a:cubicBezTo>
                <a:cubicBezTo>
                  <a:pt x="163" y="90"/>
                  <a:pt x="160" y="70"/>
                  <a:pt x="161" y="47"/>
                </a:cubicBezTo>
                <a:cubicBezTo>
                  <a:pt x="161" y="45"/>
                  <a:pt x="162" y="42"/>
                  <a:pt x="160" y="40"/>
                </a:cubicBezTo>
                <a:cubicBezTo>
                  <a:pt x="163" y="39"/>
                  <a:pt x="167" y="39"/>
                  <a:pt x="170" y="39"/>
                </a:cubicBezTo>
                <a:cubicBezTo>
                  <a:pt x="178" y="39"/>
                  <a:pt x="184" y="39"/>
                  <a:pt x="191" y="40"/>
                </a:cubicBezTo>
                <a:cubicBezTo>
                  <a:pt x="193" y="40"/>
                  <a:pt x="194" y="39"/>
                  <a:pt x="196" y="40"/>
                </a:cubicBezTo>
                <a:cubicBezTo>
                  <a:pt x="198" y="41"/>
                  <a:pt x="197" y="44"/>
                  <a:pt x="197" y="47"/>
                </a:cubicBezTo>
                <a:cubicBezTo>
                  <a:pt x="196" y="48"/>
                  <a:pt x="197" y="48"/>
                  <a:pt x="198" y="49"/>
                </a:cubicBezTo>
                <a:cubicBezTo>
                  <a:pt x="198" y="53"/>
                  <a:pt x="196" y="58"/>
                  <a:pt x="199" y="61"/>
                </a:cubicBezTo>
                <a:cubicBezTo>
                  <a:pt x="199" y="62"/>
                  <a:pt x="198" y="63"/>
                  <a:pt x="198" y="63"/>
                </a:cubicBezTo>
                <a:cubicBezTo>
                  <a:pt x="199" y="67"/>
                  <a:pt x="198" y="75"/>
                  <a:pt x="199" y="81"/>
                </a:cubicBezTo>
                <a:cubicBezTo>
                  <a:pt x="199" y="82"/>
                  <a:pt x="199" y="83"/>
                  <a:pt x="200" y="83"/>
                </a:cubicBezTo>
                <a:cubicBezTo>
                  <a:pt x="200" y="84"/>
                  <a:pt x="199" y="85"/>
                  <a:pt x="199" y="86"/>
                </a:cubicBezTo>
                <a:cubicBezTo>
                  <a:pt x="199" y="90"/>
                  <a:pt x="198" y="93"/>
                  <a:pt x="200" y="96"/>
                </a:cubicBezTo>
                <a:cubicBezTo>
                  <a:pt x="200" y="113"/>
                  <a:pt x="200" y="131"/>
                  <a:pt x="200" y="149"/>
                </a:cubicBezTo>
                <a:cubicBezTo>
                  <a:pt x="200" y="151"/>
                  <a:pt x="201" y="153"/>
                  <a:pt x="201" y="155"/>
                </a:cubicBezTo>
                <a:cubicBezTo>
                  <a:pt x="202" y="158"/>
                  <a:pt x="201" y="163"/>
                  <a:pt x="201" y="166"/>
                </a:cubicBezTo>
                <a:cubicBezTo>
                  <a:pt x="201" y="170"/>
                  <a:pt x="201" y="174"/>
                  <a:pt x="201" y="178"/>
                </a:cubicBezTo>
                <a:cubicBezTo>
                  <a:pt x="201" y="179"/>
                  <a:pt x="202" y="180"/>
                  <a:pt x="202" y="182"/>
                </a:cubicBezTo>
                <a:cubicBezTo>
                  <a:pt x="202" y="184"/>
                  <a:pt x="201" y="186"/>
                  <a:pt x="201" y="188"/>
                </a:cubicBezTo>
                <a:cubicBezTo>
                  <a:pt x="201" y="199"/>
                  <a:pt x="201" y="211"/>
                  <a:pt x="202" y="221"/>
                </a:cubicBezTo>
                <a:cubicBezTo>
                  <a:pt x="202" y="224"/>
                  <a:pt x="202" y="226"/>
                  <a:pt x="202" y="228"/>
                </a:cubicBezTo>
                <a:cubicBezTo>
                  <a:pt x="202" y="229"/>
                  <a:pt x="201" y="229"/>
                  <a:pt x="201" y="229"/>
                </a:cubicBezTo>
                <a:cubicBezTo>
                  <a:pt x="201" y="231"/>
                  <a:pt x="203" y="233"/>
                  <a:pt x="203" y="235"/>
                </a:cubicBezTo>
                <a:cubicBezTo>
                  <a:pt x="203" y="243"/>
                  <a:pt x="201" y="249"/>
                  <a:pt x="203" y="256"/>
                </a:cubicBezTo>
                <a:cubicBezTo>
                  <a:pt x="211" y="256"/>
                  <a:pt x="220" y="257"/>
                  <a:pt x="226" y="256"/>
                </a:cubicBezTo>
                <a:cubicBezTo>
                  <a:pt x="227" y="230"/>
                  <a:pt x="224" y="207"/>
                  <a:pt x="224" y="182"/>
                </a:cubicBezTo>
                <a:cubicBezTo>
                  <a:pt x="224" y="179"/>
                  <a:pt x="225" y="178"/>
                  <a:pt x="224" y="176"/>
                </a:cubicBezTo>
                <a:cubicBezTo>
                  <a:pt x="224" y="175"/>
                  <a:pt x="222" y="176"/>
                  <a:pt x="222" y="175"/>
                </a:cubicBezTo>
                <a:cubicBezTo>
                  <a:pt x="223" y="172"/>
                  <a:pt x="224" y="172"/>
                  <a:pt x="224" y="168"/>
                </a:cubicBezTo>
                <a:cubicBezTo>
                  <a:pt x="224" y="167"/>
                  <a:pt x="222" y="168"/>
                  <a:pt x="222" y="167"/>
                </a:cubicBezTo>
                <a:cubicBezTo>
                  <a:pt x="222" y="163"/>
                  <a:pt x="225" y="160"/>
                  <a:pt x="223" y="156"/>
                </a:cubicBezTo>
                <a:cubicBezTo>
                  <a:pt x="224" y="149"/>
                  <a:pt x="222" y="143"/>
                  <a:pt x="223" y="136"/>
                </a:cubicBezTo>
                <a:cubicBezTo>
                  <a:pt x="223" y="135"/>
                  <a:pt x="221" y="135"/>
                  <a:pt x="222" y="134"/>
                </a:cubicBezTo>
                <a:cubicBezTo>
                  <a:pt x="223" y="128"/>
                  <a:pt x="221" y="122"/>
                  <a:pt x="222" y="117"/>
                </a:cubicBezTo>
                <a:cubicBezTo>
                  <a:pt x="222" y="116"/>
                  <a:pt x="221" y="116"/>
                  <a:pt x="221" y="115"/>
                </a:cubicBezTo>
                <a:cubicBezTo>
                  <a:pt x="221" y="114"/>
                  <a:pt x="221" y="113"/>
                  <a:pt x="222" y="112"/>
                </a:cubicBezTo>
                <a:cubicBezTo>
                  <a:pt x="221" y="102"/>
                  <a:pt x="221" y="92"/>
                  <a:pt x="220" y="81"/>
                </a:cubicBezTo>
                <a:cubicBezTo>
                  <a:pt x="220" y="71"/>
                  <a:pt x="222" y="61"/>
                  <a:pt x="219" y="53"/>
                </a:cubicBezTo>
                <a:cubicBezTo>
                  <a:pt x="221" y="44"/>
                  <a:pt x="219" y="34"/>
                  <a:pt x="219" y="25"/>
                </a:cubicBezTo>
                <a:cubicBezTo>
                  <a:pt x="219" y="24"/>
                  <a:pt x="218" y="24"/>
                  <a:pt x="217" y="23"/>
                </a:cubicBezTo>
                <a:cubicBezTo>
                  <a:pt x="217" y="21"/>
                  <a:pt x="219" y="20"/>
                  <a:pt x="219" y="19"/>
                </a:cubicBezTo>
                <a:cubicBezTo>
                  <a:pt x="219" y="14"/>
                  <a:pt x="220" y="9"/>
                  <a:pt x="219" y="4"/>
                </a:cubicBezTo>
                <a:cubicBezTo>
                  <a:pt x="222" y="2"/>
                  <a:pt x="226" y="3"/>
                  <a:pt x="230" y="3"/>
                </a:cubicBezTo>
                <a:cubicBezTo>
                  <a:pt x="239" y="2"/>
                  <a:pt x="249" y="0"/>
                  <a:pt x="258" y="2"/>
                </a:cubicBezTo>
                <a:cubicBezTo>
                  <a:pt x="256" y="17"/>
                  <a:pt x="260" y="40"/>
                  <a:pt x="258" y="55"/>
                </a:cubicBezTo>
                <a:cubicBezTo>
                  <a:pt x="261" y="70"/>
                  <a:pt x="258" y="88"/>
                  <a:pt x="260" y="103"/>
                </a:cubicBezTo>
                <a:cubicBezTo>
                  <a:pt x="259" y="104"/>
                  <a:pt x="261" y="108"/>
                  <a:pt x="259" y="110"/>
                </a:cubicBezTo>
                <a:cubicBezTo>
                  <a:pt x="261" y="113"/>
                  <a:pt x="261" y="117"/>
                  <a:pt x="261" y="121"/>
                </a:cubicBezTo>
                <a:cubicBezTo>
                  <a:pt x="261" y="121"/>
                  <a:pt x="261" y="121"/>
                  <a:pt x="262" y="121"/>
                </a:cubicBezTo>
                <a:cubicBezTo>
                  <a:pt x="260" y="130"/>
                  <a:pt x="262" y="137"/>
                  <a:pt x="261" y="148"/>
                </a:cubicBezTo>
                <a:cubicBezTo>
                  <a:pt x="262" y="149"/>
                  <a:pt x="262" y="150"/>
                  <a:pt x="263" y="151"/>
                </a:cubicBezTo>
                <a:cubicBezTo>
                  <a:pt x="262" y="158"/>
                  <a:pt x="263" y="167"/>
                  <a:pt x="263" y="176"/>
                </a:cubicBezTo>
                <a:cubicBezTo>
                  <a:pt x="263" y="179"/>
                  <a:pt x="263" y="182"/>
                  <a:pt x="263" y="184"/>
                </a:cubicBezTo>
                <a:cubicBezTo>
                  <a:pt x="263" y="187"/>
                  <a:pt x="264" y="189"/>
                  <a:pt x="264" y="192"/>
                </a:cubicBezTo>
                <a:cubicBezTo>
                  <a:pt x="264" y="194"/>
                  <a:pt x="263" y="197"/>
                  <a:pt x="263" y="200"/>
                </a:cubicBezTo>
                <a:cubicBezTo>
                  <a:pt x="263" y="202"/>
                  <a:pt x="264" y="203"/>
                  <a:pt x="264" y="205"/>
                </a:cubicBezTo>
                <a:cubicBezTo>
                  <a:pt x="264" y="205"/>
                  <a:pt x="263" y="206"/>
                  <a:pt x="263" y="206"/>
                </a:cubicBezTo>
                <a:cubicBezTo>
                  <a:pt x="263" y="207"/>
                  <a:pt x="264" y="208"/>
                  <a:pt x="264" y="208"/>
                </a:cubicBezTo>
                <a:cubicBezTo>
                  <a:pt x="264" y="209"/>
                  <a:pt x="263" y="210"/>
                  <a:pt x="263" y="211"/>
                </a:cubicBezTo>
                <a:cubicBezTo>
                  <a:pt x="263" y="214"/>
                  <a:pt x="264" y="216"/>
                  <a:pt x="264" y="218"/>
                </a:cubicBezTo>
                <a:cubicBezTo>
                  <a:pt x="264" y="231"/>
                  <a:pt x="263" y="242"/>
                  <a:pt x="263" y="255"/>
                </a:cubicBezTo>
                <a:cubicBezTo>
                  <a:pt x="277" y="257"/>
                  <a:pt x="293" y="256"/>
                  <a:pt x="306" y="256"/>
                </a:cubicBezTo>
                <a:cubicBezTo>
                  <a:pt x="308" y="256"/>
                  <a:pt x="309" y="255"/>
                  <a:pt x="311" y="256"/>
                </a:cubicBezTo>
                <a:cubicBezTo>
                  <a:pt x="310" y="260"/>
                  <a:pt x="307" y="258"/>
                  <a:pt x="303" y="258"/>
                </a:cubicBezTo>
                <a:cubicBezTo>
                  <a:pt x="299" y="258"/>
                  <a:pt x="294" y="260"/>
                  <a:pt x="291" y="260"/>
                </a:cubicBezTo>
                <a:cubicBezTo>
                  <a:pt x="288" y="259"/>
                  <a:pt x="285" y="259"/>
                  <a:pt x="282" y="258"/>
                </a:cubicBezTo>
                <a:cubicBezTo>
                  <a:pt x="276" y="259"/>
                  <a:pt x="270" y="258"/>
                  <a:pt x="264" y="258"/>
                </a:cubicBezTo>
                <a:cubicBezTo>
                  <a:pt x="263" y="259"/>
                  <a:pt x="264" y="260"/>
                  <a:pt x="262" y="261"/>
                </a:cubicBezTo>
                <a:cubicBezTo>
                  <a:pt x="261" y="261"/>
                  <a:pt x="260" y="260"/>
                  <a:pt x="260" y="258"/>
                </a:cubicBezTo>
                <a:cubicBezTo>
                  <a:pt x="250" y="258"/>
                  <a:pt x="240" y="258"/>
                  <a:pt x="229" y="258"/>
                </a:cubicBezTo>
                <a:cubicBezTo>
                  <a:pt x="228" y="259"/>
                  <a:pt x="228" y="260"/>
                  <a:pt x="228" y="261"/>
                </a:cubicBezTo>
                <a:cubicBezTo>
                  <a:pt x="226" y="261"/>
                  <a:pt x="226" y="259"/>
                  <a:pt x="226" y="259"/>
                </a:cubicBezTo>
                <a:cubicBezTo>
                  <a:pt x="216" y="259"/>
                  <a:pt x="202" y="259"/>
                  <a:pt x="192" y="258"/>
                </a:cubicBezTo>
                <a:cubicBezTo>
                  <a:pt x="191" y="258"/>
                  <a:pt x="191" y="260"/>
                  <a:pt x="190" y="260"/>
                </a:cubicBezTo>
                <a:cubicBezTo>
                  <a:pt x="190" y="257"/>
                  <a:pt x="185" y="259"/>
                  <a:pt x="184" y="258"/>
                </a:cubicBezTo>
                <a:cubicBezTo>
                  <a:pt x="182" y="258"/>
                  <a:pt x="183" y="260"/>
                  <a:pt x="181" y="260"/>
                </a:cubicBezTo>
                <a:cubicBezTo>
                  <a:pt x="180" y="260"/>
                  <a:pt x="182" y="259"/>
                  <a:pt x="182" y="258"/>
                </a:cubicBezTo>
                <a:cubicBezTo>
                  <a:pt x="177" y="258"/>
                  <a:pt x="171" y="256"/>
                  <a:pt x="166" y="258"/>
                </a:cubicBezTo>
                <a:cubicBezTo>
                  <a:pt x="161" y="256"/>
                  <a:pt x="156" y="257"/>
                  <a:pt x="151" y="257"/>
                </a:cubicBezTo>
                <a:cubicBezTo>
                  <a:pt x="146" y="257"/>
                  <a:pt x="142" y="256"/>
                  <a:pt x="139" y="258"/>
                </a:cubicBezTo>
                <a:cubicBezTo>
                  <a:pt x="135" y="255"/>
                  <a:pt x="130" y="257"/>
                  <a:pt x="126" y="256"/>
                </a:cubicBezTo>
                <a:cubicBezTo>
                  <a:pt x="126" y="256"/>
                  <a:pt x="125" y="255"/>
                  <a:pt x="124" y="255"/>
                </a:cubicBezTo>
                <a:cubicBezTo>
                  <a:pt x="122" y="255"/>
                  <a:pt x="120" y="256"/>
                  <a:pt x="117" y="256"/>
                </a:cubicBezTo>
                <a:cubicBezTo>
                  <a:pt x="116" y="256"/>
                  <a:pt x="114" y="255"/>
                  <a:pt x="111" y="256"/>
                </a:cubicBezTo>
                <a:cubicBezTo>
                  <a:pt x="110" y="256"/>
                  <a:pt x="110" y="257"/>
                  <a:pt x="108" y="257"/>
                </a:cubicBezTo>
                <a:cubicBezTo>
                  <a:pt x="107" y="257"/>
                  <a:pt x="108" y="257"/>
                  <a:pt x="108" y="256"/>
                </a:cubicBezTo>
                <a:cubicBezTo>
                  <a:pt x="104" y="256"/>
                  <a:pt x="100" y="256"/>
                  <a:pt x="97" y="257"/>
                </a:cubicBezTo>
                <a:cubicBezTo>
                  <a:pt x="90" y="257"/>
                  <a:pt x="82" y="258"/>
                  <a:pt x="75" y="257"/>
                </a:cubicBezTo>
                <a:cubicBezTo>
                  <a:pt x="72" y="257"/>
                  <a:pt x="68" y="255"/>
                  <a:pt x="64" y="257"/>
                </a:cubicBezTo>
                <a:cubicBezTo>
                  <a:pt x="64" y="256"/>
                  <a:pt x="64" y="256"/>
                  <a:pt x="64" y="255"/>
                </a:cubicBezTo>
                <a:cubicBezTo>
                  <a:pt x="64" y="256"/>
                  <a:pt x="63" y="255"/>
                  <a:pt x="61" y="255"/>
                </a:cubicBezTo>
                <a:cubicBezTo>
                  <a:pt x="61" y="255"/>
                  <a:pt x="60" y="256"/>
                  <a:pt x="59" y="256"/>
                </a:cubicBezTo>
                <a:cubicBezTo>
                  <a:pt x="56" y="256"/>
                  <a:pt x="49" y="257"/>
                  <a:pt x="46" y="256"/>
                </a:cubicBezTo>
                <a:cubicBezTo>
                  <a:pt x="45" y="256"/>
                  <a:pt x="41" y="256"/>
                  <a:pt x="41" y="258"/>
                </a:cubicBezTo>
                <a:close/>
                <a:moveTo>
                  <a:pt x="243" y="4"/>
                </a:moveTo>
                <a:cubicBezTo>
                  <a:pt x="236" y="12"/>
                  <a:pt x="229" y="20"/>
                  <a:pt x="224" y="32"/>
                </a:cubicBezTo>
                <a:cubicBezTo>
                  <a:pt x="222" y="32"/>
                  <a:pt x="222" y="34"/>
                  <a:pt x="221" y="36"/>
                </a:cubicBezTo>
                <a:cubicBezTo>
                  <a:pt x="222" y="36"/>
                  <a:pt x="222" y="37"/>
                  <a:pt x="222" y="38"/>
                </a:cubicBezTo>
                <a:cubicBezTo>
                  <a:pt x="231" y="27"/>
                  <a:pt x="238" y="15"/>
                  <a:pt x="247" y="4"/>
                </a:cubicBezTo>
                <a:cubicBezTo>
                  <a:pt x="245" y="5"/>
                  <a:pt x="244" y="4"/>
                  <a:pt x="243" y="4"/>
                </a:cubicBezTo>
                <a:close/>
                <a:moveTo>
                  <a:pt x="248" y="6"/>
                </a:moveTo>
                <a:cubicBezTo>
                  <a:pt x="248" y="8"/>
                  <a:pt x="246" y="8"/>
                  <a:pt x="246" y="9"/>
                </a:cubicBezTo>
                <a:cubicBezTo>
                  <a:pt x="238" y="17"/>
                  <a:pt x="233" y="29"/>
                  <a:pt x="225" y="38"/>
                </a:cubicBezTo>
                <a:cubicBezTo>
                  <a:pt x="225" y="39"/>
                  <a:pt x="226" y="39"/>
                  <a:pt x="226" y="41"/>
                </a:cubicBezTo>
                <a:cubicBezTo>
                  <a:pt x="225" y="41"/>
                  <a:pt x="224" y="42"/>
                  <a:pt x="223" y="42"/>
                </a:cubicBezTo>
                <a:cubicBezTo>
                  <a:pt x="222" y="43"/>
                  <a:pt x="222" y="46"/>
                  <a:pt x="222" y="47"/>
                </a:cubicBezTo>
                <a:cubicBezTo>
                  <a:pt x="223" y="47"/>
                  <a:pt x="224" y="46"/>
                  <a:pt x="225" y="45"/>
                </a:cubicBezTo>
                <a:cubicBezTo>
                  <a:pt x="234" y="31"/>
                  <a:pt x="245" y="19"/>
                  <a:pt x="254" y="5"/>
                </a:cubicBezTo>
                <a:cubicBezTo>
                  <a:pt x="251" y="3"/>
                  <a:pt x="250" y="6"/>
                  <a:pt x="248" y="6"/>
                </a:cubicBezTo>
                <a:close/>
                <a:moveTo>
                  <a:pt x="223" y="6"/>
                </a:moveTo>
                <a:cubicBezTo>
                  <a:pt x="222" y="9"/>
                  <a:pt x="221" y="12"/>
                  <a:pt x="222" y="16"/>
                </a:cubicBezTo>
                <a:cubicBezTo>
                  <a:pt x="225" y="13"/>
                  <a:pt x="228" y="9"/>
                  <a:pt x="231" y="5"/>
                </a:cubicBezTo>
                <a:cubicBezTo>
                  <a:pt x="228" y="5"/>
                  <a:pt x="225" y="4"/>
                  <a:pt x="223" y="6"/>
                </a:cubicBezTo>
                <a:close/>
                <a:moveTo>
                  <a:pt x="233" y="5"/>
                </a:moveTo>
                <a:cubicBezTo>
                  <a:pt x="229" y="11"/>
                  <a:pt x="224" y="16"/>
                  <a:pt x="221" y="23"/>
                </a:cubicBezTo>
                <a:cubicBezTo>
                  <a:pt x="222" y="24"/>
                  <a:pt x="221" y="27"/>
                  <a:pt x="223" y="28"/>
                </a:cubicBezTo>
                <a:cubicBezTo>
                  <a:pt x="227" y="21"/>
                  <a:pt x="231" y="14"/>
                  <a:pt x="237" y="9"/>
                </a:cubicBezTo>
                <a:cubicBezTo>
                  <a:pt x="236" y="7"/>
                  <a:pt x="238" y="7"/>
                  <a:pt x="238" y="5"/>
                </a:cubicBezTo>
                <a:cubicBezTo>
                  <a:pt x="236" y="5"/>
                  <a:pt x="235" y="5"/>
                  <a:pt x="233" y="5"/>
                </a:cubicBezTo>
                <a:close/>
                <a:moveTo>
                  <a:pt x="254" y="10"/>
                </a:moveTo>
                <a:cubicBezTo>
                  <a:pt x="254" y="11"/>
                  <a:pt x="253" y="10"/>
                  <a:pt x="253" y="10"/>
                </a:cubicBezTo>
                <a:cubicBezTo>
                  <a:pt x="249" y="16"/>
                  <a:pt x="245" y="22"/>
                  <a:pt x="241" y="28"/>
                </a:cubicBezTo>
                <a:cubicBezTo>
                  <a:pt x="238" y="33"/>
                  <a:pt x="233" y="36"/>
                  <a:pt x="230" y="40"/>
                </a:cubicBezTo>
                <a:cubicBezTo>
                  <a:pt x="229" y="42"/>
                  <a:pt x="228" y="45"/>
                  <a:pt x="227" y="47"/>
                </a:cubicBezTo>
                <a:cubicBezTo>
                  <a:pt x="224" y="51"/>
                  <a:pt x="221" y="53"/>
                  <a:pt x="223" y="58"/>
                </a:cubicBezTo>
                <a:cubicBezTo>
                  <a:pt x="226" y="57"/>
                  <a:pt x="226" y="53"/>
                  <a:pt x="229" y="52"/>
                </a:cubicBezTo>
                <a:cubicBezTo>
                  <a:pt x="231" y="44"/>
                  <a:pt x="238" y="40"/>
                  <a:pt x="241" y="33"/>
                </a:cubicBezTo>
                <a:cubicBezTo>
                  <a:pt x="246" y="28"/>
                  <a:pt x="250" y="22"/>
                  <a:pt x="255" y="16"/>
                </a:cubicBezTo>
                <a:cubicBezTo>
                  <a:pt x="255" y="14"/>
                  <a:pt x="254" y="12"/>
                  <a:pt x="255" y="10"/>
                </a:cubicBezTo>
                <a:cubicBezTo>
                  <a:pt x="254" y="10"/>
                  <a:pt x="254" y="10"/>
                  <a:pt x="254" y="10"/>
                </a:cubicBezTo>
                <a:close/>
                <a:moveTo>
                  <a:pt x="254" y="21"/>
                </a:moveTo>
                <a:cubicBezTo>
                  <a:pt x="244" y="33"/>
                  <a:pt x="236" y="46"/>
                  <a:pt x="226" y="57"/>
                </a:cubicBezTo>
                <a:cubicBezTo>
                  <a:pt x="226" y="59"/>
                  <a:pt x="225" y="59"/>
                  <a:pt x="225" y="61"/>
                </a:cubicBezTo>
                <a:cubicBezTo>
                  <a:pt x="224" y="61"/>
                  <a:pt x="223" y="62"/>
                  <a:pt x="223" y="62"/>
                </a:cubicBezTo>
                <a:cubicBezTo>
                  <a:pt x="223" y="65"/>
                  <a:pt x="222" y="69"/>
                  <a:pt x="223" y="70"/>
                </a:cubicBezTo>
                <a:cubicBezTo>
                  <a:pt x="232" y="61"/>
                  <a:pt x="238" y="48"/>
                  <a:pt x="247" y="39"/>
                </a:cubicBezTo>
                <a:cubicBezTo>
                  <a:pt x="248" y="32"/>
                  <a:pt x="258" y="28"/>
                  <a:pt x="254" y="21"/>
                </a:cubicBezTo>
                <a:cubicBezTo>
                  <a:pt x="254" y="21"/>
                  <a:pt x="254" y="21"/>
                  <a:pt x="254" y="21"/>
                </a:cubicBezTo>
                <a:close/>
                <a:moveTo>
                  <a:pt x="232" y="68"/>
                </a:moveTo>
                <a:cubicBezTo>
                  <a:pt x="232" y="68"/>
                  <a:pt x="232" y="67"/>
                  <a:pt x="232" y="67"/>
                </a:cubicBezTo>
                <a:cubicBezTo>
                  <a:pt x="233" y="66"/>
                  <a:pt x="234" y="66"/>
                  <a:pt x="234" y="65"/>
                </a:cubicBezTo>
                <a:cubicBezTo>
                  <a:pt x="237" y="61"/>
                  <a:pt x="239" y="57"/>
                  <a:pt x="242" y="53"/>
                </a:cubicBezTo>
                <a:cubicBezTo>
                  <a:pt x="245" y="49"/>
                  <a:pt x="249" y="46"/>
                  <a:pt x="252" y="42"/>
                </a:cubicBezTo>
                <a:cubicBezTo>
                  <a:pt x="254" y="39"/>
                  <a:pt x="257" y="35"/>
                  <a:pt x="255" y="31"/>
                </a:cubicBezTo>
                <a:cubicBezTo>
                  <a:pt x="251" y="34"/>
                  <a:pt x="249" y="39"/>
                  <a:pt x="245" y="42"/>
                </a:cubicBezTo>
                <a:cubicBezTo>
                  <a:pt x="244" y="46"/>
                  <a:pt x="241" y="49"/>
                  <a:pt x="238" y="52"/>
                </a:cubicBezTo>
                <a:cubicBezTo>
                  <a:pt x="236" y="57"/>
                  <a:pt x="232" y="60"/>
                  <a:pt x="230" y="65"/>
                </a:cubicBezTo>
                <a:cubicBezTo>
                  <a:pt x="229" y="65"/>
                  <a:pt x="229" y="68"/>
                  <a:pt x="228" y="67"/>
                </a:cubicBezTo>
                <a:cubicBezTo>
                  <a:pt x="227" y="72"/>
                  <a:pt x="221" y="76"/>
                  <a:pt x="223" y="80"/>
                </a:cubicBezTo>
                <a:cubicBezTo>
                  <a:pt x="225" y="76"/>
                  <a:pt x="229" y="72"/>
                  <a:pt x="232" y="68"/>
                </a:cubicBezTo>
                <a:close/>
                <a:moveTo>
                  <a:pt x="239" y="61"/>
                </a:moveTo>
                <a:cubicBezTo>
                  <a:pt x="234" y="68"/>
                  <a:pt x="229" y="75"/>
                  <a:pt x="225" y="82"/>
                </a:cubicBezTo>
                <a:cubicBezTo>
                  <a:pt x="224" y="82"/>
                  <a:pt x="225" y="83"/>
                  <a:pt x="225" y="84"/>
                </a:cubicBezTo>
                <a:cubicBezTo>
                  <a:pt x="224" y="85"/>
                  <a:pt x="223" y="85"/>
                  <a:pt x="223" y="86"/>
                </a:cubicBezTo>
                <a:cubicBezTo>
                  <a:pt x="223" y="87"/>
                  <a:pt x="224" y="88"/>
                  <a:pt x="223" y="89"/>
                </a:cubicBezTo>
                <a:cubicBezTo>
                  <a:pt x="235" y="76"/>
                  <a:pt x="245" y="61"/>
                  <a:pt x="256" y="47"/>
                </a:cubicBezTo>
                <a:cubicBezTo>
                  <a:pt x="256" y="45"/>
                  <a:pt x="257" y="42"/>
                  <a:pt x="255" y="41"/>
                </a:cubicBezTo>
                <a:cubicBezTo>
                  <a:pt x="250" y="47"/>
                  <a:pt x="244" y="54"/>
                  <a:pt x="239" y="61"/>
                </a:cubicBezTo>
                <a:close/>
                <a:moveTo>
                  <a:pt x="164" y="42"/>
                </a:moveTo>
                <a:cubicBezTo>
                  <a:pt x="164" y="45"/>
                  <a:pt x="163" y="49"/>
                  <a:pt x="164" y="51"/>
                </a:cubicBezTo>
                <a:cubicBezTo>
                  <a:pt x="166" y="48"/>
                  <a:pt x="169" y="45"/>
                  <a:pt x="170" y="42"/>
                </a:cubicBezTo>
                <a:cubicBezTo>
                  <a:pt x="169" y="42"/>
                  <a:pt x="167" y="42"/>
                  <a:pt x="164" y="42"/>
                </a:cubicBezTo>
                <a:close/>
                <a:moveTo>
                  <a:pt x="172" y="42"/>
                </a:moveTo>
                <a:cubicBezTo>
                  <a:pt x="170" y="48"/>
                  <a:pt x="162" y="52"/>
                  <a:pt x="164" y="61"/>
                </a:cubicBezTo>
                <a:cubicBezTo>
                  <a:pt x="168" y="55"/>
                  <a:pt x="172" y="48"/>
                  <a:pt x="176" y="42"/>
                </a:cubicBezTo>
                <a:cubicBezTo>
                  <a:pt x="174" y="42"/>
                  <a:pt x="174" y="42"/>
                  <a:pt x="172" y="42"/>
                </a:cubicBezTo>
                <a:close/>
                <a:moveTo>
                  <a:pt x="180" y="42"/>
                </a:moveTo>
                <a:cubicBezTo>
                  <a:pt x="176" y="46"/>
                  <a:pt x="171" y="49"/>
                  <a:pt x="170" y="56"/>
                </a:cubicBezTo>
                <a:cubicBezTo>
                  <a:pt x="166" y="57"/>
                  <a:pt x="168" y="62"/>
                  <a:pt x="164" y="63"/>
                </a:cubicBezTo>
                <a:cubicBezTo>
                  <a:pt x="165" y="65"/>
                  <a:pt x="163" y="69"/>
                  <a:pt x="164" y="73"/>
                </a:cubicBezTo>
                <a:cubicBezTo>
                  <a:pt x="167" y="72"/>
                  <a:pt x="167" y="68"/>
                  <a:pt x="168" y="66"/>
                </a:cubicBezTo>
                <a:cubicBezTo>
                  <a:pt x="170" y="64"/>
                  <a:pt x="172" y="62"/>
                  <a:pt x="174" y="59"/>
                </a:cubicBezTo>
                <a:cubicBezTo>
                  <a:pt x="175" y="57"/>
                  <a:pt x="176" y="55"/>
                  <a:pt x="177" y="53"/>
                </a:cubicBezTo>
                <a:cubicBezTo>
                  <a:pt x="177" y="53"/>
                  <a:pt x="178" y="54"/>
                  <a:pt x="178" y="54"/>
                </a:cubicBezTo>
                <a:cubicBezTo>
                  <a:pt x="180" y="50"/>
                  <a:pt x="182" y="46"/>
                  <a:pt x="185" y="43"/>
                </a:cubicBezTo>
                <a:cubicBezTo>
                  <a:pt x="183" y="42"/>
                  <a:pt x="181" y="43"/>
                  <a:pt x="180" y="42"/>
                </a:cubicBezTo>
                <a:close/>
                <a:moveTo>
                  <a:pt x="187" y="44"/>
                </a:moveTo>
                <a:cubicBezTo>
                  <a:pt x="180" y="54"/>
                  <a:pt x="171" y="62"/>
                  <a:pt x="166" y="76"/>
                </a:cubicBezTo>
                <a:cubicBezTo>
                  <a:pt x="165" y="76"/>
                  <a:pt x="165" y="77"/>
                  <a:pt x="164" y="78"/>
                </a:cubicBezTo>
                <a:cubicBezTo>
                  <a:pt x="164" y="80"/>
                  <a:pt x="164" y="81"/>
                  <a:pt x="164" y="83"/>
                </a:cubicBezTo>
                <a:cubicBezTo>
                  <a:pt x="167" y="83"/>
                  <a:pt x="168" y="78"/>
                  <a:pt x="170" y="77"/>
                </a:cubicBezTo>
                <a:cubicBezTo>
                  <a:pt x="176" y="64"/>
                  <a:pt x="185" y="55"/>
                  <a:pt x="191" y="43"/>
                </a:cubicBezTo>
                <a:cubicBezTo>
                  <a:pt x="190" y="43"/>
                  <a:pt x="189" y="43"/>
                  <a:pt x="187" y="44"/>
                </a:cubicBezTo>
                <a:close/>
                <a:moveTo>
                  <a:pt x="165" y="86"/>
                </a:moveTo>
                <a:cubicBezTo>
                  <a:pt x="165" y="89"/>
                  <a:pt x="164" y="91"/>
                  <a:pt x="165" y="94"/>
                </a:cubicBezTo>
                <a:cubicBezTo>
                  <a:pt x="169" y="90"/>
                  <a:pt x="172" y="85"/>
                  <a:pt x="174" y="80"/>
                </a:cubicBezTo>
                <a:cubicBezTo>
                  <a:pt x="177" y="78"/>
                  <a:pt x="177" y="75"/>
                  <a:pt x="179" y="73"/>
                </a:cubicBezTo>
                <a:cubicBezTo>
                  <a:pt x="180" y="71"/>
                  <a:pt x="182" y="70"/>
                  <a:pt x="183" y="68"/>
                </a:cubicBezTo>
                <a:cubicBezTo>
                  <a:pt x="184" y="67"/>
                  <a:pt x="184" y="65"/>
                  <a:pt x="186" y="63"/>
                </a:cubicBezTo>
                <a:cubicBezTo>
                  <a:pt x="188" y="58"/>
                  <a:pt x="196" y="51"/>
                  <a:pt x="193" y="46"/>
                </a:cubicBezTo>
                <a:cubicBezTo>
                  <a:pt x="182" y="58"/>
                  <a:pt x="174" y="73"/>
                  <a:pt x="165" y="86"/>
                </a:cubicBezTo>
                <a:close/>
                <a:moveTo>
                  <a:pt x="251" y="56"/>
                </a:moveTo>
                <a:cubicBezTo>
                  <a:pt x="250" y="58"/>
                  <a:pt x="248" y="60"/>
                  <a:pt x="246" y="62"/>
                </a:cubicBezTo>
                <a:cubicBezTo>
                  <a:pt x="246" y="63"/>
                  <a:pt x="245" y="64"/>
                  <a:pt x="245" y="64"/>
                </a:cubicBezTo>
                <a:cubicBezTo>
                  <a:pt x="245" y="64"/>
                  <a:pt x="244" y="64"/>
                  <a:pt x="244" y="64"/>
                </a:cubicBezTo>
                <a:cubicBezTo>
                  <a:pt x="244" y="65"/>
                  <a:pt x="243" y="67"/>
                  <a:pt x="243" y="67"/>
                </a:cubicBezTo>
                <a:cubicBezTo>
                  <a:pt x="240" y="71"/>
                  <a:pt x="237" y="75"/>
                  <a:pt x="234" y="78"/>
                </a:cubicBezTo>
                <a:cubicBezTo>
                  <a:pt x="231" y="83"/>
                  <a:pt x="227" y="87"/>
                  <a:pt x="225" y="92"/>
                </a:cubicBezTo>
                <a:cubicBezTo>
                  <a:pt x="224" y="92"/>
                  <a:pt x="223" y="93"/>
                  <a:pt x="223" y="93"/>
                </a:cubicBezTo>
                <a:cubicBezTo>
                  <a:pt x="224" y="95"/>
                  <a:pt x="223" y="99"/>
                  <a:pt x="224" y="100"/>
                </a:cubicBezTo>
                <a:cubicBezTo>
                  <a:pt x="229" y="96"/>
                  <a:pt x="231" y="90"/>
                  <a:pt x="235" y="86"/>
                </a:cubicBezTo>
                <a:cubicBezTo>
                  <a:pt x="242" y="76"/>
                  <a:pt x="250" y="67"/>
                  <a:pt x="256" y="57"/>
                </a:cubicBezTo>
                <a:cubicBezTo>
                  <a:pt x="256" y="55"/>
                  <a:pt x="256" y="53"/>
                  <a:pt x="256" y="52"/>
                </a:cubicBezTo>
                <a:cubicBezTo>
                  <a:pt x="256" y="52"/>
                  <a:pt x="254" y="51"/>
                  <a:pt x="254" y="52"/>
                </a:cubicBezTo>
                <a:cubicBezTo>
                  <a:pt x="255" y="53"/>
                  <a:pt x="252" y="55"/>
                  <a:pt x="251" y="56"/>
                </a:cubicBezTo>
                <a:close/>
                <a:moveTo>
                  <a:pt x="173" y="84"/>
                </a:moveTo>
                <a:cubicBezTo>
                  <a:pt x="173" y="85"/>
                  <a:pt x="173" y="85"/>
                  <a:pt x="173" y="86"/>
                </a:cubicBezTo>
                <a:cubicBezTo>
                  <a:pt x="172" y="87"/>
                  <a:pt x="171" y="89"/>
                  <a:pt x="170" y="91"/>
                </a:cubicBezTo>
                <a:cubicBezTo>
                  <a:pt x="170" y="90"/>
                  <a:pt x="170" y="92"/>
                  <a:pt x="169" y="92"/>
                </a:cubicBezTo>
                <a:cubicBezTo>
                  <a:pt x="169" y="93"/>
                  <a:pt x="168" y="93"/>
                  <a:pt x="168" y="93"/>
                </a:cubicBezTo>
                <a:cubicBezTo>
                  <a:pt x="168" y="98"/>
                  <a:pt x="163" y="100"/>
                  <a:pt x="165" y="105"/>
                </a:cubicBezTo>
                <a:cubicBezTo>
                  <a:pt x="176" y="91"/>
                  <a:pt x="185" y="75"/>
                  <a:pt x="195" y="61"/>
                </a:cubicBezTo>
                <a:cubicBezTo>
                  <a:pt x="194" y="59"/>
                  <a:pt x="195" y="55"/>
                  <a:pt x="194" y="54"/>
                </a:cubicBezTo>
                <a:cubicBezTo>
                  <a:pt x="187" y="64"/>
                  <a:pt x="181" y="75"/>
                  <a:pt x="173" y="84"/>
                </a:cubicBezTo>
                <a:close/>
                <a:moveTo>
                  <a:pt x="241" y="80"/>
                </a:moveTo>
                <a:cubicBezTo>
                  <a:pt x="237" y="86"/>
                  <a:pt x="232" y="94"/>
                  <a:pt x="227" y="100"/>
                </a:cubicBezTo>
                <a:cubicBezTo>
                  <a:pt x="226" y="101"/>
                  <a:pt x="227" y="101"/>
                  <a:pt x="227" y="103"/>
                </a:cubicBezTo>
                <a:cubicBezTo>
                  <a:pt x="225" y="103"/>
                  <a:pt x="225" y="103"/>
                  <a:pt x="224" y="103"/>
                </a:cubicBezTo>
                <a:cubicBezTo>
                  <a:pt x="224" y="105"/>
                  <a:pt x="224" y="107"/>
                  <a:pt x="224" y="109"/>
                </a:cubicBezTo>
                <a:cubicBezTo>
                  <a:pt x="227" y="108"/>
                  <a:pt x="226" y="106"/>
                  <a:pt x="228" y="104"/>
                </a:cubicBezTo>
                <a:cubicBezTo>
                  <a:pt x="231" y="100"/>
                  <a:pt x="236" y="96"/>
                  <a:pt x="240" y="90"/>
                </a:cubicBezTo>
                <a:cubicBezTo>
                  <a:pt x="243" y="87"/>
                  <a:pt x="246" y="83"/>
                  <a:pt x="249" y="79"/>
                </a:cubicBezTo>
                <a:cubicBezTo>
                  <a:pt x="252" y="74"/>
                  <a:pt x="259" y="66"/>
                  <a:pt x="256" y="62"/>
                </a:cubicBezTo>
                <a:cubicBezTo>
                  <a:pt x="251" y="68"/>
                  <a:pt x="247" y="75"/>
                  <a:pt x="241" y="80"/>
                </a:cubicBezTo>
                <a:close/>
                <a:moveTo>
                  <a:pt x="186" y="79"/>
                </a:moveTo>
                <a:cubicBezTo>
                  <a:pt x="184" y="81"/>
                  <a:pt x="181" y="83"/>
                  <a:pt x="181" y="86"/>
                </a:cubicBezTo>
                <a:cubicBezTo>
                  <a:pt x="179" y="88"/>
                  <a:pt x="177" y="90"/>
                  <a:pt x="177" y="93"/>
                </a:cubicBezTo>
                <a:cubicBezTo>
                  <a:pt x="172" y="96"/>
                  <a:pt x="170" y="102"/>
                  <a:pt x="166" y="106"/>
                </a:cubicBezTo>
                <a:cubicBezTo>
                  <a:pt x="166" y="108"/>
                  <a:pt x="166" y="109"/>
                  <a:pt x="167" y="110"/>
                </a:cubicBezTo>
                <a:cubicBezTo>
                  <a:pt x="165" y="111"/>
                  <a:pt x="165" y="113"/>
                  <a:pt x="165" y="115"/>
                </a:cubicBezTo>
                <a:cubicBezTo>
                  <a:pt x="170" y="112"/>
                  <a:pt x="171" y="105"/>
                  <a:pt x="176" y="102"/>
                </a:cubicBezTo>
                <a:cubicBezTo>
                  <a:pt x="182" y="91"/>
                  <a:pt x="189" y="82"/>
                  <a:pt x="196" y="73"/>
                </a:cubicBezTo>
                <a:cubicBezTo>
                  <a:pt x="196" y="70"/>
                  <a:pt x="196" y="68"/>
                  <a:pt x="196" y="66"/>
                </a:cubicBezTo>
                <a:cubicBezTo>
                  <a:pt x="196" y="66"/>
                  <a:pt x="195" y="66"/>
                  <a:pt x="195" y="66"/>
                </a:cubicBezTo>
                <a:cubicBezTo>
                  <a:pt x="192" y="70"/>
                  <a:pt x="187" y="73"/>
                  <a:pt x="186" y="79"/>
                </a:cubicBezTo>
                <a:close/>
                <a:moveTo>
                  <a:pt x="234" y="99"/>
                </a:moveTo>
                <a:cubicBezTo>
                  <a:pt x="231" y="104"/>
                  <a:pt x="228" y="108"/>
                  <a:pt x="225" y="113"/>
                </a:cubicBezTo>
                <a:cubicBezTo>
                  <a:pt x="225" y="114"/>
                  <a:pt x="224" y="117"/>
                  <a:pt x="225" y="118"/>
                </a:cubicBezTo>
                <a:cubicBezTo>
                  <a:pt x="234" y="108"/>
                  <a:pt x="241" y="96"/>
                  <a:pt x="251" y="86"/>
                </a:cubicBezTo>
                <a:cubicBezTo>
                  <a:pt x="252" y="81"/>
                  <a:pt x="259" y="77"/>
                  <a:pt x="257" y="72"/>
                </a:cubicBezTo>
                <a:cubicBezTo>
                  <a:pt x="249" y="81"/>
                  <a:pt x="243" y="91"/>
                  <a:pt x="234" y="99"/>
                </a:cubicBezTo>
                <a:close/>
                <a:moveTo>
                  <a:pt x="195" y="77"/>
                </a:moveTo>
                <a:cubicBezTo>
                  <a:pt x="192" y="80"/>
                  <a:pt x="191" y="83"/>
                  <a:pt x="188" y="86"/>
                </a:cubicBezTo>
                <a:cubicBezTo>
                  <a:pt x="187" y="87"/>
                  <a:pt x="186" y="88"/>
                  <a:pt x="186" y="90"/>
                </a:cubicBezTo>
                <a:cubicBezTo>
                  <a:pt x="185" y="91"/>
                  <a:pt x="184" y="93"/>
                  <a:pt x="183" y="94"/>
                </a:cubicBezTo>
                <a:cubicBezTo>
                  <a:pt x="183" y="94"/>
                  <a:pt x="182" y="94"/>
                  <a:pt x="182" y="95"/>
                </a:cubicBezTo>
                <a:cubicBezTo>
                  <a:pt x="181" y="95"/>
                  <a:pt x="181" y="96"/>
                  <a:pt x="181" y="97"/>
                </a:cubicBezTo>
                <a:cubicBezTo>
                  <a:pt x="179" y="101"/>
                  <a:pt x="175" y="104"/>
                  <a:pt x="174" y="108"/>
                </a:cubicBezTo>
                <a:cubicBezTo>
                  <a:pt x="170" y="110"/>
                  <a:pt x="171" y="117"/>
                  <a:pt x="165" y="119"/>
                </a:cubicBezTo>
                <a:cubicBezTo>
                  <a:pt x="166" y="121"/>
                  <a:pt x="166" y="123"/>
                  <a:pt x="166" y="126"/>
                </a:cubicBezTo>
                <a:cubicBezTo>
                  <a:pt x="170" y="124"/>
                  <a:pt x="171" y="119"/>
                  <a:pt x="174" y="116"/>
                </a:cubicBezTo>
                <a:cubicBezTo>
                  <a:pt x="176" y="112"/>
                  <a:pt x="180" y="109"/>
                  <a:pt x="181" y="105"/>
                </a:cubicBezTo>
                <a:cubicBezTo>
                  <a:pt x="183" y="104"/>
                  <a:pt x="185" y="102"/>
                  <a:pt x="186" y="99"/>
                </a:cubicBezTo>
                <a:cubicBezTo>
                  <a:pt x="187" y="98"/>
                  <a:pt x="189" y="96"/>
                  <a:pt x="191" y="94"/>
                </a:cubicBezTo>
                <a:cubicBezTo>
                  <a:pt x="194" y="89"/>
                  <a:pt x="198" y="84"/>
                  <a:pt x="196" y="77"/>
                </a:cubicBezTo>
                <a:cubicBezTo>
                  <a:pt x="196" y="77"/>
                  <a:pt x="195" y="77"/>
                  <a:pt x="195" y="77"/>
                </a:cubicBezTo>
                <a:close/>
                <a:moveTo>
                  <a:pt x="226" y="120"/>
                </a:moveTo>
                <a:cubicBezTo>
                  <a:pt x="226" y="123"/>
                  <a:pt x="224" y="124"/>
                  <a:pt x="225" y="128"/>
                </a:cubicBezTo>
                <a:cubicBezTo>
                  <a:pt x="231" y="123"/>
                  <a:pt x="235" y="115"/>
                  <a:pt x="241" y="110"/>
                </a:cubicBezTo>
                <a:cubicBezTo>
                  <a:pt x="245" y="103"/>
                  <a:pt x="251" y="98"/>
                  <a:pt x="255" y="91"/>
                </a:cubicBezTo>
                <a:cubicBezTo>
                  <a:pt x="256" y="91"/>
                  <a:pt x="256" y="90"/>
                  <a:pt x="257" y="91"/>
                </a:cubicBezTo>
                <a:cubicBezTo>
                  <a:pt x="257" y="88"/>
                  <a:pt x="257" y="84"/>
                  <a:pt x="257" y="82"/>
                </a:cubicBezTo>
                <a:cubicBezTo>
                  <a:pt x="246" y="94"/>
                  <a:pt x="236" y="107"/>
                  <a:pt x="226" y="120"/>
                </a:cubicBezTo>
                <a:close/>
                <a:moveTo>
                  <a:pt x="103" y="96"/>
                </a:moveTo>
                <a:cubicBezTo>
                  <a:pt x="102" y="99"/>
                  <a:pt x="104" y="101"/>
                  <a:pt x="104" y="104"/>
                </a:cubicBezTo>
                <a:cubicBezTo>
                  <a:pt x="109" y="97"/>
                  <a:pt x="115" y="91"/>
                  <a:pt x="120" y="84"/>
                </a:cubicBezTo>
                <a:cubicBezTo>
                  <a:pt x="110" y="82"/>
                  <a:pt x="109" y="92"/>
                  <a:pt x="103" y="96"/>
                </a:cubicBezTo>
                <a:close/>
                <a:moveTo>
                  <a:pt x="121" y="86"/>
                </a:moveTo>
                <a:cubicBezTo>
                  <a:pt x="118" y="90"/>
                  <a:pt x="115" y="94"/>
                  <a:pt x="111" y="98"/>
                </a:cubicBezTo>
                <a:cubicBezTo>
                  <a:pt x="111" y="99"/>
                  <a:pt x="109" y="100"/>
                  <a:pt x="108" y="101"/>
                </a:cubicBezTo>
                <a:cubicBezTo>
                  <a:pt x="108" y="101"/>
                  <a:pt x="109" y="102"/>
                  <a:pt x="108" y="102"/>
                </a:cubicBezTo>
                <a:cubicBezTo>
                  <a:pt x="105" y="106"/>
                  <a:pt x="102" y="110"/>
                  <a:pt x="104" y="115"/>
                </a:cubicBezTo>
                <a:cubicBezTo>
                  <a:pt x="108" y="112"/>
                  <a:pt x="110" y="107"/>
                  <a:pt x="113" y="103"/>
                </a:cubicBezTo>
                <a:cubicBezTo>
                  <a:pt x="118" y="97"/>
                  <a:pt x="125" y="90"/>
                  <a:pt x="129" y="84"/>
                </a:cubicBezTo>
                <a:cubicBezTo>
                  <a:pt x="125" y="82"/>
                  <a:pt x="123" y="84"/>
                  <a:pt x="121" y="86"/>
                </a:cubicBezTo>
                <a:close/>
                <a:moveTo>
                  <a:pt x="103" y="85"/>
                </a:moveTo>
                <a:cubicBezTo>
                  <a:pt x="103" y="88"/>
                  <a:pt x="102" y="90"/>
                  <a:pt x="104" y="93"/>
                </a:cubicBezTo>
                <a:cubicBezTo>
                  <a:pt x="105" y="90"/>
                  <a:pt x="108" y="88"/>
                  <a:pt x="110" y="85"/>
                </a:cubicBezTo>
                <a:cubicBezTo>
                  <a:pt x="108" y="84"/>
                  <a:pt x="105" y="84"/>
                  <a:pt x="103" y="85"/>
                </a:cubicBezTo>
                <a:close/>
                <a:moveTo>
                  <a:pt x="133" y="84"/>
                </a:moveTo>
                <a:cubicBezTo>
                  <a:pt x="122" y="95"/>
                  <a:pt x="113" y="108"/>
                  <a:pt x="103" y="120"/>
                </a:cubicBezTo>
                <a:cubicBezTo>
                  <a:pt x="104" y="123"/>
                  <a:pt x="103" y="124"/>
                  <a:pt x="104" y="127"/>
                </a:cubicBezTo>
                <a:cubicBezTo>
                  <a:pt x="110" y="122"/>
                  <a:pt x="113" y="114"/>
                  <a:pt x="119" y="109"/>
                </a:cubicBezTo>
                <a:cubicBezTo>
                  <a:pt x="120" y="107"/>
                  <a:pt x="121" y="104"/>
                  <a:pt x="123" y="104"/>
                </a:cubicBezTo>
                <a:cubicBezTo>
                  <a:pt x="122" y="103"/>
                  <a:pt x="123" y="104"/>
                  <a:pt x="123" y="102"/>
                </a:cubicBezTo>
                <a:cubicBezTo>
                  <a:pt x="127" y="97"/>
                  <a:pt x="133" y="92"/>
                  <a:pt x="135" y="85"/>
                </a:cubicBezTo>
                <a:cubicBezTo>
                  <a:pt x="134" y="84"/>
                  <a:pt x="134" y="84"/>
                  <a:pt x="133" y="84"/>
                </a:cubicBezTo>
                <a:close/>
                <a:moveTo>
                  <a:pt x="188" y="100"/>
                </a:moveTo>
                <a:cubicBezTo>
                  <a:pt x="187" y="100"/>
                  <a:pt x="188" y="101"/>
                  <a:pt x="187" y="102"/>
                </a:cubicBezTo>
                <a:cubicBezTo>
                  <a:pt x="187" y="102"/>
                  <a:pt x="186" y="102"/>
                  <a:pt x="185" y="103"/>
                </a:cubicBezTo>
                <a:cubicBezTo>
                  <a:pt x="185" y="104"/>
                  <a:pt x="185" y="105"/>
                  <a:pt x="184" y="105"/>
                </a:cubicBezTo>
                <a:cubicBezTo>
                  <a:pt x="184" y="106"/>
                  <a:pt x="183" y="106"/>
                  <a:pt x="183" y="106"/>
                </a:cubicBezTo>
                <a:cubicBezTo>
                  <a:pt x="181" y="107"/>
                  <a:pt x="181" y="110"/>
                  <a:pt x="180" y="112"/>
                </a:cubicBezTo>
                <a:cubicBezTo>
                  <a:pt x="180" y="112"/>
                  <a:pt x="179" y="112"/>
                  <a:pt x="178" y="112"/>
                </a:cubicBezTo>
                <a:cubicBezTo>
                  <a:pt x="178" y="113"/>
                  <a:pt x="178" y="114"/>
                  <a:pt x="177" y="115"/>
                </a:cubicBezTo>
                <a:cubicBezTo>
                  <a:pt x="176" y="116"/>
                  <a:pt x="175" y="117"/>
                  <a:pt x="175" y="117"/>
                </a:cubicBezTo>
                <a:cubicBezTo>
                  <a:pt x="174" y="118"/>
                  <a:pt x="175" y="119"/>
                  <a:pt x="174" y="120"/>
                </a:cubicBezTo>
                <a:cubicBezTo>
                  <a:pt x="174" y="120"/>
                  <a:pt x="173" y="119"/>
                  <a:pt x="173" y="120"/>
                </a:cubicBezTo>
                <a:cubicBezTo>
                  <a:pt x="173" y="121"/>
                  <a:pt x="173" y="122"/>
                  <a:pt x="172" y="122"/>
                </a:cubicBezTo>
                <a:cubicBezTo>
                  <a:pt x="172" y="123"/>
                  <a:pt x="171" y="121"/>
                  <a:pt x="171" y="123"/>
                </a:cubicBezTo>
                <a:cubicBezTo>
                  <a:pt x="171" y="127"/>
                  <a:pt x="165" y="131"/>
                  <a:pt x="166" y="137"/>
                </a:cubicBezTo>
                <a:cubicBezTo>
                  <a:pt x="168" y="136"/>
                  <a:pt x="169" y="134"/>
                  <a:pt x="170" y="133"/>
                </a:cubicBezTo>
                <a:cubicBezTo>
                  <a:pt x="172" y="129"/>
                  <a:pt x="174" y="126"/>
                  <a:pt x="177" y="123"/>
                </a:cubicBezTo>
                <a:cubicBezTo>
                  <a:pt x="181" y="117"/>
                  <a:pt x="185" y="111"/>
                  <a:pt x="190" y="105"/>
                </a:cubicBezTo>
                <a:cubicBezTo>
                  <a:pt x="193" y="101"/>
                  <a:pt x="198" y="96"/>
                  <a:pt x="196" y="89"/>
                </a:cubicBezTo>
                <a:cubicBezTo>
                  <a:pt x="196" y="89"/>
                  <a:pt x="195" y="89"/>
                  <a:pt x="195" y="89"/>
                </a:cubicBezTo>
                <a:cubicBezTo>
                  <a:pt x="194" y="94"/>
                  <a:pt x="190" y="97"/>
                  <a:pt x="188" y="100"/>
                </a:cubicBezTo>
                <a:close/>
                <a:moveTo>
                  <a:pt x="106" y="130"/>
                </a:moveTo>
                <a:cubicBezTo>
                  <a:pt x="106" y="131"/>
                  <a:pt x="105" y="131"/>
                  <a:pt x="104" y="132"/>
                </a:cubicBezTo>
                <a:cubicBezTo>
                  <a:pt x="104" y="133"/>
                  <a:pt x="103" y="135"/>
                  <a:pt x="104" y="137"/>
                </a:cubicBezTo>
                <a:cubicBezTo>
                  <a:pt x="107" y="135"/>
                  <a:pt x="108" y="132"/>
                  <a:pt x="110" y="130"/>
                </a:cubicBezTo>
                <a:cubicBezTo>
                  <a:pt x="119" y="120"/>
                  <a:pt x="127" y="110"/>
                  <a:pt x="135" y="99"/>
                </a:cubicBezTo>
                <a:cubicBezTo>
                  <a:pt x="134" y="96"/>
                  <a:pt x="136" y="94"/>
                  <a:pt x="134" y="92"/>
                </a:cubicBezTo>
                <a:cubicBezTo>
                  <a:pt x="125" y="105"/>
                  <a:pt x="114" y="115"/>
                  <a:pt x="106" y="130"/>
                </a:cubicBezTo>
                <a:close/>
                <a:moveTo>
                  <a:pt x="257" y="95"/>
                </a:moveTo>
                <a:cubicBezTo>
                  <a:pt x="251" y="99"/>
                  <a:pt x="248" y="105"/>
                  <a:pt x="242" y="110"/>
                </a:cubicBezTo>
                <a:cubicBezTo>
                  <a:pt x="242" y="110"/>
                  <a:pt x="242" y="111"/>
                  <a:pt x="242" y="111"/>
                </a:cubicBezTo>
                <a:cubicBezTo>
                  <a:pt x="242" y="111"/>
                  <a:pt x="241" y="112"/>
                  <a:pt x="241" y="112"/>
                </a:cubicBezTo>
                <a:cubicBezTo>
                  <a:pt x="239" y="116"/>
                  <a:pt x="236" y="119"/>
                  <a:pt x="233" y="123"/>
                </a:cubicBezTo>
                <a:cubicBezTo>
                  <a:pt x="230" y="125"/>
                  <a:pt x="225" y="131"/>
                  <a:pt x="225" y="134"/>
                </a:cubicBezTo>
                <a:cubicBezTo>
                  <a:pt x="224" y="139"/>
                  <a:pt x="226" y="145"/>
                  <a:pt x="226" y="150"/>
                </a:cubicBezTo>
                <a:cubicBezTo>
                  <a:pt x="236" y="141"/>
                  <a:pt x="243" y="129"/>
                  <a:pt x="253" y="120"/>
                </a:cubicBezTo>
                <a:cubicBezTo>
                  <a:pt x="255" y="116"/>
                  <a:pt x="259" y="113"/>
                  <a:pt x="258" y="108"/>
                </a:cubicBezTo>
                <a:cubicBezTo>
                  <a:pt x="252" y="111"/>
                  <a:pt x="249" y="118"/>
                  <a:pt x="245" y="121"/>
                </a:cubicBezTo>
                <a:cubicBezTo>
                  <a:pt x="245" y="123"/>
                  <a:pt x="243" y="125"/>
                  <a:pt x="242" y="126"/>
                </a:cubicBezTo>
                <a:cubicBezTo>
                  <a:pt x="240" y="129"/>
                  <a:pt x="239" y="132"/>
                  <a:pt x="236" y="134"/>
                </a:cubicBezTo>
                <a:cubicBezTo>
                  <a:pt x="236" y="135"/>
                  <a:pt x="234" y="138"/>
                  <a:pt x="232" y="139"/>
                </a:cubicBezTo>
                <a:cubicBezTo>
                  <a:pt x="230" y="142"/>
                  <a:pt x="230" y="145"/>
                  <a:pt x="227" y="145"/>
                </a:cubicBezTo>
                <a:cubicBezTo>
                  <a:pt x="226" y="143"/>
                  <a:pt x="229" y="140"/>
                  <a:pt x="231" y="137"/>
                </a:cubicBezTo>
                <a:cubicBezTo>
                  <a:pt x="240" y="126"/>
                  <a:pt x="250" y="113"/>
                  <a:pt x="257" y="102"/>
                </a:cubicBezTo>
                <a:cubicBezTo>
                  <a:pt x="257" y="99"/>
                  <a:pt x="258" y="97"/>
                  <a:pt x="258" y="95"/>
                </a:cubicBezTo>
                <a:cubicBezTo>
                  <a:pt x="257" y="95"/>
                  <a:pt x="257" y="95"/>
                  <a:pt x="257" y="95"/>
                </a:cubicBezTo>
                <a:close/>
                <a:moveTo>
                  <a:pt x="195" y="100"/>
                </a:moveTo>
                <a:cubicBezTo>
                  <a:pt x="195" y="101"/>
                  <a:pt x="194" y="102"/>
                  <a:pt x="194" y="103"/>
                </a:cubicBezTo>
                <a:cubicBezTo>
                  <a:pt x="189" y="107"/>
                  <a:pt x="186" y="114"/>
                  <a:pt x="181" y="119"/>
                </a:cubicBezTo>
                <a:cubicBezTo>
                  <a:pt x="182" y="120"/>
                  <a:pt x="180" y="120"/>
                  <a:pt x="181" y="121"/>
                </a:cubicBezTo>
                <a:cubicBezTo>
                  <a:pt x="177" y="125"/>
                  <a:pt x="173" y="130"/>
                  <a:pt x="171" y="135"/>
                </a:cubicBezTo>
                <a:cubicBezTo>
                  <a:pt x="168" y="138"/>
                  <a:pt x="165" y="144"/>
                  <a:pt x="168" y="148"/>
                </a:cubicBezTo>
                <a:cubicBezTo>
                  <a:pt x="175" y="137"/>
                  <a:pt x="183" y="126"/>
                  <a:pt x="191" y="115"/>
                </a:cubicBezTo>
                <a:cubicBezTo>
                  <a:pt x="194" y="110"/>
                  <a:pt x="198" y="106"/>
                  <a:pt x="197" y="100"/>
                </a:cubicBezTo>
                <a:cubicBezTo>
                  <a:pt x="196" y="101"/>
                  <a:pt x="196" y="100"/>
                  <a:pt x="195" y="100"/>
                </a:cubicBezTo>
                <a:close/>
                <a:moveTo>
                  <a:pt x="119" y="124"/>
                </a:moveTo>
                <a:cubicBezTo>
                  <a:pt x="117" y="126"/>
                  <a:pt x="115" y="128"/>
                  <a:pt x="112" y="131"/>
                </a:cubicBezTo>
                <a:cubicBezTo>
                  <a:pt x="111" y="133"/>
                  <a:pt x="110" y="135"/>
                  <a:pt x="108" y="137"/>
                </a:cubicBezTo>
                <a:cubicBezTo>
                  <a:pt x="106" y="139"/>
                  <a:pt x="104" y="141"/>
                  <a:pt x="105" y="143"/>
                </a:cubicBezTo>
                <a:cubicBezTo>
                  <a:pt x="102" y="146"/>
                  <a:pt x="103" y="153"/>
                  <a:pt x="105" y="157"/>
                </a:cubicBezTo>
                <a:cubicBezTo>
                  <a:pt x="106" y="154"/>
                  <a:pt x="109" y="152"/>
                  <a:pt x="111" y="150"/>
                </a:cubicBezTo>
                <a:cubicBezTo>
                  <a:pt x="115" y="146"/>
                  <a:pt x="119" y="140"/>
                  <a:pt x="122" y="135"/>
                </a:cubicBezTo>
                <a:cubicBezTo>
                  <a:pt x="124" y="134"/>
                  <a:pt x="125" y="131"/>
                  <a:pt x="126" y="130"/>
                </a:cubicBezTo>
                <a:cubicBezTo>
                  <a:pt x="126" y="130"/>
                  <a:pt x="127" y="130"/>
                  <a:pt x="128" y="129"/>
                </a:cubicBezTo>
                <a:cubicBezTo>
                  <a:pt x="128" y="129"/>
                  <a:pt x="128" y="128"/>
                  <a:pt x="128" y="128"/>
                </a:cubicBezTo>
                <a:cubicBezTo>
                  <a:pt x="130" y="124"/>
                  <a:pt x="138" y="119"/>
                  <a:pt x="135" y="116"/>
                </a:cubicBezTo>
                <a:cubicBezTo>
                  <a:pt x="126" y="127"/>
                  <a:pt x="117" y="137"/>
                  <a:pt x="109" y="148"/>
                </a:cubicBezTo>
                <a:cubicBezTo>
                  <a:pt x="109" y="150"/>
                  <a:pt x="108" y="150"/>
                  <a:pt x="108" y="151"/>
                </a:cubicBezTo>
                <a:cubicBezTo>
                  <a:pt x="107" y="151"/>
                  <a:pt x="106" y="152"/>
                  <a:pt x="105" y="152"/>
                </a:cubicBezTo>
                <a:cubicBezTo>
                  <a:pt x="104" y="150"/>
                  <a:pt x="107" y="146"/>
                  <a:pt x="109" y="144"/>
                </a:cubicBezTo>
                <a:cubicBezTo>
                  <a:pt x="111" y="141"/>
                  <a:pt x="116" y="137"/>
                  <a:pt x="118" y="135"/>
                </a:cubicBezTo>
                <a:cubicBezTo>
                  <a:pt x="120" y="130"/>
                  <a:pt x="124" y="127"/>
                  <a:pt x="127" y="123"/>
                </a:cubicBezTo>
                <a:cubicBezTo>
                  <a:pt x="129" y="121"/>
                  <a:pt x="130" y="119"/>
                  <a:pt x="131" y="117"/>
                </a:cubicBezTo>
                <a:cubicBezTo>
                  <a:pt x="135" y="113"/>
                  <a:pt x="137" y="110"/>
                  <a:pt x="134" y="105"/>
                </a:cubicBezTo>
                <a:cubicBezTo>
                  <a:pt x="129" y="110"/>
                  <a:pt x="124" y="118"/>
                  <a:pt x="119" y="124"/>
                </a:cubicBezTo>
                <a:close/>
                <a:moveTo>
                  <a:pt x="167" y="155"/>
                </a:moveTo>
                <a:cubicBezTo>
                  <a:pt x="167" y="156"/>
                  <a:pt x="167" y="157"/>
                  <a:pt x="167" y="159"/>
                </a:cubicBezTo>
                <a:cubicBezTo>
                  <a:pt x="170" y="158"/>
                  <a:pt x="171" y="154"/>
                  <a:pt x="174" y="152"/>
                </a:cubicBezTo>
                <a:cubicBezTo>
                  <a:pt x="178" y="142"/>
                  <a:pt x="186" y="135"/>
                  <a:pt x="191" y="126"/>
                </a:cubicBezTo>
                <a:cubicBezTo>
                  <a:pt x="193" y="124"/>
                  <a:pt x="194" y="122"/>
                  <a:pt x="195" y="119"/>
                </a:cubicBezTo>
                <a:cubicBezTo>
                  <a:pt x="196" y="118"/>
                  <a:pt x="197" y="119"/>
                  <a:pt x="198" y="117"/>
                </a:cubicBezTo>
                <a:cubicBezTo>
                  <a:pt x="197" y="116"/>
                  <a:pt x="198" y="112"/>
                  <a:pt x="197" y="111"/>
                </a:cubicBezTo>
                <a:cubicBezTo>
                  <a:pt x="186" y="124"/>
                  <a:pt x="174" y="140"/>
                  <a:pt x="167" y="155"/>
                </a:cubicBezTo>
                <a:close/>
                <a:moveTo>
                  <a:pt x="230" y="153"/>
                </a:moveTo>
                <a:cubicBezTo>
                  <a:pt x="236" y="147"/>
                  <a:pt x="243" y="141"/>
                  <a:pt x="248" y="135"/>
                </a:cubicBezTo>
                <a:cubicBezTo>
                  <a:pt x="253" y="129"/>
                  <a:pt x="259" y="124"/>
                  <a:pt x="258" y="117"/>
                </a:cubicBezTo>
                <a:cubicBezTo>
                  <a:pt x="258" y="117"/>
                  <a:pt x="258" y="117"/>
                  <a:pt x="258" y="117"/>
                </a:cubicBezTo>
                <a:cubicBezTo>
                  <a:pt x="254" y="120"/>
                  <a:pt x="252" y="125"/>
                  <a:pt x="247" y="128"/>
                </a:cubicBezTo>
                <a:cubicBezTo>
                  <a:pt x="248" y="129"/>
                  <a:pt x="247" y="129"/>
                  <a:pt x="247" y="130"/>
                </a:cubicBezTo>
                <a:cubicBezTo>
                  <a:pt x="243" y="132"/>
                  <a:pt x="241" y="137"/>
                  <a:pt x="238" y="138"/>
                </a:cubicBezTo>
                <a:cubicBezTo>
                  <a:pt x="238" y="141"/>
                  <a:pt x="237" y="142"/>
                  <a:pt x="235" y="143"/>
                </a:cubicBezTo>
                <a:cubicBezTo>
                  <a:pt x="232" y="149"/>
                  <a:pt x="224" y="151"/>
                  <a:pt x="226" y="159"/>
                </a:cubicBezTo>
                <a:cubicBezTo>
                  <a:pt x="229" y="158"/>
                  <a:pt x="229" y="156"/>
                  <a:pt x="230" y="153"/>
                </a:cubicBezTo>
                <a:close/>
                <a:moveTo>
                  <a:pt x="194" y="125"/>
                </a:moveTo>
                <a:cubicBezTo>
                  <a:pt x="194" y="126"/>
                  <a:pt x="193" y="126"/>
                  <a:pt x="193" y="127"/>
                </a:cubicBezTo>
                <a:cubicBezTo>
                  <a:pt x="186" y="135"/>
                  <a:pt x="180" y="145"/>
                  <a:pt x="173" y="154"/>
                </a:cubicBezTo>
                <a:cubicBezTo>
                  <a:pt x="173" y="156"/>
                  <a:pt x="172" y="157"/>
                  <a:pt x="170" y="158"/>
                </a:cubicBezTo>
                <a:cubicBezTo>
                  <a:pt x="170" y="162"/>
                  <a:pt x="167" y="164"/>
                  <a:pt x="167" y="170"/>
                </a:cubicBezTo>
                <a:cubicBezTo>
                  <a:pt x="179" y="158"/>
                  <a:pt x="188" y="144"/>
                  <a:pt x="198" y="130"/>
                </a:cubicBezTo>
                <a:cubicBezTo>
                  <a:pt x="197" y="128"/>
                  <a:pt x="198" y="123"/>
                  <a:pt x="197" y="122"/>
                </a:cubicBezTo>
                <a:cubicBezTo>
                  <a:pt x="196" y="123"/>
                  <a:pt x="195" y="125"/>
                  <a:pt x="194" y="125"/>
                </a:cubicBezTo>
                <a:close/>
                <a:moveTo>
                  <a:pt x="135" y="123"/>
                </a:moveTo>
                <a:cubicBezTo>
                  <a:pt x="127" y="130"/>
                  <a:pt x="123" y="140"/>
                  <a:pt x="115" y="147"/>
                </a:cubicBezTo>
                <a:cubicBezTo>
                  <a:pt x="113" y="152"/>
                  <a:pt x="108" y="154"/>
                  <a:pt x="107" y="160"/>
                </a:cubicBezTo>
                <a:cubicBezTo>
                  <a:pt x="106" y="160"/>
                  <a:pt x="105" y="160"/>
                  <a:pt x="104" y="161"/>
                </a:cubicBezTo>
                <a:cubicBezTo>
                  <a:pt x="104" y="163"/>
                  <a:pt x="104" y="164"/>
                  <a:pt x="104" y="167"/>
                </a:cubicBezTo>
                <a:cubicBezTo>
                  <a:pt x="108" y="164"/>
                  <a:pt x="109" y="159"/>
                  <a:pt x="114" y="156"/>
                </a:cubicBezTo>
                <a:cubicBezTo>
                  <a:pt x="118" y="149"/>
                  <a:pt x="124" y="144"/>
                  <a:pt x="129" y="137"/>
                </a:cubicBezTo>
                <a:cubicBezTo>
                  <a:pt x="132" y="133"/>
                  <a:pt x="136" y="128"/>
                  <a:pt x="136" y="124"/>
                </a:cubicBezTo>
                <a:cubicBezTo>
                  <a:pt x="136" y="123"/>
                  <a:pt x="136" y="123"/>
                  <a:pt x="135" y="123"/>
                </a:cubicBezTo>
                <a:close/>
                <a:moveTo>
                  <a:pt x="258" y="127"/>
                </a:moveTo>
                <a:cubicBezTo>
                  <a:pt x="253" y="130"/>
                  <a:pt x="251" y="136"/>
                  <a:pt x="246" y="138"/>
                </a:cubicBezTo>
                <a:cubicBezTo>
                  <a:pt x="246" y="141"/>
                  <a:pt x="243" y="142"/>
                  <a:pt x="242" y="145"/>
                </a:cubicBezTo>
                <a:cubicBezTo>
                  <a:pt x="241" y="145"/>
                  <a:pt x="240" y="146"/>
                  <a:pt x="239" y="146"/>
                </a:cubicBezTo>
                <a:cubicBezTo>
                  <a:pt x="239" y="147"/>
                  <a:pt x="238" y="147"/>
                  <a:pt x="239" y="148"/>
                </a:cubicBezTo>
                <a:cubicBezTo>
                  <a:pt x="234" y="152"/>
                  <a:pt x="231" y="158"/>
                  <a:pt x="226" y="163"/>
                </a:cubicBezTo>
                <a:cubicBezTo>
                  <a:pt x="226" y="165"/>
                  <a:pt x="225" y="167"/>
                  <a:pt x="226" y="168"/>
                </a:cubicBezTo>
                <a:cubicBezTo>
                  <a:pt x="237" y="156"/>
                  <a:pt x="248" y="144"/>
                  <a:pt x="258" y="132"/>
                </a:cubicBezTo>
                <a:cubicBezTo>
                  <a:pt x="259" y="130"/>
                  <a:pt x="259" y="129"/>
                  <a:pt x="259" y="126"/>
                </a:cubicBezTo>
                <a:cubicBezTo>
                  <a:pt x="259" y="126"/>
                  <a:pt x="258" y="126"/>
                  <a:pt x="258" y="126"/>
                </a:cubicBezTo>
                <a:cubicBezTo>
                  <a:pt x="258" y="126"/>
                  <a:pt x="258" y="127"/>
                  <a:pt x="258" y="127"/>
                </a:cubicBezTo>
                <a:close/>
                <a:moveTo>
                  <a:pt x="135" y="132"/>
                </a:moveTo>
                <a:cubicBezTo>
                  <a:pt x="127" y="143"/>
                  <a:pt x="119" y="154"/>
                  <a:pt x="109" y="163"/>
                </a:cubicBezTo>
                <a:cubicBezTo>
                  <a:pt x="110" y="165"/>
                  <a:pt x="106" y="167"/>
                  <a:pt x="107" y="169"/>
                </a:cubicBezTo>
                <a:cubicBezTo>
                  <a:pt x="106" y="170"/>
                  <a:pt x="105" y="170"/>
                  <a:pt x="104" y="172"/>
                </a:cubicBezTo>
                <a:cubicBezTo>
                  <a:pt x="105" y="172"/>
                  <a:pt x="104" y="175"/>
                  <a:pt x="105" y="176"/>
                </a:cubicBezTo>
                <a:cubicBezTo>
                  <a:pt x="107" y="176"/>
                  <a:pt x="109" y="175"/>
                  <a:pt x="109" y="172"/>
                </a:cubicBezTo>
                <a:cubicBezTo>
                  <a:pt x="112" y="171"/>
                  <a:pt x="113" y="168"/>
                  <a:pt x="115" y="166"/>
                </a:cubicBezTo>
                <a:cubicBezTo>
                  <a:pt x="116" y="163"/>
                  <a:pt x="119" y="161"/>
                  <a:pt x="121" y="158"/>
                </a:cubicBezTo>
                <a:cubicBezTo>
                  <a:pt x="127" y="151"/>
                  <a:pt x="132" y="144"/>
                  <a:pt x="137" y="137"/>
                </a:cubicBezTo>
                <a:cubicBezTo>
                  <a:pt x="137" y="135"/>
                  <a:pt x="137" y="134"/>
                  <a:pt x="137" y="132"/>
                </a:cubicBezTo>
                <a:cubicBezTo>
                  <a:pt x="136" y="132"/>
                  <a:pt x="136" y="132"/>
                  <a:pt x="135" y="132"/>
                </a:cubicBezTo>
                <a:close/>
                <a:moveTo>
                  <a:pt x="238" y="157"/>
                </a:moveTo>
                <a:cubicBezTo>
                  <a:pt x="238" y="157"/>
                  <a:pt x="238" y="158"/>
                  <a:pt x="238" y="158"/>
                </a:cubicBezTo>
                <a:cubicBezTo>
                  <a:pt x="237" y="159"/>
                  <a:pt x="237" y="160"/>
                  <a:pt x="235" y="160"/>
                </a:cubicBezTo>
                <a:cubicBezTo>
                  <a:pt x="233" y="165"/>
                  <a:pt x="228" y="168"/>
                  <a:pt x="226" y="174"/>
                </a:cubicBezTo>
                <a:cubicBezTo>
                  <a:pt x="228" y="174"/>
                  <a:pt x="226" y="177"/>
                  <a:pt x="227" y="178"/>
                </a:cubicBezTo>
                <a:cubicBezTo>
                  <a:pt x="237" y="165"/>
                  <a:pt x="250" y="153"/>
                  <a:pt x="259" y="140"/>
                </a:cubicBezTo>
                <a:cubicBezTo>
                  <a:pt x="259" y="138"/>
                  <a:pt x="259" y="136"/>
                  <a:pt x="259" y="135"/>
                </a:cubicBezTo>
                <a:cubicBezTo>
                  <a:pt x="251" y="142"/>
                  <a:pt x="246" y="150"/>
                  <a:pt x="238" y="157"/>
                </a:cubicBezTo>
                <a:close/>
                <a:moveTo>
                  <a:pt x="183" y="154"/>
                </a:moveTo>
                <a:cubicBezTo>
                  <a:pt x="181" y="155"/>
                  <a:pt x="181" y="159"/>
                  <a:pt x="178" y="159"/>
                </a:cubicBezTo>
                <a:cubicBezTo>
                  <a:pt x="176" y="164"/>
                  <a:pt x="172" y="166"/>
                  <a:pt x="169" y="171"/>
                </a:cubicBezTo>
                <a:cubicBezTo>
                  <a:pt x="170" y="174"/>
                  <a:pt x="167" y="175"/>
                  <a:pt x="167" y="179"/>
                </a:cubicBezTo>
                <a:cubicBezTo>
                  <a:pt x="171" y="175"/>
                  <a:pt x="175" y="171"/>
                  <a:pt x="178" y="167"/>
                </a:cubicBezTo>
                <a:cubicBezTo>
                  <a:pt x="183" y="161"/>
                  <a:pt x="188" y="154"/>
                  <a:pt x="193" y="148"/>
                </a:cubicBezTo>
                <a:cubicBezTo>
                  <a:pt x="196" y="144"/>
                  <a:pt x="200" y="141"/>
                  <a:pt x="197" y="136"/>
                </a:cubicBezTo>
                <a:cubicBezTo>
                  <a:pt x="192" y="141"/>
                  <a:pt x="187" y="147"/>
                  <a:pt x="183" y="154"/>
                </a:cubicBezTo>
                <a:close/>
                <a:moveTo>
                  <a:pt x="59" y="136"/>
                </a:moveTo>
                <a:cubicBezTo>
                  <a:pt x="52" y="142"/>
                  <a:pt x="47" y="149"/>
                  <a:pt x="41" y="156"/>
                </a:cubicBezTo>
                <a:cubicBezTo>
                  <a:pt x="42" y="159"/>
                  <a:pt x="40" y="161"/>
                  <a:pt x="41" y="163"/>
                </a:cubicBezTo>
                <a:cubicBezTo>
                  <a:pt x="48" y="154"/>
                  <a:pt x="55" y="145"/>
                  <a:pt x="63" y="136"/>
                </a:cubicBezTo>
                <a:cubicBezTo>
                  <a:pt x="62" y="136"/>
                  <a:pt x="60" y="137"/>
                  <a:pt x="59" y="136"/>
                </a:cubicBezTo>
                <a:close/>
                <a:moveTo>
                  <a:pt x="40" y="148"/>
                </a:moveTo>
                <a:cubicBezTo>
                  <a:pt x="41" y="149"/>
                  <a:pt x="41" y="151"/>
                  <a:pt x="41" y="152"/>
                </a:cubicBezTo>
                <a:cubicBezTo>
                  <a:pt x="46" y="147"/>
                  <a:pt x="50" y="142"/>
                  <a:pt x="54" y="137"/>
                </a:cubicBezTo>
                <a:cubicBezTo>
                  <a:pt x="52" y="137"/>
                  <a:pt x="51" y="136"/>
                  <a:pt x="50" y="137"/>
                </a:cubicBezTo>
                <a:cubicBezTo>
                  <a:pt x="47" y="140"/>
                  <a:pt x="43" y="144"/>
                  <a:pt x="40" y="148"/>
                </a:cubicBezTo>
                <a:close/>
                <a:moveTo>
                  <a:pt x="66" y="137"/>
                </a:moveTo>
                <a:cubicBezTo>
                  <a:pt x="62" y="140"/>
                  <a:pt x="60" y="144"/>
                  <a:pt x="56" y="148"/>
                </a:cubicBezTo>
                <a:cubicBezTo>
                  <a:pt x="54" y="151"/>
                  <a:pt x="51" y="153"/>
                  <a:pt x="50" y="155"/>
                </a:cubicBezTo>
                <a:cubicBezTo>
                  <a:pt x="48" y="157"/>
                  <a:pt x="47" y="159"/>
                  <a:pt x="46" y="162"/>
                </a:cubicBezTo>
                <a:cubicBezTo>
                  <a:pt x="43" y="165"/>
                  <a:pt x="40" y="167"/>
                  <a:pt x="41" y="172"/>
                </a:cubicBezTo>
                <a:cubicBezTo>
                  <a:pt x="48" y="166"/>
                  <a:pt x="52" y="159"/>
                  <a:pt x="58" y="153"/>
                </a:cubicBezTo>
                <a:cubicBezTo>
                  <a:pt x="61" y="149"/>
                  <a:pt x="64" y="146"/>
                  <a:pt x="68" y="142"/>
                </a:cubicBezTo>
                <a:cubicBezTo>
                  <a:pt x="68" y="139"/>
                  <a:pt x="71" y="139"/>
                  <a:pt x="70" y="136"/>
                </a:cubicBezTo>
                <a:cubicBezTo>
                  <a:pt x="69" y="136"/>
                  <a:pt x="68" y="137"/>
                  <a:pt x="66" y="137"/>
                </a:cubicBezTo>
                <a:close/>
                <a:moveTo>
                  <a:pt x="39" y="137"/>
                </a:moveTo>
                <a:cubicBezTo>
                  <a:pt x="39" y="139"/>
                  <a:pt x="40" y="142"/>
                  <a:pt x="41" y="144"/>
                </a:cubicBezTo>
                <a:cubicBezTo>
                  <a:pt x="42" y="142"/>
                  <a:pt x="45" y="140"/>
                  <a:pt x="46" y="137"/>
                </a:cubicBezTo>
                <a:cubicBezTo>
                  <a:pt x="44" y="136"/>
                  <a:pt x="41" y="137"/>
                  <a:pt x="39" y="137"/>
                </a:cubicBezTo>
                <a:close/>
                <a:moveTo>
                  <a:pt x="71" y="141"/>
                </a:moveTo>
                <a:cubicBezTo>
                  <a:pt x="67" y="145"/>
                  <a:pt x="64" y="150"/>
                  <a:pt x="60" y="153"/>
                </a:cubicBezTo>
                <a:cubicBezTo>
                  <a:pt x="55" y="162"/>
                  <a:pt x="48" y="166"/>
                  <a:pt x="44" y="175"/>
                </a:cubicBezTo>
                <a:cubicBezTo>
                  <a:pt x="43" y="176"/>
                  <a:pt x="42" y="176"/>
                  <a:pt x="41" y="176"/>
                </a:cubicBezTo>
                <a:cubicBezTo>
                  <a:pt x="42" y="179"/>
                  <a:pt x="41" y="180"/>
                  <a:pt x="42" y="182"/>
                </a:cubicBezTo>
                <a:cubicBezTo>
                  <a:pt x="44" y="180"/>
                  <a:pt x="47" y="178"/>
                  <a:pt x="48" y="174"/>
                </a:cubicBezTo>
                <a:cubicBezTo>
                  <a:pt x="54" y="171"/>
                  <a:pt x="56" y="164"/>
                  <a:pt x="61" y="161"/>
                </a:cubicBezTo>
                <a:cubicBezTo>
                  <a:pt x="63" y="156"/>
                  <a:pt x="68" y="154"/>
                  <a:pt x="69" y="149"/>
                </a:cubicBezTo>
                <a:cubicBezTo>
                  <a:pt x="70" y="149"/>
                  <a:pt x="71" y="148"/>
                  <a:pt x="72" y="148"/>
                </a:cubicBezTo>
                <a:cubicBezTo>
                  <a:pt x="73" y="146"/>
                  <a:pt x="72" y="143"/>
                  <a:pt x="72" y="141"/>
                </a:cubicBezTo>
                <a:cubicBezTo>
                  <a:pt x="71" y="141"/>
                  <a:pt x="71" y="141"/>
                  <a:pt x="71" y="141"/>
                </a:cubicBezTo>
                <a:close/>
                <a:moveTo>
                  <a:pt x="110" y="183"/>
                </a:moveTo>
                <a:cubicBezTo>
                  <a:pt x="112" y="179"/>
                  <a:pt x="115" y="176"/>
                  <a:pt x="118" y="172"/>
                </a:cubicBezTo>
                <a:cubicBezTo>
                  <a:pt x="122" y="167"/>
                  <a:pt x="127" y="161"/>
                  <a:pt x="131" y="156"/>
                </a:cubicBezTo>
                <a:cubicBezTo>
                  <a:pt x="132" y="154"/>
                  <a:pt x="133" y="152"/>
                  <a:pt x="134" y="151"/>
                </a:cubicBezTo>
                <a:cubicBezTo>
                  <a:pt x="136" y="148"/>
                  <a:pt x="139" y="145"/>
                  <a:pt x="136" y="143"/>
                </a:cubicBezTo>
                <a:cubicBezTo>
                  <a:pt x="136" y="144"/>
                  <a:pt x="134" y="144"/>
                  <a:pt x="133" y="145"/>
                </a:cubicBezTo>
                <a:cubicBezTo>
                  <a:pt x="128" y="155"/>
                  <a:pt x="119" y="161"/>
                  <a:pt x="115" y="171"/>
                </a:cubicBezTo>
                <a:cubicBezTo>
                  <a:pt x="111" y="173"/>
                  <a:pt x="109" y="178"/>
                  <a:pt x="106" y="180"/>
                </a:cubicBezTo>
                <a:cubicBezTo>
                  <a:pt x="106" y="182"/>
                  <a:pt x="105" y="186"/>
                  <a:pt x="106" y="188"/>
                </a:cubicBezTo>
                <a:cubicBezTo>
                  <a:pt x="107" y="186"/>
                  <a:pt x="108" y="184"/>
                  <a:pt x="110" y="183"/>
                </a:cubicBezTo>
                <a:close/>
                <a:moveTo>
                  <a:pt x="189" y="157"/>
                </a:moveTo>
                <a:cubicBezTo>
                  <a:pt x="184" y="161"/>
                  <a:pt x="180" y="166"/>
                  <a:pt x="177" y="172"/>
                </a:cubicBezTo>
                <a:cubicBezTo>
                  <a:pt x="173" y="173"/>
                  <a:pt x="171" y="177"/>
                  <a:pt x="170" y="180"/>
                </a:cubicBezTo>
                <a:cubicBezTo>
                  <a:pt x="169" y="180"/>
                  <a:pt x="169" y="180"/>
                  <a:pt x="168" y="181"/>
                </a:cubicBezTo>
                <a:cubicBezTo>
                  <a:pt x="167" y="184"/>
                  <a:pt x="167" y="186"/>
                  <a:pt x="167" y="189"/>
                </a:cubicBezTo>
                <a:cubicBezTo>
                  <a:pt x="175" y="183"/>
                  <a:pt x="179" y="174"/>
                  <a:pt x="185" y="167"/>
                </a:cubicBezTo>
                <a:cubicBezTo>
                  <a:pt x="190" y="162"/>
                  <a:pt x="193" y="155"/>
                  <a:pt x="198" y="150"/>
                </a:cubicBezTo>
                <a:cubicBezTo>
                  <a:pt x="197" y="149"/>
                  <a:pt x="198" y="147"/>
                  <a:pt x="198" y="146"/>
                </a:cubicBezTo>
                <a:cubicBezTo>
                  <a:pt x="198" y="145"/>
                  <a:pt x="198" y="145"/>
                  <a:pt x="197" y="145"/>
                </a:cubicBezTo>
                <a:cubicBezTo>
                  <a:pt x="194" y="149"/>
                  <a:pt x="191" y="152"/>
                  <a:pt x="189" y="157"/>
                </a:cubicBezTo>
                <a:close/>
                <a:moveTo>
                  <a:pt x="227" y="183"/>
                </a:moveTo>
                <a:cubicBezTo>
                  <a:pt x="227" y="187"/>
                  <a:pt x="227" y="188"/>
                  <a:pt x="227" y="191"/>
                </a:cubicBezTo>
                <a:cubicBezTo>
                  <a:pt x="228" y="191"/>
                  <a:pt x="229" y="189"/>
                  <a:pt x="229" y="187"/>
                </a:cubicBezTo>
                <a:cubicBezTo>
                  <a:pt x="233" y="185"/>
                  <a:pt x="236" y="179"/>
                  <a:pt x="239" y="178"/>
                </a:cubicBezTo>
                <a:cubicBezTo>
                  <a:pt x="238" y="175"/>
                  <a:pt x="240" y="175"/>
                  <a:pt x="241" y="174"/>
                </a:cubicBezTo>
                <a:cubicBezTo>
                  <a:pt x="244" y="171"/>
                  <a:pt x="248" y="165"/>
                  <a:pt x="251" y="162"/>
                </a:cubicBezTo>
                <a:cubicBezTo>
                  <a:pt x="254" y="158"/>
                  <a:pt x="262" y="153"/>
                  <a:pt x="259" y="146"/>
                </a:cubicBezTo>
                <a:cubicBezTo>
                  <a:pt x="246" y="157"/>
                  <a:pt x="237" y="170"/>
                  <a:pt x="227" y="183"/>
                </a:cubicBezTo>
                <a:close/>
                <a:moveTo>
                  <a:pt x="41" y="187"/>
                </a:moveTo>
                <a:cubicBezTo>
                  <a:pt x="42" y="189"/>
                  <a:pt x="42" y="189"/>
                  <a:pt x="41" y="191"/>
                </a:cubicBezTo>
                <a:cubicBezTo>
                  <a:pt x="44" y="191"/>
                  <a:pt x="43" y="188"/>
                  <a:pt x="45" y="188"/>
                </a:cubicBezTo>
                <a:cubicBezTo>
                  <a:pt x="52" y="177"/>
                  <a:pt x="62" y="169"/>
                  <a:pt x="70" y="159"/>
                </a:cubicBezTo>
                <a:cubicBezTo>
                  <a:pt x="70" y="157"/>
                  <a:pt x="71" y="156"/>
                  <a:pt x="72" y="155"/>
                </a:cubicBezTo>
                <a:cubicBezTo>
                  <a:pt x="72" y="154"/>
                  <a:pt x="73" y="151"/>
                  <a:pt x="71" y="151"/>
                </a:cubicBezTo>
                <a:cubicBezTo>
                  <a:pt x="61" y="163"/>
                  <a:pt x="51" y="175"/>
                  <a:pt x="41" y="187"/>
                </a:cubicBezTo>
                <a:close/>
                <a:moveTo>
                  <a:pt x="130" y="159"/>
                </a:moveTo>
                <a:cubicBezTo>
                  <a:pt x="128" y="164"/>
                  <a:pt x="123" y="166"/>
                  <a:pt x="122" y="171"/>
                </a:cubicBezTo>
                <a:cubicBezTo>
                  <a:pt x="117" y="175"/>
                  <a:pt x="115" y="182"/>
                  <a:pt x="109" y="186"/>
                </a:cubicBezTo>
                <a:cubicBezTo>
                  <a:pt x="109" y="189"/>
                  <a:pt x="108" y="191"/>
                  <a:pt x="105" y="192"/>
                </a:cubicBezTo>
                <a:cubicBezTo>
                  <a:pt x="106" y="194"/>
                  <a:pt x="106" y="195"/>
                  <a:pt x="106" y="196"/>
                </a:cubicBezTo>
                <a:cubicBezTo>
                  <a:pt x="109" y="196"/>
                  <a:pt x="110" y="193"/>
                  <a:pt x="111" y="191"/>
                </a:cubicBezTo>
                <a:cubicBezTo>
                  <a:pt x="115" y="187"/>
                  <a:pt x="118" y="182"/>
                  <a:pt x="122" y="178"/>
                </a:cubicBezTo>
                <a:cubicBezTo>
                  <a:pt x="124" y="174"/>
                  <a:pt x="127" y="170"/>
                  <a:pt x="130" y="167"/>
                </a:cubicBezTo>
                <a:cubicBezTo>
                  <a:pt x="134" y="163"/>
                  <a:pt x="138" y="159"/>
                  <a:pt x="137" y="153"/>
                </a:cubicBezTo>
                <a:cubicBezTo>
                  <a:pt x="136" y="153"/>
                  <a:pt x="136" y="152"/>
                  <a:pt x="136" y="152"/>
                </a:cubicBezTo>
                <a:cubicBezTo>
                  <a:pt x="134" y="155"/>
                  <a:pt x="133" y="158"/>
                  <a:pt x="130" y="159"/>
                </a:cubicBezTo>
                <a:close/>
                <a:moveTo>
                  <a:pt x="188" y="167"/>
                </a:moveTo>
                <a:cubicBezTo>
                  <a:pt x="186" y="168"/>
                  <a:pt x="185" y="168"/>
                  <a:pt x="185" y="170"/>
                </a:cubicBezTo>
                <a:cubicBezTo>
                  <a:pt x="184" y="170"/>
                  <a:pt x="184" y="171"/>
                  <a:pt x="183" y="171"/>
                </a:cubicBezTo>
                <a:cubicBezTo>
                  <a:pt x="180" y="177"/>
                  <a:pt x="176" y="183"/>
                  <a:pt x="172" y="189"/>
                </a:cubicBezTo>
                <a:cubicBezTo>
                  <a:pt x="171" y="189"/>
                  <a:pt x="171" y="189"/>
                  <a:pt x="170" y="189"/>
                </a:cubicBezTo>
                <a:cubicBezTo>
                  <a:pt x="169" y="192"/>
                  <a:pt x="166" y="194"/>
                  <a:pt x="167" y="200"/>
                </a:cubicBezTo>
                <a:cubicBezTo>
                  <a:pt x="170" y="200"/>
                  <a:pt x="170" y="196"/>
                  <a:pt x="172" y="196"/>
                </a:cubicBezTo>
                <a:cubicBezTo>
                  <a:pt x="180" y="185"/>
                  <a:pt x="188" y="174"/>
                  <a:pt x="196" y="163"/>
                </a:cubicBezTo>
                <a:cubicBezTo>
                  <a:pt x="196" y="163"/>
                  <a:pt x="197" y="163"/>
                  <a:pt x="198" y="163"/>
                </a:cubicBezTo>
                <a:cubicBezTo>
                  <a:pt x="198" y="159"/>
                  <a:pt x="199" y="157"/>
                  <a:pt x="198" y="155"/>
                </a:cubicBezTo>
                <a:cubicBezTo>
                  <a:pt x="194" y="158"/>
                  <a:pt x="190" y="162"/>
                  <a:pt x="188" y="167"/>
                </a:cubicBezTo>
                <a:close/>
                <a:moveTo>
                  <a:pt x="250" y="165"/>
                </a:moveTo>
                <a:cubicBezTo>
                  <a:pt x="249" y="167"/>
                  <a:pt x="246" y="169"/>
                  <a:pt x="245" y="171"/>
                </a:cubicBezTo>
                <a:cubicBezTo>
                  <a:pt x="241" y="175"/>
                  <a:pt x="239" y="179"/>
                  <a:pt x="236" y="183"/>
                </a:cubicBezTo>
                <a:cubicBezTo>
                  <a:pt x="233" y="186"/>
                  <a:pt x="230" y="189"/>
                  <a:pt x="229" y="194"/>
                </a:cubicBezTo>
                <a:cubicBezTo>
                  <a:pt x="229" y="194"/>
                  <a:pt x="228" y="195"/>
                  <a:pt x="227" y="195"/>
                </a:cubicBezTo>
                <a:cubicBezTo>
                  <a:pt x="228" y="197"/>
                  <a:pt x="227" y="199"/>
                  <a:pt x="228" y="201"/>
                </a:cubicBezTo>
                <a:cubicBezTo>
                  <a:pt x="239" y="189"/>
                  <a:pt x="249" y="174"/>
                  <a:pt x="260" y="162"/>
                </a:cubicBezTo>
                <a:cubicBezTo>
                  <a:pt x="260" y="160"/>
                  <a:pt x="261" y="157"/>
                  <a:pt x="259" y="156"/>
                </a:cubicBezTo>
                <a:cubicBezTo>
                  <a:pt x="257" y="159"/>
                  <a:pt x="254" y="163"/>
                  <a:pt x="250" y="165"/>
                </a:cubicBezTo>
                <a:close/>
                <a:moveTo>
                  <a:pt x="45" y="193"/>
                </a:moveTo>
                <a:cubicBezTo>
                  <a:pt x="45" y="193"/>
                  <a:pt x="43" y="193"/>
                  <a:pt x="43" y="194"/>
                </a:cubicBezTo>
                <a:cubicBezTo>
                  <a:pt x="43" y="194"/>
                  <a:pt x="43" y="196"/>
                  <a:pt x="41" y="196"/>
                </a:cubicBezTo>
                <a:cubicBezTo>
                  <a:pt x="42" y="198"/>
                  <a:pt x="41" y="200"/>
                  <a:pt x="42" y="201"/>
                </a:cubicBezTo>
                <a:cubicBezTo>
                  <a:pt x="52" y="189"/>
                  <a:pt x="63" y="178"/>
                  <a:pt x="72" y="166"/>
                </a:cubicBezTo>
                <a:cubicBezTo>
                  <a:pt x="72" y="163"/>
                  <a:pt x="72" y="161"/>
                  <a:pt x="72" y="160"/>
                </a:cubicBezTo>
                <a:cubicBezTo>
                  <a:pt x="63" y="171"/>
                  <a:pt x="52" y="180"/>
                  <a:pt x="45" y="193"/>
                </a:cubicBezTo>
                <a:close/>
                <a:moveTo>
                  <a:pt x="136" y="163"/>
                </a:moveTo>
                <a:cubicBezTo>
                  <a:pt x="134" y="166"/>
                  <a:pt x="132" y="168"/>
                  <a:pt x="129" y="170"/>
                </a:cubicBezTo>
                <a:cubicBezTo>
                  <a:pt x="129" y="172"/>
                  <a:pt x="128" y="173"/>
                  <a:pt x="127" y="173"/>
                </a:cubicBezTo>
                <a:cubicBezTo>
                  <a:pt x="126" y="176"/>
                  <a:pt x="124" y="177"/>
                  <a:pt x="122" y="179"/>
                </a:cubicBezTo>
                <a:cubicBezTo>
                  <a:pt x="120" y="185"/>
                  <a:pt x="113" y="190"/>
                  <a:pt x="110" y="197"/>
                </a:cubicBezTo>
                <a:cubicBezTo>
                  <a:pt x="108" y="198"/>
                  <a:pt x="106" y="201"/>
                  <a:pt x="107" y="203"/>
                </a:cubicBezTo>
                <a:cubicBezTo>
                  <a:pt x="109" y="202"/>
                  <a:pt x="110" y="200"/>
                  <a:pt x="111" y="198"/>
                </a:cubicBezTo>
                <a:cubicBezTo>
                  <a:pt x="121" y="188"/>
                  <a:pt x="128" y="177"/>
                  <a:pt x="137" y="168"/>
                </a:cubicBezTo>
                <a:cubicBezTo>
                  <a:pt x="137" y="166"/>
                  <a:pt x="138" y="164"/>
                  <a:pt x="136" y="163"/>
                </a:cubicBezTo>
                <a:close/>
                <a:moveTo>
                  <a:pt x="188" y="177"/>
                </a:moveTo>
                <a:cubicBezTo>
                  <a:pt x="188" y="178"/>
                  <a:pt x="187" y="178"/>
                  <a:pt x="187" y="179"/>
                </a:cubicBezTo>
                <a:cubicBezTo>
                  <a:pt x="185" y="179"/>
                  <a:pt x="186" y="181"/>
                  <a:pt x="185" y="182"/>
                </a:cubicBezTo>
                <a:cubicBezTo>
                  <a:pt x="184" y="183"/>
                  <a:pt x="183" y="183"/>
                  <a:pt x="182" y="184"/>
                </a:cubicBezTo>
                <a:cubicBezTo>
                  <a:pt x="182" y="185"/>
                  <a:pt x="182" y="186"/>
                  <a:pt x="182" y="186"/>
                </a:cubicBezTo>
                <a:cubicBezTo>
                  <a:pt x="181" y="187"/>
                  <a:pt x="179" y="188"/>
                  <a:pt x="179" y="189"/>
                </a:cubicBezTo>
                <a:cubicBezTo>
                  <a:pt x="179" y="189"/>
                  <a:pt x="179" y="190"/>
                  <a:pt x="179" y="190"/>
                </a:cubicBezTo>
                <a:cubicBezTo>
                  <a:pt x="178" y="191"/>
                  <a:pt x="177" y="191"/>
                  <a:pt x="177" y="192"/>
                </a:cubicBezTo>
                <a:cubicBezTo>
                  <a:pt x="176" y="192"/>
                  <a:pt x="177" y="193"/>
                  <a:pt x="177" y="193"/>
                </a:cubicBezTo>
                <a:cubicBezTo>
                  <a:pt x="176" y="193"/>
                  <a:pt x="175" y="193"/>
                  <a:pt x="175" y="194"/>
                </a:cubicBezTo>
                <a:cubicBezTo>
                  <a:pt x="174" y="195"/>
                  <a:pt x="174" y="196"/>
                  <a:pt x="174" y="197"/>
                </a:cubicBezTo>
                <a:cubicBezTo>
                  <a:pt x="170" y="202"/>
                  <a:pt x="165" y="205"/>
                  <a:pt x="168" y="211"/>
                </a:cubicBezTo>
                <a:cubicBezTo>
                  <a:pt x="174" y="206"/>
                  <a:pt x="178" y="197"/>
                  <a:pt x="184" y="191"/>
                </a:cubicBezTo>
                <a:cubicBezTo>
                  <a:pt x="184" y="190"/>
                  <a:pt x="186" y="190"/>
                  <a:pt x="186" y="189"/>
                </a:cubicBezTo>
                <a:cubicBezTo>
                  <a:pt x="186" y="189"/>
                  <a:pt x="186" y="188"/>
                  <a:pt x="186" y="187"/>
                </a:cubicBezTo>
                <a:cubicBezTo>
                  <a:pt x="190" y="181"/>
                  <a:pt x="200" y="176"/>
                  <a:pt x="199" y="166"/>
                </a:cubicBezTo>
                <a:cubicBezTo>
                  <a:pt x="198" y="166"/>
                  <a:pt x="198" y="166"/>
                  <a:pt x="198" y="166"/>
                </a:cubicBezTo>
                <a:cubicBezTo>
                  <a:pt x="194" y="169"/>
                  <a:pt x="192" y="174"/>
                  <a:pt x="188" y="177"/>
                </a:cubicBezTo>
                <a:close/>
                <a:moveTo>
                  <a:pt x="246" y="182"/>
                </a:moveTo>
                <a:cubicBezTo>
                  <a:pt x="245" y="183"/>
                  <a:pt x="244" y="183"/>
                  <a:pt x="244" y="184"/>
                </a:cubicBezTo>
                <a:cubicBezTo>
                  <a:pt x="243" y="184"/>
                  <a:pt x="243" y="186"/>
                  <a:pt x="243" y="186"/>
                </a:cubicBezTo>
                <a:cubicBezTo>
                  <a:pt x="241" y="190"/>
                  <a:pt x="237" y="191"/>
                  <a:pt x="235" y="194"/>
                </a:cubicBezTo>
                <a:cubicBezTo>
                  <a:pt x="235" y="195"/>
                  <a:pt x="235" y="196"/>
                  <a:pt x="234" y="196"/>
                </a:cubicBezTo>
                <a:cubicBezTo>
                  <a:pt x="233" y="198"/>
                  <a:pt x="230" y="200"/>
                  <a:pt x="229" y="203"/>
                </a:cubicBezTo>
                <a:cubicBezTo>
                  <a:pt x="228" y="203"/>
                  <a:pt x="230" y="203"/>
                  <a:pt x="229" y="204"/>
                </a:cubicBezTo>
                <a:cubicBezTo>
                  <a:pt x="229" y="205"/>
                  <a:pt x="228" y="205"/>
                  <a:pt x="227" y="206"/>
                </a:cubicBezTo>
                <a:cubicBezTo>
                  <a:pt x="228" y="208"/>
                  <a:pt x="228" y="211"/>
                  <a:pt x="228" y="213"/>
                </a:cubicBezTo>
                <a:cubicBezTo>
                  <a:pt x="235" y="207"/>
                  <a:pt x="239" y="198"/>
                  <a:pt x="247" y="192"/>
                </a:cubicBezTo>
                <a:cubicBezTo>
                  <a:pt x="250" y="186"/>
                  <a:pt x="255" y="182"/>
                  <a:pt x="259" y="176"/>
                </a:cubicBezTo>
                <a:cubicBezTo>
                  <a:pt x="260" y="176"/>
                  <a:pt x="261" y="178"/>
                  <a:pt x="261" y="177"/>
                </a:cubicBezTo>
                <a:cubicBezTo>
                  <a:pt x="260" y="174"/>
                  <a:pt x="262" y="168"/>
                  <a:pt x="260" y="166"/>
                </a:cubicBezTo>
                <a:cubicBezTo>
                  <a:pt x="255" y="171"/>
                  <a:pt x="250" y="176"/>
                  <a:pt x="246" y="182"/>
                </a:cubicBezTo>
                <a:close/>
                <a:moveTo>
                  <a:pt x="70" y="173"/>
                </a:moveTo>
                <a:cubicBezTo>
                  <a:pt x="69" y="173"/>
                  <a:pt x="68" y="174"/>
                  <a:pt x="67" y="174"/>
                </a:cubicBezTo>
                <a:cubicBezTo>
                  <a:pt x="67" y="175"/>
                  <a:pt x="67" y="175"/>
                  <a:pt x="67" y="176"/>
                </a:cubicBezTo>
                <a:cubicBezTo>
                  <a:pt x="66" y="178"/>
                  <a:pt x="63" y="180"/>
                  <a:pt x="61" y="182"/>
                </a:cubicBezTo>
                <a:cubicBezTo>
                  <a:pt x="58" y="186"/>
                  <a:pt x="55" y="190"/>
                  <a:pt x="51" y="194"/>
                </a:cubicBezTo>
                <a:cubicBezTo>
                  <a:pt x="49" y="196"/>
                  <a:pt x="47" y="198"/>
                  <a:pt x="46" y="200"/>
                </a:cubicBezTo>
                <a:cubicBezTo>
                  <a:pt x="45" y="201"/>
                  <a:pt x="45" y="202"/>
                  <a:pt x="45" y="203"/>
                </a:cubicBezTo>
                <a:cubicBezTo>
                  <a:pt x="44" y="204"/>
                  <a:pt x="43" y="204"/>
                  <a:pt x="42" y="205"/>
                </a:cubicBezTo>
                <a:cubicBezTo>
                  <a:pt x="41" y="207"/>
                  <a:pt x="42" y="209"/>
                  <a:pt x="42" y="211"/>
                </a:cubicBezTo>
                <a:cubicBezTo>
                  <a:pt x="54" y="201"/>
                  <a:pt x="63" y="188"/>
                  <a:pt x="73" y="176"/>
                </a:cubicBezTo>
                <a:cubicBezTo>
                  <a:pt x="73" y="174"/>
                  <a:pt x="73" y="172"/>
                  <a:pt x="72" y="170"/>
                </a:cubicBezTo>
                <a:cubicBezTo>
                  <a:pt x="71" y="171"/>
                  <a:pt x="71" y="172"/>
                  <a:pt x="70" y="173"/>
                </a:cubicBezTo>
                <a:close/>
                <a:moveTo>
                  <a:pt x="114" y="198"/>
                </a:moveTo>
                <a:cubicBezTo>
                  <a:pt x="114" y="199"/>
                  <a:pt x="110" y="203"/>
                  <a:pt x="109" y="207"/>
                </a:cubicBezTo>
                <a:cubicBezTo>
                  <a:pt x="107" y="208"/>
                  <a:pt x="105" y="210"/>
                  <a:pt x="107" y="214"/>
                </a:cubicBezTo>
                <a:cubicBezTo>
                  <a:pt x="117" y="201"/>
                  <a:pt x="128" y="188"/>
                  <a:pt x="138" y="174"/>
                </a:cubicBezTo>
                <a:cubicBezTo>
                  <a:pt x="138" y="174"/>
                  <a:pt x="138" y="172"/>
                  <a:pt x="137" y="172"/>
                </a:cubicBezTo>
                <a:cubicBezTo>
                  <a:pt x="128" y="179"/>
                  <a:pt x="123" y="189"/>
                  <a:pt x="114" y="198"/>
                </a:cubicBezTo>
                <a:close/>
                <a:moveTo>
                  <a:pt x="168" y="214"/>
                </a:moveTo>
                <a:cubicBezTo>
                  <a:pt x="169" y="215"/>
                  <a:pt x="169" y="216"/>
                  <a:pt x="169" y="217"/>
                </a:cubicBezTo>
                <a:cubicBezTo>
                  <a:pt x="167" y="217"/>
                  <a:pt x="168" y="219"/>
                  <a:pt x="168" y="221"/>
                </a:cubicBezTo>
                <a:cubicBezTo>
                  <a:pt x="172" y="218"/>
                  <a:pt x="176" y="213"/>
                  <a:pt x="179" y="207"/>
                </a:cubicBezTo>
                <a:cubicBezTo>
                  <a:pt x="184" y="202"/>
                  <a:pt x="189" y="196"/>
                  <a:pt x="193" y="191"/>
                </a:cubicBezTo>
                <a:cubicBezTo>
                  <a:pt x="196" y="187"/>
                  <a:pt x="201" y="182"/>
                  <a:pt x="198" y="177"/>
                </a:cubicBezTo>
                <a:cubicBezTo>
                  <a:pt x="192" y="181"/>
                  <a:pt x="189" y="188"/>
                  <a:pt x="184" y="193"/>
                </a:cubicBezTo>
                <a:cubicBezTo>
                  <a:pt x="180" y="200"/>
                  <a:pt x="173" y="207"/>
                  <a:pt x="168" y="214"/>
                </a:cubicBezTo>
                <a:close/>
                <a:moveTo>
                  <a:pt x="228" y="217"/>
                </a:moveTo>
                <a:cubicBezTo>
                  <a:pt x="228" y="219"/>
                  <a:pt x="227" y="221"/>
                  <a:pt x="228" y="224"/>
                </a:cubicBezTo>
                <a:cubicBezTo>
                  <a:pt x="234" y="216"/>
                  <a:pt x="240" y="209"/>
                  <a:pt x="247" y="203"/>
                </a:cubicBezTo>
                <a:cubicBezTo>
                  <a:pt x="248" y="201"/>
                  <a:pt x="249" y="199"/>
                  <a:pt x="251" y="198"/>
                </a:cubicBezTo>
                <a:cubicBezTo>
                  <a:pt x="255" y="193"/>
                  <a:pt x="263" y="187"/>
                  <a:pt x="260" y="179"/>
                </a:cubicBezTo>
                <a:cubicBezTo>
                  <a:pt x="249" y="192"/>
                  <a:pt x="237" y="202"/>
                  <a:pt x="228" y="217"/>
                </a:cubicBezTo>
                <a:close/>
                <a:moveTo>
                  <a:pt x="137" y="180"/>
                </a:moveTo>
                <a:cubicBezTo>
                  <a:pt x="132" y="185"/>
                  <a:pt x="127" y="193"/>
                  <a:pt x="121" y="199"/>
                </a:cubicBezTo>
                <a:cubicBezTo>
                  <a:pt x="120" y="201"/>
                  <a:pt x="117" y="205"/>
                  <a:pt x="114" y="206"/>
                </a:cubicBezTo>
                <a:cubicBezTo>
                  <a:pt x="113" y="210"/>
                  <a:pt x="109" y="214"/>
                  <a:pt x="107" y="218"/>
                </a:cubicBezTo>
                <a:cubicBezTo>
                  <a:pt x="107" y="218"/>
                  <a:pt x="106" y="218"/>
                  <a:pt x="106" y="218"/>
                </a:cubicBezTo>
                <a:cubicBezTo>
                  <a:pt x="106" y="220"/>
                  <a:pt x="106" y="221"/>
                  <a:pt x="106" y="223"/>
                </a:cubicBezTo>
                <a:cubicBezTo>
                  <a:pt x="118" y="211"/>
                  <a:pt x="128" y="198"/>
                  <a:pt x="138" y="185"/>
                </a:cubicBezTo>
                <a:cubicBezTo>
                  <a:pt x="138" y="183"/>
                  <a:pt x="139" y="182"/>
                  <a:pt x="139" y="180"/>
                </a:cubicBezTo>
                <a:cubicBezTo>
                  <a:pt x="138" y="180"/>
                  <a:pt x="138" y="180"/>
                  <a:pt x="137" y="180"/>
                </a:cubicBezTo>
                <a:close/>
                <a:moveTo>
                  <a:pt x="60" y="195"/>
                </a:moveTo>
                <a:cubicBezTo>
                  <a:pt x="55" y="203"/>
                  <a:pt x="49" y="207"/>
                  <a:pt x="44" y="214"/>
                </a:cubicBezTo>
                <a:cubicBezTo>
                  <a:pt x="44" y="214"/>
                  <a:pt x="42" y="214"/>
                  <a:pt x="43" y="215"/>
                </a:cubicBezTo>
                <a:cubicBezTo>
                  <a:pt x="42" y="216"/>
                  <a:pt x="43" y="219"/>
                  <a:pt x="42" y="220"/>
                </a:cubicBezTo>
                <a:cubicBezTo>
                  <a:pt x="49" y="213"/>
                  <a:pt x="57" y="205"/>
                  <a:pt x="64" y="197"/>
                </a:cubicBezTo>
                <a:cubicBezTo>
                  <a:pt x="67" y="193"/>
                  <a:pt x="70" y="189"/>
                  <a:pt x="73" y="185"/>
                </a:cubicBezTo>
                <a:cubicBezTo>
                  <a:pt x="73" y="184"/>
                  <a:pt x="73" y="182"/>
                  <a:pt x="73" y="181"/>
                </a:cubicBezTo>
                <a:cubicBezTo>
                  <a:pt x="73" y="181"/>
                  <a:pt x="73" y="181"/>
                  <a:pt x="72" y="181"/>
                </a:cubicBezTo>
                <a:cubicBezTo>
                  <a:pt x="68" y="185"/>
                  <a:pt x="65" y="191"/>
                  <a:pt x="60" y="195"/>
                </a:cubicBezTo>
                <a:close/>
                <a:moveTo>
                  <a:pt x="197" y="190"/>
                </a:moveTo>
                <a:cubicBezTo>
                  <a:pt x="191" y="195"/>
                  <a:pt x="188" y="201"/>
                  <a:pt x="182" y="207"/>
                </a:cubicBezTo>
                <a:cubicBezTo>
                  <a:pt x="182" y="207"/>
                  <a:pt x="182" y="207"/>
                  <a:pt x="182" y="208"/>
                </a:cubicBezTo>
                <a:cubicBezTo>
                  <a:pt x="181" y="208"/>
                  <a:pt x="180" y="210"/>
                  <a:pt x="180" y="211"/>
                </a:cubicBezTo>
                <a:cubicBezTo>
                  <a:pt x="176" y="213"/>
                  <a:pt x="177" y="217"/>
                  <a:pt x="173" y="218"/>
                </a:cubicBezTo>
                <a:cubicBezTo>
                  <a:pt x="174" y="222"/>
                  <a:pt x="170" y="224"/>
                  <a:pt x="168" y="222"/>
                </a:cubicBezTo>
                <a:cubicBezTo>
                  <a:pt x="168" y="228"/>
                  <a:pt x="168" y="233"/>
                  <a:pt x="169" y="239"/>
                </a:cubicBezTo>
                <a:cubicBezTo>
                  <a:pt x="179" y="229"/>
                  <a:pt x="189" y="218"/>
                  <a:pt x="197" y="205"/>
                </a:cubicBezTo>
                <a:cubicBezTo>
                  <a:pt x="198" y="205"/>
                  <a:pt x="198" y="204"/>
                  <a:pt x="199" y="205"/>
                </a:cubicBezTo>
                <a:cubicBezTo>
                  <a:pt x="199" y="202"/>
                  <a:pt x="200" y="199"/>
                  <a:pt x="199" y="197"/>
                </a:cubicBezTo>
                <a:cubicBezTo>
                  <a:pt x="198" y="198"/>
                  <a:pt x="198" y="198"/>
                  <a:pt x="197" y="198"/>
                </a:cubicBezTo>
                <a:cubicBezTo>
                  <a:pt x="194" y="205"/>
                  <a:pt x="188" y="208"/>
                  <a:pt x="185" y="215"/>
                </a:cubicBezTo>
                <a:cubicBezTo>
                  <a:pt x="180" y="218"/>
                  <a:pt x="178" y="224"/>
                  <a:pt x="173" y="227"/>
                </a:cubicBezTo>
                <a:cubicBezTo>
                  <a:pt x="173" y="229"/>
                  <a:pt x="173" y="229"/>
                  <a:pt x="173" y="230"/>
                </a:cubicBezTo>
                <a:cubicBezTo>
                  <a:pt x="172" y="230"/>
                  <a:pt x="171" y="232"/>
                  <a:pt x="170" y="232"/>
                </a:cubicBezTo>
                <a:cubicBezTo>
                  <a:pt x="170" y="231"/>
                  <a:pt x="170" y="231"/>
                  <a:pt x="169" y="230"/>
                </a:cubicBezTo>
                <a:cubicBezTo>
                  <a:pt x="178" y="217"/>
                  <a:pt x="189" y="207"/>
                  <a:pt x="198" y="195"/>
                </a:cubicBezTo>
                <a:cubicBezTo>
                  <a:pt x="198" y="196"/>
                  <a:pt x="200" y="191"/>
                  <a:pt x="199" y="188"/>
                </a:cubicBezTo>
                <a:cubicBezTo>
                  <a:pt x="198" y="188"/>
                  <a:pt x="198" y="188"/>
                  <a:pt x="197" y="188"/>
                </a:cubicBezTo>
                <a:cubicBezTo>
                  <a:pt x="197" y="189"/>
                  <a:pt x="197" y="189"/>
                  <a:pt x="197" y="190"/>
                </a:cubicBezTo>
                <a:close/>
                <a:moveTo>
                  <a:pt x="63" y="199"/>
                </a:moveTo>
                <a:cubicBezTo>
                  <a:pt x="63" y="200"/>
                  <a:pt x="63" y="201"/>
                  <a:pt x="62" y="201"/>
                </a:cubicBezTo>
                <a:cubicBezTo>
                  <a:pt x="58" y="207"/>
                  <a:pt x="51" y="213"/>
                  <a:pt x="47" y="218"/>
                </a:cubicBezTo>
                <a:cubicBezTo>
                  <a:pt x="47" y="219"/>
                  <a:pt x="47" y="220"/>
                  <a:pt x="47" y="220"/>
                </a:cubicBezTo>
                <a:cubicBezTo>
                  <a:pt x="46" y="221"/>
                  <a:pt x="44" y="222"/>
                  <a:pt x="43" y="224"/>
                </a:cubicBezTo>
                <a:cubicBezTo>
                  <a:pt x="43" y="224"/>
                  <a:pt x="42" y="227"/>
                  <a:pt x="42" y="227"/>
                </a:cubicBezTo>
                <a:cubicBezTo>
                  <a:pt x="42" y="227"/>
                  <a:pt x="43" y="229"/>
                  <a:pt x="42" y="229"/>
                </a:cubicBezTo>
                <a:cubicBezTo>
                  <a:pt x="44" y="227"/>
                  <a:pt x="46" y="225"/>
                  <a:pt x="49" y="223"/>
                </a:cubicBezTo>
                <a:cubicBezTo>
                  <a:pt x="51" y="221"/>
                  <a:pt x="52" y="218"/>
                  <a:pt x="54" y="216"/>
                </a:cubicBezTo>
                <a:cubicBezTo>
                  <a:pt x="54" y="216"/>
                  <a:pt x="55" y="216"/>
                  <a:pt x="56" y="215"/>
                </a:cubicBezTo>
                <a:cubicBezTo>
                  <a:pt x="57" y="214"/>
                  <a:pt x="58" y="212"/>
                  <a:pt x="59" y="211"/>
                </a:cubicBezTo>
                <a:cubicBezTo>
                  <a:pt x="61" y="208"/>
                  <a:pt x="63" y="207"/>
                  <a:pt x="66" y="204"/>
                </a:cubicBezTo>
                <a:cubicBezTo>
                  <a:pt x="69" y="200"/>
                  <a:pt x="75" y="193"/>
                  <a:pt x="72" y="190"/>
                </a:cubicBezTo>
                <a:cubicBezTo>
                  <a:pt x="70" y="193"/>
                  <a:pt x="66" y="196"/>
                  <a:pt x="63" y="199"/>
                </a:cubicBezTo>
                <a:close/>
                <a:moveTo>
                  <a:pt x="237" y="215"/>
                </a:moveTo>
                <a:cubicBezTo>
                  <a:pt x="236" y="215"/>
                  <a:pt x="237" y="216"/>
                  <a:pt x="236" y="217"/>
                </a:cubicBezTo>
                <a:cubicBezTo>
                  <a:pt x="235" y="218"/>
                  <a:pt x="232" y="219"/>
                  <a:pt x="233" y="221"/>
                </a:cubicBezTo>
                <a:cubicBezTo>
                  <a:pt x="230" y="222"/>
                  <a:pt x="230" y="226"/>
                  <a:pt x="228" y="227"/>
                </a:cubicBezTo>
                <a:cubicBezTo>
                  <a:pt x="228" y="230"/>
                  <a:pt x="229" y="233"/>
                  <a:pt x="229" y="236"/>
                </a:cubicBezTo>
                <a:cubicBezTo>
                  <a:pt x="233" y="235"/>
                  <a:pt x="233" y="231"/>
                  <a:pt x="236" y="230"/>
                </a:cubicBezTo>
                <a:cubicBezTo>
                  <a:pt x="235" y="228"/>
                  <a:pt x="239" y="224"/>
                  <a:pt x="240" y="224"/>
                </a:cubicBezTo>
                <a:cubicBezTo>
                  <a:pt x="241" y="221"/>
                  <a:pt x="243" y="220"/>
                  <a:pt x="244" y="218"/>
                </a:cubicBezTo>
                <a:cubicBezTo>
                  <a:pt x="244" y="218"/>
                  <a:pt x="244" y="218"/>
                  <a:pt x="244" y="217"/>
                </a:cubicBezTo>
                <a:cubicBezTo>
                  <a:pt x="249" y="213"/>
                  <a:pt x="253" y="208"/>
                  <a:pt x="256" y="203"/>
                </a:cubicBezTo>
                <a:cubicBezTo>
                  <a:pt x="259" y="200"/>
                  <a:pt x="263" y="197"/>
                  <a:pt x="261" y="190"/>
                </a:cubicBezTo>
                <a:cubicBezTo>
                  <a:pt x="255" y="195"/>
                  <a:pt x="250" y="201"/>
                  <a:pt x="245" y="206"/>
                </a:cubicBezTo>
                <a:cubicBezTo>
                  <a:pt x="245" y="206"/>
                  <a:pt x="246" y="206"/>
                  <a:pt x="245" y="205"/>
                </a:cubicBezTo>
                <a:cubicBezTo>
                  <a:pt x="245" y="206"/>
                  <a:pt x="245" y="207"/>
                  <a:pt x="244" y="207"/>
                </a:cubicBezTo>
                <a:cubicBezTo>
                  <a:pt x="244" y="207"/>
                  <a:pt x="245" y="207"/>
                  <a:pt x="244" y="206"/>
                </a:cubicBezTo>
                <a:cubicBezTo>
                  <a:pt x="244" y="207"/>
                  <a:pt x="242" y="207"/>
                  <a:pt x="242" y="208"/>
                </a:cubicBezTo>
                <a:cubicBezTo>
                  <a:pt x="243" y="209"/>
                  <a:pt x="243" y="208"/>
                  <a:pt x="244" y="208"/>
                </a:cubicBezTo>
                <a:cubicBezTo>
                  <a:pt x="243" y="211"/>
                  <a:pt x="239" y="212"/>
                  <a:pt x="237" y="215"/>
                </a:cubicBezTo>
                <a:close/>
                <a:moveTo>
                  <a:pt x="129" y="199"/>
                </a:moveTo>
                <a:cubicBezTo>
                  <a:pt x="127" y="204"/>
                  <a:pt x="122" y="206"/>
                  <a:pt x="120" y="211"/>
                </a:cubicBezTo>
                <a:cubicBezTo>
                  <a:pt x="120" y="211"/>
                  <a:pt x="119" y="211"/>
                  <a:pt x="119" y="211"/>
                </a:cubicBezTo>
                <a:cubicBezTo>
                  <a:pt x="118" y="214"/>
                  <a:pt x="115" y="215"/>
                  <a:pt x="114" y="218"/>
                </a:cubicBezTo>
                <a:cubicBezTo>
                  <a:pt x="114" y="218"/>
                  <a:pt x="114" y="218"/>
                  <a:pt x="113" y="218"/>
                </a:cubicBezTo>
                <a:cubicBezTo>
                  <a:pt x="114" y="219"/>
                  <a:pt x="113" y="219"/>
                  <a:pt x="112" y="220"/>
                </a:cubicBezTo>
                <a:cubicBezTo>
                  <a:pt x="110" y="222"/>
                  <a:pt x="109" y="227"/>
                  <a:pt x="106" y="227"/>
                </a:cubicBezTo>
                <a:cubicBezTo>
                  <a:pt x="107" y="230"/>
                  <a:pt x="105" y="231"/>
                  <a:pt x="107" y="232"/>
                </a:cubicBezTo>
                <a:cubicBezTo>
                  <a:pt x="116" y="220"/>
                  <a:pt x="127" y="211"/>
                  <a:pt x="135" y="198"/>
                </a:cubicBezTo>
                <a:cubicBezTo>
                  <a:pt x="137" y="198"/>
                  <a:pt x="137" y="197"/>
                  <a:pt x="138" y="196"/>
                </a:cubicBezTo>
                <a:cubicBezTo>
                  <a:pt x="138" y="194"/>
                  <a:pt x="139" y="191"/>
                  <a:pt x="137" y="190"/>
                </a:cubicBezTo>
                <a:cubicBezTo>
                  <a:pt x="134" y="193"/>
                  <a:pt x="133" y="197"/>
                  <a:pt x="129" y="199"/>
                </a:cubicBezTo>
                <a:close/>
                <a:moveTo>
                  <a:pt x="120" y="219"/>
                </a:moveTo>
                <a:cubicBezTo>
                  <a:pt x="118" y="227"/>
                  <a:pt x="105" y="230"/>
                  <a:pt x="106" y="242"/>
                </a:cubicBezTo>
                <a:cubicBezTo>
                  <a:pt x="111" y="237"/>
                  <a:pt x="116" y="232"/>
                  <a:pt x="120" y="226"/>
                </a:cubicBezTo>
                <a:cubicBezTo>
                  <a:pt x="127" y="221"/>
                  <a:pt x="130" y="213"/>
                  <a:pt x="137" y="208"/>
                </a:cubicBezTo>
                <a:cubicBezTo>
                  <a:pt x="138" y="204"/>
                  <a:pt x="139" y="202"/>
                  <a:pt x="138" y="199"/>
                </a:cubicBezTo>
                <a:cubicBezTo>
                  <a:pt x="132" y="206"/>
                  <a:pt x="127" y="213"/>
                  <a:pt x="120" y="219"/>
                </a:cubicBezTo>
                <a:close/>
                <a:moveTo>
                  <a:pt x="73" y="199"/>
                </a:moveTo>
                <a:cubicBezTo>
                  <a:pt x="69" y="202"/>
                  <a:pt x="66" y="206"/>
                  <a:pt x="62" y="211"/>
                </a:cubicBezTo>
                <a:cubicBezTo>
                  <a:pt x="58" y="215"/>
                  <a:pt x="55" y="219"/>
                  <a:pt x="52" y="222"/>
                </a:cubicBezTo>
                <a:cubicBezTo>
                  <a:pt x="49" y="227"/>
                  <a:pt x="42" y="231"/>
                  <a:pt x="42" y="237"/>
                </a:cubicBezTo>
                <a:cubicBezTo>
                  <a:pt x="48" y="233"/>
                  <a:pt x="53" y="226"/>
                  <a:pt x="58" y="221"/>
                </a:cubicBezTo>
                <a:cubicBezTo>
                  <a:pt x="63" y="215"/>
                  <a:pt x="70" y="211"/>
                  <a:pt x="73" y="205"/>
                </a:cubicBezTo>
                <a:cubicBezTo>
                  <a:pt x="73" y="204"/>
                  <a:pt x="73" y="204"/>
                  <a:pt x="73" y="204"/>
                </a:cubicBezTo>
                <a:cubicBezTo>
                  <a:pt x="73" y="202"/>
                  <a:pt x="73" y="201"/>
                  <a:pt x="74" y="199"/>
                </a:cubicBezTo>
                <a:cubicBezTo>
                  <a:pt x="73" y="199"/>
                  <a:pt x="73" y="199"/>
                  <a:pt x="73" y="199"/>
                </a:cubicBezTo>
                <a:close/>
                <a:moveTo>
                  <a:pt x="242" y="232"/>
                </a:moveTo>
                <a:cubicBezTo>
                  <a:pt x="239" y="234"/>
                  <a:pt x="239" y="237"/>
                  <a:pt x="237" y="238"/>
                </a:cubicBezTo>
                <a:cubicBezTo>
                  <a:pt x="235" y="243"/>
                  <a:pt x="229" y="245"/>
                  <a:pt x="229" y="252"/>
                </a:cubicBezTo>
                <a:cubicBezTo>
                  <a:pt x="235" y="246"/>
                  <a:pt x="243" y="237"/>
                  <a:pt x="249" y="230"/>
                </a:cubicBezTo>
                <a:cubicBezTo>
                  <a:pt x="250" y="229"/>
                  <a:pt x="253" y="226"/>
                  <a:pt x="253" y="227"/>
                </a:cubicBezTo>
                <a:cubicBezTo>
                  <a:pt x="255" y="221"/>
                  <a:pt x="263" y="220"/>
                  <a:pt x="261" y="210"/>
                </a:cubicBezTo>
                <a:cubicBezTo>
                  <a:pt x="255" y="216"/>
                  <a:pt x="250" y="225"/>
                  <a:pt x="244" y="229"/>
                </a:cubicBezTo>
                <a:cubicBezTo>
                  <a:pt x="244" y="229"/>
                  <a:pt x="244" y="230"/>
                  <a:pt x="244" y="230"/>
                </a:cubicBezTo>
                <a:cubicBezTo>
                  <a:pt x="244" y="230"/>
                  <a:pt x="243" y="230"/>
                  <a:pt x="242" y="230"/>
                </a:cubicBezTo>
                <a:cubicBezTo>
                  <a:pt x="242" y="231"/>
                  <a:pt x="243" y="231"/>
                  <a:pt x="242" y="232"/>
                </a:cubicBezTo>
                <a:close/>
                <a:moveTo>
                  <a:pt x="239" y="235"/>
                </a:moveTo>
                <a:cubicBezTo>
                  <a:pt x="242" y="229"/>
                  <a:pt x="247" y="225"/>
                  <a:pt x="251" y="220"/>
                </a:cubicBezTo>
                <a:cubicBezTo>
                  <a:pt x="251" y="221"/>
                  <a:pt x="251" y="221"/>
                  <a:pt x="251" y="220"/>
                </a:cubicBezTo>
                <a:cubicBezTo>
                  <a:pt x="253" y="217"/>
                  <a:pt x="257" y="213"/>
                  <a:pt x="259" y="209"/>
                </a:cubicBezTo>
                <a:cubicBezTo>
                  <a:pt x="260" y="208"/>
                  <a:pt x="260" y="208"/>
                  <a:pt x="261" y="208"/>
                </a:cubicBezTo>
                <a:cubicBezTo>
                  <a:pt x="262" y="206"/>
                  <a:pt x="261" y="203"/>
                  <a:pt x="261" y="200"/>
                </a:cubicBezTo>
                <a:cubicBezTo>
                  <a:pt x="255" y="205"/>
                  <a:pt x="251" y="212"/>
                  <a:pt x="246" y="218"/>
                </a:cubicBezTo>
                <a:cubicBezTo>
                  <a:pt x="245" y="218"/>
                  <a:pt x="245" y="217"/>
                  <a:pt x="245" y="217"/>
                </a:cubicBezTo>
                <a:cubicBezTo>
                  <a:pt x="245" y="218"/>
                  <a:pt x="245" y="218"/>
                  <a:pt x="245" y="219"/>
                </a:cubicBezTo>
                <a:cubicBezTo>
                  <a:pt x="240" y="225"/>
                  <a:pt x="235" y="232"/>
                  <a:pt x="230" y="238"/>
                </a:cubicBezTo>
                <a:cubicBezTo>
                  <a:pt x="229" y="238"/>
                  <a:pt x="229" y="237"/>
                  <a:pt x="228" y="237"/>
                </a:cubicBezTo>
                <a:cubicBezTo>
                  <a:pt x="229" y="240"/>
                  <a:pt x="228" y="242"/>
                  <a:pt x="229" y="245"/>
                </a:cubicBezTo>
                <a:cubicBezTo>
                  <a:pt x="233" y="243"/>
                  <a:pt x="234" y="237"/>
                  <a:pt x="239" y="235"/>
                </a:cubicBezTo>
                <a:close/>
                <a:moveTo>
                  <a:pt x="174" y="244"/>
                </a:moveTo>
                <a:cubicBezTo>
                  <a:pt x="174" y="244"/>
                  <a:pt x="174" y="244"/>
                  <a:pt x="174" y="244"/>
                </a:cubicBezTo>
                <a:cubicBezTo>
                  <a:pt x="183" y="235"/>
                  <a:pt x="191" y="224"/>
                  <a:pt x="200" y="214"/>
                </a:cubicBezTo>
                <a:cubicBezTo>
                  <a:pt x="199" y="212"/>
                  <a:pt x="199" y="211"/>
                  <a:pt x="199" y="208"/>
                </a:cubicBezTo>
                <a:cubicBezTo>
                  <a:pt x="192" y="215"/>
                  <a:pt x="187" y="225"/>
                  <a:pt x="179" y="230"/>
                </a:cubicBezTo>
                <a:cubicBezTo>
                  <a:pt x="178" y="235"/>
                  <a:pt x="172" y="237"/>
                  <a:pt x="170" y="243"/>
                </a:cubicBezTo>
                <a:cubicBezTo>
                  <a:pt x="168" y="243"/>
                  <a:pt x="167" y="249"/>
                  <a:pt x="168" y="250"/>
                </a:cubicBezTo>
                <a:cubicBezTo>
                  <a:pt x="170" y="248"/>
                  <a:pt x="173" y="245"/>
                  <a:pt x="174" y="244"/>
                </a:cubicBezTo>
                <a:close/>
                <a:moveTo>
                  <a:pt x="45" y="238"/>
                </a:moveTo>
                <a:cubicBezTo>
                  <a:pt x="45" y="239"/>
                  <a:pt x="46" y="239"/>
                  <a:pt x="45" y="240"/>
                </a:cubicBezTo>
                <a:cubicBezTo>
                  <a:pt x="45" y="241"/>
                  <a:pt x="43" y="241"/>
                  <a:pt x="42" y="241"/>
                </a:cubicBezTo>
                <a:cubicBezTo>
                  <a:pt x="43" y="244"/>
                  <a:pt x="43" y="246"/>
                  <a:pt x="42" y="249"/>
                </a:cubicBezTo>
                <a:cubicBezTo>
                  <a:pt x="54" y="237"/>
                  <a:pt x="62" y="225"/>
                  <a:pt x="74" y="215"/>
                </a:cubicBezTo>
                <a:cubicBezTo>
                  <a:pt x="73" y="213"/>
                  <a:pt x="74" y="210"/>
                  <a:pt x="72" y="210"/>
                </a:cubicBezTo>
                <a:cubicBezTo>
                  <a:pt x="63" y="219"/>
                  <a:pt x="55" y="229"/>
                  <a:pt x="45" y="238"/>
                </a:cubicBezTo>
                <a:close/>
                <a:moveTo>
                  <a:pt x="116" y="233"/>
                </a:moveTo>
                <a:cubicBezTo>
                  <a:pt x="116" y="235"/>
                  <a:pt x="113" y="238"/>
                  <a:pt x="112" y="239"/>
                </a:cubicBezTo>
                <a:cubicBezTo>
                  <a:pt x="111" y="241"/>
                  <a:pt x="110" y="245"/>
                  <a:pt x="107" y="245"/>
                </a:cubicBezTo>
                <a:cubicBezTo>
                  <a:pt x="107" y="246"/>
                  <a:pt x="107" y="248"/>
                  <a:pt x="107" y="249"/>
                </a:cubicBezTo>
                <a:cubicBezTo>
                  <a:pt x="116" y="239"/>
                  <a:pt x="124" y="231"/>
                  <a:pt x="132" y="221"/>
                </a:cubicBezTo>
                <a:cubicBezTo>
                  <a:pt x="135" y="220"/>
                  <a:pt x="135" y="217"/>
                  <a:pt x="138" y="216"/>
                </a:cubicBezTo>
                <a:cubicBezTo>
                  <a:pt x="138" y="214"/>
                  <a:pt x="138" y="213"/>
                  <a:pt x="137" y="211"/>
                </a:cubicBezTo>
                <a:cubicBezTo>
                  <a:pt x="133" y="213"/>
                  <a:pt x="132" y="219"/>
                  <a:pt x="127" y="221"/>
                </a:cubicBezTo>
                <a:cubicBezTo>
                  <a:pt x="127" y="223"/>
                  <a:pt x="127" y="224"/>
                  <a:pt x="124" y="224"/>
                </a:cubicBezTo>
                <a:cubicBezTo>
                  <a:pt x="125" y="226"/>
                  <a:pt x="123" y="228"/>
                  <a:pt x="121" y="228"/>
                </a:cubicBezTo>
                <a:cubicBezTo>
                  <a:pt x="122" y="229"/>
                  <a:pt x="120" y="231"/>
                  <a:pt x="118" y="230"/>
                </a:cubicBezTo>
                <a:cubicBezTo>
                  <a:pt x="118" y="233"/>
                  <a:pt x="117" y="232"/>
                  <a:pt x="116" y="233"/>
                </a:cubicBezTo>
                <a:close/>
                <a:moveTo>
                  <a:pt x="66" y="225"/>
                </a:moveTo>
                <a:cubicBezTo>
                  <a:pt x="61" y="233"/>
                  <a:pt x="54" y="239"/>
                  <a:pt x="48" y="246"/>
                </a:cubicBezTo>
                <a:cubicBezTo>
                  <a:pt x="46" y="248"/>
                  <a:pt x="43" y="251"/>
                  <a:pt x="43" y="254"/>
                </a:cubicBezTo>
                <a:cubicBezTo>
                  <a:pt x="47" y="253"/>
                  <a:pt x="50" y="249"/>
                  <a:pt x="53" y="246"/>
                </a:cubicBezTo>
                <a:cubicBezTo>
                  <a:pt x="56" y="243"/>
                  <a:pt x="59" y="240"/>
                  <a:pt x="61" y="237"/>
                </a:cubicBezTo>
                <a:cubicBezTo>
                  <a:pt x="65" y="234"/>
                  <a:pt x="67" y="229"/>
                  <a:pt x="71" y="226"/>
                </a:cubicBezTo>
                <a:cubicBezTo>
                  <a:pt x="72" y="226"/>
                  <a:pt x="73" y="225"/>
                  <a:pt x="74" y="224"/>
                </a:cubicBezTo>
                <a:cubicBezTo>
                  <a:pt x="73" y="221"/>
                  <a:pt x="74" y="219"/>
                  <a:pt x="73" y="218"/>
                </a:cubicBezTo>
                <a:cubicBezTo>
                  <a:pt x="71" y="221"/>
                  <a:pt x="69" y="223"/>
                  <a:pt x="66" y="225"/>
                </a:cubicBezTo>
                <a:close/>
                <a:moveTo>
                  <a:pt x="191" y="227"/>
                </a:moveTo>
                <a:cubicBezTo>
                  <a:pt x="190" y="230"/>
                  <a:pt x="187" y="233"/>
                  <a:pt x="184" y="235"/>
                </a:cubicBezTo>
                <a:cubicBezTo>
                  <a:pt x="184" y="236"/>
                  <a:pt x="184" y="236"/>
                  <a:pt x="184" y="237"/>
                </a:cubicBezTo>
                <a:cubicBezTo>
                  <a:pt x="182" y="240"/>
                  <a:pt x="178" y="241"/>
                  <a:pt x="176" y="245"/>
                </a:cubicBezTo>
                <a:cubicBezTo>
                  <a:pt x="174" y="247"/>
                  <a:pt x="173" y="251"/>
                  <a:pt x="170" y="251"/>
                </a:cubicBezTo>
                <a:cubicBezTo>
                  <a:pt x="171" y="252"/>
                  <a:pt x="169" y="253"/>
                  <a:pt x="168" y="255"/>
                </a:cubicBezTo>
                <a:cubicBezTo>
                  <a:pt x="169" y="255"/>
                  <a:pt x="170" y="255"/>
                  <a:pt x="170" y="255"/>
                </a:cubicBezTo>
                <a:cubicBezTo>
                  <a:pt x="174" y="250"/>
                  <a:pt x="177" y="246"/>
                  <a:pt x="182" y="242"/>
                </a:cubicBezTo>
                <a:cubicBezTo>
                  <a:pt x="188" y="236"/>
                  <a:pt x="194" y="229"/>
                  <a:pt x="199" y="223"/>
                </a:cubicBezTo>
                <a:cubicBezTo>
                  <a:pt x="199" y="221"/>
                  <a:pt x="200" y="220"/>
                  <a:pt x="199" y="219"/>
                </a:cubicBezTo>
                <a:cubicBezTo>
                  <a:pt x="196" y="221"/>
                  <a:pt x="194" y="225"/>
                  <a:pt x="191" y="227"/>
                </a:cubicBezTo>
                <a:close/>
                <a:moveTo>
                  <a:pt x="127" y="229"/>
                </a:moveTo>
                <a:cubicBezTo>
                  <a:pt x="126" y="230"/>
                  <a:pt x="128" y="229"/>
                  <a:pt x="127" y="231"/>
                </a:cubicBezTo>
                <a:cubicBezTo>
                  <a:pt x="124" y="232"/>
                  <a:pt x="124" y="237"/>
                  <a:pt x="121" y="235"/>
                </a:cubicBezTo>
                <a:cubicBezTo>
                  <a:pt x="120" y="237"/>
                  <a:pt x="120" y="236"/>
                  <a:pt x="121" y="237"/>
                </a:cubicBezTo>
                <a:cubicBezTo>
                  <a:pt x="115" y="242"/>
                  <a:pt x="111" y="247"/>
                  <a:pt x="107" y="253"/>
                </a:cubicBezTo>
                <a:cubicBezTo>
                  <a:pt x="107" y="254"/>
                  <a:pt x="108" y="253"/>
                  <a:pt x="109" y="253"/>
                </a:cubicBezTo>
                <a:cubicBezTo>
                  <a:pt x="115" y="248"/>
                  <a:pt x="119" y="242"/>
                  <a:pt x="124" y="237"/>
                </a:cubicBezTo>
                <a:cubicBezTo>
                  <a:pt x="125" y="235"/>
                  <a:pt x="127" y="235"/>
                  <a:pt x="128" y="233"/>
                </a:cubicBezTo>
                <a:cubicBezTo>
                  <a:pt x="130" y="231"/>
                  <a:pt x="131" y="228"/>
                  <a:pt x="134" y="227"/>
                </a:cubicBezTo>
                <a:cubicBezTo>
                  <a:pt x="134" y="226"/>
                  <a:pt x="135" y="225"/>
                  <a:pt x="136" y="225"/>
                </a:cubicBezTo>
                <a:cubicBezTo>
                  <a:pt x="136" y="226"/>
                  <a:pt x="137" y="226"/>
                  <a:pt x="137" y="227"/>
                </a:cubicBezTo>
                <a:cubicBezTo>
                  <a:pt x="134" y="229"/>
                  <a:pt x="133" y="232"/>
                  <a:pt x="130" y="234"/>
                </a:cubicBezTo>
                <a:cubicBezTo>
                  <a:pt x="130" y="236"/>
                  <a:pt x="126" y="238"/>
                  <a:pt x="125" y="240"/>
                </a:cubicBezTo>
                <a:cubicBezTo>
                  <a:pt x="122" y="243"/>
                  <a:pt x="119" y="248"/>
                  <a:pt x="117" y="248"/>
                </a:cubicBezTo>
                <a:cubicBezTo>
                  <a:pt x="116" y="251"/>
                  <a:pt x="113" y="251"/>
                  <a:pt x="113" y="253"/>
                </a:cubicBezTo>
                <a:cubicBezTo>
                  <a:pt x="113" y="254"/>
                  <a:pt x="115" y="253"/>
                  <a:pt x="117" y="254"/>
                </a:cubicBezTo>
                <a:cubicBezTo>
                  <a:pt x="122" y="246"/>
                  <a:pt x="131" y="240"/>
                  <a:pt x="137" y="232"/>
                </a:cubicBezTo>
                <a:cubicBezTo>
                  <a:pt x="137" y="228"/>
                  <a:pt x="139" y="224"/>
                  <a:pt x="137" y="220"/>
                </a:cubicBezTo>
                <a:cubicBezTo>
                  <a:pt x="133" y="222"/>
                  <a:pt x="131" y="228"/>
                  <a:pt x="127" y="229"/>
                </a:cubicBezTo>
                <a:close/>
                <a:moveTo>
                  <a:pt x="258" y="224"/>
                </a:moveTo>
                <a:cubicBezTo>
                  <a:pt x="247" y="234"/>
                  <a:pt x="238" y="245"/>
                  <a:pt x="229" y="256"/>
                </a:cubicBezTo>
                <a:cubicBezTo>
                  <a:pt x="231" y="257"/>
                  <a:pt x="232" y="256"/>
                  <a:pt x="234" y="256"/>
                </a:cubicBezTo>
                <a:cubicBezTo>
                  <a:pt x="234" y="256"/>
                  <a:pt x="234" y="255"/>
                  <a:pt x="234" y="254"/>
                </a:cubicBezTo>
                <a:cubicBezTo>
                  <a:pt x="242" y="247"/>
                  <a:pt x="249" y="238"/>
                  <a:pt x="257" y="231"/>
                </a:cubicBezTo>
                <a:cubicBezTo>
                  <a:pt x="257" y="229"/>
                  <a:pt x="259" y="228"/>
                  <a:pt x="261" y="228"/>
                </a:cubicBezTo>
                <a:cubicBezTo>
                  <a:pt x="261" y="224"/>
                  <a:pt x="262" y="224"/>
                  <a:pt x="261" y="221"/>
                </a:cubicBezTo>
                <a:cubicBezTo>
                  <a:pt x="259" y="221"/>
                  <a:pt x="259" y="224"/>
                  <a:pt x="258" y="224"/>
                </a:cubicBezTo>
                <a:cubicBezTo>
                  <a:pt x="258" y="224"/>
                  <a:pt x="258" y="224"/>
                  <a:pt x="258" y="224"/>
                </a:cubicBezTo>
                <a:close/>
                <a:moveTo>
                  <a:pt x="192" y="233"/>
                </a:moveTo>
                <a:cubicBezTo>
                  <a:pt x="193" y="234"/>
                  <a:pt x="192" y="235"/>
                  <a:pt x="192" y="235"/>
                </a:cubicBezTo>
                <a:cubicBezTo>
                  <a:pt x="189" y="237"/>
                  <a:pt x="188" y="241"/>
                  <a:pt x="184" y="242"/>
                </a:cubicBezTo>
                <a:cubicBezTo>
                  <a:pt x="182" y="247"/>
                  <a:pt x="176" y="249"/>
                  <a:pt x="174" y="255"/>
                </a:cubicBezTo>
                <a:cubicBezTo>
                  <a:pt x="175" y="256"/>
                  <a:pt x="176" y="255"/>
                  <a:pt x="177" y="255"/>
                </a:cubicBezTo>
                <a:cubicBezTo>
                  <a:pt x="183" y="248"/>
                  <a:pt x="192" y="241"/>
                  <a:pt x="198" y="233"/>
                </a:cubicBezTo>
                <a:cubicBezTo>
                  <a:pt x="199" y="232"/>
                  <a:pt x="199" y="230"/>
                  <a:pt x="200" y="228"/>
                </a:cubicBezTo>
                <a:cubicBezTo>
                  <a:pt x="199" y="228"/>
                  <a:pt x="200" y="227"/>
                  <a:pt x="199" y="227"/>
                </a:cubicBezTo>
                <a:cubicBezTo>
                  <a:pt x="196" y="229"/>
                  <a:pt x="195" y="232"/>
                  <a:pt x="192" y="233"/>
                </a:cubicBezTo>
                <a:close/>
                <a:moveTo>
                  <a:pt x="73" y="228"/>
                </a:moveTo>
                <a:cubicBezTo>
                  <a:pt x="65" y="237"/>
                  <a:pt x="58" y="244"/>
                  <a:pt x="50" y="253"/>
                </a:cubicBezTo>
                <a:cubicBezTo>
                  <a:pt x="56" y="252"/>
                  <a:pt x="59" y="243"/>
                  <a:pt x="65" y="241"/>
                </a:cubicBezTo>
                <a:cubicBezTo>
                  <a:pt x="67" y="236"/>
                  <a:pt x="71" y="233"/>
                  <a:pt x="74" y="231"/>
                </a:cubicBezTo>
                <a:cubicBezTo>
                  <a:pt x="74" y="230"/>
                  <a:pt x="74" y="229"/>
                  <a:pt x="74" y="228"/>
                </a:cubicBezTo>
                <a:cubicBezTo>
                  <a:pt x="73" y="228"/>
                  <a:pt x="73" y="228"/>
                  <a:pt x="73" y="228"/>
                </a:cubicBezTo>
                <a:close/>
                <a:moveTo>
                  <a:pt x="243" y="252"/>
                </a:moveTo>
                <a:cubicBezTo>
                  <a:pt x="250" y="247"/>
                  <a:pt x="254" y="239"/>
                  <a:pt x="261" y="233"/>
                </a:cubicBezTo>
                <a:cubicBezTo>
                  <a:pt x="261" y="232"/>
                  <a:pt x="261" y="230"/>
                  <a:pt x="261" y="229"/>
                </a:cubicBezTo>
                <a:cubicBezTo>
                  <a:pt x="252" y="238"/>
                  <a:pt x="243" y="246"/>
                  <a:pt x="236" y="256"/>
                </a:cubicBezTo>
                <a:cubicBezTo>
                  <a:pt x="237" y="256"/>
                  <a:pt x="238" y="256"/>
                  <a:pt x="238" y="256"/>
                </a:cubicBezTo>
                <a:cubicBezTo>
                  <a:pt x="240" y="255"/>
                  <a:pt x="243" y="253"/>
                  <a:pt x="243" y="252"/>
                </a:cubicBezTo>
                <a:close/>
                <a:moveTo>
                  <a:pt x="55" y="253"/>
                </a:moveTo>
                <a:cubicBezTo>
                  <a:pt x="56" y="254"/>
                  <a:pt x="58" y="253"/>
                  <a:pt x="60" y="253"/>
                </a:cubicBezTo>
                <a:cubicBezTo>
                  <a:pt x="64" y="248"/>
                  <a:pt x="69" y="243"/>
                  <a:pt x="74" y="239"/>
                </a:cubicBezTo>
                <a:cubicBezTo>
                  <a:pt x="73" y="237"/>
                  <a:pt x="75" y="235"/>
                  <a:pt x="73" y="235"/>
                </a:cubicBezTo>
                <a:cubicBezTo>
                  <a:pt x="67" y="241"/>
                  <a:pt x="61" y="247"/>
                  <a:pt x="55" y="253"/>
                </a:cubicBezTo>
                <a:close/>
                <a:moveTo>
                  <a:pt x="196" y="238"/>
                </a:moveTo>
                <a:cubicBezTo>
                  <a:pt x="192" y="244"/>
                  <a:pt x="184" y="249"/>
                  <a:pt x="180" y="255"/>
                </a:cubicBezTo>
                <a:cubicBezTo>
                  <a:pt x="181" y="256"/>
                  <a:pt x="183" y="255"/>
                  <a:pt x="184" y="256"/>
                </a:cubicBezTo>
                <a:cubicBezTo>
                  <a:pt x="189" y="250"/>
                  <a:pt x="195" y="245"/>
                  <a:pt x="200" y="239"/>
                </a:cubicBezTo>
                <a:cubicBezTo>
                  <a:pt x="200" y="238"/>
                  <a:pt x="200" y="238"/>
                  <a:pt x="200" y="236"/>
                </a:cubicBezTo>
                <a:cubicBezTo>
                  <a:pt x="198" y="236"/>
                  <a:pt x="198" y="238"/>
                  <a:pt x="196" y="238"/>
                </a:cubicBezTo>
                <a:close/>
                <a:moveTo>
                  <a:pt x="244" y="252"/>
                </a:moveTo>
                <a:cubicBezTo>
                  <a:pt x="243" y="254"/>
                  <a:pt x="242" y="254"/>
                  <a:pt x="241" y="256"/>
                </a:cubicBezTo>
                <a:cubicBezTo>
                  <a:pt x="249" y="256"/>
                  <a:pt x="253" y="256"/>
                  <a:pt x="261" y="256"/>
                </a:cubicBezTo>
                <a:cubicBezTo>
                  <a:pt x="261" y="254"/>
                  <a:pt x="262" y="251"/>
                  <a:pt x="260" y="249"/>
                </a:cubicBezTo>
                <a:cubicBezTo>
                  <a:pt x="259" y="250"/>
                  <a:pt x="256" y="256"/>
                  <a:pt x="253" y="254"/>
                </a:cubicBezTo>
                <a:cubicBezTo>
                  <a:pt x="256" y="251"/>
                  <a:pt x="258" y="249"/>
                  <a:pt x="261" y="246"/>
                </a:cubicBezTo>
                <a:cubicBezTo>
                  <a:pt x="261" y="245"/>
                  <a:pt x="261" y="244"/>
                  <a:pt x="261" y="243"/>
                </a:cubicBezTo>
                <a:cubicBezTo>
                  <a:pt x="257" y="248"/>
                  <a:pt x="252" y="252"/>
                  <a:pt x="247" y="255"/>
                </a:cubicBezTo>
                <a:cubicBezTo>
                  <a:pt x="246" y="255"/>
                  <a:pt x="246" y="255"/>
                  <a:pt x="246" y="254"/>
                </a:cubicBezTo>
                <a:cubicBezTo>
                  <a:pt x="251" y="251"/>
                  <a:pt x="256" y="246"/>
                  <a:pt x="260" y="241"/>
                </a:cubicBezTo>
                <a:cubicBezTo>
                  <a:pt x="261" y="241"/>
                  <a:pt x="260" y="243"/>
                  <a:pt x="261" y="243"/>
                </a:cubicBezTo>
                <a:cubicBezTo>
                  <a:pt x="261" y="241"/>
                  <a:pt x="262" y="237"/>
                  <a:pt x="260" y="237"/>
                </a:cubicBezTo>
                <a:cubicBezTo>
                  <a:pt x="255" y="242"/>
                  <a:pt x="249" y="250"/>
                  <a:pt x="244" y="252"/>
                </a:cubicBezTo>
                <a:close/>
                <a:moveTo>
                  <a:pt x="119" y="253"/>
                </a:moveTo>
                <a:cubicBezTo>
                  <a:pt x="122" y="255"/>
                  <a:pt x="126" y="253"/>
                  <a:pt x="130" y="254"/>
                </a:cubicBezTo>
                <a:cubicBezTo>
                  <a:pt x="131" y="250"/>
                  <a:pt x="138" y="249"/>
                  <a:pt x="136" y="245"/>
                </a:cubicBezTo>
                <a:cubicBezTo>
                  <a:pt x="134" y="249"/>
                  <a:pt x="131" y="250"/>
                  <a:pt x="127" y="253"/>
                </a:cubicBezTo>
                <a:cubicBezTo>
                  <a:pt x="127" y="252"/>
                  <a:pt x="125" y="253"/>
                  <a:pt x="126" y="252"/>
                </a:cubicBezTo>
                <a:cubicBezTo>
                  <a:pt x="130" y="248"/>
                  <a:pt x="134" y="245"/>
                  <a:pt x="137" y="241"/>
                </a:cubicBezTo>
                <a:cubicBezTo>
                  <a:pt x="137" y="239"/>
                  <a:pt x="138" y="238"/>
                  <a:pt x="136" y="237"/>
                </a:cubicBezTo>
                <a:cubicBezTo>
                  <a:pt x="131" y="242"/>
                  <a:pt x="124" y="247"/>
                  <a:pt x="119" y="253"/>
                </a:cubicBezTo>
                <a:close/>
                <a:moveTo>
                  <a:pt x="73" y="242"/>
                </a:moveTo>
                <a:cubicBezTo>
                  <a:pt x="70" y="247"/>
                  <a:pt x="66" y="249"/>
                  <a:pt x="63" y="253"/>
                </a:cubicBezTo>
                <a:cubicBezTo>
                  <a:pt x="68" y="255"/>
                  <a:pt x="70" y="248"/>
                  <a:pt x="74" y="248"/>
                </a:cubicBezTo>
                <a:cubicBezTo>
                  <a:pt x="73" y="247"/>
                  <a:pt x="75" y="244"/>
                  <a:pt x="74" y="242"/>
                </a:cubicBezTo>
                <a:cubicBezTo>
                  <a:pt x="74" y="242"/>
                  <a:pt x="73" y="242"/>
                  <a:pt x="73" y="242"/>
                </a:cubicBezTo>
                <a:close/>
                <a:moveTo>
                  <a:pt x="190" y="253"/>
                </a:moveTo>
                <a:cubicBezTo>
                  <a:pt x="189" y="253"/>
                  <a:pt x="187" y="254"/>
                  <a:pt x="188" y="256"/>
                </a:cubicBezTo>
                <a:cubicBezTo>
                  <a:pt x="189" y="256"/>
                  <a:pt x="190" y="255"/>
                  <a:pt x="192" y="256"/>
                </a:cubicBezTo>
                <a:cubicBezTo>
                  <a:pt x="194" y="251"/>
                  <a:pt x="203" y="250"/>
                  <a:pt x="199" y="243"/>
                </a:cubicBezTo>
                <a:cubicBezTo>
                  <a:pt x="196" y="246"/>
                  <a:pt x="192" y="249"/>
                  <a:pt x="190" y="253"/>
                </a:cubicBezTo>
                <a:close/>
                <a:moveTo>
                  <a:pt x="70" y="253"/>
                </a:moveTo>
                <a:cubicBezTo>
                  <a:pt x="72" y="254"/>
                  <a:pt x="73" y="254"/>
                  <a:pt x="74" y="254"/>
                </a:cubicBezTo>
                <a:cubicBezTo>
                  <a:pt x="74" y="253"/>
                  <a:pt x="74" y="251"/>
                  <a:pt x="74" y="250"/>
                </a:cubicBezTo>
                <a:cubicBezTo>
                  <a:pt x="72" y="251"/>
                  <a:pt x="71" y="252"/>
                  <a:pt x="70" y="253"/>
                </a:cubicBezTo>
                <a:close/>
                <a:moveTo>
                  <a:pt x="132" y="254"/>
                </a:moveTo>
                <a:cubicBezTo>
                  <a:pt x="134" y="254"/>
                  <a:pt x="135" y="254"/>
                  <a:pt x="137" y="254"/>
                </a:cubicBezTo>
                <a:cubicBezTo>
                  <a:pt x="137" y="253"/>
                  <a:pt x="137" y="252"/>
                  <a:pt x="137" y="251"/>
                </a:cubicBezTo>
                <a:cubicBezTo>
                  <a:pt x="135" y="251"/>
                  <a:pt x="134" y="253"/>
                  <a:pt x="132" y="254"/>
                </a:cubicBezTo>
                <a:close/>
                <a:moveTo>
                  <a:pt x="195" y="256"/>
                </a:moveTo>
                <a:cubicBezTo>
                  <a:pt x="197" y="256"/>
                  <a:pt x="198" y="256"/>
                  <a:pt x="200" y="256"/>
                </a:cubicBezTo>
                <a:cubicBezTo>
                  <a:pt x="201" y="255"/>
                  <a:pt x="200" y="254"/>
                  <a:pt x="200" y="252"/>
                </a:cubicBezTo>
                <a:cubicBezTo>
                  <a:pt x="197" y="253"/>
                  <a:pt x="196" y="254"/>
                  <a:pt x="195" y="256"/>
                </a:cubicBez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9083" name="任意多边形 1049082"/>
          <p:cNvSpPr/>
          <p:nvPr/>
        </p:nvSpPr>
        <p:spPr bwMode="auto">
          <a:xfrm>
            <a:off x="1739900" y="2225675"/>
            <a:ext cx="2559050" cy="1922462"/>
          </a:xfrm>
          <a:custGeom>
            <a:avLst/>
            <a:gdLst/>
            <a:ahLst/>
            <a:cxnLst/>
            <a:rect l="0" t="0" r="0" b="0"/>
            <a:pathLst>
              <a:path w="183" h="176">
                <a:moveTo>
                  <a:pt x="183" y="5"/>
                </a:moveTo>
                <a:cubicBezTo>
                  <a:pt x="178" y="13"/>
                  <a:pt x="173" y="21"/>
                  <a:pt x="169" y="31"/>
                </a:cubicBezTo>
                <a:cubicBezTo>
                  <a:pt x="168" y="31"/>
                  <a:pt x="167" y="32"/>
                  <a:pt x="166" y="33"/>
                </a:cubicBezTo>
                <a:cubicBezTo>
                  <a:pt x="164" y="40"/>
                  <a:pt x="158" y="44"/>
                  <a:pt x="156" y="51"/>
                </a:cubicBezTo>
                <a:cubicBezTo>
                  <a:pt x="155" y="51"/>
                  <a:pt x="155" y="51"/>
                  <a:pt x="154" y="51"/>
                </a:cubicBezTo>
                <a:cubicBezTo>
                  <a:pt x="154" y="53"/>
                  <a:pt x="153" y="54"/>
                  <a:pt x="153" y="56"/>
                </a:cubicBezTo>
                <a:cubicBezTo>
                  <a:pt x="151" y="56"/>
                  <a:pt x="151" y="57"/>
                  <a:pt x="149" y="57"/>
                </a:cubicBezTo>
                <a:cubicBezTo>
                  <a:pt x="149" y="52"/>
                  <a:pt x="149" y="49"/>
                  <a:pt x="148" y="44"/>
                </a:cubicBezTo>
                <a:cubicBezTo>
                  <a:pt x="143" y="49"/>
                  <a:pt x="138" y="55"/>
                  <a:pt x="132" y="60"/>
                </a:cubicBezTo>
                <a:cubicBezTo>
                  <a:pt x="129" y="64"/>
                  <a:pt x="125" y="67"/>
                  <a:pt x="122" y="70"/>
                </a:cubicBezTo>
                <a:cubicBezTo>
                  <a:pt x="108" y="84"/>
                  <a:pt x="93" y="98"/>
                  <a:pt x="78" y="110"/>
                </a:cubicBezTo>
                <a:cubicBezTo>
                  <a:pt x="74" y="115"/>
                  <a:pt x="69" y="119"/>
                  <a:pt x="65" y="123"/>
                </a:cubicBezTo>
                <a:cubicBezTo>
                  <a:pt x="64" y="124"/>
                  <a:pt x="64" y="124"/>
                  <a:pt x="63" y="124"/>
                </a:cubicBezTo>
                <a:cubicBezTo>
                  <a:pt x="60" y="128"/>
                  <a:pt x="56" y="131"/>
                  <a:pt x="52" y="134"/>
                </a:cubicBezTo>
                <a:cubicBezTo>
                  <a:pt x="48" y="137"/>
                  <a:pt x="44" y="141"/>
                  <a:pt x="41" y="145"/>
                </a:cubicBezTo>
                <a:cubicBezTo>
                  <a:pt x="38" y="148"/>
                  <a:pt x="33" y="149"/>
                  <a:pt x="30" y="152"/>
                </a:cubicBezTo>
                <a:cubicBezTo>
                  <a:pt x="26" y="155"/>
                  <a:pt x="24" y="158"/>
                  <a:pt x="20" y="161"/>
                </a:cubicBezTo>
                <a:cubicBezTo>
                  <a:pt x="14" y="166"/>
                  <a:pt x="8" y="171"/>
                  <a:pt x="2" y="176"/>
                </a:cubicBezTo>
                <a:cubicBezTo>
                  <a:pt x="1" y="175"/>
                  <a:pt x="1" y="174"/>
                  <a:pt x="0" y="174"/>
                </a:cubicBezTo>
                <a:cubicBezTo>
                  <a:pt x="8" y="168"/>
                  <a:pt x="16" y="162"/>
                  <a:pt x="24" y="155"/>
                </a:cubicBezTo>
                <a:cubicBezTo>
                  <a:pt x="33" y="146"/>
                  <a:pt x="44" y="140"/>
                  <a:pt x="52" y="130"/>
                </a:cubicBezTo>
                <a:cubicBezTo>
                  <a:pt x="63" y="122"/>
                  <a:pt x="73" y="112"/>
                  <a:pt x="84" y="103"/>
                </a:cubicBezTo>
                <a:cubicBezTo>
                  <a:pt x="85" y="101"/>
                  <a:pt x="87" y="100"/>
                  <a:pt x="89" y="99"/>
                </a:cubicBezTo>
                <a:cubicBezTo>
                  <a:pt x="92" y="96"/>
                  <a:pt x="94" y="93"/>
                  <a:pt x="97" y="91"/>
                </a:cubicBezTo>
                <a:cubicBezTo>
                  <a:pt x="100" y="88"/>
                  <a:pt x="104" y="86"/>
                  <a:pt x="107" y="83"/>
                </a:cubicBezTo>
                <a:cubicBezTo>
                  <a:pt x="116" y="74"/>
                  <a:pt x="125" y="64"/>
                  <a:pt x="134" y="55"/>
                </a:cubicBezTo>
                <a:cubicBezTo>
                  <a:pt x="139" y="51"/>
                  <a:pt x="143" y="46"/>
                  <a:pt x="147" y="41"/>
                </a:cubicBezTo>
                <a:cubicBezTo>
                  <a:pt x="143" y="39"/>
                  <a:pt x="140" y="43"/>
                  <a:pt x="137" y="40"/>
                </a:cubicBezTo>
                <a:cubicBezTo>
                  <a:pt x="136" y="37"/>
                  <a:pt x="140" y="37"/>
                  <a:pt x="142" y="36"/>
                </a:cubicBezTo>
                <a:cubicBezTo>
                  <a:pt x="144" y="35"/>
                  <a:pt x="145" y="33"/>
                  <a:pt x="148" y="32"/>
                </a:cubicBezTo>
                <a:cubicBezTo>
                  <a:pt x="148" y="31"/>
                  <a:pt x="150" y="31"/>
                  <a:pt x="150" y="30"/>
                </a:cubicBezTo>
                <a:cubicBezTo>
                  <a:pt x="158" y="26"/>
                  <a:pt x="166" y="18"/>
                  <a:pt x="172" y="11"/>
                </a:cubicBezTo>
                <a:cubicBezTo>
                  <a:pt x="175" y="8"/>
                  <a:pt x="180" y="0"/>
                  <a:pt x="183" y="5"/>
                </a:cubicBez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9084" name="任意多边形 1049083"/>
          <p:cNvSpPr/>
          <p:nvPr/>
        </p:nvSpPr>
        <p:spPr bwMode="auto">
          <a:xfrm>
            <a:off x="1111250" y="4125912"/>
            <a:ext cx="642937" cy="317500"/>
          </a:xfrm>
          <a:custGeom>
            <a:avLst/>
            <a:gdLst/>
            <a:ahLst/>
            <a:cxnLst/>
            <a:rect l="0" t="0" r="0" b="0"/>
            <a:pathLst>
              <a:path w="46" h="29">
                <a:moveTo>
                  <a:pt x="45" y="0"/>
                </a:moveTo>
                <a:cubicBezTo>
                  <a:pt x="46" y="0"/>
                  <a:pt x="45" y="2"/>
                  <a:pt x="46" y="2"/>
                </a:cubicBezTo>
                <a:cubicBezTo>
                  <a:pt x="41" y="7"/>
                  <a:pt x="33" y="10"/>
                  <a:pt x="28" y="15"/>
                </a:cubicBezTo>
                <a:cubicBezTo>
                  <a:pt x="18" y="19"/>
                  <a:pt x="11" y="26"/>
                  <a:pt x="0" y="29"/>
                </a:cubicBezTo>
                <a:cubicBezTo>
                  <a:pt x="0" y="26"/>
                  <a:pt x="3" y="25"/>
                  <a:pt x="5" y="25"/>
                </a:cubicBezTo>
                <a:cubicBezTo>
                  <a:pt x="17" y="18"/>
                  <a:pt x="29" y="12"/>
                  <a:pt x="39" y="4"/>
                </a:cubicBezTo>
                <a:cubicBezTo>
                  <a:pt x="42" y="3"/>
                  <a:pt x="43" y="2"/>
                  <a:pt x="45" y="0"/>
                </a:cubicBez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9085" name="文本框 1049084" descr="#clear#"/>
          <p:cNvSpPr txBox="1"/>
          <p:nvPr/>
        </p:nvSpPr>
        <p:spPr>
          <a:xfrm>
            <a:off x="7215187" y="2574925"/>
            <a:ext cx="4586287" cy="40005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algn="just" eaLnBrk="1" latin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zh-CN" altLang="en-US" sz="1600">
                <a:latin typeface="方正静蕾简体" pitchFamily="2" charset="-122"/>
                <a:ea typeface="方正静蕾简体" pitchFamily="2" charset="-122"/>
              </a:rPr>
              <a:t>请在这里输入文字请在这里输入文字</a:t>
            </a:r>
          </a:p>
        </p:txBody>
      </p:sp>
      <p:sp>
        <p:nvSpPr>
          <p:cNvPr id="1049086" name="文本框 1049085" descr="#clear#"/>
          <p:cNvSpPr txBox="1"/>
          <p:nvPr/>
        </p:nvSpPr>
        <p:spPr>
          <a:xfrm>
            <a:off x="5453062" y="2532062"/>
            <a:ext cx="833437" cy="52387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algn="ctr"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b="1">
                <a:latin typeface="方正静蕾简体" pitchFamily="2" charset="-122"/>
                <a:ea typeface="方正静蕾简体" pitchFamily="2" charset="-122"/>
              </a:rPr>
              <a:t>01</a:t>
            </a:r>
          </a:p>
        </p:txBody>
      </p:sp>
      <p:sp>
        <p:nvSpPr>
          <p:cNvPr id="1049087" name="任意多边形 1049086"/>
          <p:cNvSpPr/>
          <p:nvPr/>
        </p:nvSpPr>
        <p:spPr>
          <a:xfrm>
            <a:off x="7359650" y="3006725"/>
            <a:ext cx="3240087" cy="17462"/>
          </a:xfrm>
          <a:custGeom>
            <a:avLst/>
            <a:gdLst/>
            <a:ahLst/>
            <a:cxnLst/>
            <a:rect l="0" t="0" r="0" b="0"/>
            <a:pathLst>
              <a:path w="3513221" h="64281">
                <a:moveTo>
                  <a:pt x="0" y="32084"/>
                </a:moveTo>
                <a:cubicBezTo>
                  <a:pt x="307473" y="21389"/>
                  <a:pt x="614947" y="10695"/>
                  <a:pt x="930442" y="16042"/>
                </a:cubicBezTo>
                <a:cubicBezTo>
                  <a:pt x="1245937" y="21389"/>
                  <a:pt x="1462505" y="66842"/>
                  <a:pt x="1892968" y="64168"/>
                </a:cubicBezTo>
                <a:cubicBezTo>
                  <a:pt x="2323431" y="61494"/>
                  <a:pt x="2918326" y="30747"/>
                  <a:pt x="3513221" y="0"/>
                </a:cubicBezTo>
              </a:path>
            </a:pathLst>
          </a:custGeom>
          <a:noFill/>
          <a:ln w="22225" cap="rnd" cmpd="sng">
            <a:solidFill>
              <a:schemeClr val="dk1">
                <a:alpha val="100000"/>
              </a:schemeClr>
            </a:solidFill>
            <a:prstDash val="lgDash"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9088" name="任意多边形 1049087" descr="#clear#"/>
          <p:cNvSpPr/>
          <p:nvPr/>
        </p:nvSpPr>
        <p:spPr>
          <a:xfrm>
            <a:off x="6151562" y="2598737"/>
            <a:ext cx="904875" cy="482600"/>
          </a:xfrm>
          <a:custGeom>
            <a:avLst/>
            <a:gdLst>
              <a:gd name="l" fmla="*/ 0 w 648099"/>
              <a:gd name="t" fmla="*/ 0 h 565791"/>
              <a:gd name="r" fmla="*/ 648099 w 648099"/>
              <a:gd name="b" fmla="*/ 565791 h 565791"/>
            </a:gdLst>
            <a:ahLst/>
            <a:cxnLst/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solidFill>
            <a:srgbClr val="FFFFFF"/>
          </a:solidFill>
          <a:ln w="22225" cap="rnd" cmpd="sng">
            <a:solidFill>
              <a:schemeClr val="dk1">
                <a:alpha val="100000"/>
              </a:schemeClr>
            </a:solidFill>
            <a:prstDash val="solid"/>
            <a:round/>
          </a:ln>
        </p:spPr>
        <p:txBody>
          <a:bodyPr lIns="91440" tIns="45720" rIns="91440" bIns="45720" anchor="ctr"/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4572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9144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3716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18288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lvl="0" algn="ctr" eaLnBrk="1" latinLnBrk="1" hangingPunct="1"/>
            <a:r>
              <a:rPr lang="zh-CN" altLang="en-US" sz="2000" b="1">
                <a:solidFill>
                  <a:srgbClr val="FFFFFF"/>
                </a:solidFill>
                <a:latin typeface="方正静蕾简体" pitchFamily="2" charset="-122"/>
                <a:ea typeface="方正静蕾简体" pitchFamily="2" charset="-122"/>
              </a:rPr>
              <a:t>一季度</a:t>
            </a:r>
          </a:p>
        </p:txBody>
      </p:sp>
      <p:sp>
        <p:nvSpPr>
          <p:cNvPr id="1049089" name="文本框 1049088" descr="#clear#"/>
          <p:cNvSpPr txBox="1"/>
          <p:nvPr/>
        </p:nvSpPr>
        <p:spPr>
          <a:xfrm>
            <a:off x="7215187" y="3449637"/>
            <a:ext cx="4586287" cy="40005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algn="just" eaLnBrk="1" latin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zh-CN" altLang="en-US" sz="1600">
                <a:latin typeface="方正静蕾简体" pitchFamily="2" charset="-122"/>
                <a:ea typeface="方正静蕾简体" pitchFamily="2" charset="-122"/>
              </a:rPr>
              <a:t>请在这里输入文字请在这里输入文字</a:t>
            </a:r>
          </a:p>
        </p:txBody>
      </p:sp>
      <p:sp>
        <p:nvSpPr>
          <p:cNvPr id="1049090" name="文本框 1049089" descr="#clear#"/>
          <p:cNvSpPr txBox="1"/>
          <p:nvPr/>
        </p:nvSpPr>
        <p:spPr>
          <a:xfrm>
            <a:off x="5453062" y="3406775"/>
            <a:ext cx="833437" cy="52387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algn="ctr"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b="1">
                <a:latin typeface="方正静蕾简体" pitchFamily="2" charset="-122"/>
                <a:ea typeface="方正静蕾简体" pitchFamily="2" charset="-122"/>
              </a:rPr>
              <a:t>02</a:t>
            </a:r>
          </a:p>
        </p:txBody>
      </p:sp>
      <p:sp>
        <p:nvSpPr>
          <p:cNvPr id="1049091" name="任意多边形 1049090"/>
          <p:cNvSpPr/>
          <p:nvPr/>
        </p:nvSpPr>
        <p:spPr>
          <a:xfrm>
            <a:off x="7359650" y="3881437"/>
            <a:ext cx="3240087" cy="17462"/>
          </a:xfrm>
          <a:custGeom>
            <a:avLst/>
            <a:gdLst/>
            <a:ahLst/>
            <a:cxnLst/>
            <a:rect l="0" t="0" r="0" b="0"/>
            <a:pathLst>
              <a:path w="3513221" h="64281">
                <a:moveTo>
                  <a:pt x="0" y="32084"/>
                </a:moveTo>
                <a:cubicBezTo>
                  <a:pt x="307473" y="21389"/>
                  <a:pt x="614947" y="10695"/>
                  <a:pt x="930442" y="16042"/>
                </a:cubicBezTo>
                <a:cubicBezTo>
                  <a:pt x="1245937" y="21389"/>
                  <a:pt x="1462505" y="66842"/>
                  <a:pt x="1892968" y="64168"/>
                </a:cubicBezTo>
                <a:cubicBezTo>
                  <a:pt x="2323431" y="61494"/>
                  <a:pt x="2918326" y="30747"/>
                  <a:pt x="3513221" y="0"/>
                </a:cubicBezTo>
              </a:path>
            </a:pathLst>
          </a:custGeom>
          <a:noFill/>
          <a:ln w="22225" cap="rnd" cmpd="sng">
            <a:solidFill>
              <a:schemeClr val="dk1">
                <a:alpha val="100000"/>
              </a:schemeClr>
            </a:solidFill>
            <a:prstDash val="lgDash"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9092" name="任意多边形 1049091" descr="#clear#"/>
          <p:cNvSpPr/>
          <p:nvPr/>
        </p:nvSpPr>
        <p:spPr>
          <a:xfrm>
            <a:off x="6151562" y="3473450"/>
            <a:ext cx="904875" cy="482600"/>
          </a:xfrm>
          <a:custGeom>
            <a:avLst/>
            <a:gdLst>
              <a:gd name="l" fmla="*/ 0 w 648099"/>
              <a:gd name="t" fmla="*/ 0 h 565791"/>
              <a:gd name="r" fmla="*/ 648099 w 648099"/>
              <a:gd name="b" fmla="*/ 565791 h 565791"/>
            </a:gdLst>
            <a:ahLst/>
            <a:cxnLst/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solidFill>
            <a:srgbClr val="FFFFFF"/>
          </a:solidFill>
          <a:ln w="22225" cap="rnd" cmpd="sng">
            <a:solidFill>
              <a:schemeClr val="dk1">
                <a:alpha val="100000"/>
              </a:schemeClr>
            </a:solidFill>
            <a:prstDash val="solid"/>
            <a:round/>
          </a:ln>
        </p:spPr>
        <p:txBody>
          <a:bodyPr lIns="91440" tIns="45720" rIns="91440" bIns="45720" anchor="ctr"/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4572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9144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3716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18288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lvl="0" algn="ctr" eaLnBrk="1" latinLnBrk="1" hangingPunct="1"/>
            <a:r>
              <a:rPr lang="zh-CN" altLang="en-US" sz="2000" b="1">
                <a:solidFill>
                  <a:srgbClr val="FFFFFF"/>
                </a:solidFill>
                <a:latin typeface="方正静蕾简体" pitchFamily="2" charset="-122"/>
                <a:ea typeface="方正静蕾简体" pitchFamily="2" charset="-122"/>
              </a:rPr>
              <a:t>二季度</a:t>
            </a:r>
          </a:p>
        </p:txBody>
      </p:sp>
      <p:sp>
        <p:nvSpPr>
          <p:cNvPr id="1049093" name="文本框 1049092" descr="#clear#"/>
          <p:cNvSpPr txBox="1"/>
          <p:nvPr/>
        </p:nvSpPr>
        <p:spPr>
          <a:xfrm>
            <a:off x="7215187" y="4340225"/>
            <a:ext cx="4586287" cy="40005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algn="just" eaLnBrk="1" latin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zh-CN" altLang="en-US" sz="1600">
                <a:latin typeface="方正静蕾简体" pitchFamily="2" charset="-122"/>
                <a:ea typeface="方正静蕾简体" pitchFamily="2" charset="-122"/>
              </a:rPr>
              <a:t>请在这里输入文字请在这里输入文字</a:t>
            </a:r>
          </a:p>
        </p:txBody>
      </p:sp>
      <p:sp>
        <p:nvSpPr>
          <p:cNvPr id="1049094" name="文本框 1049093" descr="#clear#"/>
          <p:cNvSpPr txBox="1"/>
          <p:nvPr/>
        </p:nvSpPr>
        <p:spPr>
          <a:xfrm>
            <a:off x="5453062" y="4297362"/>
            <a:ext cx="833437" cy="522287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algn="ctr"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b="1">
                <a:latin typeface="方正静蕾简体" pitchFamily="2" charset="-122"/>
                <a:ea typeface="方正静蕾简体" pitchFamily="2" charset="-122"/>
              </a:rPr>
              <a:t>03</a:t>
            </a:r>
          </a:p>
        </p:txBody>
      </p:sp>
      <p:sp>
        <p:nvSpPr>
          <p:cNvPr id="1049095" name="任意多边形 1049094"/>
          <p:cNvSpPr/>
          <p:nvPr/>
        </p:nvSpPr>
        <p:spPr>
          <a:xfrm>
            <a:off x="7359650" y="4770437"/>
            <a:ext cx="3240087" cy="19050"/>
          </a:xfrm>
          <a:custGeom>
            <a:avLst/>
            <a:gdLst/>
            <a:ahLst/>
            <a:cxnLst/>
            <a:rect l="0" t="0" r="0" b="0"/>
            <a:pathLst>
              <a:path w="3513221" h="64281">
                <a:moveTo>
                  <a:pt x="0" y="32084"/>
                </a:moveTo>
                <a:cubicBezTo>
                  <a:pt x="307473" y="21389"/>
                  <a:pt x="614947" y="10695"/>
                  <a:pt x="930442" y="16042"/>
                </a:cubicBezTo>
                <a:cubicBezTo>
                  <a:pt x="1245937" y="21389"/>
                  <a:pt x="1462505" y="66842"/>
                  <a:pt x="1892968" y="64168"/>
                </a:cubicBezTo>
                <a:cubicBezTo>
                  <a:pt x="2323431" y="61494"/>
                  <a:pt x="2918326" y="30747"/>
                  <a:pt x="3513221" y="0"/>
                </a:cubicBezTo>
              </a:path>
            </a:pathLst>
          </a:custGeom>
          <a:noFill/>
          <a:ln w="22225" cap="rnd" cmpd="sng">
            <a:solidFill>
              <a:schemeClr val="dk1">
                <a:alpha val="100000"/>
              </a:schemeClr>
            </a:solidFill>
            <a:prstDash val="lgDash"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9096" name="任意多边形 1049095" descr="#clear#"/>
          <p:cNvSpPr/>
          <p:nvPr/>
        </p:nvSpPr>
        <p:spPr>
          <a:xfrm>
            <a:off x="6151562" y="4362450"/>
            <a:ext cx="904875" cy="482600"/>
          </a:xfrm>
          <a:custGeom>
            <a:avLst/>
            <a:gdLst>
              <a:gd name="l" fmla="*/ 0 w 648099"/>
              <a:gd name="t" fmla="*/ 0 h 565791"/>
              <a:gd name="r" fmla="*/ 648099 w 648099"/>
              <a:gd name="b" fmla="*/ 565791 h 565791"/>
            </a:gdLst>
            <a:ahLst/>
            <a:cxnLst/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solidFill>
            <a:srgbClr val="FFFFFF"/>
          </a:solidFill>
          <a:ln w="22225" cap="rnd" cmpd="sng">
            <a:solidFill>
              <a:schemeClr val="dk1">
                <a:alpha val="100000"/>
              </a:schemeClr>
            </a:solidFill>
            <a:prstDash val="solid"/>
            <a:round/>
          </a:ln>
        </p:spPr>
        <p:txBody>
          <a:bodyPr lIns="91440" tIns="45720" rIns="91440" bIns="45720" anchor="ctr"/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4572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9144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3716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18288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lvl="0" algn="ctr" eaLnBrk="1" latinLnBrk="1" hangingPunct="1"/>
            <a:r>
              <a:rPr lang="zh-CN" altLang="en-US" sz="2000" b="1">
                <a:solidFill>
                  <a:srgbClr val="FFFFFF"/>
                </a:solidFill>
                <a:latin typeface="方正静蕾简体" pitchFamily="2" charset="-122"/>
                <a:ea typeface="方正静蕾简体" pitchFamily="2" charset="-122"/>
              </a:rPr>
              <a:t>三季度</a:t>
            </a:r>
          </a:p>
        </p:txBody>
      </p:sp>
      <p:sp>
        <p:nvSpPr>
          <p:cNvPr id="1049097" name="文本框 1049096" descr="#clear#"/>
          <p:cNvSpPr txBox="1"/>
          <p:nvPr/>
        </p:nvSpPr>
        <p:spPr>
          <a:xfrm>
            <a:off x="7215187" y="5251450"/>
            <a:ext cx="4586287" cy="40005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algn="just" eaLnBrk="1" latin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zh-CN" altLang="en-US" sz="1600">
                <a:latin typeface="方正静蕾简体" pitchFamily="2" charset="-122"/>
                <a:ea typeface="方正静蕾简体" pitchFamily="2" charset="-122"/>
              </a:rPr>
              <a:t>请在这里输入文字请在这里输入文字</a:t>
            </a:r>
          </a:p>
        </p:txBody>
      </p:sp>
      <p:sp>
        <p:nvSpPr>
          <p:cNvPr id="1049098" name="文本框 1049097" descr="#clear#"/>
          <p:cNvSpPr txBox="1"/>
          <p:nvPr/>
        </p:nvSpPr>
        <p:spPr>
          <a:xfrm>
            <a:off x="5453062" y="5208587"/>
            <a:ext cx="833437" cy="52387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algn="ctr"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b="1">
                <a:latin typeface="方正静蕾简体" pitchFamily="2" charset="-122"/>
                <a:ea typeface="方正静蕾简体" pitchFamily="2" charset="-122"/>
              </a:rPr>
              <a:t>04</a:t>
            </a:r>
          </a:p>
        </p:txBody>
      </p:sp>
      <p:sp>
        <p:nvSpPr>
          <p:cNvPr id="1049099" name="任意多边形 1049098"/>
          <p:cNvSpPr/>
          <p:nvPr/>
        </p:nvSpPr>
        <p:spPr>
          <a:xfrm>
            <a:off x="7359650" y="5683250"/>
            <a:ext cx="3240087" cy="17462"/>
          </a:xfrm>
          <a:custGeom>
            <a:avLst/>
            <a:gdLst/>
            <a:ahLst/>
            <a:cxnLst/>
            <a:rect l="0" t="0" r="0" b="0"/>
            <a:pathLst>
              <a:path w="3513221" h="64281">
                <a:moveTo>
                  <a:pt x="0" y="32084"/>
                </a:moveTo>
                <a:cubicBezTo>
                  <a:pt x="307473" y="21389"/>
                  <a:pt x="614947" y="10695"/>
                  <a:pt x="930442" y="16042"/>
                </a:cubicBezTo>
                <a:cubicBezTo>
                  <a:pt x="1245937" y="21389"/>
                  <a:pt x="1462505" y="66842"/>
                  <a:pt x="1892968" y="64168"/>
                </a:cubicBezTo>
                <a:cubicBezTo>
                  <a:pt x="2323431" y="61494"/>
                  <a:pt x="2918326" y="30747"/>
                  <a:pt x="3513221" y="0"/>
                </a:cubicBezTo>
              </a:path>
            </a:pathLst>
          </a:custGeom>
          <a:noFill/>
          <a:ln w="22225" cap="rnd" cmpd="sng">
            <a:solidFill>
              <a:schemeClr val="dk1">
                <a:alpha val="100000"/>
              </a:schemeClr>
            </a:solidFill>
            <a:prstDash val="lgDash"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9100" name="任意多边形 1049099" descr="#clear#"/>
          <p:cNvSpPr/>
          <p:nvPr/>
        </p:nvSpPr>
        <p:spPr>
          <a:xfrm>
            <a:off x="6151562" y="5275262"/>
            <a:ext cx="904875" cy="482600"/>
          </a:xfrm>
          <a:custGeom>
            <a:avLst/>
            <a:gdLst>
              <a:gd name="l" fmla="*/ 0 w 648099"/>
              <a:gd name="t" fmla="*/ 0 h 565791"/>
              <a:gd name="r" fmla="*/ 648099 w 648099"/>
              <a:gd name="b" fmla="*/ 565791 h 565791"/>
            </a:gdLst>
            <a:ahLst/>
            <a:cxnLst/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solidFill>
            <a:srgbClr val="FFFFFF"/>
          </a:solidFill>
          <a:ln w="22225" cap="rnd" cmpd="sng">
            <a:solidFill>
              <a:schemeClr val="dk1">
                <a:alpha val="100000"/>
              </a:schemeClr>
            </a:solidFill>
            <a:prstDash val="solid"/>
            <a:round/>
          </a:ln>
        </p:spPr>
        <p:txBody>
          <a:bodyPr lIns="91440" tIns="45720" rIns="91440" bIns="45720" anchor="ctr"/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4572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9144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3716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18288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lvl="0" algn="ctr" eaLnBrk="1" latinLnBrk="1" hangingPunct="1"/>
            <a:r>
              <a:rPr lang="zh-CN" altLang="en-US" sz="2000" b="1">
                <a:solidFill>
                  <a:srgbClr val="FFFFFF"/>
                </a:solidFill>
                <a:latin typeface="方正静蕾简体" pitchFamily="2" charset="-122"/>
                <a:ea typeface="方正静蕾简体" pitchFamily="2" charset="-122"/>
              </a:rPr>
              <a:t>四季度</a:t>
            </a:r>
          </a:p>
        </p:txBody>
      </p:sp>
      <p:sp>
        <p:nvSpPr>
          <p:cNvPr id="1049101" name="文本框 1049100" descr="#clear#"/>
          <p:cNvSpPr txBox="1"/>
          <p:nvPr/>
        </p:nvSpPr>
        <p:spPr>
          <a:xfrm>
            <a:off x="4294187" y="836612"/>
            <a:ext cx="3613150" cy="5842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algn="dist"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200">
                <a:latin typeface="新蒂黑板报" pitchFamily="66" charset="-122"/>
                <a:ea typeface="新蒂黑板报" pitchFamily="66" charset="-122"/>
              </a:rPr>
              <a:t>在此添加本页</a:t>
            </a:r>
            <a:r>
              <a:rPr lang="zh-CN" altLang="en-US" sz="3200">
                <a:solidFill>
                  <a:srgbClr val="D7816C"/>
                </a:solidFill>
                <a:latin typeface="新蒂黑板报" pitchFamily="66" charset="-122"/>
                <a:ea typeface="新蒂黑板报" pitchFamily="66" charset="-122"/>
              </a:rPr>
              <a:t>标题</a:t>
            </a:r>
          </a:p>
        </p:txBody>
      </p:sp>
      <p:sp>
        <p:nvSpPr>
          <p:cNvPr id="1049102" name="任意多边形 1049101"/>
          <p:cNvSpPr/>
          <p:nvPr/>
        </p:nvSpPr>
        <p:spPr bwMode="auto">
          <a:xfrm rot="20785646">
            <a:off x="7850187" y="1268412"/>
            <a:ext cx="463550" cy="268287"/>
          </a:xfrm>
          <a:custGeom>
            <a:avLst/>
            <a:gdLst/>
            <a:ahLst/>
            <a:cxnLst/>
            <a:rect l="0" t="0" r="0" b="0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9103" name="任意多边形 1049102"/>
          <p:cNvSpPr/>
          <p:nvPr/>
        </p:nvSpPr>
        <p:spPr bwMode="auto">
          <a:xfrm>
            <a:off x="3878262" y="1216025"/>
            <a:ext cx="3922712" cy="271462"/>
          </a:xfrm>
          <a:custGeom>
            <a:avLst/>
            <a:gdLst/>
            <a:ahLst/>
            <a:cxnLst/>
            <a:rect l="0" t="0" r="0" b="0"/>
            <a:pathLst>
              <a:path w="4904398" h="401116">
                <a:moveTo>
                  <a:pt x="391353" y="0"/>
                </a:moveTo>
                <a:cubicBezTo>
                  <a:pt x="-226127" y="38897"/>
                  <a:pt x="-86259" y="411428"/>
                  <a:pt x="623492" y="400898"/>
                </a:cubicBezTo>
                <a:lnTo>
                  <a:pt x="4904398" y="322224"/>
                </a:lnTo>
              </a:path>
            </a:pathLst>
          </a:custGeom>
          <a:noFill/>
          <a:ln w="25400" cap="rnd" cmpd="sng">
            <a:solidFill>
              <a:schemeClr val="dk1">
                <a:alpha val="100000"/>
              </a:schemeClr>
            </a:solidFill>
            <a:prstDash val="dash"/>
            <a:round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04" name="矩形 1049103" descr="#clear#"/>
          <p:cNvSpPr/>
          <p:nvPr/>
        </p:nvSpPr>
        <p:spPr>
          <a:xfrm>
            <a:off x="5195887" y="3819525"/>
            <a:ext cx="2762250" cy="922337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>
                <a:latin typeface="方正静蕾简体" pitchFamily="2" charset="-122"/>
                <a:ea typeface="方正静蕾简体" pitchFamily="2" charset="-122"/>
              </a:rPr>
              <a:t>A designer can use default text to simulate what text would look like. If it is not real text.</a:t>
            </a:r>
          </a:p>
        </p:txBody>
      </p:sp>
      <p:sp>
        <p:nvSpPr>
          <p:cNvPr id="1049105" name="矩形 1049104" descr="#clear#"/>
          <p:cNvSpPr/>
          <p:nvPr/>
        </p:nvSpPr>
        <p:spPr>
          <a:xfrm>
            <a:off x="5157787" y="3343275"/>
            <a:ext cx="3086100" cy="461962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>
                <a:solidFill>
                  <a:srgbClr val="D7816C"/>
                </a:solidFill>
                <a:latin typeface="方正静蕾简体" pitchFamily="2" charset="-122"/>
                <a:ea typeface="方正静蕾简体" pitchFamily="2" charset="-122"/>
                <a:sym typeface="宋体" panose="02010600030101010101" pitchFamily="2" charset="-122"/>
              </a:rPr>
              <a:t>在此添加您的标题</a:t>
            </a:r>
          </a:p>
        </p:txBody>
      </p:sp>
      <p:sp>
        <p:nvSpPr>
          <p:cNvPr id="1049106" name="任意多边形 1049105"/>
          <p:cNvSpPr/>
          <p:nvPr/>
        </p:nvSpPr>
        <p:spPr bwMode="auto">
          <a:xfrm>
            <a:off x="2817812" y="1976437"/>
            <a:ext cx="1166812" cy="908050"/>
          </a:xfrm>
          <a:custGeom>
            <a:avLst/>
            <a:gdLst>
              <a:gd name="l" fmla="*/ 0 w 864"/>
              <a:gd name="t" fmla="*/ 0 h 678"/>
              <a:gd name="r" fmla="*/ 864 w 864"/>
              <a:gd name="b" fmla="*/ 678 h 678"/>
            </a:gdLst>
            <a:ahLst/>
            <a:cxnLst/>
            <a:rect l="l" t="t" r="r" b="b"/>
            <a:pathLst>
              <a:path w="864" h="678">
                <a:moveTo>
                  <a:pt x="864" y="357"/>
                </a:moveTo>
                <a:lnTo>
                  <a:pt x="864" y="357"/>
                </a:lnTo>
                <a:lnTo>
                  <a:pt x="817" y="317"/>
                </a:lnTo>
                <a:lnTo>
                  <a:pt x="770" y="277"/>
                </a:lnTo>
                <a:lnTo>
                  <a:pt x="720" y="240"/>
                </a:lnTo>
                <a:lnTo>
                  <a:pt x="670" y="207"/>
                </a:lnTo>
                <a:lnTo>
                  <a:pt x="617" y="177"/>
                </a:lnTo>
                <a:lnTo>
                  <a:pt x="567" y="147"/>
                </a:lnTo>
                <a:lnTo>
                  <a:pt x="510" y="124"/>
                </a:lnTo>
                <a:lnTo>
                  <a:pt x="457" y="97"/>
                </a:lnTo>
                <a:lnTo>
                  <a:pt x="400" y="77"/>
                </a:lnTo>
                <a:lnTo>
                  <a:pt x="347" y="60"/>
                </a:lnTo>
                <a:lnTo>
                  <a:pt x="290" y="43"/>
                </a:lnTo>
                <a:lnTo>
                  <a:pt x="233" y="30"/>
                </a:lnTo>
                <a:lnTo>
                  <a:pt x="173" y="17"/>
                </a:lnTo>
                <a:lnTo>
                  <a:pt x="116" y="10"/>
                </a:lnTo>
                <a:lnTo>
                  <a:pt x="56" y="3"/>
                </a:lnTo>
                <a:lnTo>
                  <a:pt x="0" y="0"/>
                </a:lnTo>
                <a:lnTo>
                  <a:pt x="0" y="454"/>
                </a:lnTo>
                <a:lnTo>
                  <a:pt x="73" y="461"/>
                </a:lnTo>
                <a:lnTo>
                  <a:pt x="146" y="474"/>
                </a:lnTo>
                <a:lnTo>
                  <a:pt x="217" y="494"/>
                </a:lnTo>
                <a:lnTo>
                  <a:pt x="287" y="521"/>
                </a:lnTo>
                <a:lnTo>
                  <a:pt x="353" y="551"/>
                </a:lnTo>
                <a:lnTo>
                  <a:pt x="420" y="588"/>
                </a:lnTo>
                <a:lnTo>
                  <a:pt x="483" y="631"/>
                </a:lnTo>
                <a:lnTo>
                  <a:pt x="543" y="678"/>
                </a:lnTo>
                <a:lnTo>
                  <a:pt x="864" y="357"/>
                </a:lnTo>
              </a:path>
            </a:pathLst>
          </a:custGeom>
          <a:noFill/>
          <a:ln w="28575" cap="flat" cmpd="sng">
            <a:solidFill>
              <a:schemeClr val="dk1">
                <a:alpha val="100000"/>
              </a:schemeClr>
            </a:solidFill>
            <a:prstDash val="sysDot"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9107" name="任意多边形 1049106"/>
          <p:cNvSpPr/>
          <p:nvPr/>
        </p:nvSpPr>
        <p:spPr bwMode="auto">
          <a:xfrm>
            <a:off x="3660775" y="2562225"/>
            <a:ext cx="919162" cy="1157287"/>
          </a:xfrm>
          <a:custGeom>
            <a:avLst/>
            <a:gdLst/>
            <a:ahLst/>
            <a:cxnLst/>
            <a:rect l="0" t="0" r="0" b="0"/>
            <a:pathLst>
              <a:path w="680" h="865">
                <a:moveTo>
                  <a:pt x="0" y="321"/>
                </a:moveTo>
                <a:lnTo>
                  <a:pt x="0" y="321"/>
                </a:lnTo>
                <a:lnTo>
                  <a:pt x="50" y="384"/>
                </a:lnTo>
                <a:lnTo>
                  <a:pt x="90" y="444"/>
                </a:lnTo>
                <a:lnTo>
                  <a:pt x="130" y="511"/>
                </a:lnTo>
                <a:lnTo>
                  <a:pt x="160" y="581"/>
                </a:lnTo>
                <a:lnTo>
                  <a:pt x="183" y="651"/>
                </a:lnTo>
                <a:lnTo>
                  <a:pt x="203" y="722"/>
                </a:lnTo>
                <a:lnTo>
                  <a:pt x="216" y="795"/>
                </a:lnTo>
                <a:lnTo>
                  <a:pt x="223" y="865"/>
                </a:lnTo>
                <a:lnTo>
                  <a:pt x="680" y="865"/>
                </a:lnTo>
                <a:lnTo>
                  <a:pt x="677" y="808"/>
                </a:lnTo>
                <a:lnTo>
                  <a:pt x="670" y="752"/>
                </a:lnTo>
                <a:lnTo>
                  <a:pt x="660" y="691"/>
                </a:lnTo>
                <a:lnTo>
                  <a:pt x="650" y="635"/>
                </a:lnTo>
                <a:lnTo>
                  <a:pt x="637" y="578"/>
                </a:lnTo>
                <a:lnTo>
                  <a:pt x="620" y="521"/>
                </a:lnTo>
                <a:lnTo>
                  <a:pt x="600" y="464"/>
                </a:lnTo>
                <a:lnTo>
                  <a:pt x="580" y="408"/>
                </a:lnTo>
                <a:lnTo>
                  <a:pt x="557" y="354"/>
                </a:lnTo>
                <a:lnTo>
                  <a:pt x="530" y="301"/>
                </a:lnTo>
                <a:lnTo>
                  <a:pt x="500" y="247"/>
                </a:lnTo>
                <a:lnTo>
                  <a:pt x="470" y="197"/>
                </a:lnTo>
                <a:lnTo>
                  <a:pt x="436" y="144"/>
                </a:lnTo>
                <a:lnTo>
                  <a:pt x="400" y="97"/>
                </a:lnTo>
                <a:lnTo>
                  <a:pt x="363" y="47"/>
                </a:lnTo>
                <a:lnTo>
                  <a:pt x="320" y="0"/>
                </a:lnTo>
                <a:lnTo>
                  <a:pt x="0" y="321"/>
                </a:lnTo>
              </a:path>
            </a:pathLst>
          </a:custGeom>
          <a:noFill/>
          <a:ln w="28575" cap="flat" cmpd="sng">
            <a:solidFill>
              <a:schemeClr val="dk1">
                <a:alpha val="100000"/>
              </a:schemeClr>
            </a:solidFill>
            <a:prstDash val="sysDot"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9108" name="任意多边形 1049107"/>
          <p:cNvSpPr/>
          <p:nvPr/>
        </p:nvSpPr>
        <p:spPr bwMode="auto">
          <a:xfrm>
            <a:off x="3660775" y="3871912"/>
            <a:ext cx="919162" cy="1162050"/>
          </a:xfrm>
          <a:custGeom>
            <a:avLst/>
            <a:gdLst/>
            <a:ahLst/>
            <a:cxnLst/>
            <a:rect l="0" t="0" r="0" b="0"/>
            <a:pathLst>
              <a:path w="680" h="868">
                <a:moveTo>
                  <a:pt x="223" y="0"/>
                </a:moveTo>
                <a:lnTo>
                  <a:pt x="223" y="0"/>
                </a:lnTo>
                <a:lnTo>
                  <a:pt x="216" y="73"/>
                </a:lnTo>
                <a:lnTo>
                  <a:pt x="203" y="146"/>
                </a:lnTo>
                <a:lnTo>
                  <a:pt x="183" y="217"/>
                </a:lnTo>
                <a:lnTo>
                  <a:pt x="160" y="287"/>
                </a:lnTo>
                <a:lnTo>
                  <a:pt x="130" y="357"/>
                </a:lnTo>
                <a:lnTo>
                  <a:pt x="90" y="420"/>
                </a:lnTo>
                <a:lnTo>
                  <a:pt x="50" y="484"/>
                </a:lnTo>
                <a:lnTo>
                  <a:pt x="0" y="544"/>
                </a:lnTo>
                <a:lnTo>
                  <a:pt x="320" y="868"/>
                </a:lnTo>
                <a:lnTo>
                  <a:pt x="363" y="821"/>
                </a:lnTo>
                <a:lnTo>
                  <a:pt x="400" y="771"/>
                </a:lnTo>
                <a:lnTo>
                  <a:pt x="436" y="724"/>
                </a:lnTo>
                <a:lnTo>
                  <a:pt x="470" y="671"/>
                </a:lnTo>
                <a:lnTo>
                  <a:pt x="500" y="621"/>
                </a:lnTo>
                <a:lnTo>
                  <a:pt x="530" y="567"/>
                </a:lnTo>
                <a:lnTo>
                  <a:pt x="557" y="514"/>
                </a:lnTo>
                <a:lnTo>
                  <a:pt x="580" y="460"/>
                </a:lnTo>
                <a:lnTo>
                  <a:pt x="600" y="404"/>
                </a:lnTo>
                <a:lnTo>
                  <a:pt x="620" y="347"/>
                </a:lnTo>
                <a:lnTo>
                  <a:pt x="637" y="290"/>
                </a:lnTo>
                <a:lnTo>
                  <a:pt x="650" y="233"/>
                </a:lnTo>
                <a:lnTo>
                  <a:pt x="660" y="177"/>
                </a:lnTo>
                <a:lnTo>
                  <a:pt x="670" y="116"/>
                </a:lnTo>
                <a:lnTo>
                  <a:pt x="677" y="60"/>
                </a:lnTo>
                <a:lnTo>
                  <a:pt x="680" y="0"/>
                </a:lnTo>
                <a:lnTo>
                  <a:pt x="223" y="0"/>
                </a:lnTo>
              </a:path>
            </a:pathLst>
          </a:custGeom>
          <a:noFill/>
          <a:ln w="28575" cap="flat" cmpd="sng">
            <a:solidFill>
              <a:schemeClr val="dk1">
                <a:alpha val="100000"/>
              </a:schemeClr>
            </a:solidFill>
            <a:prstDash val="sysDot"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9109" name="任意多边形 1049108"/>
          <p:cNvSpPr/>
          <p:nvPr/>
        </p:nvSpPr>
        <p:spPr bwMode="auto">
          <a:xfrm>
            <a:off x="2817812" y="4711700"/>
            <a:ext cx="1166812" cy="908050"/>
          </a:xfrm>
          <a:custGeom>
            <a:avLst/>
            <a:gdLst/>
            <a:ahLst/>
            <a:cxnLst/>
            <a:rect l="0" t="0" r="0" b="0"/>
            <a:pathLst>
              <a:path w="864" h="678">
                <a:moveTo>
                  <a:pt x="543" y="0"/>
                </a:moveTo>
                <a:lnTo>
                  <a:pt x="543" y="0"/>
                </a:lnTo>
                <a:lnTo>
                  <a:pt x="483" y="47"/>
                </a:lnTo>
                <a:lnTo>
                  <a:pt x="420" y="90"/>
                </a:lnTo>
                <a:lnTo>
                  <a:pt x="353" y="127"/>
                </a:lnTo>
                <a:lnTo>
                  <a:pt x="287" y="157"/>
                </a:lnTo>
                <a:lnTo>
                  <a:pt x="217" y="184"/>
                </a:lnTo>
                <a:lnTo>
                  <a:pt x="146" y="204"/>
                </a:lnTo>
                <a:lnTo>
                  <a:pt x="73" y="217"/>
                </a:lnTo>
                <a:lnTo>
                  <a:pt x="0" y="224"/>
                </a:lnTo>
                <a:lnTo>
                  <a:pt x="0" y="678"/>
                </a:lnTo>
                <a:lnTo>
                  <a:pt x="56" y="675"/>
                </a:lnTo>
                <a:lnTo>
                  <a:pt x="116" y="668"/>
                </a:lnTo>
                <a:lnTo>
                  <a:pt x="173" y="661"/>
                </a:lnTo>
                <a:lnTo>
                  <a:pt x="233" y="648"/>
                </a:lnTo>
                <a:lnTo>
                  <a:pt x="290" y="635"/>
                </a:lnTo>
                <a:lnTo>
                  <a:pt x="347" y="618"/>
                </a:lnTo>
                <a:lnTo>
                  <a:pt x="400" y="601"/>
                </a:lnTo>
                <a:lnTo>
                  <a:pt x="457" y="581"/>
                </a:lnTo>
                <a:lnTo>
                  <a:pt x="510" y="554"/>
                </a:lnTo>
                <a:lnTo>
                  <a:pt x="567" y="531"/>
                </a:lnTo>
                <a:lnTo>
                  <a:pt x="617" y="501"/>
                </a:lnTo>
                <a:lnTo>
                  <a:pt x="670" y="471"/>
                </a:lnTo>
                <a:lnTo>
                  <a:pt x="720" y="438"/>
                </a:lnTo>
                <a:lnTo>
                  <a:pt x="770" y="401"/>
                </a:lnTo>
                <a:lnTo>
                  <a:pt x="817" y="361"/>
                </a:lnTo>
                <a:lnTo>
                  <a:pt x="864" y="321"/>
                </a:lnTo>
                <a:lnTo>
                  <a:pt x="543" y="0"/>
                </a:lnTo>
              </a:path>
            </a:pathLst>
          </a:custGeom>
          <a:noFill/>
          <a:ln w="28575" cap="rnd" cmpd="sng">
            <a:solidFill>
              <a:schemeClr val="dk1">
                <a:alpha val="100000"/>
              </a:schemeClr>
            </a:solidFill>
            <a:prstDash val="sysDot"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9110" name="任意多边形 1049109"/>
          <p:cNvSpPr/>
          <p:nvPr/>
        </p:nvSpPr>
        <p:spPr bwMode="auto">
          <a:xfrm>
            <a:off x="1495425" y="4711700"/>
            <a:ext cx="1166812" cy="908050"/>
          </a:xfrm>
          <a:custGeom>
            <a:avLst/>
            <a:gdLst/>
            <a:ahLst/>
            <a:cxnLst/>
            <a:rect l="0" t="0" r="0" b="0"/>
            <a:pathLst>
              <a:path w="864" h="678">
                <a:moveTo>
                  <a:pt x="0" y="321"/>
                </a:moveTo>
                <a:lnTo>
                  <a:pt x="0" y="321"/>
                </a:lnTo>
                <a:lnTo>
                  <a:pt x="47" y="361"/>
                </a:lnTo>
                <a:lnTo>
                  <a:pt x="94" y="401"/>
                </a:lnTo>
                <a:lnTo>
                  <a:pt x="144" y="438"/>
                </a:lnTo>
                <a:lnTo>
                  <a:pt x="194" y="471"/>
                </a:lnTo>
                <a:lnTo>
                  <a:pt x="244" y="501"/>
                </a:lnTo>
                <a:lnTo>
                  <a:pt x="297" y="531"/>
                </a:lnTo>
                <a:lnTo>
                  <a:pt x="351" y="554"/>
                </a:lnTo>
                <a:lnTo>
                  <a:pt x="407" y="581"/>
                </a:lnTo>
                <a:lnTo>
                  <a:pt x="461" y="601"/>
                </a:lnTo>
                <a:lnTo>
                  <a:pt x="517" y="618"/>
                </a:lnTo>
                <a:lnTo>
                  <a:pt x="574" y="635"/>
                </a:lnTo>
                <a:lnTo>
                  <a:pt x="631" y="648"/>
                </a:lnTo>
                <a:lnTo>
                  <a:pt x="691" y="661"/>
                </a:lnTo>
                <a:lnTo>
                  <a:pt x="748" y="668"/>
                </a:lnTo>
                <a:lnTo>
                  <a:pt x="804" y="675"/>
                </a:lnTo>
                <a:lnTo>
                  <a:pt x="864" y="678"/>
                </a:lnTo>
                <a:lnTo>
                  <a:pt x="864" y="224"/>
                </a:lnTo>
                <a:lnTo>
                  <a:pt x="791" y="217"/>
                </a:lnTo>
                <a:lnTo>
                  <a:pt x="718" y="204"/>
                </a:lnTo>
                <a:lnTo>
                  <a:pt x="647" y="184"/>
                </a:lnTo>
                <a:lnTo>
                  <a:pt x="577" y="157"/>
                </a:lnTo>
                <a:lnTo>
                  <a:pt x="511" y="127"/>
                </a:lnTo>
                <a:lnTo>
                  <a:pt x="444" y="90"/>
                </a:lnTo>
                <a:lnTo>
                  <a:pt x="381" y="47"/>
                </a:lnTo>
                <a:lnTo>
                  <a:pt x="321" y="0"/>
                </a:lnTo>
                <a:lnTo>
                  <a:pt x="0" y="321"/>
                </a:lnTo>
              </a:path>
            </a:pathLst>
          </a:custGeom>
          <a:noFill/>
          <a:ln w="28575" cap="rnd" cmpd="sng">
            <a:solidFill>
              <a:schemeClr val="dk1">
                <a:alpha val="100000"/>
              </a:schemeClr>
            </a:solidFill>
            <a:prstDash val="sysDot"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9111" name="任意多边形 1049110"/>
          <p:cNvSpPr/>
          <p:nvPr/>
        </p:nvSpPr>
        <p:spPr bwMode="auto">
          <a:xfrm>
            <a:off x="900112" y="3871912"/>
            <a:ext cx="920750" cy="1162050"/>
          </a:xfrm>
          <a:custGeom>
            <a:avLst/>
            <a:gdLst/>
            <a:ahLst/>
            <a:cxnLst/>
            <a:rect l="0" t="0" r="0" b="0"/>
            <a:pathLst>
              <a:path w="681" h="868">
                <a:moveTo>
                  <a:pt x="454" y="0"/>
                </a:moveTo>
                <a:lnTo>
                  <a:pt x="0" y="0"/>
                </a:lnTo>
                <a:lnTo>
                  <a:pt x="3" y="60"/>
                </a:lnTo>
                <a:lnTo>
                  <a:pt x="10" y="116"/>
                </a:lnTo>
                <a:lnTo>
                  <a:pt x="20" y="177"/>
                </a:lnTo>
                <a:lnTo>
                  <a:pt x="30" y="233"/>
                </a:lnTo>
                <a:lnTo>
                  <a:pt x="43" y="290"/>
                </a:lnTo>
                <a:lnTo>
                  <a:pt x="60" y="347"/>
                </a:lnTo>
                <a:lnTo>
                  <a:pt x="80" y="404"/>
                </a:lnTo>
                <a:lnTo>
                  <a:pt x="100" y="460"/>
                </a:lnTo>
                <a:lnTo>
                  <a:pt x="123" y="514"/>
                </a:lnTo>
                <a:lnTo>
                  <a:pt x="150" y="567"/>
                </a:lnTo>
                <a:lnTo>
                  <a:pt x="177" y="621"/>
                </a:lnTo>
                <a:lnTo>
                  <a:pt x="210" y="671"/>
                </a:lnTo>
                <a:lnTo>
                  <a:pt x="244" y="724"/>
                </a:lnTo>
                <a:lnTo>
                  <a:pt x="280" y="771"/>
                </a:lnTo>
                <a:lnTo>
                  <a:pt x="317" y="821"/>
                </a:lnTo>
                <a:lnTo>
                  <a:pt x="360" y="868"/>
                </a:lnTo>
                <a:lnTo>
                  <a:pt x="681" y="544"/>
                </a:lnTo>
                <a:lnTo>
                  <a:pt x="630" y="484"/>
                </a:lnTo>
                <a:lnTo>
                  <a:pt x="587" y="420"/>
                </a:lnTo>
                <a:lnTo>
                  <a:pt x="550" y="357"/>
                </a:lnTo>
                <a:lnTo>
                  <a:pt x="520" y="287"/>
                </a:lnTo>
                <a:lnTo>
                  <a:pt x="494" y="217"/>
                </a:lnTo>
                <a:lnTo>
                  <a:pt x="477" y="146"/>
                </a:lnTo>
                <a:lnTo>
                  <a:pt x="464" y="73"/>
                </a:lnTo>
                <a:lnTo>
                  <a:pt x="454" y="0"/>
                </a:lnTo>
              </a:path>
            </a:pathLst>
          </a:custGeom>
          <a:noFill/>
          <a:ln w="28575" cap="rnd" cmpd="sng">
            <a:solidFill>
              <a:schemeClr val="dk1">
                <a:alpha val="100000"/>
              </a:schemeClr>
            </a:solidFill>
            <a:prstDash val="sysDot"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9112" name="任意多边形 1049111"/>
          <p:cNvSpPr/>
          <p:nvPr/>
        </p:nvSpPr>
        <p:spPr bwMode="auto">
          <a:xfrm>
            <a:off x="900112" y="2562225"/>
            <a:ext cx="920750" cy="1157287"/>
          </a:xfrm>
          <a:custGeom>
            <a:avLst/>
            <a:gdLst/>
            <a:ahLst/>
            <a:cxnLst/>
            <a:rect l="0" t="0" r="0" b="0"/>
            <a:pathLst>
              <a:path w="681" h="865">
                <a:moveTo>
                  <a:pt x="454" y="865"/>
                </a:moveTo>
                <a:lnTo>
                  <a:pt x="454" y="865"/>
                </a:lnTo>
                <a:lnTo>
                  <a:pt x="464" y="795"/>
                </a:lnTo>
                <a:lnTo>
                  <a:pt x="477" y="722"/>
                </a:lnTo>
                <a:lnTo>
                  <a:pt x="494" y="651"/>
                </a:lnTo>
                <a:lnTo>
                  <a:pt x="520" y="581"/>
                </a:lnTo>
                <a:lnTo>
                  <a:pt x="550" y="511"/>
                </a:lnTo>
                <a:lnTo>
                  <a:pt x="587" y="444"/>
                </a:lnTo>
                <a:lnTo>
                  <a:pt x="630" y="384"/>
                </a:lnTo>
                <a:lnTo>
                  <a:pt x="681" y="321"/>
                </a:lnTo>
                <a:lnTo>
                  <a:pt x="360" y="0"/>
                </a:lnTo>
                <a:lnTo>
                  <a:pt x="317" y="47"/>
                </a:lnTo>
                <a:lnTo>
                  <a:pt x="280" y="97"/>
                </a:lnTo>
                <a:lnTo>
                  <a:pt x="244" y="144"/>
                </a:lnTo>
                <a:lnTo>
                  <a:pt x="210" y="197"/>
                </a:lnTo>
                <a:lnTo>
                  <a:pt x="177" y="247"/>
                </a:lnTo>
                <a:lnTo>
                  <a:pt x="150" y="301"/>
                </a:lnTo>
                <a:lnTo>
                  <a:pt x="123" y="354"/>
                </a:lnTo>
                <a:lnTo>
                  <a:pt x="100" y="408"/>
                </a:lnTo>
                <a:lnTo>
                  <a:pt x="80" y="464"/>
                </a:lnTo>
                <a:lnTo>
                  <a:pt x="60" y="521"/>
                </a:lnTo>
                <a:lnTo>
                  <a:pt x="43" y="578"/>
                </a:lnTo>
                <a:lnTo>
                  <a:pt x="30" y="635"/>
                </a:lnTo>
                <a:lnTo>
                  <a:pt x="20" y="691"/>
                </a:lnTo>
                <a:lnTo>
                  <a:pt x="10" y="752"/>
                </a:lnTo>
                <a:lnTo>
                  <a:pt x="3" y="808"/>
                </a:lnTo>
                <a:lnTo>
                  <a:pt x="0" y="865"/>
                </a:lnTo>
                <a:lnTo>
                  <a:pt x="454" y="865"/>
                </a:lnTo>
              </a:path>
            </a:pathLst>
          </a:custGeom>
          <a:noFill/>
          <a:ln w="28575" cap="rnd" cmpd="sng">
            <a:solidFill>
              <a:schemeClr val="dk1">
                <a:alpha val="100000"/>
              </a:schemeClr>
            </a:solidFill>
            <a:prstDash val="sysDot"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9113" name="任意多边形 1049112"/>
          <p:cNvSpPr/>
          <p:nvPr/>
        </p:nvSpPr>
        <p:spPr bwMode="auto">
          <a:xfrm>
            <a:off x="1495425" y="1976437"/>
            <a:ext cx="1166812" cy="908050"/>
          </a:xfrm>
          <a:custGeom>
            <a:avLst/>
            <a:gdLst/>
            <a:ahLst/>
            <a:cxnLst/>
            <a:rect l="0" t="0" r="0" b="0"/>
            <a:pathLst>
              <a:path w="864" h="678">
                <a:moveTo>
                  <a:pt x="321" y="678"/>
                </a:moveTo>
                <a:lnTo>
                  <a:pt x="321" y="678"/>
                </a:lnTo>
                <a:lnTo>
                  <a:pt x="381" y="631"/>
                </a:lnTo>
                <a:lnTo>
                  <a:pt x="444" y="588"/>
                </a:lnTo>
                <a:lnTo>
                  <a:pt x="511" y="551"/>
                </a:lnTo>
                <a:lnTo>
                  <a:pt x="577" y="521"/>
                </a:lnTo>
                <a:lnTo>
                  <a:pt x="647" y="494"/>
                </a:lnTo>
                <a:lnTo>
                  <a:pt x="718" y="474"/>
                </a:lnTo>
                <a:lnTo>
                  <a:pt x="791" y="461"/>
                </a:lnTo>
                <a:lnTo>
                  <a:pt x="864" y="454"/>
                </a:lnTo>
                <a:lnTo>
                  <a:pt x="864" y="0"/>
                </a:lnTo>
                <a:lnTo>
                  <a:pt x="804" y="3"/>
                </a:lnTo>
                <a:lnTo>
                  <a:pt x="748" y="10"/>
                </a:lnTo>
                <a:lnTo>
                  <a:pt x="691" y="17"/>
                </a:lnTo>
                <a:lnTo>
                  <a:pt x="631" y="30"/>
                </a:lnTo>
                <a:lnTo>
                  <a:pt x="574" y="43"/>
                </a:lnTo>
                <a:lnTo>
                  <a:pt x="517" y="60"/>
                </a:lnTo>
                <a:lnTo>
                  <a:pt x="461" y="77"/>
                </a:lnTo>
                <a:lnTo>
                  <a:pt x="407" y="97"/>
                </a:lnTo>
                <a:lnTo>
                  <a:pt x="351" y="124"/>
                </a:lnTo>
                <a:lnTo>
                  <a:pt x="297" y="147"/>
                </a:lnTo>
                <a:lnTo>
                  <a:pt x="244" y="177"/>
                </a:lnTo>
                <a:lnTo>
                  <a:pt x="194" y="207"/>
                </a:lnTo>
                <a:lnTo>
                  <a:pt x="144" y="240"/>
                </a:lnTo>
                <a:lnTo>
                  <a:pt x="94" y="277"/>
                </a:lnTo>
                <a:lnTo>
                  <a:pt x="47" y="317"/>
                </a:lnTo>
                <a:lnTo>
                  <a:pt x="0" y="357"/>
                </a:lnTo>
                <a:lnTo>
                  <a:pt x="321" y="678"/>
                </a:lnTo>
              </a:path>
            </a:pathLst>
          </a:custGeom>
          <a:noFill/>
          <a:ln w="28575" cap="rnd" cmpd="sng">
            <a:solidFill>
              <a:schemeClr val="dk1">
                <a:alpha val="100000"/>
              </a:schemeClr>
            </a:solidFill>
            <a:prstDash val="sysDot"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9114" name="矩形 1049113" descr="#clear#"/>
          <p:cNvSpPr/>
          <p:nvPr/>
        </p:nvSpPr>
        <p:spPr>
          <a:xfrm>
            <a:off x="2900362" y="2249487"/>
            <a:ext cx="795337" cy="420687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algn="ctr"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100" b="1">
                <a:solidFill>
                  <a:srgbClr val="404040"/>
                </a:solidFill>
                <a:latin typeface="方正静蕾简体" pitchFamily="2" charset="-122"/>
                <a:ea typeface="方正静蕾简体" pitchFamily="2" charset="-122"/>
              </a:rPr>
              <a:t>标题</a:t>
            </a:r>
            <a:r>
              <a:rPr lang="en-US" altLang="zh-CN" sz="2100" b="1">
                <a:solidFill>
                  <a:srgbClr val="404040"/>
                </a:solidFill>
                <a:latin typeface="方正静蕾简体" pitchFamily="2" charset="-122"/>
                <a:ea typeface="方正静蕾简体" pitchFamily="2" charset="-122"/>
              </a:rPr>
              <a:t>1</a:t>
            </a:r>
          </a:p>
        </p:txBody>
      </p:sp>
      <p:sp>
        <p:nvSpPr>
          <p:cNvPr id="1049115" name="矩形 1049114" descr="#clear#"/>
          <p:cNvSpPr/>
          <p:nvPr/>
        </p:nvSpPr>
        <p:spPr>
          <a:xfrm>
            <a:off x="3762375" y="3081337"/>
            <a:ext cx="795337" cy="420687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algn="ctr"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100" b="1">
                <a:solidFill>
                  <a:srgbClr val="404040"/>
                </a:solidFill>
                <a:latin typeface="方正静蕾简体" pitchFamily="2" charset="-122"/>
                <a:ea typeface="方正静蕾简体" pitchFamily="2" charset="-122"/>
              </a:rPr>
              <a:t>标题</a:t>
            </a:r>
            <a:r>
              <a:rPr lang="en-US" altLang="zh-CN" sz="2100" b="1">
                <a:solidFill>
                  <a:srgbClr val="404040"/>
                </a:solidFill>
                <a:latin typeface="方正静蕾简体" pitchFamily="2" charset="-122"/>
                <a:ea typeface="方正静蕾简体" pitchFamily="2" charset="-122"/>
              </a:rPr>
              <a:t>1</a:t>
            </a:r>
          </a:p>
        </p:txBody>
      </p:sp>
      <p:sp>
        <p:nvSpPr>
          <p:cNvPr id="1049116" name="矩形 1049115" descr="#clear#"/>
          <p:cNvSpPr/>
          <p:nvPr/>
        </p:nvSpPr>
        <p:spPr>
          <a:xfrm>
            <a:off x="3762375" y="4237037"/>
            <a:ext cx="795337" cy="420687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algn="ctr"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100" b="1">
                <a:solidFill>
                  <a:srgbClr val="404040"/>
                </a:solidFill>
                <a:latin typeface="方正静蕾简体" pitchFamily="2" charset="-122"/>
                <a:ea typeface="方正静蕾简体" pitchFamily="2" charset="-122"/>
              </a:rPr>
              <a:t>标题</a:t>
            </a:r>
            <a:r>
              <a:rPr lang="en-US" altLang="zh-CN" sz="2100" b="1">
                <a:solidFill>
                  <a:srgbClr val="404040"/>
                </a:solidFill>
                <a:latin typeface="方正静蕾简体" pitchFamily="2" charset="-122"/>
                <a:ea typeface="方正静蕾简体" pitchFamily="2" charset="-122"/>
              </a:rPr>
              <a:t>1</a:t>
            </a:r>
          </a:p>
        </p:txBody>
      </p:sp>
      <p:sp>
        <p:nvSpPr>
          <p:cNvPr id="1049117" name="矩形 1049116" descr="#clear#"/>
          <p:cNvSpPr/>
          <p:nvPr/>
        </p:nvSpPr>
        <p:spPr>
          <a:xfrm>
            <a:off x="2940050" y="5046662"/>
            <a:ext cx="795337" cy="420687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algn="ctr"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100" b="1">
                <a:solidFill>
                  <a:srgbClr val="404040"/>
                </a:solidFill>
                <a:latin typeface="方正静蕾简体" pitchFamily="2" charset="-122"/>
                <a:ea typeface="方正静蕾简体" pitchFamily="2" charset="-122"/>
              </a:rPr>
              <a:t>标题</a:t>
            </a:r>
            <a:r>
              <a:rPr lang="en-US" altLang="zh-CN" sz="2100" b="1">
                <a:solidFill>
                  <a:srgbClr val="404040"/>
                </a:solidFill>
                <a:latin typeface="方正静蕾简体" pitchFamily="2" charset="-122"/>
                <a:ea typeface="方正静蕾简体" pitchFamily="2" charset="-122"/>
              </a:rPr>
              <a:t>1</a:t>
            </a:r>
          </a:p>
        </p:txBody>
      </p:sp>
      <p:sp>
        <p:nvSpPr>
          <p:cNvPr id="1049118" name="矩形 1049117" descr="#clear#"/>
          <p:cNvSpPr/>
          <p:nvPr/>
        </p:nvSpPr>
        <p:spPr>
          <a:xfrm>
            <a:off x="1743075" y="2271712"/>
            <a:ext cx="795337" cy="420687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algn="ctr"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100" b="1">
                <a:solidFill>
                  <a:srgbClr val="404040"/>
                </a:solidFill>
                <a:latin typeface="方正静蕾简体" pitchFamily="2" charset="-122"/>
                <a:ea typeface="方正静蕾简体" pitchFamily="2" charset="-122"/>
              </a:rPr>
              <a:t>标题</a:t>
            </a:r>
            <a:r>
              <a:rPr lang="en-US" altLang="zh-CN" sz="2100" b="1">
                <a:solidFill>
                  <a:srgbClr val="404040"/>
                </a:solidFill>
                <a:latin typeface="方正静蕾简体" pitchFamily="2" charset="-122"/>
                <a:ea typeface="方正静蕾简体" pitchFamily="2" charset="-122"/>
              </a:rPr>
              <a:t>1</a:t>
            </a:r>
          </a:p>
        </p:txBody>
      </p:sp>
      <p:sp>
        <p:nvSpPr>
          <p:cNvPr id="1049119" name="矩形 1049118" descr="#clear#"/>
          <p:cNvSpPr/>
          <p:nvPr/>
        </p:nvSpPr>
        <p:spPr>
          <a:xfrm>
            <a:off x="919162" y="3081337"/>
            <a:ext cx="795337" cy="420687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algn="ctr"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100" b="1">
                <a:solidFill>
                  <a:srgbClr val="404040"/>
                </a:solidFill>
                <a:latin typeface="方正静蕾简体" pitchFamily="2" charset="-122"/>
                <a:ea typeface="方正静蕾简体" pitchFamily="2" charset="-122"/>
              </a:rPr>
              <a:t>标题</a:t>
            </a:r>
            <a:r>
              <a:rPr lang="en-US" altLang="zh-CN" sz="2100" b="1">
                <a:solidFill>
                  <a:srgbClr val="404040"/>
                </a:solidFill>
                <a:latin typeface="方正静蕾简体" pitchFamily="2" charset="-122"/>
                <a:ea typeface="方正静蕾简体" pitchFamily="2" charset="-122"/>
              </a:rPr>
              <a:t>1</a:t>
            </a:r>
          </a:p>
        </p:txBody>
      </p:sp>
      <p:sp>
        <p:nvSpPr>
          <p:cNvPr id="1049120" name="矩形 1049119" descr="#clear#"/>
          <p:cNvSpPr/>
          <p:nvPr/>
        </p:nvSpPr>
        <p:spPr>
          <a:xfrm>
            <a:off x="919162" y="4186237"/>
            <a:ext cx="795337" cy="420687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algn="ctr"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100" b="1">
                <a:solidFill>
                  <a:srgbClr val="404040"/>
                </a:solidFill>
                <a:latin typeface="方正静蕾简体" pitchFamily="2" charset="-122"/>
                <a:ea typeface="方正静蕾简体" pitchFamily="2" charset="-122"/>
              </a:rPr>
              <a:t>标题</a:t>
            </a:r>
            <a:r>
              <a:rPr lang="en-US" altLang="zh-CN" sz="2100" b="1">
                <a:solidFill>
                  <a:srgbClr val="404040"/>
                </a:solidFill>
                <a:latin typeface="方正静蕾简体" pitchFamily="2" charset="-122"/>
                <a:ea typeface="方正静蕾简体" pitchFamily="2" charset="-122"/>
              </a:rPr>
              <a:t>1</a:t>
            </a:r>
          </a:p>
        </p:txBody>
      </p:sp>
      <p:sp>
        <p:nvSpPr>
          <p:cNvPr id="1049121" name="矩形 1049120" descr="#clear#"/>
          <p:cNvSpPr/>
          <p:nvPr/>
        </p:nvSpPr>
        <p:spPr>
          <a:xfrm>
            <a:off x="1668462" y="5046662"/>
            <a:ext cx="795337" cy="420687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algn="ctr"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100" b="1">
                <a:solidFill>
                  <a:srgbClr val="404040"/>
                </a:solidFill>
                <a:latin typeface="方正静蕾简体" pitchFamily="2" charset="-122"/>
                <a:ea typeface="方正静蕾简体" pitchFamily="2" charset="-122"/>
              </a:rPr>
              <a:t>标题</a:t>
            </a:r>
            <a:r>
              <a:rPr lang="en-US" altLang="zh-CN" sz="2100" b="1">
                <a:solidFill>
                  <a:srgbClr val="404040"/>
                </a:solidFill>
                <a:latin typeface="方正静蕾简体" pitchFamily="2" charset="-122"/>
                <a:ea typeface="方正静蕾简体" pitchFamily="2" charset="-122"/>
              </a:rPr>
              <a:t>1</a:t>
            </a:r>
          </a:p>
        </p:txBody>
      </p:sp>
      <p:sp>
        <p:nvSpPr>
          <p:cNvPr id="1049122" name="任意多边形 1049121"/>
          <p:cNvSpPr/>
          <p:nvPr/>
        </p:nvSpPr>
        <p:spPr>
          <a:xfrm rot="3257185">
            <a:off x="5502275" y="2130425"/>
            <a:ext cx="2308225" cy="2924175"/>
          </a:xfrm>
          <a:custGeom>
            <a:avLst/>
            <a:gdLst/>
            <a:ahLst/>
            <a:cxnLst/>
            <a:rect l="0" t="0" r="0" b="0"/>
            <a:pathLst>
              <a:path w="225441" h="638175">
                <a:moveTo>
                  <a:pt x="6366" y="638175"/>
                </a:moveTo>
                <a:cubicBezTo>
                  <a:pt x="-22209" y="346075"/>
                  <a:pt x="44466" y="225425"/>
                  <a:pt x="225441" y="0"/>
                </a:cubicBezTo>
              </a:path>
            </a:pathLst>
          </a:custGeom>
          <a:noFill/>
          <a:ln w="25400" cap="rnd" cmpd="sng">
            <a:solidFill>
              <a:schemeClr val="dk1">
                <a:alpha val="100000"/>
              </a:schemeClr>
            </a:solidFill>
            <a:prstDash val="solid"/>
            <a:round/>
            <a:tailEnd type="arrow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9123" name="文本框 1049122" descr="#clear#"/>
          <p:cNvSpPr txBox="1"/>
          <p:nvPr/>
        </p:nvSpPr>
        <p:spPr>
          <a:xfrm>
            <a:off x="4294187" y="836612"/>
            <a:ext cx="3613150" cy="5842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algn="dist"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200">
                <a:latin typeface="新蒂黑板报" pitchFamily="66" charset="-122"/>
                <a:ea typeface="新蒂黑板报" pitchFamily="66" charset="-122"/>
              </a:rPr>
              <a:t>在此添加本页</a:t>
            </a:r>
            <a:r>
              <a:rPr lang="zh-CN" altLang="en-US" sz="3200">
                <a:solidFill>
                  <a:srgbClr val="D7816C"/>
                </a:solidFill>
                <a:latin typeface="新蒂黑板报" pitchFamily="66" charset="-122"/>
                <a:ea typeface="新蒂黑板报" pitchFamily="66" charset="-122"/>
              </a:rPr>
              <a:t>标题</a:t>
            </a:r>
          </a:p>
        </p:txBody>
      </p:sp>
      <p:sp>
        <p:nvSpPr>
          <p:cNvPr id="1049124" name="任意多边形 1049123"/>
          <p:cNvSpPr/>
          <p:nvPr/>
        </p:nvSpPr>
        <p:spPr bwMode="auto">
          <a:xfrm rot="20785646">
            <a:off x="7850187" y="1268412"/>
            <a:ext cx="463550" cy="268287"/>
          </a:xfrm>
          <a:custGeom>
            <a:avLst/>
            <a:gdLst/>
            <a:ahLst/>
            <a:cxnLst/>
            <a:rect l="0" t="0" r="0" b="0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9125" name="任意多边形 1049124"/>
          <p:cNvSpPr/>
          <p:nvPr/>
        </p:nvSpPr>
        <p:spPr bwMode="auto">
          <a:xfrm>
            <a:off x="3878262" y="1216025"/>
            <a:ext cx="3922712" cy="271462"/>
          </a:xfrm>
          <a:custGeom>
            <a:avLst/>
            <a:gdLst/>
            <a:ahLst/>
            <a:cxnLst/>
            <a:rect l="0" t="0" r="0" b="0"/>
            <a:pathLst>
              <a:path w="4904398" h="401116">
                <a:moveTo>
                  <a:pt x="391353" y="0"/>
                </a:moveTo>
                <a:cubicBezTo>
                  <a:pt x="-226127" y="38897"/>
                  <a:pt x="-86259" y="411428"/>
                  <a:pt x="623492" y="400898"/>
                </a:cubicBezTo>
                <a:lnTo>
                  <a:pt x="4904398" y="322224"/>
                </a:lnTo>
              </a:path>
            </a:pathLst>
          </a:custGeom>
          <a:noFill/>
          <a:ln w="25400" cap="rnd" cmpd="sng">
            <a:solidFill>
              <a:schemeClr val="dk1">
                <a:alpha val="100000"/>
              </a:schemeClr>
            </a:solidFill>
            <a:prstDash val="dash"/>
            <a:round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2097201" name="图片 2097200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735137" y="3211512"/>
            <a:ext cx="2125662" cy="1300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202" name="图片 2097201"/>
          <p:cNvPicPr/>
          <p:nvPr/>
        </p:nvPicPr>
        <p:blipFill>
          <a:blip r:embed="rId3"/>
          <a:srcRect r="41350"/>
          <a:stretch>
            <a:fillRect/>
          </a:stretch>
        </p:blipFill>
        <p:spPr>
          <a:xfrm>
            <a:off x="8169275" y="3317875"/>
            <a:ext cx="3406775" cy="2128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26" name="任意多边形 1049125"/>
          <p:cNvSpPr/>
          <p:nvPr/>
        </p:nvSpPr>
        <p:spPr>
          <a:xfrm>
            <a:off x="7823200" y="4322762"/>
            <a:ext cx="2765425" cy="1570037"/>
          </a:xfrm>
          <a:custGeom>
            <a:avLst/>
            <a:gdLst/>
            <a:ahLst/>
            <a:cxnLst/>
            <a:rect l="0" t="0" r="0" b="0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solidFill>
            <a:srgbClr val="FFFFFF"/>
          </a:solidFill>
          <a:ln w="25400" cap="rnd" cmpd="sng">
            <a:solidFill>
              <a:schemeClr val="dk1">
                <a:alpha val="100000"/>
              </a:schemeClr>
            </a:solidFill>
            <a:prstDash val="solid"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9127" name="任意多边形 1049126"/>
          <p:cNvSpPr/>
          <p:nvPr/>
        </p:nvSpPr>
        <p:spPr>
          <a:xfrm>
            <a:off x="7823200" y="2351087"/>
            <a:ext cx="2765425" cy="1570037"/>
          </a:xfrm>
          <a:custGeom>
            <a:avLst/>
            <a:gdLst/>
            <a:ahLst/>
            <a:cxnLst/>
            <a:rect l="0" t="0" r="0" b="0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solidFill>
            <a:srgbClr val="FFFFFF"/>
          </a:solidFill>
          <a:ln w="25400" cap="rnd" cmpd="sng">
            <a:solidFill>
              <a:schemeClr val="dk1">
                <a:alpha val="100000"/>
              </a:schemeClr>
            </a:solidFill>
            <a:prstDash val="solid"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9128" name="任意多边形 1049127"/>
          <p:cNvSpPr/>
          <p:nvPr/>
        </p:nvSpPr>
        <p:spPr>
          <a:xfrm>
            <a:off x="4635500" y="4351337"/>
            <a:ext cx="2763837" cy="1570037"/>
          </a:xfrm>
          <a:custGeom>
            <a:avLst/>
            <a:gdLst/>
            <a:ahLst/>
            <a:cxnLst/>
            <a:rect l="0" t="0" r="0" b="0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solidFill>
            <a:srgbClr val="FFFFFF"/>
          </a:solidFill>
          <a:ln w="25400" cap="rnd" cmpd="sng">
            <a:solidFill>
              <a:schemeClr val="dk1">
                <a:alpha val="100000"/>
              </a:schemeClr>
            </a:solidFill>
            <a:prstDash val="solid"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9129" name="任意多边形 1049128"/>
          <p:cNvSpPr/>
          <p:nvPr/>
        </p:nvSpPr>
        <p:spPr>
          <a:xfrm>
            <a:off x="4635500" y="2379662"/>
            <a:ext cx="2763837" cy="1570037"/>
          </a:xfrm>
          <a:custGeom>
            <a:avLst/>
            <a:gdLst/>
            <a:ahLst/>
            <a:cxnLst/>
            <a:rect l="0" t="0" r="0" b="0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solidFill>
            <a:srgbClr val="FFFFFF"/>
          </a:solidFill>
          <a:ln w="25400" cap="rnd" cmpd="sng">
            <a:solidFill>
              <a:schemeClr val="dk1">
                <a:alpha val="100000"/>
              </a:schemeClr>
            </a:solidFill>
            <a:prstDash val="solid"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9130" name="任意多边形 1049129"/>
          <p:cNvSpPr/>
          <p:nvPr/>
        </p:nvSpPr>
        <p:spPr>
          <a:xfrm>
            <a:off x="1470025" y="4351337"/>
            <a:ext cx="2765425" cy="1570037"/>
          </a:xfrm>
          <a:custGeom>
            <a:avLst/>
            <a:gdLst/>
            <a:ahLst/>
            <a:cxnLst/>
            <a:rect l="0" t="0" r="0" b="0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solidFill>
            <a:srgbClr val="FFFFFF"/>
          </a:solidFill>
          <a:ln w="25400" cap="rnd" cmpd="sng">
            <a:solidFill>
              <a:schemeClr val="dk1">
                <a:alpha val="100000"/>
              </a:schemeClr>
            </a:solidFill>
            <a:prstDash val="solid"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9131" name="任意多边形 1049130"/>
          <p:cNvSpPr/>
          <p:nvPr/>
        </p:nvSpPr>
        <p:spPr>
          <a:xfrm>
            <a:off x="1470025" y="2379662"/>
            <a:ext cx="2765425" cy="1570037"/>
          </a:xfrm>
          <a:custGeom>
            <a:avLst/>
            <a:gdLst/>
            <a:ahLst/>
            <a:cxnLst/>
            <a:rect l="0" t="0" r="0" b="0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solidFill>
            <a:srgbClr val="FFFFFF"/>
          </a:solidFill>
          <a:ln w="25400" cap="rnd" cmpd="sng">
            <a:solidFill>
              <a:schemeClr val="dk1">
                <a:alpha val="100000"/>
              </a:schemeClr>
            </a:solidFill>
            <a:prstDash val="solid"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9132" name="文本框 1049131" descr="#clear#"/>
          <p:cNvSpPr txBox="1"/>
          <p:nvPr/>
        </p:nvSpPr>
        <p:spPr>
          <a:xfrm>
            <a:off x="1597025" y="2409825"/>
            <a:ext cx="2516187" cy="10033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algn="ctr"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方正静蕾简体" pitchFamily="2" charset="-122"/>
                <a:ea typeface="方正静蕾简体" pitchFamily="2" charset="-122"/>
              </a:rPr>
              <a:t>Web Design</a:t>
            </a:r>
          </a:p>
          <a:p>
            <a:pPr marL="0" lvl="0" indent="0" algn="ctr" eaLnBrk="1" latin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n-US" altLang="zh-CN" sz="1600">
                <a:latin typeface="方正静蕾简体" pitchFamily="2" charset="-122"/>
                <a:ea typeface="方正静蕾简体" pitchFamily="2" charset="-122"/>
              </a:rPr>
              <a:t>A designer can use default text to simulate what text would look like.</a:t>
            </a:r>
          </a:p>
        </p:txBody>
      </p:sp>
      <p:sp>
        <p:nvSpPr>
          <p:cNvPr id="1049133" name="文本框 1049132" descr="#clear#"/>
          <p:cNvSpPr txBox="1"/>
          <p:nvPr/>
        </p:nvSpPr>
        <p:spPr>
          <a:xfrm>
            <a:off x="4811712" y="2333625"/>
            <a:ext cx="2516187" cy="1004887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algn="ctr"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方正静蕾简体" pitchFamily="2" charset="-122"/>
                <a:ea typeface="方正静蕾简体" pitchFamily="2" charset="-122"/>
              </a:rPr>
              <a:t>Mobile Apps</a:t>
            </a:r>
          </a:p>
          <a:p>
            <a:pPr marL="0" lvl="0" indent="0" algn="ctr" eaLnBrk="1" latin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n-US" altLang="zh-CN" sz="1600">
                <a:latin typeface="方正静蕾简体" pitchFamily="2" charset="-122"/>
                <a:ea typeface="方正静蕾简体" pitchFamily="2" charset="-122"/>
              </a:rPr>
              <a:t>A designer can use default text to simulate what text would look like.</a:t>
            </a:r>
          </a:p>
        </p:txBody>
      </p:sp>
      <p:sp>
        <p:nvSpPr>
          <p:cNvPr id="1049134" name="文本框 1049133" descr="#clear#"/>
          <p:cNvSpPr txBox="1"/>
          <p:nvPr/>
        </p:nvSpPr>
        <p:spPr>
          <a:xfrm>
            <a:off x="7948612" y="2409825"/>
            <a:ext cx="2516187" cy="10033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algn="ctr"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方正静蕾简体" pitchFamily="2" charset="-122"/>
                <a:ea typeface="方正静蕾简体" pitchFamily="2" charset="-122"/>
              </a:rPr>
              <a:t>Data Analyses</a:t>
            </a:r>
          </a:p>
          <a:p>
            <a:pPr marL="0" lvl="0" indent="0" algn="ctr" eaLnBrk="1" latin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n-US" altLang="zh-CN" sz="1600">
                <a:latin typeface="方正静蕾简体" pitchFamily="2" charset="-122"/>
                <a:ea typeface="方正静蕾简体" pitchFamily="2" charset="-122"/>
              </a:rPr>
              <a:t>A designer can use default text to simulate what text would look like.</a:t>
            </a:r>
          </a:p>
        </p:txBody>
      </p:sp>
      <p:sp>
        <p:nvSpPr>
          <p:cNvPr id="1049135" name="文本框 1049134" descr="#clear#"/>
          <p:cNvSpPr txBox="1"/>
          <p:nvPr/>
        </p:nvSpPr>
        <p:spPr>
          <a:xfrm>
            <a:off x="1571625" y="4400550"/>
            <a:ext cx="2516187" cy="10033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algn="ctr"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方正静蕾简体" pitchFamily="2" charset="-122"/>
                <a:ea typeface="方正静蕾简体" pitchFamily="2" charset="-122"/>
              </a:rPr>
              <a:t>Management</a:t>
            </a:r>
          </a:p>
          <a:p>
            <a:pPr marL="0" lvl="0" indent="0" algn="ctr" eaLnBrk="1" latin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n-US" altLang="zh-CN" sz="1600">
                <a:latin typeface="方正静蕾简体" pitchFamily="2" charset="-122"/>
                <a:ea typeface="方正静蕾简体" pitchFamily="2" charset="-122"/>
              </a:rPr>
              <a:t>A designer can use default text to simulate what text would look like.</a:t>
            </a:r>
          </a:p>
        </p:txBody>
      </p:sp>
      <p:sp>
        <p:nvSpPr>
          <p:cNvPr id="1049136" name="文本框 1049135" descr="#clear#"/>
          <p:cNvSpPr txBox="1"/>
          <p:nvPr/>
        </p:nvSpPr>
        <p:spPr>
          <a:xfrm>
            <a:off x="4570412" y="4532312"/>
            <a:ext cx="2916237" cy="1249362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algn="ctr"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方正静蕾简体" pitchFamily="2" charset="-122"/>
                <a:ea typeface="方正静蕾简体" pitchFamily="2" charset="-122"/>
              </a:rPr>
              <a:t>Dedicated Support</a:t>
            </a:r>
          </a:p>
          <a:p>
            <a:pPr marL="0" lvl="0" indent="0" algn="ctr" eaLnBrk="1" latin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n-US" altLang="zh-CN" sz="1600">
                <a:latin typeface="方正静蕾简体" pitchFamily="2" charset="-122"/>
                <a:ea typeface="方正静蕾简体" pitchFamily="2" charset="-122"/>
              </a:rPr>
              <a:t>A designer can use default text to simulate what text would look like.</a:t>
            </a:r>
          </a:p>
        </p:txBody>
      </p:sp>
      <p:sp>
        <p:nvSpPr>
          <p:cNvPr id="1049137" name="文本框 1049136" descr="#clear#"/>
          <p:cNvSpPr txBox="1"/>
          <p:nvPr/>
        </p:nvSpPr>
        <p:spPr>
          <a:xfrm>
            <a:off x="7948612" y="4360862"/>
            <a:ext cx="2516187" cy="10033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algn="ctr"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方正静蕾简体" pitchFamily="2" charset="-122"/>
                <a:ea typeface="方正静蕾简体" pitchFamily="2" charset="-122"/>
              </a:rPr>
              <a:t>Go Globally</a:t>
            </a:r>
          </a:p>
          <a:p>
            <a:pPr marL="0" lvl="0" indent="0" algn="ctr" eaLnBrk="1" latin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n-US" altLang="zh-CN" sz="1600">
                <a:latin typeface="方正静蕾简体" pitchFamily="2" charset="-122"/>
                <a:ea typeface="方正静蕾简体" pitchFamily="2" charset="-122"/>
              </a:rPr>
              <a:t>A designer can use default text to simulate what text would look like.</a:t>
            </a:r>
          </a:p>
        </p:txBody>
      </p:sp>
      <p:sp>
        <p:nvSpPr>
          <p:cNvPr id="1049138" name="文本框 1049137" descr="#clear#"/>
          <p:cNvSpPr txBox="1"/>
          <p:nvPr/>
        </p:nvSpPr>
        <p:spPr>
          <a:xfrm>
            <a:off x="4294187" y="836612"/>
            <a:ext cx="3613150" cy="5842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algn="dist"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200">
                <a:latin typeface="新蒂黑板报" pitchFamily="66" charset="-122"/>
                <a:ea typeface="新蒂黑板报" pitchFamily="66" charset="-122"/>
              </a:rPr>
              <a:t>在此添加本页</a:t>
            </a:r>
            <a:r>
              <a:rPr lang="zh-CN" altLang="en-US" sz="3200">
                <a:solidFill>
                  <a:srgbClr val="D7816C"/>
                </a:solidFill>
                <a:latin typeface="新蒂黑板报" pitchFamily="66" charset="-122"/>
                <a:ea typeface="新蒂黑板报" pitchFamily="66" charset="-122"/>
              </a:rPr>
              <a:t>标题</a:t>
            </a:r>
          </a:p>
        </p:txBody>
      </p:sp>
      <p:sp>
        <p:nvSpPr>
          <p:cNvPr id="1049139" name="任意多边形 1049138"/>
          <p:cNvSpPr/>
          <p:nvPr/>
        </p:nvSpPr>
        <p:spPr bwMode="auto">
          <a:xfrm rot="20785646">
            <a:off x="7850187" y="1268412"/>
            <a:ext cx="463550" cy="268287"/>
          </a:xfrm>
          <a:custGeom>
            <a:avLst/>
            <a:gdLst/>
            <a:ahLst/>
            <a:cxnLst/>
            <a:rect l="0" t="0" r="0" b="0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9140" name="任意多边形 1049139"/>
          <p:cNvSpPr/>
          <p:nvPr/>
        </p:nvSpPr>
        <p:spPr bwMode="auto">
          <a:xfrm>
            <a:off x="3878262" y="1216025"/>
            <a:ext cx="3922712" cy="271462"/>
          </a:xfrm>
          <a:custGeom>
            <a:avLst/>
            <a:gdLst/>
            <a:ahLst/>
            <a:cxnLst/>
            <a:rect l="0" t="0" r="0" b="0"/>
            <a:pathLst>
              <a:path w="4904398" h="401116">
                <a:moveTo>
                  <a:pt x="391353" y="0"/>
                </a:moveTo>
                <a:cubicBezTo>
                  <a:pt x="-226127" y="38897"/>
                  <a:pt x="-86259" y="411428"/>
                  <a:pt x="623492" y="400898"/>
                </a:cubicBezTo>
                <a:lnTo>
                  <a:pt x="4904398" y="322224"/>
                </a:lnTo>
              </a:path>
            </a:pathLst>
          </a:custGeom>
          <a:noFill/>
          <a:ln w="25400" cap="rnd" cmpd="sng">
            <a:solidFill>
              <a:schemeClr val="dk1">
                <a:alpha val="100000"/>
              </a:schemeClr>
            </a:solidFill>
            <a:prstDash val="dash"/>
            <a:round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" name="组合 136"/>
          <p:cNvGrpSpPr/>
          <p:nvPr/>
        </p:nvGrpSpPr>
        <p:grpSpPr>
          <a:xfrm>
            <a:off x="1706562" y="2889250"/>
            <a:ext cx="3846512" cy="2401887"/>
            <a:chOff x="1075" y="1820"/>
            <a:chExt cx="2423" cy="1513"/>
          </a:xfrm>
        </p:grpSpPr>
        <p:pic>
          <p:nvPicPr>
            <p:cNvPr id="2097203" name="图片 2097202"/>
            <p:cNvPicPr/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1075" y="1820"/>
              <a:ext cx="2423" cy="151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49141" name="文本框 1049140"/>
            <p:cNvSpPr txBox="1"/>
            <p:nvPr/>
          </p:nvSpPr>
          <p:spPr>
            <a:xfrm>
              <a:off x="1074" y="1821"/>
              <a:ext cx="2424" cy="1512"/>
            </a:xfrm>
            <a:prstGeom prst="rect">
              <a:avLst/>
            </a:prstGeom>
            <a:noFill/>
            <a:ln>
              <a:noFill/>
            </a:ln>
          </p:spPr>
          <p:txBody>
            <a:bodyPr lIns="91440" tIns="45720" rIns="91440" bIns="45720" anchor="ctr"/>
            <a:lstStyle>
              <a:lvl1pPr marL="0" indent="0" algn="l" rtl="0" fontAlgn="base" latinLnBrk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457200" indent="0" algn="l" rtl="0" fontAlgn="base" latinLnBrk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914400" indent="0" algn="l" rtl="0" fontAlgn="base" latinLnBrk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371600" indent="0" algn="l" rtl="0" fontAlgn="base" latinLnBrk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1828800" indent="0" algn="l" rtl="0" fontAlgn="base" latinLnBrk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</a:lstStyle>
            <a:p>
              <a:pPr lvl="0" algn="ctr" eaLnBrk="1" latinLnBrk="1" hangingPunct="1"/>
              <a:endParaRPr lang="en-US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1049142" name="任意多边形 1049141"/>
          <p:cNvSpPr/>
          <p:nvPr/>
        </p:nvSpPr>
        <p:spPr bwMode="auto">
          <a:xfrm>
            <a:off x="1395412" y="2522537"/>
            <a:ext cx="4398962" cy="3111500"/>
          </a:xfrm>
          <a:custGeom>
            <a:avLst/>
            <a:gdLst/>
            <a:ahLst/>
            <a:cxnLst/>
            <a:rect l="0" t="0" r="0" b="0"/>
            <a:pathLst>
              <a:path w="153" h="52">
                <a:moveTo>
                  <a:pt x="145" y="2"/>
                </a:moveTo>
                <a:cubicBezTo>
                  <a:pt x="145" y="4"/>
                  <a:pt x="142" y="3"/>
                  <a:pt x="143" y="4"/>
                </a:cubicBezTo>
                <a:cubicBezTo>
                  <a:pt x="135" y="4"/>
                  <a:pt x="129" y="2"/>
                  <a:pt x="121" y="3"/>
                </a:cubicBezTo>
                <a:cubicBezTo>
                  <a:pt x="110" y="3"/>
                  <a:pt x="98" y="4"/>
                  <a:pt x="84" y="4"/>
                </a:cubicBezTo>
                <a:cubicBezTo>
                  <a:pt x="66" y="4"/>
                  <a:pt x="47" y="3"/>
                  <a:pt x="29" y="3"/>
                </a:cubicBezTo>
                <a:cubicBezTo>
                  <a:pt x="27" y="3"/>
                  <a:pt x="25" y="4"/>
                  <a:pt x="23" y="4"/>
                </a:cubicBezTo>
                <a:cubicBezTo>
                  <a:pt x="18" y="4"/>
                  <a:pt x="12" y="3"/>
                  <a:pt x="7" y="4"/>
                </a:cubicBezTo>
                <a:cubicBezTo>
                  <a:pt x="4" y="13"/>
                  <a:pt x="4" y="23"/>
                  <a:pt x="4" y="33"/>
                </a:cubicBezTo>
                <a:cubicBezTo>
                  <a:pt x="4" y="37"/>
                  <a:pt x="4" y="41"/>
                  <a:pt x="5" y="45"/>
                </a:cubicBezTo>
                <a:cubicBezTo>
                  <a:pt x="3" y="51"/>
                  <a:pt x="12" y="49"/>
                  <a:pt x="17" y="49"/>
                </a:cubicBezTo>
                <a:cubicBezTo>
                  <a:pt x="20" y="49"/>
                  <a:pt x="24" y="49"/>
                  <a:pt x="27" y="49"/>
                </a:cubicBezTo>
                <a:cubicBezTo>
                  <a:pt x="31" y="49"/>
                  <a:pt x="33" y="48"/>
                  <a:pt x="38" y="48"/>
                </a:cubicBezTo>
                <a:cubicBezTo>
                  <a:pt x="39" y="48"/>
                  <a:pt x="40" y="49"/>
                  <a:pt x="41" y="49"/>
                </a:cubicBezTo>
                <a:cubicBezTo>
                  <a:pt x="47" y="49"/>
                  <a:pt x="51" y="48"/>
                  <a:pt x="57" y="48"/>
                </a:cubicBezTo>
                <a:cubicBezTo>
                  <a:pt x="59" y="48"/>
                  <a:pt x="60" y="49"/>
                  <a:pt x="61" y="49"/>
                </a:cubicBezTo>
                <a:cubicBezTo>
                  <a:pt x="63" y="50"/>
                  <a:pt x="66" y="49"/>
                  <a:pt x="68" y="49"/>
                </a:cubicBezTo>
                <a:cubicBezTo>
                  <a:pt x="79" y="50"/>
                  <a:pt x="91" y="50"/>
                  <a:pt x="102" y="49"/>
                </a:cubicBezTo>
                <a:cubicBezTo>
                  <a:pt x="118" y="48"/>
                  <a:pt x="132" y="47"/>
                  <a:pt x="149" y="49"/>
                </a:cubicBezTo>
                <a:cubicBezTo>
                  <a:pt x="149" y="40"/>
                  <a:pt x="150" y="33"/>
                  <a:pt x="150" y="24"/>
                </a:cubicBezTo>
                <a:cubicBezTo>
                  <a:pt x="150" y="16"/>
                  <a:pt x="149" y="11"/>
                  <a:pt x="150" y="3"/>
                </a:cubicBezTo>
                <a:cubicBezTo>
                  <a:pt x="151" y="3"/>
                  <a:pt x="151" y="2"/>
                  <a:pt x="151" y="1"/>
                </a:cubicBezTo>
                <a:cubicBezTo>
                  <a:pt x="152" y="1"/>
                  <a:pt x="153" y="3"/>
                  <a:pt x="153" y="3"/>
                </a:cubicBezTo>
                <a:cubicBezTo>
                  <a:pt x="153" y="4"/>
                  <a:pt x="152" y="4"/>
                  <a:pt x="152" y="5"/>
                </a:cubicBezTo>
                <a:cubicBezTo>
                  <a:pt x="151" y="12"/>
                  <a:pt x="152" y="18"/>
                  <a:pt x="152" y="24"/>
                </a:cubicBezTo>
                <a:cubicBezTo>
                  <a:pt x="152" y="25"/>
                  <a:pt x="151" y="26"/>
                  <a:pt x="151" y="27"/>
                </a:cubicBezTo>
                <a:cubicBezTo>
                  <a:pt x="151" y="30"/>
                  <a:pt x="152" y="33"/>
                  <a:pt x="152" y="36"/>
                </a:cubicBezTo>
                <a:cubicBezTo>
                  <a:pt x="151" y="41"/>
                  <a:pt x="149" y="47"/>
                  <a:pt x="153" y="49"/>
                </a:cubicBezTo>
                <a:cubicBezTo>
                  <a:pt x="152" y="50"/>
                  <a:pt x="152" y="51"/>
                  <a:pt x="152" y="52"/>
                </a:cubicBezTo>
                <a:cubicBezTo>
                  <a:pt x="147" y="49"/>
                  <a:pt x="140" y="51"/>
                  <a:pt x="135" y="49"/>
                </a:cubicBezTo>
                <a:cubicBezTo>
                  <a:pt x="128" y="49"/>
                  <a:pt x="116" y="50"/>
                  <a:pt x="109" y="50"/>
                </a:cubicBezTo>
                <a:cubicBezTo>
                  <a:pt x="107" y="51"/>
                  <a:pt x="103" y="51"/>
                  <a:pt x="100" y="51"/>
                </a:cubicBezTo>
                <a:cubicBezTo>
                  <a:pt x="91" y="51"/>
                  <a:pt x="81" y="52"/>
                  <a:pt x="72" y="52"/>
                </a:cubicBezTo>
                <a:cubicBezTo>
                  <a:pt x="67" y="52"/>
                  <a:pt x="61" y="52"/>
                  <a:pt x="57" y="50"/>
                </a:cubicBezTo>
                <a:cubicBezTo>
                  <a:pt x="44" y="50"/>
                  <a:pt x="30" y="51"/>
                  <a:pt x="17" y="51"/>
                </a:cubicBezTo>
                <a:cubicBezTo>
                  <a:pt x="13" y="52"/>
                  <a:pt x="7" y="52"/>
                  <a:pt x="3" y="52"/>
                </a:cubicBezTo>
                <a:cubicBezTo>
                  <a:pt x="2" y="50"/>
                  <a:pt x="3" y="48"/>
                  <a:pt x="3" y="46"/>
                </a:cubicBezTo>
                <a:cubicBezTo>
                  <a:pt x="3" y="45"/>
                  <a:pt x="2" y="44"/>
                  <a:pt x="2" y="43"/>
                </a:cubicBezTo>
                <a:cubicBezTo>
                  <a:pt x="1" y="30"/>
                  <a:pt x="3" y="19"/>
                  <a:pt x="4" y="4"/>
                </a:cubicBezTo>
                <a:cubicBezTo>
                  <a:pt x="4" y="3"/>
                  <a:pt x="1" y="4"/>
                  <a:pt x="0" y="3"/>
                </a:cubicBezTo>
                <a:cubicBezTo>
                  <a:pt x="1" y="1"/>
                  <a:pt x="2" y="1"/>
                  <a:pt x="3" y="2"/>
                </a:cubicBezTo>
                <a:cubicBezTo>
                  <a:pt x="8" y="1"/>
                  <a:pt x="14" y="2"/>
                  <a:pt x="19" y="2"/>
                </a:cubicBezTo>
                <a:cubicBezTo>
                  <a:pt x="22" y="2"/>
                  <a:pt x="25" y="1"/>
                  <a:pt x="27" y="1"/>
                </a:cubicBezTo>
                <a:cubicBezTo>
                  <a:pt x="30" y="1"/>
                  <a:pt x="32" y="2"/>
                  <a:pt x="35" y="2"/>
                </a:cubicBezTo>
                <a:cubicBezTo>
                  <a:pt x="38" y="2"/>
                  <a:pt x="41" y="2"/>
                  <a:pt x="44" y="1"/>
                </a:cubicBezTo>
                <a:cubicBezTo>
                  <a:pt x="56" y="1"/>
                  <a:pt x="70" y="2"/>
                  <a:pt x="83" y="2"/>
                </a:cubicBezTo>
                <a:cubicBezTo>
                  <a:pt x="86" y="2"/>
                  <a:pt x="89" y="2"/>
                  <a:pt x="92" y="2"/>
                </a:cubicBezTo>
                <a:cubicBezTo>
                  <a:pt x="101" y="2"/>
                  <a:pt x="113" y="1"/>
                  <a:pt x="123" y="1"/>
                </a:cubicBezTo>
                <a:cubicBezTo>
                  <a:pt x="127" y="1"/>
                  <a:pt x="131" y="1"/>
                  <a:pt x="135" y="1"/>
                </a:cubicBezTo>
                <a:cubicBezTo>
                  <a:pt x="138" y="2"/>
                  <a:pt x="142" y="0"/>
                  <a:pt x="145" y="2"/>
                </a:cubicBez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9143" name="任意多边形 1049142"/>
          <p:cNvSpPr/>
          <p:nvPr/>
        </p:nvSpPr>
        <p:spPr>
          <a:xfrm rot="3257185">
            <a:off x="5434012" y="2603500"/>
            <a:ext cx="1176337" cy="1843087"/>
          </a:xfrm>
          <a:custGeom>
            <a:avLst/>
            <a:gdLst/>
            <a:ahLst/>
            <a:cxnLst/>
            <a:rect l="0" t="0" r="0" b="0"/>
            <a:pathLst>
              <a:path w="225441" h="638175">
                <a:moveTo>
                  <a:pt x="6366" y="638175"/>
                </a:moveTo>
                <a:cubicBezTo>
                  <a:pt x="-22209" y="346075"/>
                  <a:pt x="44466" y="225425"/>
                  <a:pt x="225441" y="0"/>
                </a:cubicBezTo>
              </a:path>
            </a:pathLst>
          </a:custGeom>
          <a:noFill/>
          <a:ln w="25400" cap="rnd" cmpd="sng">
            <a:solidFill>
              <a:srgbClr val="D7816C">
                <a:alpha val="100000"/>
              </a:srgbClr>
            </a:solidFill>
            <a:prstDash val="solid"/>
            <a:round/>
            <a:tailEnd type="arrow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9144" name="任意多边形 1049143"/>
          <p:cNvSpPr/>
          <p:nvPr/>
        </p:nvSpPr>
        <p:spPr>
          <a:xfrm rot="3257185">
            <a:off x="3790156" y="3505993"/>
            <a:ext cx="2644775" cy="2436812"/>
          </a:xfrm>
          <a:custGeom>
            <a:avLst/>
            <a:gdLst/>
            <a:ahLst/>
            <a:cxnLst/>
            <a:rect l="0" t="0" r="0" b="0"/>
            <a:pathLst>
              <a:path w="225441" h="638175">
                <a:moveTo>
                  <a:pt x="6366" y="638175"/>
                </a:moveTo>
                <a:cubicBezTo>
                  <a:pt x="-22209" y="346075"/>
                  <a:pt x="44466" y="225425"/>
                  <a:pt x="225441" y="0"/>
                </a:cubicBezTo>
              </a:path>
            </a:pathLst>
          </a:custGeom>
          <a:noFill/>
          <a:ln w="25400" cap="rnd" cmpd="sng">
            <a:solidFill>
              <a:srgbClr val="D7816C">
                <a:alpha val="100000"/>
              </a:srgbClr>
            </a:solidFill>
            <a:prstDash val="solid"/>
            <a:round/>
            <a:tailEnd type="arrow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9145" name="任意多边形 1049144"/>
          <p:cNvSpPr/>
          <p:nvPr/>
        </p:nvSpPr>
        <p:spPr bwMode="auto">
          <a:xfrm>
            <a:off x="4406900" y="3157537"/>
            <a:ext cx="728662" cy="735012"/>
          </a:xfrm>
          <a:custGeom>
            <a:avLst/>
            <a:gdLst/>
            <a:ahLst/>
            <a:cxnLst/>
            <a:rect l="0" t="0" r="0" b="0"/>
            <a:pathLst>
              <a:path w="306" h="265">
                <a:moveTo>
                  <a:pt x="306" y="119"/>
                </a:moveTo>
                <a:lnTo>
                  <a:pt x="306" y="119"/>
                </a:lnTo>
                <a:lnTo>
                  <a:pt x="303" y="104"/>
                </a:lnTo>
                <a:lnTo>
                  <a:pt x="299" y="90"/>
                </a:lnTo>
                <a:lnTo>
                  <a:pt x="295" y="78"/>
                </a:lnTo>
                <a:lnTo>
                  <a:pt x="288" y="65"/>
                </a:lnTo>
                <a:lnTo>
                  <a:pt x="280" y="54"/>
                </a:lnTo>
                <a:lnTo>
                  <a:pt x="270" y="44"/>
                </a:lnTo>
                <a:lnTo>
                  <a:pt x="259" y="35"/>
                </a:lnTo>
                <a:lnTo>
                  <a:pt x="248" y="27"/>
                </a:lnTo>
                <a:lnTo>
                  <a:pt x="236" y="20"/>
                </a:lnTo>
                <a:lnTo>
                  <a:pt x="223" y="13"/>
                </a:lnTo>
                <a:lnTo>
                  <a:pt x="209" y="9"/>
                </a:lnTo>
                <a:lnTo>
                  <a:pt x="196" y="5"/>
                </a:lnTo>
                <a:lnTo>
                  <a:pt x="182" y="2"/>
                </a:lnTo>
                <a:lnTo>
                  <a:pt x="168" y="0"/>
                </a:lnTo>
                <a:lnTo>
                  <a:pt x="154" y="0"/>
                </a:lnTo>
                <a:lnTo>
                  <a:pt x="141" y="2"/>
                </a:lnTo>
                <a:lnTo>
                  <a:pt x="127" y="5"/>
                </a:lnTo>
                <a:lnTo>
                  <a:pt x="113" y="9"/>
                </a:lnTo>
                <a:lnTo>
                  <a:pt x="99" y="14"/>
                </a:lnTo>
                <a:lnTo>
                  <a:pt x="86" y="21"/>
                </a:lnTo>
                <a:lnTo>
                  <a:pt x="72" y="29"/>
                </a:lnTo>
                <a:lnTo>
                  <a:pt x="59" y="39"/>
                </a:lnTo>
                <a:lnTo>
                  <a:pt x="47" y="49"/>
                </a:lnTo>
                <a:lnTo>
                  <a:pt x="36" y="61"/>
                </a:lnTo>
                <a:lnTo>
                  <a:pt x="26" y="72"/>
                </a:lnTo>
                <a:lnTo>
                  <a:pt x="18" y="86"/>
                </a:lnTo>
                <a:lnTo>
                  <a:pt x="11" y="98"/>
                </a:lnTo>
                <a:lnTo>
                  <a:pt x="6" y="113"/>
                </a:lnTo>
                <a:lnTo>
                  <a:pt x="2" y="127"/>
                </a:lnTo>
                <a:lnTo>
                  <a:pt x="0" y="141"/>
                </a:lnTo>
                <a:lnTo>
                  <a:pt x="0" y="156"/>
                </a:lnTo>
                <a:lnTo>
                  <a:pt x="4" y="171"/>
                </a:lnTo>
                <a:lnTo>
                  <a:pt x="10" y="184"/>
                </a:lnTo>
                <a:lnTo>
                  <a:pt x="17" y="196"/>
                </a:lnTo>
                <a:lnTo>
                  <a:pt x="28" y="208"/>
                </a:lnTo>
                <a:lnTo>
                  <a:pt x="39" y="219"/>
                </a:lnTo>
                <a:lnTo>
                  <a:pt x="51" y="229"/>
                </a:lnTo>
                <a:lnTo>
                  <a:pt x="65" y="237"/>
                </a:lnTo>
                <a:lnTo>
                  <a:pt x="79" y="244"/>
                </a:lnTo>
                <a:lnTo>
                  <a:pt x="93" y="250"/>
                </a:lnTo>
                <a:lnTo>
                  <a:pt x="108" y="252"/>
                </a:lnTo>
                <a:lnTo>
                  <a:pt x="124" y="255"/>
                </a:lnTo>
                <a:lnTo>
                  <a:pt x="141" y="256"/>
                </a:lnTo>
                <a:lnTo>
                  <a:pt x="156" y="259"/>
                </a:lnTo>
                <a:lnTo>
                  <a:pt x="167" y="261"/>
                </a:lnTo>
                <a:lnTo>
                  <a:pt x="167" y="262"/>
                </a:lnTo>
                <a:lnTo>
                  <a:pt x="168" y="262"/>
                </a:lnTo>
                <a:lnTo>
                  <a:pt x="179" y="265"/>
                </a:lnTo>
                <a:lnTo>
                  <a:pt x="190" y="265"/>
                </a:lnTo>
                <a:lnTo>
                  <a:pt x="203" y="262"/>
                </a:lnTo>
                <a:lnTo>
                  <a:pt x="214" y="258"/>
                </a:lnTo>
                <a:lnTo>
                  <a:pt x="225" y="252"/>
                </a:lnTo>
                <a:lnTo>
                  <a:pt x="236" y="247"/>
                </a:lnTo>
                <a:lnTo>
                  <a:pt x="255" y="233"/>
                </a:lnTo>
                <a:lnTo>
                  <a:pt x="266" y="222"/>
                </a:lnTo>
                <a:lnTo>
                  <a:pt x="277" y="210"/>
                </a:lnTo>
                <a:lnTo>
                  <a:pt x="285" y="196"/>
                </a:lnTo>
                <a:lnTo>
                  <a:pt x="293" y="182"/>
                </a:lnTo>
                <a:lnTo>
                  <a:pt x="299" y="166"/>
                </a:lnTo>
                <a:lnTo>
                  <a:pt x="303" y="150"/>
                </a:lnTo>
                <a:lnTo>
                  <a:pt x="306" y="134"/>
                </a:lnTo>
                <a:lnTo>
                  <a:pt x="306" y="119"/>
                </a:lnTo>
                <a:close/>
                <a:moveTo>
                  <a:pt x="273" y="204"/>
                </a:moveTo>
                <a:lnTo>
                  <a:pt x="273" y="204"/>
                </a:lnTo>
                <a:lnTo>
                  <a:pt x="266" y="212"/>
                </a:lnTo>
                <a:lnTo>
                  <a:pt x="259" y="221"/>
                </a:lnTo>
                <a:lnTo>
                  <a:pt x="249" y="229"/>
                </a:lnTo>
                <a:lnTo>
                  <a:pt x="240" y="237"/>
                </a:lnTo>
                <a:lnTo>
                  <a:pt x="229" y="244"/>
                </a:lnTo>
                <a:lnTo>
                  <a:pt x="218" y="250"/>
                </a:lnTo>
                <a:lnTo>
                  <a:pt x="207" y="254"/>
                </a:lnTo>
                <a:lnTo>
                  <a:pt x="196" y="256"/>
                </a:lnTo>
                <a:lnTo>
                  <a:pt x="203" y="254"/>
                </a:lnTo>
                <a:lnTo>
                  <a:pt x="209" y="250"/>
                </a:lnTo>
                <a:lnTo>
                  <a:pt x="211" y="248"/>
                </a:lnTo>
                <a:lnTo>
                  <a:pt x="211" y="247"/>
                </a:lnTo>
                <a:lnTo>
                  <a:pt x="209" y="245"/>
                </a:lnTo>
                <a:lnTo>
                  <a:pt x="208" y="245"/>
                </a:lnTo>
                <a:lnTo>
                  <a:pt x="203" y="248"/>
                </a:lnTo>
                <a:lnTo>
                  <a:pt x="196" y="251"/>
                </a:lnTo>
                <a:lnTo>
                  <a:pt x="179" y="252"/>
                </a:lnTo>
                <a:lnTo>
                  <a:pt x="163" y="252"/>
                </a:lnTo>
                <a:lnTo>
                  <a:pt x="150" y="250"/>
                </a:lnTo>
                <a:lnTo>
                  <a:pt x="139" y="248"/>
                </a:lnTo>
                <a:lnTo>
                  <a:pt x="128" y="247"/>
                </a:lnTo>
                <a:lnTo>
                  <a:pt x="108" y="244"/>
                </a:lnTo>
                <a:lnTo>
                  <a:pt x="97" y="241"/>
                </a:lnTo>
                <a:lnTo>
                  <a:pt x="86" y="239"/>
                </a:lnTo>
                <a:lnTo>
                  <a:pt x="75" y="233"/>
                </a:lnTo>
                <a:lnTo>
                  <a:pt x="65" y="226"/>
                </a:lnTo>
                <a:lnTo>
                  <a:pt x="47" y="212"/>
                </a:lnTo>
                <a:lnTo>
                  <a:pt x="29" y="197"/>
                </a:lnTo>
                <a:lnTo>
                  <a:pt x="22" y="190"/>
                </a:lnTo>
                <a:lnTo>
                  <a:pt x="17" y="182"/>
                </a:lnTo>
                <a:lnTo>
                  <a:pt x="13" y="174"/>
                </a:lnTo>
                <a:lnTo>
                  <a:pt x="10" y="167"/>
                </a:lnTo>
                <a:lnTo>
                  <a:pt x="7" y="159"/>
                </a:lnTo>
                <a:lnTo>
                  <a:pt x="7" y="149"/>
                </a:lnTo>
                <a:lnTo>
                  <a:pt x="7" y="141"/>
                </a:lnTo>
                <a:lnTo>
                  <a:pt x="9" y="133"/>
                </a:lnTo>
                <a:lnTo>
                  <a:pt x="13" y="115"/>
                </a:lnTo>
                <a:lnTo>
                  <a:pt x="20" y="98"/>
                </a:lnTo>
                <a:lnTo>
                  <a:pt x="29" y="83"/>
                </a:lnTo>
                <a:lnTo>
                  <a:pt x="39" y="69"/>
                </a:lnTo>
                <a:lnTo>
                  <a:pt x="48" y="58"/>
                </a:lnTo>
                <a:lnTo>
                  <a:pt x="59" y="47"/>
                </a:lnTo>
                <a:lnTo>
                  <a:pt x="72" y="39"/>
                </a:lnTo>
                <a:lnTo>
                  <a:pt x="84" y="31"/>
                </a:lnTo>
                <a:lnTo>
                  <a:pt x="97" y="22"/>
                </a:lnTo>
                <a:lnTo>
                  <a:pt x="110" y="17"/>
                </a:lnTo>
                <a:lnTo>
                  <a:pt x="124" y="13"/>
                </a:lnTo>
                <a:lnTo>
                  <a:pt x="139" y="9"/>
                </a:lnTo>
                <a:lnTo>
                  <a:pt x="150" y="7"/>
                </a:lnTo>
                <a:lnTo>
                  <a:pt x="161" y="7"/>
                </a:lnTo>
                <a:lnTo>
                  <a:pt x="172" y="7"/>
                </a:lnTo>
                <a:lnTo>
                  <a:pt x="183" y="9"/>
                </a:lnTo>
                <a:lnTo>
                  <a:pt x="193" y="11"/>
                </a:lnTo>
                <a:lnTo>
                  <a:pt x="204" y="14"/>
                </a:lnTo>
                <a:lnTo>
                  <a:pt x="225" y="22"/>
                </a:lnTo>
                <a:lnTo>
                  <a:pt x="244" y="35"/>
                </a:lnTo>
                <a:lnTo>
                  <a:pt x="252" y="40"/>
                </a:lnTo>
                <a:lnTo>
                  <a:pt x="260" y="49"/>
                </a:lnTo>
                <a:lnTo>
                  <a:pt x="269" y="55"/>
                </a:lnTo>
                <a:lnTo>
                  <a:pt x="276" y="65"/>
                </a:lnTo>
                <a:lnTo>
                  <a:pt x="281" y="73"/>
                </a:lnTo>
                <a:lnTo>
                  <a:pt x="287" y="83"/>
                </a:lnTo>
                <a:lnTo>
                  <a:pt x="293" y="98"/>
                </a:lnTo>
                <a:lnTo>
                  <a:pt x="296" y="115"/>
                </a:lnTo>
                <a:lnTo>
                  <a:pt x="298" y="130"/>
                </a:lnTo>
                <a:lnTo>
                  <a:pt x="296" y="145"/>
                </a:lnTo>
                <a:lnTo>
                  <a:pt x="292" y="160"/>
                </a:lnTo>
                <a:lnTo>
                  <a:pt x="288" y="175"/>
                </a:lnTo>
                <a:lnTo>
                  <a:pt x="281" y="189"/>
                </a:lnTo>
                <a:lnTo>
                  <a:pt x="273" y="204"/>
                </a:lnTo>
              </a:path>
            </a:pathLst>
          </a:custGeom>
          <a:solidFill>
            <a:srgbClr val="C00000">
              <a:alpha val="100000"/>
            </a:srgbClr>
          </a:solidFill>
          <a:ln w="9525" cap="flat" cmpd="sng">
            <a:solidFill>
              <a:srgbClr val="D7816C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9146" name="任意多边形 1049145"/>
          <p:cNvSpPr/>
          <p:nvPr/>
        </p:nvSpPr>
        <p:spPr bwMode="auto">
          <a:xfrm>
            <a:off x="2832100" y="3892550"/>
            <a:ext cx="763587" cy="831850"/>
          </a:xfrm>
          <a:custGeom>
            <a:avLst/>
            <a:gdLst/>
            <a:ahLst/>
            <a:cxnLst/>
            <a:rect l="0" t="0" r="0" b="0"/>
            <a:pathLst>
              <a:path w="306" h="265">
                <a:moveTo>
                  <a:pt x="306" y="119"/>
                </a:moveTo>
                <a:lnTo>
                  <a:pt x="306" y="119"/>
                </a:lnTo>
                <a:lnTo>
                  <a:pt x="303" y="104"/>
                </a:lnTo>
                <a:lnTo>
                  <a:pt x="299" y="90"/>
                </a:lnTo>
                <a:lnTo>
                  <a:pt x="295" y="78"/>
                </a:lnTo>
                <a:lnTo>
                  <a:pt x="288" y="65"/>
                </a:lnTo>
                <a:lnTo>
                  <a:pt x="280" y="54"/>
                </a:lnTo>
                <a:lnTo>
                  <a:pt x="270" y="44"/>
                </a:lnTo>
                <a:lnTo>
                  <a:pt x="259" y="35"/>
                </a:lnTo>
                <a:lnTo>
                  <a:pt x="248" y="27"/>
                </a:lnTo>
                <a:lnTo>
                  <a:pt x="236" y="20"/>
                </a:lnTo>
                <a:lnTo>
                  <a:pt x="223" y="13"/>
                </a:lnTo>
                <a:lnTo>
                  <a:pt x="209" y="9"/>
                </a:lnTo>
                <a:lnTo>
                  <a:pt x="196" y="5"/>
                </a:lnTo>
                <a:lnTo>
                  <a:pt x="182" y="2"/>
                </a:lnTo>
                <a:lnTo>
                  <a:pt x="168" y="0"/>
                </a:lnTo>
                <a:lnTo>
                  <a:pt x="154" y="0"/>
                </a:lnTo>
                <a:lnTo>
                  <a:pt x="141" y="2"/>
                </a:lnTo>
                <a:lnTo>
                  <a:pt x="127" y="5"/>
                </a:lnTo>
                <a:lnTo>
                  <a:pt x="113" y="9"/>
                </a:lnTo>
                <a:lnTo>
                  <a:pt x="99" y="14"/>
                </a:lnTo>
                <a:lnTo>
                  <a:pt x="86" y="21"/>
                </a:lnTo>
                <a:lnTo>
                  <a:pt x="72" y="29"/>
                </a:lnTo>
                <a:lnTo>
                  <a:pt x="59" y="39"/>
                </a:lnTo>
                <a:lnTo>
                  <a:pt x="47" y="49"/>
                </a:lnTo>
                <a:lnTo>
                  <a:pt x="36" y="61"/>
                </a:lnTo>
                <a:lnTo>
                  <a:pt x="26" y="72"/>
                </a:lnTo>
                <a:lnTo>
                  <a:pt x="18" y="86"/>
                </a:lnTo>
                <a:lnTo>
                  <a:pt x="11" y="98"/>
                </a:lnTo>
                <a:lnTo>
                  <a:pt x="6" y="113"/>
                </a:lnTo>
                <a:lnTo>
                  <a:pt x="2" y="127"/>
                </a:lnTo>
                <a:lnTo>
                  <a:pt x="0" y="141"/>
                </a:lnTo>
                <a:lnTo>
                  <a:pt x="0" y="156"/>
                </a:lnTo>
                <a:lnTo>
                  <a:pt x="4" y="171"/>
                </a:lnTo>
                <a:lnTo>
                  <a:pt x="10" y="184"/>
                </a:lnTo>
                <a:lnTo>
                  <a:pt x="17" y="196"/>
                </a:lnTo>
                <a:lnTo>
                  <a:pt x="28" y="208"/>
                </a:lnTo>
                <a:lnTo>
                  <a:pt x="39" y="219"/>
                </a:lnTo>
                <a:lnTo>
                  <a:pt x="51" y="229"/>
                </a:lnTo>
                <a:lnTo>
                  <a:pt x="65" y="237"/>
                </a:lnTo>
                <a:lnTo>
                  <a:pt x="79" y="244"/>
                </a:lnTo>
                <a:lnTo>
                  <a:pt x="93" y="250"/>
                </a:lnTo>
                <a:lnTo>
                  <a:pt x="108" y="252"/>
                </a:lnTo>
                <a:lnTo>
                  <a:pt x="124" y="255"/>
                </a:lnTo>
                <a:lnTo>
                  <a:pt x="141" y="256"/>
                </a:lnTo>
                <a:lnTo>
                  <a:pt x="156" y="259"/>
                </a:lnTo>
                <a:lnTo>
                  <a:pt x="167" y="261"/>
                </a:lnTo>
                <a:lnTo>
                  <a:pt x="167" y="262"/>
                </a:lnTo>
                <a:lnTo>
                  <a:pt x="168" y="262"/>
                </a:lnTo>
                <a:lnTo>
                  <a:pt x="179" y="265"/>
                </a:lnTo>
                <a:lnTo>
                  <a:pt x="190" y="265"/>
                </a:lnTo>
                <a:lnTo>
                  <a:pt x="203" y="262"/>
                </a:lnTo>
                <a:lnTo>
                  <a:pt x="214" y="258"/>
                </a:lnTo>
                <a:lnTo>
                  <a:pt x="225" y="252"/>
                </a:lnTo>
                <a:lnTo>
                  <a:pt x="236" y="247"/>
                </a:lnTo>
                <a:lnTo>
                  <a:pt x="255" y="233"/>
                </a:lnTo>
                <a:lnTo>
                  <a:pt x="266" y="222"/>
                </a:lnTo>
                <a:lnTo>
                  <a:pt x="277" y="210"/>
                </a:lnTo>
                <a:lnTo>
                  <a:pt x="285" y="196"/>
                </a:lnTo>
                <a:lnTo>
                  <a:pt x="293" y="182"/>
                </a:lnTo>
                <a:lnTo>
                  <a:pt x="299" y="166"/>
                </a:lnTo>
                <a:lnTo>
                  <a:pt x="303" y="150"/>
                </a:lnTo>
                <a:lnTo>
                  <a:pt x="306" y="134"/>
                </a:lnTo>
                <a:lnTo>
                  <a:pt x="306" y="119"/>
                </a:lnTo>
                <a:close/>
                <a:moveTo>
                  <a:pt x="273" y="204"/>
                </a:moveTo>
                <a:lnTo>
                  <a:pt x="273" y="204"/>
                </a:lnTo>
                <a:lnTo>
                  <a:pt x="266" y="212"/>
                </a:lnTo>
                <a:lnTo>
                  <a:pt x="259" y="221"/>
                </a:lnTo>
                <a:lnTo>
                  <a:pt x="249" y="229"/>
                </a:lnTo>
                <a:lnTo>
                  <a:pt x="240" y="237"/>
                </a:lnTo>
                <a:lnTo>
                  <a:pt x="229" y="244"/>
                </a:lnTo>
                <a:lnTo>
                  <a:pt x="218" y="250"/>
                </a:lnTo>
                <a:lnTo>
                  <a:pt x="207" y="254"/>
                </a:lnTo>
                <a:lnTo>
                  <a:pt x="196" y="256"/>
                </a:lnTo>
                <a:lnTo>
                  <a:pt x="203" y="254"/>
                </a:lnTo>
                <a:lnTo>
                  <a:pt x="209" y="250"/>
                </a:lnTo>
                <a:lnTo>
                  <a:pt x="211" y="248"/>
                </a:lnTo>
                <a:lnTo>
                  <a:pt x="211" y="247"/>
                </a:lnTo>
                <a:lnTo>
                  <a:pt x="209" y="245"/>
                </a:lnTo>
                <a:lnTo>
                  <a:pt x="208" y="245"/>
                </a:lnTo>
                <a:lnTo>
                  <a:pt x="203" y="248"/>
                </a:lnTo>
                <a:lnTo>
                  <a:pt x="196" y="251"/>
                </a:lnTo>
                <a:lnTo>
                  <a:pt x="179" y="252"/>
                </a:lnTo>
                <a:lnTo>
                  <a:pt x="163" y="252"/>
                </a:lnTo>
                <a:lnTo>
                  <a:pt x="150" y="250"/>
                </a:lnTo>
                <a:lnTo>
                  <a:pt x="139" y="248"/>
                </a:lnTo>
                <a:lnTo>
                  <a:pt x="128" y="247"/>
                </a:lnTo>
                <a:lnTo>
                  <a:pt x="108" y="244"/>
                </a:lnTo>
                <a:lnTo>
                  <a:pt x="97" y="241"/>
                </a:lnTo>
                <a:lnTo>
                  <a:pt x="86" y="239"/>
                </a:lnTo>
                <a:lnTo>
                  <a:pt x="75" y="233"/>
                </a:lnTo>
                <a:lnTo>
                  <a:pt x="65" y="226"/>
                </a:lnTo>
                <a:lnTo>
                  <a:pt x="47" y="212"/>
                </a:lnTo>
                <a:lnTo>
                  <a:pt x="29" y="197"/>
                </a:lnTo>
                <a:lnTo>
                  <a:pt x="22" y="190"/>
                </a:lnTo>
                <a:lnTo>
                  <a:pt x="17" y="182"/>
                </a:lnTo>
                <a:lnTo>
                  <a:pt x="13" y="174"/>
                </a:lnTo>
                <a:lnTo>
                  <a:pt x="10" y="167"/>
                </a:lnTo>
                <a:lnTo>
                  <a:pt x="7" y="159"/>
                </a:lnTo>
                <a:lnTo>
                  <a:pt x="7" y="149"/>
                </a:lnTo>
                <a:lnTo>
                  <a:pt x="7" y="141"/>
                </a:lnTo>
                <a:lnTo>
                  <a:pt x="9" y="133"/>
                </a:lnTo>
                <a:lnTo>
                  <a:pt x="13" y="115"/>
                </a:lnTo>
                <a:lnTo>
                  <a:pt x="20" y="98"/>
                </a:lnTo>
                <a:lnTo>
                  <a:pt x="29" y="83"/>
                </a:lnTo>
                <a:lnTo>
                  <a:pt x="39" y="69"/>
                </a:lnTo>
                <a:lnTo>
                  <a:pt x="48" y="58"/>
                </a:lnTo>
                <a:lnTo>
                  <a:pt x="59" y="47"/>
                </a:lnTo>
                <a:lnTo>
                  <a:pt x="72" y="39"/>
                </a:lnTo>
                <a:lnTo>
                  <a:pt x="84" y="31"/>
                </a:lnTo>
                <a:lnTo>
                  <a:pt x="97" y="22"/>
                </a:lnTo>
                <a:lnTo>
                  <a:pt x="110" y="17"/>
                </a:lnTo>
                <a:lnTo>
                  <a:pt x="124" y="13"/>
                </a:lnTo>
                <a:lnTo>
                  <a:pt x="139" y="9"/>
                </a:lnTo>
                <a:lnTo>
                  <a:pt x="150" y="7"/>
                </a:lnTo>
                <a:lnTo>
                  <a:pt x="161" y="7"/>
                </a:lnTo>
                <a:lnTo>
                  <a:pt x="172" y="7"/>
                </a:lnTo>
                <a:lnTo>
                  <a:pt x="183" y="9"/>
                </a:lnTo>
                <a:lnTo>
                  <a:pt x="193" y="11"/>
                </a:lnTo>
                <a:lnTo>
                  <a:pt x="204" y="14"/>
                </a:lnTo>
                <a:lnTo>
                  <a:pt x="225" y="22"/>
                </a:lnTo>
                <a:lnTo>
                  <a:pt x="244" y="35"/>
                </a:lnTo>
                <a:lnTo>
                  <a:pt x="252" y="40"/>
                </a:lnTo>
                <a:lnTo>
                  <a:pt x="260" y="49"/>
                </a:lnTo>
                <a:lnTo>
                  <a:pt x="269" y="55"/>
                </a:lnTo>
                <a:lnTo>
                  <a:pt x="276" y="65"/>
                </a:lnTo>
                <a:lnTo>
                  <a:pt x="281" y="73"/>
                </a:lnTo>
                <a:lnTo>
                  <a:pt x="287" y="83"/>
                </a:lnTo>
                <a:lnTo>
                  <a:pt x="293" y="98"/>
                </a:lnTo>
                <a:lnTo>
                  <a:pt x="296" y="115"/>
                </a:lnTo>
                <a:lnTo>
                  <a:pt x="298" y="130"/>
                </a:lnTo>
                <a:lnTo>
                  <a:pt x="296" y="145"/>
                </a:lnTo>
                <a:lnTo>
                  <a:pt x="292" y="160"/>
                </a:lnTo>
                <a:lnTo>
                  <a:pt x="288" y="175"/>
                </a:lnTo>
                <a:lnTo>
                  <a:pt x="281" y="189"/>
                </a:lnTo>
                <a:lnTo>
                  <a:pt x="273" y="204"/>
                </a:lnTo>
              </a:path>
            </a:pathLst>
          </a:custGeom>
          <a:solidFill>
            <a:srgbClr val="C00000">
              <a:alpha val="100000"/>
            </a:srgbClr>
          </a:solidFill>
          <a:ln w="9525" cap="flat" cmpd="sng">
            <a:solidFill>
              <a:srgbClr val="D7816C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9147" name="文本框 1049146" descr="#clear#"/>
          <p:cNvSpPr txBox="1"/>
          <p:nvPr/>
        </p:nvSpPr>
        <p:spPr>
          <a:xfrm>
            <a:off x="7196137" y="2927350"/>
            <a:ext cx="3919537" cy="1322387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000">
                <a:latin typeface="方正静蕾简体" pitchFamily="2" charset="-122"/>
                <a:ea typeface="方正静蕾简体" pitchFamily="2" charset="-122"/>
              </a:rPr>
              <a:t>A designer can use default text to simulate what text would look like. If it is not real text. If it is not real text.</a:t>
            </a:r>
          </a:p>
          <a:p>
            <a:pPr marL="0" lvl="0" indent="0"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CN" sz="2000">
              <a:latin typeface="方正静蕾简体" pitchFamily="2" charset="-122"/>
              <a:ea typeface="方正静蕾简体" pitchFamily="2" charset="-122"/>
            </a:endParaRPr>
          </a:p>
        </p:txBody>
      </p:sp>
      <p:sp>
        <p:nvSpPr>
          <p:cNvPr id="1049148" name="文本框 1049147" descr="#clear#"/>
          <p:cNvSpPr txBox="1"/>
          <p:nvPr/>
        </p:nvSpPr>
        <p:spPr>
          <a:xfrm>
            <a:off x="7167562" y="4310062"/>
            <a:ext cx="3919537" cy="132397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000">
                <a:latin typeface="方正静蕾简体" pitchFamily="2" charset="-122"/>
                <a:ea typeface="方正静蕾简体" pitchFamily="2" charset="-122"/>
              </a:rPr>
              <a:t>A designer can use default text to simulate what text would look like. If it is not real text. If it is not real text.</a:t>
            </a:r>
          </a:p>
          <a:p>
            <a:pPr marL="0" lvl="0" indent="0"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CN" sz="2000">
              <a:latin typeface="方正静蕾简体" pitchFamily="2" charset="-122"/>
              <a:ea typeface="方正静蕾简体" pitchFamily="2" charset="-122"/>
            </a:endParaRPr>
          </a:p>
        </p:txBody>
      </p:sp>
      <p:sp>
        <p:nvSpPr>
          <p:cNvPr id="1049149" name="文本框 1049148" descr="#clear#"/>
          <p:cNvSpPr txBox="1"/>
          <p:nvPr/>
        </p:nvSpPr>
        <p:spPr>
          <a:xfrm>
            <a:off x="4294187" y="836612"/>
            <a:ext cx="3613150" cy="5842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algn="dist"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200">
                <a:latin typeface="新蒂黑板报" pitchFamily="66" charset="-122"/>
                <a:ea typeface="新蒂黑板报" pitchFamily="66" charset="-122"/>
              </a:rPr>
              <a:t>在此添加本页</a:t>
            </a:r>
            <a:r>
              <a:rPr lang="zh-CN" altLang="en-US" sz="3200">
                <a:solidFill>
                  <a:srgbClr val="D7816C"/>
                </a:solidFill>
                <a:latin typeface="新蒂黑板报" pitchFamily="66" charset="-122"/>
                <a:ea typeface="新蒂黑板报" pitchFamily="66" charset="-122"/>
              </a:rPr>
              <a:t>标题</a:t>
            </a:r>
          </a:p>
        </p:txBody>
      </p:sp>
      <p:sp>
        <p:nvSpPr>
          <p:cNvPr id="1049150" name="任意多边形 1049149"/>
          <p:cNvSpPr/>
          <p:nvPr/>
        </p:nvSpPr>
        <p:spPr bwMode="auto">
          <a:xfrm rot="20785646">
            <a:off x="7850187" y="1268412"/>
            <a:ext cx="463550" cy="268287"/>
          </a:xfrm>
          <a:custGeom>
            <a:avLst/>
            <a:gdLst/>
            <a:ahLst/>
            <a:cxnLst/>
            <a:rect l="0" t="0" r="0" b="0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9151" name="任意多边形 1049150"/>
          <p:cNvSpPr/>
          <p:nvPr/>
        </p:nvSpPr>
        <p:spPr bwMode="auto">
          <a:xfrm>
            <a:off x="3878262" y="1216025"/>
            <a:ext cx="3922712" cy="271462"/>
          </a:xfrm>
          <a:custGeom>
            <a:avLst/>
            <a:gdLst/>
            <a:ahLst/>
            <a:cxnLst/>
            <a:rect l="0" t="0" r="0" b="0"/>
            <a:pathLst>
              <a:path w="4904398" h="401116">
                <a:moveTo>
                  <a:pt x="391353" y="0"/>
                </a:moveTo>
                <a:cubicBezTo>
                  <a:pt x="-226127" y="38897"/>
                  <a:pt x="-86259" y="411428"/>
                  <a:pt x="623492" y="400898"/>
                </a:cubicBezTo>
                <a:lnTo>
                  <a:pt x="4904398" y="322224"/>
                </a:lnTo>
              </a:path>
            </a:pathLst>
          </a:custGeom>
          <a:noFill/>
          <a:ln w="25400" cap="rnd" cmpd="sng">
            <a:solidFill>
              <a:schemeClr val="dk1">
                <a:alpha val="100000"/>
              </a:schemeClr>
            </a:solidFill>
            <a:prstDash val="dash"/>
            <a:round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9" name="文本框 1048638" descr="#clear#"/>
          <p:cNvSpPr txBox="1"/>
          <p:nvPr/>
        </p:nvSpPr>
        <p:spPr>
          <a:xfrm>
            <a:off x="1685925" y="3206750"/>
            <a:ext cx="4100512" cy="585787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3200" dirty="0">
                <a:latin typeface="新蒂黑板报" pitchFamily="66" charset="-122"/>
                <a:ea typeface="新蒂黑板报" pitchFamily="66" charset="-122"/>
              </a:rPr>
              <a:t>1.</a:t>
            </a:r>
            <a:r>
              <a:rPr lang="zh-CN" altLang="en-US" sz="3200" dirty="0">
                <a:latin typeface="新蒂黑板报" pitchFamily="66" charset="-122"/>
                <a:ea typeface="新蒂黑板报" pitchFamily="66" charset="-122"/>
              </a:rPr>
              <a:t>请在此输入</a:t>
            </a:r>
            <a:r>
              <a:rPr lang="zh-CN" altLang="en-US" sz="3200" dirty="0">
                <a:solidFill>
                  <a:srgbClr val="D7816C"/>
                </a:solidFill>
                <a:latin typeface="新蒂黑板报" pitchFamily="66" charset="-122"/>
                <a:ea typeface="新蒂黑板报" pitchFamily="66" charset="-122"/>
              </a:rPr>
              <a:t>小标题</a:t>
            </a:r>
          </a:p>
        </p:txBody>
      </p:sp>
      <p:sp>
        <p:nvSpPr>
          <p:cNvPr id="1048640" name="文本框 1048639" descr="#clear#"/>
          <p:cNvSpPr txBox="1"/>
          <p:nvPr/>
        </p:nvSpPr>
        <p:spPr>
          <a:xfrm>
            <a:off x="1651000" y="4192587"/>
            <a:ext cx="4111625" cy="585787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3200">
                <a:latin typeface="新蒂黑板报" pitchFamily="66" charset="-122"/>
                <a:ea typeface="新蒂黑板报" pitchFamily="66" charset="-122"/>
              </a:rPr>
              <a:t>2.</a:t>
            </a:r>
            <a:r>
              <a:rPr lang="zh-CN" altLang="en-US" sz="3200">
                <a:latin typeface="新蒂黑板报" pitchFamily="66" charset="-122"/>
                <a:ea typeface="新蒂黑板报" pitchFamily="66" charset="-122"/>
              </a:rPr>
              <a:t>请在此输入</a:t>
            </a:r>
            <a:r>
              <a:rPr lang="zh-CN" altLang="en-US" sz="3200">
                <a:solidFill>
                  <a:srgbClr val="D7816C"/>
                </a:solidFill>
                <a:latin typeface="新蒂黑板报" pitchFamily="66" charset="-122"/>
                <a:ea typeface="新蒂黑板报" pitchFamily="66" charset="-122"/>
              </a:rPr>
              <a:t>小标题</a:t>
            </a:r>
          </a:p>
        </p:txBody>
      </p:sp>
      <p:sp>
        <p:nvSpPr>
          <p:cNvPr id="1048641" name="文本框 1048640" descr="#clear#"/>
          <p:cNvSpPr txBox="1"/>
          <p:nvPr/>
        </p:nvSpPr>
        <p:spPr>
          <a:xfrm>
            <a:off x="6375400" y="3206750"/>
            <a:ext cx="4098925" cy="585787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3200">
                <a:latin typeface="新蒂黑板报" pitchFamily="66" charset="-122"/>
                <a:ea typeface="新蒂黑板报" pitchFamily="66" charset="-122"/>
              </a:rPr>
              <a:t>3.</a:t>
            </a:r>
            <a:r>
              <a:rPr lang="zh-CN" altLang="en-US" sz="3200">
                <a:latin typeface="新蒂黑板报" pitchFamily="66" charset="-122"/>
                <a:ea typeface="新蒂黑板报" pitchFamily="66" charset="-122"/>
              </a:rPr>
              <a:t>请在此输入</a:t>
            </a:r>
            <a:r>
              <a:rPr lang="zh-CN" altLang="en-US" sz="3200">
                <a:solidFill>
                  <a:srgbClr val="D7816C"/>
                </a:solidFill>
                <a:latin typeface="新蒂黑板报" pitchFamily="66" charset="-122"/>
                <a:ea typeface="新蒂黑板报" pitchFamily="66" charset="-122"/>
              </a:rPr>
              <a:t>小标题</a:t>
            </a:r>
          </a:p>
        </p:txBody>
      </p:sp>
      <p:sp>
        <p:nvSpPr>
          <p:cNvPr id="1048642" name="文本框 1048641" descr="#clear#"/>
          <p:cNvSpPr txBox="1"/>
          <p:nvPr/>
        </p:nvSpPr>
        <p:spPr>
          <a:xfrm>
            <a:off x="6340475" y="4192587"/>
            <a:ext cx="4111625" cy="585787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3200">
                <a:latin typeface="新蒂黑板报" pitchFamily="66" charset="-122"/>
                <a:ea typeface="新蒂黑板报" pitchFamily="66" charset="-122"/>
              </a:rPr>
              <a:t>4.</a:t>
            </a:r>
            <a:r>
              <a:rPr lang="zh-CN" altLang="en-US" sz="3200">
                <a:latin typeface="新蒂黑板报" pitchFamily="66" charset="-122"/>
                <a:ea typeface="新蒂黑板报" pitchFamily="66" charset="-122"/>
              </a:rPr>
              <a:t>请在此输入</a:t>
            </a:r>
            <a:r>
              <a:rPr lang="zh-CN" altLang="en-US" sz="3200">
                <a:solidFill>
                  <a:srgbClr val="D7816C"/>
                </a:solidFill>
                <a:latin typeface="新蒂黑板报" pitchFamily="66" charset="-122"/>
                <a:ea typeface="新蒂黑板报" pitchFamily="66" charset="-122"/>
              </a:rPr>
              <a:t>小标题</a:t>
            </a:r>
          </a:p>
        </p:txBody>
      </p:sp>
      <p:sp>
        <p:nvSpPr>
          <p:cNvPr id="1048643" name="任意多边形 1048642"/>
          <p:cNvSpPr/>
          <p:nvPr/>
        </p:nvSpPr>
        <p:spPr bwMode="auto">
          <a:xfrm>
            <a:off x="1636712" y="3743325"/>
            <a:ext cx="4238625" cy="106362"/>
          </a:xfrm>
          <a:custGeom>
            <a:avLst/>
            <a:gdLst/>
            <a:ahLst/>
            <a:cxnLst/>
            <a:rect l="0" t="0" r="0" b="0"/>
            <a:pathLst>
              <a:path w="2288" h="38">
                <a:moveTo>
                  <a:pt x="1" y="2"/>
                </a:moveTo>
                <a:cubicBezTo>
                  <a:pt x="0" y="3"/>
                  <a:pt x="1" y="5"/>
                  <a:pt x="2" y="6"/>
                </a:cubicBezTo>
                <a:cubicBezTo>
                  <a:pt x="39" y="25"/>
                  <a:pt x="99" y="22"/>
                  <a:pt x="152" y="19"/>
                </a:cubicBezTo>
                <a:cubicBezTo>
                  <a:pt x="169" y="18"/>
                  <a:pt x="185" y="17"/>
                  <a:pt x="199" y="17"/>
                </a:cubicBezTo>
                <a:cubicBezTo>
                  <a:pt x="322" y="17"/>
                  <a:pt x="446" y="21"/>
                  <a:pt x="566" y="25"/>
                </a:cubicBezTo>
                <a:cubicBezTo>
                  <a:pt x="710" y="29"/>
                  <a:pt x="710" y="29"/>
                  <a:pt x="710" y="29"/>
                </a:cubicBezTo>
                <a:cubicBezTo>
                  <a:pt x="820" y="32"/>
                  <a:pt x="932" y="31"/>
                  <a:pt x="1040" y="31"/>
                </a:cubicBezTo>
                <a:cubicBezTo>
                  <a:pt x="1167" y="30"/>
                  <a:pt x="1297" y="29"/>
                  <a:pt x="1426" y="34"/>
                </a:cubicBezTo>
                <a:cubicBezTo>
                  <a:pt x="1519" y="37"/>
                  <a:pt x="1614" y="36"/>
                  <a:pt x="1706" y="35"/>
                </a:cubicBezTo>
                <a:cubicBezTo>
                  <a:pt x="1769" y="34"/>
                  <a:pt x="1834" y="34"/>
                  <a:pt x="1898" y="34"/>
                </a:cubicBezTo>
                <a:cubicBezTo>
                  <a:pt x="1939" y="35"/>
                  <a:pt x="1980" y="33"/>
                  <a:pt x="2020" y="31"/>
                </a:cubicBezTo>
                <a:cubicBezTo>
                  <a:pt x="2073" y="28"/>
                  <a:pt x="2128" y="26"/>
                  <a:pt x="2182" y="29"/>
                </a:cubicBezTo>
                <a:cubicBezTo>
                  <a:pt x="2191" y="29"/>
                  <a:pt x="2200" y="30"/>
                  <a:pt x="2210" y="31"/>
                </a:cubicBezTo>
                <a:cubicBezTo>
                  <a:pt x="2236" y="34"/>
                  <a:pt x="2266" y="38"/>
                  <a:pt x="2286" y="28"/>
                </a:cubicBezTo>
                <a:cubicBezTo>
                  <a:pt x="2287" y="28"/>
                  <a:pt x="2288" y="26"/>
                  <a:pt x="2287" y="24"/>
                </a:cubicBezTo>
                <a:cubicBezTo>
                  <a:pt x="2286" y="23"/>
                  <a:pt x="2285" y="22"/>
                  <a:pt x="2283" y="23"/>
                </a:cubicBezTo>
                <a:cubicBezTo>
                  <a:pt x="2265" y="32"/>
                  <a:pt x="2236" y="28"/>
                  <a:pt x="2210" y="25"/>
                </a:cubicBezTo>
                <a:cubicBezTo>
                  <a:pt x="2200" y="24"/>
                  <a:pt x="2191" y="23"/>
                  <a:pt x="2183" y="23"/>
                </a:cubicBezTo>
                <a:cubicBezTo>
                  <a:pt x="2128" y="20"/>
                  <a:pt x="2073" y="22"/>
                  <a:pt x="2020" y="25"/>
                </a:cubicBezTo>
                <a:cubicBezTo>
                  <a:pt x="1980" y="27"/>
                  <a:pt x="1938" y="29"/>
                  <a:pt x="1898" y="28"/>
                </a:cubicBezTo>
                <a:cubicBezTo>
                  <a:pt x="1834" y="28"/>
                  <a:pt x="1769" y="28"/>
                  <a:pt x="1706" y="29"/>
                </a:cubicBezTo>
                <a:cubicBezTo>
                  <a:pt x="1614" y="30"/>
                  <a:pt x="1519" y="32"/>
                  <a:pt x="1426" y="28"/>
                </a:cubicBezTo>
                <a:cubicBezTo>
                  <a:pt x="1297" y="23"/>
                  <a:pt x="1167" y="24"/>
                  <a:pt x="1040" y="25"/>
                </a:cubicBezTo>
                <a:cubicBezTo>
                  <a:pt x="932" y="25"/>
                  <a:pt x="820" y="26"/>
                  <a:pt x="710" y="23"/>
                </a:cubicBezTo>
                <a:cubicBezTo>
                  <a:pt x="567" y="19"/>
                  <a:pt x="567" y="19"/>
                  <a:pt x="567" y="19"/>
                </a:cubicBezTo>
                <a:cubicBezTo>
                  <a:pt x="446" y="15"/>
                  <a:pt x="322" y="11"/>
                  <a:pt x="199" y="11"/>
                </a:cubicBezTo>
                <a:cubicBezTo>
                  <a:pt x="185" y="11"/>
                  <a:pt x="169" y="12"/>
                  <a:pt x="152" y="13"/>
                </a:cubicBezTo>
                <a:cubicBezTo>
                  <a:pt x="100" y="16"/>
                  <a:pt x="40" y="19"/>
                  <a:pt x="5" y="1"/>
                </a:cubicBezTo>
                <a:cubicBezTo>
                  <a:pt x="4" y="0"/>
                  <a:pt x="2" y="0"/>
                  <a:pt x="1" y="2"/>
                </a:cubicBez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8644" name="任意多边形 1048643"/>
          <p:cNvSpPr/>
          <p:nvPr/>
        </p:nvSpPr>
        <p:spPr bwMode="auto">
          <a:xfrm>
            <a:off x="1631950" y="4778375"/>
            <a:ext cx="4237037" cy="106362"/>
          </a:xfrm>
          <a:custGeom>
            <a:avLst/>
            <a:gdLst/>
            <a:ahLst/>
            <a:cxnLst/>
            <a:rect l="0" t="0" r="0" b="0"/>
            <a:pathLst>
              <a:path w="2288" h="38">
                <a:moveTo>
                  <a:pt x="1" y="2"/>
                </a:moveTo>
                <a:cubicBezTo>
                  <a:pt x="0" y="3"/>
                  <a:pt x="1" y="5"/>
                  <a:pt x="2" y="6"/>
                </a:cubicBezTo>
                <a:cubicBezTo>
                  <a:pt x="39" y="25"/>
                  <a:pt x="99" y="22"/>
                  <a:pt x="152" y="19"/>
                </a:cubicBezTo>
                <a:cubicBezTo>
                  <a:pt x="169" y="18"/>
                  <a:pt x="185" y="17"/>
                  <a:pt x="199" y="17"/>
                </a:cubicBezTo>
                <a:cubicBezTo>
                  <a:pt x="322" y="17"/>
                  <a:pt x="446" y="21"/>
                  <a:pt x="566" y="25"/>
                </a:cubicBezTo>
                <a:cubicBezTo>
                  <a:pt x="710" y="29"/>
                  <a:pt x="710" y="29"/>
                  <a:pt x="710" y="29"/>
                </a:cubicBezTo>
                <a:cubicBezTo>
                  <a:pt x="820" y="32"/>
                  <a:pt x="932" y="31"/>
                  <a:pt x="1040" y="31"/>
                </a:cubicBezTo>
                <a:cubicBezTo>
                  <a:pt x="1167" y="30"/>
                  <a:pt x="1297" y="29"/>
                  <a:pt x="1426" y="34"/>
                </a:cubicBezTo>
                <a:cubicBezTo>
                  <a:pt x="1519" y="37"/>
                  <a:pt x="1614" y="36"/>
                  <a:pt x="1706" y="35"/>
                </a:cubicBezTo>
                <a:cubicBezTo>
                  <a:pt x="1769" y="34"/>
                  <a:pt x="1834" y="34"/>
                  <a:pt x="1898" y="34"/>
                </a:cubicBezTo>
                <a:cubicBezTo>
                  <a:pt x="1939" y="35"/>
                  <a:pt x="1980" y="33"/>
                  <a:pt x="2020" y="31"/>
                </a:cubicBezTo>
                <a:cubicBezTo>
                  <a:pt x="2073" y="28"/>
                  <a:pt x="2128" y="26"/>
                  <a:pt x="2182" y="29"/>
                </a:cubicBezTo>
                <a:cubicBezTo>
                  <a:pt x="2191" y="29"/>
                  <a:pt x="2200" y="30"/>
                  <a:pt x="2210" y="31"/>
                </a:cubicBezTo>
                <a:cubicBezTo>
                  <a:pt x="2236" y="34"/>
                  <a:pt x="2266" y="38"/>
                  <a:pt x="2286" y="28"/>
                </a:cubicBezTo>
                <a:cubicBezTo>
                  <a:pt x="2287" y="28"/>
                  <a:pt x="2288" y="26"/>
                  <a:pt x="2287" y="24"/>
                </a:cubicBezTo>
                <a:cubicBezTo>
                  <a:pt x="2286" y="23"/>
                  <a:pt x="2285" y="22"/>
                  <a:pt x="2283" y="23"/>
                </a:cubicBezTo>
                <a:cubicBezTo>
                  <a:pt x="2265" y="32"/>
                  <a:pt x="2236" y="28"/>
                  <a:pt x="2210" y="25"/>
                </a:cubicBezTo>
                <a:cubicBezTo>
                  <a:pt x="2200" y="24"/>
                  <a:pt x="2191" y="23"/>
                  <a:pt x="2183" y="23"/>
                </a:cubicBezTo>
                <a:cubicBezTo>
                  <a:pt x="2128" y="20"/>
                  <a:pt x="2073" y="22"/>
                  <a:pt x="2020" y="25"/>
                </a:cubicBezTo>
                <a:cubicBezTo>
                  <a:pt x="1980" y="27"/>
                  <a:pt x="1938" y="29"/>
                  <a:pt x="1898" y="28"/>
                </a:cubicBezTo>
                <a:cubicBezTo>
                  <a:pt x="1834" y="28"/>
                  <a:pt x="1769" y="28"/>
                  <a:pt x="1706" y="29"/>
                </a:cubicBezTo>
                <a:cubicBezTo>
                  <a:pt x="1614" y="30"/>
                  <a:pt x="1519" y="32"/>
                  <a:pt x="1426" y="28"/>
                </a:cubicBezTo>
                <a:cubicBezTo>
                  <a:pt x="1297" y="23"/>
                  <a:pt x="1167" y="24"/>
                  <a:pt x="1040" y="25"/>
                </a:cubicBezTo>
                <a:cubicBezTo>
                  <a:pt x="932" y="25"/>
                  <a:pt x="820" y="26"/>
                  <a:pt x="710" y="23"/>
                </a:cubicBezTo>
                <a:cubicBezTo>
                  <a:pt x="567" y="19"/>
                  <a:pt x="567" y="19"/>
                  <a:pt x="567" y="19"/>
                </a:cubicBezTo>
                <a:cubicBezTo>
                  <a:pt x="446" y="15"/>
                  <a:pt x="322" y="11"/>
                  <a:pt x="199" y="11"/>
                </a:cubicBezTo>
                <a:cubicBezTo>
                  <a:pt x="185" y="11"/>
                  <a:pt x="169" y="12"/>
                  <a:pt x="152" y="13"/>
                </a:cubicBezTo>
                <a:cubicBezTo>
                  <a:pt x="100" y="16"/>
                  <a:pt x="40" y="19"/>
                  <a:pt x="5" y="1"/>
                </a:cubicBezTo>
                <a:cubicBezTo>
                  <a:pt x="4" y="0"/>
                  <a:pt x="2" y="0"/>
                  <a:pt x="1" y="2"/>
                </a:cubicBez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8645" name="任意多边形 1048644"/>
          <p:cNvSpPr/>
          <p:nvPr/>
        </p:nvSpPr>
        <p:spPr bwMode="auto">
          <a:xfrm>
            <a:off x="6338887" y="3800475"/>
            <a:ext cx="4238625" cy="106362"/>
          </a:xfrm>
          <a:custGeom>
            <a:avLst/>
            <a:gdLst/>
            <a:ahLst/>
            <a:cxnLst/>
            <a:rect l="0" t="0" r="0" b="0"/>
            <a:pathLst>
              <a:path w="2288" h="38">
                <a:moveTo>
                  <a:pt x="1" y="2"/>
                </a:moveTo>
                <a:cubicBezTo>
                  <a:pt x="0" y="3"/>
                  <a:pt x="1" y="5"/>
                  <a:pt x="2" y="6"/>
                </a:cubicBezTo>
                <a:cubicBezTo>
                  <a:pt x="39" y="25"/>
                  <a:pt x="99" y="22"/>
                  <a:pt x="152" y="19"/>
                </a:cubicBezTo>
                <a:cubicBezTo>
                  <a:pt x="169" y="18"/>
                  <a:pt x="185" y="17"/>
                  <a:pt x="199" y="17"/>
                </a:cubicBezTo>
                <a:cubicBezTo>
                  <a:pt x="322" y="17"/>
                  <a:pt x="446" y="21"/>
                  <a:pt x="566" y="25"/>
                </a:cubicBezTo>
                <a:cubicBezTo>
                  <a:pt x="710" y="29"/>
                  <a:pt x="710" y="29"/>
                  <a:pt x="710" y="29"/>
                </a:cubicBezTo>
                <a:cubicBezTo>
                  <a:pt x="820" y="32"/>
                  <a:pt x="932" y="31"/>
                  <a:pt x="1040" y="31"/>
                </a:cubicBezTo>
                <a:cubicBezTo>
                  <a:pt x="1167" y="30"/>
                  <a:pt x="1297" y="29"/>
                  <a:pt x="1426" y="34"/>
                </a:cubicBezTo>
                <a:cubicBezTo>
                  <a:pt x="1519" y="37"/>
                  <a:pt x="1614" y="36"/>
                  <a:pt x="1706" y="35"/>
                </a:cubicBezTo>
                <a:cubicBezTo>
                  <a:pt x="1769" y="34"/>
                  <a:pt x="1834" y="34"/>
                  <a:pt x="1898" y="34"/>
                </a:cubicBezTo>
                <a:cubicBezTo>
                  <a:pt x="1939" y="35"/>
                  <a:pt x="1980" y="33"/>
                  <a:pt x="2020" y="31"/>
                </a:cubicBezTo>
                <a:cubicBezTo>
                  <a:pt x="2073" y="28"/>
                  <a:pt x="2128" y="26"/>
                  <a:pt x="2182" y="29"/>
                </a:cubicBezTo>
                <a:cubicBezTo>
                  <a:pt x="2191" y="29"/>
                  <a:pt x="2200" y="30"/>
                  <a:pt x="2210" y="31"/>
                </a:cubicBezTo>
                <a:cubicBezTo>
                  <a:pt x="2236" y="34"/>
                  <a:pt x="2266" y="38"/>
                  <a:pt x="2286" y="28"/>
                </a:cubicBezTo>
                <a:cubicBezTo>
                  <a:pt x="2287" y="28"/>
                  <a:pt x="2288" y="26"/>
                  <a:pt x="2287" y="24"/>
                </a:cubicBezTo>
                <a:cubicBezTo>
                  <a:pt x="2286" y="23"/>
                  <a:pt x="2285" y="22"/>
                  <a:pt x="2283" y="23"/>
                </a:cubicBezTo>
                <a:cubicBezTo>
                  <a:pt x="2265" y="32"/>
                  <a:pt x="2236" y="28"/>
                  <a:pt x="2210" y="25"/>
                </a:cubicBezTo>
                <a:cubicBezTo>
                  <a:pt x="2200" y="24"/>
                  <a:pt x="2191" y="23"/>
                  <a:pt x="2183" y="23"/>
                </a:cubicBezTo>
                <a:cubicBezTo>
                  <a:pt x="2128" y="20"/>
                  <a:pt x="2073" y="22"/>
                  <a:pt x="2020" y="25"/>
                </a:cubicBezTo>
                <a:cubicBezTo>
                  <a:pt x="1980" y="27"/>
                  <a:pt x="1938" y="29"/>
                  <a:pt x="1898" y="28"/>
                </a:cubicBezTo>
                <a:cubicBezTo>
                  <a:pt x="1834" y="28"/>
                  <a:pt x="1769" y="28"/>
                  <a:pt x="1706" y="29"/>
                </a:cubicBezTo>
                <a:cubicBezTo>
                  <a:pt x="1614" y="30"/>
                  <a:pt x="1519" y="32"/>
                  <a:pt x="1426" y="28"/>
                </a:cubicBezTo>
                <a:cubicBezTo>
                  <a:pt x="1297" y="23"/>
                  <a:pt x="1167" y="24"/>
                  <a:pt x="1040" y="25"/>
                </a:cubicBezTo>
                <a:cubicBezTo>
                  <a:pt x="932" y="25"/>
                  <a:pt x="820" y="26"/>
                  <a:pt x="710" y="23"/>
                </a:cubicBezTo>
                <a:cubicBezTo>
                  <a:pt x="567" y="19"/>
                  <a:pt x="567" y="19"/>
                  <a:pt x="567" y="19"/>
                </a:cubicBezTo>
                <a:cubicBezTo>
                  <a:pt x="446" y="15"/>
                  <a:pt x="322" y="11"/>
                  <a:pt x="199" y="11"/>
                </a:cubicBezTo>
                <a:cubicBezTo>
                  <a:pt x="185" y="11"/>
                  <a:pt x="169" y="12"/>
                  <a:pt x="152" y="13"/>
                </a:cubicBezTo>
                <a:cubicBezTo>
                  <a:pt x="100" y="16"/>
                  <a:pt x="40" y="19"/>
                  <a:pt x="5" y="1"/>
                </a:cubicBezTo>
                <a:cubicBezTo>
                  <a:pt x="4" y="0"/>
                  <a:pt x="2" y="0"/>
                  <a:pt x="1" y="2"/>
                </a:cubicBez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8646" name="任意多边形 1048645"/>
          <p:cNvSpPr/>
          <p:nvPr/>
        </p:nvSpPr>
        <p:spPr bwMode="auto">
          <a:xfrm>
            <a:off x="6319837" y="4786312"/>
            <a:ext cx="4238625" cy="106362"/>
          </a:xfrm>
          <a:custGeom>
            <a:avLst/>
            <a:gdLst/>
            <a:ahLst/>
            <a:cxnLst/>
            <a:rect l="0" t="0" r="0" b="0"/>
            <a:pathLst>
              <a:path w="2288" h="38">
                <a:moveTo>
                  <a:pt x="1" y="2"/>
                </a:moveTo>
                <a:cubicBezTo>
                  <a:pt x="0" y="3"/>
                  <a:pt x="1" y="5"/>
                  <a:pt x="2" y="6"/>
                </a:cubicBezTo>
                <a:cubicBezTo>
                  <a:pt x="39" y="25"/>
                  <a:pt x="99" y="22"/>
                  <a:pt x="152" y="19"/>
                </a:cubicBezTo>
                <a:cubicBezTo>
                  <a:pt x="169" y="18"/>
                  <a:pt x="185" y="17"/>
                  <a:pt x="199" y="17"/>
                </a:cubicBezTo>
                <a:cubicBezTo>
                  <a:pt x="322" y="17"/>
                  <a:pt x="446" y="21"/>
                  <a:pt x="566" y="25"/>
                </a:cubicBezTo>
                <a:cubicBezTo>
                  <a:pt x="710" y="29"/>
                  <a:pt x="710" y="29"/>
                  <a:pt x="710" y="29"/>
                </a:cubicBezTo>
                <a:cubicBezTo>
                  <a:pt x="820" y="32"/>
                  <a:pt x="932" y="31"/>
                  <a:pt x="1040" y="31"/>
                </a:cubicBezTo>
                <a:cubicBezTo>
                  <a:pt x="1167" y="30"/>
                  <a:pt x="1297" y="29"/>
                  <a:pt x="1426" y="34"/>
                </a:cubicBezTo>
                <a:cubicBezTo>
                  <a:pt x="1519" y="37"/>
                  <a:pt x="1614" y="36"/>
                  <a:pt x="1706" y="35"/>
                </a:cubicBezTo>
                <a:cubicBezTo>
                  <a:pt x="1769" y="34"/>
                  <a:pt x="1834" y="34"/>
                  <a:pt x="1898" y="34"/>
                </a:cubicBezTo>
                <a:cubicBezTo>
                  <a:pt x="1939" y="35"/>
                  <a:pt x="1980" y="33"/>
                  <a:pt x="2020" y="31"/>
                </a:cubicBezTo>
                <a:cubicBezTo>
                  <a:pt x="2073" y="28"/>
                  <a:pt x="2128" y="26"/>
                  <a:pt x="2182" y="29"/>
                </a:cubicBezTo>
                <a:cubicBezTo>
                  <a:pt x="2191" y="29"/>
                  <a:pt x="2200" y="30"/>
                  <a:pt x="2210" y="31"/>
                </a:cubicBezTo>
                <a:cubicBezTo>
                  <a:pt x="2236" y="34"/>
                  <a:pt x="2266" y="38"/>
                  <a:pt x="2286" y="28"/>
                </a:cubicBezTo>
                <a:cubicBezTo>
                  <a:pt x="2287" y="28"/>
                  <a:pt x="2288" y="26"/>
                  <a:pt x="2287" y="24"/>
                </a:cubicBezTo>
                <a:cubicBezTo>
                  <a:pt x="2286" y="23"/>
                  <a:pt x="2285" y="22"/>
                  <a:pt x="2283" y="23"/>
                </a:cubicBezTo>
                <a:cubicBezTo>
                  <a:pt x="2265" y="32"/>
                  <a:pt x="2236" y="28"/>
                  <a:pt x="2210" y="25"/>
                </a:cubicBezTo>
                <a:cubicBezTo>
                  <a:pt x="2200" y="24"/>
                  <a:pt x="2191" y="23"/>
                  <a:pt x="2183" y="23"/>
                </a:cubicBezTo>
                <a:cubicBezTo>
                  <a:pt x="2128" y="20"/>
                  <a:pt x="2073" y="22"/>
                  <a:pt x="2020" y="25"/>
                </a:cubicBezTo>
                <a:cubicBezTo>
                  <a:pt x="1980" y="27"/>
                  <a:pt x="1938" y="29"/>
                  <a:pt x="1898" y="28"/>
                </a:cubicBezTo>
                <a:cubicBezTo>
                  <a:pt x="1834" y="28"/>
                  <a:pt x="1769" y="28"/>
                  <a:pt x="1706" y="29"/>
                </a:cubicBezTo>
                <a:cubicBezTo>
                  <a:pt x="1614" y="30"/>
                  <a:pt x="1519" y="32"/>
                  <a:pt x="1426" y="28"/>
                </a:cubicBezTo>
                <a:cubicBezTo>
                  <a:pt x="1297" y="23"/>
                  <a:pt x="1167" y="24"/>
                  <a:pt x="1040" y="25"/>
                </a:cubicBezTo>
                <a:cubicBezTo>
                  <a:pt x="932" y="25"/>
                  <a:pt x="820" y="26"/>
                  <a:pt x="710" y="23"/>
                </a:cubicBezTo>
                <a:cubicBezTo>
                  <a:pt x="567" y="19"/>
                  <a:pt x="567" y="19"/>
                  <a:pt x="567" y="19"/>
                </a:cubicBezTo>
                <a:cubicBezTo>
                  <a:pt x="446" y="15"/>
                  <a:pt x="322" y="11"/>
                  <a:pt x="199" y="11"/>
                </a:cubicBezTo>
                <a:cubicBezTo>
                  <a:pt x="185" y="11"/>
                  <a:pt x="169" y="12"/>
                  <a:pt x="152" y="13"/>
                </a:cubicBezTo>
                <a:cubicBezTo>
                  <a:pt x="100" y="16"/>
                  <a:pt x="40" y="19"/>
                  <a:pt x="5" y="1"/>
                </a:cubicBezTo>
                <a:cubicBezTo>
                  <a:pt x="4" y="0"/>
                  <a:pt x="2" y="0"/>
                  <a:pt x="1" y="2"/>
                </a:cubicBez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2097186" name="图片 2097185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3629025" y="5807075"/>
            <a:ext cx="8408988" cy="1012825"/>
          </a:xfrm>
          <a:prstGeom prst="rect">
            <a:avLst/>
          </a:prstGeom>
          <a:noFill/>
          <a:ln>
            <a:noFill/>
          </a:ln>
        </p:spPr>
      </p:pic>
      <p:sp>
        <p:nvSpPr>
          <p:cNvPr id="1048647" name="矩形 1048646" descr="#clear#"/>
          <p:cNvSpPr/>
          <p:nvPr/>
        </p:nvSpPr>
        <p:spPr>
          <a:xfrm>
            <a:off x="5087937" y="1590675"/>
            <a:ext cx="2046287" cy="120015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algn="dist"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7200">
                <a:latin typeface="新蒂黑板报" pitchFamily="66" charset="-122"/>
                <a:ea typeface="新蒂黑板报" pitchFamily="66" charset="-122"/>
              </a:rPr>
              <a:t>目录</a:t>
            </a:r>
          </a:p>
        </p:txBody>
      </p:sp>
      <p:pic>
        <p:nvPicPr>
          <p:cNvPr id="2097187" name="图片 2097186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79387" y="5913437"/>
            <a:ext cx="3275012" cy="908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88" name="图片 2097187"/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7134225" y="958850"/>
            <a:ext cx="1598612" cy="97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52" name="文本框 1049151" descr="#clear#"/>
          <p:cNvSpPr txBox="1"/>
          <p:nvPr/>
        </p:nvSpPr>
        <p:spPr>
          <a:xfrm>
            <a:off x="7381875" y="3154362"/>
            <a:ext cx="3203575" cy="75247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algn="just" eaLnBrk="1" latin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en-US" altLang="zh-CN" sz="1800">
                <a:latin typeface="方正静蕾简体" pitchFamily="2" charset="-122"/>
                <a:ea typeface="方正静蕾简体" pitchFamily="2" charset="-122"/>
              </a:rPr>
              <a:t>A designer can use default text to simulate what text would look like. </a:t>
            </a:r>
          </a:p>
        </p:txBody>
      </p:sp>
      <p:sp>
        <p:nvSpPr>
          <p:cNvPr id="1049153" name="文本框 1049152" descr="#clear#"/>
          <p:cNvSpPr txBox="1"/>
          <p:nvPr/>
        </p:nvSpPr>
        <p:spPr>
          <a:xfrm>
            <a:off x="7381875" y="4005262"/>
            <a:ext cx="3203575" cy="75247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algn="just" eaLnBrk="1" latin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en-US" altLang="zh-CN" sz="1800">
                <a:latin typeface="方正静蕾简体" pitchFamily="2" charset="-122"/>
                <a:ea typeface="方正静蕾简体" pitchFamily="2" charset="-122"/>
              </a:rPr>
              <a:t>A designer can use default text to simulate what text would look like. </a:t>
            </a:r>
          </a:p>
        </p:txBody>
      </p:sp>
      <p:sp>
        <p:nvSpPr>
          <p:cNvPr id="1049154" name="文本框 1049153" descr="#clear#"/>
          <p:cNvSpPr txBox="1"/>
          <p:nvPr/>
        </p:nvSpPr>
        <p:spPr>
          <a:xfrm>
            <a:off x="7381875" y="4857750"/>
            <a:ext cx="3203575" cy="75247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algn="just" eaLnBrk="1" latin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en-US" altLang="zh-CN" sz="1800">
                <a:latin typeface="方正静蕾简体" pitchFamily="2" charset="-122"/>
                <a:ea typeface="方正静蕾简体" pitchFamily="2" charset="-122"/>
              </a:rPr>
              <a:t>A designer can use default text to simulate what text would look like. </a:t>
            </a:r>
          </a:p>
        </p:txBody>
      </p:sp>
      <p:sp>
        <p:nvSpPr>
          <p:cNvPr id="1049155" name="矩形 1049154" descr="#clear#"/>
          <p:cNvSpPr/>
          <p:nvPr/>
        </p:nvSpPr>
        <p:spPr>
          <a:xfrm>
            <a:off x="7296150" y="2403475"/>
            <a:ext cx="1827212" cy="58420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algn="dist"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200">
                <a:latin typeface="方正静蕾简体" pitchFamily="2" charset="-122"/>
                <a:ea typeface="方正静蕾简体" pitchFamily="2" charset="-122"/>
                <a:sym typeface="宋体" panose="02010600030101010101" pitchFamily="2" charset="-122"/>
              </a:rPr>
              <a:t>本章小结</a:t>
            </a:r>
          </a:p>
        </p:txBody>
      </p:sp>
      <p:sp>
        <p:nvSpPr>
          <p:cNvPr id="1049156" name="文本框 1049155" descr="#clear#"/>
          <p:cNvSpPr txBox="1"/>
          <p:nvPr/>
        </p:nvSpPr>
        <p:spPr>
          <a:xfrm>
            <a:off x="1490662" y="2530475"/>
            <a:ext cx="930275" cy="5207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>
                <a:latin typeface="方正静蕾简体" pitchFamily="2" charset="-122"/>
                <a:ea typeface="方正静蕾简体" pitchFamily="2" charset="-122"/>
              </a:rPr>
              <a:t>类别</a:t>
            </a:r>
          </a:p>
        </p:txBody>
      </p:sp>
      <p:sp>
        <p:nvSpPr>
          <p:cNvPr id="1049157" name="文本框 1049156" descr="#clear#"/>
          <p:cNvSpPr txBox="1"/>
          <p:nvPr/>
        </p:nvSpPr>
        <p:spPr>
          <a:xfrm>
            <a:off x="6027737" y="2519362"/>
            <a:ext cx="930275" cy="5207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>
                <a:latin typeface="方正静蕾简体" pitchFamily="2" charset="-122"/>
                <a:ea typeface="方正静蕾简体" pitchFamily="2" charset="-122"/>
              </a:rPr>
              <a:t>4.5</a:t>
            </a:r>
          </a:p>
        </p:txBody>
      </p:sp>
      <p:sp>
        <p:nvSpPr>
          <p:cNvPr id="1049158" name="文本框 1049157" descr="#clear#"/>
          <p:cNvSpPr txBox="1"/>
          <p:nvPr/>
        </p:nvSpPr>
        <p:spPr>
          <a:xfrm>
            <a:off x="1490662" y="3444875"/>
            <a:ext cx="930275" cy="5207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>
                <a:latin typeface="方正静蕾简体" pitchFamily="2" charset="-122"/>
                <a:ea typeface="方正静蕾简体" pitchFamily="2" charset="-122"/>
              </a:rPr>
              <a:t>类别</a:t>
            </a:r>
          </a:p>
        </p:txBody>
      </p:sp>
      <p:sp>
        <p:nvSpPr>
          <p:cNvPr id="1049159" name="文本框 1049158" descr="#clear#"/>
          <p:cNvSpPr txBox="1"/>
          <p:nvPr/>
        </p:nvSpPr>
        <p:spPr>
          <a:xfrm>
            <a:off x="5410200" y="3433762"/>
            <a:ext cx="928687" cy="5207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>
                <a:latin typeface="方正静蕾简体" pitchFamily="2" charset="-122"/>
                <a:ea typeface="方正静蕾简体" pitchFamily="2" charset="-122"/>
              </a:rPr>
              <a:t>4.5</a:t>
            </a:r>
          </a:p>
        </p:txBody>
      </p:sp>
      <p:sp>
        <p:nvSpPr>
          <p:cNvPr id="1049160" name="文本框 1049159" descr="#clear#"/>
          <p:cNvSpPr txBox="1"/>
          <p:nvPr/>
        </p:nvSpPr>
        <p:spPr>
          <a:xfrm>
            <a:off x="1490662" y="4286250"/>
            <a:ext cx="930275" cy="522287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>
                <a:latin typeface="方正静蕾简体" pitchFamily="2" charset="-122"/>
                <a:ea typeface="方正静蕾简体" pitchFamily="2" charset="-122"/>
              </a:rPr>
              <a:t>类别</a:t>
            </a:r>
          </a:p>
        </p:txBody>
      </p:sp>
      <p:sp>
        <p:nvSpPr>
          <p:cNvPr id="1049161" name="文本框 1049160" descr="#clear#"/>
          <p:cNvSpPr txBox="1"/>
          <p:nvPr/>
        </p:nvSpPr>
        <p:spPr>
          <a:xfrm>
            <a:off x="4791075" y="4305300"/>
            <a:ext cx="928687" cy="522287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>
                <a:latin typeface="方正静蕾简体" pitchFamily="2" charset="-122"/>
                <a:ea typeface="方正静蕾简体" pitchFamily="2" charset="-122"/>
              </a:rPr>
              <a:t>4.5</a:t>
            </a:r>
          </a:p>
        </p:txBody>
      </p:sp>
      <p:sp>
        <p:nvSpPr>
          <p:cNvPr id="1049162" name="文本框 1049161" descr="#clear#"/>
          <p:cNvSpPr txBox="1"/>
          <p:nvPr/>
        </p:nvSpPr>
        <p:spPr>
          <a:xfrm>
            <a:off x="1490662" y="5165725"/>
            <a:ext cx="930275" cy="5207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>
                <a:latin typeface="方正静蕾简体" pitchFamily="2" charset="-122"/>
                <a:ea typeface="方正静蕾简体" pitchFamily="2" charset="-122"/>
              </a:rPr>
              <a:t>类别</a:t>
            </a:r>
          </a:p>
        </p:txBody>
      </p:sp>
      <p:sp>
        <p:nvSpPr>
          <p:cNvPr id="1049163" name="文本框 1049162" descr="#clear#"/>
          <p:cNvSpPr txBox="1"/>
          <p:nvPr/>
        </p:nvSpPr>
        <p:spPr>
          <a:xfrm>
            <a:off x="5927725" y="5180012"/>
            <a:ext cx="930275" cy="5207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>
                <a:latin typeface="方正静蕾简体" pitchFamily="2" charset="-122"/>
                <a:ea typeface="方正静蕾简体" pitchFamily="2" charset="-122"/>
              </a:rPr>
              <a:t>4.5</a:t>
            </a:r>
          </a:p>
        </p:txBody>
      </p:sp>
      <p:sp>
        <p:nvSpPr>
          <p:cNvPr id="1049164" name="任意多边形 1049163"/>
          <p:cNvSpPr/>
          <p:nvPr/>
        </p:nvSpPr>
        <p:spPr bwMode="auto">
          <a:xfrm>
            <a:off x="2397125" y="2565400"/>
            <a:ext cx="452437" cy="449262"/>
          </a:xfrm>
          <a:custGeom>
            <a:avLst/>
            <a:gdLst/>
            <a:ahLst/>
            <a:cxnLst/>
            <a:rect l="0" t="0" r="0" b="0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</a:path>
            </a:pathLst>
          </a:custGeom>
          <a:solidFill>
            <a:srgbClr val="D7816C">
              <a:alpha val="10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9165" name="任意多边形 1049164"/>
          <p:cNvSpPr/>
          <p:nvPr/>
        </p:nvSpPr>
        <p:spPr bwMode="auto">
          <a:xfrm>
            <a:off x="2887662" y="2565400"/>
            <a:ext cx="452437" cy="449262"/>
          </a:xfrm>
          <a:custGeom>
            <a:avLst/>
            <a:gdLst/>
            <a:ahLst/>
            <a:cxnLst/>
            <a:rect l="0" t="0" r="0" b="0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</a:path>
            </a:pathLst>
          </a:custGeom>
          <a:solidFill>
            <a:srgbClr val="D7816C">
              <a:alpha val="10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9166" name="任意多边形 1049165"/>
          <p:cNvSpPr/>
          <p:nvPr/>
        </p:nvSpPr>
        <p:spPr bwMode="auto">
          <a:xfrm>
            <a:off x="3387725" y="2565400"/>
            <a:ext cx="452437" cy="449262"/>
          </a:xfrm>
          <a:custGeom>
            <a:avLst/>
            <a:gdLst/>
            <a:ahLst/>
            <a:cxnLst/>
            <a:rect l="0" t="0" r="0" b="0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</a:path>
            </a:pathLst>
          </a:custGeom>
          <a:solidFill>
            <a:srgbClr val="D7816C">
              <a:alpha val="10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9167" name="任意多边形 1049166"/>
          <p:cNvSpPr/>
          <p:nvPr/>
        </p:nvSpPr>
        <p:spPr bwMode="auto">
          <a:xfrm>
            <a:off x="3846512" y="2568575"/>
            <a:ext cx="452437" cy="449262"/>
          </a:xfrm>
          <a:custGeom>
            <a:avLst/>
            <a:gdLst/>
            <a:ahLst/>
            <a:cxnLst/>
            <a:rect l="0" t="0" r="0" b="0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</a:path>
            </a:pathLst>
          </a:custGeom>
          <a:solidFill>
            <a:srgbClr val="D7816C">
              <a:alpha val="10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9168" name="任意多边形 1049167"/>
          <p:cNvSpPr/>
          <p:nvPr/>
        </p:nvSpPr>
        <p:spPr bwMode="auto">
          <a:xfrm>
            <a:off x="4337050" y="2568575"/>
            <a:ext cx="452437" cy="449262"/>
          </a:xfrm>
          <a:custGeom>
            <a:avLst/>
            <a:gdLst/>
            <a:ahLst/>
            <a:cxnLst/>
            <a:rect l="0" t="0" r="0" b="0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</a:path>
            </a:pathLst>
          </a:custGeom>
          <a:solidFill>
            <a:srgbClr val="D7816C">
              <a:alpha val="10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9169" name="任意多边形 1049168"/>
          <p:cNvSpPr/>
          <p:nvPr/>
        </p:nvSpPr>
        <p:spPr bwMode="auto">
          <a:xfrm>
            <a:off x="4837112" y="2568575"/>
            <a:ext cx="452437" cy="449262"/>
          </a:xfrm>
          <a:custGeom>
            <a:avLst/>
            <a:gdLst/>
            <a:ahLst/>
            <a:cxnLst/>
            <a:rect l="0" t="0" r="0" b="0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</a:path>
            </a:pathLst>
          </a:custGeom>
          <a:solidFill>
            <a:srgbClr val="D7816C">
              <a:alpha val="10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9170" name="任意多边形 1049169"/>
          <p:cNvSpPr/>
          <p:nvPr/>
        </p:nvSpPr>
        <p:spPr bwMode="auto">
          <a:xfrm>
            <a:off x="5349875" y="2555875"/>
            <a:ext cx="452437" cy="449262"/>
          </a:xfrm>
          <a:custGeom>
            <a:avLst/>
            <a:gdLst/>
            <a:ahLst/>
            <a:cxnLst/>
            <a:rect l="0" t="0" r="0" b="0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</a:path>
            </a:pathLst>
          </a:custGeom>
          <a:solidFill>
            <a:srgbClr val="D7816C">
              <a:alpha val="10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9171" name="任意多边形 1049170"/>
          <p:cNvSpPr/>
          <p:nvPr/>
        </p:nvSpPr>
        <p:spPr bwMode="auto">
          <a:xfrm>
            <a:off x="2397125" y="3422650"/>
            <a:ext cx="452437" cy="449262"/>
          </a:xfrm>
          <a:custGeom>
            <a:avLst/>
            <a:gdLst/>
            <a:ahLst/>
            <a:cxnLst/>
            <a:rect l="0" t="0" r="0" b="0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</a:path>
            </a:pathLst>
          </a:custGeom>
          <a:solidFill>
            <a:srgbClr val="D7816C">
              <a:alpha val="10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9172" name="任意多边形 1049171"/>
          <p:cNvSpPr/>
          <p:nvPr/>
        </p:nvSpPr>
        <p:spPr bwMode="auto">
          <a:xfrm>
            <a:off x="2887662" y="3422650"/>
            <a:ext cx="452437" cy="449262"/>
          </a:xfrm>
          <a:custGeom>
            <a:avLst/>
            <a:gdLst/>
            <a:ahLst/>
            <a:cxnLst/>
            <a:rect l="0" t="0" r="0" b="0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</a:path>
            </a:pathLst>
          </a:custGeom>
          <a:solidFill>
            <a:srgbClr val="D7816C">
              <a:alpha val="10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9173" name="任意多边形 1049172"/>
          <p:cNvSpPr/>
          <p:nvPr/>
        </p:nvSpPr>
        <p:spPr bwMode="auto">
          <a:xfrm>
            <a:off x="3387725" y="3422650"/>
            <a:ext cx="452437" cy="449262"/>
          </a:xfrm>
          <a:custGeom>
            <a:avLst/>
            <a:gdLst/>
            <a:ahLst/>
            <a:cxnLst/>
            <a:rect l="0" t="0" r="0" b="0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</a:path>
            </a:pathLst>
          </a:custGeom>
          <a:solidFill>
            <a:srgbClr val="D7816C">
              <a:alpha val="10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9174" name="任意多边形 1049173"/>
          <p:cNvSpPr/>
          <p:nvPr/>
        </p:nvSpPr>
        <p:spPr bwMode="auto">
          <a:xfrm>
            <a:off x="3846512" y="3424237"/>
            <a:ext cx="452437" cy="449262"/>
          </a:xfrm>
          <a:custGeom>
            <a:avLst/>
            <a:gdLst/>
            <a:ahLst/>
            <a:cxnLst/>
            <a:rect l="0" t="0" r="0" b="0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</a:path>
            </a:pathLst>
          </a:custGeom>
          <a:solidFill>
            <a:srgbClr val="D7816C">
              <a:alpha val="10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9175" name="任意多边形 1049174"/>
          <p:cNvSpPr/>
          <p:nvPr/>
        </p:nvSpPr>
        <p:spPr bwMode="auto">
          <a:xfrm>
            <a:off x="4337050" y="3424237"/>
            <a:ext cx="452437" cy="449262"/>
          </a:xfrm>
          <a:custGeom>
            <a:avLst/>
            <a:gdLst/>
            <a:ahLst/>
            <a:cxnLst/>
            <a:rect l="0" t="0" r="0" b="0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</a:path>
            </a:pathLst>
          </a:custGeom>
          <a:solidFill>
            <a:srgbClr val="D7816C">
              <a:alpha val="10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9176" name="任意多边形 1049175"/>
          <p:cNvSpPr/>
          <p:nvPr/>
        </p:nvSpPr>
        <p:spPr bwMode="auto">
          <a:xfrm>
            <a:off x="4837112" y="3424237"/>
            <a:ext cx="452437" cy="449262"/>
          </a:xfrm>
          <a:custGeom>
            <a:avLst/>
            <a:gdLst/>
            <a:ahLst/>
            <a:cxnLst/>
            <a:rect l="0" t="0" r="0" b="0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</a:path>
            </a:pathLst>
          </a:custGeom>
          <a:solidFill>
            <a:srgbClr val="D7816C">
              <a:alpha val="10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9177" name="任意多边形 1049176"/>
          <p:cNvSpPr/>
          <p:nvPr/>
        </p:nvSpPr>
        <p:spPr bwMode="auto">
          <a:xfrm>
            <a:off x="2397125" y="4306887"/>
            <a:ext cx="452437" cy="449262"/>
          </a:xfrm>
          <a:custGeom>
            <a:avLst/>
            <a:gdLst/>
            <a:ahLst/>
            <a:cxnLst/>
            <a:rect l="0" t="0" r="0" b="0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</a:path>
            </a:pathLst>
          </a:custGeom>
          <a:solidFill>
            <a:srgbClr val="D7816C">
              <a:alpha val="10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9178" name="任意多边形 1049177"/>
          <p:cNvSpPr/>
          <p:nvPr/>
        </p:nvSpPr>
        <p:spPr bwMode="auto">
          <a:xfrm>
            <a:off x="2887662" y="4306887"/>
            <a:ext cx="452437" cy="449262"/>
          </a:xfrm>
          <a:custGeom>
            <a:avLst/>
            <a:gdLst/>
            <a:ahLst/>
            <a:cxnLst/>
            <a:rect l="0" t="0" r="0" b="0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</a:path>
            </a:pathLst>
          </a:custGeom>
          <a:solidFill>
            <a:srgbClr val="D7816C">
              <a:alpha val="10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9179" name="任意多边形 1049178"/>
          <p:cNvSpPr/>
          <p:nvPr/>
        </p:nvSpPr>
        <p:spPr bwMode="auto">
          <a:xfrm>
            <a:off x="3387725" y="4306887"/>
            <a:ext cx="452437" cy="449262"/>
          </a:xfrm>
          <a:custGeom>
            <a:avLst/>
            <a:gdLst/>
            <a:ahLst/>
            <a:cxnLst/>
            <a:rect l="0" t="0" r="0" b="0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</a:path>
            </a:pathLst>
          </a:custGeom>
          <a:solidFill>
            <a:srgbClr val="D7816C">
              <a:alpha val="10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9180" name="任意多边形 1049179"/>
          <p:cNvSpPr/>
          <p:nvPr/>
        </p:nvSpPr>
        <p:spPr bwMode="auto">
          <a:xfrm>
            <a:off x="3846512" y="4310062"/>
            <a:ext cx="452437" cy="449262"/>
          </a:xfrm>
          <a:custGeom>
            <a:avLst/>
            <a:gdLst/>
            <a:ahLst/>
            <a:cxnLst/>
            <a:rect l="0" t="0" r="0" b="0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</a:path>
            </a:pathLst>
          </a:custGeom>
          <a:solidFill>
            <a:srgbClr val="D7816C">
              <a:alpha val="10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9181" name="任意多边形 1049180"/>
          <p:cNvSpPr/>
          <p:nvPr/>
        </p:nvSpPr>
        <p:spPr bwMode="auto">
          <a:xfrm>
            <a:off x="4337050" y="4310062"/>
            <a:ext cx="452437" cy="449262"/>
          </a:xfrm>
          <a:custGeom>
            <a:avLst/>
            <a:gdLst/>
            <a:ahLst/>
            <a:cxnLst/>
            <a:rect l="0" t="0" r="0" b="0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</a:path>
            </a:pathLst>
          </a:custGeom>
          <a:solidFill>
            <a:srgbClr val="D7816C">
              <a:alpha val="10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9182" name="任意多边形 1049181"/>
          <p:cNvSpPr/>
          <p:nvPr/>
        </p:nvSpPr>
        <p:spPr bwMode="auto">
          <a:xfrm>
            <a:off x="2425700" y="5183187"/>
            <a:ext cx="452437" cy="449262"/>
          </a:xfrm>
          <a:custGeom>
            <a:avLst/>
            <a:gdLst/>
            <a:ahLst/>
            <a:cxnLst/>
            <a:rect l="0" t="0" r="0" b="0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</a:path>
            </a:pathLst>
          </a:custGeom>
          <a:solidFill>
            <a:srgbClr val="D7816C">
              <a:alpha val="10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9183" name="任意多边形 1049182"/>
          <p:cNvSpPr/>
          <p:nvPr/>
        </p:nvSpPr>
        <p:spPr bwMode="auto">
          <a:xfrm>
            <a:off x="2916237" y="5183187"/>
            <a:ext cx="452437" cy="449262"/>
          </a:xfrm>
          <a:custGeom>
            <a:avLst/>
            <a:gdLst/>
            <a:ahLst/>
            <a:cxnLst/>
            <a:rect l="0" t="0" r="0" b="0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</a:path>
            </a:pathLst>
          </a:custGeom>
          <a:solidFill>
            <a:srgbClr val="D7816C">
              <a:alpha val="10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9184" name="任意多边形 1049183"/>
          <p:cNvSpPr/>
          <p:nvPr/>
        </p:nvSpPr>
        <p:spPr bwMode="auto">
          <a:xfrm>
            <a:off x="3416300" y="5183187"/>
            <a:ext cx="452437" cy="449262"/>
          </a:xfrm>
          <a:custGeom>
            <a:avLst/>
            <a:gdLst/>
            <a:ahLst/>
            <a:cxnLst/>
            <a:rect l="0" t="0" r="0" b="0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</a:path>
            </a:pathLst>
          </a:custGeom>
          <a:solidFill>
            <a:srgbClr val="D7816C">
              <a:alpha val="10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9185" name="任意多边形 1049184"/>
          <p:cNvSpPr/>
          <p:nvPr/>
        </p:nvSpPr>
        <p:spPr bwMode="auto">
          <a:xfrm>
            <a:off x="3875087" y="5184775"/>
            <a:ext cx="452437" cy="449262"/>
          </a:xfrm>
          <a:custGeom>
            <a:avLst/>
            <a:gdLst/>
            <a:ahLst/>
            <a:cxnLst/>
            <a:rect l="0" t="0" r="0" b="0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</a:path>
            </a:pathLst>
          </a:custGeom>
          <a:solidFill>
            <a:srgbClr val="D7816C">
              <a:alpha val="10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9186" name="任意多边形 1049185"/>
          <p:cNvSpPr/>
          <p:nvPr/>
        </p:nvSpPr>
        <p:spPr bwMode="auto">
          <a:xfrm>
            <a:off x="4365625" y="5184775"/>
            <a:ext cx="452437" cy="449262"/>
          </a:xfrm>
          <a:custGeom>
            <a:avLst/>
            <a:gdLst/>
            <a:ahLst/>
            <a:cxnLst/>
            <a:rect l="0" t="0" r="0" b="0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</a:path>
            </a:pathLst>
          </a:custGeom>
          <a:solidFill>
            <a:srgbClr val="D7816C">
              <a:alpha val="10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9187" name="任意多边形 1049186"/>
          <p:cNvSpPr/>
          <p:nvPr/>
        </p:nvSpPr>
        <p:spPr bwMode="auto">
          <a:xfrm>
            <a:off x="4865687" y="5184775"/>
            <a:ext cx="452437" cy="449262"/>
          </a:xfrm>
          <a:custGeom>
            <a:avLst/>
            <a:gdLst/>
            <a:ahLst/>
            <a:cxnLst/>
            <a:rect l="0" t="0" r="0" b="0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</a:path>
            </a:pathLst>
          </a:custGeom>
          <a:solidFill>
            <a:srgbClr val="D7816C">
              <a:alpha val="10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9188" name="任意多边形 1049187"/>
          <p:cNvSpPr/>
          <p:nvPr/>
        </p:nvSpPr>
        <p:spPr bwMode="auto">
          <a:xfrm>
            <a:off x="5364162" y="5183187"/>
            <a:ext cx="452437" cy="449262"/>
          </a:xfrm>
          <a:custGeom>
            <a:avLst/>
            <a:gdLst/>
            <a:ahLst/>
            <a:cxnLst/>
            <a:rect l="0" t="0" r="0" b="0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</a:path>
            </a:pathLst>
          </a:custGeom>
          <a:solidFill>
            <a:srgbClr val="D7816C">
              <a:alpha val="10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9189" name="任意多边形 1049188"/>
          <p:cNvSpPr/>
          <p:nvPr/>
        </p:nvSpPr>
        <p:spPr bwMode="auto">
          <a:xfrm>
            <a:off x="7072312" y="2955925"/>
            <a:ext cx="3224212" cy="79375"/>
          </a:xfrm>
          <a:custGeom>
            <a:avLst/>
            <a:gdLst/>
            <a:ahLst/>
            <a:cxnLst/>
            <a:rect l="0" t="0" r="0" b="0"/>
            <a:pathLst>
              <a:path w="2288" h="38">
                <a:moveTo>
                  <a:pt x="1" y="2"/>
                </a:moveTo>
                <a:cubicBezTo>
                  <a:pt x="0" y="3"/>
                  <a:pt x="1" y="5"/>
                  <a:pt x="2" y="6"/>
                </a:cubicBezTo>
                <a:cubicBezTo>
                  <a:pt x="39" y="25"/>
                  <a:pt x="99" y="22"/>
                  <a:pt x="152" y="19"/>
                </a:cubicBezTo>
                <a:cubicBezTo>
                  <a:pt x="169" y="18"/>
                  <a:pt x="185" y="17"/>
                  <a:pt x="199" y="17"/>
                </a:cubicBezTo>
                <a:cubicBezTo>
                  <a:pt x="322" y="17"/>
                  <a:pt x="446" y="21"/>
                  <a:pt x="566" y="25"/>
                </a:cubicBezTo>
                <a:cubicBezTo>
                  <a:pt x="710" y="29"/>
                  <a:pt x="710" y="29"/>
                  <a:pt x="710" y="29"/>
                </a:cubicBezTo>
                <a:cubicBezTo>
                  <a:pt x="820" y="32"/>
                  <a:pt x="932" y="31"/>
                  <a:pt x="1040" y="31"/>
                </a:cubicBezTo>
                <a:cubicBezTo>
                  <a:pt x="1167" y="30"/>
                  <a:pt x="1297" y="29"/>
                  <a:pt x="1426" y="34"/>
                </a:cubicBezTo>
                <a:cubicBezTo>
                  <a:pt x="1519" y="37"/>
                  <a:pt x="1614" y="36"/>
                  <a:pt x="1706" y="35"/>
                </a:cubicBezTo>
                <a:cubicBezTo>
                  <a:pt x="1769" y="34"/>
                  <a:pt x="1834" y="34"/>
                  <a:pt x="1898" y="34"/>
                </a:cubicBezTo>
                <a:cubicBezTo>
                  <a:pt x="1939" y="35"/>
                  <a:pt x="1980" y="33"/>
                  <a:pt x="2020" y="31"/>
                </a:cubicBezTo>
                <a:cubicBezTo>
                  <a:pt x="2073" y="28"/>
                  <a:pt x="2128" y="26"/>
                  <a:pt x="2182" y="29"/>
                </a:cubicBezTo>
                <a:cubicBezTo>
                  <a:pt x="2191" y="29"/>
                  <a:pt x="2200" y="30"/>
                  <a:pt x="2210" y="31"/>
                </a:cubicBezTo>
                <a:cubicBezTo>
                  <a:pt x="2236" y="34"/>
                  <a:pt x="2266" y="38"/>
                  <a:pt x="2286" y="28"/>
                </a:cubicBezTo>
                <a:cubicBezTo>
                  <a:pt x="2287" y="28"/>
                  <a:pt x="2288" y="26"/>
                  <a:pt x="2287" y="24"/>
                </a:cubicBezTo>
                <a:cubicBezTo>
                  <a:pt x="2286" y="23"/>
                  <a:pt x="2285" y="22"/>
                  <a:pt x="2283" y="23"/>
                </a:cubicBezTo>
                <a:cubicBezTo>
                  <a:pt x="2265" y="32"/>
                  <a:pt x="2236" y="28"/>
                  <a:pt x="2210" y="25"/>
                </a:cubicBezTo>
                <a:cubicBezTo>
                  <a:pt x="2200" y="24"/>
                  <a:pt x="2191" y="23"/>
                  <a:pt x="2183" y="23"/>
                </a:cubicBezTo>
                <a:cubicBezTo>
                  <a:pt x="2128" y="20"/>
                  <a:pt x="2073" y="22"/>
                  <a:pt x="2020" y="25"/>
                </a:cubicBezTo>
                <a:cubicBezTo>
                  <a:pt x="1980" y="27"/>
                  <a:pt x="1938" y="29"/>
                  <a:pt x="1898" y="28"/>
                </a:cubicBezTo>
                <a:cubicBezTo>
                  <a:pt x="1834" y="28"/>
                  <a:pt x="1769" y="28"/>
                  <a:pt x="1706" y="29"/>
                </a:cubicBezTo>
                <a:cubicBezTo>
                  <a:pt x="1614" y="30"/>
                  <a:pt x="1519" y="32"/>
                  <a:pt x="1426" y="28"/>
                </a:cubicBezTo>
                <a:cubicBezTo>
                  <a:pt x="1297" y="23"/>
                  <a:pt x="1167" y="24"/>
                  <a:pt x="1040" y="25"/>
                </a:cubicBezTo>
                <a:cubicBezTo>
                  <a:pt x="932" y="25"/>
                  <a:pt x="820" y="26"/>
                  <a:pt x="710" y="23"/>
                </a:cubicBezTo>
                <a:cubicBezTo>
                  <a:pt x="567" y="19"/>
                  <a:pt x="567" y="19"/>
                  <a:pt x="567" y="19"/>
                </a:cubicBezTo>
                <a:cubicBezTo>
                  <a:pt x="446" y="15"/>
                  <a:pt x="322" y="11"/>
                  <a:pt x="199" y="11"/>
                </a:cubicBezTo>
                <a:cubicBezTo>
                  <a:pt x="185" y="11"/>
                  <a:pt x="169" y="12"/>
                  <a:pt x="152" y="13"/>
                </a:cubicBezTo>
                <a:cubicBezTo>
                  <a:pt x="100" y="16"/>
                  <a:pt x="40" y="19"/>
                  <a:pt x="5" y="1"/>
                </a:cubicBezTo>
                <a:cubicBezTo>
                  <a:pt x="4" y="0"/>
                  <a:pt x="2" y="0"/>
                  <a:pt x="1" y="2"/>
                </a:cubicBezTo>
              </a:path>
            </a:pathLst>
          </a:custGeom>
          <a:solidFill>
            <a:srgbClr val="595959">
              <a:alpha val="100000"/>
            </a:srgbClr>
          </a:solidFill>
          <a:ln w="9525" cap="flat" cmpd="sng">
            <a:solidFill>
              <a:schemeClr val="dk1">
                <a:alpha val="100000"/>
              </a:schemeClr>
            </a:solidFill>
            <a:prstDash val="solid"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9190" name="任意多边形 1049189"/>
          <p:cNvSpPr/>
          <p:nvPr/>
        </p:nvSpPr>
        <p:spPr bwMode="auto">
          <a:xfrm rot="5400000">
            <a:off x="5615781" y="4077494"/>
            <a:ext cx="3224212" cy="79375"/>
          </a:xfrm>
          <a:custGeom>
            <a:avLst/>
            <a:gdLst/>
            <a:ahLst/>
            <a:cxnLst/>
            <a:rect l="0" t="0" r="0" b="0"/>
            <a:pathLst>
              <a:path w="2288" h="38">
                <a:moveTo>
                  <a:pt x="1" y="2"/>
                </a:moveTo>
                <a:cubicBezTo>
                  <a:pt x="0" y="3"/>
                  <a:pt x="1" y="5"/>
                  <a:pt x="2" y="6"/>
                </a:cubicBezTo>
                <a:cubicBezTo>
                  <a:pt x="39" y="25"/>
                  <a:pt x="99" y="22"/>
                  <a:pt x="152" y="19"/>
                </a:cubicBezTo>
                <a:cubicBezTo>
                  <a:pt x="169" y="18"/>
                  <a:pt x="185" y="17"/>
                  <a:pt x="199" y="17"/>
                </a:cubicBezTo>
                <a:cubicBezTo>
                  <a:pt x="322" y="17"/>
                  <a:pt x="446" y="21"/>
                  <a:pt x="566" y="25"/>
                </a:cubicBezTo>
                <a:cubicBezTo>
                  <a:pt x="710" y="29"/>
                  <a:pt x="710" y="29"/>
                  <a:pt x="710" y="29"/>
                </a:cubicBezTo>
                <a:cubicBezTo>
                  <a:pt x="820" y="32"/>
                  <a:pt x="932" y="31"/>
                  <a:pt x="1040" y="31"/>
                </a:cubicBezTo>
                <a:cubicBezTo>
                  <a:pt x="1167" y="30"/>
                  <a:pt x="1297" y="29"/>
                  <a:pt x="1426" y="34"/>
                </a:cubicBezTo>
                <a:cubicBezTo>
                  <a:pt x="1519" y="37"/>
                  <a:pt x="1614" y="36"/>
                  <a:pt x="1706" y="35"/>
                </a:cubicBezTo>
                <a:cubicBezTo>
                  <a:pt x="1769" y="34"/>
                  <a:pt x="1834" y="34"/>
                  <a:pt x="1898" y="34"/>
                </a:cubicBezTo>
                <a:cubicBezTo>
                  <a:pt x="1939" y="35"/>
                  <a:pt x="1980" y="33"/>
                  <a:pt x="2020" y="31"/>
                </a:cubicBezTo>
                <a:cubicBezTo>
                  <a:pt x="2073" y="28"/>
                  <a:pt x="2128" y="26"/>
                  <a:pt x="2182" y="29"/>
                </a:cubicBezTo>
                <a:cubicBezTo>
                  <a:pt x="2191" y="29"/>
                  <a:pt x="2200" y="30"/>
                  <a:pt x="2210" y="31"/>
                </a:cubicBezTo>
                <a:cubicBezTo>
                  <a:pt x="2236" y="34"/>
                  <a:pt x="2266" y="38"/>
                  <a:pt x="2286" y="28"/>
                </a:cubicBezTo>
                <a:cubicBezTo>
                  <a:pt x="2287" y="28"/>
                  <a:pt x="2288" y="26"/>
                  <a:pt x="2287" y="24"/>
                </a:cubicBezTo>
                <a:cubicBezTo>
                  <a:pt x="2286" y="23"/>
                  <a:pt x="2285" y="22"/>
                  <a:pt x="2283" y="23"/>
                </a:cubicBezTo>
                <a:cubicBezTo>
                  <a:pt x="2265" y="32"/>
                  <a:pt x="2236" y="28"/>
                  <a:pt x="2210" y="25"/>
                </a:cubicBezTo>
                <a:cubicBezTo>
                  <a:pt x="2200" y="24"/>
                  <a:pt x="2191" y="23"/>
                  <a:pt x="2183" y="23"/>
                </a:cubicBezTo>
                <a:cubicBezTo>
                  <a:pt x="2128" y="20"/>
                  <a:pt x="2073" y="22"/>
                  <a:pt x="2020" y="25"/>
                </a:cubicBezTo>
                <a:cubicBezTo>
                  <a:pt x="1980" y="27"/>
                  <a:pt x="1938" y="29"/>
                  <a:pt x="1898" y="28"/>
                </a:cubicBezTo>
                <a:cubicBezTo>
                  <a:pt x="1834" y="28"/>
                  <a:pt x="1769" y="28"/>
                  <a:pt x="1706" y="29"/>
                </a:cubicBezTo>
                <a:cubicBezTo>
                  <a:pt x="1614" y="30"/>
                  <a:pt x="1519" y="32"/>
                  <a:pt x="1426" y="28"/>
                </a:cubicBezTo>
                <a:cubicBezTo>
                  <a:pt x="1297" y="23"/>
                  <a:pt x="1167" y="24"/>
                  <a:pt x="1040" y="25"/>
                </a:cubicBezTo>
                <a:cubicBezTo>
                  <a:pt x="932" y="25"/>
                  <a:pt x="820" y="26"/>
                  <a:pt x="710" y="23"/>
                </a:cubicBezTo>
                <a:cubicBezTo>
                  <a:pt x="567" y="19"/>
                  <a:pt x="567" y="19"/>
                  <a:pt x="567" y="19"/>
                </a:cubicBezTo>
                <a:cubicBezTo>
                  <a:pt x="446" y="15"/>
                  <a:pt x="322" y="11"/>
                  <a:pt x="199" y="11"/>
                </a:cubicBezTo>
                <a:cubicBezTo>
                  <a:pt x="185" y="11"/>
                  <a:pt x="169" y="12"/>
                  <a:pt x="152" y="13"/>
                </a:cubicBezTo>
                <a:cubicBezTo>
                  <a:pt x="100" y="16"/>
                  <a:pt x="40" y="19"/>
                  <a:pt x="5" y="1"/>
                </a:cubicBezTo>
                <a:cubicBezTo>
                  <a:pt x="4" y="0"/>
                  <a:pt x="2" y="0"/>
                  <a:pt x="1" y="2"/>
                </a:cubicBezTo>
              </a:path>
            </a:pathLst>
          </a:custGeom>
          <a:solidFill>
            <a:srgbClr val="595959">
              <a:alpha val="100000"/>
            </a:srgbClr>
          </a:solidFill>
          <a:ln w="9525" cap="flat" cmpd="sng">
            <a:solidFill>
              <a:schemeClr val="dk1">
                <a:alpha val="100000"/>
              </a:schemeClr>
            </a:solidFill>
            <a:prstDash val="solid"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9191" name="文本框 1049190" descr="#clear#"/>
          <p:cNvSpPr txBox="1"/>
          <p:nvPr/>
        </p:nvSpPr>
        <p:spPr>
          <a:xfrm>
            <a:off x="4294187" y="836612"/>
            <a:ext cx="3613150" cy="5842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algn="dist"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200">
                <a:latin typeface="新蒂黑板报" pitchFamily="66" charset="-122"/>
                <a:ea typeface="新蒂黑板报" pitchFamily="66" charset="-122"/>
              </a:rPr>
              <a:t>在此添加本页</a:t>
            </a:r>
            <a:r>
              <a:rPr lang="zh-CN" altLang="en-US" sz="3200">
                <a:solidFill>
                  <a:srgbClr val="D7816C"/>
                </a:solidFill>
                <a:latin typeface="新蒂黑板报" pitchFamily="66" charset="-122"/>
                <a:ea typeface="新蒂黑板报" pitchFamily="66" charset="-122"/>
              </a:rPr>
              <a:t>标题</a:t>
            </a:r>
          </a:p>
        </p:txBody>
      </p:sp>
      <p:sp>
        <p:nvSpPr>
          <p:cNvPr id="1049192" name="任意多边形 1049191"/>
          <p:cNvSpPr/>
          <p:nvPr/>
        </p:nvSpPr>
        <p:spPr bwMode="auto">
          <a:xfrm rot="20785646">
            <a:off x="7850187" y="1268412"/>
            <a:ext cx="463550" cy="268287"/>
          </a:xfrm>
          <a:custGeom>
            <a:avLst/>
            <a:gdLst/>
            <a:ahLst/>
            <a:cxnLst/>
            <a:rect l="0" t="0" r="0" b="0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9193" name="任意多边形 1049192"/>
          <p:cNvSpPr/>
          <p:nvPr/>
        </p:nvSpPr>
        <p:spPr bwMode="auto">
          <a:xfrm>
            <a:off x="3878262" y="1216025"/>
            <a:ext cx="3922712" cy="271462"/>
          </a:xfrm>
          <a:custGeom>
            <a:avLst/>
            <a:gdLst/>
            <a:ahLst/>
            <a:cxnLst/>
            <a:rect l="0" t="0" r="0" b="0"/>
            <a:pathLst>
              <a:path w="4904398" h="401116">
                <a:moveTo>
                  <a:pt x="391353" y="0"/>
                </a:moveTo>
                <a:cubicBezTo>
                  <a:pt x="-226127" y="38897"/>
                  <a:pt x="-86259" y="411428"/>
                  <a:pt x="623492" y="400898"/>
                </a:cubicBezTo>
                <a:lnTo>
                  <a:pt x="4904398" y="322224"/>
                </a:lnTo>
              </a:path>
            </a:pathLst>
          </a:custGeom>
          <a:noFill/>
          <a:ln w="25400" cap="rnd" cmpd="sng">
            <a:solidFill>
              <a:schemeClr val="dk1">
                <a:alpha val="100000"/>
              </a:schemeClr>
            </a:solidFill>
            <a:prstDash val="dash"/>
            <a:round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94" name="任意多边形 1049193"/>
          <p:cNvSpPr/>
          <p:nvPr/>
        </p:nvSpPr>
        <p:spPr bwMode="auto">
          <a:xfrm>
            <a:off x="3271837" y="4524375"/>
            <a:ext cx="5486400" cy="192087"/>
          </a:xfrm>
          <a:custGeom>
            <a:avLst/>
            <a:gdLst/>
            <a:ahLst/>
            <a:cxnLst/>
            <a:rect l="0" t="0" r="0" b="0"/>
            <a:pathLst>
              <a:path w="764" h="70">
                <a:moveTo>
                  <a:pt x="3" y="1"/>
                </a:moveTo>
                <a:cubicBezTo>
                  <a:pt x="1" y="1"/>
                  <a:pt x="0" y="3"/>
                  <a:pt x="0" y="4"/>
                </a:cubicBezTo>
                <a:cubicBezTo>
                  <a:pt x="0" y="6"/>
                  <a:pt x="1" y="8"/>
                  <a:pt x="3" y="8"/>
                </a:cubicBezTo>
                <a:cubicBezTo>
                  <a:pt x="59" y="8"/>
                  <a:pt x="121" y="8"/>
                  <a:pt x="183" y="7"/>
                </a:cubicBezTo>
                <a:cubicBezTo>
                  <a:pt x="330" y="7"/>
                  <a:pt x="473" y="7"/>
                  <a:pt x="625" y="9"/>
                </a:cubicBezTo>
                <a:cubicBezTo>
                  <a:pt x="627" y="9"/>
                  <a:pt x="632" y="9"/>
                  <a:pt x="638" y="9"/>
                </a:cubicBezTo>
                <a:cubicBezTo>
                  <a:pt x="581" y="11"/>
                  <a:pt x="523" y="13"/>
                  <a:pt x="517" y="13"/>
                </a:cubicBezTo>
                <a:cubicBezTo>
                  <a:pt x="414" y="7"/>
                  <a:pt x="327" y="15"/>
                  <a:pt x="241" y="22"/>
                </a:cubicBezTo>
                <a:cubicBezTo>
                  <a:pt x="178" y="28"/>
                  <a:pt x="115" y="33"/>
                  <a:pt x="47" y="33"/>
                </a:cubicBezTo>
                <a:cubicBezTo>
                  <a:pt x="47" y="39"/>
                  <a:pt x="47" y="39"/>
                  <a:pt x="47" y="39"/>
                </a:cubicBezTo>
                <a:cubicBezTo>
                  <a:pt x="108" y="39"/>
                  <a:pt x="162" y="36"/>
                  <a:pt x="215" y="33"/>
                </a:cubicBezTo>
                <a:cubicBezTo>
                  <a:pt x="316" y="28"/>
                  <a:pt x="411" y="22"/>
                  <a:pt x="539" y="40"/>
                </a:cubicBezTo>
                <a:cubicBezTo>
                  <a:pt x="530" y="40"/>
                  <a:pt x="530" y="40"/>
                  <a:pt x="530" y="40"/>
                </a:cubicBezTo>
                <a:cubicBezTo>
                  <a:pt x="427" y="40"/>
                  <a:pt x="355" y="40"/>
                  <a:pt x="236" y="60"/>
                </a:cubicBezTo>
                <a:cubicBezTo>
                  <a:pt x="217" y="63"/>
                  <a:pt x="217" y="63"/>
                  <a:pt x="217" y="63"/>
                </a:cubicBezTo>
                <a:cubicBezTo>
                  <a:pt x="216" y="64"/>
                  <a:pt x="214" y="65"/>
                  <a:pt x="215" y="67"/>
                </a:cubicBezTo>
                <a:cubicBezTo>
                  <a:pt x="215" y="69"/>
                  <a:pt x="217" y="70"/>
                  <a:pt x="218" y="70"/>
                </a:cubicBezTo>
                <a:cubicBezTo>
                  <a:pt x="237" y="67"/>
                  <a:pt x="237" y="67"/>
                  <a:pt x="237" y="67"/>
                </a:cubicBezTo>
                <a:cubicBezTo>
                  <a:pt x="356" y="46"/>
                  <a:pt x="427" y="47"/>
                  <a:pt x="530" y="47"/>
                </a:cubicBezTo>
                <a:cubicBezTo>
                  <a:pt x="546" y="47"/>
                  <a:pt x="563" y="47"/>
                  <a:pt x="575" y="47"/>
                </a:cubicBezTo>
                <a:cubicBezTo>
                  <a:pt x="575" y="41"/>
                  <a:pt x="575" y="41"/>
                  <a:pt x="575" y="41"/>
                </a:cubicBezTo>
                <a:cubicBezTo>
                  <a:pt x="574" y="41"/>
                  <a:pt x="574" y="40"/>
                  <a:pt x="573" y="40"/>
                </a:cubicBezTo>
                <a:cubicBezTo>
                  <a:pt x="569" y="39"/>
                  <a:pt x="561" y="37"/>
                  <a:pt x="560" y="37"/>
                </a:cubicBezTo>
                <a:cubicBezTo>
                  <a:pt x="467" y="23"/>
                  <a:pt x="392" y="20"/>
                  <a:pt x="321" y="22"/>
                </a:cubicBezTo>
                <a:cubicBezTo>
                  <a:pt x="382" y="18"/>
                  <a:pt x="446" y="15"/>
                  <a:pt x="517" y="19"/>
                </a:cubicBezTo>
                <a:cubicBezTo>
                  <a:pt x="524" y="20"/>
                  <a:pt x="602" y="17"/>
                  <a:pt x="668" y="14"/>
                </a:cubicBezTo>
                <a:cubicBezTo>
                  <a:pt x="713" y="12"/>
                  <a:pt x="753" y="10"/>
                  <a:pt x="761" y="8"/>
                </a:cubicBezTo>
                <a:cubicBezTo>
                  <a:pt x="762" y="8"/>
                  <a:pt x="763" y="8"/>
                  <a:pt x="763" y="7"/>
                </a:cubicBezTo>
                <a:cubicBezTo>
                  <a:pt x="764" y="6"/>
                  <a:pt x="764" y="4"/>
                  <a:pt x="763" y="2"/>
                </a:cubicBezTo>
                <a:cubicBezTo>
                  <a:pt x="763" y="2"/>
                  <a:pt x="763" y="2"/>
                  <a:pt x="763" y="2"/>
                </a:cubicBezTo>
                <a:cubicBezTo>
                  <a:pt x="763" y="2"/>
                  <a:pt x="761" y="2"/>
                  <a:pt x="759" y="2"/>
                </a:cubicBezTo>
                <a:cubicBezTo>
                  <a:pt x="759" y="2"/>
                  <a:pt x="759" y="2"/>
                  <a:pt x="759" y="2"/>
                </a:cubicBezTo>
                <a:cubicBezTo>
                  <a:pt x="759" y="2"/>
                  <a:pt x="759" y="2"/>
                  <a:pt x="759" y="2"/>
                </a:cubicBezTo>
                <a:cubicBezTo>
                  <a:pt x="748" y="2"/>
                  <a:pt x="713" y="2"/>
                  <a:pt x="682" y="2"/>
                </a:cubicBezTo>
                <a:cubicBezTo>
                  <a:pt x="655" y="2"/>
                  <a:pt x="631" y="2"/>
                  <a:pt x="625" y="2"/>
                </a:cubicBezTo>
                <a:cubicBezTo>
                  <a:pt x="474" y="0"/>
                  <a:pt x="330" y="1"/>
                  <a:pt x="183" y="1"/>
                </a:cubicBezTo>
                <a:cubicBezTo>
                  <a:pt x="126" y="1"/>
                  <a:pt x="68" y="1"/>
                  <a:pt x="3" y="1"/>
                </a:cubicBez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9195" name="文本框 1049194" descr="#clear#"/>
          <p:cNvSpPr txBox="1"/>
          <p:nvPr/>
        </p:nvSpPr>
        <p:spPr>
          <a:xfrm>
            <a:off x="3173412" y="3613150"/>
            <a:ext cx="5810250" cy="922337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algn="dist"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5400">
                <a:latin typeface="新蒂黑板报" pitchFamily="66" charset="-122"/>
                <a:ea typeface="新蒂黑板报" pitchFamily="66" charset="-122"/>
              </a:rPr>
              <a:t>4</a:t>
            </a:r>
            <a:r>
              <a:rPr lang="zh-CN" altLang="en-US" sz="5400">
                <a:latin typeface="新蒂黑板报" pitchFamily="66" charset="-122"/>
                <a:ea typeface="新蒂黑板报" pitchFamily="66" charset="-122"/>
              </a:rPr>
              <a:t>、添加本章标题</a:t>
            </a:r>
          </a:p>
        </p:txBody>
      </p:sp>
      <p:pic>
        <p:nvPicPr>
          <p:cNvPr id="2097204" name="图片 2097203"/>
          <p:cNvPicPr/>
          <p:nvPr/>
        </p:nvPicPr>
        <p:blipFill>
          <a:blip r:embed="rId2"/>
          <a:srcRect l="36353"/>
          <a:stretch>
            <a:fillRect/>
          </a:stretch>
        </p:blipFill>
        <p:spPr>
          <a:xfrm>
            <a:off x="4289425" y="1524000"/>
            <a:ext cx="3584575" cy="20653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205" name="图片 2097204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9229725" y="1577975"/>
            <a:ext cx="1598612" cy="9779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9196" name="文本框 1049195" descr="#clear#"/>
          <p:cNvSpPr txBox="1"/>
          <p:nvPr/>
        </p:nvSpPr>
        <p:spPr>
          <a:xfrm>
            <a:off x="3352800" y="4810125"/>
            <a:ext cx="5486400" cy="862012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algn="ctr" eaLnBrk="1" latin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en-US" altLang="zh-CN" sz="2000">
                <a:latin typeface="方正静蕾简体" pitchFamily="2" charset="-122"/>
                <a:ea typeface="方正静蕾简体" pitchFamily="2" charset="-122"/>
              </a:rPr>
              <a:t>A designer can use default text to simulate what text would look like. If it is not real text.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97" name="任意多边形 1049196"/>
          <p:cNvSpPr/>
          <p:nvPr/>
        </p:nvSpPr>
        <p:spPr bwMode="auto">
          <a:xfrm>
            <a:off x="3076575" y="2197100"/>
            <a:ext cx="2178050" cy="1851025"/>
          </a:xfrm>
          <a:custGeom>
            <a:avLst/>
            <a:gdLst/>
            <a:ahLst/>
            <a:cxnLst/>
            <a:rect l="0" t="0" r="0" b="0"/>
            <a:pathLst>
              <a:path w="1883" h="1607">
                <a:moveTo>
                  <a:pt x="1845" y="171"/>
                </a:moveTo>
                <a:cubicBezTo>
                  <a:pt x="1838" y="147"/>
                  <a:pt x="1838" y="147"/>
                  <a:pt x="1838" y="147"/>
                </a:cubicBezTo>
                <a:cubicBezTo>
                  <a:pt x="1819" y="115"/>
                  <a:pt x="1819" y="115"/>
                  <a:pt x="1819" y="115"/>
                </a:cubicBezTo>
                <a:cubicBezTo>
                  <a:pt x="1803" y="106"/>
                  <a:pt x="1803" y="106"/>
                  <a:pt x="1803" y="106"/>
                </a:cubicBezTo>
                <a:cubicBezTo>
                  <a:pt x="1787" y="115"/>
                  <a:pt x="1787" y="115"/>
                  <a:pt x="1787" y="115"/>
                </a:cubicBezTo>
                <a:cubicBezTo>
                  <a:pt x="1778" y="134"/>
                  <a:pt x="1778" y="134"/>
                  <a:pt x="1778" y="134"/>
                </a:cubicBezTo>
                <a:cubicBezTo>
                  <a:pt x="1777" y="136"/>
                  <a:pt x="1777" y="136"/>
                  <a:pt x="1777" y="136"/>
                </a:cubicBezTo>
                <a:cubicBezTo>
                  <a:pt x="1775" y="136"/>
                  <a:pt x="1775" y="136"/>
                  <a:pt x="1775" y="136"/>
                </a:cubicBezTo>
                <a:cubicBezTo>
                  <a:pt x="1774" y="136"/>
                  <a:pt x="1774" y="136"/>
                  <a:pt x="1774" y="136"/>
                </a:cubicBezTo>
                <a:cubicBezTo>
                  <a:pt x="1744" y="141"/>
                  <a:pt x="1744" y="141"/>
                  <a:pt x="1744" y="141"/>
                </a:cubicBezTo>
                <a:cubicBezTo>
                  <a:pt x="1741" y="143"/>
                  <a:pt x="1738" y="144"/>
                  <a:pt x="1736" y="147"/>
                </a:cubicBezTo>
                <a:cubicBezTo>
                  <a:pt x="1729" y="155"/>
                  <a:pt x="1729" y="155"/>
                  <a:pt x="1729" y="155"/>
                </a:cubicBezTo>
                <a:cubicBezTo>
                  <a:pt x="1714" y="167"/>
                  <a:pt x="1714" y="167"/>
                  <a:pt x="1714" y="167"/>
                </a:cubicBezTo>
                <a:cubicBezTo>
                  <a:pt x="1709" y="170"/>
                  <a:pt x="1709" y="170"/>
                  <a:pt x="1709" y="170"/>
                </a:cubicBezTo>
                <a:cubicBezTo>
                  <a:pt x="1696" y="172"/>
                  <a:pt x="1696" y="172"/>
                  <a:pt x="1696" y="172"/>
                </a:cubicBezTo>
                <a:cubicBezTo>
                  <a:pt x="1689" y="171"/>
                  <a:pt x="1680" y="165"/>
                  <a:pt x="1667" y="156"/>
                </a:cubicBezTo>
                <a:cubicBezTo>
                  <a:pt x="1666" y="155"/>
                  <a:pt x="1666" y="155"/>
                  <a:pt x="1666" y="155"/>
                </a:cubicBezTo>
                <a:cubicBezTo>
                  <a:pt x="1645" y="134"/>
                  <a:pt x="1634" y="119"/>
                  <a:pt x="1634" y="110"/>
                </a:cubicBezTo>
                <a:cubicBezTo>
                  <a:pt x="1634" y="83"/>
                  <a:pt x="1634" y="83"/>
                  <a:pt x="1634" y="83"/>
                </a:cubicBezTo>
                <a:cubicBezTo>
                  <a:pt x="1634" y="82"/>
                  <a:pt x="1634" y="82"/>
                  <a:pt x="1634" y="82"/>
                </a:cubicBezTo>
                <a:cubicBezTo>
                  <a:pt x="1634" y="81"/>
                  <a:pt x="1634" y="81"/>
                  <a:pt x="1634" y="81"/>
                </a:cubicBezTo>
                <a:cubicBezTo>
                  <a:pt x="1638" y="76"/>
                  <a:pt x="1638" y="76"/>
                  <a:pt x="1638" y="76"/>
                </a:cubicBezTo>
                <a:cubicBezTo>
                  <a:pt x="1607" y="65"/>
                  <a:pt x="1607" y="65"/>
                  <a:pt x="1607" y="65"/>
                </a:cubicBezTo>
                <a:cubicBezTo>
                  <a:pt x="1606" y="76"/>
                  <a:pt x="1606" y="76"/>
                  <a:pt x="1606" y="76"/>
                </a:cubicBezTo>
                <a:cubicBezTo>
                  <a:pt x="1606" y="79"/>
                  <a:pt x="1603" y="83"/>
                  <a:pt x="1597" y="86"/>
                </a:cubicBezTo>
                <a:cubicBezTo>
                  <a:pt x="1587" y="90"/>
                  <a:pt x="1587" y="90"/>
                  <a:pt x="1587" y="90"/>
                </a:cubicBezTo>
                <a:cubicBezTo>
                  <a:pt x="1583" y="89"/>
                  <a:pt x="1583" y="89"/>
                  <a:pt x="1583" y="89"/>
                </a:cubicBezTo>
                <a:cubicBezTo>
                  <a:pt x="1583" y="88"/>
                  <a:pt x="1583" y="88"/>
                  <a:pt x="1583" y="88"/>
                </a:cubicBezTo>
                <a:cubicBezTo>
                  <a:pt x="1567" y="85"/>
                  <a:pt x="1567" y="85"/>
                  <a:pt x="1567" y="85"/>
                </a:cubicBezTo>
                <a:cubicBezTo>
                  <a:pt x="1570" y="97"/>
                  <a:pt x="1570" y="97"/>
                  <a:pt x="1570" y="97"/>
                </a:cubicBezTo>
                <a:cubicBezTo>
                  <a:pt x="1543" y="79"/>
                  <a:pt x="1543" y="79"/>
                  <a:pt x="1543" y="79"/>
                </a:cubicBezTo>
                <a:cubicBezTo>
                  <a:pt x="1541" y="79"/>
                  <a:pt x="1541" y="79"/>
                  <a:pt x="1541" y="79"/>
                </a:cubicBezTo>
                <a:cubicBezTo>
                  <a:pt x="1540" y="78"/>
                  <a:pt x="1540" y="78"/>
                  <a:pt x="1540" y="78"/>
                </a:cubicBezTo>
                <a:cubicBezTo>
                  <a:pt x="1540" y="78"/>
                  <a:pt x="1540" y="78"/>
                  <a:pt x="1540" y="78"/>
                </a:cubicBezTo>
                <a:cubicBezTo>
                  <a:pt x="1536" y="66"/>
                  <a:pt x="1534" y="55"/>
                  <a:pt x="1534" y="42"/>
                </a:cubicBezTo>
                <a:cubicBezTo>
                  <a:pt x="1534" y="31"/>
                  <a:pt x="1535" y="25"/>
                  <a:pt x="1539" y="21"/>
                </a:cubicBezTo>
                <a:cubicBezTo>
                  <a:pt x="1546" y="9"/>
                  <a:pt x="1546" y="9"/>
                  <a:pt x="1546" y="9"/>
                </a:cubicBezTo>
                <a:cubicBezTo>
                  <a:pt x="1544" y="0"/>
                  <a:pt x="1544" y="0"/>
                  <a:pt x="1544" y="0"/>
                </a:cubicBezTo>
                <a:cubicBezTo>
                  <a:pt x="1516" y="4"/>
                  <a:pt x="1516" y="4"/>
                  <a:pt x="1516" y="4"/>
                </a:cubicBezTo>
                <a:cubicBezTo>
                  <a:pt x="1502" y="5"/>
                  <a:pt x="1493" y="13"/>
                  <a:pt x="1488" y="29"/>
                </a:cubicBezTo>
                <a:cubicBezTo>
                  <a:pt x="1488" y="30"/>
                  <a:pt x="1488" y="30"/>
                  <a:pt x="1488" y="30"/>
                </a:cubicBezTo>
                <a:cubicBezTo>
                  <a:pt x="1488" y="30"/>
                  <a:pt x="1488" y="30"/>
                  <a:pt x="1488" y="30"/>
                </a:cubicBezTo>
                <a:cubicBezTo>
                  <a:pt x="1472" y="55"/>
                  <a:pt x="1472" y="55"/>
                  <a:pt x="1472" y="55"/>
                </a:cubicBezTo>
                <a:cubicBezTo>
                  <a:pt x="1488" y="53"/>
                  <a:pt x="1488" y="53"/>
                  <a:pt x="1488" y="53"/>
                </a:cubicBezTo>
                <a:cubicBezTo>
                  <a:pt x="1489" y="53"/>
                  <a:pt x="1489" y="53"/>
                  <a:pt x="1489" y="53"/>
                </a:cubicBezTo>
                <a:cubicBezTo>
                  <a:pt x="1490" y="52"/>
                  <a:pt x="1490" y="52"/>
                  <a:pt x="1490" y="52"/>
                </a:cubicBezTo>
                <a:cubicBezTo>
                  <a:pt x="1491" y="55"/>
                  <a:pt x="1491" y="55"/>
                  <a:pt x="1491" y="55"/>
                </a:cubicBezTo>
                <a:cubicBezTo>
                  <a:pt x="1503" y="60"/>
                  <a:pt x="1503" y="60"/>
                  <a:pt x="1503" y="60"/>
                </a:cubicBezTo>
                <a:cubicBezTo>
                  <a:pt x="1506" y="60"/>
                  <a:pt x="1506" y="60"/>
                  <a:pt x="1506" y="60"/>
                </a:cubicBezTo>
                <a:cubicBezTo>
                  <a:pt x="1508" y="61"/>
                  <a:pt x="1508" y="61"/>
                  <a:pt x="1508" y="61"/>
                </a:cubicBezTo>
                <a:cubicBezTo>
                  <a:pt x="1508" y="64"/>
                  <a:pt x="1508" y="64"/>
                  <a:pt x="1508" y="64"/>
                </a:cubicBezTo>
                <a:cubicBezTo>
                  <a:pt x="1510" y="86"/>
                  <a:pt x="1510" y="86"/>
                  <a:pt x="1510" y="86"/>
                </a:cubicBezTo>
                <a:cubicBezTo>
                  <a:pt x="1516" y="107"/>
                  <a:pt x="1516" y="107"/>
                  <a:pt x="1516" y="107"/>
                </a:cubicBezTo>
                <a:cubicBezTo>
                  <a:pt x="1516" y="108"/>
                  <a:pt x="1516" y="108"/>
                  <a:pt x="1516" y="108"/>
                </a:cubicBezTo>
                <a:cubicBezTo>
                  <a:pt x="1516" y="109"/>
                  <a:pt x="1516" y="109"/>
                  <a:pt x="1516" y="109"/>
                </a:cubicBezTo>
                <a:cubicBezTo>
                  <a:pt x="1516" y="110"/>
                  <a:pt x="1516" y="110"/>
                  <a:pt x="1516" y="110"/>
                </a:cubicBezTo>
                <a:cubicBezTo>
                  <a:pt x="1481" y="179"/>
                  <a:pt x="1481" y="179"/>
                  <a:pt x="1481" y="179"/>
                </a:cubicBezTo>
                <a:cubicBezTo>
                  <a:pt x="1475" y="189"/>
                  <a:pt x="1472" y="214"/>
                  <a:pt x="1470" y="252"/>
                </a:cubicBezTo>
                <a:cubicBezTo>
                  <a:pt x="1470" y="255"/>
                  <a:pt x="1470" y="255"/>
                  <a:pt x="1470" y="255"/>
                </a:cubicBezTo>
                <a:cubicBezTo>
                  <a:pt x="1456" y="281"/>
                  <a:pt x="1456" y="281"/>
                  <a:pt x="1456" y="281"/>
                </a:cubicBezTo>
                <a:cubicBezTo>
                  <a:pt x="1465" y="292"/>
                  <a:pt x="1465" y="292"/>
                  <a:pt x="1465" y="292"/>
                </a:cubicBezTo>
                <a:cubicBezTo>
                  <a:pt x="1465" y="294"/>
                  <a:pt x="1465" y="294"/>
                  <a:pt x="1465" y="294"/>
                </a:cubicBezTo>
                <a:cubicBezTo>
                  <a:pt x="1467" y="310"/>
                  <a:pt x="1465" y="319"/>
                  <a:pt x="1461" y="322"/>
                </a:cubicBezTo>
                <a:cubicBezTo>
                  <a:pt x="1458" y="323"/>
                  <a:pt x="1458" y="323"/>
                  <a:pt x="1458" y="323"/>
                </a:cubicBezTo>
                <a:cubicBezTo>
                  <a:pt x="1451" y="327"/>
                  <a:pt x="1426" y="352"/>
                  <a:pt x="1387" y="400"/>
                </a:cubicBezTo>
                <a:cubicBezTo>
                  <a:pt x="1384" y="403"/>
                  <a:pt x="1384" y="403"/>
                  <a:pt x="1384" y="403"/>
                </a:cubicBezTo>
                <a:cubicBezTo>
                  <a:pt x="1382" y="402"/>
                  <a:pt x="1382" y="402"/>
                  <a:pt x="1382" y="402"/>
                </a:cubicBezTo>
                <a:cubicBezTo>
                  <a:pt x="1379" y="400"/>
                  <a:pt x="1379" y="400"/>
                  <a:pt x="1379" y="400"/>
                </a:cubicBezTo>
                <a:cubicBezTo>
                  <a:pt x="1365" y="390"/>
                  <a:pt x="1353" y="382"/>
                  <a:pt x="1345" y="373"/>
                </a:cubicBezTo>
                <a:cubicBezTo>
                  <a:pt x="1339" y="369"/>
                  <a:pt x="1323" y="366"/>
                  <a:pt x="1297" y="366"/>
                </a:cubicBezTo>
                <a:cubicBezTo>
                  <a:pt x="1296" y="414"/>
                  <a:pt x="1296" y="414"/>
                  <a:pt x="1296" y="414"/>
                </a:cubicBezTo>
                <a:cubicBezTo>
                  <a:pt x="1295" y="415"/>
                  <a:pt x="1295" y="415"/>
                  <a:pt x="1295" y="415"/>
                </a:cubicBezTo>
                <a:cubicBezTo>
                  <a:pt x="1276" y="507"/>
                  <a:pt x="1276" y="507"/>
                  <a:pt x="1276" y="507"/>
                </a:cubicBezTo>
                <a:cubicBezTo>
                  <a:pt x="1271" y="519"/>
                  <a:pt x="1270" y="540"/>
                  <a:pt x="1270" y="572"/>
                </a:cubicBezTo>
                <a:cubicBezTo>
                  <a:pt x="1278" y="581"/>
                  <a:pt x="1278" y="581"/>
                  <a:pt x="1278" y="581"/>
                </a:cubicBezTo>
                <a:cubicBezTo>
                  <a:pt x="1284" y="569"/>
                  <a:pt x="1284" y="569"/>
                  <a:pt x="1284" y="569"/>
                </a:cubicBezTo>
                <a:cubicBezTo>
                  <a:pt x="1285" y="569"/>
                  <a:pt x="1285" y="569"/>
                  <a:pt x="1285" y="569"/>
                </a:cubicBezTo>
                <a:cubicBezTo>
                  <a:pt x="1286" y="566"/>
                  <a:pt x="1286" y="566"/>
                  <a:pt x="1286" y="566"/>
                </a:cubicBezTo>
                <a:cubicBezTo>
                  <a:pt x="1310" y="554"/>
                  <a:pt x="1310" y="554"/>
                  <a:pt x="1310" y="554"/>
                </a:cubicBezTo>
                <a:cubicBezTo>
                  <a:pt x="1378" y="564"/>
                  <a:pt x="1378" y="564"/>
                  <a:pt x="1378" y="564"/>
                </a:cubicBezTo>
                <a:cubicBezTo>
                  <a:pt x="1385" y="556"/>
                  <a:pt x="1385" y="556"/>
                  <a:pt x="1385" y="556"/>
                </a:cubicBezTo>
                <a:cubicBezTo>
                  <a:pt x="1395" y="539"/>
                  <a:pt x="1395" y="539"/>
                  <a:pt x="1395" y="539"/>
                </a:cubicBezTo>
                <a:cubicBezTo>
                  <a:pt x="1397" y="538"/>
                  <a:pt x="1397" y="538"/>
                  <a:pt x="1397" y="538"/>
                </a:cubicBezTo>
                <a:cubicBezTo>
                  <a:pt x="1397" y="538"/>
                  <a:pt x="1397" y="538"/>
                  <a:pt x="1397" y="538"/>
                </a:cubicBezTo>
                <a:cubicBezTo>
                  <a:pt x="1398" y="537"/>
                  <a:pt x="1398" y="537"/>
                  <a:pt x="1398" y="537"/>
                </a:cubicBezTo>
                <a:cubicBezTo>
                  <a:pt x="1424" y="532"/>
                  <a:pt x="1424" y="532"/>
                  <a:pt x="1424" y="532"/>
                </a:cubicBezTo>
                <a:cubicBezTo>
                  <a:pt x="1459" y="529"/>
                  <a:pt x="1459" y="529"/>
                  <a:pt x="1459" y="529"/>
                </a:cubicBezTo>
                <a:cubicBezTo>
                  <a:pt x="1470" y="532"/>
                  <a:pt x="1482" y="545"/>
                  <a:pt x="1498" y="566"/>
                </a:cubicBezTo>
                <a:cubicBezTo>
                  <a:pt x="1540" y="588"/>
                  <a:pt x="1564" y="607"/>
                  <a:pt x="1569" y="623"/>
                </a:cubicBezTo>
                <a:cubicBezTo>
                  <a:pt x="1572" y="632"/>
                  <a:pt x="1572" y="638"/>
                  <a:pt x="1569" y="646"/>
                </a:cubicBezTo>
                <a:cubicBezTo>
                  <a:pt x="1566" y="653"/>
                  <a:pt x="1558" y="657"/>
                  <a:pt x="1548" y="658"/>
                </a:cubicBezTo>
                <a:cubicBezTo>
                  <a:pt x="1547" y="658"/>
                  <a:pt x="1547" y="658"/>
                  <a:pt x="1547" y="658"/>
                </a:cubicBezTo>
                <a:cubicBezTo>
                  <a:pt x="1495" y="656"/>
                  <a:pt x="1465" y="656"/>
                  <a:pt x="1455" y="659"/>
                </a:cubicBezTo>
                <a:cubicBezTo>
                  <a:pt x="1430" y="676"/>
                  <a:pt x="1430" y="676"/>
                  <a:pt x="1430" y="676"/>
                </a:cubicBezTo>
                <a:cubicBezTo>
                  <a:pt x="1398" y="699"/>
                  <a:pt x="1377" y="711"/>
                  <a:pt x="1365" y="711"/>
                </a:cubicBezTo>
                <a:cubicBezTo>
                  <a:pt x="1344" y="714"/>
                  <a:pt x="1344" y="714"/>
                  <a:pt x="1344" y="714"/>
                </a:cubicBezTo>
                <a:cubicBezTo>
                  <a:pt x="1331" y="767"/>
                  <a:pt x="1331" y="767"/>
                  <a:pt x="1331" y="767"/>
                </a:cubicBezTo>
                <a:cubicBezTo>
                  <a:pt x="1328" y="783"/>
                  <a:pt x="1323" y="793"/>
                  <a:pt x="1314" y="801"/>
                </a:cubicBezTo>
                <a:cubicBezTo>
                  <a:pt x="1305" y="809"/>
                  <a:pt x="1292" y="814"/>
                  <a:pt x="1276" y="818"/>
                </a:cubicBezTo>
                <a:cubicBezTo>
                  <a:pt x="1255" y="821"/>
                  <a:pt x="1239" y="828"/>
                  <a:pt x="1223" y="838"/>
                </a:cubicBezTo>
                <a:cubicBezTo>
                  <a:pt x="1205" y="876"/>
                  <a:pt x="1205" y="876"/>
                  <a:pt x="1205" y="876"/>
                </a:cubicBezTo>
                <a:cubicBezTo>
                  <a:pt x="1204" y="877"/>
                  <a:pt x="1204" y="877"/>
                  <a:pt x="1204" y="877"/>
                </a:cubicBezTo>
                <a:cubicBezTo>
                  <a:pt x="1203" y="877"/>
                  <a:pt x="1203" y="877"/>
                  <a:pt x="1203" y="877"/>
                </a:cubicBezTo>
                <a:cubicBezTo>
                  <a:pt x="1202" y="877"/>
                  <a:pt x="1202" y="877"/>
                  <a:pt x="1202" y="877"/>
                </a:cubicBezTo>
                <a:cubicBezTo>
                  <a:pt x="1153" y="897"/>
                  <a:pt x="1153" y="897"/>
                  <a:pt x="1153" y="897"/>
                </a:cubicBezTo>
                <a:cubicBezTo>
                  <a:pt x="1150" y="897"/>
                  <a:pt x="1150" y="897"/>
                  <a:pt x="1150" y="897"/>
                </a:cubicBezTo>
                <a:cubicBezTo>
                  <a:pt x="1126" y="891"/>
                  <a:pt x="1126" y="891"/>
                  <a:pt x="1126" y="891"/>
                </a:cubicBezTo>
                <a:cubicBezTo>
                  <a:pt x="1107" y="888"/>
                  <a:pt x="1092" y="883"/>
                  <a:pt x="1082" y="877"/>
                </a:cubicBezTo>
                <a:cubicBezTo>
                  <a:pt x="1070" y="870"/>
                  <a:pt x="1056" y="869"/>
                  <a:pt x="1041" y="874"/>
                </a:cubicBezTo>
                <a:cubicBezTo>
                  <a:pt x="1029" y="891"/>
                  <a:pt x="1022" y="914"/>
                  <a:pt x="1023" y="938"/>
                </a:cubicBezTo>
                <a:cubicBezTo>
                  <a:pt x="1024" y="951"/>
                  <a:pt x="1027" y="959"/>
                  <a:pt x="1031" y="961"/>
                </a:cubicBezTo>
                <a:cubicBezTo>
                  <a:pt x="1038" y="960"/>
                  <a:pt x="1038" y="960"/>
                  <a:pt x="1038" y="960"/>
                </a:cubicBezTo>
                <a:cubicBezTo>
                  <a:pt x="1046" y="955"/>
                  <a:pt x="1046" y="955"/>
                  <a:pt x="1046" y="955"/>
                </a:cubicBezTo>
                <a:cubicBezTo>
                  <a:pt x="1049" y="989"/>
                  <a:pt x="1049" y="989"/>
                  <a:pt x="1049" y="989"/>
                </a:cubicBezTo>
                <a:cubicBezTo>
                  <a:pt x="1049" y="1000"/>
                  <a:pt x="1044" y="1009"/>
                  <a:pt x="1036" y="1015"/>
                </a:cubicBezTo>
                <a:cubicBezTo>
                  <a:pt x="1031" y="1019"/>
                  <a:pt x="1021" y="1023"/>
                  <a:pt x="1007" y="1028"/>
                </a:cubicBezTo>
                <a:cubicBezTo>
                  <a:pt x="999" y="1030"/>
                  <a:pt x="999" y="1030"/>
                  <a:pt x="999" y="1030"/>
                </a:cubicBezTo>
                <a:cubicBezTo>
                  <a:pt x="988" y="1034"/>
                  <a:pt x="966" y="1062"/>
                  <a:pt x="934" y="1114"/>
                </a:cubicBezTo>
                <a:cubicBezTo>
                  <a:pt x="934" y="1115"/>
                  <a:pt x="934" y="1115"/>
                  <a:pt x="934" y="1115"/>
                </a:cubicBezTo>
                <a:cubicBezTo>
                  <a:pt x="933" y="1115"/>
                  <a:pt x="933" y="1115"/>
                  <a:pt x="933" y="1115"/>
                </a:cubicBezTo>
                <a:cubicBezTo>
                  <a:pt x="901" y="1134"/>
                  <a:pt x="901" y="1134"/>
                  <a:pt x="901" y="1134"/>
                </a:cubicBezTo>
                <a:cubicBezTo>
                  <a:pt x="906" y="1134"/>
                  <a:pt x="909" y="1136"/>
                  <a:pt x="908" y="1141"/>
                </a:cubicBezTo>
                <a:cubicBezTo>
                  <a:pt x="907" y="1145"/>
                  <a:pt x="904" y="1146"/>
                  <a:pt x="896" y="1147"/>
                </a:cubicBezTo>
                <a:cubicBezTo>
                  <a:pt x="806" y="1145"/>
                  <a:pt x="806" y="1145"/>
                  <a:pt x="806" y="1145"/>
                </a:cubicBezTo>
                <a:cubicBezTo>
                  <a:pt x="706" y="1142"/>
                  <a:pt x="627" y="1169"/>
                  <a:pt x="572" y="1226"/>
                </a:cubicBezTo>
                <a:cubicBezTo>
                  <a:pt x="570" y="1227"/>
                  <a:pt x="570" y="1227"/>
                  <a:pt x="570" y="1227"/>
                </a:cubicBezTo>
                <a:cubicBezTo>
                  <a:pt x="568" y="1228"/>
                  <a:pt x="568" y="1228"/>
                  <a:pt x="568" y="1228"/>
                </a:cubicBezTo>
                <a:cubicBezTo>
                  <a:pt x="567" y="1228"/>
                  <a:pt x="567" y="1228"/>
                  <a:pt x="567" y="1228"/>
                </a:cubicBezTo>
                <a:cubicBezTo>
                  <a:pt x="530" y="1232"/>
                  <a:pt x="530" y="1232"/>
                  <a:pt x="530" y="1232"/>
                </a:cubicBezTo>
                <a:cubicBezTo>
                  <a:pt x="528" y="1233"/>
                  <a:pt x="528" y="1233"/>
                  <a:pt x="528" y="1233"/>
                </a:cubicBezTo>
                <a:cubicBezTo>
                  <a:pt x="526" y="1233"/>
                  <a:pt x="526" y="1233"/>
                  <a:pt x="526" y="1233"/>
                </a:cubicBezTo>
                <a:cubicBezTo>
                  <a:pt x="516" y="1208"/>
                  <a:pt x="516" y="1208"/>
                  <a:pt x="516" y="1208"/>
                </a:cubicBezTo>
                <a:cubicBezTo>
                  <a:pt x="478" y="1218"/>
                  <a:pt x="478" y="1218"/>
                  <a:pt x="478" y="1218"/>
                </a:cubicBezTo>
                <a:cubicBezTo>
                  <a:pt x="458" y="1219"/>
                  <a:pt x="431" y="1213"/>
                  <a:pt x="402" y="1199"/>
                </a:cubicBezTo>
                <a:cubicBezTo>
                  <a:pt x="374" y="1187"/>
                  <a:pt x="350" y="1171"/>
                  <a:pt x="326" y="1152"/>
                </a:cubicBezTo>
                <a:cubicBezTo>
                  <a:pt x="310" y="1140"/>
                  <a:pt x="290" y="1131"/>
                  <a:pt x="267" y="1127"/>
                </a:cubicBezTo>
                <a:cubicBezTo>
                  <a:pt x="233" y="1124"/>
                  <a:pt x="233" y="1124"/>
                  <a:pt x="233" y="1124"/>
                </a:cubicBezTo>
                <a:cubicBezTo>
                  <a:pt x="195" y="1129"/>
                  <a:pt x="195" y="1129"/>
                  <a:pt x="195" y="1129"/>
                </a:cubicBezTo>
                <a:cubicBezTo>
                  <a:pt x="167" y="1133"/>
                  <a:pt x="140" y="1133"/>
                  <a:pt x="115" y="1131"/>
                </a:cubicBezTo>
                <a:cubicBezTo>
                  <a:pt x="84" y="1129"/>
                  <a:pt x="47" y="1121"/>
                  <a:pt x="3" y="1107"/>
                </a:cubicBezTo>
                <a:cubicBezTo>
                  <a:pt x="0" y="1113"/>
                  <a:pt x="0" y="1113"/>
                  <a:pt x="0" y="1113"/>
                </a:cubicBezTo>
                <a:cubicBezTo>
                  <a:pt x="1" y="1113"/>
                  <a:pt x="1" y="1113"/>
                  <a:pt x="1" y="1113"/>
                </a:cubicBezTo>
                <a:cubicBezTo>
                  <a:pt x="2" y="1113"/>
                  <a:pt x="2" y="1113"/>
                  <a:pt x="2" y="1113"/>
                </a:cubicBezTo>
                <a:cubicBezTo>
                  <a:pt x="3" y="1114"/>
                  <a:pt x="3" y="1114"/>
                  <a:pt x="3" y="1114"/>
                </a:cubicBezTo>
                <a:cubicBezTo>
                  <a:pt x="3" y="1115"/>
                  <a:pt x="3" y="1115"/>
                  <a:pt x="3" y="1115"/>
                </a:cubicBezTo>
                <a:cubicBezTo>
                  <a:pt x="4" y="1126"/>
                  <a:pt x="4" y="1126"/>
                  <a:pt x="4" y="1126"/>
                </a:cubicBezTo>
                <a:cubicBezTo>
                  <a:pt x="13" y="1146"/>
                  <a:pt x="13" y="1146"/>
                  <a:pt x="13" y="1146"/>
                </a:cubicBezTo>
                <a:cubicBezTo>
                  <a:pt x="35" y="1173"/>
                  <a:pt x="35" y="1173"/>
                  <a:pt x="35" y="1173"/>
                </a:cubicBezTo>
                <a:cubicBezTo>
                  <a:pt x="36" y="1176"/>
                  <a:pt x="36" y="1176"/>
                  <a:pt x="36" y="1176"/>
                </a:cubicBezTo>
                <a:cubicBezTo>
                  <a:pt x="32" y="1196"/>
                  <a:pt x="32" y="1196"/>
                  <a:pt x="32" y="1196"/>
                </a:cubicBezTo>
                <a:cubicBezTo>
                  <a:pt x="32" y="1198"/>
                  <a:pt x="32" y="1198"/>
                  <a:pt x="32" y="1198"/>
                </a:cubicBezTo>
                <a:cubicBezTo>
                  <a:pt x="31" y="1198"/>
                  <a:pt x="31" y="1198"/>
                  <a:pt x="31" y="1198"/>
                </a:cubicBezTo>
                <a:cubicBezTo>
                  <a:pt x="19" y="1214"/>
                  <a:pt x="19" y="1214"/>
                  <a:pt x="19" y="1214"/>
                </a:cubicBezTo>
                <a:cubicBezTo>
                  <a:pt x="32" y="1228"/>
                  <a:pt x="32" y="1228"/>
                  <a:pt x="32" y="1228"/>
                </a:cubicBezTo>
                <a:cubicBezTo>
                  <a:pt x="38" y="1233"/>
                  <a:pt x="41" y="1238"/>
                  <a:pt x="41" y="1242"/>
                </a:cubicBezTo>
                <a:cubicBezTo>
                  <a:pt x="44" y="1262"/>
                  <a:pt x="44" y="1262"/>
                  <a:pt x="44" y="1262"/>
                </a:cubicBezTo>
                <a:cubicBezTo>
                  <a:pt x="60" y="1278"/>
                  <a:pt x="60" y="1278"/>
                  <a:pt x="60" y="1278"/>
                </a:cubicBezTo>
                <a:cubicBezTo>
                  <a:pt x="60" y="1280"/>
                  <a:pt x="60" y="1280"/>
                  <a:pt x="60" y="1280"/>
                </a:cubicBezTo>
                <a:cubicBezTo>
                  <a:pt x="62" y="1294"/>
                  <a:pt x="62" y="1294"/>
                  <a:pt x="62" y="1294"/>
                </a:cubicBezTo>
                <a:cubicBezTo>
                  <a:pt x="62" y="1304"/>
                  <a:pt x="62" y="1304"/>
                  <a:pt x="62" y="1304"/>
                </a:cubicBezTo>
                <a:cubicBezTo>
                  <a:pt x="71" y="1312"/>
                  <a:pt x="71" y="1312"/>
                  <a:pt x="71" y="1312"/>
                </a:cubicBezTo>
                <a:cubicBezTo>
                  <a:pt x="78" y="1309"/>
                  <a:pt x="78" y="1309"/>
                  <a:pt x="78" y="1309"/>
                </a:cubicBezTo>
                <a:cubicBezTo>
                  <a:pt x="79" y="1306"/>
                  <a:pt x="79" y="1306"/>
                  <a:pt x="79" y="1306"/>
                </a:cubicBezTo>
                <a:cubicBezTo>
                  <a:pt x="82" y="1298"/>
                  <a:pt x="87" y="1294"/>
                  <a:pt x="95" y="1293"/>
                </a:cubicBezTo>
                <a:cubicBezTo>
                  <a:pt x="103" y="1289"/>
                  <a:pt x="103" y="1289"/>
                  <a:pt x="103" y="1289"/>
                </a:cubicBezTo>
                <a:cubicBezTo>
                  <a:pt x="159" y="1284"/>
                  <a:pt x="159" y="1284"/>
                  <a:pt x="159" y="1284"/>
                </a:cubicBezTo>
                <a:cubicBezTo>
                  <a:pt x="181" y="1276"/>
                  <a:pt x="181" y="1276"/>
                  <a:pt x="181" y="1276"/>
                </a:cubicBezTo>
                <a:cubicBezTo>
                  <a:pt x="183" y="1275"/>
                  <a:pt x="183" y="1275"/>
                  <a:pt x="183" y="1275"/>
                </a:cubicBezTo>
                <a:cubicBezTo>
                  <a:pt x="186" y="1272"/>
                  <a:pt x="186" y="1272"/>
                  <a:pt x="186" y="1272"/>
                </a:cubicBezTo>
                <a:cubicBezTo>
                  <a:pt x="198" y="1298"/>
                  <a:pt x="198" y="1298"/>
                  <a:pt x="198" y="1298"/>
                </a:cubicBezTo>
                <a:cubicBezTo>
                  <a:pt x="199" y="1298"/>
                  <a:pt x="199" y="1298"/>
                  <a:pt x="199" y="1298"/>
                </a:cubicBezTo>
                <a:cubicBezTo>
                  <a:pt x="199" y="1298"/>
                  <a:pt x="199" y="1298"/>
                  <a:pt x="199" y="1298"/>
                </a:cubicBezTo>
                <a:cubicBezTo>
                  <a:pt x="200" y="1304"/>
                  <a:pt x="199" y="1309"/>
                  <a:pt x="196" y="1315"/>
                </a:cubicBezTo>
                <a:cubicBezTo>
                  <a:pt x="165" y="1358"/>
                  <a:pt x="165" y="1358"/>
                  <a:pt x="165" y="1358"/>
                </a:cubicBezTo>
                <a:cubicBezTo>
                  <a:pt x="167" y="1365"/>
                  <a:pt x="167" y="1365"/>
                  <a:pt x="167" y="1365"/>
                </a:cubicBezTo>
                <a:cubicBezTo>
                  <a:pt x="181" y="1379"/>
                  <a:pt x="181" y="1379"/>
                  <a:pt x="181" y="1379"/>
                </a:cubicBezTo>
                <a:cubicBezTo>
                  <a:pt x="195" y="1388"/>
                  <a:pt x="195" y="1388"/>
                  <a:pt x="195" y="1388"/>
                </a:cubicBezTo>
                <a:cubicBezTo>
                  <a:pt x="196" y="1388"/>
                  <a:pt x="196" y="1388"/>
                  <a:pt x="196" y="1388"/>
                </a:cubicBezTo>
                <a:cubicBezTo>
                  <a:pt x="202" y="1396"/>
                  <a:pt x="207" y="1401"/>
                  <a:pt x="214" y="1403"/>
                </a:cubicBezTo>
                <a:cubicBezTo>
                  <a:pt x="221" y="1405"/>
                  <a:pt x="229" y="1412"/>
                  <a:pt x="235" y="1420"/>
                </a:cubicBezTo>
                <a:cubicBezTo>
                  <a:pt x="236" y="1423"/>
                  <a:pt x="236" y="1423"/>
                  <a:pt x="236" y="1423"/>
                </a:cubicBezTo>
                <a:cubicBezTo>
                  <a:pt x="246" y="1428"/>
                  <a:pt x="246" y="1428"/>
                  <a:pt x="246" y="1428"/>
                </a:cubicBezTo>
                <a:cubicBezTo>
                  <a:pt x="250" y="1429"/>
                  <a:pt x="250" y="1429"/>
                  <a:pt x="250" y="1429"/>
                </a:cubicBezTo>
                <a:cubicBezTo>
                  <a:pt x="251" y="1429"/>
                  <a:pt x="251" y="1429"/>
                  <a:pt x="251" y="1429"/>
                </a:cubicBezTo>
                <a:cubicBezTo>
                  <a:pt x="254" y="1440"/>
                  <a:pt x="254" y="1440"/>
                  <a:pt x="254" y="1440"/>
                </a:cubicBezTo>
                <a:cubicBezTo>
                  <a:pt x="254" y="1440"/>
                  <a:pt x="254" y="1440"/>
                  <a:pt x="254" y="1440"/>
                </a:cubicBezTo>
                <a:cubicBezTo>
                  <a:pt x="255" y="1452"/>
                  <a:pt x="255" y="1452"/>
                  <a:pt x="255" y="1452"/>
                </a:cubicBezTo>
                <a:cubicBezTo>
                  <a:pt x="259" y="1469"/>
                  <a:pt x="259" y="1469"/>
                  <a:pt x="259" y="1469"/>
                </a:cubicBezTo>
                <a:cubicBezTo>
                  <a:pt x="286" y="1473"/>
                  <a:pt x="286" y="1473"/>
                  <a:pt x="286" y="1473"/>
                </a:cubicBezTo>
                <a:cubicBezTo>
                  <a:pt x="288" y="1473"/>
                  <a:pt x="288" y="1473"/>
                  <a:pt x="288" y="1473"/>
                </a:cubicBezTo>
                <a:cubicBezTo>
                  <a:pt x="289" y="1474"/>
                  <a:pt x="289" y="1474"/>
                  <a:pt x="289" y="1474"/>
                </a:cubicBezTo>
                <a:cubicBezTo>
                  <a:pt x="289" y="1475"/>
                  <a:pt x="289" y="1475"/>
                  <a:pt x="289" y="1475"/>
                </a:cubicBezTo>
                <a:cubicBezTo>
                  <a:pt x="290" y="1477"/>
                  <a:pt x="290" y="1477"/>
                  <a:pt x="290" y="1477"/>
                </a:cubicBezTo>
                <a:cubicBezTo>
                  <a:pt x="297" y="1492"/>
                  <a:pt x="297" y="1492"/>
                  <a:pt x="297" y="1492"/>
                </a:cubicBezTo>
                <a:cubicBezTo>
                  <a:pt x="318" y="1499"/>
                  <a:pt x="318" y="1499"/>
                  <a:pt x="318" y="1499"/>
                </a:cubicBezTo>
                <a:cubicBezTo>
                  <a:pt x="333" y="1492"/>
                  <a:pt x="333" y="1492"/>
                  <a:pt x="333" y="1492"/>
                </a:cubicBezTo>
                <a:cubicBezTo>
                  <a:pt x="331" y="1484"/>
                  <a:pt x="331" y="1484"/>
                  <a:pt x="331" y="1484"/>
                </a:cubicBezTo>
                <a:cubicBezTo>
                  <a:pt x="317" y="1471"/>
                  <a:pt x="317" y="1471"/>
                  <a:pt x="317" y="1471"/>
                </a:cubicBezTo>
                <a:cubicBezTo>
                  <a:pt x="319" y="1469"/>
                  <a:pt x="319" y="1469"/>
                  <a:pt x="319" y="1469"/>
                </a:cubicBezTo>
                <a:cubicBezTo>
                  <a:pt x="319" y="1467"/>
                  <a:pt x="319" y="1467"/>
                  <a:pt x="319" y="1467"/>
                </a:cubicBezTo>
                <a:cubicBezTo>
                  <a:pt x="331" y="1445"/>
                  <a:pt x="331" y="1445"/>
                  <a:pt x="331" y="1445"/>
                </a:cubicBezTo>
                <a:cubicBezTo>
                  <a:pt x="356" y="1445"/>
                  <a:pt x="356" y="1445"/>
                  <a:pt x="356" y="1445"/>
                </a:cubicBezTo>
                <a:cubicBezTo>
                  <a:pt x="357" y="1446"/>
                  <a:pt x="357" y="1446"/>
                  <a:pt x="357" y="1446"/>
                </a:cubicBezTo>
                <a:cubicBezTo>
                  <a:pt x="393" y="1458"/>
                  <a:pt x="393" y="1458"/>
                  <a:pt x="393" y="1458"/>
                </a:cubicBezTo>
                <a:cubicBezTo>
                  <a:pt x="413" y="1455"/>
                  <a:pt x="413" y="1455"/>
                  <a:pt x="413" y="1455"/>
                </a:cubicBezTo>
                <a:cubicBezTo>
                  <a:pt x="429" y="1440"/>
                  <a:pt x="429" y="1440"/>
                  <a:pt x="429" y="1440"/>
                </a:cubicBezTo>
                <a:cubicBezTo>
                  <a:pt x="447" y="1418"/>
                  <a:pt x="459" y="1409"/>
                  <a:pt x="466" y="1414"/>
                </a:cubicBezTo>
                <a:cubicBezTo>
                  <a:pt x="474" y="1413"/>
                  <a:pt x="474" y="1413"/>
                  <a:pt x="474" y="1413"/>
                </a:cubicBezTo>
                <a:cubicBezTo>
                  <a:pt x="484" y="1413"/>
                  <a:pt x="489" y="1414"/>
                  <a:pt x="492" y="1415"/>
                </a:cubicBezTo>
                <a:cubicBezTo>
                  <a:pt x="493" y="1417"/>
                  <a:pt x="495" y="1419"/>
                  <a:pt x="495" y="1421"/>
                </a:cubicBezTo>
                <a:cubicBezTo>
                  <a:pt x="495" y="1426"/>
                  <a:pt x="499" y="1434"/>
                  <a:pt x="505" y="1446"/>
                </a:cubicBezTo>
                <a:cubicBezTo>
                  <a:pt x="505" y="1447"/>
                  <a:pt x="505" y="1447"/>
                  <a:pt x="505" y="1447"/>
                </a:cubicBezTo>
                <a:cubicBezTo>
                  <a:pt x="505" y="1448"/>
                  <a:pt x="505" y="1448"/>
                  <a:pt x="505" y="1448"/>
                </a:cubicBezTo>
                <a:cubicBezTo>
                  <a:pt x="508" y="1462"/>
                  <a:pt x="508" y="1462"/>
                  <a:pt x="508" y="1462"/>
                </a:cubicBezTo>
                <a:cubicBezTo>
                  <a:pt x="508" y="1466"/>
                  <a:pt x="508" y="1466"/>
                  <a:pt x="508" y="1466"/>
                </a:cubicBezTo>
                <a:cubicBezTo>
                  <a:pt x="504" y="1483"/>
                  <a:pt x="504" y="1483"/>
                  <a:pt x="504" y="1483"/>
                </a:cubicBezTo>
                <a:cubicBezTo>
                  <a:pt x="504" y="1483"/>
                  <a:pt x="504" y="1483"/>
                  <a:pt x="504" y="1483"/>
                </a:cubicBezTo>
                <a:cubicBezTo>
                  <a:pt x="504" y="1484"/>
                  <a:pt x="504" y="1484"/>
                  <a:pt x="504" y="1484"/>
                </a:cubicBezTo>
                <a:cubicBezTo>
                  <a:pt x="503" y="1485"/>
                  <a:pt x="503" y="1485"/>
                  <a:pt x="503" y="1485"/>
                </a:cubicBezTo>
                <a:cubicBezTo>
                  <a:pt x="485" y="1506"/>
                  <a:pt x="485" y="1506"/>
                  <a:pt x="485" y="1506"/>
                </a:cubicBezTo>
                <a:cubicBezTo>
                  <a:pt x="484" y="1507"/>
                  <a:pt x="484" y="1507"/>
                  <a:pt x="484" y="1507"/>
                </a:cubicBezTo>
                <a:cubicBezTo>
                  <a:pt x="484" y="1507"/>
                  <a:pt x="484" y="1507"/>
                  <a:pt x="484" y="1507"/>
                </a:cubicBezTo>
                <a:cubicBezTo>
                  <a:pt x="446" y="1524"/>
                  <a:pt x="446" y="1524"/>
                  <a:pt x="446" y="1524"/>
                </a:cubicBezTo>
                <a:cubicBezTo>
                  <a:pt x="441" y="1534"/>
                  <a:pt x="441" y="1534"/>
                  <a:pt x="441" y="1534"/>
                </a:cubicBezTo>
                <a:cubicBezTo>
                  <a:pt x="435" y="1565"/>
                  <a:pt x="435" y="1565"/>
                  <a:pt x="435" y="1565"/>
                </a:cubicBezTo>
                <a:cubicBezTo>
                  <a:pt x="439" y="1580"/>
                  <a:pt x="439" y="1580"/>
                  <a:pt x="439" y="1580"/>
                </a:cubicBezTo>
                <a:cubicBezTo>
                  <a:pt x="448" y="1595"/>
                  <a:pt x="448" y="1595"/>
                  <a:pt x="448" y="1595"/>
                </a:cubicBezTo>
                <a:cubicBezTo>
                  <a:pt x="452" y="1599"/>
                  <a:pt x="452" y="1599"/>
                  <a:pt x="452" y="1599"/>
                </a:cubicBezTo>
                <a:cubicBezTo>
                  <a:pt x="465" y="1607"/>
                  <a:pt x="465" y="1607"/>
                  <a:pt x="465" y="1607"/>
                </a:cubicBezTo>
                <a:cubicBezTo>
                  <a:pt x="509" y="1607"/>
                  <a:pt x="509" y="1607"/>
                  <a:pt x="509" y="1607"/>
                </a:cubicBezTo>
                <a:cubicBezTo>
                  <a:pt x="546" y="1602"/>
                  <a:pt x="546" y="1602"/>
                  <a:pt x="546" y="1602"/>
                </a:cubicBezTo>
                <a:cubicBezTo>
                  <a:pt x="552" y="1596"/>
                  <a:pt x="552" y="1596"/>
                  <a:pt x="552" y="1596"/>
                </a:cubicBezTo>
                <a:cubicBezTo>
                  <a:pt x="557" y="1590"/>
                  <a:pt x="562" y="1588"/>
                  <a:pt x="565" y="1588"/>
                </a:cubicBezTo>
                <a:cubicBezTo>
                  <a:pt x="591" y="1592"/>
                  <a:pt x="591" y="1592"/>
                  <a:pt x="591" y="1592"/>
                </a:cubicBezTo>
                <a:cubicBezTo>
                  <a:pt x="593" y="1588"/>
                  <a:pt x="593" y="1588"/>
                  <a:pt x="593" y="1588"/>
                </a:cubicBezTo>
                <a:cubicBezTo>
                  <a:pt x="591" y="1581"/>
                  <a:pt x="591" y="1574"/>
                  <a:pt x="595" y="1568"/>
                </a:cubicBezTo>
                <a:cubicBezTo>
                  <a:pt x="605" y="1550"/>
                  <a:pt x="605" y="1550"/>
                  <a:pt x="605" y="1550"/>
                </a:cubicBezTo>
                <a:cubicBezTo>
                  <a:pt x="605" y="1516"/>
                  <a:pt x="605" y="1516"/>
                  <a:pt x="605" y="1516"/>
                </a:cubicBezTo>
                <a:cubicBezTo>
                  <a:pt x="605" y="1515"/>
                  <a:pt x="605" y="1515"/>
                  <a:pt x="605" y="1515"/>
                </a:cubicBezTo>
                <a:cubicBezTo>
                  <a:pt x="624" y="1460"/>
                  <a:pt x="624" y="1460"/>
                  <a:pt x="624" y="1460"/>
                </a:cubicBezTo>
                <a:cubicBezTo>
                  <a:pt x="625" y="1459"/>
                  <a:pt x="625" y="1459"/>
                  <a:pt x="625" y="1459"/>
                </a:cubicBezTo>
                <a:cubicBezTo>
                  <a:pt x="625" y="1458"/>
                  <a:pt x="625" y="1458"/>
                  <a:pt x="625" y="1458"/>
                </a:cubicBezTo>
                <a:cubicBezTo>
                  <a:pt x="626" y="1458"/>
                  <a:pt x="626" y="1458"/>
                  <a:pt x="626" y="1458"/>
                </a:cubicBezTo>
                <a:cubicBezTo>
                  <a:pt x="626" y="1457"/>
                  <a:pt x="626" y="1457"/>
                  <a:pt x="626" y="1457"/>
                </a:cubicBezTo>
                <a:cubicBezTo>
                  <a:pt x="659" y="1431"/>
                  <a:pt x="659" y="1431"/>
                  <a:pt x="659" y="1431"/>
                </a:cubicBezTo>
                <a:cubicBezTo>
                  <a:pt x="661" y="1429"/>
                  <a:pt x="661" y="1429"/>
                  <a:pt x="661" y="1429"/>
                </a:cubicBezTo>
                <a:cubicBezTo>
                  <a:pt x="690" y="1441"/>
                  <a:pt x="690" y="1441"/>
                  <a:pt x="690" y="1441"/>
                </a:cubicBezTo>
                <a:cubicBezTo>
                  <a:pt x="690" y="1441"/>
                  <a:pt x="690" y="1441"/>
                  <a:pt x="690" y="1441"/>
                </a:cubicBezTo>
                <a:cubicBezTo>
                  <a:pt x="705" y="1452"/>
                  <a:pt x="712" y="1460"/>
                  <a:pt x="712" y="1466"/>
                </a:cubicBezTo>
                <a:cubicBezTo>
                  <a:pt x="710" y="1489"/>
                  <a:pt x="710" y="1489"/>
                  <a:pt x="710" y="1489"/>
                </a:cubicBezTo>
                <a:cubicBezTo>
                  <a:pt x="700" y="1504"/>
                  <a:pt x="700" y="1504"/>
                  <a:pt x="700" y="1504"/>
                </a:cubicBezTo>
                <a:cubicBezTo>
                  <a:pt x="693" y="1525"/>
                  <a:pt x="693" y="1525"/>
                  <a:pt x="693" y="1525"/>
                </a:cubicBezTo>
                <a:cubicBezTo>
                  <a:pt x="693" y="1548"/>
                  <a:pt x="693" y="1548"/>
                  <a:pt x="693" y="1548"/>
                </a:cubicBezTo>
                <a:cubicBezTo>
                  <a:pt x="700" y="1559"/>
                  <a:pt x="700" y="1559"/>
                  <a:pt x="700" y="1559"/>
                </a:cubicBezTo>
                <a:cubicBezTo>
                  <a:pt x="710" y="1557"/>
                  <a:pt x="710" y="1557"/>
                  <a:pt x="710" y="1557"/>
                </a:cubicBezTo>
                <a:cubicBezTo>
                  <a:pt x="712" y="1556"/>
                  <a:pt x="712" y="1556"/>
                  <a:pt x="712" y="1556"/>
                </a:cubicBezTo>
                <a:cubicBezTo>
                  <a:pt x="728" y="1557"/>
                  <a:pt x="728" y="1557"/>
                  <a:pt x="728" y="1557"/>
                </a:cubicBezTo>
                <a:cubicBezTo>
                  <a:pt x="736" y="1562"/>
                  <a:pt x="741" y="1569"/>
                  <a:pt x="746" y="1580"/>
                </a:cubicBezTo>
                <a:cubicBezTo>
                  <a:pt x="755" y="1583"/>
                  <a:pt x="755" y="1583"/>
                  <a:pt x="755" y="1583"/>
                </a:cubicBezTo>
                <a:cubicBezTo>
                  <a:pt x="756" y="1583"/>
                  <a:pt x="756" y="1583"/>
                  <a:pt x="756" y="1583"/>
                </a:cubicBezTo>
                <a:cubicBezTo>
                  <a:pt x="756" y="1583"/>
                  <a:pt x="756" y="1583"/>
                  <a:pt x="756" y="1583"/>
                </a:cubicBezTo>
                <a:cubicBezTo>
                  <a:pt x="757" y="1583"/>
                  <a:pt x="757" y="1583"/>
                  <a:pt x="757" y="1583"/>
                </a:cubicBezTo>
                <a:cubicBezTo>
                  <a:pt x="793" y="1600"/>
                  <a:pt x="793" y="1600"/>
                  <a:pt x="793" y="1600"/>
                </a:cubicBezTo>
                <a:cubicBezTo>
                  <a:pt x="809" y="1605"/>
                  <a:pt x="809" y="1605"/>
                  <a:pt x="809" y="1605"/>
                </a:cubicBezTo>
                <a:cubicBezTo>
                  <a:pt x="831" y="1602"/>
                  <a:pt x="831" y="1602"/>
                  <a:pt x="831" y="1602"/>
                </a:cubicBezTo>
                <a:cubicBezTo>
                  <a:pt x="841" y="1589"/>
                  <a:pt x="841" y="1589"/>
                  <a:pt x="841" y="1589"/>
                </a:cubicBezTo>
                <a:cubicBezTo>
                  <a:pt x="853" y="1537"/>
                  <a:pt x="853" y="1537"/>
                  <a:pt x="853" y="1537"/>
                </a:cubicBezTo>
                <a:cubicBezTo>
                  <a:pt x="854" y="1509"/>
                  <a:pt x="854" y="1509"/>
                  <a:pt x="854" y="1509"/>
                </a:cubicBezTo>
                <a:cubicBezTo>
                  <a:pt x="854" y="1507"/>
                  <a:pt x="854" y="1507"/>
                  <a:pt x="854" y="1507"/>
                </a:cubicBezTo>
                <a:cubicBezTo>
                  <a:pt x="857" y="1506"/>
                  <a:pt x="857" y="1506"/>
                  <a:pt x="857" y="1506"/>
                </a:cubicBezTo>
                <a:cubicBezTo>
                  <a:pt x="858" y="1505"/>
                  <a:pt x="858" y="1505"/>
                  <a:pt x="858" y="1505"/>
                </a:cubicBezTo>
                <a:cubicBezTo>
                  <a:pt x="878" y="1488"/>
                  <a:pt x="878" y="1488"/>
                  <a:pt x="878" y="1488"/>
                </a:cubicBezTo>
                <a:cubicBezTo>
                  <a:pt x="889" y="1473"/>
                  <a:pt x="889" y="1473"/>
                  <a:pt x="889" y="1473"/>
                </a:cubicBezTo>
                <a:cubicBezTo>
                  <a:pt x="890" y="1472"/>
                  <a:pt x="890" y="1472"/>
                  <a:pt x="890" y="1472"/>
                </a:cubicBezTo>
                <a:cubicBezTo>
                  <a:pt x="911" y="1462"/>
                  <a:pt x="911" y="1462"/>
                  <a:pt x="911" y="1462"/>
                </a:cubicBezTo>
                <a:cubicBezTo>
                  <a:pt x="924" y="1455"/>
                  <a:pt x="924" y="1455"/>
                  <a:pt x="924" y="1455"/>
                </a:cubicBezTo>
                <a:cubicBezTo>
                  <a:pt x="940" y="1449"/>
                  <a:pt x="940" y="1449"/>
                  <a:pt x="940" y="1449"/>
                </a:cubicBezTo>
                <a:cubicBezTo>
                  <a:pt x="931" y="1417"/>
                  <a:pt x="931" y="1417"/>
                  <a:pt x="931" y="1417"/>
                </a:cubicBezTo>
                <a:cubicBezTo>
                  <a:pt x="967" y="1421"/>
                  <a:pt x="967" y="1421"/>
                  <a:pt x="967" y="1421"/>
                </a:cubicBezTo>
                <a:cubicBezTo>
                  <a:pt x="967" y="1421"/>
                  <a:pt x="967" y="1421"/>
                  <a:pt x="967" y="1421"/>
                </a:cubicBezTo>
                <a:cubicBezTo>
                  <a:pt x="967" y="1422"/>
                  <a:pt x="967" y="1422"/>
                  <a:pt x="967" y="1422"/>
                </a:cubicBezTo>
                <a:cubicBezTo>
                  <a:pt x="967" y="1422"/>
                  <a:pt x="967" y="1422"/>
                  <a:pt x="967" y="1422"/>
                </a:cubicBezTo>
                <a:cubicBezTo>
                  <a:pt x="986" y="1430"/>
                  <a:pt x="986" y="1430"/>
                  <a:pt x="986" y="1430"/>
                </a:cubicBezTo>
                <a:cubicBezTo>
                  <a:pt x="986" y="1430"/>
                  <a:pt x="986" y="1430"/>
                  <a:pt x="986" y="1430"/>
                </a:cubicBezTo>
                <a:cubicBezTo>
                  <a:pt x="986" y="1429"/>
                  <a:pt x="986" y="1429"/>
                  <a:pt x="986" y="1429"/>
                </a:cubicBezTo>
                <a:cubicBezTo>
                  <a:pt x="992" y="1409"/>
                  <a:pt x="992" y="1409"/>
                  <a:pt x="992" y="1409"/>
                </a:cubicBezTo>
                <a:cubicBezTo>
                  <a:pt x="992" y="1405"/>
                  <a:pt x="992" y="1405"/>
                  <a:pt x="992" y="1405"/>
                </a:cubicBezTo>
                <a:cubicBezTo>
                  <a:pt x="995" y="1407"/>
                  <a:pt x="995" y="1407"/>
                  <a:pt x="995" y="1407"/>
                </a:cubicBezTo>
                <a:cubicBezTo>
                  <a:pt x="997" y="1407"/>
                  <a:pt x="997" y="1407"/>
                  <a:pt x="997" y="1407"/>
                </a:cubicBezTo>
                <a:cubicBezTo>
                  <a:pt x="1014" y="1411"/>
                  <a:pt x="1014" y="1411"/>
                  <a:pt x="1014" y="1411"/>
                </a:cubicBezTo>
                <a:cubicBezTo>
                  <a:pt x="1022" y="1411"/>
                  <a:pt x="1022" y="1411"/>
                  <a:pt x="1022" y="1411"/>
                </a:cubicBezTo>
                <a:cubicBezTo>
                  <a:pt x="1038" y="1393"/>
                  <a:pt x="1038" y="1393"/>
                  <a:pt x="1038" y="1393"/>
                </a:cubicBezTo>
                <a:cubicBezTo>
                  <a:pt x="1039" y="1393"/>
                  <a:pt x="1039" y="1393"/>
                  <a:pt x="1039" y="1393"/>
                </a:cubicBezTo>
                <a:cubicBezTo>
                  <a:pt x="1040" y="1392"/>
                  <a:pt x="1040" y="1392"/>
                  <a:pt x="1040" y="1392"/>
                </a:cubicBezTo>
                <a:cubicBezTo>
                  <a:pt x="1041" y="1392"/>
                  <a:pt x="1041" y="1392"/>
                  <a:pt x="1041" y="1392"/>
                </a:cubicBezTo>
                <a:cubicBezTo>
                  <a:pt x="1062" y="1388"/>
                  <a:pt x="1062" y="1388"/>
                  <a:pt x="1062" y="1388"/>
                </a:cubicBezTo>
                <a:cubicBezTo>
                  <a:pt x="1080" y="1371"/>
                  <a:pt x="1080" y="1371"/>
                  <a:pt x="1080" y="1371"/>
                </a:cubicBezTo>
                <a:cubicBezTo>
                  <a:pt x="1090" y="1357"/>
                  <a:pt x="1090" y="1357"/>
                  <a:pt x="1090" y="1357"/>
                </a:cubicBezTo>
                <a:cubicBezTo>
                  <a:pt x="1090" y="1340"/>
                  <a:pt x="1090" y="1340"/>
                  <a:pt x="1090" y="1340"/>
                </a:cubicBezTo>
                <a:cubicBezTo>
                  <a:pt x="1090" y="1334"/>
                  <a:pt x="1093" y="1329"/>
                  <a:pt x="1099" y="1326"/>
                </a:cubicBezTo>
                <a:cubicBezTo>
                  <a:pt x="1099" y="1326"/>
                  <a:pt x="1099" y="1326"/>
                  <a:pt x="1099" y="1326"/>
                </a:cubicBezTo>
                <a:cubicBezTo>
                  <a:pt x="1101" y="1326"/>
                  <a:pt x="1101" y="1326"/>
                  <a:pt x="1101" y="1326"/>
                </a:cubicBezTo>
                <a:cubicBezTo>
                  <a:pt x="1102" y="1326"/>
                  <a:pt x="1102" y="1326"/>
                  <a:pt x="1102" y="1326"/>
                </a:cubicBezTo>
                <a:cubicBezTo>
                  <a:pt x="1122" y="1328"/>
                  <a:pt x="1122" y="1328"/>
                  <a:pt x="1122" y="1328"/>
                </a:cubicBezTo>
                <a:cubicBezTo>
                  <a:pt x="1131" y="1323"/>
                  <a:pt x="1131" y="1323"/>
                  <a:pt x="1131" y="1323"/>
                </a:cubicBezTo>
                <a:cubicBezTo>
                  <a:pt x="1134" y="1308"/>
                  <a:pt x="1134" y="1308"/>
                  <a:pt x="1134" y="1308"/>
                </a:cubicBezTo>
                <a:cubicBezTo>
                  <a:pt x="1155" y="1302"/>
                  <a:pt x="1155" y="1302"/>
                  <a:pt x="1155" y="1302"/>
                </a:cubicBezTo>
                <a:cubicBezTo>
                  <a:pt x="1156" y="1302"/>
                  <a:pt x="1156" y="1302"/>
                  <a:pt x="1156" y="1302"/>
                </a:cubicBezTo>
                <a:cubicBezTo>
                  <a:pt x="1157" y="1302"/>
                  <a:pt x="1157" y="1302"/>
                  <a:pt x="1157" y="1302"/>
                </a:cubicBezTo>
                <a:cubicBezTo>
                  <a:pt x="1157" y="1302"/>
                  <a:pt x="1157" y="1302"/>
                  <a:pt x="1157" y="1302"/>
                </a:cubicBezTo>
                <a:cubicBezTo>
                  <a:pt x="1184" y="1305"/>
                  <a:pt x="1184" y="1305"/>
                  <a:pt x="1184" y="1305"/>
                </a:cubicBezTo>
                <a:cubicBezTo>
                  <a:pt x="1205" y="1300"/>
                  <a:pt x="1205" y="1300"/>
                  <a:pt x="1205" y="1300"/>
                </a:cubicBezTo>
                <a:cubicBezTo>
                  <a:pt x="1217" y="1287"/>
                  <a:pt x="1217" y="1287"/>
                  <a:pt x="1217" y="1287"/>
                </a:cubicBezTo>
                <a:cubicBezTo>
                  <a:pt x="1226" y="1270"/>
                  <a:pt x="1226" y="1270"/>
                  <a:pt x="1226" y="1270"/>
                </a:cubicBezTo>
                <a:cubicBezTo>
                  <a:pt x="1210" y="1253"/>
                  <a:pt x="1210" y="1253"/>
                  <a:pt x="1210" y="1253"/>
                </a:cubicBezTo>
                <a:cubicBezTo>
                  <a:pt x="1210" y="1252"/>
                  <a:pt x="1210" y="1252"/>
                  <a:pt x="1210" y="1252"/>
                </a:cubicBezTo>
                <a:cubicBezTo>
                  <a:pt x="1210" y="1252"/>
                  <a:pt x="1210" y="1252"/>
                  <a:pt x="1210" y="1252"/>
                </a:cubicBezTo>
                <a:cubicBezTo>
                  <a:pt x="1207" y="1240"/>
                  <a:pt x="1207" y="1240"/>
                  <a:pt x="1207" y="1240"/>
                </a:cubicBezTo>
                <a:cubicBezTo>
                  <a:pt x="1207" y="1240"/>
                  <a:pt x="1207" y="1240"/>
                  <a:pt x="1207" y="1240"/>
                </a:cubicBezTo>
                <a:cubicBezTo>
                  <a:pt x="1203" y="1221"/>
                  <a:pt x="1203" y="1221"/>
                  <a:pt x="1203" y="1221"/>
                </a:cubicBezTo>
                <a:cubicBezTo>
                  <a:pt x="1203" y="1220"/>
                  <a:pt x="1203" y="1220"/>
                  <a:pt x="1203" y="1220"/>
                </a:cubicBezTo>
                <a:cubicBezTo>
                  <a:pt x="1212" y="1203"/>
                  <a:pt x="1212" y="1203"/>
                  <a:pt x="1212" y="1203"/>
                </a:cubicBezTo>
                <a:cubicBezTo>
                  <a:pt x="1212" y="1198"/>
                  <a:pt x="1215" y="1190"/>
                  <a:pt x="1224" y="1182"/>
                </a:cubicBezTo>
                <a:cubicBezTo>
                  <a:pt x="1235" y="1159"/>
                  <a:pt x="1235" y="1159"/>
                  <a:pt x="1235" y="1159"/>
                </a:cubicBezTo>
                <a:cubicBezTo>
                  <a:pt x="1235" y="1157"/>
                  <a:pt x="1235" y="1157"/>
                  <a:pt x="1235" y="1157"/>
                </a:cubicBezTo>
                <a:cubicBezTo>
                  <a:pt x="1236" y="1157"/>
                  <a:pt x="1236" y="1157"/>
                  <a:pt x="1236" y="1157"/>
                </a:cubicBezTo>
                <a:cubicBezTo>
                  <a:pt x="1247" y="1141"/>
                  <a:pt x="1247" y="1141"/>
                  <a:pt x="1247" y="1141"/>
                </a:cubicBezTo>
                <a:cubicBezTo>
                  <a:pt x="1263" y="1109"/>
                  <a:pt x="1263" y="1109"/>
                  <a:pt x="1263" y="1109"/>
                </a:cubicBezTo>
                <a:cubicBezTo>
                  <a:pt x="1278" y="1130"/>
                  <a:pt x="1278" y="1130"/>
                  <a:pt x="1278" y="1130"/>
                </a:cubicBezTo>
                <a:cubicBezTo>
                  <a:pt x="1279" y="1131"/>
                  <a:pt x="1279" y="1131"/>
                  <a:pt x="1279" y="1131"/>
                </a:cubicBezTo>
                <a:cubicBezTo>
                  <a:pt x="1279" y="1132"/>
                  <a:pt x="1279" y="1132"/>
                  <a:pt x="1279" y="1132"/>
                </a:cubicBezTo>
                <a:cubicBezTo>
                  <a:pt x="1284" y="1153"/>
                  <a:pt x="1284" y="1153"/>
                  <a:pt x="1284" y="1153"/>
                </a:cubicBezTo>
                <a:cubicBezTo>
                  <a:pt x="1284" y="1154"/>
                  <a:pt x="1284" y="1154"/>
                  <a:pt x="1284" y="1154"/>
                </a:cubicBezTo>
                <a:cubicBezTo>
                  <a:pt x="1287" y="1175"/>
                  <a:pt x="1287" y="1175"/>
                  <a:pt x="1287" y="1175"/>
                </a:cubicBezTo>
                <a:cubicBezTo>
                  <a:pt x="1302" y="1182"/>
                  <a:pt x="1302" y="1182"/>
                  <a:pt x="1302" y="1182"/>
                </a:cubicBezTo>
                <a:cubicBezTo>
                  <a:pt x="1303" y="1182"/>
                  <a:pt x="1303" y="1182"/>
                  <a:pt x="1303" y="1182"/>
                </a:cubicBezTo>
                <a:cubicBezTo>
                  <a:pt x="1303" y="1182"/>
                  <a:pt x="1303" y="1182"/>
                  <a:pt x="1303" y="1182"/>
                </a:cubicBezTo>
                <a:cubicBezTo>
                  <a:pt x="1303" y="1182"/>
                  <a:pt x="1303" y="1182"/>
                  <a:pt x="1303" y="1182"/>
                </a:cubicBezTo>
                <a:cubicBezTo>
                  <a:pt x="1307" y="1184"/>
                  <a:pt x="1307" y="1184"/>
                  <a:pt x="1307" y="1184"/>
                </a:cubicBezTo>
                <a:cubicBezTo>
                  <a:pt x="1308" y="1183"/>
                  <a:pt x="1308" y="1183"/>
                  <a:pt x="1308" y="1183"/>
                </a:cubicBezTo>
                <a:cubicBezTo>
                  <a:pt x="1321" y="1161"/>
                  <a:pt x="1321" y="1161"/>
                  <a:pt x="1321" y="1161"/>
                </a:cubicBezTo>
                <a:cubicBezTo>
                  <a:pt x="1328" y="1140"/>
                  <a:pt x="1328" y="1140"/>
                  <a:pt x="1328" y="1140"/>
                </a:cubicBezTo>
                <a:cubicBezTo>
                  <a:pt x="1331" y="1141"/>
                  <a:pt x="1331" y="1141"/>
                  <a:pt x="1331" y="1141"/>
                </a:cubicBezTo>
                <a:cubicBezTo>
                  <a:pt x="1335" y="1142"/>
                  <a:pt x="1335" y="1142"/>
                  <a:pt x="1335" y="1142"/>
                </a:cubicBezTo>
                <a:cubicBezTo>
                  <a:pt x="1365" y="1152"/>
                  <a:pt x="1365" y="1152"/>
                  <a:pt x="1365" y="1152"/>
                </a:cubicBezTo>
                <a:cubicBezTo>
                  <a:pt x="1380" y="1141"/>
                  <a:pt x="1380" y="1141"/>
                  <a:pt x="1380" y="1141"/>
                </a:cubicBezTo>
                <a:cubicBezTo>
                  <a:pt x="1381" y="1140"/>
                  <a:pt x="1381" y="1140"/>
                  <a:pt x="1381" y="1140"/>
                </a:cubicBezTo>
                <a:cubicBezTo>
                  <a:pt x="1383" y="1140"/>
                  <a:pt x="1383" y="1140"/>
                  <a:pt x="1383" y="1140"/>
                </a:cubicBezTo>
                <a:cubicBezTo>
                  <a:pt x="1398" y="1138"/>
                  <a:pt x="1398" y="1138"/>
                  <a:pt x="1398" y="1138"/>
                </a:cubicBezTo>
                <a:cubicBezTo>
                  <a:pt x="1408" y="1121"/>
                  <a:pt x="1408" y="1121"/>
                  <a:pt x="1408" y="1121"/>
                </a:cubicBezTo>
                <a:cubicBezTo>
                  <a:pt x="1408" y="1098"/>
                  <a:pt x="1408" y="1098"/>
                  <a:pt x="1408" y="1098"/>
                </a:cubicBezTo>
                <a:cubicBezTo>
                  <a:pt x="1416" y="1065"/>
                  <a:pt x="1416" y="1065"/>
                  <a:pt x="1416" y="1065"/>
                </a:cubicBezTo>
                <a:cubicBezTo>
                  <a:pt x="1418" y="1066"/>
                  <a:pt x="1418" y="1066"/>
                  <a:pt x="1418" y="1066"/>
                </a:cubicBezTo>
                <a:cubicBezTo>
                  <a:pt x="1421" y="1066"/>
                  <a:pt x="1421" y="1066"/>
                  <a:pt x="1421" y="1066"/>
                </a:cubicBezTo>
                <a:cubicBezTo>
                  <a:pt x="1444" y="1071"/>
                  <a:pt x="1444" y="1071"/>
                  <a:pt x="1444" y="1071"/>
                </a:cubicBezTo>
                <a:cubicBezTo>
                  <a:pt x="1455" y="1052"/>
                  <a:pt x="1455" y="1052"/>
                  <a:pt x="1455" y="1052"/>
                </a:cubicBezTo>
                <a:cubicBezTo>
                  <a:pt x="1456" y="1052"/>
                  <a:pt x="1456" y="1052"/>
                  <a:pt x="1456" y="1052"/>
                </a:cubicBezTo>
                <a:cubicBezTo>
                  <a:pt x="1458" y="1052"/>
                  <a:pt x="1458" y="1052"/>
                  <a:pt x="1458" y="1052"/>
                </a:cubicBezTo>
                <a:cubicBezTo>
                  <a:pt x="1479" y="1050"/>
                  <a:pt x="1479" y="1050"/>
                  <a:pt x="1479" y="1050"/>
                </a:cubicBezTo>
                <a:cubicBezTo>
                  <a:pt x="1482" y="1050"/>
                  <a:pt x="1482" y="1050"/>
                  <a:pt x="1482" y="1050"/>
                </a:cubicBezTo>
                <a:cubicBezTo>
                  <a:pt x="1482" y="1051"/>
                  <a:pt x="1482" y="1051"/>
                  <a:pt x="1482" y="1051"/>
                </a:cubicBezTo>
                <a:cubicBezTo>
                  <a:pt x="1484" y="1052"/>
                  <a:pt x="1484" y="1052"/>
                  <a:pt x="1484" y="1052"/>
                </a:cubicBezTo>
                <a:cubicBezTo>
                  <a:pt x="1495" y="1067"/>
                  <a:pt x="1495" y="1067"/>
                  <a:pt x="1495" y="1067"/>
                </a:cubicBezTo>
                <a:cubicBezTo>
                  <a:pt x="1495" y="1068"/>
                  <a:pt x="1495" y="1068"/>
                  <a:pt x="1495" y="1068"/>
                </a:cubicBezTo>
                <a:cubicBezTo>
                  <a:pt x="1496" y="1069"/>
                  <a:pt x="1496" y="1069"/>
                  <a:pt x="1496" y="1069"/>
                </a:cubicBezTo>
                <a:cubicBezTo>
                  <a:pt x="1496" y="1071"/>
                  <a:pt x="1496" y="1071"/>
                  <a:pt x="1496" y="1071"/>
                </a:cubicBezTo>
                <a:cubicBezTo>
                  <a:pt x="1498" y="1092"/>
                  <a:pt x="1498" y="1092"/>
                  <a:pt x="1498" y="1092"/>
                </a:cubicBezTo>
                <a:cubicBezTo>
                  <a:pt x="1509" y="1102"/>
                  <a:pt x="1509" y="1102"/>
                  <a:pt x="1509" y="1102"/>
                </a:cubicBezTo>
                <a:cubicBezTo>
                  <a:pt x="1524" y="1088"/>
                  <a:pt x="1524" y="1088"/>
                  <a:pt x="1524" y="1088"/>
                </a:cubicBezTo>
                <a:cubicBezTo>
                  <a:pt x="1527" y="1092"/>
                  <a:pt x="1527" y="1092"/>
                  <a:pt x="1527" y="1092"/>
                </a:cubicBezTo>
                <a:cubicBezTo>
                  <a:pt x="1532" y="1097"/>
                  <a:pt x="1534" y="1103"/>
                  <a:pt x="1534" y="1109"/>
                </a:cubicBezTo>
                <a:cubicBezTo>
                  <a:pt x="1534" y="1128"/>
                  <a:pt x="1534" y="1128"/>
                  <a:pt x="1534" y="1128"/>
                </a:cubicBezTo>
                <a:cubicBezTo>
                  <a:pt x="1527" y="1147"/>
                  <a:pt x="1527" y="1147"/>
                  <a:pt x="1527" y="1147"/>
                </a:cubicBezTo>
                <a:cubicBezTo>
                  <a:pt x="1532" y="1155"/>
                  <a:pt x="1532" y="1155"/>
                  <a:pt x="1532" y="1155"/>
                </a:cubicBezTo>
                <a:cubicBezTo>
                  <a:pt x="1543" y="1167"/>
                  <a:pt x="1543" y="1167"/>
                  <a:pt x="1543" y="1167"/>
                </a:cubicBezTo>
                <a:cubicBezTo>
                  <a:pt x="1587" y="1173"/>
                  <a:pt x="1587" y="1173"/>
                  <a:pt x="1587" y="1173"/>
                </a:cubicBezTo>
                <a:cubicBezTo>
                  <a:pt x="1588" y="1174"/>
                  <a:pt x="1588" y="1174"/>
                  <a:pt x="1588" y="1174"/>
                </a:cubicBezTo>
                <a:cubicBezTo>
                  <a:pt x="1588" y="1174"/>
                  <a:pt x="1588" y="1174"/>
                  <a:pt x="1588" y="1174"/>
                </a:cubicBezTo>
                <a:cubicBezTo>
                  <a:pt x="1590" y="1175"/>
                  <a:pt x="1590" y="1175"/>
                  <a:pt x="1590" y="1175"/>
                </a:cubicBezTo>
                <a:cubicBezTo>
                  <a:pt x="1590" y="1175"/>
                  <a:pt x="1590" y="1175"/>
                  <a:pt x="1590" y="1175"/>
                </a:cubicBezTo>
                <a:cubicBezTo>
                  <a:pt x="1593" y="1179"/>
                  <a:pt x="1593" y="1179"/>
                  <a:pt x="1593" y="1179"/>
                </a:cubicBezTo>
                <a:cubicBezTo>
                  <a:pt x="1606" y="1161"/>
                  <a:pt x="1606" y="1161"/>
                  <a:pt x="1606" y="1161"/>
                </a:cubicBezTo>
                <a:cubicBezTo>
                  <a:pt x="1607" y="1161"/>
                  <a:pt x="1607" y="1161"/>
                  <a:pt x="1607" y="1161"/>
                </a:cubicBezTo>
                <a:cubicBezTo>
                  <a:pt x="1617" y="1150"/>
                  <a:pt x="1617" y="1150"/>
                  <a:pt x="1617" y="1150"/>
                </a:cubicBezTo>
                <a:cubicBezTo>
                  <a:pt x="1613" y="1134"/>
                  <a:pt x="1613" y="1134"/>
                  <a:pt x="1613" y="1134"/>
                </a:cubicBezTo>
                <a:cubicBezTo>
                  <a:pt x="1602" y="1067"/>
                  <a:pt x="1602" y="1067"/>
                  <a:pt x="1602" y="1067"/>
                </a:cubicBezTo>
                <a:cubicBezTo>
                  <a:pt x="1632" y="1081"/>
                  <a:pt x="1632" y="1081"/>
                  <a:pt x="1632" y="1081"/>
                </a:cubicBezTo>
                <a:cubicBezTo>
                  <a:pt x="1633" y="1081"/>
                  <a:pt x="1633" y="1081"/>
                  <a:pt x="1633" y="1081"/>
                </a:cubicBezTo>
                <a:cubicBezTo>
                  <a:pt x="1634" y="1081"/>
                  <a:pt x="1634" y="1081"/>
                  <a:pt x="1634" y="1081"/>
                </a:cubicBezTo>
                <a:cubicBezTo>
                  <a:pt x="1648" y="1098"/>
                  <a:pt x="1648" y="1098"/>
                  <a:pt x="1648" y="1098"/>
                </a:cubicBezTo>
                <a:cubicBezTo>
                  <a:pt x="1657" y="1107"/>
                  <a:pt x="1657" y="1107"/>
                  <a:pt x="1657" y="1107"/>
                </a:cubicBezTo>
                <a:cubicBezTo>
                  <a:pt x="1669" y="1098"/>
                  <a:pt x="1669" y="1098"/>
                  <a:pt x="1669" y="1098"/>
                </a:cubicBezTo>
                <a:cubicBezTo>
                  <a:pt x="1714" y="1050"/>
                  <a:pt x="1714" y="1050"/>
                  <a:pt x="1714" y="1050"/>
                </a:cubicBezTo>
                <a:cubicBezTo>
                  <a:pt x="1714" y="1050"/>
                  <a:pt x="1714" y="1050"/>
                  <a:pt x="1714" y="1050"/>
                </a:cubicBezTo>
                <a:cubicBezTo>
                  <a:pt x="1715" y="1050"/>
                  <a:pt x="1715" y="1050"/>
                  <a:pt x="1715" y="1050"/>
                </a:cubicBezTo>
                <a:cubicBezTo>
                  <a:pt x="1730" y="1038"/>
                  <a:pt x="1730" y="1038"/>
                  <a:pt x="1730" y="1038"/>
                </a:cubicBezTo>
                <a:cubicBezTo>
                  <a:pt x="1748" y="1013"/>
                  <a:pt x="1748" y="1013"/>
                  <a:pt x="1748" y="1013"/>
                </a:cubicBezTo>
                <a:cubicBezTo>
                  <a:pt x="1749" y="1011"/>
                  <a:pt x="1749" y="1011"/>
                  <a:pt x="1749" y="1011"/>
                </a:cubicBezTo>
                <a:cubicBezTo>
                  <a:pt x="1774" y="1017"/>
                  <a:pt x="1774" y="1017"/>
                  <a:pt x="1774" y="1017"/>
                </a:cubicBezTo>
                <a:cubicBezTo>
                  <a:pt x="1785" y="1017"/>
                  <a:pt x="1785" y="1017"/>
                  <a:pt x="1785" y="1017"/>
                </a:cubicBezTo>
                <a:cubicBezTo>
                  <a:pt x="1785" y="1008"/>
                  <a:pt x="1787" y="1001"/>
                  <a:pt x="1788" y="997"/>
                </a:cubicBezTo>
                <a:cubicBezTo>
                  <a:pt x="1806" y="976"/>
                  <a:pt x="1806" y="976"/>
                  <a:pt x="1806" y="976"/>
                </a:cubicBezTo>
                <a:cubicBezTo>
                  <a:pt x="1812" y="973"/>
                  <a:pt x="1812" y="973"/>
                  <a:pt x="1812" y="973"/>
                </a:cubicBezTo>
                <a:cubicBezTo>
                  <a:pt x="1833" y="980"/>
                  <a:pt x="1833" y="980"/>
                  <a:pt x="1833" y="980"/>
                </a:cubicBezTo>
                <a:cubicBezTo>
                  <a:pt x="1858" y="977"/>
                  <a:pt x="1858" y="977"/>
                  <a:pt x="1858" y="977"/>
                </a:cubicBezTo>
                <a:cubicBezTo>
                  <a:pt x="1875" y="959"/>
                  <a:pt x="1875" y="959"/>
                  <a:pt x="1875" y="959"/>
                </a:cubicBezTo>
                <a:cubicBezTo>
                  <a:pt x="1883" y="943"/>
                  <a:pt x="1883" y="943"/>
                  <a:pt x="1883" y="943"/>
                </a:cubicBezTo>
                <a:cubicBezTo>
                  <a:pt x="1878" y="935"/>
                  <a:pt x="1878" y="935"/>
                  <a:pt x="1878" y="935"/>
                </a:cubicBezTo>
                <a:cubicBezTo>
                  <a:pt x="1863" y="942"/>
                  <a:pt x="1863" y="942"/>
                  <a:pt x="1863" y="942"/>
                </a:cubicBezTo>
                <a:cubicBezTo>
                  <a:pt x="1862" y="941"/>
                  <a:pt x="1862" y="941"/>
                  <a:pt x="1862" y="941"/>
                </a:cubicBezTo>
                <a:cubicBezTo>
                  <a:pt x="1861" y="940"/>
                  <a:pt x="1861" y="940"/>
                  <a:pt x="1861" y="940"/>
                </a:cubicBezTo>
                <a:cubicBezTo>
                  <a:pt x="1842" y="923"/>
                  <a:pt x="1842" y="923"/>
                  <a:pt x="1842" y="923"/>
                </a:cubicBezTo>
                <a:cubicBezTo>
                  <a:pt x="1841" y="922"/>
                  <a:pt x="1841" y="922"/>
                  <a:pt x="1841" y="922"/>
                </a:cubicBezTo>
                <a:cubicBezTo>
                  <a:pt x="1849" y="894"/>
                  <a:pt x="1849" y="894"/>
                  <a:pt x="1849" y="894"/>
                </a:cubicBezTo>
                <a:cubicBezTo>
                  <a:pt x="1851" y="872"/>
                  <a:pt x="1851" y="872"/>
                  <a:pt x="1851" y="872"/>
                </a:cubicBezTo>
                <a:cubicBezTo>
                  <a:pt x="1845" y="855"/>
                  <a:pt x="1845" y="855"/>
                  <a:pt x="1845" y="855"/>
                </a:cubicBezTo>
                <a:cubicBezTo>
                  <a:pt x="1831" y="849"/>
                  <a:pt x="1831" y="849"/>
                  <a:pt x="1831" y="849"/>
                </a:cubicBezTo>
                <a:cubicBezTo>
                  <a:pt x="1831" y="848"/>
                  <a:pt x="1831" y="848"/>
                  <a:pt x="1831" y="848"/>
                </a:cubicBezTo>
                <a:cubicBezTo>
                  <a:pt x="1830" y="847"/>
                  <a:pt x="1830" y="847"/>
                  <a:pt x="1830" y="847"/>
                </a:cubicBezTo>
                <a:cubicBezTo>
                  <a:pt x="1829" y="846"/>
                  <a:pt x="1829" y="846"/>
                  <a:pt x="1829" y="846"/>
                </a:cubicBezTo>
                <a:cubicBezTo>
                  <a:pt x="1816" y="821"/>
                  <a:pt x="1816" y="821"/>
                  <a:pt x="1816" y="821"/>
                </a:cubicBezTo>
                <a:cubicBezTo>
                  <a:pt x="1814" y="818"/>
                  <a:pt x="1814" y="818"/>
                  <a:pt x="1814" y="818"/>
                </a:cubicBezTo>
                <a:cubicBezTo>
                  <a:pt x="1796" y="839"/>
                  <a:pt x="1796" y="839"/>
                  <a:pt x="1796" y="839"/>
                </a:cubicBezTo>
                <a:cubicBezTo>
                  <a:pt x="1778" y="850"/>
                  <a:pt x="1778" y="850"/>
                  <a:pt x="1778" y="850"/>
                </a:cubicBezTo>
                <a:cubicBezTo>
                  <a:pt x="1774" y="852"/>
                  <a:pt x="1774" y="852"/>
                  <a:pt x="1774" y="852"/>
                </a:cubicBezTo>
                <a:cubicBezTo>
                  <a:pt x="1773" y="851"/>
                  <a:pt x="1773" y="851"/>
                  <a:pt x="1773" y="851"/>
                </a:cubicBezTo>
                <a:cubicBezTo>
                  <a:pt x="1772" y="849"/>
                  <a:pt x="1772" y="849"/>
                  <a:pt x="1772" y="849"/>
                </a:cubicBezTo>
                <a:cubicBezTo>
                  <a:pt x="1753" y="831"/>
                  <a:pt x="1753" y="831"/>
                  <a:pt x="1753" y="831"/>
                </a:cubicBezTo>
                <a:cubicBezTo>
                  <a:pt x="1753" y="830"/>
                  <a:pt x="1753" y="830"/>
                  <a:pt x="1753" y="830"/>
                </a:cubicBezTo>
                <a:cubicBezTo>
                  <a:pt x="1739" y="801"/>
                  <a:pt x="1739" y="801"/>
                  <a:pt x="1739" y="801"/>
                </a:cubicBezTo>
                <a:cubicBezTo>
                  <a:pt x="1739" y="800"/>
                  <a:pt x="1739" y="800"/>
                  <a:pt x="1739" y="800"/>
                </a:cubicBezTo>
                <a:cubicBezTo>
                  <a:pt x="1733" y="779"/>
                  <a:pt x="1733" y="779"/>
                  <a:pt x="1733" y="779"/>
                </a:cubicBezTo>
                <a:cubicBezTo>
                  <a:pt x="1733" y="778"/>
                  <a:pt x="1733" y="778"/>
                  <a:pt x="1733" y="778"/>
                </a:cubicBezTo>
                <a:cubicBezTo>
                  <a:pt x="1733" y="778"/>
                  <a:pt x="1733" y="778"/>
                  <a:pt x="1733" y="778"/>
                </a:cubicBezTo>
                <a:cubicBezTo>
                  <a:pt x="1733" y="746"/>
                  <a:pt x="1733" y="746"/>
                  <a:pt x="1733" y="746"/>
                </a:cubicBezTo>
                <a:cubicBezTo>
                  <a:pt x="1730" y="727"/>
                  <a:pt x="1730" y="727"/>
                  <a:pt x="1730" y="727"/>
                </a:cubicBezTo>
                <a:cubicBezTo>
                  <a:pt x="1716" y="722"/>
                  <a:pt x="1716" y="722"/>
                  <a:pt x="1716" y="722"/>
                </a:cubicBezTo>
                <a:cubicBezTo>
                  <a:pt x="1715" y="722"/>
                  <a:pt x="1715" y="722"/>
                  <a:pt x="1715" y="722"/>
                </a:cubicBezTo>
                <a:cubicBezTo>
                  <a:pt x="1715" y="721"/>
                  <a:pt x="1715" y="721"/>
                  <a:pt x="1715" y="721"/>
                </a:cubicBezTo>
                <a:cubicBezTo>
                  <a:pt x="1681" y="694"/>
                  <a:pt x="1681" y="694"/>
                  <a:pt x="1681" y="694"/>
                </a:cubicBezTo>
                <a:cubicBezTo>
                  <a:pt x="1683" y="691"/>
                  <a:pt x="1683" y="691"/>
                  <a:pt x="1683" y="691"/>
                </a:cubicBezTo>
                <a:cubicBezTo>
                  <a:pt x="1699" y="674"/>
                  <a:pt x="1699" y="674"/>
                  <a:pt x="1699" y="674"/>
                </a:cubicBezTo>
                <a:cubicBezTo>
                  <a:pt x="1699" y="673"/>
                  <a:pt x="1699" y="673"/>
                  <a:pt x="1699" y="673"/>
                </a:cubicBezTo>
                <a:cubicBezTo>
                  <a:pt x="1699" y="672"/>
                  <a:pt x="1699" y="672"/>
                  <a:pt x="1699" y="672"/>
                </a:cubicBezTo>
                <a:cubicBezTo>
                  <a:pt x="1701" y="672"/>
                  <a:pt x="1701" y="672"/>
                  <a:pt x="1701" y="672"/>
                </a:cubicBezTo>
                <a:cubicBezTo>
                  <a:pt x="1701" y="672"/>
                  <a:pt x="1701" y="672"/>
                  <a:pt x="1701" y="672"/>
                </a:cubicBezTo>
                <a:cubicBezTo>
                  <a:pt x="1719" y="670"/>
                  <a:pt x="1719" y="670"/>
                  <a:pt x="1719" y="670"/>
                </a:cubicBezTo>
                <a:cubicBezTo>
                  <a:pt x="1720" y="670"/>
                  <a:pt x="1720" y="670"/>
                  <a:pt x="1720" y="670"/>
                </a:cubicBezTo>
                <a:cubicBezTo>
                  <a:pt x="1725" y="670"/>
                  <a:pt x="1730" y="673"/>
                  <a:pt x="1735" y="678"/>
                </a:cubicBezTo>
                <a:cubicBezTo>
                  <a:pt x="1749" y="690"/>
                  <a:pt x="1749" y="690"/>
                  <a:pt x="1749" y="690"/>
                </a:cubicBezTo>
                <a:cubicBezTo>
                  <a:pt x="1765" y="677"/>
                  <a:pt x="1765" y="677"/>
                  <a:pt x="1765" y="677"/>
                </a:cubicBezTo>
                <a:cubicBezTo>
                  <a:pt x="1777" y="661"/>
                  <a:pt x="1777" y="661"/>
                  <a:pt x="1777" y="661"/>
                </a:cubicBezTo>
                <a:cubicBezTo>
                  <a:pt x="1777" y="648"/>
                  <a:pt x="1777" y="648"/>
                  <a:pt x="1777" y="648"/>
                </a:cubicBezTo>
                <a:cubicBezTo>
                  <a:pt x="1773" y="614"/>
                  <a:pt x="1773" y="614"/>
                  <a:pt x="1773" y="614"/>
                </a:cubicBezTo>
                <a:cubicBezTo>
                  <a:pt x="1769" y="600"/>
                  <a:pt x="1769" y="600"/>
                  <a:pt x="1769" y="600"/>
                </a:cubicBezTo>
                <a:cubicBezTo>
                  <a:pt x="1746" y="596"/>
                  <a:pt x="1746" y="596"/>
                  <a:pt x="1746" y="596"/>
                </a:cubicBezTo>
                <a:cubicBezTo>
                  <a:pt x="1746" y="582"/>
                  <a:pt x="1746" y="582"/>
                  <a:pt x="1746" y="582"/>
                </a:cubicBezTo>
                <a:cubicBezTo>
                  <a:pt x="1725" y="556"/>
                  <a:pt x="1725" y="556"/>
                  <a:pt x="1725" y="556"/>
                </a:cubicBezTo>
                <a:cubicBezTo>
                  <a:pt x="1724" y="555"/>
                  <a:pt x="1724" y="555"/>
                  <a:pt x="1724" y="555"/>
                </a:cubicBezTo>
                <a:cubicBezTo>
                  <a:pt x="1714" y="536"/>
                  <a:pt x="1714" y="536"/>
                  <a:pt x="1714" y="536"/>
                </a:cubicBezTo>
                <a:cubicBezTo>
                  <a:pt x="1711" y="534"/>
                  <a:pt x="1711" y="534"/>
                  <a:pt x="1711" y="534"/>
                </a:cubicBezTo>
                <a:cubicBezTo>
                  <a:pt x="1711" y="532"/>
                  <a:pt x="1711" y="532"/>
                  <a:pt x="1711" y="532"/>
                </a:cubicBezTo>
                <a:cubicBezTo>
                  <a:pt x="1711" y="532"/>
                  <a:pt x="1711" y="532"/>
                  <a:pt x="1711" y="532"/>
                </a:cubicBezTo>
                <a:cubicBezTo>
                  <a:pt x="1735" y="501"/>
                  <a:pt x="1735" y="501"/>
                  <a:pt x="1735" y="501"/>
                </a:cubicBezTo>
                <a:cubicBezTo>
                  <a:pt x="1735" y="500"/>
                  <a:pt x="1735" y="500"/>
                  <a:pt x="1735" y="500"/>
                </a:cubicBezTo>
                <a:cubicBezTo>
                  <a:pt x="1736" y="499"/>
                  <a:pt x="1736" y="499"/>
                  <a:pt x="1736" y="499"/>
                </a:cubicBezTo>
                <a:cubicBezTo>
                  <a:pt x="1736" y="498"/>
                  <a:pt x="1736" y="498"/>
                  <a:pt x="1736" y="498"/>
                </a:cubicBezTo>
                <a:cubicBezTo>
                  <a:pt x="1738" y="498"/>
                  <a:pt x="1738" y="498"/>
                  <a:pt x="1738" y="498"/>
                </a:cubicBezTo>
                <a:cubicBezTo>
                  <a:pt x="1747" y="497"/>
                  <a:pt x="1747" y="497"/>
                  <a:pt x="1747" y="497"/>
                </a:cubicBezTo>
                <a:cubicBezTo>
                  <a:pt x="1759" y="487"/>
                  <a:pt x="1759" y="487"/>
                  <a:pt x="1759" y="487"/>
                </a:cubicBezTo>
                <a:cubicBezTo>
                  <a:pt x="1773" y="445"/>
                  <a:pt x="1773" y="445"/>
                  <a:pt x="1773" y="445"/>
                </a:cubicBezTo>
                <a:cubicBezTo>
                  <a:pt x="1774" y="445"/>
                  <a:pt x="1774" y="445"/>
                  <a:pt x="1774" y="445"/>
                </a:cubicBezTo>
                <a:cubicBezTo>
                  <a:pt x="1774" y="444"/>
                  <a:pt x="1774" y="444"/>
                  <a:pt x="1774" y="444"/>
                </a:cubicBezTo>
                <a:cubicBezTo>
                  <a:pt x="1791" y="425"/>
                  <a:pt x="1791" y="425"/>
                  <a:pt x="1791" y="425"/>
                </a:cubicBezTo>
                <a:cubicBezTo>
                  <a:pt x="1791" y="424"/>
                  <a:pt x="1791" y="424"/>
                  <a:pt x="1791" y="424"/>
                </a:cubicBezTo>
                <a:cubicBezTo>
                  <a:pt x="1792" y="424"/>
                  <a:pt x="1792" y="424"/>
                  <a:pt x="1792" y="424"/>
                </a:cubicBezTo>
                <a:cubicBezTo>
                  <a:pt x="1793" y="424"/>
                  <a:pt x="1793" y="424"/>
                  <a:pt x="1793" y="424"/>
                </a:cubicBezTo>
                <a:cubicBezTo>
                  <a:pt x="1812" y="419"/>
                  <a:pt x="1812" y="419"/>
                  <a:pt x="1812" y="419"/>
                </a:cubicBezTo>
                <a:cubicBezTo>
                  <a:pt x="1812" y="421"/>
                  <a:pt x="1812" y="421"/>
                  <a:pt x="1812" y="421"/>
                </a:cubicBezTo>
                <a:cubicBezTo>
                  <a:pt x="1824" y="431"/>
                  <a:pt x="1824" y="431"/>
                  <a:pt x="1824" y="431"/>
                </a:cubicBezTo>
                <a:cubicBezTo>
                  <a:pt x="1829" y="432"/>
                  <a:pt x="1829" y="432"/>
                  <a:pt x="1829" y="432"/>
                </a:cubicBezTo>
                <a:cubicBezTo>
                  <a:pt x="1836" y="400"/>
                  <a:pt x="1836" y="400"/>
                  <a:pt x="1836" y="400"/>
                </a:cubicBezTo>
                <a:cubicBezTo>
                  <a:pt x="1829" y="376"/>
                  <a:pt x="1829" y="376"/>
                  <a:pt x="1829" y="376"/>
                </a:cubicBezTo>
                <a:cubicBezTo>
                  <a:pt x="1827" y="375"/>
                  <a:pt x="1827" y="375"/>
                  <a:pt x="1827" y="375"/>
                </a:cubicBezTo>
                <a:cubicBezTo>
                  <a:pt x="1827" y="373"/>
                  <a:pt x="1827" y="373"/>
                  <a:pt x="1827" y="373"/>
                </a:cubicBezTo>
                <a:cubicBezTo>
                  <a:pt x="1831" y="347"/>
                  <a:pt x="1831" y="347"/>
                  <a:pt x="1831" y="347"/>
                </a:cubicBezTo>
                <a:cubicBezTo>
                  <a:pt x="1831" y="345"/>
                  <a:pt x="1831" y="345"/>
                  <a:pt x="1831" y="345"/>
                </a:cubicBezTo>
                <a:cubicBezTo>
                  <a:pt x="1843" y="331"/>
                  <a:pt x="1843" y="331"/>
                  <a:pt x="1843" y="331"/>
                </a:cubicBezTo>
                <a:cubicBezTo>
                  <a:pt x="1852" y="316"/>
                  <a:pt x="1852" y="316"/>
                  <a:pt x="1852" y="316"/>
                </a:cubicBezTo>
                <a:cubicBezTo>
                  <a:pt x="1853" y="304"/>
                  <a:pt x="1853" y="304"/>
                  <a:pt x="1853" y="304"/>
                </a:cubicBezTo>
                <a:cubicBezTo>
                  <a:pt x="1853" y="297"/>
                  <a:pt x="1850" y="287"/>
                  <a:pt x="1843" y="271"/>
                </a:cubicBezTo>
                <a:cubicBezTo>
                  <a:pt x="1843" y="271"/>
                  <a:pt x="1843" y="271"/>
                  <a:pt x="1843" y="271"/>
                </a:cubicBezTo>
                <a:cubicBezTo>
                  <a:pt x="1843" y="271"/>
                  <a:pt x="1843" y="271"/>
                  <a:pt x="1843" y="271"/>
                </a:cubicBezTo>
                <a:cubicBezTo>
                  <a:pt x="1843" y="246"/>
                  <a:pt x="1843" y="246"/>
                  <a:pt x="1843" y="246"/>
                </a:cubicBezTo>
                <a:cubicBezTo>
                  <a:pt x="1843" y="245"/>
                  <a:pt x="1843" y="245"/>
                  <a:pt x="1843" y="245"/>
                </a:cubicBezTo>
                <a:cubicBezTo>
                  <a:pt x="1849" y="222"/>
                  <a:pt x="1849" y="222"/>
                  <a:pt x="1849" y="222"/>
                </a:cubicBezTo>
                <a:cubicBezTo>
                  <a:pt x="1844" y="213"/>
                  <a:pt x="1841" y="205"/>
                  <a:pt x="1841" y="200"/>
                </a:cubicBezTo>
                <a:lnTo>
                  <a:pt x="1845" y="171"/>
                </a:lnTo>
              </a:path>
            </a:pathLst>
          </a:custGeom>
          <a:noFill/>
          <a:ln w="9525" cap="flat" cmpd="sng">
            <a:solidFill>
              <a:schemeClr val="dk1">
                <a:alpha val="100000"/>
              </a:schemeClr>
            </a:solidFill>
            <a:prstDash val="solid"/>
            <a:miter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9198" name="任意多边形 1049197"/>
          <p:cNvSpPr/>
          <p:nvPr/>
        </p:nvSpPr>
        <p:spPr bwMode="auto">
          <a:xfrm>
            <a:off x="2659062" y="3449637"/>
            <a:ext cx="1392237" cy="1171575"/>
          </a:xfrm>
          <a:custGeom>
            <a:avLst/>
            <a:gdLst/>
            <a:ahLst/>
            <a:cxnLst/>
            <a:rect l="0" t="0" r="0" b="0"/>
            <a:pathLst>
              <a:path w="1203" h="1018">
                <a:moveTo>
                  <a:pt x="715" y="368"/>
                </a:moveTo>
                <a:cubicBezTo>
                  <a:pt x="698" y="368"/>
                  <a:pt x="698" y="368"/>
                  <a:pt x="698" y="368"/>
                </a:cubicBezTo>
                <a:cubicBezTo>
                  <a:pt x="692" y="380"/>
                  <a:pt x="692" y="380"/>
                  <a:pt x="692" y="380"/>
                </a:cubicBezTo>
                <a:cubicBezTo>
                  <a:pt x="702" y="389"/>
                  <a:pt x="702" y="389"/>
                  <a:pt x="702" y="389"/>
                </a:cubicBezTo>
                <a:cubicBezTo>
                  <a:pt x="702" y="390"/>
                  <a:pt x="702" y="390"/>
                  <a:pt x="702" y="390"/>
                </a:cubicBezTo>
                <a:cubicBezTo>
                  <a:pt x="702" y="391"/>
                  <a:pt x="702" y="391"/>
                  <a:pt x="702" y="391"/>
                </a:cubicBezTo>
                <a:cubicBezTo>
                  <a:pt x="706" y="405"/>
                  <a:pt x="706" y="405"/>
                  <a:pt x="706" y="405"/>
                </a:cubicBezTo>
                <a:cubicBezTo>
                  <a:pt x="707" y="406"/>
                  <a:pt x="707" y="406"/>
                  <a:pt x="707" y="406"/>
                </a:cubicBezTo>
                <a:cubicBezTo>
                  <a:pt x="707" y="409"/>
                  <a:pt x="707" y="409"/>
                  <a:pt x="707" y="409"/>
                </a:cubicBezTo>
                <a:cubicBezTo>
                  <a:pt x="705" y="410"/>
                  <a:pt x="705" y="410"/>
                  <a:pt x="705" y="410"/>
                </a:cubicBezTo>
                <a:cubicBezTo>
                  <a:pt x="682" y="422"/>
                  <a:pt x="682" y="422"/>
                  <a:pt x="682" y="422"/>
                </a:cubicBezTo>
                <a:cubicBezTo>
                  <a:pt x="681" y="423"/>
                  <a:pt x="681" y="423"/>
                  <a:pt x="681" y="423"/>
                </a:cubicBezTo>
                <a:cubicBezTo>
                  <a:pt x="681" y="423"/>
                  <a:pt x="681" y="423"/>
                  <a:pt x="681" y="423"/>
                </a:cubicBezTo>
                <a:cubicBezTo>
                  <a:pt x="680" y="423"/>
                  <a:pt x="680" y="423"/>
                  <a:pt x="680" y="423"/>
                </a:cubicBezTo>
                <a:cubicBezTo>
                  <a:pt x="679" y="423"/>
                  <a:pt x="679" y="423"/>
                  <a:pt x="679" y="423"/>
                </a:cubicBezTo>
                <a:cubicBezTo>
                  <a:pt x="661" y="421"/>
                  <a:pt x="651" y="416"/>
                  <a:pt x="648" y="408"/>
                </a:cubicBezTo>
                <a:cubicBezTo>
                  <a:pt x="642" y="396"/>
                  <a:pt x="642" y="396"/>
                  <a:pt x="642" y="396"/>
                </a:cubicBezTo>
                <a:cubicBezTo>
                  <a:pt x="610" y="389"/>
                  <a:pt x="610" y="389"/>
                  <a:pt x="610" y="389"/>
                </a:cubicBezTo>
                <a:cubicBezTo>
                  <a:pt x="602" y="349"/>
                  <a:pt x="602" y="349"/>
                  <a:pt x="602" y="349"/>
                </a:cubicBezTo>
                <a:cubicBezTo>
                  <a:pt x="595" y="348"/>
                  <a:pt x="590" y="345"/>
                  <a:pt x="587" y="341"/>
                </a:cubicBezTo>
                <a:cubicBezTo>
                  <a:pt x="586" y="339"/>
                  <a:pt x="586" y="339"/>
                  <a:pt x="586" y="339"/>
                </a:cubicBezTo>
                <a:cubicBezTo>
                  <a:pt x="581" y="331"/>
                  <a:pt x="576" y="327"/>
                  <a:pt x="570" y="326"/>
                </a:cubicBezTo>
                <a:cubicBezTo>
                  <a:pt x="562" y="323"/>
                  <a:pt x="554" y="316"/>
                  <a:pt x="548" y="307"/>
                </a:cubicBezTo>
                <a:cubicBezTo>
                  <a:pt x="535" y="300"/>
                  <a:pt x="535" y="300"/>
                  <a:pt x="535" y="300"/>
                </a:cubicBezTo>
                <a:cubicBezTo>
                  <a:pt x="534" y="300"/>
                  <a:pt x="534" y="300"/>
                  <a:pt x="534" y="300"/>
                </a:cubicBezTo>
                <a:cubicBezTo>
                  <a:pt x="534" y="300"/>
                  <a:pt x="534" y="300"/>
                  <a:pt x="534" y="300"/>
                </a:cubicBezTo>
                <a:cubicBezTo>
                  <a:pt x="534" y="300"/>
                  <a:pt x="534" y="300"/>
                  <a:pt x="534" y="300"/>
                </a:cubicBezTo>
                <a:cubicBezTo>
                  <a:pt x="517" y="283"/>
                  <a:pt x="517" y="283"/>
                  <a:pt x="517" y="283"/>
                </a:cubicBezTo>
                <a:cubicBezTo>
                  <a:pt x="517" y="283"/>
                  <a:pt x="517" y="283"/>
                  <a:pt x="517" y="283"/>
                </a:cubicBezTo>
                <a:cubicBezTo>
                  <a:pt x="513" y="268"/>
                  <a:pt x="513" y="268"/>
                  <a:pt x="513" y="268"/>
                </a:cubicBezTo>
                <a:cubicBezTo>
                  <a:pt x="513" y="267"/>
                  <a:pt x="513" y="267"/>
                  <a:pt x="513" y="267"/>
                </a:cubicBezTo>
                <a:cubicBezTo>
                  <a:pt x="547" y="220"/>
                  <a:pt x="547" y="220"/>
                  <a:pt x="547" y="220"/>
                </a:cubicBezTo>
                <a:cubicBezTo>
                  <a:pt x="548" y="217"/>
                  <a:pt x="549" y="215"/>
                  <a:pt x="548" y="214"/>
                </a:cubicBezTo>
                <a:cubicBezTo>
                  <a:pt x="542" y="199"/>
                  <a:pt x="542" y="199"/>
                  <a:pt x="542" y="199"/>
                </a:cubicBezTo>
                <a:cubicBezTo>
                  <a:pt x="524" y="207"/>
                  <a:pt x="524" y="207"/>
                  <a:pt x="524" y="207"/>
                </a:cubicBezTo>
                <a:cubicBezTo>
                  <a:pt x="523" y="207"/>
                  <a:pt x="523" y="207"/>
                  <a:pt x="523" y="207"/>
                </a:cubicBezTo>
                <a:cubicBezTo>
                  <a:pt x="523" y="208"/>
                  <a:pt x="523" y="208"/>
                  <a:pt x="523" y="208"/>
                </a:cubicBezTo>
                <a:cubicBezTo>
                  <a:pt x="522" y="208"/>
                  <a:pt x="522" y="208"/>
                  <a:pt x="522" y="208"/>
                </a:cubicBezTo>
                <a:cubicBezTo>
                  <a:pt x="475" y="211"/>
                  <a:pt x="475" y="211"/>
                  <a:pt x="475" y="211"/>
                </a:cubicBezTo>
                <a:cubicBezTo>
                  <a:pt x="457" y="215"/>
                  <a:pt x="457" y="215"/>
                  <a:pt x="457" y="215"/>
                </a:cubicBezTo>
                <a:cubicBezTo>
                  <a:pt x="451" y="221"/>
                  <a:pt x="451" y="221"/>
                  <a:pt x="451" y="221"/>
                </a:cubicBezTo>
                <a:cubicBezTo>
                  <a:pt x="448" y="228"/>
                  <a:pt x="448" y="228"/>
                  <a:pt x="448" y="228"/>
                </a:cubicBezTo>
                <a:cubicBezTo>
                  <a:pt x="443" y="233"/>
                  <a:pt x="437" y="236"/>
                  <a:pt x="428" y="234"/>
                </a:cubicBezTo>
                <a:cubicBezTo>
                  <a:pt x="428" y="234"/>
                  <a:pt x="428" y="234"/>
                  <a:pt x="428" y="234"/>
                </a:cubicBezTo>
                <a:cubicBezTo>
                  <a:pt x="427" y="233"/>
                  <a:pt x="427" y="233"/>
                  <a:pt x="427" y="233"/>
                </a:cubicBezTo>
                <a:cubicBezTo>
                  <a:pt x="411" y="221"/>
                  <a:pt x="411" y="221"/>
                  <a:pt x="411" y="221"/>
                </a:cubicBezTo>
                <a:cubicBezTo>
                  <a:pt x="410" y="195"/>
                  <a:pt x="410" y="195"/>
                  <a:pt x="410" y="195"/>
                </a:cubicBezTo>
                <a:cubicBezTo>
                  <a:pt x="401" y="189"/>
                  <a:pt x="396" y="182"/>
                  <a:pt x="394" y="177"/>
                </a:cubicBezTo>
                <a:cubicBezTo>
                  <a:pt x="390" y="154"/>
                  <a:pt x="390" y="154"/>
                  <a:pt x="390" y="154"/>
                </a:cubicBezTo>
                <a:cubicBezTo>
                  <a:pt x="379" y="141"/>
                  <a:pt x="379" y="141"/>
                  <a:pt x="379" y="141"/>
                </a:cubicBezTo>
                <a:cubicBezTo>
                  <a:pt x="367" y="132"/>
                  <a:pt x="367" y="132"/>
                  <a:pt x="367" y="132"/>
                </a:cubicBezTo>
                <a:cubicBezTo>
                  <a:pt x="362" y="129"/>
                  <a:pt x="362" y="129"/>
                  <a:pt x="362" y="129"/>
                </a:cubicBezTo>
                <a:cubicBezTo>
                  <a:pt x="381" y="104"/>
                  <a:pt x="381" y="104"/>
                  <a:pt x="381" y="104"/>
                </a:cubicBezTo>
                <a:cubicBezTo>
                  <a:pt x="385" y="91"/>
                  <a:pt x="385" y="91"/>
                  <a:pt x="385" y="91"/>
                </a:cubicBezTo>
                <a:cubicBezTo>
                  <a:pt x="364" y="64"/>
                  <a:pt x="364" y="64"/>
                  <a:pt x="364" y="64"/>
                </a:cubicBezTo>
                <a:cubicBezTo>
                  <a:pt x="363" y="64"/>
                  <a:pt x="363" y="64"/>
                  <a:pt x="363" y="64"/>
                </a:cubicBezTo>
                <a:cubicBezTo>
                  <a:pt x="363" y="63"/>
                  <a:pt x="363" y="63"/>
                  <a:pt x="363" y="63"/>
                </a:cubicBezTo>
                <a:cubicBezTo>
                  <a:pt x="354" y="42"/>
                  <a:pt x="354" y="42"/>
                  <a:pt x="354" y="42"/>
                </a:cubicBezTo>
                <a:cubicBezTo>
                  <a:pt x="354" y="41"/>
                  <a:pt x="354" y="41"/>
                  <a:pt x="354" y="41"/>
                </a:cubicBezTo>
                <a:cubicBezTo>
                  <a:pt x="354" y="41"/>
                  <a:pt x="354" y="41"/>
                  <a:pt x="354" y="41"/>
                </a:cubicBezTo>
                <a:cubicBezTo>
                  <a:pt x="352" y="30"/>
                  <a:pt x="352" y="30"/>
                  <a:pt x="352" y="30"/>
                </a:cubicBezTo>
                <a:cubicBezTo>
                  <a:pt x="338" y="20"/>
                  <a:pt x="338" y="20"/>
                  <a:pt x="338" y="20"/>
                </a:cubicBezTo>
                <a:cubicBezTo>
                  <a:pt x="338" y="19"/>
                  <a:pt x="338" y="19"/>
                  <a:pt x="338" y="19"/>
                </a:cubicBezTo>
                <a:cubicBezTo>
                  <a:pt x="338" y="19"/>
                  <a:pt x="338" y="19"/>
                  <a:pt x="338" y="19"/>
                </a:cubicBezTo>
                <a:cubicBezTo>
                  <a:pt x="338" y="19"/>
                  <a:pt x="338" y="19"/>
                  <a:pt x="338" y="19"/>
                </a:cubicBezTo>
                <a:cubicBezTo>
                  <a:pt x="323" y="3"/>
                  <a:pt x="323" y="3"/>
                  <a:pt x="323" y="3"/>
                </a:cubicBezTo>
                <a:cubicBezTo>
                  <a:pt x="304" y="0"/>
                  <a:pt x="304" y="0"/>
                  <a:pt x="304" y="0"/>
                </a:cubicBezTo>
                <a:cubicBezTo>
                  <a:pt x="283" y="6"/>
                  <a:pt x="283" y="6"/>
                  <a:pt x="283" y="6"/>
                </a:cubicBezTo>
                <a:cubicBezTo>
                  <a:pt x="280" y="10"/>
                  <a:pt x="280" y="10"/>
                  <a:pt x="280" y="10"/>
                </a:cubicBezTo>
                <a:cubicBezTo>
                  <a:pt x="277" y="40"/>
                  <a:pt x="277" y="40"/>
                  <a:pt x="277" y="40"/>
                </a:cubicBezTo>
                <a:cubicBezTo>
                  <a:pt x="277" y="73"/>
                  <a:pt x="277" y="73"/>
                  <a:pt x="277" y="73"/>
                </a:cubicBezTo>
                <a:cubicBezTo>
                  <a:pt x="273" y="74"/>
                  <a:pt x="273" y="74"/>
                  <a:pt x="273" y="74"/>
                </a:cubicBezTo>
                <a:cubicBezTo>
                  <a:pt x="253" y="81"/>
                  <a:pt x="253" y="81"/>
                  <a:pt x="253" y="81"/>
                </a:cubicBezTo>
                <a:cubicBezTo>
                  <a:pt x="253" y="81"/>
                  <a:pt x="253" y="81"/>
                  <a:pt x="253" y="81"/>
                </a:cubicBezTo>
                <a:cubicBezTo>
                  <a:pt x="253" y="82"/>
                  <a:pt x="253" y="82"/>
                  <a:pt x="253" y="82"/>
                </a:cubicBezTo>
                <a:cubicBezTo>
                  <a:pt x="253" y="82"/>
                  <a:pt x="253" y="82"/>
                  <a:pt x="253" y="82"/>
                </a:cubicBezTo>
                <a:cubicBezTo>
                  <a:pt x="234" y="83"/>
                  <a:pt x="234" y="83"/>
                  <a:pt x="234" y="83"/>
                </a:cubicBezTo>
                <a:cubicBezTo>
                  <a:pt x="225" y="88"/>
                  <a:pt x="214" y="94"/>
                  <a:pt x="203" y="98"/>
                </a:cubicBezTo>
                <a:cubicBezTo>
                  <a:pt x="201" y="99"/>
                  <a:pt x="201" y="99"/>
                  <a:pt x="201" y="99"/>
                </a:cubicBezTo>
                <a:cubicBezTo>
                  <a:pt x="201" y="99"/>
                  <a:pt x="201" y="99"/>
                  <a:pt x="201" y="99"/>
                </a:cubicBezTo>
                <a:cubicBezTo>
                  <a:pt x="200" y="99"/>
                  <a:pt x="200" y="99"/>
                  <a:pt x="200" y="99"/>
                </a:cubicBezTo>
                <a:cubicBezTo>
                  <a:pt x="164" y="91"/>
                  <a:pt x="164" y="91"/>
                  <a:pt x="164" y="91"/>
                </a:cubicBezTo>
                <a:cubicBezTo>
                  <a:pt x="149" y="106"/>
                  <a:pt x="149" y="106"/>
                  <a:pt x="149" y="106"/>
                </a:cubicBezTo>
                <a:cubicBezTo>
                  <a:pt x="146" y="111"/>
                  <a:pt x="138" y="115"/>
                  <a:pt x="129" y="117"/>
                </a:cubicBezTo>
                <a:cubicBezTo>
                  <a:pt x="107" y="135"/>
                  <a:pt x="107" y="135"/>
                  <a:pt x="107" y="135"/>
                </a:cubicBezTo>
                <a:cubicBezTo>
                  <a:pt x="95" y="153"/>
                  <a:pt x="95" y="153"/>
                  <a:pt x="95" y="153"/>
                </a:cubicBezTo>
                <a:cubicBezTo>
                  <a:pt x="95" y="154"/>
                  <a:pt x="95" y="154"/>
                  <a:pt x="95" y="154"/>
                </a:cubicBezTo>
                <a:cubicBezTo>
                  <a:pt x="94" y="155"/>
                  <a:pt x="94" y="155"/>
                  <a:pt x="94" y="155"/>
                </a:cubicBezTo>
                <a:cubicBezTo>
                  <a:pt x="88" y="164"/>
                  <a:pt x="82" y="172"/>
                  <a:pt x="78" y="175"/>
                </a:cubicBezTo>
                <a:cubicBezTo>
                  <a:pt x="66" y="191"/>
                  <a:pt x="66" y="191"/>
                  <a:pt x="66" y="191"/>
                </a:cubicBezTo>
                <a:cubicBezTo>
                  <a:pt x="66" y="192"/>
                  <a:pt x="66" y="192"/>
                  <a:pt x="66" y="192"/>
                </a:cubicBezTo>
                <a:cubicBezTo>
                  <a:pt x="65" y="193"/>
                  <a:pt x="65" y="193"/>
                  <a:pt x="65" y="193"/>
                </a:cubicBezTo>
                <a:cubicBezTo>
                  <a:pt x="57" y="198"/>
                  <a:pt x="57" y="198"/>
                  <a:pt x="57" y="198"/>
                </a:cubicBezTo>
                <a:cubicBezTo>
                  <a:pt x="52" y="200"/>
                  <a:pt x="47" y="201"/>
                  <a:pt x="42" y="201"/>
                </a:cubicBezTo>
                <a:cubicBezTo>
                  <a:pt x="16" y="199"/>
                  <a:pt x="16" y="199"/>
                  <a:pt x="16" y="199"/>
                </a:cubicBezTo>
                <a:cubicBezTo>
                  <a:pt x="10" y="209"/>
                  <a:pt x="10" y="209"/>
                  <a:pt x="10" y="209"/>
                </a:cubicBezTo>
                <a:cubicBezTo>
                  <a:pt x="0" y="226"/>
                  <a:pt x="0" y="226"/>
                  <a:pt x="0" y="226"/>
                </a:cubicBezTo>
                <a:cubicBezTo>
                  <a:pt x="4" y="243"/>
                  <a:pt x="4" y="243"/>
                  <a:pt x="4" y="243"/>
                </a:cubicBezTo>
                <a:cubicBezTo>
                  <a:pt x="2" y="284"/>
                  <a:pt x="2" y="284"/>
                  <a:pt x="2" y="284"/>
                </a:cubicBezTo>
                <a:cubicBezTo>
                  <a:pt x="10" y="296"/>
                  <a:pt x="10" y="296"/>
                  <a:pt x="10" y="296"/>
                </a:cubicBezTo>
                <a:cubicBezTo>
                  <a:pt x="10" y="297"/>
                  <a:pt x="10" y="297"/>
                  <a:pt x="10" y="297"/>
                </a:cubicBezTo>
                <a:cubicBezTo>
                  <a:pt x="13" y="307"/>
                  <a:pt x="13" y="307"/>
                  <a:pt x="13" y="307"/>
                </a:cubicBezTo>
                <a:cubicBezTo>
                  <a:pt x="28" y="307"/>
                  <a:pt x="28" y="307"/>
                  <a:pt x="28" y="307"/>
                </a:cubicBezTo>
                <a:cubicBezTo>
                  <a:pt x="53" y="312"/>
                  <a:pt x="53" y="312"/>
                  <a:pt x="53" y="312"/>
                </a:cubicBezTo>
                <a:cubicBezTo>
                  <a:pt x="86" y="314"/>
                  <a:pt x="86" y="314"/>
                  <a:pt x="86" y="314"/>
                </a:cubicBezTo>
                <a:cubicBezTo>
                  <a:pt x="100" y="312"/>
                  <a:pt x="100" y="312"/>
                  <a:pt x="100" y="312"/>
                </a:cubicBezTo>
                <a:cubicBezTo>
                  <a:pt x="103" y="312"/>
                  <a:pt x="103" y="312"/>
                  <a:pt x="103" y="312"/>
                </a:cubicBezTo>
                <a:cubicBezTo>
                  <a:pt x="104" y="312"/>
                  <a:pt x="104" y="312"/>
                  <a:pt x="104" y="312"/>
                </a:cubicBezTo>
                <a:cubicBezTo>
                  <a:pt x="132" y="323"/>
                  <a:pt x="132" y="323"/>
                  <a:pt x="132" y="323"/>
                </a:cubicBezTo>
                <a:cubicBezTo>
                  <a:pt x="132" y="323"/>
                  <a:pt x="132" y="323"/>
                  <a:pt x="132" y="323"/>
                </a:cubicBezTo>
                <a:cubicBezTo>
                  <a:pt x="133" y="323"/>
                  <a:pt x="133" y="323"/>
                  <a:pt x="133" y="323"/>
                </a:cubicBezTo>
                <a:cubicBezTo>
                  <a:pt x="148" y="334"/>
                  <a:pt x="148" y="334"/>
                  <a:pt x="148" y="334"/>
                </a:cubicBezTo>
                <a:cubicBezTo>
                  <a:pt x="180" y="346"/>
                  <a:pt x="180" y="346"/>
                  <a:pt x="180" y="346"/>
                </a:cubicBezTo>
                <a:cubicBezTo>
                  <a:pt x="181" y="346"/>
                  <a:pt x="181" y="346"/>
                  <a:pt x="181" y="346"/>
                </a:cubicBezTo>
                <a:cubicBezTo>
                  <a:pt x="202" y="359"/>
                  <a:pt x="202" y="359"/>
                  <a:pt x="202" y="359"/>
                </a:cubicBezTo>
                <a:cubicBezTo>
                  <a:pt x="253" y="406"/>
                  <a:pt x="253" y="406"/>
                  <a:pt x="253" y="406"/>
                </a:cubicBezTo>
                <a:cubicBezTo>
                  <a:pt x="277" y="417"/>
                  <a:pt x="277" y="417"/>
                  <a:pt x="277" y="417"/>
                </a:cubicBezTo>
                <a:cubicBezTo>
                  <a:pt x="286" y="412"/>
                  <a:pt x="286" y="412"/>
                  <a:pt x="286" y="412"/>
                </a:cubicBezTo>
                <a:cubicBezTo>
                  <a:pt x="296" y="395"/>
                  <a:pt x="296" y="395"/>
                  <a:pt x="296" y="395"/>
                </a:cubicBezTo>
                <a:cubicBezTo>
                  <a:pt x="290" y="366"/>
                  <a:pt x="290" y="366"/>
                  <a:pt x="290" y="366"/>
                </a:cubicBezTo>
                <a:cubicBezTo>
                  <a:pt x="290" y="358"/>
                  <a:pt x="297" y="352"/>
                  <a:pt x="309" y="347"/>
                </a:cubicBezTo>
                <a:cubicBezTo>
                  <a:pt x="311" y="346"/>
                  <a:pt x="311" y="346"/>
                  <a:pt x="311" y="346"/>
                </a:cubicBezTo>
                <a:cubicBezTo>
                  <a:pt x="376" y="384"/>
                  <a:pt x="376" y="384"/>
                  <a:pt x="376" y="384"/>
                </a:cubicBezTo>
                <a:cubicBezTo>
                  <a:pt x="383" y="382"/>
                  <a:pt x="383" y="382"/>
                  <a:pt x="383" y="382"/>
                </a:cubicBezTo>
                <a:cubicBezTo>
                  <a:pt x="398" y="373"/>
                  <a:pt x="398" y="373"/>
                  <a:pt x="398" y="373"/>
                </a:cubicBezTo>
                <a:cubicBezTo>
                  <a:pt x="400" y="373"/>
                  <a:pt x="400" y="373"/>
                  <a:pt x="400" y="373"/>
                </a:cubicBezTo>
                <a:cubicBezTo>
                  <a:pt x="409" y="374"/>
                  <a:pt x="409" y="374"/>
                  <a:pt x="409" y="374"/>
                </a:cubicBezTo>
                <a:cubicBezTo>
                  <a:pt x="421" y="364"/>
                  <a:pt x="421" y="364"/>
                  <a:pt x="421" y="364"/>
                </a:cubicBezTo>
                <a:cubicBezTo>
                  <a:pt x="423" y="363"/>
                  <a:pt x="423" y="363"/>
                  <a:pt x="423" y="363"/>
                </a:cubicBezTo>
                <a:cubicBezTo>
                  <a:pt x="427" y="365"/>
                  <a:pt x="427" y="365"/>
                  <a:pt x="427" y="365"/>
                </a:cubicBezTo>
                <a:cubicBezTo>
                  <a:pt x="465" y="391"/>
                  <a:pt x="465" y="391"/>
                  <a:pt x="465" y="391"/>
                </a:cubicBezTo>
                <a:cubicBezTo>
                  <a:pt x="466" y="392"/>
                  <a:pt x="466" y="392"/>
                  <a:pt x="466" y="392"/>
                </a:cubicBezTo>
                <a:cubicBezTo>
                  <a:pt x="490" y="412"/>
                  <a:pt x="490" y="412"/>
                  <a:pt x="490" y="412"/>
                </a:cubicBezTo>
                <a:cubicBezTo>
                  <a:pt x="496" y="417"/>
                  <a:pt x="505" y="424"/>
                  <a:pt x="512" y="435"/>
                </a:cubicBezTo>
                <a:cubicBezTo>
                  <a:pt x="524" y="447"/>
                  <a:pt x="524" y="447"/>
                  <a:pt x="524" y="447"/>
                </a:cubicBezTo>
                <a:cubicBezTo>
                  <a:pt x="533" y="446"/>
                  <a:pt x="533" y="446"/>
                  <a:pt x="533" y="446"/>
                </a:cubicBezTo>
                <a:cubicBezTo>
                  <a:pt x="544" y="426"/>
                  <a:pt x="544" y="426"/>
                  <a:pt x="544" y="426"/>
                </a:cubicBezTo>
                <a:cubicBezTo>
                  <a:pt x="566" y="442"/>
                  <a:pt x="566" y="442"/>
                  <a:pt x="566" y="442"/>
                </a:cubicBezTo>
                <a:cubicBezTo>
                  <a:pt x="567" y="442"/>
                  <a:pt x="567" y="442"/>
                  <a:pt x="567" y="442"/>
                </a:cubicBezTo>
                <a:cubicBezTo>
                  <a:pt x="568" y="442"/>
                  <a:pt x="568" y="442"/>
                  <a:pt x="568" y="442"/>
                </a:cubicBezTo>
                <a:cubicBezTo>
                  <a:pt x="568" y="442"/>
                  <a:pt x="568" y="442"/>
                  <a:pt x="568" y="442"/>
                </a:cubicBezTo>
                <a:cubicBezTo>
                  <a:pt x="586" y="464"/>
                  <a:pt x="586" y="464"/>
                  <a:pt x="586" y="464"/>
                </a:cubicBezTo>
                <a:cubicBezTo>
                  <a:pt x="633" y="500"/>
                  <a:pt x="633" y="500"/>
                  <a:pt x="633" y="500"/>
                </a:cubicBezTo>
                <a:cubicBezTo>
                  <a:pt x="633" y="500"/>
                  <a:pt x="633" y="500"/>
                  <a:pt x="633" y="500"/>
                </a:cubicBezTo>
                <a:cubicBezTo>
                  <a:pt x="647" y="516"/>
                  <a:pt x="647" y="516"/>
                  <a:pt x="647" y="516"/>
                </a:cubicBezTo>
                <a:cubicBezTo>
                  <a:pt x="688" y="504"/>
                  <a:pt x="688" y="504"/>
                  <a:pt x="688" y="504"/>
                </a:cubicBezTo>
                <a:cubicBezTo>
                  <a:pt x="690" y="535"/>
                  <a:pt x="690" y="535"/>
                  <a:pt x="690" y="535"/>
                </a:cubicBezTo>
                <a:cubicBezTo>
                  <a:pt x="708" y="553"/>
                  <a:pt x="708" y="553"/>
                  <a:pt x="708" y="553"/>
                </a:cubicBezTo>
                <a:cubicBezTo>
                  <a:pt x="708" y="553"/>
                  <a:pt x="708" y="553"/>
                  <a:pt x="708" y="553"/>
                </a:cubicBezTo>
                <a:cubicBezTo>
                  <a:pt x="708" y="554"/>
                  <a:pt x="708" y="554"/>
                  <a:pt x="708" y="554"/>
                </a:cubicBezTo>
                <a:cubicBezTo>
                  <a:pt x="723" y="576"/>
                  <a:pt x="723" y="576"/>
                  <a:pt x="723" y="576"/>
                </a:cubicBezTo>
                <a:cubicBezTo>
                  <a:pt x="723" y="577"/>
                  <a:pt x="723" y="577"/>
                  <a:pt x="723" y="577"/>
                </a:cubicBezTo>
                <a:cubicBezTo>
                  <a:pt x="723" y="578"/>
                  <a:pt x="723" y="578"/>
                  <a:pt x="723" y="578"/>
                </a:cubicBezTo>
                <a:cubicBezTo>
                  <a:pt x="723" y="579"/>
                  <a:pt x="723" y="579"/>
                  <a:pt x="723" y="579"/>
                </a:cubicBezTo>
                <a:cubicBezTo>
                  <a:pt x="739" y="652"/>
                  <a:pt x="739" y="652"/>
                  <a:pt x="739" y="652"/>
                </a:cubicBezTo>
                <a:cubicBezTo>
                  <a:pt x="755" y="682"/>
                  <a:pt x="755" y="682"/>
                  <a:pt x="755" y="682"/>
                </a:cubicBezTo>
                <a:cubicBezTo>
                  <a:pt x="734" y="735"/>
                  <a:pt x="734" y="735"/>
                  <a:pt x="734" y="735"/>
                </a:cubicBezTo>
                <a:cubicBezTo>
                  <a:pt x="734" y="739"/>
                  <a:pt x="734" y="739"/>
                  <a:pt x="734" y="739"/>
                </a:cubicBezTo>
                <a:cubicBezTo>
                  <a:pt x="716" y="743"/>
                  <a:pt x="716" y="743"/>
                  <a:pt x="716" y="743"/>
                </a:cubicBezTo>
                <a:cubicBezTo>
                  <a:pt x="716" y="759"/>
                  <a:pt x="716" y="759"/>
                  <a:pt x="716" y="759"/>
                </a:cubicBezTo>
                <a:cubicBezTo>
                  <a:pt x="715" y="760"/>
                  <a:pt x="715" y="760"/>
                  <a:pt x="715" y="760"/>
                </a:cubicBezTo>
                <a:cubicBezTo>
                  <a:pt x="697" y="789"/>
                  <a:pt x="697" y="789"/>
                  <a:pt x="697" y="789"/>
                </a:cubicBezTo>
                <a:cubicBezTo>
                  <a:pt x="695" y="789"/>
                  <a:pt x="695" y="789"/>
                  <a:pt x="695" y="789"/>
                </a:cubicBezTo>
                <a:cubicBezTo>
                  <a:pt x="669" y="791"/>
                  <a:pt x="669" y="791"/>
                  <a:pt x="669" y="791"/>
                </a:cubicBezTo>
                <a:cubicBezTo>
                  <a:pt x="644" y="812"/>
                  <a:pt x="644" y="812"/>
                  <a:pt x="644" y="812"/>
                </a:cubicBezTo>
                <a:cubicBezTo>
                  <a:pt x="647" y="816"/>
                  <a:pt x="651" y="818"/>
                  <a:pt x="659" y="821"/>
                </a:cubicBezTo>
                <a:cubicBezTo>
                  <a:pt x="669" y="824"/>
                  <a:pt x="670" y="833"/>
                  <a:pt x="665" y="847"/>
                </a:cubicBezTo>
                <a:cubicBezTo>
                  <a:pt x="665" y="848"/>
                  <a:pt x="665" y="848"/>
                  <a:pt x="665" y="848"/>
                </a:cubicBezTo>
                <a:cubicBezTo>
                  <a:pt x="647" y="866"/>
                  <a:pt x="647" y="866"/>
                  <a:pt x="647" y="866"/>
                </a:cubicBezTo>
                <a:cubicBezTo>
                  <a:pt x="646" y="866"/>
                  <a:pt x="646" y="866"/>
                  <a:pt x="646" y="866"/>
                </a:cubicBezTo>
                <a:cubicBezTo>
                  <a:pt x="645" y="868"/>
                  <a:pt x="645" y="868"/>
                  <a:pt x="645" y="868"/>
                </a:cubicBezTo>
                <a:cubicBezTo>
                  <a:pt x="644" y="868"/>
                  <a:pt x="644" y="868"/>
                  <a:pt x="644" y="868"/>
                </a:cubicBezTo>
                <a:cubicBezTo>
                  <a:pt x="643" y="868"/>
                  <a:pt x="643" y="868"/>
                  <a:pt x="643" y="868"/>
                </a:cubicBezTo>
                <a:cubicBezTo>
                  <a:pt x="592" y="861"/>
                  <a:pt x="592" y="861"/>
                  <a:pt x="592" y="861"/>
                </a:cubicBezTo>
                <a:cubicBezTo>
                  <a:pt x="591" y="879"/>
                  <a:pt x="591" y="879"/>
                  <a:pt x="591" y="879"/>
                </a:cubicBezTo>
                <a:cubicBezTo>
                  <a:pt x="596" y="917"/>
                  <a:pt x="596" y="917"/>
                  <a:pt x="596" y="917"/>
                </a:cubicBezTo>
                <a:cubicBezTo>
                  <a:pt x="639" y="935"/>
                  <a:pt x="639" y="935"/>
                  <a:pt x="639" y="935"/>
                </a:cubicBezTo>
                <a:cubicBezTo>
                  <a:pt x="639" y="937"/>
                  <a:pt x="639" y="937"/>
                  <a:pt x="639" y="937"/>
                </a:cubicBezTo>
                <a:cubicBezTo>
                  <a:pt x="639" y="937"/>
                  <a:pt x="639" y="937"/>
                  <a:pt x="639" y="937"/>
                </a:cubicBezTo>
                <a:cubicBezTo>
                  <a:pt x="654" y="932"/>
                  <a:pt x="654" y="932"/>
                  <a:pt x="654" y="932"/>
                </a:cubicBezTo>
                <a:cubicBezTo>
                  <a:pt x="656" y="931"/>
                  <a:pt x="656" y="931"/>
                  <a:pt x="656" y="931"/>
                </a:cubicBezTo>
                <a:cubicBezTo>
                  <a:pt x="658" y="930"/>
                  <a:pt x="658" y="930"/>
                  <a:pt x="658" y="930"/>
                </a:cubicBezTo>
                <a:cubicBezTo>
                  <a:pt x="659" y="932"/>
                  <a:pt x="659" y="932"/>
                  <a:pt x="659" y="932"/>
                </a:cubicBezTo>
                <a:cubicBezTo>
                  <a:pt x="660" y="932"/>
                  <a:pt x="660" y="932"/>
                  <a:pt x="660" y="932"/>
                </a:cubicBezTo>
                <a:cubicBezTo>
                  <a:pt x="671" y="938"/>
                  <a:pt x="671" y="938"/>
                  <a:pt x="671" y="938"/>
                </a:cubicBezTo>
                <a:cubicBezTo>
                  <a:pt x="689" y="938"/>
                  <a:pt x="689" y="938"/>
                  <a:pt x="689" y="938"/>
                </a:cubicBezTo>
                <a:cubicBezTo>
                  <a:pt x="696" y="937"/>
                  <a:pt x="696" y="937"/>
                  <a:pt x="696" y="937"/>
                </a:cubicBezTo>
                <a:cubicBezTo>
                  <a:pt x="689" y="917"/>
                  <a:pt x="689" y="917"/>
                  <a:pt x="689" y="917"/>
                </a:cubicBezTo>
                <a:cubicBezTo>
                  <a:pt x="689" y="917"/>
                  <a:pt x="689" y="917"/>
                  <a:pt x="689" y="917"/>
                </a:cubicBezTo>
                <a:cubicBezTo>
                  <a:pt x="689" y="917"/>
                  <a:pt x="689" y="917"/>
                  <a:pt x="689" y="917"/>
                </a:cubicBezTo>
                <a:cubicBezTo>
                  <a:pt x="685" y="896"/>
                  <a:pt x="685" y="896"/>
                  <a:pt x="685" y="896"/>
                </a:cubicBezTo>
                <a:cubicBezTo>
                  <a:pt x="685" y="895"/>
                  <a:pt x="685" y="895"/>
                  <a:pt x="685" y="895"/>
                </a:cubicBezTo>
                <a:cubicBezTo>
                  <a:pt x="685" y="893"/>
                  <a:pt x="685" y="893"/>
                  <a:pt x="685" y="893"/>
                </a:cubicBezTo>
                <a:cubicBezTo>
                  <a:pt x="686" y="892"/>
                  <a:pt x="686" y="892"/>
                  <a:pt x="686" y="892"/>
                </a:cubicBezTo>
                <a:cubicBezTo>
                  <a:pt x="686" y="891"/>
                  <a:pt x="686" y="891"/>
                  <a:pt x="686" y="891"/>
                </a:cubicBezTo>
                <a:cubicBezTo>
                  <a:pt x="692" y="883"/>
                  <a:pt x="692" y="883"/>
                  <a:pt x="692" y="883"/>
                </a:cubicBezTo>
                <a:cubicBezTo>
                  <a:pt x="695" y="881"/>
                  <a:pt x="695" y="881"/>
                  <a:pt x="695" y="881"/>
                </a:cubicBezTo>
                <a:cubicBezTo>
                  <a:pt x="695" y="881"/>
                  <a:pt x="695" y="881"/>
                  <a:pt x="695" y="881"/>
                </a:cubicBezTo>
                <a:cubicBezTo>
                  <a:pt x="696" y="880"/>
                  <a:pt x="696" y="880"/>
                  <a:pt x="696" y="880"/>
                </a:cubicBezTo>
                <a:cubicBezTo>
                  <a:pt x="707" y="864"/>
                  <a:pt x="707" y="864"/>
                  <a:pt x="707" y="864"/>
                </a:cubicBezTo>
                <a:cubicBezTo>
                  <a:pt x="708" y="863"/>
                  <a:pt x="708" y="863"/>
                  <a:pt x="708" y="863"/>
                </a:cubicBezTo>
                <a:cubicBezTo>
                  <a:pt x="727" y="848"/>
                  <a:pt x="727" y="848"/>
                  <a:pt x="727" y="848"/>
                </a:cubicBezTo>
                <a:cubicBezTo>
                  <a:pt x="728" y="848"/>
                  <a:pt x="728" y="848"/>
                  <a:pt x="728" y="848"/>
                </a:cubicBezTo>
                <a:cubicBezTo>
                  <a:pt x="728" y="847"/>
                  <a:pt x="728" y="847"/>
                  <a:pt x="728" y="847"/>
                </a:cubicBezTo>
                <a:cubicBezTo>
                  <a:pt x="729" y="847"/>
                  <a:pt x="729" y="847"/>
                  <a:pt x="729" y="847"/>
                </a:cubicBezTo>
                <a:cubicBezTo>
                  <a:pt x="729" y="847"/>
                  <a:pt x="729" y="847"/>
                  <a:pt x="729" y="847"/>
                </a:cubicBezTo>
                <a:cubicBezTo>
                  <a:pt x="753" y="844"/>
                  <a:pt x="753" y="844"/>
                  <a:pt x="753" y="844"/>
                </a:cubicBezTo>
                <a:cubicBezTo>
                  <a:pt x="753" y="850"/>
                  <a:pt x="753" y="850"/>
                  <a:pt x="753" y="850"/>
                </a:cubicBezTo>
                <a:cubicBezTo>
                  <a:pt x="753" y="858"/>
                  <a:pt x="754" y="863"/>
                  <a:pt x="755" y="866"/>
                </a:cubicBezTo>
                <a:cubicBezTo>
                  <a:pt x="759" y="876"/>
                  <a:pt x="759" y="876"/>
                  <a:pt x="759" y="876"/>
                </a:cubicBezTo>
                <a:cubicBezTo>
                  <a:pt x="765" y="889"/>
                  <a:pt x="765" y="889"/>
                  <a:pt x="765" y="889"/>
                </a:cubicBezTo>
                <a:cubicBezTo>
                  <a:pt x="786" y="901"/>
                  <a:pt x="786" y="901"/>
                  <a:pt x="786" y="901"/>
                </a:cubicBezTo>
                <a:cubicBezTo>
                  <a:pt x="844" y="906"/>
                  <a:pt x="844" y="906"/>
                  <a:pt x="844" y="906"/>
                </a:cubicBezTo>
                <a:cubicBezTo>
                  <a:pt x="847" y="906"/>
                  <a:pt x="847" y="906"/>
                  <a:pt x="847" y="906"/>
                </a:cubicBezTo>
                <a:cubicBezTo>
                  <a:pt x="850" y="906"/>
                  <a:pt x="850" y="906"/>
                  <a:pt x="850" y="906"/>
                </a:cubicBezTo>
                <a:cubicBezTo>
                  <a:pt x="850" y="910"/>
                  <a:pt x="850" y="910"/>
                  <a:pt x="850" y="910"/>
                </a:cubicBezTo>
                <a:cubicBezTo>
                  <a:pt x="850" y="912"/>
                  <a:pt x="850" y="912"/>
                  <a:pt x="850" y="912"/>
                </a:cubicBezTo>
                <a:cubicBezTo>
                  <a:pt x="848" y="931"/>
                  <a:pt x="848" y="931"/>
                  <a:pt x="848" y="931"/>
                </a:cubicBezTo>
                <a:cubicBezTo>
                  <a:pt x="865" y="949"/>
                  <a:pt x="865" y="949"/>
                  <a:pt x="865" y="949"/>
                </a:cubicBezTo>
                <a:cubicBezTo>
                  <a:pt x="877" y="954"/>
                  <a:pt x="877" y="954"/>
                  <a:pt x="877" y="954"/>
                </a:cubicBezTo>
                <a:cubicBezTo>
                  <a:pt x="879" y="955"/>
                  <a:pt x="879" y="955"/>
                  <a:pt x="879" y="955"/>
                </a:cubicBezTo>
                <a:cubicBezTo>
                  <a:pt x="879" y="956"/>
                  <a:pt x="879" y="956"/>
                  <a:pt x="879" y="956"/>
                </a:cubicBezTo>
                <a:cubicBezTo>
                  <a:pt x="880" y="958"/>
                  <a:pt x="880" y="958"/>
                  <a:pt x="880" y="958"/>
                </a:cubicBezTo>
                <a:cubicBezTo>
                  <a:pt x="880" y="965"/>
                  <a:pt x="880" y="965"/>
                  <a:pt x="880" y="965"/>
                </a:cubicBezTo>
                <a:cubicBezTo>
                  <a:pt x="880" y="976"/>
                  <a:pt x="880" y="976"/>
                  <a:pt x="880" y="976"/>
                </a:cubicBezTo>
                <a:cubicBezTo>
                  <a:pt x="875" y="997"/>
                  <a:pt x="875" y="997"/>
                  <a:pt x="875" y="997"/>
                </a:cubicBezTo>
                <a:cubicBezTo>
                  <a:pt x="882" y="1002"/>
                  <a:pt x="882" y="1002"/>
                  <a:pt x="882" y="1002"/>
                </a:cubicBezTo>
                <a:cubicBezTo>
                  <a:pt x="891" y="1001"/>
                  <a:pt x="898" y="1001"/>
                  <a:pt x="906" y="1007"/>
                </a:cubicBezTo>
                <a:cubicBezTo>
                  <a:pt x="930" y="1018"/>
                  <a:pt x="930" y="1018"/>
                  <a:pt x="930" y="1018"/>
                </a:cubicBezTo>
                <a:cubicBezTo>
                  <a:pt x="945" y="1007"/>
                  <a:pt x="945" y="1007"/>
                  <a:pt x="945" y="1007"/>
                </a:cubicBezTo>
                <a:cubicBezTo>
                  <a:pt x="961" y="990"/>
                  <a:pt x="961" y="990"/>
                  <a:pt x="961" y="990"/>
                </a:cubicBezTo>
                <a:cubicBezTo>
                  <a:pt x="962" y="982"/>
                  <a:pt x="962" y="982"/>
                  <a:pt x="962" y="982"/>
                </a:cubicBezTo>
                <a:cubicBezTo>
                  <a:pt x="963" y="980"/>
                  <a:pt x="963" y="980"/>
                  <a:pt x="963" y="980"/>
                </a:cubicBezTo>
                <a:cubicBezTo>
                  <a:pt x="965" y="979"/>
                  <a:pt x="965" y="979"/>
                  <a:pt x="965" y="979"/>
                </a:cubicBezTo>
                <a:cubicBezTo>
                  <a:pt x="967" y="977"/>
                  <a:pt x="967" y="977"/>
                  <a:pt x="967" y="977"/>
                </a:cubicBezTo>
                <a:cubicBezTo>
                  <a:pt x="967" y="975"/>
                  <a:pt x="967" y="975"/>
                  <a:pt x="967" y="975"/>
                </a:cubicBezTo>
                <a:cubicBezTo>
                  <a:pt x="962" y="953"/>
                  <a:pt x="962" y="953"/>
                  <a:pt x="962" y="953"/>
                </a:cubicBezTo>
                <a:cubicBezTo>
                  <a:pt x="961" y="941"/>
                  <a:pt x="961" y="941"/>
                  <a:pt x="961" y="941"/>
                </a:cubicBezTo>
                <a:cubicBezTo>
                  <a:pt x="960" y="940"/>
                  <a:pt x="960" y="940"/>
                  <a:pt x="960" y="940"/>
                </a:cubicBezTo>
                <a:cubicBezTo>
                  <a:pt x="960" y="939"/>
                  <a:pt x="960" y="939"/>
                  <a:pt x="960" y="939"/>
                </a:cubicBezTo>
                <a:cubicBezTo>
                  <a:pt x="961" y="938"/>
                  <a:pt x="961" y="938"/>
                  <a:pt x="961" y="938"/>
                </a:cubicBezTo>
                <a:cubicBezTo>
                  <a:pt x="961" y="937"/>
                  <a:pt x="961" y="937"/>
                  <a:pt x="961" y="937"/>
                </a:cubicBezTo>
                <a:cubicBezTo>
                  <a:pt x="969" y="923"/>
                  <a:pt x="969" y="923"/>
                  <a:pt x="969" y="923"/>
                </a:cubicBezTo>
                <a:cubicBezTo>
                  <a:pt x="970" y="922"/>
                  <a:pt x="970" y="922"/>
                  <a:pt x="970" y="922"/>
                </a:cubicBezTo>
                <a:cubicBezTo>
                  <a:pt x="970" y="922"/>
                  <a:pt x="970" y="922"/>
                  <a:pt x="970" y="922"/>
                </a:cubicBezTo>
                <a:cubicBezTo>
                  <a:pt x="987" y="911"/>
                  <a:pt x="987" y="911"/>
                  <a:pt x="987" y="911"/>
                </a:cubicBezTo>
                <a:cubicBezTo>
                  <a:pt x="988" y="911"/>
                  <a:pt x="988" y="911"/>
                  <a:pt x="988" y="911"/>
                </a:cubicBezTo>
                <a:cubicBezTo>
                  <a:pt x="1023" y="911"/>
                  <a:pt x="1023" y="911"/>
                  <a:pt x="1023" y="911"/>
                </a:cubicBezTo>
                <a:cubicBezTo>
                  <a:pt x="1028" y="908"/>
                  <a:pt x="1028" y="908"/>
                  <a:pt x="1028" y="908"/>
                </a:cubicBezTo>
                <a:cubicBezTo>
                  <a:pt x="1027" y="891"/>
                  <a:pt x="1027" y="891"/>
                  <a:pt x="1027" y="891"/>
                </a:cubicBezTo>
                <a:cubicBezTo>
                  <a:pt x="1022" y="875"/>
                  <a:pt x="1022" y="875"/>
                  <a:pt x="1022" y="875"/>
                </a:cubicBezTo>
                <a:cubicBezTo>
                  <a:pt x="1010" y="856"/>
                  <a:pt x="1010" y="856"/>
                  <a:pt x="1010" y="856"/>
                </a:cubicBezTo>
                <a:cubicBezTo>
                  <a:pt x="1009" y="855"/>
                  <a:pt x="1009" y="855"/>
                  <a:pt x="1009" y="855"/>
                </a:cubicBezTo>
                <a:cubicBezTo>
                  <a:pt x="1009" y="854"/>
                  <a:pt x="1009" y="854"/>
                  <a:pt x="1009" y="854"/>
                </a:cubicBezTo>
                <a:cubicBezTo>
                  <a:pt x="1009" y="827"/>
                  <a:pt x="1009" y="827"/>
                  <a:pt x="1009" y="827"/>
                </a:cubicBezTo>
                <a:cubicBezTo>
                  <a:pt x="1009" y="826"/>
                  <a:pt x="1009" y="826"/>
                  <a:pt x="1009" y="826"/>
                </a:cubicBezTo>
                <a:cubicBezTo>
                  <a:pt x="1009" y="826"/>
                  <a:pt x="1009" y="826"/>
                  <a:pt x="1009" y="826"/>
                </a:cubicBezTo>
                <a:cubicBezTo>
                  <a:pt x="1015" y="810"/>
                  <a:pt x="1015" y="810"/>
                  <a:pt x="1015" y="810"/>
                </a:cubicBezTo>
                <a:cubicBezTo>
                  <a:pt x="1015" y="810"/>
                  <a:pt x="1015" y="810"/>
                  <a:pt x="1015" y="810"/>
                </a:cubicBezTo>
                <a:cubicBezTo>
                  <a:pt x="1017" y="809"/>
                  <a:pt x="1017" y="809"/>
                  <a:pt x="1017" y="809"/>
                </a:cubicBezTo>
                <a:cubicBezTo>
                  <a:pt x="1017" y="809"/>
                  <a:pt x="1017" y="809"/>
                  <a:pt x="1017" y="809"/>
                </a:cubicBezTo>
                <a:cubicBezTo>
                  <a:pt x="1045" y="768"/>
                  <a:pt x="1045" y="768"/>
                  <a:pt x="1045" y="768"/>
                </a:cubicBezTo>
                <a:cubicBezTo>
                  <a:pt x="1046" y="767"/>
                  <a:pt x="1046" y="767"/>
                  <a:pt x="1046" y="767"/>
                </a:cubicBezTo>
                <a:cubicBezTo>
                  <a:pt x="1047" y="767"/>
                  <a:pt x="1047" y="767"/>
                  <a:pt x="1047" y="767"/>
                </a:cubicBezTo>
                <a:cubicBezTo>
                  <a:pt x="1049" y="766"/>
                  <a:pt x="1049" y="766"/>
                  <a:pt x="1049" y="766"/>
                </a:cubicBezTo>
                <a:cubicBezTo>
                  <a:pt x="1056" y="766"/>
                  <a:pt x="1056" y="766"/>
                  <a:pt x="1056" y="766"/>
                </a:cubicBezTo>
                <a:cubicBezTo>
                  <a:pt x="1066" y="767"/>
                  <a:pt x="1066" y="767"/>
                  <a:pt x="1066" y="767"/>
                </a:cubicBezTo>
                <a:cubicBezTo>
                  <a:pt x="1090" y="781"/>
                  <a:pt x="1090" y="781"/>
                  <a:pt x="1090" y="781"/>
                </a:cubicBezTo>
                <a:cubicBezTo>
                  <a:pt x="1106" y="785"/>
                  <a:pt x="1106" y="785"/>
                  <a:pt x="1106" y="785"/>
                </a:cubicBezTo>
                <a:cubicBezTo>
                  <a:pt x="1108" y="778"/>
                  <a:pt x="1108" y="778"/>
                  <a:pt x="1108" y="778"/>
                </a:cubicBezTo>
                <a:cubicBezTo>
                  <a:pt x="1105" y="776"/>
                  <a:pt x="1105" y="776"/>
                  <a:pt x="1105" y="776"/>
                </a:cubicBezTo>
                <a:cubicBezTo>
                  <a:pt x="1105" y="772"/>
                  <a:pt x="1105" y="772"/>
                  <a:pt x="1105" y="772"/>
                </a:cubicBezTo>
                <a:cubicBezTo>
                  <a:pt x="1105" y="766"/>
                  <a:pt x="1108" y="761"/>
                  <a:pt x="1115" y="755"/>
                </a:cubicBezTo>
                <a:cubicBezTo>
                  <a:pt x="1134" y="742"/>
                  <a:pt x="1134" y="742"/>
                  <a:pt x="1134" y="742"/>
                </a:cubicBezTo>
                <a:cubicBezTo>
                  <a:pt x="1135" y="741"/>
                  <a:pt x="1135" y="741"/>
                  <a:pt x="1135" y="741"/>
                </a:cubicBezTo>
                <a:cubicBezTo>
                  <a:pt x="1135" y="741"/>
                  <a:pt x="1135" y="741"/>
                  <a:pt x="1135" y="741"/>
                </a:cubicBezTo>
                <a:cubicBezTo>
                  <a:pt x="1135" y="740"/>
                  <a:pt x="1135" y="740"/>
                  <a:pt x="1135" y="740"/>
                </a:cubicBezTo>
                <a:cubicBezTo>
                  <a:pt x="1145" y="736"/>
                  <a:pt x="1152" y="734"/>
                  <a:pt x="1156" y="734"/>
                </a:cubicBezTo>
                <a:cubicBezTo>
                  <a:pt x="1173" y="732"/>
                  <a:pt x="1173" y="732"/>
                  <a:pt x="1173" y="732"/>
                </a:cubicBezTo>
                <a:cubicBezTo>
                  <a:pt x="1175" y="732"/>
                  <a:pt x="1175" y="732"/>
                  <a:pt x="1175" y="732"/>
                </a:cubicBezTo>
                <a:cubicBezTo>
                  <a:pt x="1175" y="732"/>
                  <a:pt x="1175" y="732"/>
                  <a:pt x="1175" y="732"/>
                </a:cubicBezTo>
                <a:cubicBezTo>
                  <a:pt x="1185" y="734"/>
                  <a:pt x="1185" y="734"/>
                  <a:pt x="1185" y="734"/>
                </a:cubicBezTo>
                <a:cubicBezTo>
                  <a:pt x="1193" y="708"/>
                  <a:pt x="1193" y="708"/>
                  <a:pt x="1193" y="708"/>
                </a:cubicBezTo>
                <a:cubicBezTo>
                  <a:pt x="1193" y="690"/>
                  <a:pt x="1193" y="690"/>
                  <a:pt x="1193" y="690"/>
                </a:cubicBezTo>
                <a:cubicBezTo>
                  <a:pt x="1193" y="678"/>
                  <a:pt x="1193" y="671"/>
                  <a:pt x="1196" y="669"/>
                </a:cubicBezTo>
                <a:cubicBezTo>
                  <a:pt x="1203" y="655"/>
                  <a:pt x="1203" y="655"/>
                  <a:pt x="1203" y="655"/>
                </a:cubicBezTo>
                <a:cubicBezTo>
                  <a:pt x="1194" y="643"/>
                  <a:pt x="1194" y="643"/>
                  <a:pt x="1194" y="643"/>
                </a:cubicBezTo>
                <a:cubicBezTo>
                  <a:pt x="1181" y="634"/>
                  <a:pt x="1181" y="634"/>
                  <a:pt x="1181" y="634"/>
                </a:cubicBezTo>
                <a:cubicBezTo>
                  <a:pt x="1155" y="627"/>
                  <a:pt x="1155" y="627"/>
                  <a:pt x="1155" y="627"/>
                </a:cubicBezTo>
                <a:cubicBezTo>
                  <a:pt x="1149" y="627"/>
                  <a:pt x="1140" y="621"/>
                  <a:pt x="1124" y="608"/>
                </a:cubicBezTo>
                <a:cubicBezTo>
                  <a:pt x="1108" y="600"/>
                  <a:pt x="1108" y="600"/>
                  <a:pt x="1108" y="600"/>
                </a:cubicBezTo>
                <a:cubicBezTo>
                  <a:pt x="1107" y="600"/>
                  <a:pt x="1107" y="600"/>
                  <a:pt x="1107" y="600"/>
                </a:cubicBezTo>
                <a:cubicBezTo>
                  <a:pt x="1106" y="599"/>
                  <a:pt x="1106" y="599"/>
                  <a:pt x="1106" y="599"/>
                </a:cubicBezTo>
                <a:cubicBezTo>
                  <a:pt x="1087" y="576"/>
                  <a:pt x="1087" y="576"/>
                  <a:pt x="1087" y="576"/>
                </a:cubicBezTo>
                <a:cubicBezTo>
                  <a:pt x="1069" y="576"/>
                  <a:pt x="1069" y="576"/>
                  <a:pt x="1069" y="576"/>
                </a:cubicBezTo>
                <a:cubicBezTo>
                  <a:pt x="1068" y="575"/>
                  <a:pt x="1068" y="575"/>
                  <a:pt x="1068" y="575"/>
                </a:cubicBezTo>
                <a:cubicBezTo>
                  <a:pt x="1067" y="575"/>
                  <a:pt x="1067" y="575"/>
                  <a:pt x="1067" y="575"/>
                </a:cubicBezTo>
                <a:cubicBezTo>
                  <a:pt x="1051" y="567"/>
                  <a:pt x="1051" y="567"/>
                  <a:pt x="1051" y="567"/>
                </a:cubicBezTo>
                <a:cubicBezTo>
                  <a:pt x="1042" y="579"/>
                  <a:pt x="1042" y="579"/>
                  <a:pt x="1042" y="579"/>
                </a:cubicBezTo>
                <a:cubicBezTo>
                  <a:pt x="1040" y="629"/>
                  <a:pt x="1040" y="629"/>
                  <a:pt x="1040" y="629"/>
                </a:cubicBezTo>
                <a:cubicBezTo>
                  <a:pt x="1043" y="648"/>
                  <a:pt x="1043" y="648"/>
                  <a:pt x="1043" y="648"/>
                </a:cubicBezTo>
                <a:cubicBezTo>
                  <a:pt x="1050" y="648"/>
                  <a:pt x="1050" y="648"/>
                  <a:pt x="1050" y="648"/>
                </a:cubicBezTo>
                <a:cubicBezTo>
                  <a:pt x="1051" y="649"/>
                  <a:pt x="1051" y="649"/>
                  <a:pt x="1051" y="649"/>
                </a:cubicBezTo>
                <a:cubicBezTo>
                  <a:pt x="1066" y="653"/>
                  <a:pt x="1066" y="653"/>
                  <a:pt x="1066" y="653"/>
                </a:cubicBezTo>
                <a:cubicBezTo>
                  <a:pt x="1066" y="654"/>
                  <a:pt x="1066" y="654"/>
                  <a:pt x="1066" y="654"/>
                </a:cubicBezTo>
                <a:cubicBezTo>
                  <a:pt x="1066" y="655"/>
                  <a:pt x="1066" y="655"/>
                  <a:pt x="1066" y="655"/>
                </a:cubicBezTo>
                <a:cubicBezTo>
                  <a:pt x="1073" y="673"/>
                  <a:pt x="1073" y="673"/>
                  <a:pt x="1073" y="673"/>
                </a:cubicBezTo>
                <a:cubicBezTo>
                  <a:pt x="1075" y="673"/>
                  <a:pt x="1075" y="673"/>
                  <a:pt x="1075" y="673"/>
                </a:cubicBezTo>
                <a:cubicBezTo>
                  <a:pt x="1075" y="674"/>
                  <a:pt x="1075" y="674"/>
                  <a:pt x="1075" y="674"/>
                </a:cubicBezTo>
                <a:cubicBezTo>
                  <a:pt x="1075" y="674"/>
                  <a:pt x="1075" y="674"/>
                  <a:pt x="1075" y="674"/>
                </a:cubicBezTo>
                <a:cubicBezTo>
                  <a:pt x="1075" y="675"/>
                  <a:pt x="1075" y="675"/>
                  <a:pt x="1075" y="675"/>
                </a:cubicBezTo>
                <a:cubicBezTo>
                  <a:pt x="1070" y="708"/>
                  <a:pt x="1070" y="708"/>
                  <a:pt x="1070" y="708"/>
                </a:cubicBezTo>
                <a:cubicBezTo>
                  <a:pt x="1070" y="710"/>
                  <a:pt x="1070" y="710"/>
                  <a:pt x="1070" y="710"/>
                </a:cubicBezTo>
                <a:cubicBezTo>
                  <a:pt x="1070" y="711"/>
                  <a:pt x="1070" y="711"/>
                  <a:pt x="1070" y="711"/>
                </a:cubicBezTo>
                <a:cubicBezTo>
                  <a:pt x="1069" y="712"/>
                  <a:pt x="1069" y="712"/>
                  <a:pt x="1069" y="712"/>
                </a:cubicBezTo>
                <a:cubicBezTo>
                  <a:pt x="1064" y="715"/>
                  <a:pt x="1060" y="717"/>
                  <a:pt x="1055" y="721"/>
                </a:cubicBezTo>
                <a:cubicBezTo>
                  <a:pt x="1052" y="722"/>
                  <a:pt x="1052" y="722"/>
                  <a:pt x="1052" y="722"/>
                </a:cubicBezTo>
                <a:cubicBezTo>
                  <a:pt x="1051" y="721"/>
                  <a:pt x="1051" y="721"/>
                  <a:pt x="1051" y="721"/>
                </a:cubicBezTo>
                <a:cubicBezTo>
                  <a:pt x="1050" y="721"/>
                  <a:pt x="1050" y="721"/>
                  <a:pt x="1050" y="721"/>
                </a:cubicBezTo>
                <a:cubicBezTo>
                  <a:pt x="1043" y="719"/>
                  <a:pt x="1043" y="719"/>
                  <a:pt x="1043" y="719"/>
                </a:cubicBezTo>
                <a:cubicBezTo>
                  <a:pt x="1026" y="725"/>
                  <a:pt x="1026" y="725"/>
                  <a:pt x="1026" y="725"/>
                </a:cubicBezTo>
                <a:cubicBezTo>
                  <a:pt x="1025" y="725"/>
                  <a:pt x="1025" y="725"/>
                  <a:pt x="1025" y="725"/>
                </a:cubicBezTo>
                <a:cubicBezTo>
                  <a:pt x="1026" y="728"/>
                  <a:pt x="1026" y="728"/>
                  <a:pt x="1026" y="728"/>
                </a:cubicBezTo>
                <a:cubicBezTo>
                  <a:pt x="1027" y="729"/>
                  <a:pt x="1027" y="729"/>
                  <a:pt x="1027" y="729"/>
                </a:cubicBezTo>
                <a:cubicBezTo>
                  <a:pt x="1030" y="758"/>
                  <a:pt x="1030" y="758"/>
                  <a:pt x="1030" y="758"/>
                </a:cubicBezTo>
                <a:cubicBezTo>
                  <a:pt x="1030" y="762"/>
                  <a:pt x="1028" y="764"/>
                  <a:pt x="1024" y="765"/>
                </a:cubicBezTo>
                <a:cubicBezTo>
                  <a:pt x="1011" y="765"/>
                  <a:pt x="1011" y="765"/>
                  <a:pt x="1011" y="765"/>
                </a:cubicBezTo>
                <a:cubicBezTo>
                  <a:pt x="1005" y="764"/>
                  <a:pt x="1002" y="762"/>
                  <a:pt x="999" y="759"/>
                </a:cubicBezTo>
                <a:cubicBezTo>
                  <a:pt x="986" y="749"/>
                  <a:pt x="986" y="749"/>
                  <a:pt x="986" y="749"/>
                </a:cubicBezTo>
                <a:cubicBezTo>
                  <a:pt x="985" y="748"/>
                  <a:pt x="985" y="748"/>
                  <a:pt x="985" y="748"/>
                </a:cubicBezTo>
                <a:cubicBezTo>
                  <a:pt x="984" y="748"/>
                  <a:pt x="984" y="748"/>
                  <a:pt x="984" y="748"/>
                </a:cubicBezTo>
                <a:cubicBezTo>
                  <a:pt x="984" y="747"/>
                  <a:pt x="984" y="747"/>
                  <a:pt x="984" y="747"/>
                </a:cubicBezTo>
                <a:cubicBezTo>
                  <a:pt x="976" y="729"/>
                  <a:pt x="976" y="729"/>
                  <a:pt x="976" y="729"/>
                </a:cubicBezTo>
                <a:cubicBezTo>
                  <a:pt x="974" y="727"/>
                  <a:pt x="969" y="724"/>
                  <a:pt x="958" y="721"/>
                </a:cubicBezTo>
                <a:cubicBezTo>
                  <a:pt x="957" y="721"/>
                  <a:pt x="957" y="721"/>
                  <a:pt x="957" y="721"/>
                </a:cubicBezTo>
                <a:cubicBezTo>
                  <a:pt x="956" y="721"/>
                  <a:pt x="956" y="721"/>
                  <a:pt x="956" y="721"/>
                </a:cubicBezTo>
                <a:cubicBezTo>
                  <a:pt x="942" y="710"/>
                  <a:pt x="942" y="710"/>
                  <a:pt x="942" y="710"/>
                </a:cubicBezTo>
                <a:cubicBezTo>
                  <a:pt x="939" y="710"/>
                  <a:pt x="939" y="710"/>
                  <a:pt x="939" y="710"/>
                </a:cubicBezTo>
                <a:cubicBezTo>
                  <a:pt x="939" y="708"/>
                  <a:pt x="939" y="708"/>
                  <a:pt x="939" y="708"/>
                </a:cubicBezTo>
                <a:cubicBezTo>
                  <a:pt x="939" y="708"/>
                  <a:pt x="939" y="708"/>
                  <a:pt x="939" y="708"/>
                </a:cubicBezTo>
                <a:cubicBezTo>
                  <a:pt x="935" y="690"/>
                  <a:pt x="935" y="690"/>
                  <a:pt x="935" y="690"/>
                </a:cubicBezTo>
                <a:cubicBezTo>
                  <a:pt x="937" y="676"/>
                  <a:pt x="937" y="676"/>
                  <a:pt x="937" y="676"/>
                </a:cubicBezTo>
                <a:cubicBezTo>
                  <a:pt x="938" y="676"/>
                  <a:pt x="938" y="676"/>
                  <a:pt x="938" y="676"/>
                </a:cubicBezTo>
                <a:cubicBezTo>
                  <a:pt x="938" y="675"/>
                  <a:pt x="938" y="675"/>
                  <a:pt x="938" y="675"/>
                </a:cubicBezTo>
                <a:cubicBezTo>
                  <a:pt x="938" y="675"/>
                  <a:pt x="938" y="675"/>
                  <a:pt x="938" y="675"/>
                </a:cubicBezTo>
                <a:cubicBezTo>
                  <a:pt x="945" y="668"/>
                  <a:pt x="945" y="668"/>
                  <a:pt x="945" y="668"/>
                </a:cubicBezTo>
                <a:cubicBezTo>
                  <a:pt x="945" y="663"/>
                  <a:pt x="945" y="663"/>
                  <a:pt x="945" y="663"/>
                </a:cubicBezTo>
                <a:cubicBezTo>
                  <a:pt x="938" y="644"/>
                  <a:pt x="938" y="644"/>
                  <a:pt x="938" y="644"/>
                </a:cubicBezTo>
                <a:cubicBezTo>
                  <a:pt x="924" y="630"/>
                  <a:pt x="924" y="630"/>
                  <a:pt x="924" y="630"/>
                </a:cubicBezTo>
                <a:cubicBezTo>
                  <a:pt x="924" y="628"/>
                  <a:pt x="924" y="628"/>
                  <a:pt x="924" y="628"/>
                </a:cubicBezTo>
                <a:cubicBezTo>
                  <a:pt x="919" y="584"/>
                  <a:pt x="919" y="584"/>
                  <a:pt x="919" y="584"/>
                </a:cubicBezTo>
                <a:cubicBezTo>
                  <a:pt x="909" y="574"/>
                  <a:pt x="909" y="574"/>
                  <a:pt x="909" y="574"/>
                </a:cubicBezTo>
                <a:cubicBezTo>
                  <a:pt x="908" y="574"/>
                  <a:pt x="908" y="574"/>
                  <a:pt x="908" y="574"/>
                </a:cubicBezTo>
                <a:cubicBezTo>
                  <a:pt x="907" y="573"/>
                  <a:pt x="907" y="573"/>
                  <a:pt x="907" y="573"/>
                </a:cubicBezTo>
                <a:cubicBezTo>
                  <a:pt x="907" y="573"/>
                  <a:pt x="907" y="573"/>
                  <a:pt x="907" y="573"/>
                </a:cubicBezTo>
                <a:cubicBezTo>
                  <a:pt x="898" y="553"/>
                  <a:pt x="898" y="553"/>
                  <a:pt x="898" y="553"/>
                </a:cubicBezTo>
                <a:cubicBezTo>
                  <a:pt x="860" y="549"/>
                  <a:pt x="860" y="549"/>
                  <a:pt x="860" y="549"/>
                </a:cubicBezTo>
                <a:cubicBezTo>
                  <a:pt x="851" y="545"/>
                  <a:pt x="844" y="539"/>
                  <a:pt x="840" y="531"/>
                </a:cubicBezTo>
                <a:cubicBezTo>
                  <a:pt x="823" y="531"/>
                  <a:pt x="823" y="531"/>
                  <a:pt x="823" y="531"/>
                </a:cubicBezTo>
                <a:cubicBezTo>
                  <a:pt x="817" y="529"/>
                  <a:pt x="811" y="524"/>
                  <a:pt x="803" y="517"/>
                </a:cubicBezTo>
                <a:cubicBezTo>
                  <a:pt x="801" y="515"/>
                  <a:pt x="801" y="515"/>
                  <a:pt x="801" y="515"/>
                </a:cubicBezTo>
                <a:cubicBezTo>
                  <a:pt x="797" y="511"/>
                  <a:pt x="793" y="504"/>
                  <a:pt x="789" y="496"/>
                </a:cubicBezTo>
                <a:cubicBezTo>
                  <a:pt x="789" y="496"/>
                  <a:pt x="789" y="496"/>
                  <a:pt x="789" y="496"/>
                </a:cubicBezTo>
                <a:cubicBezTo>
                  <a:pt x="787" y="495"/>
                  <a:pt x="787" y="495"/>
                  <a:pt x="787" y="495"/>
                </a:cubicBezTo>
                <a:cubicBezTo>
                  <a:pt x="784" y="478"/>
                  <a:pt x="784" y="478"/>
                  <a:pt x="784" y="478"/>
                </a:cubicBezTo>
                <a:cubicBezTo>
                  <a:pt x="784" y="478"/>
                  <a:pt x="784" y="478"/>
                  <a:pt x="784" y="478"/>
                </a:cubicBezTo>
                <a:cubicBezTo>
                  <a:pt x="784" y="477"/>
                  <a:pt x="784" y="477"/>
                  <a:pt x="784" y="477"/>
                </a:cubicBezTo>
                <a:cubicBezTo>
                  <a:pt x="784" y="476"/>
                  <a:pt x="784" y="476"/>
                  <a:pt x="784" y="476"/>
                </a:cubicBezTo>
                <a:cubicBezTo>
                  <a:pt x="784" y="476"/>
                  <a:pt x="784" y="476"/>
                  <a:pt x="784" y="476"/>
                </a:cubicBezTo>
                <a:cubicBezTo>
                  <a:pt x="791" y="443"/>
                  <a:pt x="791" y="443"/>
                  <a:pt x="791" y="443"/>
                </a:cubicBezTo>
                <a:cubicBezTo>
                  <a:pt x="791" y="442"/>
                  <a:pt x="791" y="442"/>
                  <a:pt x="791" y="442"/>
                </a:cubicBezTo>
                <a:cubicBezTo>
                  <a:pt x="797" y="428"/>
                  <a:pt x="797" y="428"/>
                  <a:pt x="797" y="428"/>
                </a:cubicBezTo>
                <a:cubicBezTo>
                  <a:pt x="797" y="427"/>
                  <a:pt x="797" y="427"/>
                  <a:pt x="797" y="427"/>
                </a:cubicBezTo>
                <a:cubicBezTo>
                  <a:pt x="797" y="426"/>
                  <a:pt x="797" y="426"/>
                  <a:pt x="797" y="426"/>
                </a:cubicBezTo>
                <a:cubicBezTo>
                  <a:pt x="798" y="426"/>
                  <a:pt x="798" y="426"/>
                  <a:pt x="798" y="426"/>
                </a:cubicBezTo>
                <a:cubicBezTo>
                  <a:pt x="838" y="409"/>
                  <a:pt x="838" y="409"/>
                  <a:pt x="838" y="409"/>
                </a:cubicBezTo>
                <a:cubicBezTo>
                  <a:pt x="854" y="390"/>
                  <a:pt x="854" y="390"/>
                  <a:pt x="854" y="390"/>
                </a:cubicBezTo>
                <a:cubicBezTo>
                  <a:pt x="857" y="374"/>
                  <a:pt x="857" y="374"/>
                  <a:pt x="857" y="374"/>
                </a:cubicBezTo>
                <a:cubicBezTo>
                  <a:pt x="855" y="363"/>
                  <a:pt x="855" y="363"/>
                  <a:pt x="855" y="363"/>
                </a:cubicBezTo>
                <a:cubicBezTo>
                  <a:pt x="849" y="349"/>
                  <a:pt x="844" y="341"/>
                  <a:pt x="844" y="335"/>
                </a:cubicBezTo>
                <a:cubicBezTo>
                  <a:pt x="836" y="336"/>
                  <a:pt x="836" y="336"/>
                  <a:pt x="836" y="336"/>
                </a:cubicBezTo>
                <a:cubicBezTo>
                  <a:pt x="821" y="335"/>
                  <a:pt x="821" y="335"/>
                  <a:pt x="821" y="335"/>
                </a:cubicBezTo>
                <a:cubicBezTo>
                  <a:pt x="818" y="336"/>
                  <a:pt x="810" y="346"/>
                  <a:pt x="798" y="360"/>
                </a:cubicBezTo>
                <a:cubicBezTo>
                  <a:pt x="780" y="377"/>
                  <a:pt x="780" y="377"/>
                  <a:pt x="780" y="377"/>
                </a:cubicBezTo>
                <a:cubicBezTo>
                  <a:pt x="779" y="377"/>
                  <a:pt x="779" y="377"/>
                  <a:pt x="779" y="377"/>
                </a:cubicBezTo>
                <a:cubicBezTo>
                  <a:pt x="778" y="378"/>
                  <a:pt x="778" y="378"/>
                  <a:pt x="778" y="378"/>
                </a:cubicBezTo>
                <a:cubicBezTo>
                  <a:pt x="764" y="381"/>
                  <a:pt x="755" y="383"/>
                  <a:pt x="749" y="381"/>
                </a:cubicBezTo>
                <a:lnTo>
                  <a:pt x="715" y="368"/>
                </a:lnTo>
              </a:path>
            </a:pathLst>
          </a:custGeom>
          <a:noFill/>
          <a:ln w="9525" cap="flat" cmpd="sng">
            <a:solidFill>
              <a:schemeClr val="dk1">
                <a:alpha val="100000"/>
              </a:schemeClr>
            </a:solidFill>
            <a:prstDash val="solid"/>
            <a:miter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9199" name="任意多边形 1049198"/>
          <p:cNvSpPr/>
          <p:nvPr/>
        </p:nvSpPr>
        <p:spPr bwMode="auto">
          <a:xfrm>
            <a:off x="3646487" y="3856037"/>
            <a:ext cx="280987" cy="461962"/>
          </a:xfrm>
          <a:custGeom>
            <a:avLst/>
            <a:gdLst/>
            <a:ahLst/>
            <a:cxnLst/>
            <a:rect l="0" t="0" r="0" b="0"/>
            <a:pathLst>
              <a:path w="242" h="402">
                <a:moveTo>
                  <a:pt x="141" y="25"/>
                </a:moveTo>
                <a:cubicBezTo>
                  <a:pt x="122" y="77"/>
                  <a:pt x="122" y="77"/>
                  <a:pt x="122" y="77"/>
                </a:cubicBezTo>
                <a:cubicBezTo>
                  <a:pt x="122" y="112"/>
                  <a:pt x="122" y="112"/>
                  <a:pt x="122" y="112"/>
                </a:cubicBezTo>
                <a:cubicBezTo>
                  <a:pt x="122" y="113"/>
                  <a:pt x="122" y="113"/>
                  <a:pt x="122" y="113"/>
                </a:cubicBezTo>
                <a:cubicBezTo>
                  <a:pt x="112" y="131"/>
                  <a:pt x="112" y="131"/>
                  <a:pt x="112" y="131"/>
                </a:cubicBezTo>
                <a:cubicBezTo>
                  <a:pt x="110" y="144"/>
                  <a:pt x="110" y="144"/>
                  <a:pt x="110" y="144"/>
                </a:cubicBezTo>
                <a:cubicBezTo>
                  <a:pt x="112" y="151"/>
                  <a:pt x="109" y="158"/>
                  <a:pt x="101" y="162"/>
                </a:cubicBezTo>
                <a:cubicBezTo>
                  <a:pt x="99" y="163"/>
                  <a:pt x="99" y="163"/>
                  <a:pt x="99" y="163"/>
                </a:cubicBezTo>
                <a:cubicBezTo>
                  <a:pt x="98" y="163"/>
                  <a:pt x="98" y="163"/>
                  <a:pt x="98" y="163"/>
                </a:cubicBezTo>
                <a:cubicBezTo>
                  <a:pt x="97" y="162"/>
                  <a:pt x="97" y="162"/>
                  <a:pt x="97" y="162"/>
                </a:cubicBezTo>
                <a:cubicBezTo>
                  <a:pt x="71" y="159"/>
                  <a:pt x="71" y="159"/>
                  <a:pt x="71" y="159"/>
                </a:cubicBezTo>
                <a:cubicBezTo>
                  <a:pt x="57" y="171"/>
                  <a:pt x="57" y="171"/>
                  <a:pt x="57" y="171"/>
                </a:cubicBezTo>
                <a:cubicBezTo>
                  <a:pt x="17" y="178"/>
                  <a:pt x="17" y="178"/>
                  <a:pt x="17" y="178"/>
                </a:cubicBezTo>
                <a:cubicBezTo>
                  <a:pt x="17" y="178"/>
                  <a:pt x="17" y="178"/>
                  <a:pt x="17" y="178"/>
                </a:cubicBezTo>
                <a:cubicBezTo>
                  <a:pt x="0" y="178"/>
                  <a:pt x="0" y="178"/>
                  <a:pt x="0" y="178"/>
                </a:cubicBezTo>
                <a:cubicBezTo>
                  <a:pt x="11" y="185"/>
                  <a:pt x="11" y="185"/>
                  <a:pt x="11" y="185"/>
                </a:cubicBezTo>
                <a:cubicBezTo>
                  <a:pt x="49" y="189"/>
                  <a:pt x="49" y="189"/>
                  <a:pt x="49" y="189"/>
                </a:cubicBezTo>
                <a:cubicBezTo>
                  <a:pt x="51" y="189"/>
                  <a:pt x="51" y="189"/>
                  <a:pt x="51" y="189"/>
                </a:cubicBezTo>
                <a:cubicBezTo>
                  <a:pt x="53" y="189"/>
                  <a:pt x="53" y="189"/>
                  <a:pt x="53" y="189"/>
                </a:cubicBezTo>
                <a:cubicBezTo>
                  <a:pt x="54" y="190"/>
                  <a:pt x="54" y="190"/>
                  <a:pt x="54" y="190"/>
                </a:cubicBezTo>
                <a:cubicBezTo>
                  <a:pt x="54" y="191"/>
                  <a:pt x="54" y="191"/>
                  <a:pt x="54" y="191"/>
                </a:cubicBezTo>
                <a:cubicBezTo>
                  <a:pt x="63" y="215"/>
                  <a:pt x="63" y="215"/>
                  <a:pt x="63" y="215"/>
                </a:cubicBezTo>
                <a:cubicBezTo>
                  <a:pt x="74" y="222"/>
                  <a:pt x="74" y="222"/>
                  <a:pt x="74" y="222"/>
                </a:cubicBezTo>
                <a:cubicBezTo>
                  <a:pt x="77" y="226"/>
                  <a:pt x="79" y="233"/>
                  <a:pt x="79" y="244"/>
                </a:cubicBezTo>
                <a:cubicBezTo>
                  <a:pt x="80" y="273"/>
                  <a:pt x="80" y="273"/>
                  <a:pt x="80" y="273"/>
                </a:cubicBezTo>
                <a:cubicBezTo>
                  <a:pt x="93" y="284"/>
                  <a:pt x="93" y="284"/>
                  <a:pt x="93" y="284"/>
                </a:cubicBezTo>
                <a:cubicBezTo>
                  <a:pt x="94" y="284"/>
                  <a:pt x="94" y="284"/>
                  <a:pt x="94" y="284"/>
                </a:cubicBezTo>
                <a:cubicBezTo>
                  <a:pt x="94" y="285"/>
                  <a:pt x="94" y="285"/>
                  <a:pt x="94" y="285"/>
                </a:cubicBezTo>
                <a:cubicBezTo>
                  <a:pt x="95" y="285"/>
                  <a:pt x="95" y="285"/>
                  <a:pt x="95" y="285"/>
                </a:cubicBezTo>
                <a:cubicBezTo>
                  <a:pt x="101" y="306"/>
                  <a:pt x="101" y="306"/>
                  <a:pt x="101" y="306"/>
                </a:cubicBezTo>
                <a:cubicBezTo>
                  <a:pt x="101" y="318"/>
                  <a:pt x="101" y="318"/>
                  <a:pt x="101" y="318"/>
                </a:cubicBezTo>
                <a:cubicBezTo>
                  <a:pt x="94" y="329"/>
                  <a:pt x="94" y="329"/>
                  <a:pt x="94" y="329"/>
                </a:cubicBezTo>
                <a:cubicBezTo>
                  <a:pt x="92" y="338"/>
                  <a:pt x="92" y="338"/>
                  <a:pt x="92" y="338"/>
                </a:cubicBezTo>
                <a:cubicBezTo>
                  <a:pt x="95" y="349"/>
                  <a:pt x="95" y="349"/>
                  <a:pt x="95" y="349"/>
                </a:cubicBezTo>
                <a:cubicBezTo>
                  <a:pt x="108" y="357"/>
                  <a:pt x="108" y="357"/>
                  <a:pt x="108" y="357"/>
                </a:cubicBezTo>
                <a:cubicBezTo>
                  <a:pt x="121" y="362"/>
                  <a:pt x="129" y="366"/>
                  <a:pt x="132" y="371"/>
                </a:cubicBezTo>
                <a:cubicBezTo>
                  <a:pt x="139" y="387"/>
                  <a:pt x="139" y="387"/>
                  <a:pt x="139" y="387"/>
                </a:cubicBezTo>
                <a:cubicBezTo>
                  <a:pt x="148" y="391"/>
                  <a:pt x="152" y="395"/>
                  <a:pt x="154" y="399"/>
                </a:cubicBezTo>
                <a:cubicBezTo>
                  <a:pt x="164" y="402"/>
                  <a:pt x="164" y="402"/>
                  <a:pt x="164" y="402"/>
                </a:cubicBezTo>
                <a:cubicBezTo>
                  <a:pt x="165" y="402"/>
                  <a:pt x="165" y="402"/>
                  <a:pt x="165" y="402"/>
                </a:cubicBezTo>
                <a:cubicBezTo>
                  <a:pt x="160" y="379"/>
                  <a:pt x="160" y="379"/>
                  <a:pt x="160" y="379"/>
                </a:cubicBezTo>
                <a:cubicBezTo>
                  <a:pt x="159" y="374"/>
                  <a:pt x="159" y="369"/>
                  <a:pt x="161" y="367"/>
                </a:cubicBezTo>
                <a:cubicBezTo>
                  <a:pt x="164" y="363"/>
                  <a:pt x="166" y="361"/>
                  <a:pt x="170" y="360"/>
                </a:cubicBezTo>
                <a:cubicBezTo>
                  <a:pt x="186" y="355"/>
                  <a:pt x="186" y="355"/>
                  <a:pt x="186" y="355"/>
                </a:cubicBezTo>
                <a:cubicBezTo>
                  <a:pt x="186" y="355"/>
                  <a:pt x="186" y="355"/>
                  <a:pt x="186" y="355"/>
                </a:cubicBezTo>
                <a:cubicBezTo>
                  <a:pt x="187" y="354"/>
                  <a:pt x="187" y="354"/>
                  <a:pt x="187" y="354"/>
                </a:cubicBezTo>
                <a:cubicBezTo>
                  <a:pt x="188" y="354"/>
                  <a:pt x="188" y="354"/>
                  <a:pt x="188" y="354"/>
                </a:cubicBezTo>
                <a:cubicBezTo>
                  <a:pt x="189" y="355"/>
                  <a:pt x="189" y="355"/>
                  <a:pt x="189" y="355"/>
                </a:cubicBezTo>
                <a:cubicBezTo>
                  <a:pt x="196" y="357"/>
                  <a:pt x="196" y="357"/>
                  <a:pt x="196" y="357"/>
                </a:cubicBezTo>
                <a:cubicBezTo>
                  <a:pt x="206" y="352"/>
                  <a:pt x="206" y="352"/>
                  <a:pt x="206" y="352"/>
                </a:cubicBezTo>
                <a:cubicBezTo>
                  <a:pt x="206" y="350"/>
                  <a:pt x="206" y="350"/>
                  <a:pt x="206" y="350"/>
                </a:cubicBezTo>
                <a:cubicBezTo>
                  <a:pt x="209" y="323"/>
                  <a:pt x="209" y="323"/>
                  <a:pt x="209" y="323"/>
                </a:cubicBezTo>
                <a:cubicBezTo>
                  <a:pt x="203" y="311"/>
                  <a:pt x="203" y="311"/>
                  <a:pt x="203" y="311"/>
                </a:cubicBezTo>
                <a:cubicBezTo>
                  <a:pt x="194" y="306"/>
                  <a:pt x="194" y="306"/>
                  <a:pt x="194" y="306"/>
                </a:cubicBezTo>
                <a:cubicBezTo>
                  <a:pt x="184" y="305"/>
                  <a:pt x="184" y="305"/>
                  <a:pt x="184" y="305"/>
                </a:cubicBezTo>
                <a:cubicBezTo>
                  <a:pt x="182" y="305"/>
                  <a:pt x="182" y="305"/>
                  <a:pt x="182" y="305"/>
                </a:cubicBezTo>
                <a:cubicBezTo>
                  <a:pt x="179" y="304"/>
                  <a:pt x="179" y="304"/>
                  <a:pt x="179" y="304"/>
                </a:cubicBezTo>
                <a:cubicBezTo>
                  <a:pt x="175" y="277"/>
                  <a:pt x="175" y="277"/>
                  <a:pt x="175" y="277"/>
                </a:cubicBezTo>
                <a:cubicBezTo>
                  <a:pt x="176" y="223"/>
                  <a:pt x="176" y="223"/>
                  <a:pt x="176" y="223"/>
                </a:cubicBezTo>
                <a:cubicBezTo>
                  <a:pt x="178" y="221"/>
                  <a:pt x="178" y="221"/>
                  <a:pt x="178" y="221"/>
                </a:cubicBezTo>
                <a:cubicBezTo>
                  <a:pt x="194" y="199"/>
                  <a:pt x="194" y="199"/>
                  <a:pt x="194" y="199"/>
                </a:cubicBezTo>
                <a:cubicBezTo>
                  <a:pt x="217" y="211"/>
                  <a:pt x="217" y="211"/>
                  <a:pt x="217" y="211"/>
                </a:cubicBezTo>
                <a:cubicBezTo>
                  <a:pt x="231" y="211"/>
                  <a:pt x="231" y="211"/>
                  <a:pt x="231" y="211"/>
                </a:cubicBezTo>
                <a:cubicBezTo>
                  <a:pt x="242" y="143"/>
                  <a:pt x="242" y="143"/>
                  <a:pt x="242" y="143"/>
                </a:cubicBezTo>
                <a:cubicBezTo>
                  <a:pt x="238" y="135"/>
                  <a:pt x="235" y="130"/>
                  <a:pt x="229" y="127"/>
                </a:cubicBezTo>
                <a:cubicBezTo>
                  <a:pt x="223" y="126"/>
                  <a:pt x="223" y="126"/>
                  <a:pt x="223" y="126"/>
                </a:cubicBezTo>
                <a:cubicBezTo>
                  <a:pt x="223" y="127"/>
                  <a:pt x="223" y="127"/>
                  <a:pt x="223" y="127"/>
                </a:cubicBezTo>
                <a:cubicBezTo>
                  <a:pt x="219" y="127"/>
                  <a:pt x="219" y="127"/>
                  <a:pt x="219" y="127"/>
                </a:cubicBezTo>
                <a:cubicBezTo>
                  <a:pt x="203" y="130"/>
                  <a:pt x="203" y="130"/>
                  <a:pt x="203" y="130"/>
                </a:cubicBezTo>
                <a:cubicBezTo>
                  <a:pt x="202" y="128"/>
                  <a:pt x="202" y="128"/>
                  <a:pt x="202" y="128"/>
                </a:cubicBezTo>
                <a:cubicBezTo>
                  <a:pt x="201" y="127"/>
                  <a:pt x="201" y="127"/>
                  <a:pt x="201" y="127"/>
                </a:cubicBezTo>
                <a:cubicBezTo>
                  <a:pt x="189" y="112"/>
                  <a:pt x="189" y="112"/>
                  <a:pt x="189" y="112"/>
                </a:cubicBezTo>
                <a:cubicBezTo>
                  <a:pt x="189" y="111"/>
                  <a:pt x="189" y="111"/>
                  <a:pt x="189" y="111"/>
                </a:cubicBezTo>
                <a:cubicBezTo>
                  <a:pt x="188" y="110"/>
                  <a:pt x="188" y="110"/>
                  <a:pt x="188" y="110"/>
                </a:cubicBezTo>
                <a:cubicBezTo>
                  <a:pt x="188" y="84"/>
                  <a:pt x="188" y="84"/>
                  <a:pt x="188" y="84"/>
                </a:cubicBezTo>
                <a:cubicBezTo>
                  <a:pt x="192" y="69"/>
                  <a:pt x="192" y="69"/>
                  <a:pt x="192" y="69"/>
                </a:cubicBezTo>
                <a:cubicBezTo>
                  <a:pt x="196" y="63"/>
                  <a:pt x="196" y="63"/>
                  <a:pt x="196" y="63"/>
                </a:cubicBezTo>
                <a:cubicBezTo>
                  <a:pt x="196" y="58"/>
                  <a:pt x="197" y="54"/>
                  <a:pt x="202" y="49"/>
                </a:cubicBezTo>
                <a:cubicBezTo>
                  <a:pt x="206" y="44"/>
                  <a:pt x="206" y="44"/>
                  <a:pt x="206" y="44"/>
                </a:cubicBezTo>
                <a:cubicBezTo>
                  <a:pt x="207" y="26"/>
                  <a:pt x="207" y="26"/>
                  <a:pt x="207" y="26"/>
                </a:cubicBezTo>
                <a:cubicBezTo>
                  <a:pt x="191" y="11"/>
                  <a:pt x="191" y="11"/>
                  <a:pt x="191" y="11"/>
                </a:cubicBezTo>
                <a:cubicBezTo>
                  <a:pt x="170" y="0"/>
                  <a:pt x="170" y="0"/>
                  <a:pt x="170" y="0"/>
                </a:cubicBezTo>
                <a:lnTo>
                  <a:pt x="141" y="25"/>
                </a:lnTo>
              </a:path>
            </a:pathLst>
          </a:custGeom>
          <a:noFill/>
          <a:ln w="9525" cap="flat" cmpd="sng">
            <a:solidFill>
              <a:schemeClr val="dk1">
                <a:alpha val="100000"/>
              </a:schemeClr>
            </a:solidFill>
            <a:prstDash val="solid"/>
            <a:miter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9200" name="任意多边形 1049199"/>
          <p:cNvSpPr/>
          <p:nvPr/>
        </p:nvSpPr>
        <p:spPr bwMode="auto">
          <a:xfrm>
            <a:off x="989012" y="2640012"/>
            <a:ext cx="1990725" cy="1498600"/>
          </a:xfrm>
          <a:custGeom>
            <a:avLst/>
            <a:gdLst/>
            <a:ahLst/>
            <a:cxnLst/>
            <a:rect l="0" t="0" r="0" b="0"/>
            <a:pathLst>
              <a:path w="1721" h="1302">
                <a:moveTo>
                  <a:pt x="1719" y="701"/>
                </a:moveTo>
                <a:cubicBezTo>
                  <a:pt x="1720" y="700"/>
                  <a:pt x="1720" y="700"/>
                  <a:pt x="1720" y="700"/>
                </a:cubicBezTo>
                <a:cubicBezTo>
                  <a:pt x="1721" y="700"/>
                  <a:pt x="1721" y="700"/>
                  <a:pt x="1721" y="700"/>
                </a:cubicBezTo>
                <a:cubicBezTo>
                  <a:pt x="1721" y="699"/>
                  <a:pt x="1721" y="699"/>
                  <a:pt x="1721" y="699"/>
                </a:cubicBezTo>
                <a:cubicBezTo>
                  <a:pt x="1687" y="603"/>
                  <a:pt x="1687" y="603"/>
                  <a:pt x="1687" y="603"/>
                </a:cubicBezTo>
                <a:cubicBezTo>
                  <a:pt x="1666" y="586"/>
                  <a:pt x="1666" y="586"/>
                  <a:pt x="1666" y="586"/>
                </a:cubicBezTo>
                <a:cubicBezTo>
                  <a:pt x="1666" y="584"/>
                  <a:pt x="1666" y="584"/>
                  <a:pt x="1666" y="584"/>
                </a:cubicBezTo>
                <a:cubicBezTo>
                  <a:pt x="1660" y="544"/>
                  <a:pt x="1660" y="544"/>
                  <a:pt x="1660" y="544"/>
                </a:cubicBezTo>
                <a:cubicBezTo>
                  <a:pt x="1616" y="538"/>
                  <a:pt x="1616" y="538"/>
                  <a:pt x="1616" y="538"/>
                </a:cubicBezTo>
                <a:cubicBezTo>
                  <a:pt x="1615" y="538"/>
                  <a:pt x="1615" y="538"/>
                  <a:pt x="1615" y="538"/>
                </a:cubicBezTo>
                <a:cubicBezTo>
                  <a:pt x="1613" y="538"/>
                  <a:pt x="1613" y="538"/>
                  <a:pt x="1613" y="538"/>
                </a:cubicBezTo>
                <a:cubicBezTo>
                  <a:pt x="1613" y="537"/>
                  <a:pt x="1613" y="537"/>
                  <a:pt x="1613" y="537"/>
                </a:cubicBezTo>
                <a:cubicBezTo>
                  <a:pt x="1612" y="535"/>
                  <a:pt x="1612" y="535"/>
                  <a:pt x="1612" y="535"/>
                </a:cubicBezTo>
                <a:cubicBezTo>
                  <a:pt x="1612" y="534"/>
                  <a:pt x="1612" y="534"/>
                  <a:pt x="1612" y="534"/>
                </a:cubicBezTo>
                <a:cubicBezTo>
                  <a:pt x="1607" y="519"/>
                  <a:pt x="1593" y="503"/>
                  <a:pt x="1572" y="486"/>
                </a:cubicBezTo>
                <a:cubicBezTo>
                  <a:pt x="1560" y="477"/>
                  <a:pt x="1549" y="471"/>
                  <a:pt x="1539" y="468"/>
                </a:cubicBezTo>
                <a:cubicBezTo>
                  <a:pt x="1532" y="464"/>
                  <a:pt x="1524" y="461"/>
                  <a:pt x="1519" y="457"/>
                </a:cubicBezTo>
                <a:cubicBezTo>
                  <a:pt x="1505" y="447"/>
                  <a:pt x="1458" y="440"/>
                  <a:pt x="1374" y="438"/>
                </a:cubicBezTo>
                <a:cubicBezTo>
                  <a:pt x="1371" y="438"/>
                  <a:pt x="1371" y="438"/>
                  <a:pt x="1371" y="438"/>
                </a:cubicBezTo>
                <a:cubicBezTo>
                  <a:pt x="1371" y="438"/>
                  <a:pt x="1371" y="438"/>
                  <a:pt x="1371" y="438"/>
                </a:cubicBezTo>
                <a:cubicBezTo>
                  <a:pt x="1362" y="423"/>
                  <a:pt x="1362" y="423"/>
                  <a:pt x="1362" y="423"/>
                </a:cubicBezTo>
                <a:cubicBezTo>
                  <a:pt x="1358" y="414"/>
                  <a:pt x="1354" y="405"/>
                  <a:pt x="1353" y="396"/>
                </a:cubicBezTo>
                <a:cubicBezTo>
                  <a:pt x="1353" y="384"/>
                  <a:pt x="1367" y="346"/>
                  <a:pt x="1397" y="284"/>
                </a:cubicBezTo>
                <a:cubicBezTo>
                  <a:pt x="1382" y="237"/>
                  <a:pt x="1382" y="237"/>
                  <a:pt x="1382" y="237"/>
                </a:cubicBezTo>
                <a:cubicBezTo>
                  <a:pt x="1382" y="237"/>
                  <a:pt x="1382" y="237"/>
                  <a:pt x="1382" y="237"/>
                </a:cubicBezTo>
                <a:cubicBezTo>
                  <a:pt x="1366" y="163"/>
                  <a:pt x="1366" y="163"/>
                  <a:pt x="1366" y="163"/>
                </a:cubicBezTo>
                <a:cubicBezTo>
                  <a:pt x="1364" y="153"/>
                  <a:pt x="1346" y="143"/>
                  <a:pt x="1314" y="134"/>
                </a:cubicBezTo>
                <a:cubicBezTo>
                  <a:pt x="1308" y="132"/>
                  <a:pt x="1302" y="130"/>
                  <a:pt x="1295" y="125"/>
                </a:cubicBezTo>
                <a:cubicBezTo>
                  <a:pt x="1284" y="120"/>
                  <a:pt x="1275" y="111"/>
                  <a:pt x="1271" y="99"/>
                </a:cubicBezTo>
                <a:cubicBezTo>
                  <a:pt x="1265" y="85"/>
                  <a:pt x="1254" y="74"/>
                  <a:pt x="1239" y="67"/>
                </a:cubicBezTo>
                <a:cubicBezTo>
                  <a:pt x="1238" y="66"/>
                  <a:pt x="1238" y="66"/>
                  <a:pt x="1238" y="66"/>
                </a:cubicBezTo>
                <a:cubicBezTo>
                  <a:pt x="1237" y="65"/>
                  <a:pt x="1237" y="65"/>
                  <a:pt x="1237" y="65"/>
                </a:cubicBezTo>
                <a:cubicBezTo>
                  <a:pt x="1225" y="0"/>
                  <a:pt x="1225" y="0"/>
                  <a:pt x="1225" y="0"/>
                </a:cubicBezTo>
                <a:cubicBezTo>
                  <a:pt x="1174" y="5"/>
                  <a:pt x="1174" y="5"/>
                  <a:pt x="1174" y="5"/>
                </a:cubicBezTo>
                <a:cubicBezTo>
                  <a:pt x="1169" y="19"/>
                  <a:pt x="1169" y="19"/>
                  <a:pt x="1169" y="19"/>
                </a:cubicBezTo>
                <a:cubicBezTo>
                  <a:pt x="1162" y="41"/>
                  <a:pt x="1156" y="52"/>
                  <a:pt x="1149" y="52"/>
                </a:cubicBezTo>
                <a:cubicBezTo>
                  <a:pt x="1116" y="62"/>
                  <a:pt x="1116" y="62"/>
                  <a:pt x="1116" y="62"/>
                </a:cubicBezTo>
                <a:cubicBezTo>
                  <a:pt x="1096" y="70"/>
                  <a:pt x="1083" y="78"/>
                  <a:pt x="1077" y="87"/>
                </a:cubicBezTo>
                <a:cubicBezTo>
                  <a:pt x="1074" y="92"/>
                  <a:pt x="1071" y="104"/>
                  <a:pt x="1068" y="121"/>
                </a:cubicBezTo>
                <a:cubicBezTo>
                  <a:pt x="1065" y="140"/>
                  <a:pt x="1062" y="154"/>
                  <a:pt x="1058" y="162"/>
                </a:cubicBezTo>
                <a:cubicBezTo>
                  <a:pt x="1052" y="176"/>
                  <a:pt x="1042" y="187"/>
                  <a:pt x="1027" y="192"/>
                </a:cubicBezTo>
                <a:cubicBezTo>
                  <a:pt x="1000" y="203"/>
                  <a:pt x="953" y="185"/>
                  <a:pt x="889" y="139"/>
                </a:cubicBezTo>
                <a:cubicBezTo>
                  <a:pt x="802" y="250"/>
                  <a:pt x="802" y="250"/>
                  <a:pt x="802" y="250"/>
                </a:cubicBezTo>
                <a:cubicBezTo>
                  <a:pt x="813" y="295"/>
                  <a:pt x="813" y="295"/>
                  <a:pt x="813" y="295"/>
                </a:cubicBezTo>
                <a:cubicBezTo>
                  <a:pt x="814" y="295"/>
                  <a:pt x="814" y="295"/>
                  <a:pt x="814" y="295"/>
                </a:cubicBezTo>
                <a:cubicBezTo>
                  <a:pt x="815" y="298"/>
                  <a:pt x="815" y="298"/>
                  <a:pt x="815" y="298"/>
                </a:cubicBezTo>
                <a:cubicBezTo>
                  <a:pt x="813" y="299"/>
                  <a:pt x="813" y="299"/>
                  <a:pt x="813" y="299"/>
                </a:cubicBezTo>
                <a:cubicBezTo>
                  <a:pt x="813" y="300"/>
                  <a:pt x="813" y="300"/>
                  <a:pt x="813" y="300"/>
                </a:cubicBezTo>
                <a:cubicBezTo>
                  <a:pt x="809" y="306"/>
                  <a:pt x="802" y="310"/>
                  <a:pt x="795" y="311"/>
                </a:cubicBezTo>
                <a:cubicBezTo>
                  <a:pt x="787" y="313"/>
                  <a:pt x="778" y="310"/>
                  <a:pt x="769" y="304"/>
                </a:cubicBezTo>
                <a:cubicBezTo>
                  <a:pt x="760" y="298"/>
                  <a:pt x="736" y="292"/>
                  <a:pt x="697" y="290"/>
                </a:cubicBezTo>
                <a:cubicBezTo>
                  <a:pt x="679" y="289"/>
                  <a:pt x="679" y="289"/>
                  <a:pt x="679" y="289"/>
                </a:cubicBezTo>
                <a:cubicBezTo>
                  <a:pt x="679" y="289"/>
                  <a:pt x="679" y="289"/>
                  <a:pt x="679" y="289"/>
                </a:cubicBezTo>
                <a:cubicBezTo>
                  <a:pt x="653" y="287"/>
                  <a:pt x="653" y="287"/>
                  <a:pt x="653" y="287"/>
                </a:cubicBezTo>
                <a:cubicBezTo>
                  <a:pt x="624" y="292"/>
                  <a:pt x="624" y="292"/>
                  <a:pt x="624" y="292"/>
                </a:cubicBezTo>
                <a:cubicBezTo>
                  <a:pt x="637" y="310"/>
                  <a:pt x="637" y="310"/>
                  <a:pt x="637" y="310"/>
                </a:cubicBezTo>
                <a:cubicBezTo>
                  <a:pt x="647" y="324"/>
                  <a:pt x="652" y="332"/>
                  <a:pt x="650" y="338"/>
                </a:cubicBezTo>
                <a:cubicBezTo>
                  <a:pt x="639" y="406"/>
                  <a:pt x="639" y="406"/>
                  <a:pt x="639" y="406"/>
                </a:cubicBezTo>
                <a:cubicBezTo>
                  <a:pt x="644" y="443"/>
                  <a:pt x="644" y="443"/>
                  <a:pt x="644" y="443"/>
                </a:cubicBezTo>
                <a:cubicBezTo>
                  <a:pt x="645" y="443"/>
                  <a:pt x="645" y="443"/>
                  <a:pt x="645" y="443"/>
                </a:cubicBezTo>
                <a:cubicBezTo>
                  <a:pt x="645" y="444"/>
                  <a:pt x="645" y="444"/>
                  <a:pt x="645" y="444"/>
                </a:cubicBezTo>
                <a:cubicBezTo>
                  <a:pt x="644" y="445"/>
                  <a:pt x="644" y="445"/>
                  <a:pt x="644" y="445"/>
                </a:cubicBezTo>
                <a:cubicBezTo>
                  <a:pt x="644" y="445"/>
                  <a:pt x="644" y="445"/>
                  <a:pt x="644" y="445"/>
                </a:cubicBezTo>
                <a:cubicBezTo>
                  <a:pt x="623" y="514"/>
                  <a:pt x="623" y="514"/>
                  <a:pt x="623" y="514"/>
                </a:cubicBezTo>
                <a:cubicBezTo>
                  <a:pt x="622" y="520"/>
                  <a:pt x="620" y="523"/>
                  <a:pt x="618" y="522"/>
                </a:cubicBezTo>
                <a:cubicBezTo>
                  <a:pt x="616" y="522"/>
                  <a:pt x="616" y="522"/>
                  <a:pt x="616" y="522"/>
                </a:cubicBezTo>
                <a:cubicBezTo>
                  <a:pt x="616" y="521"/>
                  <a:pt x="616" y="521"/>
                  <a:pt x="616" y="521"/>
                </a:cubicBezTo>
                <a:cubicBezTo>
                  <a:pt x="612" y="515"/>
                  <a:pt x="612" y="515"/>
                  <a:pt x="612" y="515"/>
                </a:cubicBezTo>
                <a:cubicBezTo>
                  <a:pt x="608" y="506"/>
                  <a:pt x="606" y="503"/>
                  <a:pt x="603" y="504"/>
                </a:cubicBezTo>
                <a:cubicBezTo>
                  <a:pt x="601" y="505"/>
                  <a:pt x="598" y="510"/>
                  <a:pt x="597" y="519"/>
                </a:cubicBezTo>
                <a:cubicBezTo>
                  <a:pt x="592" y="538"/>
                  <a:pt x="581" y="554"/>
                  <a:pt x="563" y="571"/>
                </a:cubicBezTo>
                <a:cubicBezTo>
                  <a:pt x="544" y="586"/>
                  <a:pt x="544" y="586"/>
                  <a:pt x="544" y="586"/>
                </a:cubicBezTo>
                <a:cubicBezTo>
                  <a:pt x="534" y="591"/>
                  <a:pt x="534" y="591"/>
                  <a:pt x="534" y="591"/>
                </a:cubicBezTo>
                <a:cubicBezTo>
                  <a:pt x="534" y="591"/>
                  <a:pt x="534" y="591"/>
                  <a:pt x="534" y="591"/>
                </a:cubicBezTo>
                <a:cubicBezTo>
                  <a:pt x="533" y="591"/>
                  <a:pt x="533" y="591"/>
                  <a:pt x="533" y="591"/>
                </a:cubicBezTo>
                <a:cubicBezTo>
                  <a:pt x="465" y="592"/>
                  <a:pt x="465" y="592"/>
                  <a:pt x="465" y="592"/>
                </a:cubicBezTo>
                <a:cubicBezTo>
                  <a:pt x="438" y="617"/>
                  <a:pt x="438" y="617"/>
                  <a:pt x="438" y="617"/>
                </a:cubicBezTo>
                <a:cubicBezTo>
                  <a:pt x="437" y="617"/>
                  <a:pt x="437" y="617"/>
                  <a:pt x="437" y="617"/>
                </a:cubicBezTo>
                <a:cubicBezTo>
                  <a:pt x="435" y="617"/>
                  <a:pt x="435" y="617"/>
                  <a:pt x="435" y="617"/>
                </a:cubicBezTo>
                <a:cubicBezTo>
                  <a:pt x="434" y="617"/>
                  <a:pt x="434" y="617"/>
                  <a:pt x="434" y="617"/>
                </a:cubicBezTo>
                <a:cubicBezTo>
                  <a:pt x="361" y="607"/>
                  <a:pt x="361" y="607"/>
                  <a:pt x="361" y="607"/>
                </a:cubicBezTo>
                <a:cubicBezTo>
                  <a:pt x="350" y="619"/>
                  <a:pt x="338" y="624"/>
                  <a:pt x="326" y="622"/>
                </a:cubicBezTo>
                <a:cubicBezTo>
                  <a:pt x="316" y="618"/>
                  <a:pt x="298" y="623"/>
                  <a:pt x="273" y="632"/>
                </a:cubicBezTo>
                <a:cubicBezTo>
                  <a:pt x="243" y="667"/>
                  <a:pt x="243" y="667"/>
                  <a:pt x="243" y="667"/>
                </a:cubicBezTo>
                <a:cubicBezTo>
                  <a:pt x="242" y="669"/>
                  <a:pt x="242" y="669"/>
                  <a:pt x="242" y="669"/>
                </a:cubicBezTo>
                <a:cubicBezTo>
                  <a:pt x="196" y="670"/>
                  <a:pt x="196" y="670"/>
                  <a:pt x="196" y="670"/>
                </a:cubicBezTo>
                <a:cubicBezTo>
                  <a:pt x="196" y="631"/>
                  <a:pt x="196" y="631"/>
                  <a:pt x="196" y="631"/>
                </a:cubicBezTo>
                <a:cubicBezTo>
                  <a:pt x="166" y="631"/>
                  <a:pt x="166" y="631"/>
                  <a:pt x="166" y="631"/>
                </a:cubicBezTo>
                <a:cubicBezTo>
                  <a:pt x="161" y="648"/>
                  <a:pt x="161" y="648"/>
                  <a:pt x="161" y="648"/>
                </a:cubicBezTo>
                <a:cubicBezTo>
                  <a:pt x="139" y="653"/>
                  <a:pt x="139" y="653"/>
                  <a:pt x="139" y="653"/>
                </a:cubicBezTo>
                <a:cubicBezTo>
                  <a:pt x="136" y="653"/>
                  <a:pt x="136" y="653"/>
                  <a:pt x="136" y="653"/>
                </a:cubicBezTo>
                <a:cubicBezTo>
                  <a:pt x="136" y="653"/>
                  <a:pt x="136" y="653"/>
                  <a:pt x="136" y="653"/>
                </a:cubicBezTo>
                <a:cubicBezTo>
                  <a:pt x="135" y="652"/>
                  <a:pt x="135" y="652"/>
                  <a:pt x="135" y="652"/>
                </a:cubicBezTo>
                <a:cubicBezTo>
                  <a:pt x="134" y="652"/>
                  <a:pt x="134" y="652"/>
                  <a:pt x="134" y="652"/>
                </a:cubicBezTo>
                <a:cubicBezTo>
                  <a:pt x="121" y="644"/>
                  <a:pt x="104" y="637"/>
                  <a:pt x="87" y="635"/>
                </a:cubicBezTo>
                <a:cubicBezTo>
                  <a:pt x="77" y="634"/>
                  <a:pt x="66" y="641"/>
                  <a:pt x="49" y="655"/>
                </a:cubicBezTo>
                <a:cubicBezTo>
                  <a:pt x="31" y="670"/>
                  <a:pt x="18" y="684"/>
                  <a:pt x="12" y="696"/>
                </a:cubicBezTo>
                <a:cubicBezTo>
                  <a:pt x="15" y="699"/>
                  <a:pt x="17" y="703"/>
                  <a:pt x="17" y="709"/>
                </a:cubicBezTo>
                <a:cubicBezTo>
                  <a:pt x="19" y="717"/>
                  <a:pt x="20" y="723"/>
                  <a:pt x="20" y="731"/>
                </a:cubicBezTo>
                <a:cubicBezTo>
                  <a:pt x="19" y="740"/>
                  <a:pt x="16" y="745"/>
                  <a:pt x="12" y="749"/>
                </a:cubicBezTo>
                <a:cubicBezTo>
                  <a:pt x="7" y="752"/>
                  <a:pt x="4" y="762"/>
                  <a:pt x="0" y="779"/>
                </a:cubicBezTo>
                <a:cubicBezTo>
                  <a:pt x="17" y="790"/>
                  <a:pt x="17" y="790"/>
                  <a:pt x="17" y="790"/>
                </a:cubicBezTo>
                <a:cubicBezTo>
                  <a:pt x="40" y="766"/>
                  <a:pt x="40" y="766"/>
                  <a:pt x="40" y="766"/>
                </a:cubicBezTo>
                <a:cubicBezTo>
                  <a:pt x="70" y="799"/>
                  <a:pt x="70" y="799"/>
                  <a:pt x="70" y="799"/>
                </a:cubicBezTo>
                <a:cubicBezTo>
                  <a:pt x="70" y="801"/>
                  <a:pt x="70" y="801"/>
                  <a:pt x="70" y="801"/>
                </a:cubicBezTo>
                <a:cubicBezTo>
                  <a:pt x="76" y="859"/>
                  <a:pt x="76" y="859"/>
                  <a:pt x="76" y="859"/>
                </a:cubicBezTo>
                <a:cubicBezTo>
                  <a:pt x="76" y="860"/>
                  <a:pt x="76" y="860"/>
                  <a:pt x="76" y="860"/>
                </a:cubicBezTo>
                <a:cubicBezTo>
                  <a:pt x="75" y="860"/>
                  <a:pt x="75" y="860"/>
                  <a:pt x="75" y="860"/>
                </a:cubicBezTo>
                <a:cubicBezTo>
                  <a:pt x="58" y="940"/>
                  <a:pt x="58" y="940"/>
                  <a:pt x="58" y="940"/>
                </a:cubicBezTo>
                <a:cubicBezTo>
                  <a:pt x="54" y="940"/>
                  <a:pt x="54" y="940"/>
                  <a:pt x="54" y="940"/>
                </a:cubicBezTo>
                <a:cubicBezTo>
                  <a:pt x="30" y="940"/>
                  <a:pt x="14" y="941"/>
                  <a:pt x="8" y="946"/>
                </a:cubicBezTo>
                <a:cubicBezTo>
                  <a:pt x="9" y="951"/>
                  <a:pt x="19" y="959"/>
                  <a:pt x="37" y="971"/>
                </a:cubicBezTo>
                <a:cubicBezTo>
                  <a:pt x="52" y="969"/>
                  <a:pt x="52" y="969"/>
                  <a:pt x="52" y="969"/>
                </a:cubicBezTo>
                <a:cubicBezTo>
                  <a:pt x="55" y="969"/>
                  <a:pt x="55" y="969"/>
                  <a:pt x="55" y="969"/>
                </a:cubicBezTo>
                <a:cubicBezTo>
                  <a:pt x="56" y="970"/>
                  <a:pt x="56" y="970"/>
                  <a:pt x="56" y="970"/>
                </a:cubicBezTo>
                <a:cubicBezTo>
                  <a:pt x="91" y="1004"/>
                  <a:pt x="91" y="1004"/>
                  <a:pt x="91" y="1004"/>
                </a:cubicBezTo>
                <a:cubicBezTo>
                  <a:pt x="105" y="1015"/>
                  <a:pt x="104" y="1035"/>
                  <a:pt x="86" y="1065"/>
                </a:cubicBezTo>
                <a:cubicBezTo>
                  <a:pt x="91" y="1098"/>
                  <a:pt x="91" y="1098"/>
                  <a:pt x="91" y="1098"/>
                </a:cubicBezTo>
                <a:cubicBezTo>
                  <a:pt x="105" y="1101"/>
                  <a:pt x="105" y="1101"/>
                  <a:pt x="105" y="1101"/>
                </a:cubicBezTo>
                <a:cubicBezTo>
                  <a:pt x="159" y="1101"/>
                  <a:pt x="159" y="1101"/>
                  <a:pt x="159" y="1101"/>
                </a:cubicBezTo>
                <a:cubicBezTo>
                  <a:pt x="131" y="1126"/>
                  <a:pt x="131" y="1126"/>
                  <a:pt x="131" y="1126"/>
                </a:cubicBezTo>
                <a:cubicBezTo>
                  <a:pt x="147" y="1134"/>
                  <a:pt x="147" y="1134"/>
                  <a:pt x="147" y="1134"/>
                </a:cubicBezTo>
                <a:cubicBezTo>
                  <a:pt x="147" y="1134"/>
                  <a:pt x="147" y="1134"/>
                  <a:pt x="147" y="1134"/>
                </a:cubicBezTo>
                <a:cubicBezTo>
                  <a:pt x="168" y="1146"/>
                  <a:pt x="168" y="1146"/>
                  <a:pt x="168" y="1146"/>
                </a:cubicBezTo>
                <a:cubicBezTo>
                  <a:pt x="225" y="1170"/>
                  <a:pt x="225" y="1170"/>
                  <a:pt x="225" y="1170"/>
                </a:cubicBezTo>
                <a:cubicBezTo>
                  <a:pt x="226" y="1171"/>
                  <a:pt x="226" y="1171"/>
                  <a:pt x="226" y="1171"/>
                </a:cubicBezTo>
                <a:cubicBezTo>
                  <a:pt x="228" y="1171"/>
                  <a:pt x="228" y="1171"/>
                  <a:pt x="228" y="1171"/>
                </a:cubicBezTo>
                <a:cubicBezTo>
                  <a:pt x="234" y="1258"/>
                  <a:pt x="234" y="1258"/>
                  <a:pt x="234" y="1258"/>
                </a:cubicBezTo>
                <a:cubicBezTo>
                  <a:pt x="235" y="1275"/>
                  <a:pt x="247" y="1287"/>
                  <a:pt x="273" y="1296"/>
                </a:cubicBezTo>
                <a:cubicBezTo>
                  <a:pt x="277" y="1294"/>
                  <a:pt x="277" y="1294"/>
                  <a:pt x="277" y="1294"/>
                </a:cubicBezTo>
                <a:cubicBezTo>
                  <a:pt x="278" y="1294"/>
                  <a:pt x="278" y="1294"/>
                  <a:pt x="278" y="1294"/>
                </a:cubicBezTo>
                <a:cubicBezTo>
                  <a:pt x="279" y="1294"/>
                  <a:pt x="279" y="1294"/>
                  <a:pt x="279" y="1294"/>
                </a:cubicBezTo>
                <a:cubicBezTo>
                  <a:pt x="338" y="1302"/>
                  <a:pt x="338" y="1302"/>
                  <a:pt x="338" y="1302"/>
                </a:cubicBezTo>
                <a:cubicBezTo>
                  <a:pt x="342" y="1302"/>
                  <a:pt x="342" y="1302"/>
                  <a:pt x="342" y="1302"/>
                </a:cubicBezTo>
                <a:cubicBezTo>
                  <a:pt x="342" y="1301"/>
                  <a:pt x="342" y="1301"/>
                  <a:pt x="342" y="1301"/>
                </a:cubicBezTo>
                <a:cubicBezTo>
                  <a:pt x="343" y="1299"/>
                  <a:pt x="343" y="1299"/>
                  <a:pt x="343" y="1299"/>
                </a:cubicBezTo>
                <a:cubicBezTo>
                  <a:pt x="350" y="1287"/>
                  <a:pt x="354" y="1279"/>
                  <a:pt x="354" y="1277"/>
                </a:cubicBezTo>
                <a:cubicBezTo>
                  <a:pt x="354" y="1275"/>
                  <a:pt x="354" y="1275"/>
                  <a:pt x="354" y="1275"/>
                </a:cubicBezTo>
                <a:cubicBezTo>
                  <a:pt x="353" y="1265"/>
                  <a:pt x="357" y="1257"/>
                  <a:pt x="366" y="1251"/>
                </a:cubicBezTo>
                <a:cubicBezTo>
                  <a:pt x="374" y="1244"/>
                  <a:pt x="379" y="1238"/>
                  <a:pt x="382" y="1230"/>
                </a:cubicBezTo>
                <a:cubicBezTo>
                  <a:pt x="383" y="1229"/>
                  <a:pt x="383" y="1229"/>
                  <a:pt x="383" y="1229"/>
                </a:cubicBezTo>
                <a:cubicBezTo>
                  <a:pt x="387" y="1221"/>
                  <a:pt x="397" y="1219"/>
                  <a:pt x="415" y="1224"/>
                </a:cubicBezTo>
                <a:cubicBezTo>
                  <a:pt x="416" y="1224"/>
                  <a:pt x="416" y="1224"/>
                  <a:pt x="416" y="1224"/>
                </a:cubicBezTo>
                <a:cubicBezTo>
                  <a:pt x="416" y="1224"/>
                  <a:pt x="416" y="1224"/>
                  <a:pt x="416" y="1224"/>
                </a:cubicBezTo>
                <a:cubicBezTo>
                  <a:pt x="436" y="1236"/>
                  <a:pt x="436" y="1236"/>
                  <a:pt x="436" y="1236"/>
                </a:cubicBezTo>
                <a:cubicBezTo>
                  <a:pt x="503" y="1248"/>
                  <a:pt x="503" y="1248"/>
                  <a:pt x="503" y="1248"/>
                </a:cubicBezTo>
                <a:cubicBezTo>
                  <a:pt x="544" y="1245"/>
                  <a:pt x="544" y="1245"/>
                  <a:pt x="544" y="1245"/>
                </a:cubicBezTo>
                <a:cubicBezTo>
                  <a:pt x="573" y="1233"/>
                  <a:pt x="573" y="1233"/>
                  <a:pt x="573" y="1233"/>
                </a:cubicBezTo>
                <a:cubicBezTo>
                  <a:pt x="579" y="1225"/>
                  <a:pt x="583" y="1222"/>
                  <a:pt x="586" y="1220"/>
                </a:cubicBezTo>
                <a:cubicBezTo>
                  <a:pt x="591" y="1219"/>
                  <a:pt x="599" y="1221"/>
                  <a:pt x="607" y="1228"/>
                </a:cubicBezTo>
                <a:cubicBezTo>
                  <a:pt x="611" y="1230"/>
                  <a:pt x="611" y="1230"/>
                  <a:pt x="611" y="1230"/>
                </a:cubicBezTo>
                <a:cubicBezTo>
                  <a:pt x="616" y="1234"/>
                  <a:pt x="619" y="1240"/>
                  <a:pt x="623" y="1252"/>
                </a:cubicBezTo>
                <a:cubicBezTo>
                  <a:pt x="644" y="1267"/>
                  <a:pt x="644" y="1267"/>
                  <a:pt x="644" y="1267"/>
                </a:cubicBezTo>
                <a:cubicBezTo>
                  <a:pt x="660" y="1267"/>
                  <a:pt x="660" y="1267"/>
                  <a:pt x="660" y="1267"/>
                </a:cubicBezTo>
                <a:cubicBezTo>
                  <a:pt x="661" y="1267"/>
                  <a:pt x="661" y="1267"/>
                  <a:pt x="661" y="1267"/>
                </a:cubicBezTo>
                <a:cubicBezTo>
                  <a:pt x="663" y="1267"/>
                  <a:pt x="663" y="1267"/>
                  <a:pt x="663" y="1267"/>
                </a:cubicBezTo>
                <a:cubicBezTo>
                  <a:pt x="664" y="1267"/>
                  <a:pt x="664" y="1267"/>
                  <a:pt x="664" y="1267"/>
                </a:cubicBezTo>
                <a:cubicBezTo>
                  <a:pt x="686" y="1277"/>
                  <a:pt x="686" y="1277"/>
                  <a:pt x="686" y="1277"/>
                </a:cubicBezTo>
                <a:cubicBezTo>
                  <a:pt x="728" y="1274"/>
                  <a:pt x="728" y="1274"/>
                  <a:pt x="728" y="1274"/>
                </a:cubicBezTo>
                <a:cubicBezTo>
                  <a:pt x="751" y="1266"/>
                  <a:pt x="751" y="1266"/>
                  <a:pt x="751" y="1266"/>
                </a:cubicBezTo>
                <a:cubicBezTo>
                  <a:pt x="811" y="1272"/>
                  <a:pt x="811" y="1272"/>
                  <a:pt x="811" y="1272"/>
                </a:cubicBezTo>
                <a:cubicBezTo>
                  <a:pt x="837" y="1264"/>
                  <a:pt x="837" y="1264"/>
                  <a:pt x="837" y="1264"/>
                </a:cubicBezTo>
                <a:cubicBezTo>
                  <a:pt x="868" y="1252"/>
                  <a:pt x="868" y="1252"/>
                  <a:pt x="868" y="1252"/>
                </a:cubicBezTo>
                <a:cubicBezTo>
                  <a:pt x="874" y="1247"/>
                  <a:pt x="882" y="1244"/>
                  <a:pt x="892" y="1241"/>
                </a:cubicBezTo>
                <a:cubicBezTo>
                  <a:pt x="950" y="1241"/>
                  <a:pt x="950" y="1241"/>
                  <a:pt x="950" y="1241"/>
                </a:cubicBezTo>
                <a:cubicBezTo>
                  <a:pt x="971" y="1234"/>
                  <a:pt x="971" y="1234"/>
                  <a:pt x="971" y="1234"/>
                </a:cubicBezTo>
                <a:cubicBezTo>
                  <a:pt x="980" y="1228"/>
                  <a:pt x="987" y="1225"/>
                  <a:pt x="993" y="1225"/>
                </a:cubicBezTo>
                <a:cubicBezTo>
                  <a:pt x="1027" y="1225"/>
                  <a:pt x="1027" y="1225"/>
                  <a:pt x="1027" y="1225"/>
                </a:cubicBezTo>
                <a:cubicBezTo>
                  <a:pt x="1043" y="1237"/>
                  <a:pt x="1043" y="1237"/>
                  <a:pt x="1043" y="1237"/>
                </a:cubicBezTo>
                <a:cubicBezTo>
                  <a:pt x="1088" y="1246"/>
                  <a:pt x="1088" y="1246"/>
                  <a:pt x="1088" y="1246"/>
                </a:cubicBezTo>
                <a:cubicBezTo>
                  <a:pt x="1095" y="1246"/>
                  <a:pt x="1101" y="1252"/>
                  <a:pt x="1112" y="1261"/>
                </a:cubicBezTo>
                <a:cubicBezTo>
                  <a:pt x="1131" y="1274"/>
                  <a:pt x="1131" y="1274"/>
                  <a:pt x="1131" y="1274"/>
                </a:cubicBezTo>
                <a:cubicBezTo>
                  <a:pt x="1133" y="1276"/>
                  <a:pt x="1133" y="1276"/>
                  <a:pt x="1133" y="1276"/>
                </a:cubicBezTo>
                <a:cubicBezTo>
                  <a:pt x="1176" y="1277"/>
                  <a:pt x="1176" y="1277"/>
                  <a:pt x="1176" y="1277"/>
                </a:cubicBezTo>
                <a:cubicBezTo>
                  <a:pt x="1176" y="1277"/>
                  <a:pt x="1176" y="1277"/>
                  <a:pt x="1176" y="1277"/>
                </a:cubicBezTo>
                <a:cubicBezTo>
                  <a:pt x="1177" y="1277"/>
                  <a:pt x="1177" y="1277"/>
                  <a:pt x="1177" y="1277"/>
                </a:cubicBezTo>
                <a:cubicBezTo>
                  <a:pt x="1197" y="1287"/>
                  <a:pt x="1197" y="1287"/>
                  <a:pt x="1197" y="1287"/>
                </a:cubicBezTo>
                <a:cubicBezTo>
                  <a:pt x="1224" y="1293"/>
                  <a:pt x="1224" y="1293"/>
                  <a:pt x="1224" y="1293"/>
                </a:cubicBezTo>
                <a:cubicBezTo>
                  <a:pt x="1225" y="1293"/>
                  <a:pt x="1225" y="1293"/>
                  <a:pt x="1225" y="1293"/>
                </a:cubicBezTo>
                <a:cubicBezTo>
                  <a:pt x="1247" y="1296"/>
                  <a:pt x="1247" y="1296"/>
                  <a:pt x="1247" y="1296"/>
                </a:cubicBezTo>
                <a:cubicBezTo>
                  <a:pt x="1253" y="1283"/>
                  <a:pt x="1253" y="1283"/>
                  <a:pt x="1253" y="1283"/>
                </a:cubicBezTo>
                <a:cubicBezTo>
                  <a:pt x="1244" y="1262"/>
                  <a:pt x="1244" y="1262"/>
                  <a:pt x="1244" y="1262"/>
                </a:cubicBezTo>
                <a:cubicBezTo>
                  <a:pt x="1239" y="1241"/>
                  <a:pt x="1239" y="1241"/>
                  <a:pt x="1239" y="1241"/>
                </a:cubicBezTo>
                <a:cubicBezTo>
                  <a:pt x="1239" y="1240"/>
                  <a:pt x="1239" y="1240"/>
                  <a:pt x="1239" y="1240"/>
                </a:cubicBezTo>
                <a:cubicBezTo>
                  <a:pt x="1238" y="1240"/>
                  <a:pt x="1238" y="1240"/>
                  <a:pt x="1238" y="1240"/>
                </a:cubicBezTo>
                <a:cubicBezTo>
                  <a:pt x="1242" y="1237"/>
                  <a:pt x="1242" y="1237"/>
                  <a:pt x="1242" y="1237"/>
                </a:cubicBezTo>
                <a:cubicBezTo>
                  <a:pt x="1256" y="1217"/>
                  <a:pt x="1256" y="1217"/>
                  <a:pt x="1256" y="1217"/>
                </a:cubicBezTo>
                <a:cubicBezTo>
                  <a:pt x="1256" y="1216"/>
                  <a:pt x="1256" y="1216"/>
                  <a:pt x="1256" y="1216"/>
                </a:cubicBezTo>
                <a:cubicBezTo>
                  <a:pt x="1256" y="1216"/>
                  <a:pt x="1256" y="1216"/>
                  <a:pt x="1256" y="1216"/>
                </a:cubicBezTo>
                <a:cubicBezTo>
                  <a:pt x="1257" y="1216"/>
                  <a:pt x="1257" y="1216"/>
                  <a:pt x="1257" y="1216"/>
                </a:cubicBezTo>
                <a:cubicBezTo>
                  <a:pt x="1257" y="1215"/>
                  <a:pt x="1257" y="1215"/>
                  <a:pt x="1257" y="1215"/>
                </a:cubicBezTo>
                <a:cubicBezTo>
                  <a:pt x="1272" y="1204"/>
                  <a:pt x="1272" y="1204"/>
                  <a:pt x="1272" y="1204"/>
                </a:cubicBezTo>
                <a:cubicBezTo>
                  <a:pt x="1272" y="1204"/>
                  <a:pt x="1272" y="1204"/>
                  <a:pt x="1272" y="1204"/>
                </a:cubicBezTo>
                <a:cubicBezTo>
                  <a:pt x="1269" y="1198"/>
                  <a:pt x="1269" y="1198"/>
                  <a:pt x="1269" y="1198"/>
                </a:cubicBezTo>
                <a:cubicBezTo>
                  <a:pt x="1263" y="1177"/>
                  <a:pt x="1263" y="1177"/>
                  <a:pt x="1263" y="1177"/>
                </a:cubicBezTo>
                <a:cubicBezTo>
                  <a:pt x="1263" y="1174"/>
                  <a:pt x="1259" y="1171"/>
                  <a:pt x="1253" y="1167"/>
                </a:cubicBezTo>
                <a:cubicBezTo>
                  <a:pt x="1253" y="1167"/>
                  <a:pt x="1253" y="1167"/>
                  <a:pt x="1253" y="1167"/>
                </a:cubicBezTo>
                <a:cubicBezTo>
                  <a:pt x="1237" y="1150"/>
                  <a:pt x="1237" y="1150"/>
                  <a:pt x="1237" y="1150"/>
                </a:cubicBezTo>
                <a:cubicBezTo>
                  <a:pt x="1217" y="1133"/>
                  <a:pt x="1217" y="1133"/>
                  <a:pt x="1217" y="1133"/>
                </a:cubicBezTo>
                <a:cubicBezTo>
                  <a:pt x="1216" y="1131"/>
                  <a:pt x="1216" y="1131"/>
                  <a:pt x="1216" y="1131"/>
                </a:cubicBezTo>
                <a:cubicBezTo>
                  <a:pt x="1214" y="1130"/>
                  <a:pt x="1214" y="1130"/>
                  <a:pt x="1214" y="1130"/>
                </a:cubicBezTo>
                <a:cubicBezTo>
                  <a:pt x="1215" y="1129"/>
                  <a:pt x="1215" y="1129"/>
                  <a:pt x="1215" y="1129"/>
                </a:cubicBezTo>
                <a:cubicBezTo>
                  <a:pt x="1215" y="1127"/>
                  <a:pt x="1215" y="1127"/>
                  <a:pt x="1215" y="1127"/>
                </a:cubicBezTo>
                <a:cubicBezTo>
                  <a:pt x="1218" y="1107"/>
                  <a:pt x="1218" y="1107"/>
                  <a:pt x="1218" y="1107"/>
                </a:cubicBezTo>
                <a:cubicBezTo>
                  <a:pt x="1218" y="1092"/>
                  <a:pt x="1218" y="1092"/>
                  <a:pt x="1218" y="1092"/>
                </a:cubicBezTo>
                <a:cubicBezTo>
                  <a:pt x="1209" y="1067"/>
                  <a:pt x="1209" y="1067"/>
                  <a:pt x="1209" y="1067"/>
                </a:cubicBezTo>
                <a:cubicBezTo>
                  <a:pt x="1233" y="1062"/>
                  <a:pt x="1233" y="1062"/>
                  <a:pt x="1233" y="1062"/>
                </a:cubicBezTo>
                <a:cubicBezTo>
                  <a:pt x="1245" y="1050"/>
                  <a:pt x="1245" y="1050"/>
                  <a:pt x="1245" y="1050"/>
                </a:cubicBezTo>
                <a:cubicBezTo>
                  <a:pt x="1274" y="1050"/>
                  <a:pt x="1274" y="1050"/>
                  <a:pt x="1274" y="1050"/>
                </a:cubicBezTo>
                <a:cubicBezTo>
                  <a:pt x="1304" y="1046"/>
                  <a:pt x="1304" y="1046"/>
                  <a:pt x="1304" y="1046"/>
                </a:cubicBezTo>
                <a:cubicBezTo>
                  <a:pt x="1305" y="1046"/>
                  <a:pt x="1305" y="1046"/>
                  <a:pt x="1305" y="1046"/>
                </a:cubicBezTo>
                <a:cubicBezTo>
                  <a:pt x="1325" y="1048"/>
                  <a:pt x="1325" y="1048"/>
                  <a:pt x="1325" y="1048"/>
                </a:cubicBezTo>
                <a:cubicBezTo>
                  <a:pt x="1348" y="1039"/>
                  <a:pt x="1348" y="1039"/>
                  <a:pt x="1348" y="1039"/>
                </a:cubicBezTo>
                <a:cubicBezTo>
                  <a:pt x="1374" y="1036"/>
                  <a:pt x="1374" y="1036"/>
                  <a:pt x="1374" y="1036"/>
                </a:cubicBezTo>
                <a:cubicBezTo>
                  <a:pt x="1391" y="1029"/>
                  <a:pt x="1391" y="1029"/>
                  <a:pt x="1391" y="1029"/>
                </a:cubicBezTo>
                <a:cubicBezTo>
                  <a:pt x="1392" y="1029"/>
                  <a:pt x="1392" y="1029"/>
                  <a:pt x="1392" y="1029"/>
                </a:cubicBezTo>
                <a:cubicBezTo>
                  <a:pt x="1438" y="1020"/>
                  <a:pt x="1438" y="1020"/>
                  <a:pt x="1438" y="1020"/>
                </a:cubicBezTo>
                <a:cubicBezTo>
                  <a:pt x="1445" y="1013"/>
                  <a:pt x="1445" y="1013"/>
                  <a:pt x="1445" y="1013"/>
                </a:cubicBezTo>
                <a:cubicBezTo>
                  <a:pt x="1443" y="1005"/>
                  <a:pt x="1443" y="1005"/>
                  <a:pt x="1443" y="1005"/>
                </a:cubicBezTo>
                <a:cubicBezTo>
                  <a:pt x="1435" y="990"/>
                  <a:pt x="1435" y="990"/>
                  <a:pt x="1435" y="990"/>
                </a:cubicBezTo>
                <a:cubicBezTo>
                  <a:pt x="1435" y="989"/>
                  <a:pt x="1435" y="989"/>
                  <a:pt x="1435" y="989"/>
                </a:cubicBezTo>
                <a:cubicBezTo>
                  <a:pt x="1434" y="988"/>
                  <a:pt x="1434" y="988"/>
                  <a:pt x="1434" y="988"/>
                </a:cubicBezTo>
                <a:cubicBezTo>
                  <a:pt x="1434" y="987"/>
                  <a:pt x="1434" y="987"/>
                  <a:pt x="1434" y="987"/>
                </a:cubicBezTo>
                <a:cubicBezTo>
                  <a:pt x="1436" y="971"/>
                  <a:pt x="1436" y="971"/>
                  <a:pt x="1436" y="971"/>
                </a:cubicBezTo>
                <a:cubicBezTo>
                  <a:pt x="1437" y="970"/>
                  <a:pt x="1437" y="970"/>
                  <a:pt x="1437" y="970"/>
                </a:cubicBezTo>
                <a:cubicBezTo>
                  <a:pt x="1437" y="948"/>
                  <a:pt x="1437" y="948"/>
                  <a:pt x="1437" y="948"/>
                </a:cubicBezTo>
                <a:cubicBezTo>
                  <a:pt x="1433" y="929"/>
                  <a:pt x="1433" y="929"/>
                  <a:pt x="1433" y="929"/>
                </a:cubicBezTo>
                <a:cubicBezTo>
                  <a:pt x="1433" y="929"/>
                  <a:pt x="1433" y="929"/>
                  <a:pt x="1433" y="929"/>
                </a:cubicBezTo>
                <a:cubicBezTo>
                  <a:pt x="1433" y="928"/>
                  <a:pt x="1433" y="928"/>
                  <a:pt x="1433" y="928"/>
                </a:cubicBezTo>
                <a:cubicBezTo>
                  <a:pt x="1443" y="906"/>
                  <a:pt x="1443" y="906"/>
                  <a:pt x="1443" y="906"/>
                </a:cubicBezTo>
                <a:cubicBezTo>
                  <a:pt x="1447" y="897"/>
                  <a:pt x="1453" y="892"/>
                  <a:pt x="1459" y="892"/>
                </a:cubicBezTo>
                <a:cubicBezTo>
                  <a:pt x="1486" y="894"/>
                  <a:pt x="1486" y="894"/>
                  <a:pt x="1486" y="894"/>
                </a:cubicBezTo>
                <a:cubicBezTo>
                  <a:pt x="1491" y="894"/>
                  <a:pt x="1496" y="892"/>
                  <a:pt x="1501" y="887"/>
                </a:cubicBezTo>
                <a:cubicBezTo>
                  <a:pt x="1542" y="832"/>
                  <a:pt x="1542" y="832"/>
                  <a:pt x="1542" y="832"/>
                </a:cubicBezTo>
                <a:cubicBezTo>
                  <a:pt x="1542" y="831"/>
                  <a:pt x="1542" y="831"/>
                  <a:pt x="1542" y="831"/>
                </a:cubicBezTo>
                <a:cubicBezTo>
                  <a:pt x="1543" y="829"/>
                  <a:pt x="1543" y="829"/>
                  <a:pt x="1543" y="829"/>
                </a:cubicBezTo>
                <a:cubicBezTo>
                  <a:pt x="1566" y="811"/>
                  <a:pt x="1566" y="811"/>
                  <a:pt x="1566" y="811"/>
                </a:cubicBezTo>
                <a:cubicBezTo>
                  <a:pt x="1568" y="809"/>
                  <a:pt x="1568" y="809"/>
                  <a:pt x="1568" y="809"/>
                </a:cubicBezTo>
                <a:cubicBezTo>
                  <a:pt x="1576" y="807"/>
                  <a:pt x="1581" y="804"/>
                  <a:pt x="1585" y="802"/>
                </a:cubicBezTo>
                <a:cubicBezTo>
                  <a:pt x="1590" y="797"/>
                  <a:pt x="1590" y="797"/>
                  <a:pt x="1590" y="797"/>
                </a:cubicBezTo>
                <a:cubicBezTo>
                  <a:pt x="1597" y="787"/>
                  <a:pt x="1604" y="783"/>
                  <a:pt x="1608" y="783"/>
                </a:cubicBezTo>
                <a:cubicBezTo>
                  <a:pt x="1644" y="790"/>
                  <a:pt x="1644" y="790"/>
                  <a:pt x="1644" y="790"/>
                </a:cubicBezTo>
                <a:cubicBezTo>
                  <a:pt x="1674" y="776"/>
                  <a:pt x="1674" y="776"/>
                  <a:pt x="1674" y="776"/>
                </a:cubicBezTo>
                <a:cubicBezTo>
                  <a:pt x="1674" y="776"/>
                  <a:pt x="1674" y="776"/>
                  <a:pt x="1674" y="776"/>
                </a:cubicBezTo>
                <a:cubicBezTo>
                  <a:pt x="1675" y="776"/>
                  <a:pt x="1675" y="776"/>
                  <a:pt x="1675" y="776"/>
                </a:cubicBezTo>
                <a:cubicBezTo>
                  <a:pt x="1675" y="776"/>
                  <a:pt x="1675" y="776"/>
                  <a:pt x="1675" y="776"/>
                </a:cubicBezTo>
                <a:cubicBezTo>
                  <a:pt x="1676" y="776"/>
                  <a:pt x="1676" y="776"/>
                  <a:pt x="1676" y="776"/>
                </a:cubicBezTo>
                <a:cubicBezTo>
                  <a:pt x="1694" y="774"/>
                  <a:pt x="1694" y="774"/>
                  <a:pt x="1694" y="774"/>
                </a:cubicBezTo>
                <a:cubicBezTo>
                  <a:pt x="1709" y="767"/>
                  <a:pt x="1709" y="767"/>
                  <a:pt x="1709" y="767"/>
                </a:cubicBezTo>
                <a:cubicBezTo>
                  <a:pt x="1709" y="743"/>
                  <a:pt x="1709" y="743"/>
                  <a:pt x="1709" y="743"/>
                </a:cubicBezTo>
                <a:cubicBezTo>
                  <a:pt x="1713" y="712"/>
                  <a:pt x="1713" y="712"/>
                  <a:pt x="1713" y="712"/>
                </a:cubicBezTo>
                <a:cubicBezTo>
                  <a:pt x="1713" y="711"/>
                  <a:pt x="1713" y="711"/>
                  <a:pt x="1713" y="711"/>
                </a:cubicBezTo>
                <a:cubicBezTo>
                  <a:pt x="1713" y="711"/>
                  <a:pt x="1713" y="711"/>
                  <a:pt x="1713" y="711"/>
                </a:cubicBezTo>
                <a:cubicBezTo>
                  <a:pt x="1713" y="710"/>
                  <a:pt x="1713" y="710"/>
                  <a:pt x="1713" y="710"/>
                </a:cubicBezTo>
                <a:cubicBezTo>
                  <a:pt x="1719" y="702"/>
                  <a:pt x="1719" y="702"/>
                  <a:pt x="1719" y="702"/>
                </a:cubicBezTo>
                <a:lnTo>
                  <a:pt x="1719" y="701"/>
                </a:lnTo>
              </a:path>
            </a:pathLst>
          </a:custGeom>
          <a:noFill/>
          <a:ln w="9525" cap="flat" cmpd="sng">
            <a:solidFill>
              <a:schemeClr val="dk1">
                <a:alpha val="100000"/>
              </a:schemeClr>
            </a:solidFill>
            <a:prstDash val="solid"/>
            <a:miter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9201" name="任意多边形 1049200"/>
          <p:cNvSpPr/>
          <p:nvPr/>
        </p:nvSpPr>
        <p:spPr bwMode="auto">
          <a:xfrm>
            <a:off x="2278062" y="3817937"/>
            <a:ext cx="1241425" cy="882650"/>
          </a:xfrm>
          <a:custGeom>
            <a:avLst/>
            <a:gdLst/>
            <a:ahLst/>
            <a:cxnLst/>
            <a:rect l="0" t="0" r="0" b="0"/>
            <a:pathLst>
              <a:path w="1071" h="769">
                <a:moveTo>
                  <a:pt x="639" y="40"/>
                </a:moveTo>
                <a:cubicBezTo>
                  <a:pt x="630" y="47"/>
                  <a:pt x="630" y="47"/>
                  <a:pt x="630" y="47"/>
                </a:cubicBezTo>
                <a:cubicBezTo>
                  <a:pt x="630" y="51"/>
                  <a:pt x="632" y="61"/>
                  <a:pt x="635" y="74"/>
                </a:cubicBezTo>
                <a:cubicBezTo>
                  <a:pt x="635" y="76"/>
                  <a:pt x="635" y="76"/>
                  <a:pt x="635" y="76"/>
                </a:cubicBezTo>
                <a:cubicBezTo>
                  <a:pt x="636" y="77"/>
                  <a:pt x="636" y="77"/>
                  <a:pt x="636" y="77"/>
                </a:cubicBezTo>
                <a:cubicBezTo>
                  <a:pt x="635" y="77"/>
                  <a:pt x="635" y="77"/>
                  <a:pt x="635" y="77"/>
                </a:cubicBezTo>
                <a:cubicBezTo>
                  <a:pt x="624" y="103"/>
                  <a:pt x="624" y="103"/>
                  <a:pt x="624" y="103"/>
                </a:cubicBezTo>
                <a:cubicBezTo>
                  <a:pt x="608" y="109"/>
                  <a:pt x="608" y="109"/>
                  <a:pt x="608" y="109"/>
                </a:cubicBezTo>
                <a:cubicBezTo>
                  <a:pt x="605" y="110"/>
                  <a:pt x="605" y="110"/>
                  <a:pt x="605" y="110"/>
                </a:cubicBezTo>
                <a:cubicBezTo>
                  <a:pt x="604" y="110"/>
                  <a:pt x="604" y="110"/>
                  <a:pt x="604" y="110"/>
                </a:cubicBezTo>
                <a:cubicBezTo>
                  <a:pt x="576" y="98"/>
                  <a:pt x="576" y="98"/>
                  <a:pt x="576" y="98"/>
                </a:cubicBezTo>
                <a:cubicBezTo>
                  <a:pt x="575" y="98"/>
                  <a:pt x="575" y="98"/>
                  <a:pt x="575" y="98"/>
                </a:cubicBezTo>
                <a:cubicBezTo>
                  <a:pt x="575" y="97"/>
                  <a:pt x="575" y="97"/>
                  <a:pt x="575" y="97"/>
                </a:cubicBezTo>
                <a:cubicBezTo>
                  <a:pt x="523" y="49"/>
                  <a:pt x="523" y="49"/>
                  <a:pt x="523" y="49"/>
                </a:cubicBezTo>
                <a:cubicBezTo>
                  <a:pt x="503" y="38"/>
                  <a:pt x="503" y="38"/>
                  <a:pt x="503" y="38"/>
                </a:cubicBezTo>
                <a:cubicBezTo>
                  <a:pt x="472" y="26"/>
                  <a:pt x="472" y="26"/>
                  <a:pt x="472" y="26"/>
                </a:cubicBezTo>
                <a:cubicBezTo>
                  <a:pt x="472" y="25"/>
                  <a:pt x="472" y="25"/>
                  <a:pt x="472" y="25"/>
                </a:cubicBezTo>
                <a:cubicBezTo>
                  <a:pt x="472" y="25"/>
                  <a:pt x="472" y="25"/>
                  <a:pt x="472" y="25"/>
                </a:cubicBezTo>
                <a:cubicBezTo>
                  <a:pt x="471" y="25"/>
                  <a:pt x="471" y="25"/>
                  <a:pt x="471" y="25"/>
                </a:cubicBezTo>
                <a:cubicBezTo>
                  <a:pt x="471" y="25"/>
                  <a:pt x="471" y="25"/>
                  <a:pt x="471" y="25"/>
                </a:cubicBezTo>
                <a:cubicBezTo>
                  <a:pt x="456" y="14"/>
                  <a:pt x="456" y="14"/>
                  <a:pt x="456" y="14"/>
                </a:cubicBezTo>
                <a:cubicBezTo>
                  <a:pt x="429" y="6"/>
                  <a:pt x="429" y="6"/>
                  <a:pt x="429" y="6"/>
                </a:cubicBezTo>
                <a:cubicBezTo>
                  <a:pt x="415" y="7"/>
                  <a:pt x="415" y="7"/>
                  <a:pt x="415" y="7"/>
                </a:cubicBezTo>
                <a:cubicBezTo>
                  <a:pt x="414" y="7"/>
                  <a:pt x="414" y="7"/>
                  <a:pt x="414" y="7"/>
                </a:cubicBezTo>
                <a:cubicBezTo>
                  <a:pt x="380" y="5"/>
                  <a:pt x="380" y="5"/>
                  <a:pt x="380" y="5"/>
                </a:cubicBezTo>
                <a:cubicBezTo>
                  <a:pt x="379" y="5"/>
                  <a:pt x="379" y="5"/>
                  <a:pt x="379" y="5"/>
                </a:cubicBezTo>
                <a:cubicBezTo>
                  <a:pt x="354" y="0"/>
                  <a:pt x="354" y="0"/>
                  <a:pt x="354" y="0"/>
                </a:cubicBezTo>
                <a:cubicBezTo>
                  <a:pt x="340" y="0"/>
                  <a:pt x="340" y="0"/>
                  <a:pt x="340" y="0"/>
                </a:cubicBezTo>
                <a:cubicBezTo>
                  <a:pt x="328" y="8"/>
                  <a:pt x="328" y="8"/>
                  <a:pt x="328" y="8"/>
                </a:cubicBezTo>
                <a:cubicBezTo>
                  <a:pt x="322" y="11"/>
                  <a:pt x="313" y="12"/>
                  <a:pt x="303" y="14"/>
                </a:cubicBezTo>
                <a:cubicBezTo>
                  <a:pt x="281" y="19"/>
                  <a:pt x="281" y="19"/>
                  <a:pt x="281" y="19"/>
                </a:cubicBezTo>
                <a:cubicBezTo>
                  <a:pt x="262" y="25"/>
                  <a:pt x="262" y="25"/>
                  <a:pt x="262" y="25"/>
                </a:cubicBezTo>
                <a:cubicBezTo>
                  <a:pt x="261" y="26"/>
                  <a:pt x="261" y="26"/>
                  <a:pt x="261" y="26"/>
                </a:cubicBezTo>
                <a:cubicBezTo>
                  <a:pt x="261" y="27"/>
                  <a:pt x="261" y="27"/>
                  <a:pt x="261" y="27"/>
                </a:cubicBezTo>
                <a:cubicBezTo>
                  <a:pt x="261" y="26"/>
                  <a:pt x="261" y="26"/>
                  <a:pt x="261" y="26"/>
                </a:cubicBezTo>
                <a:cubicBezTo>
                  <a:pt x="237" y="28"/>
                  <a:pt x="237" y="28"/>
                  <a:pt x="237" y="28"/>
                </a:cubicBezTo>
                <a:cubicBezTo>
                  <a:pt x="213" y="38"/>
                  <a:pt x="213" y="38"/>
                  <a:pt x="213" y="38"/>
                </a:cubicBezTo>
                <a:cubicBezTo>
                  <a:pt x="213" y="38"/>
                  <a:pt x="213" y="38"/>
                  <a:pt x="213" y="38"/>
                </a:cubicBezTo>
                <a:cubicBezTo>
                  <a:pt x="210" y="38"/>
                  <a:pt x="210" y="38"/>
                  <a:pt x="210" y="38"/>
                </a:cubicBezTo>
                <a:cubicBezTo>
                  <a:pt x="190" y="35"/>
                  <a:pt x="190" y="35"/>
                  <a:pt x="190" y="35"/>
                </a:cubicBezTo>
                <a:cubicBezTo>
                  <a:pt x="159" y="40"/>
                  <a:pt x="159" y="40"/>
                  <a:pt x="159" y="40"/>
                </a:cubicBezTo>
                <a:cubicBezTo>
                  <a:pt x="134" y="40"/>
                  <a:pt x="134" y="40"/>
                  <a:pt x="134" y="40"/>
                </a:cubicBezTo>
                <a:cubicBezTo>
                  <a:pt x="123" y="50"/>
                  <a:pt x="123" y="50"/>
                  <a:pt x="123" y="50"/>
                </a:cubicBezTo>
                <a:cubicBezTo>
                  <a:pt x="122" y="50"/>
                  <a:pt x="122" y="50"/>
                  <a:pt x="122" y="50"/>
                </a:cubicBezTo>
                <a:cubicBezTo>
                  <a:pt x="110" y="53"/>
                  <a:pt x="110" y="53"/>
                  <a:pt x="110" y="53"/>
                </a:cubicBezTo>
                <a:cubicBezTo>
                  <a:pt x="115" y="66"/>
                  <a:pt x="115" y="66"/>
                  <a:pt x="115" y="66"/>
                </a:cubicBezTo>
                <a:cubicBezTo>
                  <a:pt x="115" y="86"/>
                  <a:pt x="115" y="86"/>
                  <a:pt x="115" y="86"/>
                </a:cubicBezTo>
                <a:cubicBezTo>
                  <a:pt x="112" y="104"/>
                  <a:pt x="112" y="104"/>
                  <a:pt x="112" y="104"/>
                </a:cubicBezTo>
                <a:cubicBezTo>
                  <a:pt x="130" y="119"/>
                  <a:pt x="130" y="119"/>
                  <a:pt x="130" y="119"/>
                </a:cubicBezTo>
                <a:cubicBezTo>
                  <a:pt x="131" y="119"/>
                  <a:pt x="131" y="119"/>
                  <a:pt x="131" y="119"/>
                </a:cubicBezTo>
                <a:cubicBezTo>
                  <a:pt x="131" y="119"/>
                  <a:pt x="131" y="119"/>
                  <a:pt x="131" y="119"/>
                </a:cubicBezTo>
                <a:cubicBezTo>
                  <a:pt x="131" y="119"/>
                  <a:pt x="131" y="119"/>
                  <a:pt x="131" y="119"/>
                </a:cubicBezTo>
                <a:cubicBezTo>
                  <a:pt x="146" y="136"/>
                  <a:pt x="146" y="136"/>
                  <a:pt x="146" y="136"/>
                </a:cubicBezTo>
                <a:cubicBezTo>
                  <a:pt x="155" y="143"/>
                  <a:pt x="159" y="148"/>
                  <a:pt x="159" y="155"/>
                </a:cubicBezTo>
                <a:cubicBezTo>
                  <a:pt x="164" y="171"/>
                  <a:pt x="164" y="171"/>
                  <a:pt x="164" y="171"/>
                </a:cubicBezTo>
                <a:cubicBezTo>
                  <a:pt x="172" y="186"/>
                  <a:pt x="172" y="186"/>
                  <a:pt x="172" y="186"/>
                </a:cubicBezTo>
                <a:cubicBezTo>
                  <a:pt x="171" y="186"/>
                  <a:pt x="171" y="187"/>
                  <a:pt x="170" y="187"/>
                </a:cubicBezTo>
                <a:cubicBezTo>
                  <a:pt x="150" y="202"/>
                  <a:pt x="150" y="202"/>
                  <a:pt x="150" y="202"/>
                </a:cubicBezTo>
                <a:cubicBezTo>
                  <a:pt x="136" y="220"/>
                  <a:pt x="136" y="220"/>
                  <a:pt x="136" y="220"/>
                </a:cubicBezTo>
                <a:cubicBezTo>
                  <a:pt x="139" y="236"/>
                  <a:pt x="139" y="236"/>
                  <a:pt x="139" y="236"/>
                </a:cubicBezTo>
                <a:cubicBezTo>
                  <a:pt x="149" y="258"/>
                  <a:pt x="149" y="258"/>
                  <a:pt x="149" y="258"/>
                </a:cubicBezTo>
                <a:cubicBezTo>
                  <a:pt x="150" y="260"/>
                  <a:pt x="150" y="260"/>
                  <a:pt x="150" y="260"/>
                </a:cubicBezTo>
                <a:cubicBezTo>
                  <a:pt x="150" y="260"/>
                  <a:pt x="150" y="260"/>
                  <a:pt x="150" y="260"/>
                </a:cubicBezTo>
                <a:cubicBezTo>
                  <a:pt x="150" y="261"/>
                  <a:pt x="150" y="261"/>
                  <a:pt x="150" y="261"/>
                </a:cubicBezTo>
                <a:cubicBezTo>
                  <a:pt x="148" y="270"/>
                  <a:pt x="148" y="270"/>
                  <a:pt x="148" y="270"/>
                </a:cubicBezTo>
                <a:cubicBezTo>
                  <a:pt x="146" y="275"/>
                  <a:pt x="143" y="279"/>
                  <a:pt x="140" y="281"/>
                </a:cubicBezTo>
                <a:cubicBezTo>
                  <a:pt x="134" y="287"/>
                  <a:pt x="123" y="287"/>
                  <a:pt x="106" y="281"/>
                </a:cubicBezTo>
                <a:cubicBezTo>
                  <a:pt x="80" y="276"/>
                  <a:pt x="80" y="276"/>
                  <a:pt x="80" y="276"/>
                </a:cubicBezTo>
                <a:cubicBezTo>
                  <a:pt x="79" y="276"/>
                  <a:pt x="79" y="276"/>
                  <a:pt x="79" y="276"/>
                </a:cubicBezTo>
                <a:cubicBezTo>
                  <a:pt x="79" y="276"/>
                  <a:pt x="79" y="276"/>
                  <a:pt x="79" y="276"/>
                </a:cubicBezTo>
                <a:cubicBezTo>
                  <a:pt x="78" y="276"/>
                  <a:pt x="78" y="276"/>
                  <a:pt x="78" y="276"/>
                </a:cubicBezTo>
                <a:cubicBezTo>
                  <a:pt x="59" y="267"/>
                  <a:pt x="59" y="267"/>
                  <a:pt x="59" y="267"/>
                </a:cubicBezTo>
                <a:cubicBezTo>
                  <a:pt x="28" y="265"/>
                  <a:pt x="28" y="265"/>
                  <a:pt x="28" y="265"/>
                </a:cubicBezTo>
                <a:cubicBezTo>
                  <a:pt x="29" y="267"/>
                  <a:pt x="29" y="267"/>
                  <a:pt x="29" y="267"/>
                </a:cubicBezTo>
                <a:cubicBezTo>
                  <a:pt x="26" y="319"/>
                  <a:pt x="26" y="319"/>
                  <a:pt x="26" y="319"/>
                </a:cubicBezTo>
                <a:cubicBezTo>
                  <a:pt x="25" y="327"/>
                  <a:pt x="20" y="330"/>
                  <a:pt x="13" y="331"/>
                </a:cubicBezTo>
                <a:cubicBezTo>
                  <a:pt x="9" y="332"/>
                  <a:pt x="7" y="336"/>
                  <a:pt x="8" y="345"/>
                </a:cubicBezTo>
                <a:cubicBezTo>
                  <a:pt x="8" y="346"/>
                  <a:pt x="8" y="346"/>
                  <a:pt x="8" y="346"/>
                </a:cubicBezTo>
                <a:cubicBezTo>
                  <a:pt x="7" y="346"/>
                  <a:pt x="7" y="346"/>
                  <a:pt x="7" y="346"/>
                </a:cubicBezTo>
                <a:cubicBezTo>
                  <a:pt x="5" y="359"/>
                  <a:pt x="5" y="359"/>
                  <a:pt x="5" y="359"/>
                </a:cubicBezTo>
                <a:cubicBezTo>
                  <a:pt x="13" y="366"/>
                  <a:pt x="18" y="371"/>
                  <a:pt x="20" y="375"/>
                </a:cubicBezTo>
                <a:cubicBezTo>
                  <a:pt x="25" y="401"/>
                  <a:pt x="25" y="401"/>
                  <a:pt x="25" y="401"/>
                </a:cubicBezTo>
                <a:cubicBezTo>
                  <a:pt x="25" y="410"/>
                  <a:pt x="25" y="410"/>
                  <a:pt x="25" y="410"/>
                </a:cubicBezTo>
                <a:cubicBezTo>
                  <a:pt x="24" y="415"/>
                  <a:pt x="23" y="420"/>
                  <a:pt x="21" y="424"/>
                </a:cubicBezTo>
                <a:cubicBezTo>
                  <a:pt x="14" y="445"/>
                  <a:pt x="14" y="445"/>
                  <a:pt x="14" y="445"/>
                </a:cubicBezTo>
                <a:cubicBezTo>
                  <a:pt x="0" y="471"/>
                  <a:pt x="0" y="471"/>
                  <a:pt x="0" y="471"/>
                </a:cubicBezTo>
                <a:cubicBezTo>
                  <a:pt x="0" y="477"/>
                  <a:pt x="0" y="477"/>
                  <a:pt x="0" y="477"/>
                </a:cubicBezTo>
                <a:cubicBezTo>
                  <a:pt x="2" y="489"/>
                  <a:pt x="2" y="489"/>
                  <a:pt x="2" y="489"/>
                </a:cubicBezTo>
                <a:cubicBezTo>
                  <a:pt x="16" y="507"/>
                  <a:pt x="16" y="507"/>
                  <a:pt x="16" y="507"/>
                </a:cubicBezTo>
                <a:cubicBezTo>
                  <a:pt x="20" y="512"/>
                  <a:pt x="22" y="516"/>
                  <a:pt x="23" y="519"/>
                </a:cubicBezTo>
                <a:cubicBezTo>
                  <a:pt x="36" y="537"/>
                  <a:pt x="36" y="537"/>
                  <a:pt x="36" y="537"/>
                </a:cubicBezTo>
                <a:cubicBezTo>
                  <a:pt x="55" y="558"/>
                  <a:pt x="55" y="558"/>
                  <a:pt x="55" y="558"/>
                </a:cubicBezTo>
                <a:cubicBezTo>
                  <a:pt x="62" y="565"/>
                  <a:pt x="67" y="568"/>
                  <a:pt x="70" y="568"/>
                </a:cubicBezTo>
                <a:cubicBezTo>
                  <a:pt x="90" y="556"/>
                  <a:pt x="90" y="556"/>
                  <a:pt x="90" y="556"/>
                </a:cubicBezTo>
                <a:cubicBezTo>
                  <a:pt x="94" y="553"/>
                  <a:pt x="97" y="550"/>
                  <a:pt x="102" y="550"/>
                </a:cubicBezTo>
                <a:cubicBezTo>
                  <a:pt x="106" y="550"/>
                  <a:pt x="113" y="554"/>
                  <a:pt x="122" y="560"/>
                </a:cubicBezTo>
                <a:cubicBezTo>
                  <a:pt x="122" y="560"/>
                  <a:pt x="122" y="560"/>
                  <a:pt x="122" y="560"/>
                </a:cubicBezTo>
                <a:cubicBezTo>
                  <a:pt x="123" y="560"/>
                  <a:pt x="123" y="560"/>
                  <a:pt x="123" y="560"/>
                </a:cubicBezTo>
                <a:cubicBezTo>
                  <a:pt x="123" y="561"/>
                  <a:pt x="123" y="561"/>
                  <a:pt x="123" y="561"/>
                </a:cubicBezTo>
                <a:cubicBezTo>
                  <a:pt x="134" y="574"/>
                  <a:pt x="134" y="574"/>
                  <a:pt x="134" y="574"/>
                </a:cubicBezTo>
                <a:cubicBezTo>
                  <a:pt x="139" y="586"/>
                  <a:pt x="139" y="586"/>
                  <a:pt x="139" y="586"/>
                </a:cubicBezTo>
                <a:cubicBezTo>
                  <a:pt x="143" y="592"/>
                  <a:pt x="143" y="592"/>
                  <a:pt x="143" y="592"/>
                </a:cubicBezTo>
                <a:cubicBezTo>
                  <a:pt x="147" y="594"/>
                  <a:pt x="147" y="594"/>
                  <a:pt x="147" y="594"/>
                </a:cubicBezTo>
                <a:cubicBezTo>
                  <a:pt x="160" y="603"/>
                  <a:pt x="160" y="603"/>
                  <a:pt x="160" y="603"/>
                </a:cubicBezTo>
                <a:cubicBezTo>
                  <a:pt x="168" y="604"/>
                  <a:pt x="168" y="604"/>
                  <a:pt x="168" y="604"/>
                </a:cubicBezTo>
                <a:cubicBezTo>
                  <a:pt x="172" y="605"/>
                  <a:pt x="176" y="609"/>
                  <a:pt x="179" y="613"/>
                </a:cubicBezTo>
                <a:cubicBezTo>
                  <a:pt x="181" y="616"/>
                  <a:pt x="193" y="620"/>
                  <a:pt x="213" y="625"/>
                </a:cubicBezTo>
                <a:cubicBezTo>
                  <a:pt x="214" y="625"/>
                  <a:pt x="214" y="625"/>
                  <a:pt x="214" y="625"/>
                </a:cubicBezTo>
                <a:cubicBezTo>
                  <a:pt x="246" y="637"/>
                  <a:pt x="246" y="637"/>
                  <a:pt x="246" y="637"/>
                </a:cubicBezTo>
                <a:cubicBezTo>
                  <a:pt x="247" y="637"/>
                  <a:pt x="247" y="637"/>
                  <a:pt x="247" y="637"/>
                </a:cubicBezTo>
                <a:cubicBezTo>
                  <a:pt x="248" y="637"/>
                  <a:pt x="248" y="637"/>
                  <a:pt x="248" y="637"/>
                </a:cubicBezTo>
                <a:cubicBezTo>
                  <a:pt x="270" y="648"/>
                  <a:pt x="270" y="648"/>
                  <a:pt x="270" y="648"/>
                </a:cubicBezTo>
                <a:cubicBezTo>
                  <a:pt x="308" y="657"/>
                  <a:pt x="308" y="657"/>
                  <a:pt x="308" y="657"/>
                </a:cubicBezTo>
                <a:cubicBezTo>
                  <a:pt x="309" y="658"/>
                  <a:pt x="309" y="658"/>
                  <a:pt x="309" y="658"/>
                </a:cubicBezTo>
                <a:cubicBezTo>
                  <a:pt x="359" y="660"/>
                  <a:pt x="359" y="660"/>
                  <a:pt x="359" y="660"/>
                </a:cubicBezTo>
                <a:cubicBezTo>
                  <a:pt x="381" y="652"/>
                  <a:pt x="381" y="652"/>
                  <a:pt x="381" y="652"/>
                </a:cubicBezTo>
                <a:cubicBezTo>
                  <a:pt x="401" y="652"/>
                  <a:pt x="401" y="652"/>
                  <a:pt x="401" y="652"/>
                </a:cubicBezTo>
                <a:cubicBezTo>
                  <a:pt x="401" y="653"/>
                  <a:pt x="401" y="653"/>
                  <a:pt x="401" y="653"/>
                </a:cubicBezTo>
                <a:cubicBezTo>
                  <a:pt x="402" y="654"/>
                  <a:pt x="402" y="654"/>
                  <a:pt x="402" y="654"/>
                </a:cubicBezTo>
                <a:cubicBezTo>
                  <a:pt x="419" y="675"/>
                  <a:pt x="419" y="675"/>
                  <a:pt x="419" y="675"/>
                </a:cubicBezTo>
                <a:cubicBezTo>
                  <a:pt x="419" y="675"/>
                  <a:pt x="419" y="675"/>
                  <a:pt x="419" y="675"/>
                </a:cubicBezTo>
                <a:cubicBezTo>
                  <a:pt x="419" y="676"/>
                  <a:pt x="419" y="676"/>
                  <a:pt x="419" y="676"/>
                </a:cubicBezTo>
                <a:cubicBezTo>
                  <a:pt x="429" y="693"/>
                  <a:pt x="429" y="693"/>
                  <a:pt x="429" y="693"/>
                </a:cubicBezTo>
                <a:cubicBezTo>
                  <a:pt x="438" y="702"/>
                  <a:pt x="438" y="702"/>
                  <a:pt x="438" y="702"/>
                </a:cubicBezTo>
                <a:cubicBezTo>
                  <a:pt x="449" y="708"/>
                  <a:pt x="449" y="708"/>
                  <a:pt x="449" y="708"/>
                </a:cubicBezTo>
                <a:cubicBezTo>
                  <a:pt x="451" y="709"/>
                  <a:pt x="451" y="709"/>
                  <a:pt x="451" y="709"/>
                </a:cubicBezTo>
                <a:cubicBezTo>
                  <a:pt x="451" y="709"/>
                  <a:pt x="451" y="709"/>
                  <a:pt x="451" y="709"/>
                </a:cubicBezTo>
                <a:cubicBezTo>
                  <a:pt x="452" y="710"/>
                  <a:pt x="452" y="710"/>
                  <a:pt x="452" y="710"/>
                </a:cubicBezTo>
                <a:cubicBezTo>
                  <a:pt x="461" y="731"/>
                  <a:pt x="461" y="731"/>
                  <a:pt x="461" y="731"/>
                </a:cubicBezTo>
                <a:cubicBezTo>
                  <a:pt x="461" y="732"/>
                  <a:pt x="461" y="732"/>
                  <a:pt x="461" y="732"/>
                </a:cubicBezTo>
                <a:cubicBezTo>
                  <a:pt x="462" y="732"/>
                  <a:pt x="462" y="732"/>
                  <a:pt x="462" y="732"/>
                </a:cubicBezTo>
                <a:cubicBezTo>
                  <a:pt x="462" y="733"/>
                  <a:pt x="462" y="733"/>
                  <a:pt x="462" y="733"/>
                </a:cubicBezTo>
                <a:cubicBezTo>
                  <a:pt x="467" y="756"/>
                  <a:pt x="467" y="756"/>
                  <a:pt x="467" y="756"/>
                </a:cubicBezTo>
                <a:cubicBezTo>
                  <a:pt x="482" y="762"/>
                  <a:pt x="482" y="762"/>
                  <a:pt x="482" y="762"/>
                </a:cubicBezTo>
                <a:cubicBezTo>
                  <a:pt x="483" y="762"/>
                  <a:pt x="483" y="762"/>
                  <a:pt x="483" y="762"/>
                </a:cubicBezTo>
                <a:cubicBezTo>
                  <a:pt x="484" y="762"/>
                  <a:pt x="484" y="762"/>
                  <a:pt x="484" y="762"/>
                </a:cubicBezTo>
                <a:cubicBezTo>
                  <a:pt x="484" y="762"/>
                  <a:pt x="484" y="762"/>
                  <a:pt x="484" y="762"/>
                </a:cubicBezTo>
                <a:cubicBezTo>
                  <a:pt x="496" y="769"/>
                  <a:pt x="496" y="769"/>
                  <a:pt x="496" y="769"/>
                </a:cubicBezTo>
                <a:cubicBezTo>
                  <a:pt x="512" y="766"/>
                  <a:pt x="512" y="766"/>
                  <a:pt x="512" y="766"/>
                </a:cubicBezTo>
                <a:cubicBezTo>
                  <a:pt x="516" y="750"/>
                  <a:pt x="516" y="750"/>
                  <a:pt x="516" y="750"/>
                </a:cubicBezTo>
                <a:cubicBezTo>
                  <a:pt x="516" y="749"/>
                  <a:pt x="516" y="749"/>
                  <a:pt x="516" y="749"/>
                </a:cubicBezTo>
                <a:cubicBezTo>
                  <a:pt x="517" y="748"/>
                  <a:pt x="517" y="748"/>
                  <a:pt x="517" y="748"/>
                </a:cubicBezTo>
                <a:cubicBezTo>
                  <a:pt x="535" y="730"/>
                  <a:pt x="535" y="730"/>
                  <a:pt x="535" y="730"/>
                </a:cubicBezTo>
                <a:cubicBezTo>
                  <a:pt x="555" y="735"/>
                  <a:pt x="555" y="735"/>
                  <a:pt x="555" y="735"/>
                </a:cubicBezTo>
                <a:cubicBezTo>
                  <a:pt x="555" y="737"/>
                  <a:pt x="555" y="737"/>
                  <a:pt x="555" y="737"/>
                </a:cubicBezTo>
                <a:cubicBezTo>
                  <a:pt x="565" y="758"/>
                  <a:pt x="565" y="758"/>
                  <a:pt x="565" y="758"/>
                </a:cubicBezTo>
                <a:cubicBezTo>
                  <a:pt x="585" y="751"/>
                  <a:pt x="585" y="751"/>
                  <a:pt x="585" y="751"/>
                </a:cubicBezTo>
                <a:cubicBezTo>
                  <a:pt x="587" y="731"/>
                  <a:pt x="587" y="731"/>
                  <a:pt x="587" y="731"/>
                </a:cubicBezTo>
                <a:cubicBezTo>
                  <a:pt x="587" y="730"/>
                  <a:pt x="587" y="730"/>
                  <a:pt x="587" y="730"/>
                </a:cubicBezTo>
                <a:cubicBezTo>
                  <a:pt x="587" y="729"/>
                  <a:pt x="587" y="729"/>
                  <a:pt x="587" y="729"/>
                </a:cubicBezTo>
                <a:cubicBezTo>
                  <a:pt x="588" y="728"/>
                  <a:pt x="588" y="728"/>
                  <a:pt x="588" y="728"/>
                </a:cubicBezTo>
                <a:cubicBezTo>
                  <a:pt x="601" y="720"/>
                  <a:pt x="601" y="720"/>
                  <a:pt x="601" y="720"/>
                </a:cubicBezTo>
                <a:cubicBezTo>
                  <a:pt x="598" y="691"/>
                  <a:pt x="598" y="691"/>
                  <a:pt x="598" y="691"/>
                </a:cubicBezTo>
                <a:cubicBezTo>
                  <a:pt x="598" y="689"/>
                  <a:pt x="598" y="689"/>
                  <a:pt x="598" y="689"/>
                </a:cubicBezTo>
                <a:cubicBezTo>
                  <a:pt x="598" y="688"/>
                  <a:pt x="598" y="688"/>
                  <a:pt x="598" y="688"/>
                </a:cubicBezTo>
                <a:cubicBezTo>
                  <a:pt x="598" y="688"/>
                  <a:pt x="598" y="688"/>
                  <a:pt x="598" y="688"/>
                </a:cubicBezTo>
                <a:cubicBezTo>
                  <a:pt x="614" y="655"/>
                  <a:pt x="614" y="655"/>
                  <a:pt x="614" y="655"/>
                </a:cubicBezTo>
                <a:cubicBezTo>
                  <a:pt x="630" y="649"/>
                  <a:pt x="630" y="649"/>
                  <a:pt x="630" y="649"/>
                </a:cubicBezTo>
                <a:cubicBezTo>
                  <a:pt x="624" y="619"/>
                  <a:pt x="624" y="619"/>
                  <a:pt x="624" y="619"/>
                </a:cubicBezTo>
                <a:cubicBezTo>
                  <a:pt x="639" y="619"/>
                  <a:pt x="639" y="619"/>
                  <a:pt x="639" y="619"/>
                </a:cubicBezTo>
                <a:cubicBezTo>
                  <a:pt x="638" y="605"/>
                  <a:pt x="638" y="605"/>
                  <a:pt x="638" y="605"/>
                </a:cubicBezTo>
                <a:cubicBezTo>
                  <a:pt x="630" y="577"/>
                  <a:pt x="630" y="577"/>
                  <a:pt x="630" y="577"/>
                </a:cubicBezTo>
                <a:cubicBezTo>
                  <a:pt x="630" y="577"/>
                  <a:pt x="630" y="577"/>
                  <a:pt x="630" y="577"/>
                </a:cubicBezTo>
                <a:cubicBezTo>
                  <a:pt x="630" y="575"/>
                  <a:pt x="630" y="575"/>
                  <a:pt x="630" y="575"/>
                </a:cubicBezTo>
                <a:cubicBezTo>
                  <a:pt x="632" y="555"/>
                  <a:pt x="632" y="555"/>
                  <a:pt x="632" y="555"/>
                </a:cubicBezTo>
                <a:cubicBezTo>
                  <a:pt x="632" y="552"/>
                  <a:pt x="632" y="552"/>
                  <a:pt x="632" y="552"/>
                </a:cubicBezTo>
                <a:cubicBezTo>
                  <a:pt x="634" y="550"/>
                  <a:pt x="634" y="550"/>
                  <a:pt x="634" y="550"/>
                </a:cubicBezTo>
                <a:cubicBezTo>
                  <a:pt x="645" y="537"/>
                  <a:pt x="645" y="537"/>
                  <a:pt x="645" y="537"/>
                </a:cubicBezTo>
                <a:cubicBezTo>
                  <a:pt x="647" y="535"/>
                  <a:pt x="647" y="535"/>
                  <a:pt x="647" y="535"/>
                </a:cubicBezTo>
                <a:cubicBezTo>
                  <a:pt x="650" y="535"/>
                  <a:pt x="650" y="535"/>
                  <a:pt x="650" y="535"/>
                </a:cubicBezTo>
                <a:cubicBezTo>
                  <a:pt x="678" y="540"/>
                  <a:pt x="678" y="540"/>
                  <a:pt x="678" y="540"/>
                </a:cubicBezTo>
                <a:cubicBezTo>
                  <a:pt x="680" y="540"/>
                  <a:pt x="680" y="540"/>
                  <a:pt x="680" y="540"/>
                </a:cubicBezTo>
                <a:cubicBezTo>
                  <a:pt x="703" y="546"/>
                  <a:pt x="703" y="546"/>
                  <a:pt x="703" y="546"/>
                </a:cubicBezTo>
                <a:cubicBezTo>
                  <a:pt x="723" y="540"/>
                  <a:pt x="723" y="540"/>
                  <a:pt x="723" y="540"/>
                </a:cubicBezTo>
                <a:cubicBezTo>
                  <a:pt x="734" y="563"/>
                  <a:pt x="734" y="563"/>
                  <a:pt x="734" y="563"/>
                </a:cubicBezTo>
                <a:cubicBezTo>
                  <a:pt x="735" y="564"/>
                  <a:pt x="735" y="564"/>
                  <a:pt x="735" y="564"/>
                </a:cubicBezTo>
                <a:cubicBezTo>
                  <a:pt x="735" y="581"/>
                  <a:pt x="735" y="581"/>
                  <a:pt x="735" y="581"/>
                </a:cubicBezTo>
                <a:cubicBezTo>
                  <a:pt x="739" y="597"/>
                  <a:pt x="739" y="597"/>
                  <a:pt x="739" y="597"/>
                </a:cubicBezTo>
                <a:cubicBezTo>
                  <a:pt x="741" y="603"/>
                  <a:pt x="745" y="607"/>
                  <a:pt x="749" y="609"/>
                </a:cubicBezTo>
                <a:cubicBezTo>
                  <a:pt x="751" y="609"/>
                  <a:pt x="751" y="609"/>
                  <a:pt x="751" y="609"/>
                </a:cubicBezTo>
                <a:cubicBezTo>
                  <a:pt x="761" y="611"/>
                  <a:pt x="766" y="615"/>
                  <a:pt x="767" y="621"/>
                </a:cubicBezTo>
                <a:cubicBezTo>
                  <a:pt x="768" y="626"/>
                  <a:pt x="772" y="634"/>
                  <a:pt x="780" y="642"/>
                </a:cubicBezTo>
                <a:cubicBezTo>
                  <a:pt x="789" y="656"/>
                  <a:pt x="789" y="656"/>
                  <a:pt x="789" y="656"/>
                </a:cubicBezTo>
                <a:cubicBezTo>
                  <a:pt x="789" y="656"/>
                  <a:pt x="789" y="656"/>
                  <a:pt x="789" y="656"/>
                </a:cubicBezTo>
                <a:cubicBezTo>
                  <a:pt x="789" y="657"/>
                  <a:pt x="789" y="657"/>
                  <a:pt x="789" y="657"/>
                </a:cubicBezTo>
                <a:cubicBezTo>
                  <a:pt x="796" y="669"/>
                  <a:pt x="796" y="669"/>
                  <a:pt x="796" y="669"/>
                </a:cubicBezTo>
                <a:cubicBezTo>
                  <a:pt x="805" y="668"/>
                  <a:pt x="805" y="668"/>
                  <a:pt x="805" y="668"/>
                </a:cubicBezTo>
                <a:cubicBezTo>
                  <a:pt x="823" y="652"/>
                  <a:pt x="823" y="652"/>
                  <a:pt x="823" y="652"/>
                </a:cubicBezTo>
                <a:cubicBezTo>
                  <a:pt x="835" y="676"/>
                  <a:pt x="835" y="676"/>
                  <a:pt x="835" y="676"/>
                </a:cubicBezTo>
                <a:cubicBezTo>
                  <a:pt x="858" y="683"/>
                  <a:pt x="858" y="683"/>
                  <a:pt x="858" y="683"/>
                </a:cubicBezTo>
                <a:cubicBezTo>
                  <a:pt x="859" y="683"/>
                  <a:pt x="859" y="683"/>
                  <a:pt x="859" y="683"/>
                </a:cubicBezTo>
                <a:cubicBezTo>
                  <a:pt x="860" y="684"/>
                  <a:pt x="860" y="684"/>
                  <a:pt x="860" y="684"/>
                </a:cubicBezTo>
                <a:cubicBezTo>
                  <a:pt x="872" y="706"/>
                  <a:pt x="872" y="706"/>
                  <a:pt x="872" y="706"/>
                </a:cubicBezTo>
                <a:cubicBezTo>
                  <a:pt x="877" y="709"/>
                  <a:pt x="877" y="709"/>
                  <a:pt x="877" y="709"/>
                </a:cubicBezTo>
                <a:cubicBezTo>
                  <a:pt x="878" y="689"/>
                  <a:pt x="878" y="689"/>
                  <a:pt x="878" y="689"/>
                </a:cubicBezTo>
                <a:cubicBezTo>
                  <a:pt x="878" y="688"/>
                  <a:pt x="878" y="688"/>
                  <a:pt x="878" y="688"/>
                </a:cubicBezTo>
                <a:cubicBezTo>
                  <a:pt x="878" y="684"/>
                  <a:pt x="878" y="684"/>
                  <a:pt x="878" y="684"/>
                </a:cubicBezTo>
                <a:cubicBezTo>
                  <a:pt x="924" y="683"/>
                  <a:pt x="924" y="683"/>
                  <a:pt x="924" y="683"/>
                </a:cubicBezTo>
                <a:cubicBezTo>
                  <a:pt x="925" y="679"/>
                  <a:pt x="925" y="679"/>
                  <a:pt x="925" y="679"/>
                </a:cubicBezTo>
                <a:cubicBezTo>
                  <a:pt x="927" y="677"/>
                  <a:pt x="927" y="673"/>
                  <a:pt x="924" y="670"/>
                </a:cubicBezTo>
                <a:cubicBezTo>
                  <a:pt x="921" y="663"/>
                  <a:pt x="920" y="658"/>
                  <a:pt x="919" y="651"/>
                </a:cubicBezTo>
                <a:cubicBezTo>
                  <a:pt x="918" y="642"/>
                  <a:pt x="919" y="636"/>
                  <a:pt x="921" y="634"/>
                </a:cubicBezTo>
                <a:cubicBezTo>
                  <a:pt x="924" y="630"/>
                  <a:pt x="927" y="630"/>
                  <a:pt x="932" y="631"/>
                </a:cubicBezTo>
                <a:cubicBezTo>
                  <a:pt x="951" y="637"/>
                  <a:pt x="951" y="637"/>
                  <a:pt x="951" y="637"/>
                </a:cubicBezTo>
                <a:cubicBezTo>
                  <a:pt x="953" y="623"/>
                  <a:pt x="953" y="623"/>
                  <a:pt x="953" y="623"/>
                </a:cubicBezTo>
                <a:cubicBezTo>
                  <a:pt x="918" y="607"/>
                  <a:pt x="918" y="607"/>
                  <a:pt x="918" y="607"/>
                </a:cubicBezTo>
                <a:cubicBezTo>
                  <a:pt x="916" y="607"/>
                  <a:pt x="916" y="607"/>
                  <a:pt x="916" y="607"/>
                </a:cubicBezTo>
                <a:cubicBezTo>
                  <a:pt x="915" y="605"/>
                  <a:pt x="915" y="605"/>
                  <a:pt x="915" y="605"/>
                </a:cubicBezTo>
                <a:cubicBezTo>
                  <a:pt x="915" y="604"/>
                  <a:pt x="915" y="604"/>
                  <a:pt x="915" y="604"/>
                </a:cubicBezTo>
                <a:cubicBezTo>
                  <a:pt x="915" y="603"/>
                  <a:pt x="915" y="603"/>
                  <a:pt x="915" y="603"/>
                </a:cubicBezTo>
                <a:cubicBezTo>
                  <a:pt x="910" y="561"/>
                  <a:pt x="910" y="561"/>
                  <a:pt x="910" y="561"/>
                </a:cubicBezTo>
                <a:cubicBezTo>
                  <a:pt x="911" y="535"/>
                  <a:pt x="911" y="535"/>
                  <a:pt x="911" y="535"/>
                </a:cubicBezTo>
                <a:cubicBezTo>
                  <a:pt x="911" y="531"/>
                  <a:pt x="911" y="531"/>
                  <a:pt x="911" y="531"/>
                </a:cubicBezTo>
                <a:cubicBezTo>
                  <a:pt x="911" y="529"/>
                  <a:pt x="911" y="529"/>
                  <a:pt x="911" y="529"/>
                </a:cubicBezTo>
                <a:cubicBezTo>
                  <a:pt x="969" y="537"/>
                  <a:pt x="969" y="537"/>
                  <a:pt x="969" y="537"/>
                </a:cubicBezTo>
                <a:cubicBezTo>
                  <a:pt x="983" y="523"/>
                  <a:pt x="983" y="523"/>
                  <a:pt x="983" y="523"/>
                </a:cubicBezTo>
                <a:cubicBezTo>
                  <a:pt x="987" y="518"/>
                  <a:pt x="986" y="514"/>
                  <a:pt x="983" y="512"/>
                </a:cubicBezTo>
                <a:cubicBezTo>
                  <a:pt x="969" y="507"/>
                  <a:pt x="961" y="501"/>
                  <a:pt x="961" y="495"/>
                </a:cubicBezTo>
                <a:cubicBezTo>
                  <a:pt x="961" y="491"/>
                  <a:pt x="962" y="487"/>
                  <a:pt x="968" y="485"/>
                </a:cubicBezTo>
                <a:cubicBezTo>
                  <a:pt x="992" y="461"/>
                  <a:pt x="992" y="461"/>
                  <a:pt x="992" y="461"/>
                </a:cubicBezTo>
                <a:cubicBezTo>
                  <a:pt x="1018" y="460"/>
                  <a:pt x="1018" y="460"/>
                  <a:pt x="1018" y="460"/>
                </a:cubicBezTo>
                <a:cubicBezTo>
                  <a:pt x="1032" y="436"/>
                  <a:pt x="1032" y="436"/>
                  <a:pt x="1032" y="436"/>
                </a:cubicBezTo>
                <a:cubicBezTo>
                  <a:pt x="1032" y="414"/>
                  <a:pt x="1032" y="414"/>
                  <a:pt x="1032" y="414"/>
                </a:cubicBezTo>
                <a:cubicBezTo>
                  <a:pt x="1052" y="410"/>
                  <a:pt x="1052" y="410"/>
                  <a:pt x="1052" y="410"/>
                </a:cubicBezTo>
                <a:cubicBezTo>
                  <a:pt x="1057" y="394"/>
                  <a:pt x="1061" y="386"/>
                  <a:pt x="1063" y="383"/>
                </a:cubicBezTo>
                <a:cubicBezTo>
                  <a:pt x="1071" y="365"/>
                  <a:pt x="1071" y="365"/>
                  <a:pt x="1071" y="365"/>
                </a:cubicBezTo>
                <a:cubicBezTo>
                  <a:pt x="1056" y="338"/>
                  <a:pt x="1056" y="338"/>
                  <a:pt x="1056" y="338"/>
                </a:cubicBezTo>
                <a:cubicBezTo>
                  <a:pt x="1056" y="337"/>
                  <a:pt x="1056" y="337"/>
                  <a:pt x="1056" y="337"/>
                </a:cubicBezTo>
                <a:cubicBezTo>
                  <a:pt x="1056" y="337"/>
                  <a:pt x="1056" y="337"/>
                  <a:pt x="1056" y="337"/>
                </a:cubicBezTo>
                <a:cubicBezTo>
                  <a:pt x="1056" y="336"/>
                  <a:pt x="1056" y="336"/>
                  <a:pt x="1056" y="336"/>
                </a:cubicBezTo>
                <a:cubicBezTo>
                  <a:pt x="1047" y="300"/>
                  <a:pt x="1047" y="300"/>
                  <a:pt x="1047" y="300"/>
                </a:cubicBezTo>
                <a:cubicBezTo>
                  <a:pt x="1047" y="299"/>
                  <a:pt x="1047" y="299"/>
                  <a:pt x="1047" y="299"/>
                </a:cubicBezTo>
                <a:cubicBezTo>
                  <a:pt x="1040" y="262"/>
                  <a:pt x="1040" y="262"/>
                  <a:pt x="1040" y="262"/>
                </a:cubicBezTo>
                <a:cubicBezTo>
                  <a:pt x="1028" y="241"/>
                  <a:pt x="1028" y="241"/>
                  <a:pt x="1028" y="241"/>
                </a:cubicBezTo>
                <a:cubicBezTo>
                  <a:pt x="1009" y="222"/>
                  <a:pt x="1009" y="222"/>
                  <a:pt x="1009" y="222"/>
                </a:cubicBezTo>
                <a:cubicBezTo>
                  <a:pt x="1009" y="221"/>
                  <a:pt x="1009" y="221"/>
                  <a:pt x="1009" y="221"/>
                </a:cubicBezTo>
                <a:cubicBezTo>
                  <a:pt x="1009" y="220"/>
                  <a:pt x="1009" y="220"/>
                  <a:pt x="1009" y="220"/>
                </a:cubicBezTo>
                <a:cubicBezTo>
                  <a:pt x="1008" y="219"/>
                  <a:pt x="1008" y="219"/>
                  <a:pt x="1008" y="219"/>
                </a:cubicBezTo>
                <a:cubicBezTo>
                  <a:pt x="1007" y="199"/>
                  <a:pt x="1007" y="199"/>
                  <a:pt x="1007" y="199"/>
                </a:cubicBezTo>
                <a:cubicBezTo>
                  <a:pt x="972" y="210"/>
                  <a:pt x="972" y="210"/>
                  <a:pt x="972" y="210"/>
                </a:cubicBezTo>
                <a:cubicBezTo>
                  <a:pt x="971" y="208"/>
                  <a:pt x="971" y="208"/>
                  <a:pt x="971" y="208"/>
                </a:cubicBezTo>
                <a:cubicBezTo>
                  <a:pt x="955" y="191"/>
                  <a:pt x="955" y="191"/>
                  <a:pt x="955" y="191"/>
                </a:cubicBezTo>
                <a:cubicBezTo>
                  <a:pt x="908" y="155"/>
                  <a:pt x="908" y="155"/>
                  <a:pt x="908" y="155"/>
                </a:cubicBezTo>
                <a:cubicBezTo>
                  <a:pt x="906" y="155"/>
                  <a:pt x="906" y="155"/>
                  <a:pt x="906" y="155"/>
                </a:cubicBezTo>
                <a:cubicBezTo>
                  <a:pt x="889" y="131"/>
                  <a:pt x="889" y="131"/>
                  <a:pt x="889" y="131"/>
                </a:cubicBezTo>
                <a:cubicBezTo>
                  <a:pt x="877" y="124"/>
                  <a:pt x="877" y="124"/>
                  <a:pt x="877" y="124"/>
                </a:cubicBezTo>
                <a:cubicBezTo>
                  <a:pt x="870" y="136"/>
                  <a:pt x="870" y="136"/>
                  <a:pt x="870" y="136"/>
                </a:cubicBezTo>
                <a:cubicBezTo>
                  <a:pt x="870" y="138"/>
                  <a:pt x="870" y="138"/>
                  <a:pt x="870" y="138"/>
                </a:cubicBezTo>
                <a:cubicBezTo>
                  <a:pt x="868" y="139"/>
                  <a:pt x="868" y="139"/>
                  <a:pt x="868" y="139"/>
                </a:cubicBezTo>
                <a:cubicBezTo>
                  <a:pt x="867" y="139"/>
                  <a:pt x="867" y="139"/>
                  <a:pt x="867" y="139"/>
                </a:cubicBezTo>
                <a:cubicBezTo>
                  <a:pt x="865" y="139"/>
                  <a:pt x="865" y="139"/>
                  <a:pt x="865" y="139"/>
                </a:cubicBezTo>
                <a:cubicBezTo>
                  <a:pt x="851" y="140"/>
                  <a:pt x="851" y="140"/>
                  <a:pt x="851" y="140"/>
                </a:cubicBezTo>
                <a:cubicBezTo>
                  <a:pt x="848" y="141"/>
                  <a:pt x="848" y="141"/>
                  <a:pt x="848" y="141"/>
                </a:cubicBezTo>
                <a:cubicBezTo>
                  <a:pt x="847" y="141"/>
                  <a:pt x="847" y="141"/>
                  <a:pt x="847" y="141"/>
                </a:cubicBezTo>
                <a:cubicBezTo>
                  <a:pt x="813" y="103"/>
                  <a:pt x="813" y="103"/>
                  <a:pt x="813" y="103"/>
                </a:cubicBezTo>
                <a:cubicBezTo>
                  <a:pt x="805" y="100"/>
                  <a:pt x="798" y="92"/>
                  <a:pt x="787" y="82"/>
                </a:cubicBezTo>
                <a:cubicBezTo>
                  <a:pt x="771" y="70"/>
                  <a:pt x="771" y="70"/>
                  <a:pt x="771" y="70"/>
                </a:cubicBezTo>
                <a:cubicBezTo>
                  <a:pt x="770" y="69"/>
                  <a:pt x="770" y="69"/>
                  <a:pt x="770" y="69"/>
                </a:cubicBezTo>
                <a:cubicBezTo>
                  <a:pt x="752" y="59"/>
                  <a:pt x="752" y="59"/>
                  <a:pt x="752" y="59"/>
                </a:cubicBezTo>
                <a:cubicBezTo>
                  <a:pt x="742" y="67"/>
                  <a:pt x="742" y="67"/>
                  <a:pt x="742" y="67"/>
                </a:cubicBezTo>
                <a:cubicBezTo>
                  <a:pt x="741" y="69"/>
                  <a:pt x="741" y="69"/>
                  <a:pt x="741" y="69"/>
                </a:cubicBezTo>
                <a:cubicBezTo>
                  <a:pt x="740" y="68"/>
                  <a:pt x="740" y="68"/>
                  <a:pt x="740" y="68"/>
                </a:cubicBezTo>
                <a:cubicBezTo>
                  <a:pt x="739" y="68"/>
                  <a:pt x="739" y="68"/>
                  <a:pt x="739" y="68"/>
                </a:cubicBezTo>
                <a:cubicBezTo>
                  <a:pt x="729" y="66"/>
                  <a:pt x="729" y="66"/>
                  <a:pt x="729" y="66"/>
                </a:cubicBezTo>
                <a:cubicBezTo>
                  <a:pt x="719" y="71"/>
                  <a:pt x="719" y="71"/>
                  <a:pt x="719" y="71"/>
                </a:cubicBezTo>
                <a:cubicBezTo>
                  <a:pt x="718" y="72"/>
                  <a:pt x="718" y="72"/>
                  <a:pt x="718" y="72"/>
                </a:cubicBezTo>
                <a:cubicBezTo>
                  <a:pt x="716" y="73"/>
                  <a:pt x="716" y="73"/>
                  <a:pt x="716" y="73"/>
                </a:cubicBezTo>
                <a:cubicBezTo>
                  <a:pt x="715" y="73"/>
                  <a:pt x="715" y="73"/>
                  <a:pt x="715" y="73"/>
                </a:cubicBezTo>
                <a:cubicBezTo>
                  <a:pt x="701" y="76"/>
                  <a:pt x="701" y="76"/>
                  <a:pt x="701" y="76"/>
                </a:cubicBezTo>
                <a:cubicBezTo>
                  <a:pt x="681" y="64"/>
                  <a:pt x="661" y="52"/>
                  <a:pt x="639" y="40"/>
                </a:cubicBezTo>
              </a:path>
            </a:pathLst>
          </a:custGeom>
          <a:noFill/>
          <a:ln w="9525" cap="flat" cmpd="sng">
            <a:solidFill>
              <a:schemeClr val="dk1">
                <a:alpha val="100000"/>
              </a:schemeClr>
            </a:solidFill>
            <a:prstDash val="solid"/>
            <a:miter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9202" name="任意多边形 1049201"/>
          <p:cNvSpPr/>
          <p:nvPr/>
        </p:nvSpPr>
        <p:spPr bwMode="auto">
          <a:xfrm>
            <a:off x="2990850" y="4437062"/>
            <a:ext cx="1074737" cy="936625"/>
          </a:xfrm>
          <a:custGeom>
            <a:avLst/>
            <a:gdLst/>
            <a:ahLst/>
            <a:cxnLst/>
            <a:rect l="0" t="0" r="0" b="0"/>
            <a:pathLst>
              <a:path w="928" h="814">
                <a:moveTo>
                  <a:pt x="87" y="20"/>
                </a:moveTo>
                <a:cubicBezTo>
                  <a:pt x="62" y="12"/>
                  <a:pt x="62" y="12"/>
                  <a:pt x="62" y="12"/>
                </a:cubicBezTo>
                <a:cubicBezTo>
                  <a:pt x="37" y="9"/>
                  <a:pt x="37" y="9"/>
                  <a:pt x="37" y="9"/>
                </a:cubicBezTo>
                <a:cubicBezTo>
                  <a:pt x="29" y="19"/>
                  <a:pt x="29" y="19"/>
                  <a:pt x="29" y="19"/>
                </a:cubicBezTo>
                <a:cubicBezTo>
                  <a:pt x="27" y="37"/>
                  <a:pt x="27" y="37"/>
                  <a:pt x="27" y="37"/>
                </a:cubicBezTo>
                <a:cubicBezTo>
                  <a:pt x="28" y="38"/>
                  <a:pt x="28" y="38"/>
                  <a:pt x="28" y="38"/>
                </a:cubicBezTo>
                <a:cubicBezTo>
                  <a:pt x="35" y="65"/>
                  <a:pt x="35" y="65"/>
                  <a:pt x="35" y="65"/>
                </a:cubicBezTo>
                <a:cubicBezTo>
                  <a:pt x="36" y="86"/>
                  <a:pt x="36" y="86"/>
                  <a:pt x="36" y="86"/>
                </a:cubicBezTo>
                <a:cubicBezTo>
                  <a:pt x="36" y="93"/>
                  <a:pt x="36" y="93"/>
                  <a:pt x="36" y="93"/>
                </a:cubicBezTo>
                <a:cubicBezTo>
                  <a:pt x="23" y="93"/>
                  <a:pt x="23" y="93"/>
                  <a:pt x="23" y="93"/>
                </a:cubicBezTo>
                <a:cubicBezTo>
                  <a:pt x="29" y="118"/>
                  <a:pt x="29" y="118"/>
                  <a:pt x="29" y="118"/>
                </a:cubicBezTo>
                <a:cubicBezTo>
                  <a:pt x="9" y="125"/>
                  <a:pt x="9" y="125"/>
                  <a:pt x="9" y="125"/>
                </a:cubicBezTo>
                <a:cubicBezTo>
                  <a:pt x="0" y="141"/>
                  <a:pt x="0" y="141"/>
                  <a:pt x="0" y="141"/>
                </a:cubicBezTo>
                <a:cubicBezTo>
                  <a:pt x="11" y="150"/>
                  <a:pt x="11" y="150"/>
                  <a:pt x="11" y="150"/>
                </a:cubicBezTo>
                <a:cubicBezTo>
                  <a:pt x="13" y="151"/>
                  <a:pt x="13" y="151"/>
                  <a:pt x="13" y="151"/>
                </a:cubicBezTo>
                <a:cubicBezTo>
                  <a:pt x="13" y="151"/>
                  <a:pt x="13" y="151"/>
                  <a:pt x="13" y="151"/>
                </a:cubicBezTo>
                <a:cubicBezTo>
                  <a:pt x="50" y="180"/>
                  <a:pt x="50" y="180"/>
                  <a:pt x="50" y="180"/>
                </a:cubicBezTo>
                <a:cubicBezTo>
                  <a:pt x="51" y="181"/>
                  <a:pt x="51" y="181"/>
                  <a:pt x="51" y="181"/>
                </a:cubicBezTo>
                <a:cubicBezTo>
                  <a:pt x="52" y="181"/>
                  <a:pt x="52" y="181"/>
                  <a:pt x="52" y="181"/>
                </a:cubicBezTo>
                <a:cubicBezTo>
                  <a:pt x="52" y="182"/>
                  <a:pt x="52" y="182"/>
                  <a:pt x="52" y="182"/>
                </a:cubicBezTo>
                <a:cubicBezTo>
                  <a:pt x="52" y="183"/>
                  <a:pt x="52" y="183"/>
                  <a:pt x="52" y="183"/>
                </a:cubicBezTo>
                <a:cubicBezTo>
                  <a:pt x="57" y="210"/>
                  <a:pt x="57" y="210"/>
                  <a:pt x="57" y="210"/>
                </a:cubicBezTo>
                <a:cubicBezTo>
                  <a:pt x="74" y="234"/>
                  <a:pt x="74" y="234"/>
                  <a:pt x="74" y="234"/>
                </a:cubicBezTo>
                <a:cubicBezTo>
                  <a:pt x="78" y="240"/>
                  <a:pt x="84" y="247"/>
                  <a:pt x="93" y="255"/>
                </a:cubicBezTo>
                <a:cubicBezTo>
                  <a:pt x="94" y="255"/>
                  <a:pt x="94" y="255"/>
                  <a:pt x="94" y="255"/>
                </a:cubicBezTo>
                <a:cubicBezTo>
                  <a:pt x="95" y="256"/>
                  <a:pt x="95" y="256"/>
                  <a:pt x="95" y="256"/>
                </a:cubicBezTo>
                <a:cubicBezTo>
                  <a:pt x="95" y="257"/>
                  <a:pt x="95" y="257"/>
                  <a:pt x="95" y="257"/>
                </a:cubicBezTo>
                <a:cubicBezTo>
                  <a:pt x="94" y="259"/>
                  <a:pt x="94" y="259"/>
                  <a:pt x="94" y="259"/>
                </a:cubicBezTo>
                <a:cubicBezTo>
                  <a:pt x="94" y="283"/>
                  <a:pt x="94" y="283"/>
                  <a:pt x="94" y="283"/>
                </a:cubicBezTo>
                <a:cubicBezTo>
                  <a:pt x="97" y="289"/>
                  <a:pt x="98" y="303"/>
                  <a:pt x="98" y="323"/>
                </a:cubicBezTo>
                <a:cubicBezTo>
                  <a:pt x="108" y="336"/>
                  <a:pt x="112" y="346"/>
                  <a:pt x="112" y="352"/>
                </a:cubicBezTo>
                <a:cubicBezTo>
                  <a:pt x="112" y="357"/>
                  <a:pt x="115" y="365"/>
                  <a:pt x="120" y="377"/>
                </a:cubicBezTo>
                <a:cubicBezTo>
                  <a:pt x="120" y="377"/>
                  <a:pt x="120" y="377"/>
                  <a:pt x="120" y="377"/>
                </a:cubicBezTo>
                <a:cubicBezTo>
                  <a:pt x="120" y="378"/>
                  <a:pt x="120" y="378"/>
                  <a:pt x="120" y="378"/>
                </a:cubicBezTo>
                <a:cubicBezTo>
                  <a:pt x="120" y="378"/>
                  <a:pt x="120" y="378"/>
                  <a:pt x="120" y="378"/>
                </a:cubicBezTo>
                <a:cubicBezTo>
                  <a:pt x="123" y="392"/>
                  <a:pt x="122" y="405"/>
                  <a:pt x="118" y="416"/>
                </a:cubicBezTo>
                <a:cubicBezTo>
                  <a:pt x="115" y="423"/>
                  <a:pt x="119" y="437"/>
                  <a:pt x="131" y="456"/>
                </a:cubicBezTo>
                <a:cubicBezTo>
                  <a:pt x="132" y="457"/>
                  <a:pt x="132" y="457"/>
                  <a:pt x="132" y="457"/>
                </a:cubicBezTo>
                <a:cubicBezTo>
                  <a:pt x="133" y="459"/>
                  <a:pt x="133" y="459"/>
                  <a:pt x="133" y="459"/>
                </a:cubicBezTo>
                <a:cubicBezTo>
                  <a:pt x="132" y="461"/>
                  <a:pt x="132" y="461"/>
                  <a:pt x="132" y="461"/>
                </a:cubicBezTo>
                <a:cubicBezTo>
                  <a:pt x="115" y="498"/>
                  <a:pt x="115" y="498"/>
                  <a:pt x="115" y="498"/>
                </a:cubicBezTo>
                <a:cubicBezTo>
                  <a:pt x="118" y="506"/>
                  <a:pt x="119" y="513"/>
                  <a:pt x="119" y="517"/>
                </a:cubicBezTo>
                <a:cubicBezTo>
                  <a:pt x="115" y="552"/>
                  <a:pt x="115" y="552"/>
                  <a:pt x="115" y="552"/>
                </a:cubicBezTo>
                <a:cubicBezTo>
                  <a:pt x="113" y="563"/>
                  <a:pt x="113" y="570"/>
                  <a:pt x="118" y="572"/>
                </a:cubicBezTo>
                <a:cubicBezTo>
                  <a:pt x="125" y="576"/>
                  <a:pt x="125" y="576"/>
                  <a:pt x="125" y="576"/>
                </a:cubicBezTo>
                <a:cubicBezTo>
                  <a:pt x="134" y="580"/>
                  <a:pt x="137" y="586"/>
                  <a:pt x="137" y="591"/>
                </a:cubicBezTo>
                <a:cubicBezTo>
                  <a:pt x="136" y="609"/>
                  <a:pt x="136" y="609"/>
                  <a:pt x="136" y="609"/>
                </a:cubicBezTo>
                <a:cubicBezTo>
                  <a:pt x="142" y="611"/>
                  <a:pt x="142" y="611"/>
                  <a:pt x="142" y="611"/>
                </a:cubicBezTo>
                <a:cubicBezTo>
                  <a:pt x="143" y="612"/>
                  <a:pt x="143" y="612"/>
                  <a:pt x="143" y="612"/>
                </a:cubicBezTo>
                <a:cubicBezTo>
                  <a:pt x="146" y="609"/>
                  <a:pt x="146" y="609"/>
                  <a:pt x="146" y="609"/>
                </a:cubicBezTo>
                <a:cubicBezTo>
                  <a:pt x="149" y="606"/>
                  <a:pt x="152" y="601"/>
                  <a:pt x="153" y="596"/>
                </a:cubicBezTo>
                <a:cubicBezTo>
                  <a:pt x="155" y="593"/>
                  <a:pt x="155" y="593"/>
                  <a:pt x="155" y="593"/>
                </a:cubicBezTo>
                <a:cubicBezTo>
                  <a:pt x="156" y="591"/>
                  <a:pt x="156" y="591"/>
                  <a:pt x="156" y="591"/>
                </a:cubicBezTo>
                <a:cubicBezTo>
                  <a:pt x="161" y="589"/>
                  <a:pt x="163" y="586"/>
                  <a:pt x="166" y="581"/>
                </a:cubicBezTo>
                <a:cubicBezTo>
                  <a:pt x="167" y="575"/>
                  <a:pt x="167" y="569"/>
                  <a:pt x="165" y="561"/>
                </a:cubicBezTo>
                <a:cubicBezTo>
                  <a:pt x="163" y="556"/>
                  <a:pt x="163" y="556"/>
                  <a:pt x="163" y="556"/>
                </a:cubicBezTo>
                <a:cubicBezTo>
                  <a:pt x="168" y="555"/>
                  <a:pt x="168" y="555"/>
                  <a:pt x="168" y="555"/>
                </a:cubicBezTo>
                <a:cubicBezTo>
                  <a:pt x="185" y="551"/>
                  <a:pt x="194" y="552"/>
                  <a:pt x="198" y="559"/>
                </a:cubicBezTo>
                <a:cubicBezTo>
                  <a:pt x="206" y="580"/>
                  <a:pt x="206" y="580"/>
                  <a:pt x="206" y="580"/>
                </a:cubicBezTo>
                <a:cubicBezTo>
                  <a:pt x="206" y="581"/>
                  <a:pt x="206" y="581"/>
                  <a:pt x="206" y="581"/>
                </a:cubicBezTo>
                <a:cubicBezTo>
                  <a:pt x="206" y="582"/>
                  <a:pt x="206" y="582"/>
                  <a:pt x="206" y="582"/>
                </a:cubicBezTo>
                <a:cubicBezTo>
                  <a:pt x="210" y="617"/>
                  <a:pt x="210" y="617"/>
                  <a:pt x="210" y="617"/>
                </a:cubicBezTo>
                <a:cubicBezTo>
                  <a:pt x="224" y="625"/>
                  <a:pt x="224" y="625"/>
                  <a:pt x="224" y="625"/>
                </a:cubicBezTo>
                <a:cubicBezTo>
                  <a:pt x="225" y="625"/>
                  <a:pt x="225" y="625"/>
                  <a:pt x="225" y="625"/>
                </a:cubicBezTo>
                <a:cubicBezTo>
                  <a:pt x="226" y="625"/>
                  <a:pt x="226" y="625"/>
                  <a:pt x="226" y="625"/>
                </a:cubicBezTo>
                <a:cubicBezTo>
                  <a:pt x="234" y="632"/>
                  <a:pt x="234" y="632"/>
                  <a:pt x="234" y="632"/>
                </a:cubicBezTo>
                <a:cubicBezTo>
                  <a:pt x="243" y="622"/>
                  <a:pt x="243" y="622"/>
                  <a:pt x="243" y="622"/>
                </a:cubicBezTo>
                <a:cubicBezTo>
                  <a:pt x="252" y="615"/>
                  <a:pt x="252" y="615"/>
                  <a:pt x="252" y="615"/>
                </a:cubicBezTo>
                <a:cubicBezTo>
                  <a:pt x="256" y="615"/>
                  <a:pt x="256" y="615"/>
                  <a:pt x="256" y="615"/>
                </a:cubicBezTo>
                <a:cubicBezTo>
                  <a:pt x="263" y="617"/>
                  <a:pt x="267" y="622"/>
                  <a:pt x="269" y="630"/>
                </a:cubicBezTo>
                <a:cubicBezTo>
                  <a:pt x="274" y="657"/>
                  <a:pt x="274" y="657"/>
                  <a:pt x="274" y="657"/>
                </a:cubicBezTo>
                <a:cubicBezTo>
                  <a:pt x="275" y="662"/>
                  <a:pt x="275" y="662"/>
                  <a:pt x="275" y="662"/>
                </a:cubicBezTo>
                <a:cubicBezTo>
                  <a:pt x="303" y="723"/>
                  <a:pt x="303" y="723"/>
                  <a:pt x="303" y="723"/>
                </a:cubicBezTo>
                <a:cubicBezTo>
                  <a:pt x="315" y="734"/>
                  <a:pt x="315" y="734"/>
                  <a:pt x="315" y="734"/>
                </a:cubicBezTo>
                <a:cubicBezTo>
                  <a:pt x="316" y="735"/>
                  <a:pt x="316" y="735"/>
                  <a:pt x="316" y="735"/>
                </a:cubicBezTo>
                <a:cubicBezTo>
                  <a:pt x="316" y="736"/>
                  <a:pt x="316" y="736"/>
                  <a:pt x="316" y="736"/>
                </a:cubicBezTo>
                <a:cubicBezTo>
                  <a:pt x="321" y="762"/>
                  <a:pt x="321" y="762"/>
                  <a:pt x="321" y="762"/>
                </a:cubicBezTo>
                <a:cubicBezTo>
                  <a:pt x="321" y="762"/>
                  <a:pt x="321" y="762"/>
                  <a:pt x="321" y="762"/>
                </a:cubicBezTo>
                <a:cubicBezTo>
                  <a:pt x="323" y="786"/>
                  <a:pt x="323" y="786"/>
                  <a:pt x="323" y="786"/>
                </a:cubicBezTo>
                <a:cubicBezTo>
                  <a:pt x="324" y="788"/>
                  <a:pt x="324" y="788"/>
                  <a:pt x="324" y="788"/>
                </a:cubicBezTo>
                <a:cubicBezTo>
                  <a:pt x="332" y="778"/>
                  <a:pt x="338" y="772"/>
                  <a:pt x="342" y="774"/>
                </a:cubicBezTo>
                <a:cubicBezTo>
                  <a:pt x="346" y="776"/>
                  <a:pt x="347" y="778"/>
                  <a:pt x="347" y="782"/>
                </a:cubicBezTo>
                <a:cubicBezTo>
                  <a:pt x="347" y="788"/>
                  <a:pt x="347" y="788"/>
                  <a:pt x="347" y="788"/>
                </a:cubicBezTo>
                <a:cubicBezTo>
                  <a:pt x="347" y="807"/>
                  <a:pt x="347" y="807"/>
                  <a:pt x="347" y="807"/>
                </a:cubicBezTo>
                <a:cubicBezTo>
                  <a:pt x="347" y="812"/>
                  <a:pt x="347" y="812"/>
                  <a:pt x="347" y="812"/>
                </a:cubicBezTo>
                <a:cubicBezTo>
                  <a:pt x="353" y="814"/>
                  <a:pt x="357" y="812"/>
                  <a:pt x="358" y="809"/>
                </a:cubicBezTo>
                <a:cubicBezTo>
                  <a:pt x="368" y="795"/>
                  <a:pt x="368" y="795"/>
                  <a:pt x="368" y="795"/>
                </a:cubicBezTo>
                <a:cubicBezTo>
                  <a:pt x="380" y="783"/>
                  <a:pt x="380" y="783"/>
                  <a:pt x="380" y="783"/>
                </a:cubicBezTo>
                <a:cubicBezTo>
                  <a:pt x="388" y="778"/>
                  <a:pt x="395" y="773"/>
                  <a:pt x="403" y="773"/>
                </a:cubicBezTo>
                <a:cubicBezTo>
                  <a:pt x="404" y="773"/>
                  <a:pt x="404" y="773"/>
                  <a:pt x="404" y="773"/>
                </a:cubicBezTo>
                <a:cubicBezTo>
                  <a:pt x="427" y="779"/>
                  <a:pt x="427" y="779"/>
                  <a:pt x="427" y="779"/>
                </a:cubicBezTo>
                <a:cubicBezTo>
                  <a:pt x="433" y="776"/>
                  <a:pt x="433" y="776"/>
                  <a:pt x="433" y="776"/>
                </a:cubicBezTo>
                <a:cubicBezTo>
                  <a:pt x="444" y="761"/>
                  <a:pt x="444" y="761"/>
                  <a:pt x="444" y="761"/>
                </a:cubicBezTo>
                <a:cubicBezTo>
                  <a:pt x="442" y="738"/>
                  <a:pt x="442" y="738"/>
                  <a:pt x="442" y="738"/>
                </a:cubicBezTo>
                <a:cubicBezTo>
                  <a:pt x="435" y="725"/>
                  <a:pt x="432" y="714"/>
                  <a:pt x="434" y="707"/>
                </a:cubicBezTo>
                <a:cubicBezTo>
                  <a:pt x="437" y="688"/>
                  <a:pt x="437" y="688"/>
                  <a:pt x="437" y="688"/>
                </a:cubicBezTo>
                <a:cubicBezTo>
                  <a:pt x="437" y="686"/>
                  <a:pt x="437" y="686"/>
                  <a:pt x="437" y="686"/>
                </a:cubicBezTo>
                <a:cubicBezTo>
                  <a:pt x="438" y="684"/>
                  <a:pt x="438" y="684"/>
                  <a:pt x="438" y="684"/>
                </a:cubicBezTo>
                <a:cubicBezTo>
                  <a:pt x="438" y="684"/>
                  <a:pt x="438" y="684"/>
                  <a:pt x="438" y="684"/>
                </a:cubicBezTo>
                <a:cubicBezTo>
                  <a:pt x="458" y="672"/>
                  <a:pt x="458" y="672"/>
                  <a:pt x="458" y="672"/>
                </a:cubicBezTo>
                <a:cubicBezTo>
                  <a:pt x="459" y="672"/>
                  <a:pt x="459" y="672"/>
                  <a:pt x="459" y="672"/>
                </a:cubicBezTo>
                <a:cubicBezTo>
                  <a:pt x="459" y="672"/>
                  <a:pt x="459" y="672"/>
                  <a:pt x="459" y="672"/>
                </a:cubicBezTo>
                <a:cubicBezTo>
                  <a:pt x="474" y="663"/>
                  <a:pt x="474" y="663"/>
                  <a:pt x="474" y="663"/>
                </a:cubicBezTo>
                <a:cubicBezTo>
                  <a:pt x="491" y="638"/>
                  <a:pt x="491" y="638"/>
                  <a:pt x="491" y="638"/>
                </a:cubicBezTo>
                <a:cubicBezTo>
                  <a:pt x="493" y="620"/>
                  <a:pt x="493" y="620"/>
                  <a:pt x="493" y="620"/>
                </a:cubicBezTo>
                <a:cubicBezTo>
                  <a:pt x="474" y="576"/>
                  <a:pt x="474" y="576"/>
                  <a:pt x="474" y="576"/>
                </a:cubicBezTo>
                <a:cubicBezTo>
                  <a:pt x="516" y="595"/>
                  <a:pt x="516" y="595"/>
                  <a:pt x="516" y="595"/>
                </a:cubicBezTo>
                <a:cubicBezTo>
                  <a:pt x="516" y="577"/>
                  <a:pt x="516" y="577"/>
                  <a:pt x="516" y="577"/>
                </a:cubicBezTo>
                <a:cubicBezTo>
                  <a:pt x="516" y="577"/>
                  <a:pt x="516" y="577"/>
                  <a:pt x="516" y="577"/>
                </a:cubicBezTo>
                <a:cubicBezTo>
                  <a:pt x="516" y="576"/>
                  <a:pt x="516" y="576"/>
                  <a:pt x="516" y="576"/>
                </a:cubicBezTo>
                <a:cubicBezTo>
                  <a:pt x="532" y="562"/>
                  <a:pt x="532" y="562"/>
                  <a:pt x="532" y="562"/>
                </a:cubicBezTo>
                <a:cubicBezTo>
                  <a:pt x="563" y="554"/>
                  <a:pt x="563" y="554"/>
                  <a:pt x="563" y="554"/>
                </a:cubicBezTo>
                <a:cubicBezTo>
                  <a:pt x="565" y="554"/>
                  <a:pt x="565" y="554"/>
                  <a:pt x="565" y="554"/>
                </a:cubicBezTo>
                <a:cubicBezTo>
                  <a:pt x="583" y="593"/>
                  <a:pt x="583" y="593"/>
                  <a:pt x="583" y="593"/>
                </a:cubicBezTo>
                <a:cubicBezTo>
                  <a:pt x="583" y="595"/>
                  <a:pt x="583" y="595"/>
                  <a:pt x="583" y="595"/>
                </a:cubicBezTo>
                <a:cubicBezTo>
                  <a:pt x="581" y="610"/>
                  <a:pt x="581" y="610"/>
                  <a:pt x="581" y="610"/>
                </a:cubicBezTo>
                <a:cubicBezTo>
                  <a:pt x="583" y="624"/>
                  <a:pt x="583" y="624"/>
                  <a:pt x="583" y="624"/>
                </a:cubicBezTo>
                <a:cubicBezTo>
                  <a:pt x="585" y="630"/>
                  <a:pt x="589" y="633"/>
                  <a:pt x="592" y="633"/>
                </a:cubicBezTo>
                <a:cubicBezTo>
                  <a:pt x="596" y="633"/>
                  <a:pt x="601" y="630"/>
                  <a:pt x="605" y="625"/>
                </a:cubicBezTo>
                <a:cubicBezTo>
                  <a:pt x="606" y="622"/>
                  <a:pt x="606" y="622"/>
                  <a:pt x="606" y="622"/>
                </a:cubicBezTo>
                <a:cubicBezTo>
                  <a:pt x="606" y="622"/>
                  <a:pt x="606" y="622"/>
                  <a:pt x="606" y="622"/>
                </a:cubicBezTo>
                <a:cubicBezTo>
                  <a:pt x="607" y="622"/>
                  <a:pt x="607" y="622"/>
                  <a:pt x="607" y="622"/>
                </a:cubicBezTo>
                <a:cubicBezTo>
                  <a:pt x="632" y="614"/>
                  <a:pt x="632" y="614"/>
                  <a:pt x="632" y="614"/>
                </a:cubicBezTo>
                <a:cubicBezTo>
                  <a:pt x="632" y="614"/>
                  <a:pt x="632" y="614"/>
                  <a:pt x="632" y="614"/>
                </a:cubicBezTo>
                <a:cubicBezTo>
                  <a:pt x="633" y="614"/>
                  <a:pt x="633" y="614"/>
                  <a:pt x="633" y="614"/>
                </a:cubicBezTo>
                <a:cubicBezTo>
                  <a:pt x="647" y="614"/>
                  <a:pt x="653" y="617"/>
                  <a:pt x="657" y="624"/>
                </a:cubicBezTo>
                <a:cubicBezTo>
                  <a:pt x="659" y="652"/>
                  <a:pt x="659" y="652"/>
                  <a:pt x="659" y="652"/>
                </a:cubicBezTo>
                <a:cubicBezTo>
                  <a:pt x="659" y="653"/>
                  <a:pt x="659" y="653"/>
                  <a:pt x="659" y="653"/>
                </a:cubicBezTo>
                <a:cubicBezTo>
                  <a:pt x="664" y="654"/>
                  <a:pt x="664" y="654"/>
                  <a:pt x="664" y="654"/>
                </a:cubicBezTo>
                <a:cubicBezTo>
                  <a:pt x="675" y="657"/>
                  <a:pt x="675" y="657"/>
                  <a:pt x="675" y="657"/>
                </a:cubicBezTo>
                <a:cubicBezTo>
                  <a:pt x="690" y="656"/>
                  <a:pt x="690" y="656"/>
                  <a:pt x="690" y="656"/>
                </a:cubicBezTo>
                <a:cubicBezTo>
                  <a:pt x="717" y="649"/>
                  <a:pt x="717" y="649"/>
                  <a:pt x="717" y="649"/>
                </a:cubicBezTo>
                <a:cubicBezTo>
                  <a:pt x="733" y="635"/>
                  <a:pt x="733" y="635"/>
                  <a:pt x="733" y="635"/>
                </a:cubicBezTo>
                <a:cubicBezTo>
                  <a:pt x="734" y="624"/>
                  <a:pt x="734" y="624"/>
                  <a:pt x="734" y="624"/>
                </a:cubicBezTo>
                <a:cubicBezTo>
                  <a:pt x="726" y="615"/>
                  <a:pt x="726" y="615"/>
                  <a:pt x="726" y="615"/>
                </a:cubicBezTo>
                <a:cubicBezTo>
                  <a:pt x="699" y="606"/>
                  <a:pt x="699" y="606"/>
                  <a:pt x="699" y="606"/>
                </a:cubicBezTo>
                <a:cubicBezTo>
                  <a:pt x="699" y="606"/>
                  <a:pt x="699" y="606"/>
                  <a:pt x="699" y="606"/>
                </a:cubicBezTo>
                <a:cubicBezTo>
                  <a:pt x="697" y="605"/>
                  <a:pt x="697" y="605"/>
                  <a:pt x="697" y="605"/>
                </a:cubicBezTo>
                <a:cubicBezTo>
                  <a:pt x="697" y="605"/>
                  <a:pt x="697" y="605"/>
                  <a:pt x="697" y="605"/>
                </a:cubicBezTo>
                <a:cubicBezTo>
                  <a:pt x="697" y="603"/>
                  <a:pt x="697" y="603"/>
                  <a:pt x="697" y="603"/>
                </a:cubicBezTo>
                <a:cubicBezTo>
                  <a:pt x="665" y="572"/>
                  <a:pt x="665" y="572"/>
                  <a:pt x="665" y="572"/>
                </a:cubicBezTo>
                <a:cubicBezTo>
                  <a:pt x="668" y="570"/>
                  <a:pt x="668" y="570"/>
                  <a:pt x="668" y="570"/>
                </a:cubicBezTo>
                <a:cubicBezTo>
                  <a:pt x="684" y="556"/>
                  <a:pt x="684" y="556"/>
                  <a:pt x="684" y="556"/>
                </a:cubicBezTo>
                <a:cubicBezTo>
                  <a:pt x="685" y="555"/>
                  <a:pt x="685" y="555"/>
                  <a:pt x="685" y="555"/>
                </a:cubicBezTo>
                <a:cubicBezTo>
                  <a:pt x="685" y="555"/>
                  <a:pt x="685" y="555"/>
                  <a:pt x="685" y="555"/>
                </a:cubicBezTo>
                <a:cubicBezTo>
                  <a:pt x="701" y="549"/>
                  <a:pt x="701" y="549"/>
                  <a:pt x="701" y="549"/>
                </a:cubicBezTo>
                <a:cubicBezTo>
                  <a:pt x="701" y="549"/>
                  <a:pt x="701" y="549"/>
                  <a:pt x="701" y="549"/>
                </a:cubicBezTo>
                <a:cubicBezTo>
                  <a:pt x="704" y="549"/>
                  <a:pt x="704" y="549"/>
                  <a:pt x="704" y="549"/>
                </a:cubicBezTo>
                <a:cubicBezTo>
                  <a:pt x="725" y="553"/>
                  <a:pt x="725" y="553"/>
                  <a:pt x="725" y="553"/>
                </a:cubicBezTo>
                <a:cubicBezTo>
                  <a:pt x="726" y="553"/>
                  <a:pt x="726" y="553"/>
                  <a:pt x="726" y="553"/>
                </a:cubicBezTo>
                <a:cubicBezTo>
                  <a:pt x="727" y="554"/>
                  <a:pt x="727" y="554"/>
                  <a:pt x="727" y="554"/>
                </a:cubicBezTo>
                <a:cubicBezTo>
                  <a:pt x="727" y="545"/>
                  <a:pt x="727" y="545"/>
                  <a:pt x="727" y="545"/>
                </a:cubicBezTo>
                <a:cubicBezTo>
                  <a:pt x="718" y="530"/>
                  <a:pt x="718" y="530"/>
                  <a:pt x="718" y="530"/>
                </a:cubicBezTo>
                <a:cubicBezTo>
                  <a:pt x="703" y="522"/>
                  <a:pt x="703" y="522"/>
                  <a:pt x="703" y="522"/>
                </a:cubicBezTo>
                <a:cubicBezTo>
                  <a:pt x="683" y="493"/>
                  <a:pt x="683" y="493"/>
                  <a:pt x="683" y="493"/>
                </a:cubicBezTo>
                <a:cubicBezTo>
                  <a:pt x="683" y="493"/>
                  <a:pt x="683" y="493"/>
                  <a:pt x="683" y="493"/>
                </a:cubicBezTo>
                <a:cubicBezTo>
                  <a:pt x="682" y="492"/>
                  <a:pt x="682" y="492"/>
                  <a:pt x="682" y="492"/>
                </a:cubicBezTo>
                <a:cubicBezTo>
                  <a:pt x="682" y="491"/>
                  <a:pt x="682" y="491"/>
                  <a:pt x="682" y="491"/>
                </a:cubicBezTo>
                <a:cubicBezTo>
                  <a:pt x="672" y="456"/>
                  <a:pt x="672" y="456"/>
                  <a:pt x="672" y="456"/>
                </a:cubicBezTo>
                <a:cubicBezTo>
                  <a:pt x="672" y="429"/>
                  <a:pt x="672" y="429"/>
                  <a:pt x="672" y="429"/>
                </a:cubicBezTo>
                <a:cubicBezTo>
                  <a:pt x="689" y="414"/>
                  <a:pt x="689" y="414"/>
                  <a:pt x="689" y="414"/>
                </a:cubicBezTo>
                <a:cubicBezTo>
                  <a:pt x="715" y="414"/>
                  <a:pt x="715" y="414"/>
                  <a:pt x="715" y="414"/>
                </a:cubicBezTo>
                <a:cubicBezTo>
                  <a:pt x="774" y="419"/>
                  <a:pt x="774" y="419"/>
                  <a:pt x="774" y="419"/>
                </a:cubicBezTo>
                <a:cubicBezTo>
                  <a:pt x="801" y="380"/>
                  <a:pt x="801" y="380"/>
                  <a:pt x="801" y="380"/>
                </a:cubicBezTo>
                <a:cubicBezTo>
                  <a:pt x="801" y="378"/>
                  <a:pt x="801" y="378"/>
                  <a:pt x="801" y="378"/>
                </a:cubicBezTo>
                <a:cubicBezTo>
                  <a:pt x="803" y="378"/>
                  <a:pt x="803" y="378"/>
                  <a:pt x="803" y="378"/>
                </a:cubicBezTo>
                <a:cubicBezTo>
                  <a:pt x="825" y="366"/>
                  <a:pt x="825" y="366"/>
                  <a:pt x="825" y="366"/>
                </a:cubicBezTo>
                <a:cubicBezTo>
                  <a:pt x="837" y="343"/>
                  <a:pt x="837" y="343"/>
                  <a:pt x="837" y="343"/>
                </a:cubicBezTo>
                <a:cubicBezTo>
                  <a:pt x="838" y="342"/>
                  <a:pt x="838" y="342"/>
                  <a:pt x="838" y="342"/>
                </a:cubicBezTo>
                <a:cubicBezTo>
                  <a:pt x="865" y="320"/>
                  <a:pt x="865" y="320"/>
                  <a:pt x="865" y="320"/>
                </a:cubicBezTo>
                <a:cubicBezTo>
                  <a:pt x="877" y="296"/>
                  <a:pt x="877" y="296"/>
                  <a:pt x="877" y="296"/>
                </a:cubicBezTo>
                <a:cubicBezTo>
                  <a:pt x="877" y="295"/>
                  <a:pt x="877" y="295"/>
                  <a:pt x="877" y="295"/>
                </a:cubicBezTo>
                <a:cubicBezTo>
                  <a:pt x="878" y="295"/>
                  <a:pt x="878" y="295"/>
                  <a:pt x="878" y="295"/>
                </a:cubicBezTo>
                <a:cubicBezTo>
                  <a:pt x="878" y="294"/>
                  <a:pt x="878" y="294"/>
                  <a:pt x="878" y="294"/>
                </a:cubicBezTo>
                <a:cubicBezTo>
                  <a:pt x="878" y="294"/>
                  <a:pt x="878" y="294"/>
                  <a:pt x="878" y="294"/>
                </a:cubicBezTo>
                <a:cubicBezTo>
                  <a:pt x="889" y="284"/>
                  <a:pt x="889" y="284"/>
                  <a:pt x="889" y="284"/>
                </a:cubicBezTo>
                <a:cubicBezTo>
                  <a:pt x="901" y="263"/>
                  <a:pt x="901" y="263"/>
                  <a:pt x="901" y="263"/>
                </a:cubicBezTo>
                <a:cubicBezTo>
                  <a:pt x="906" y="230"/>
                  <a:pt x="906" y="230"/>
                  <a:pt x="906" y="230"/>
                </a:cubicBezTo>
                <a:cubicBezTo>
                  <a:pt x="906" y="227"/>
                  <a:pt x="906" y="227"/>
                  <a:pt x="906" y="227"/>
                </a:cubicBezTo>
                <a:cubicBezTo>
                  <a:pt x="907" y="226"/>
                  <a:pt x="907" y="226"/>
                  <a:pt x="907" y="226"/>
                </a:cubicBezTo>
                <a:cubicBezTo>
                  <a:pt x="924" y="214"/>
                  <a:pt x="924" y="214"/>
                  <a:pt x="924" y="214"/>
                </a:cubicBezTo>
                <a:cubicBezTo>
                  <a:pt x="928" y="210"/>
                  <a:pt x="928" y="210"/>
                  <a:pt x="928" y="210"/>
                </a:cubicBezTo>
                <a:cubicBezTo>
                  <a:pt x="903" y="206"/>
                  <a:pt x="903" y="206"/>
                  <a:pt x="903" y="206"/>
                </a:cubicBezTo>
                <a:cubicBezTo>
                  <a:pt x="860" y="208"/>
                  <a:pt x="860" y="208"/>
                  <a:pt x="860" y="208"/>
                </a:cubicBezTo>
                <a:cubicBezTo>
                  <a:pt x="859" y="207"/>
                  <a:pt x="859" y="207"/>
                  <a:pt x="859" y="207"/>
                </a:cubicBezTo>
                <a:cubicBezTo>
                  <a:pt x="843" y="194"/>
                  <a:pt x="843" y="194"/>
                  <a:pt x="843" y="194"/>
                </a:cubicBezTo>
                <a:cubicBezTo>
                  <a:pt x="841" y="194"/>
                  <a:pt x="841" y="194"/>
                  <a:pt x="841" y="194"/>
                </a:cubicBezTo>
                <a:cubicBezTo>
                  <a:pt x="841" y="193"/>
                  <a:pt x="841" y="193"/>
                  <a:pt x="841" y="193"/>
                </a:cubicBezTo>
                <a:cubicBezTo>
                  <a:pt x="841" y="193"/>
                  <a:pt x="841" y="193"/>
                  <a:pt x="841" y="193"/>
                </a:cubicBezTo>
                <a:cubicBezTo>
                  <a:pt x="833" y="180"/>
                  <a:pt x="833" y="180"/>
                  <a:pt x="833" y="180"/>
                </a:cubicBezTo>
                <a:cubicBezTo>
                  <a:pt x="831" y="181"/>
                  <a:pt x="831" y="181"/>
                  <a:pt x="831" y="181"/>
                </a:cubicBezTo>
                <a:cubicBezTo>
                  <a:pt x="830" y="183"/>
                  <a:pt x="830" y="183"/>
                  <a:pt x="830" y="183"/>
                </a:cubicBezTo>
                <a:cubicBezTo>
                  <a:pt x="828" y="187"/>
                  <a:pt x="822" y="188"/>
                  <a:pt x="816" y="188"/>
                </a:cubicBezTo>
                <a:cubicBezTo>
                  <a:pt x="810" y="191"/>
                  <a:pt x="810" y="191"/>
                  <a:pt x="810" y="191"/>
                </a:cubicBezTo>
                <a:cubicBezTo>
                  <a:pt x="808" y="192"/>
                  <a:pt x="806" y="193"/>
                  <a:pt x="803" y="192"/>
                </a:cubicBezTo>
                <a:cubicBezTo>
                  <a:pt x="801" y="192"/>
                  <a:pt x="800" y="189"/>
                  <a:pt x="798" y="183"/>
                </a:cubicBezTo>
                <a:cubicBezTo>
                  <a:pt x="797" y="178"/>
                  <a:pt x="795" y="173"/>
                  <a:pt x="789" y="168"/>
                </a:cubicBezTo>
                <a:cubicBezTo>
                  <a:pt x="787" y="167"/>
                  <a:pt x="787" y="167"/>
                  <a:pt x="787" y="167"/>
                </a:cubicBezTo>
                <a:cubicBezTo>
                  <a:pt x="787" y="165"/>
                  <a:pt x="787" y="165"/>
                  <a:pt x="787" y="165"/>
                </a:cubicBezTo>
                <a:cubicBezTo>
                  <a:pt x="786" y="165"/>
                  <a:pt x="786" y="165"/>
                  <a:pt x="786" y="165"/>
                </a:cubicBezTo>
                <a:cubicBezTo>
                  <a:pt x="781" y="152"/>
                  <a:pt x="781" y="152"/>
                  <a:pt x="781" y="152"/>
                </a:cubicBezTo>
                <a:cubicBezTo>
                  <a:pt x="777" y="152"/>
                  <a:pt x="777" y="152"/>
                  <a:pt x="777" y="152"/>
                </a:cubicBezTo>
                <a:cubicBezTo>
                  <a:pt x="761" y="162"/>
                  <a:pt x="761" y="162"/>
                  <a:pt x="761" y="162"/>
                </a:cubicBezTo>
                <a:cubicBezTo>
                  <a:pt x="760" y="163"/>
                  <a:pt x="760" y="163"/>
                  <a:pt x="760" y="163"/>
                </a:cubicBezTo>
                <a:cubicBezTo>
                  <a:pt x="759" y="163"/>
                  <a:pt x="759" y="163"/>
                  <a:pt x="759" y="163"/>
                </a:cubicBezTo>
                <a:cubicBezTo>
                  <a:pt x="722" y="171"/>
                  <a:pt x="722" y="171"/>
                  <a:pt x="722" y="171"/>
                </a:cubicBezTo>
                <a:cubicBezTo>
                  <a:pt x="720" y="171"/>
                  <a:pt x="720" y="171"/>
                  <a:pt x="720" y="171"/>
                </a:cubicBezTo>
                <a:cubicBezTo>
                  <a:pt x="718" y="170"/>
                  <a:pt x="718" y="170"/>
                  <a:pt x="718" y="170"/>
                </a:cubicBezTo>
                <a:cubicBezTo>
                  <a:pt x="694" y="153"/>
                  <a:pt x="694" y="153"/>
                  <a:pt x="694" y="153"/>
                </a:cubicBezTo>
                <a:cubicBezTo>
                  <a:pt x="694" y="153"/>
                  <a:pt x="694" y="153"/>
                  <a:pt x="694" y="153"/>
                </a:cubicBezTo>
                <a:cubicBezTo>
                  <a:pt x="693" y="152"/>
                  <a:pt x="693" y="152"/>
                  <a:pt x="693" y="152"/>
                </a:cubicBezTo>
                <a:cubicBezTo>
                  <a:pt x="693" y="151"/>
                  <a:pt x="693" y="151"/>
                  <a:pt x="693" y="151"/>
                </a:cubicBezTo>
                <a:cubicBezTo>
                  <a:pt x="691" y="151"/>
                  <a:pt x="691" y="151"/>
                  <a:pt x="691" y="151"/>
                </a:cubicBezTo>
                <a:cubicBezTo>
                  <a:pt x="685" y="138"/>
                  <a:pt x="685" y="138"/>
                  <a:pt x="685" y="138"/>
                </a:cubicBezTo>
                <a:cubicBezTo>
                  <a:pt x="667" y="157"/>
                  <a:pt x="667" y="157"/>
                  <a:pt x="667" y="157"/>
                </a:cubicBezTo>
                <a:cubicBezTo>
                  <a:pt x="655" y="172"/>
                  <a:pt x="645" y="176"/>
                  <a:pt x="639" y="172"/>
                </a:cubicBezTo>
                <a:cubicBezTo>
                  <a:pt x="614" y="159"/>
                  <a:pt x="614" y="159"/>
                  <a:pt x="614" y="159"/>
                </a:cubicBezTo>
                <a:cubicBezTo>
                  <a:pt x="598" y="157"/>
                  <a:pt x="598" y="157"/>
                  <a:pt x="598" y="157"/>
                </a:cubicBezTo>
                <a:cubicBezTo>
                  <a:pt x="595" y="158"/>
                  <a:pt x="595" y="158"/>
                  <a:pt x="595" y="158"/>
                </a:cubicBezTo>
                <a:cubicBezTo>
                  <a:pt x="580" y="146"/>
                  <a:pt x="580" y="146"/>
                  <a:pt x="580" y="146"/>
                </a:cubicBezTo>
                <a:cubicBezTo>
                  <a:pt x="579" y="145"/>
                  <a:pt x="579" y="145"/>
                  <a:pt x="579" y="145"/>
                </a:cubicBezTo>
                <a:cubicBezTo>
                  <a:pt x="575" y="144"/>
                  <a:pt x="575" y="144"/>
                  <a:pt x="575" y="144"/>
                </a:cubicBezTo>
                <a:cubicBezTo>
                  <a:pt x="583" y="116"/>
                  <a:pt x="583" y="116"/>
                  <a:pt x="583" y="116"/>
                </a:cubicBezTo>
                <a:cubicBezTo>
                  <a:pt x="583" y="106"/>
                  <a:pt x="583" y="106"/>
                  <a:pt x="583" y="106"/>
                </a:cubicBezTo>
                <a:cubicBezTo>
                  <a:pt x="573" y="102"/>
                  <a:pt x="573" y="102"/>
                  <a:pt x="573" y="102"/>
                </a:cubicBezTo>
                <a:cubicBezTo>
                  <a:pt x="572" y="102"/>
                  <a:pt x="572" y="102"/>
                  <a:pt x="572" y="102"/>
                </a:cubicBezTo>
                <a:cubicBezTo>
                  <a:pt x="550" y="78"/>
                  <a:pt x="550" y="78"/>
                  <a:pt x="550" y="78"/>
                </a:cubicBezTo>
                <a:cubicBezTo>
                  <a:pt x="551" y="60"/>
                  <a:pt x="551" y="60"/>
                  <a:pt x="551" y="60"/>
                </a:cubicBezTo>
                <a:cubicBezTo>
                  <a:pt x="496" y="55"/>
                  <a:pt x="496" y="55"/>
                  <a:pt x="496" y="55"/>
                </a:cubicBezTo>
                <a:cubicBezTo>
                  <a:pt x="475" y="43"/>
                  <a:pt x="475" y="43"/>
                  <a:pt x="475" y="43"/>
                </a:cubicBezTo>
                <a:cubicBezTo>
                  <a:pt x="470" y="40"/>
                  <a:pt x="466" y="34"/>
                  <a:pt x="462" y="23"/>
                </a:cubicBezTo>
                <a:cubicBezTo>
                  <a:pt x="459" y="16"/>
                  <a:pt x="459" y="16"/>
                  <a:pt x="459" y="16"/>
                </a:cubicBezTo>
                <a:cubicBezTo>
                  <a:pt x="455" y="0"/>
                  <a:pt x="455" y="0"/>
                  <a:pt x="455" y="0"/>
                </a:cubicBezTo>
                <a:cubicBezTo>
                  <a:pt x="448" y="1"/>
                  <a:pt x="448" y="1"/>
                  <a:pt x="448" y="1"/>
                </a:cubicBezTo>
                <a:cubicBezTo>
                  <a:pt x="431" y="15"/>
                  <a:pt x="431" y="15"/>
                  <a:pt x="431" y="15"/>
                </a:cubicBezTo>
                <a:cubicBezTo>
                  <a:pt x="411" y="39"/>
                  <a:pt x="411" y="39"/>
                  <a:pt x="411" y="39"/>
                </a:cubicBezTo>
                <a:cubicBezTo>
                  <a:pt x="415" y="57"/>
                  <a:pt x="415" y="57"/>
                  <a:pt x="415" y="57"/>
                </a:cubicBezTo>
                <a:cubicBezTo>
                  <a:pt x="421" y="80"/>
                  <a:pt x="421" y="80"/>
                  <a:pt x="421" y="80"/>
                </a:cubicBezTo>
                <a:cubicBezTo>
                  <a:pt x="421" y="81"/>
                  <a:pt x="421" y="81"/>
                  <a:pt x="421" y="81"/>
                </a:cubicBezTo>
                <a:cubicBezTo>
                  <a:pt x="422" y="81"/>
                  <a:pt x="422" y="81"/>
                  <a:pt x="422" y="81"/>
                </a:cubicBezTo>
                <a:cubicBezTo>
                  <a:pt x="421" y="82"/>
                  <a:pt x="421" y="82"/>
                  <a:pt x="421" y="82"/>
                </a:cubicBezTo>
                <a:cubicBezTo>
                  <a:pt x="421" y="83"/>
                  <a:pt x="421" y="83"/>
                  <a:pt x="421" y="83"/>
                </a:cubicBezTo>
                <a:cubicBezTo>
                  <a:pt x="419" y="89"/>
                  <a:pt x="413" y="93"/>
                  <a:pt x="403" y="93"/>
                </a:cubicBezTo>
                <a:cubicBezTo>
                  <a:pt x="382" y="93"/>
                  <a:pt x="382" y="93"/>
                  <a:pt x="382" y="93"/>
                </a:cubicBezTo>
                <a:cubicBezTo>
                  <a:pt x="370" y="86"/>
                  <a:pt x="370" y="86"/>
                  <a:pt x="370" y="86"/>
                </a:cubicBezTo>
                <a:cubicBezTo>
                  <a:pt x="354" y="93"/>
                  <a:pt x="354" y="93"/>
                  <a:pt x="354" y="93"/>
                </a:cubicBezTo>
                <a:cubicBezTo>
                  <a:pt x="351" y="94"/>
                  <a:pt x="351" y="94"/>
                  <a:pt x="351" y="94"/>
                </a:cubicBezTo>
                <a:cubicBezTo>
                  <a:pt x="348" y="93"/>
                  <a:pt x="348" y="93"/>
                  <a:pt x="348" y="93"/>
                </a:cubicBezTo>
                <a:cubicBezTo>
                  <a:pt x="346" y="107"/>
                  <a:pt x="346" y="107"/>
                  <a:pt x="346" y="107"/>
                </a:cubicBezTo>
                <a:cubicBezTo>
                  <a:pt x="345" y="110"/>
                  <a:pt x="345" y="110"/>
                  <a:pt x="345" y="110"/>
                </a:cubicBezTo>
                <a:cubicBezTo>
                  <a:pt x="345" y="113"/>
                  <a:pt x="345" y="113"/>
                  <a:pt x="345" y="113"/>
                </a:cubicBezTo>
                <a:cubicBezTo>
                  <a:pt x="342" y="113"/>
                  <a:pt x="342" y="113"/>
                  <a:pt x="342" y="113"/>
                </a:cubicBezTo>
                <a:cubicBezTo>
                  <a:pt x="316" y="104"/>
                  <a:pt x="316" y="104"/>
                  <a:pt x="316" y="104"/>
                </a:cubicBezTo>
                <a:cubicBezTo>
                  <a:pt x="316" y="113"/>
                  <a:pt x="317" y="119"/>
                  <a:pt x="321" y="126"/>
                </a:cubicBezTo>
                <a:cubicBezTo>
                  <a:pt x="324" y="134"/>
                  <a:pt x="325" y="139"/>
                  <a:pt x="322" y="145"/>
                </a:cubicBezTo>
                <a:cubicBezTo>
                  <a:pt x="319" y="154"/>
                  <a:pt x="319" y="154"/>
                  <a:pt x="319" y="154"/>
                </a:cubicBezTo>
                <a:cubicBezTo>
                  <a:pt x="316" y="157"/>
                  <a:pt x="306" y="158"/>
                  <a:pt x="293" y="157"/>
                </a:cubicBezTo>
                <a:cubicBezTo>
                  <a:pt x="275" y="157"/>
                  <a:pt x="275" y="157"/>
                  <a:pt x="275" y="157"/>
                </a:cubicBezTo>
                <a:cubicBezTo>
                  <a:pt x="274" y="187"/>
                  <a:pt x="274" y="187"/>
                  <a:pt x="274" y="187"/>
                </a:cubicBezTo>
                <a:cubicBezTo>
                  <a:pt x="250" y="178"/>
                  <a:pt x="250" y="178"/>
                  <a:pt x="250" y="178"/>
                </a:cubicBezTo>
                <a:cubicBezTo>
                  <a:pt x="249" y="178"/>
                  <a:pt x="249" y="178"/>
                  <a:pt x="249" y="178"/>
                </a:cubicBezTo>
                <a:cubicBezTo>
                  <a:pt x="248" y="177"/>
                  <a:pt x="248" y="177"/>
                  <a:pt x="248" y="177"/>
                </a:cubicBezTo>
                <a:cubicBezTo>
                  <a:pt x="237" y="155"/>
                  <a:pt x="237" y="155"/>
                  <a:pt x="237" y="155"/>
                </a:cubicBezTo>
                <a:cubicBezTo>
                  <a:pt x="211" y="146"/>
                  <a:pt x="211" y="146"/>
                  <a:pt x="211" y="146"/>
                </a:cubicBezTo>
                <a:cubicBezTo>
                  <a:pt x="205" y="133"/>
                  <a:pt x="205" y="133"/>
                  <a:pt x="205" y="133"/>
                </a:cubicBezTo>
                <a:cubicBezTo>
                  <a:pt x="195" y="140"/>
                  <a:pt x="195" y="140"/>
                  <a:pt x="195" y="140"/>
                </a:cubicBezTo>
                <a:cubicBezTo>
                  <a:pt x="194" y="140"/>
                  <a:pt x="194" y="140"/>
                  <a:pt x="194" y="140"/>
                </a:cubicBezTo>
                <a:cubicBezTo>
                  <a:pt x="179" y="143"/>
                  <a:pt x="179" y="143"/>
                  <a:pt x="179" y="143"/>
                </a:cubicBezTo>
                <a:cubicBezTo>
                  <a:pt x="174" y="143"/>
                  <a:pt x="174" y="143"/>
                  <a:pt x="174" y="143"/>
                </a:cubicBezTo>
                <a:cubicBezTo>
                  <a:pt x="166" y="124"/>
                  <a:pt x="166" y="124"/>
                  <a:pt x="166" y="124"/>
                </a:cubicBezTo>
                <a:cubicBezTo>
                  <a:pt x="157" y="113"/>
                  <a:pt x="157" y="113"/>
                  <a:pt x="157" y="113"/>
                </a:cubicBezTo>
                <a:cubicBezTo>
                  <a:pt x="156" y="112"/>
                  <a:pt x="156" y="112"/>
                  <a:pt x="156" y="112"/>
                </a:cubicBezTo>
                <a:cubicBezTo>
                  <a:pt x="148" y="101"/>
                  <a:pt x="144" y="92"/>
                  <a:pt x="142" y="86"/>
                </a:cubicBezTo>
                <a:cubicBezTo>
                  <a:pt x="142" y="85"/>
                  <a:pt x="139" y="83"/>
                  <a:pt x="134" y="82"/>
                </a:cubicBezTo>
                <a:cubicBezTo>
                  <a:pt x="130" y="81"/>
                  <a:pt x="130" y="81"/>
                  <a:pt x="130" y="81"/>
                </a:cubicBezTo>
                <a:cubicBezTo>
                  <a:pt x="123" y="78"/>
                  <a:pt x="117" y="72"/>
                  <a:pt x="114" y="62"/>
                </a:cubicBezTo>
                <a:cubicBezTo>
                  <a:pt x="110" y="44"/>
                  <a:pt x="110" y="44"/>
                  <a:pt x="110" y="44"/>
                </a:cubicBezTo>
                <a:cubicBezTo>
                  <a:pt x="110" y="29"/>
                  <a:pt x="110" y="29"/>
                  <a:pt x="110" y="29"/>
                </a:cubicBezTo>
                <a:cubicBezTo>
                  <a:pt x="103" y="16"/>
                  <a:pt x="103" y="16"/>
                  <a:pt x="103" y="16"/>
                </a:cubicBezTo>
                <a:cubicBezTo>
                  <a:pt x="90" y="20"/>
                  <a:pt x="90" y="20"/>
                  <a:pt x="90" y="20"/>
                </a:cubicBezTo>
                <a:cubicBezTo>
                  <a:pt x="89" y="20"/>
                  <a:pt x="89" y="20"/>
                  <a:pt x="89" y="20"/>
                </a:cubicBezTo>
                <a:cubicBezTo>
                  <a:pt x="88" y="20"/>
                  <a:pt x="88" y="20"/>
                  <a:pt x="88" y="20"/>
                </a:cubicBezTo>
                <a:lnTo>
                  <a:pt x="87" y="20"/>
                </a:lnTo>
              </a:path>
            </a:pathLst>
          </a:custGeom>
          <a:noFill/>
          <a:ln w="9525" cap="flat" cmpd="sng">
            <a:solidFill>
              <a:schemeClr val="dk1">
                <a:alpha val="100000"/>
              </a:schemeClr>
            </a:solidFill>
            <a:prstDash val="solid"/>
            <a:miter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9203" name="任意多边形 1049202"/>
          <p:cNvSpPr/>
          <p:nvPr/>
        </p:nvSpPr>
        <p:spPr bwMode="auto">
          <a:xfrm>
            <a:off x="1208087" y="4059237"/>
            <a:ext cx="1920875" cy="1158875"/>
          </a:xfrm>
          <a:custGeom>
            <a:avLst/>
            <a:gdLst/>
            <a:ahLst/>
            <a:cxnLst/>
            <a:rect l="0" t="0" r="0" b="0"/>
            <a:pathLst>
              <a:path w="1661" h="1007">
                <a:moveTo>
                  <a:pt x="205" y="3"/>
                </a:moveTo>
                <a:cubicBezTo>
                  <a:pt x="205" y="4"/>
                  <a:pt x="205" y="4"/>
                  <a:pt x="205" y="4"/>
                </a:cubicBezTo>
                <a:cubicBezTo>
                  <a:pt x="201" y="13"/>
                  <a:pt x="193" y="20"/>
                  <a:pt x="185" y="27"/>
                </a:cubicBezTo>
                <a:cubicBezTo>
                  <a:pt x="179" y="30"/>
                  <a:pt x="177" y="35"/>
                  <a:pt x="177" y="42"/>
                </a:cubicBezTo>
                <a:cubicBezTo>
                  <a:pt x="177" y="45"/>
                  <a:pt x="177" y="45"/>
                  <a:pt x="177" y="45"/>
                </a:cubicBezTo>
                <a:cubicBezTo>
                  <a:pt x="177" y="50"/>
                  <a:pt x="173" y="59"/>
                  <a:pt x="165" y="71"/>
                </a:cubicBezTo>
                <a:cubicBezTo>
                  <a:pt x="164" y="77"/>
                  <a:pt x="164" y="77"/>
                  <a:pt x="164" y="77"/>
                </a:cubicBezTo>
                <a:cubicBezTo>
                  <a:pt x="162" y="80"/>
                  <a:pt x="158" y="82"/>
                  <a:pt x="150" y="82"/>
                </a:cubicBezTo>
                <a:cubicBezTo>
                  <a:pt x="90" y="74"/>
                  <a:pt x="90" y="74"/>
                  <a:pt x="90" y="74"/>
                </a:cubicBezTo>
                <a:cubicBezTo>
                  <a:pt x="90" y="76"/>
                  <a:pt x="90" y="76"/>
                  <a:pt x="90" y="76"/>
                </a:cubicBezTo>
                <a:cubicBezTo>
                  <a:pt x="86" y="89"/>
                  <a:pt x="86" y="89"/>
                  <a:pt x="86" y="89"/>
                </a:cubicBezTo>
                <a:cubicBezTo>
                  <a:pt x="86" y="90"/>
                  <a:pt x="86" y="90"/>
                  <a:pt x="86" y="90"/>
                </a:cubicBezTo>
                <a:cubicBezTo>
                  <a:pt x="85" y="91"/>
                  <a:pt x="85" y="91"/>
                  <a:pt x="85" y="91"/>
                </a:cubicBezTo>
                <a:cubicBezTo>
                  <a:pt x="85" y="91"/>
                  <a:pt x="85" y="91"/>
                  <a:pt x="85" y="91"/>
                </a:cubicBezTo>
                <a:cubicBezTo>
                  <a:pt x="69" y="114"/>
                  <a:pt x="58" y="129"/>
                  <a:pt x="57" y="140"/>
                </a:cubicBezTo>
                <a:cubicBezTo>
                  <a:pt x="56" y="145"/>
                  <a:pt x="63" y="164"/>
                  <a:pt x="76" y="197"/>
                </a:cubicBezTo>
                <a:cubicBezTo>
                  <a:pt x="86" y="219"/>
                  <a:pt x="86" y="219"/>
                  <a:pt x="86" y="219"/>
                </a:cubicBezTo>
                <a:cubicBezTo>
                  <a:pt x="90" y="230"/>
                  <a:pt x="87" y="242"/>
                  <a:pt x="77" y="256"/>
                </a:cubicBezTo>
                <a:cubicBezTo>
                  <a:pt x="58" y="275"/>
                  <a:pt x="58" y="275"/>
                  <a:pt x="58" y="275"/>
                </a:cubicBezTo>
                <a:cubicBezTo>
                  <a:pt x="27" y="275"/>
                  <a:pt x="27" y="275"/>
                  <a:pt x="27" y="275"/>
                </a:cubicBezTo>
                <a:cubicBezTo>
                  <a:pt x="20" y="240"/>
                  <a:pt x="20" y="240"/>
                  <a:pt x="20" y="240"/>
                </a:cubicBezTo>
                <a:cubicBezTo>
                  <a:pt x="12" y="283"/>
                  <a:pt x="12" y="283"/>
                  <a:pt x="12" y="283"/>
                </a:cubicBezTo>
                <a:cubicBezTo>
                  <a:pt x="26" y="305"/>
                  <a:pt x="26" y="305"/>
                  <a:pt x="26" y="305"/>
                </a:cubicBezTo>
                <a:cubicBezTo>
                  <a:pt x="27" y="308"/>
                  <a:pt x="27" y="310"/>
                  <a:pt x="26" y="311"/>
                </a:cubicBezTo>
                <a:cubicBezTo>
                  <a:pt x="23" y="313"/>
                  <a:pt x="23" y="313"/>
                  <a:pt x="23" y="313"/>
                </a:cubicBezTo>
                <a:cubicBezTo>
                  <a:pt x="19" y="316"/>
                  <a:pt x="13" y="327"/>
                  <a:pt x="7" y="345"/>
                </a:cubicBezTo>
                <a:cubicBezTo>
                  <a:pt x="0" y="360"/>
                  <a:pt x="3" y="376"/>
                  <a:pt x="16" y="393"/>
                </a:cubicBezTo>
                <a:cubicBezTo>
                  <a:pt x="41" y="393"/>
                  <a:pt x="41" y="393"/>
                  <a:pt x="41" y="393"/>
                </a:cubicBezTo>
                <a:cubicBezTo>
                  <a:pt x="50" y="395"/>
                  <a:pt x="63" y="409"/>
                  <a:pt x="80" y="433"/>
                </a:cubicBezTo>
                <a:cubicBezTo>
                  <a:pt x="82" y="435"/>
                  <a:pt x="82" y="435"/>
                  <a:pt x="82" y="435"/>
                </a:cubicBezTo>
                <a:cubicBezTo>
                  <a:pt x="82" y="435"/>
                  <a:pt x="82" y="435"/>
                  <a:pt x="82" y="435"/>
                </a:cubicBezTo>
                <a:cubicBezTo>
                  <a:pt x="82" y="443"/>
                  <a:pt x="85" y="448"/>
                  <a:pt x="90" y="452"/>
                </a:cubicBezTo>
                <a:cubicBezTo>
                  <a:pt x="146" y="504"/>
                  <a:pt x="146" y="504"/>
                  <a:pt x="146" y="504"/>
                </a:cubicBezTo>
                <a:cubicBezTo>
                  <a:pt x="146" y="505"/>
                  <a:pt x="146" y="505"/>
                  <a:pt x="146" y="505"/>
                </a:cubicBezTo>
                <a:cubicBezTo>
                  <a:pt x="171" y="537"/>
                  <a:pt x="171" y="537"/>
                  <a:pt x="171" y="537"/>
                </a:cubicBezTo>
                <a:cubicBezTo>
                  <a:pt x="186" y="537"/>
                  <a:pt x="186" y="537"/>
                  <a:pt x="186" y="537"/>
                </a:cubicBezTo>
                <a:cubicBezTo>
                  <a:pt x="202" y="508"/>
                  <a:pt x="202" y="508"/>
                  <a:pt x="202" y="508"/>
                </a:cubicBezTo>
                <a:cubicBezTo>
                  <a:pt x="204" y="506"/>
                  <a:pt x="204" y="506"/>
                  <a:pt x="204" y="506"/>
                </a:cubicBezTo>
                <a:cubicBezTo>
                  <a:pt x="205" y="505"/>
                  <a:pt x="205" y="505"/>
                  <a:pt x="205" y="505"/>
                </a:cubicBezTo>
                <a:cubicBezTo>
                  <a:pt x="244" y="515"/>
                  <a:pt x="244" y="515"/>
                  <a:pt x="244" y="515"/>
                </a:cubicBezTo>
                <a:cubicBezTo>
                  <a:pt x="244" y="516"/>
                  <a:pt x="244" y="516"/>
                  <a:pt x="244" y="516"/>
                </a:cubicBezTo>
                <a:cubicBezTo>
                  <a:pt x="244" y="518"/>
                  <a:pt x="244" y="518"/>
                  <a:pt x="244" y="518"/>
                </a:cubicBezTo>
                <a:cubicBezTo>
                  <a:pt x="249" y="544"/>
                  <a:pt x="249" y="544"/>
                  <a:pt x="249" y="544"/>
                </a:cubicBezTo>
                <a:cubicBezTo>
                  <a:pt x="296" y="598"/>
                  <a:pt x="296" y="598"/>
                  <a:pt x="296" y="598"/>
                </a:cubicBezTo>
                <a:cubicBezTo>
                  <a:pt x="312" y="604"/>
                  <a:pt x="312" y="604"/>
                  <a:pt x="312" y="604"/>
                </a:cubicBezTo>
                <a:cubicBezTo>
                  <a:pt x="313" y="605"/>
                  <a:pt x="313" y="605"/>
                  <a:pt x="313" y="605"/>
                </a:cubicBezTo>
                <a:cubicBezTo>
                  <a:pt x="320" y="610"/>
                  <a:pt x="320" y="610"/>
                  <a:pt x="320" y="610"/>
                </a:cubicBezTo>
                <a:cubicBezTo>
                  <a:pt x="321" y="611"/>
                  <a:pt x="321" y="611"/>
                  <a:pt x="321" y="611"/>
                </a:cubicBezTo>
                <a:cubicBezTo>
                  <a:pt x="356" y="662"/>
                  <a:pt x="356" y="662"/>
                  <a:pt x="356" y="662"/>
                </a:cubicBezTo>
                <a:cubicBezTo>
                  <a:pt x="384" y="658"/>
                  <a:pt x="384" y="658"/>
                  <a:pt x="384" y="658"/>
                </a:cubicBezTo>
                <a:cubicBezTo>
                  <a:pt x="387" y="658"/>
                  <a:pt x="387" y="658"/>
                  <a:pt x="387" y="658"/>
                </a:cubicBezTo>
                <a:cubicBezTo>
                  <a:pt x="388" y="658"/>
                  <a:pt x="388" y="658"/>
                  <a:pt x="388" y="658"/>
                </a:cubicBezTo>
                <a:cubicBezTo>
                  <a:pt x="390" y="660"/>
                  <a:pt x="390" y="660"/>
                  <a:pt x="390" y="660"/>
                </a:cubicBezTo>
                <a:cubicBezTo>
                  <a:pt x="391" y="662"/>
                  <a:pt x="391" y="662"/>
                  <a:pt x="391" y="662"/>
                </a:cubicBezTo>
                <a:cubicBezTo>
                  <a:pt x="415" y="713"/>
                  <a:pt x="415" y="713"/>
                  <a:pt x="415" y="713"/>
                </a:cubicBezTo>
                <a:cubicBezTo>
                  <a:pt x="445" y="731"/>
                  <a:pt x="445" y="731"/>
                  <a:pt x="445" y="731"/>
                </a:cubicBezTo>
                <a:cubicBezTo>
                  <a:pt x="469" y="737"/>
                  <a:pt x="469" y="737"/>
                  <a:pt x="469" y="737"/>
                </a:cubicBezTo>
                <a:cubicBezTo>
                  <a:pt x="480" y="770"/>
                  <a:pt x="480" y="770"/>
                  <a:pt x="480" y="770"/>
                </a:cubicBezTo>
                <a:cubicBezTo>
                  <a:pt x="498" y="770"/>
                  <a:pt x="498" y="770"/>
                  <a:pt x="498" y="770"/>
                </a:cubicBezTo>
                <a:cubicBezTo>
                  <a:pt x="499" y="771"/>
                  <a:pt x="499" y="771"/>
                  <a:pt x="499" y="771"/>
                </a:cubicBezTo>
                <a:cubicBezTo>
                  <a:pt x="499" y="771"/>
                  <a:pt x="499" y="771"/>
                  <a:pt x="499" y="771"/>
                </a:cubicBezTo>
                <a:cubicBezTo>
                  <a:pt x="537" y="792"/>
                  <a:pt x="537" y="792"/>
                  <a:pt x="537" y="792"/>
                </a:cubicBezTo>
                <a:cubicBezTo>
                  <a:pt x="537" y="793"/>
                  <a:pt x="537" y="793"/>
                  <a:pt x="537" y="793"/>
                </a:cubicBezTo>
                <a:cubicBezTo>
                  <a:pt x="537" y="793"/>
                  <a:pt x="537" y="793"/>
                  <a:pt x="537" y="793"/>
                </a:cubicBezTo>
                <a:cubicBezTo>
                  <a:pt x="539" y="794"/>
                  <a:pt x="539" y="794"/>
                  <a:pt x="539" y="794"/>
                </a:cubicBezTo>
                <a:cubicBezTo>
                  <a:pt x="566" y="828"/>
                  <a:pt x="566" y="828"/>
                  <a:pt x="566" y="828"/>
                </a:cubicBezTo>
                <a:cubicBezTo>
                  <a:pt x="606" y="821"/>
                  <a:pt x="606" y="821"/>
                  <a:pt x="606" y="821"/>
                </a:cubicBezTo>
                <a:cubicBezTo>
                  <a:pt x="608" y="821"/>
                  <a:pt x="608" y="821"/>
                  <a:pt x="608" y="821"/>
                </a:cubicBezTo>
                <a:cubicBezTo>
                  <a:pt x="623" y="827"/>
                  <a:pt x="623" y="827"/>
                  <a:pt x="623" y="827"/>
                </a:cubicBezTo>
                <a:cubicBezTo>
                  <a:pt x="624" y="827"/>
                  <a:pt x="624" y="827"/>
                  <a:pt x="624" y="827"/>
                </a:cubicBezTo>
                <a:cubicBezTo>
                  <a:pt x="649" y="849"/>
                  <a:pt x="649" y="849"/>
                  <a:pt x="649" y="849"/>
                </a:cubicBezTo>
                <a:cubicBezTo>
                  <a:pt x="695" y="852"/>
                  <a:pt x="695" y="852"/>
                  <a:pt x="695" y="852"/>
                </a:cubicBezTo>
                <a:cubicBezTo>
                  <a:pt x="722" y="848"/>
                  <a:pt x="722" y="848"/>
                  <a:pt x="722" y="848"/>
                </a:cubicBezTo>
                <a:cubicBezTo>
                  <a:pt x="722" y="848"/>
                  <a:pt x="722" y="848"/>
                  <a:pt x="722" y="848"/>
                </a:cubicBezTo>
                <a:cubicBezTo>
                  <a:pt x="759" y="842"/>
                  <a:pt x="782" y="845"/>
                  <a:pt x="791" y="854"/>
                </a:cubicBezTo>
                <a:cubicBezTo>
                  <a:pt x="796" y="863"/>
                  <a:pt x="793" y="871"/>
                  <a:pt x="780" y="882"/>
                </a:cubicBezTo>
                <a:cubicBezTo>
                  <a:pt x="770" y="892"/>
                  <a:pt x="770" y="892"/>
                  <a:pt x="770" y="892"/>
                </a:cubicBezTo>
                <a:cubicBezTo>
                  <a:pt x="766" y="898"/>
                  <a:pt x="771" y="906"/>
                  <a:pt x="784" y="919"/>
                </a:cubicBezTo>
                <a:cubicBezTo>
                  <a:pt x="785" y="921"/>
                  <a:pt x="785" y="921"/>
                  <a:pt x="785" y="921"/>
                </a:cubicBezTo>
                <a:cubicBezTo>
                  <a:pt x="784" y="921"/>
                  <a:pt x="784" y="921"/>
                  <a:pt x="784" y="921"/>
                </a:cubicBezTo>
                <a:cubicBezTo>
                  <a:pt x="793" y="927"/>
                  <a:pt x="793" y="927"/>
                  <a:pt x="793" y="927"/>
                </a:cubicBezTo>
                <a:cubicBezTo>
                  <a:pt x="796" y="924"/>
                  <a:pt x="796" y="924"/>
                  <a:pt x="796" y="924"/>
                </a:cubicBezTo>
                <a:cubicBezTo>
                  <a:pt x="822" y="874"/>
                  <a:pt x="844" y="847"/>
                  <a:pt x="858" y="842"/>
                </a:cubicBezTo>
                <a:cubicBezTo>
                  <a:pt x="874" y="836"/>
                  <a:pt x="907" y="850"/>
                  <a:pt x="959" y="882"/>
                </a:cubicBezTo>
                <a:cubicBezTo>
                  <a:pt x="1022" y="893"/>
                  <a:pt x="1022" y="893"/>
                  <a:pt x="1022" y="893"/>
                </a:cubicBezTo>
                <a:cubicBezTo>
                  <a:pt x="1021" y="896"/>
                  <a:pt x="1021" y="896"/>
                  <a:pt x="1021" y="896"/>
                </a:cubicBezTo>
                <a:cubicBezTo>
                  <a:pt x="1021" y="898"/>
                  <a:pt x="1021" y="898"/>
                  <a:pt x="1021" y="898"/>
                </a:cubicBezTo>
                <a:cubicBezTo>
                  <a:pt x="1018" y="927"/>
                  <a:pt x="1018" y="927"/>
                  <a:pt x="1018" y="927"/>
                </a:cubicBezTo>
                <a:cubicBezTo>
                  <a:pt x="1049" y="931"/>
                  <a:pt x="1049" y="931"/>
                  <a:pt x="1049" y="931"/>
                </a:cubicBezTo>
                <a:cubicBezTo>
                  <a:pt x="1048" y="972"/>
                  <a:pt x="1048" y="972"/>
                  <a:pt x="1048" y="972"/>
                </a:cubicBezTo>
                <a:cubicBezTo>
                  <a:pt x="1058" y="990"/>
                  <a:pt x="1065" y="1000"/>
                  <a:pt x="1069" y="1003"/>
                </a:cubicBezTo>
                <a:cubicBezTo>
                  <a:pt x="1076" y="1007"/>
                  <a:pt x="1107" y="1007"/>
                  <a:pt x="1163" y="1003"/>
                </a:cubicBezTo>
                <a:cubicBezTo>
                  <a:pt x="1196" y="986"/>
                  <a:pt x="1196" y="986"/>
                  <a:pt x="1196" y="986"/>
                </a:cubicBezTo>
                <a:cubicBezTo>
                  <a:pt x="1228" y="942"/>
                  <a:pt x="1228" y="942"/>
                  <a:pt x="1228" y="942"/>
                </a:cubicBezTo>
                <a:cubicBezTo>
                  <a:pt x="1265" y="941"/>
                  <a:pt x="1265" y="941"/>
                  <a:pt x="1265" y="941"/>
                </a:cubicBezTo>
                <a:cubicBezTo>
                  <a:pt x="1283" y="936"/>
                  <a:pt x="1283" y="936"/>
                  <a:pt x="1283" y="936"/>
                </a:cubicBezTo>
                <a:cubicBezTo>
                  <a:pt x="1352" y="896"/>
                  <a:pt x="1352" y="896"/>
                  <a:pt x="1352" y="896"/>
                </a:cubicBezTo>
                <a:cubicBezTo>
                  <a:pt x="1353" y="896"/>
                  <a:pt x="1353" y="896"/>
                  <a:pt x="1353" y="896"/>
                </a:cubicBezTo>
                <a:cubicBezTo>
                  <a:pt x="1354" y="895"/>
                  <a:pt x="1354" y="895"/>
                  <a:pt x="1354" y="895"/>
                </a:cubicBezTo>
                <a:cubicBezTo>
                  <a:pt x="1354" y="895"/>
                  <a:pt x="1354" y="895"/>
                  <a:pt x="1354" y="895"/>
                </a:cubicBezTo>
                <a:cubicBezTo>
                  <a:pt x="1394" y="890"/>
                  <a:pt x="1418" y="889"/>
                  <a:pt x="1424" y="895"/>
                </a:cubicBezTo>
                <a:cubicBezTo>
                  <a:pt x="1469" y="933"/>
                  <a:pt x="1469" y="933"/>
                  <a:pt x="1469" y="933"/>
                </a:cubicBezTo>
                <a:cubicBezTo>
                  <a:pt x="1483" y="938"/>
                  <a:pt x="1483" y="938"/>
                  <a:pt x="1483" y="938"/>
                </a:cubicBezTo>
                <a:cubicBezTo>
                  <a:pt x="1485" y="940"/>
                  <a:pt x="1485" y="940"/>
                  <a:pt x="1485" y="940"/>
                </a:cubicBezTo>
                <a:cubicBezTo>
                  <a:pt x="1503" y="947"/>
                  <a:pt x="1503" y="947"/>
                  <a:pt x="1503" y="947"/>
                </a:cubicBezTo>
                <a:cubicBezTo>
                  <a:pt x="1504" y="948"/>
                  <a:pt x="1504" y="948"/>
                  <a:pt x="1504" y="948"/>
                </a:cubicBezTo>
                <a:cubicBezTo>
                  <a:pt x="1504" y="945"/>
                  <a:pt x="1504" y="945"/>
                  <a:pt x="1504" y="945"/>
                </a:cubicBezTo>
                <a:cubicBezTo>
                  <a:pt x="1504" y="944"/>
                  <a:pt x="1504" y="944"/>
                  <a:pt x="1504" y="944"/>
                </a:cubicBezTo>
                <a:cubicBezTo>
                  <a:pt x="1504" y="943"/>
                  <a:pt x="1504" y="943"/>
                  <a:pt x="1504" y="943"/>
                </a:cubicBezTo>
                <a:cubicBezTo>
                  <a:pt x="1504" y="942"/>
                  <a:pt x="1504" y="942"/>
                  <a:pt x="1504" y="942"/>
                </a:cubicBezTo>
                <a:cubicBezTo>
                  <a:pt x="1512" y="910"/>
                  <a:pt x="1512" y="910"/>
                  <a:pt x="1512" y="910"/>
                </a:cubicBezTo>
                <a:cubicBezTo>
                  <a:pt x="1508" y="901"/>
                  <a:pt x="1508" y="893"/>
                  <a:pt x="1512" y="887"/>
                </a:cubicBezTo>
                <a:cubicBezTo>
                  <a:pt x="1514" y="882"/>
                  <a:pt x="1519" y="879"/>
                  <a:pt x="1527" y="877"/>
                </a:cubicBezTo>
                <a:cubicBezTo>
                  <a:pt x="1543" y="873"/>
                  <a:pt x="1558" y="887"/>
                  <a:pt x="1573" y="917"/>
                </a:cubicBezTo>
                <a:cubicBezTo>
                  <a:pt x="1575" y="918"/>
                  <a:pt x="1575" y="918"/>
                  <a:pt x="1575" y="918"/>
                </a:cubicBezTo>
                <a:cubicBezTo>
                  <a:pt x="1576" y="918"/>
                  <a:pt x="1576" y="918"/>
                  <a:pt x="1576" y="918"/>
                </a:cubicBezTo>
                <a:cubicBezTo>
                  <a:pt x="1602" y="906"/>
                  <a:pt x="1602" y="906"/>
                  <a:pt x="1602" y="906"/>
                </a:cubicBezTo>
                <a:cubicBezTo>
                  <a:pt x="1608" y="905"/>
                  <a:pt x="1610" y="900"/>
                  <a:pt x="1610" y="895"/>
                </a:cubicBezTo>
                <a:cubicBezTo>
                  <a:pt x="1604" y="876"/>
                  <a:pt x="1604" y="876"/>
                  <a:pt x="1604" y="876"/>
                </a:cubicBezTo>
                <a:cubicBezTo>
                  <a:pt x="1604" y="874"/>
                  <a:pt x="1604" y="874"/>
                  <a:pt x="1604" y="874"/>
                </a:cubicBezTo>
                <a:cubicBezTo>
                  <a:pt x="1602" y="866"/>
                  <a:pt x="1604" y="859"/>
                  <a:pt x="1613" y="855"/>
                </a:cubicBezTo>
                <a:cubicBezTo>
                  <a:pt x="1622" y="848"/>
                  <a:pt x="1622" y="848"/>
                  <a:pt x="1622" y="848"/>
                </a:cubicBezTo>
                <a:cubicBezTo>
                  <a:pt x="1646" y="823"/>
                  <a:pt x="1646" y="823"/>
                  <a:pt x="1646" y="823"/>
                </a:cubicBezTo>
                <a:cubicBezTo>
                  <a:pt x="1661" y="788"/>
                  <a:pt x="1661" y="788"/>
                  <a:pt x="1661" y="788"/>
                </a:cubicBezTo>
                <a:cubicBezTo>
                  <a:pt x="1648" y="766"/>
                  <a:pt x="1644" y="750"/>
                  <a:pt x="1648" y="739"/>
                </a:cubicBezTo>
                <a:cubicBezTo>
                  <a:pt x="1651" y="710"/>
                  <a:pt x="1651" y="710"/>
                  <a:pt x="1651" y="710"/>
                </a:cubicBezTo>
                <a:cubicBezTo>
                  <a:pt x="1645" y="697"/>
                  <a:pt x="1641" y="689"/>
                  <a:pt x="1641" y="681"/>
                </a:cubicBezTo>
                <a:cubicBezTo>
                  <a:pt x="1641" y="678"/>
                  <a:pt x="1637" y="669"/>
                  <a:pt x="1629" y="656"/>
                </a:cubicBezTo>
                <a:cubicBezTo>
                  <a:pt x="1628" y="656"/>
                  <a:pt x="1628" y="656"/>
                  <a:pt x="1628" y="656"/>
                </a:cubicBezTo>
                <a:cubicBezTo>
                  <a:pt x="1628" y="653"/>
                  <a:pt x="1628" y="653"/>
                  <a:pt x="1628" y="653"/>
                </a:cubicBezTo>
                <a:cubicBezTo>
                  <a:pt x="1625" y="615"/>
                  <a:pt x="1625" y="615"/>
                  <a:pt x="1625" y="615"/>
                </a:cubicBezTo>
                <a:cubicBezTo>
                  <a:pt x="1623" y="609"/>
                  <a:pt x="1622" y="600"/>
                  <a:pt x="1625" y="590"/>
                </a:cubicBezTo>
                <a:cubicBezTo>
                  <a:pt x="1615" y="582"/>
                  <a:pt x="1609" y="575"/>
                  <a:pt x="1604" y="567"/>
                </a:cubicBezTo>
                <a:cubicBezTo>
                  <a:pt x="1589" y="546"/>
                  <a:pt x="1589" y="546"/>
                  <a:pt x="1589" y="546"/>
                </a:cubicBezTo>
                <a:cubicBezTo>
                  <a:pt x="1588" y="545"/>
                  <a:pt x="1588" y="545"/>
                  <a:pt x="1588" y="545"/>
                </a:cubicBezTo>
                <a:cubicBezTo>
                  <a:pt x="1588" y="543"/>
                  <a:pt x="1588" y="543"/>
                  <a:pt x="1588" y="543"/>
                </a:cubicBezTo>
                <a:cubicBezTo>
                  <a:pt x="1588" y="542"/>
                  <a:pt x="1588" y="542"/>
                  <a:pt x="1588" y="542"/>
                </a:cubicBezTo>
                <a:cubicBezTo>
                  <a:pt x="1582" y="516"/>
                  <a:pt x="1582" y="516"/>
                  <a:pt x="1582" y="516"/>
                </a:cubicBezTo>
                <a:cubicBezTo>
                  <a:pt x="1566" y="503"/>
                  <a:pt x="1566" y="503"/>
                  <a:pt x="1566" y="503"/>
                </a:cubicBezTo>
                <a:cubicBezTo>
                  <a:pt x="1566" y="504"/>
                  <a:pt x="1566" y="504"/>
                  <a:pt x="1566" y="504"/>
                </a:cubicBezTo>
                <a:cubicBezTo>
                  <a:pt x="1536" y="480"/>
                  <a:pt x="1536" y="480"/>
                  <a:pt x="1536" y="480"/>
                </a:cubicBezTo>
                <a:cubicBezTo>
                  <a:pt x="1536" y="482"/>
                  <a:pt x="1536" y="482"/>
                  <a:pt x="1536" y="482"/>
                </a:cubicBezTo>
                <a:cubicBezTo>
                  <a:pt x="1540" y="515"/>
                  <a:pt x="1540" y="515"/>
                  <a:pt x="1540" y="515"/>
                </a:cubicBezTo>
                <a:cubicBezTo>
                  <a:pt x="1540" y="516"/>
                  <a:pt x="1540" y="516"/>
                  <a:pt x="1540" y="516"/>
                </a:cubicBezTo>
                <a:cubicBezTo>
                  <a:pt x="1540" y="519"/>
                  <a:pt x="1540" y="519"/>
                  <a:pt x="1540" y="519"/>
                </a:cubicBezTo>
                <a:cubicBezTo>
                  <a:pt x="1524" y="526"/>
                  <a:pt x="1524" y="526"/>
                  <a:pt x="1524" y="526"/>
                </a:cubicBezTo>
                <a:cubicBezTo>
                  <a:pt x="1522" y="546"/>
                  <a:pt x="1522" y="546"/>
                  <a:pt x="1522" y="546"/>
                </a:cubicBezTo>
                <a:cubicBezTo>
                  <a:pt x="1522" y="549"/>
                  <a:pt x="1522" y="549"/>
                  <a:pt x="1522" y="549"/>
                </a:cubicBezTo>
                <a:cubicBezTo>
                  <a:pt x="1485" y="564"/>
                  <a:pt x="1485" y="564"/>
                  <a:pt x="1485" y="564"/>
                </a:cubicBezTo>
                <a:cubicBezTo>
                  <a:pt x="1473" y="535"/>
                  <a:pt x="1473" y="535"/>
                  <a:pt x="1473" y="535"/>
                </a:cubicBezTo>
                <a:cubicBezTo>
                  <a:pt x="1465" y="533"/>
                  <a:pt x="1465" y="533"/>
                  <a:pt x="1465" y="533"/>
                </a:cubicBezTo>
                <a:cubicBezTo>
                  <a:pt x="1454" y="544"/>
                  <a:pt x="1454" y="544"/>
                  <a:pt x="1454" y="544"/>
                </a:cubicBezTo>
                <a:cubicBezTo>
                  <a:pt x="1446" y="565"/>
                  <a:pt x="1446" y="565"/>
                  <a:pt x="1446" y="565"/>
                </a:cubicBezTo>
                <a:cubicBezTo>
                  <a:pt x="1420" y="573"/>
                  <a:pt x="1420" y="573"/>
                  <a:pt x="1420" y="573"/>
                </a:cubicBezTo>
                <a:cubicBezTo>
                  <a:pt x="1405" y="562"/>
                  <a:pt x="1405" y="562"/>
                  <a:pt x="1405" y="562"/>
                </a:cubicBezTo>
                <a:cubicBezTo>
                  <a:pt x="1384" y="556"/>
                  <a:pt x="1384" y="556"/>
                  <a:pt x="1384" y="556"/>
                </a:cubicBezTo>
                <a:cubicBezTo>
                  <a:pt x="1378" y="526"/>
                  <a:pt x="1378" y="526"/>
                  <a:pt x="1378" y="526"/>
                </a:cubicBezTo>
                <a:cubicBezTo>
                  <a:pt x="1369" y="508"/>
                  <a:pt x="1369" y="508"/>
                  <a:pt x="1369" y="508"/>
                </a:cubicBezTo>
                <a:cubicBezTo>
                  <a:pt x="1356" y="503"/>
                  <a:pt x="1356" y="503"/>
                  <a:pt x="1356" y="503"/>
                </a:cubicBezTo>
                <a:cubicBezTo>
                  <a:pt x="1355" y="501"/>
                  <a:pt x="1355" y="501"/>
                  <a:pt x="1355" y="501"/>
                </a:cubicBezTo>
                <a:cubicBezTo>
                  <a:pt x="1346" y="489"/>
                  <a:pt x="1346" y="489"/>
                  <a:pt x="1346" y="489"/>
                </a:cubicBezTo>
                <a:cubicBezTo>
                  <a:pt x="1346" y="489"/>
                  <a:pt x="1346" y="489"/>
                  <a:pt x="1346" y="489"/>
                </a:cubicBezTo>
                <a:cubicBezTo>
                  <a:pt x="1336" y="472"/>
                  <a:pt x="1336" y="472"/>
                  <a:pt x="1336" y="472"/>
                </a:cubicBezTo>
                <a:cubicBezTo>
                  <a:pt x="1322" y="453"/>
                  <a:pt x="1322" y="453"/>
                  <a:pt x="1322" y="453"/>
                </a:cubicBezTo>
                <a:cubicBezTo>
                  <a:pt x="1309" y="453"/>
                  <a:pt x="1309" y="453"/>
                  <a:pt x="1309" y="453"/>
                </a:cubicBezTo>
                <a:cubicBezTo>
                  <a:pt x="1288" y="461"/>
                  <a:pt x="1288" y="461"/>
                  <a:pt x="1288" y="461"/>
                </a:cubicBezTo>
                <a:cubicBezTo>
                  <a:pt x="1287" y="462"/>
                  <a:pt x="1287" y="462"/>
                  <a:pt x="1287" y="462"/>
                </a:cubicBezTo>
                <a:cubicBezTo>
                  <a:pt x="1233" y="459"/>
                  <a:pt x="1233" y="459"/>
                  <a:pt x="1233" y="459"/>
                </a:cubicBezTo>
                <a:cubicBezTo>
                  <a:pt x="1192" y="450"/>
                  <a:pt x="1192" y="450"/>
                  <a:pt x="1192" y="450"/>
                </a:cubicBezTo>
                <a:cubicBezTo>
                  <a:pt x="1189" y="448"/>
                  <a:pt x="1181" y="445"/>
                  <a:pt x="1170" y="438"/>
                </a:cubicBezTo>
                <a:cubicBezTo>
                  <a:pt x="1138" y="427"/>
                  <a:pt x="1138" y="427"/>
                  <a:pt x="1138" y="427"/>
                </a:cubicBezTo>
                <a:cubicBezTo>
                  <a:pt x="1114" y="421"/>
                  <a:pt x="1100" y="415"/>
                  <a:pt x="1097" y="409"/>
                </a:cubicBezTo>
                <a:cubicBezTo>
                  <a:pt x="1092" y="406"/>
                  <a:pt x="1092" y="406"/>
                  <a:pt x="1092" y="406"/>
                </a:cubicBezTo>
                <a:cubicBezTo>
                  <a:pt x="1084" y="404"/>
                  <a:pt x="1084" y="404"/>
                  <a:pt x="1084" y="404"/>
                </a:cubicBezTo>
                <a:cubicBezTo>
                  <a:pt x="1065" y="393"/>
                  <a:pt x="1065" y="393"/>
                  <a:pt x="1065" y="393"/>
                </a:cubicBezTo>
                <a:cubicBezTo>
                  <a:pt x="1063" y="392"/>
                  <a:pt x="1063" y="392"/>
                  <a:pt x="1063" y="392"/>
                </a:cubicBezTo>
                <a:cubicBezTo>
                  <a:pt x="1060" y="388"/>
                  <a:pt x="1057" y="385"/>
                  <a:pt x="1055" y="381"/>
                </a:cubicBezTo>
                <a:cubicBezTo>
                  <a:pt x="1050" y="371"/>
                  <a:pt x="1050" y="371"/>
                  <a:pt x="1050" y="371"/>
                </a:cubicBezTo>
                <a:cubicBezTo>
                  <a:pt x="1042" y="358"/>
                  <a:pt x="1042" y="358"/>
                  <a:pt x="1042" y="358"/>
                </a:cubicBezTo>
                <a:cubicBezTo>
                  <a:pt x="1028" y="352"/>
                  <a:pt x="1028" y="352"/>
                  <a:pt x="1028" y="352"/>
                </a:cubicBezTo>
                <a:cubicBezTo>
                  <a:pt x="1023" y="355"/>
                  <a:pt x="1023" y="355"/>
                  <a:pt x="1023" y="355"/>
                </a:cubicBezTo>
                <a:cubicBezTo>
                  <a:pt x="1018" y="359"/>
                  <a:pt x="1018" y="359"/>
                  <a:pt x="1018" y="359"/>
                </a:cubicBezTo>
                <a:cubicBezTo>
                  <a:pt x="1015" y="362"/>
                  <a:pt x="1015" y="362"/>
                  <a:pt x="1015" y="362"/>
                </a:cubicBezTo>
                <a:cubicBezTo>
                  <a:pt x="1009" y="366"/>
                  <a:pt x="1004" y="368"/>
                  <a:pt x="1000" y="369"/>
                </a:cubicBezTo>
                <a:cubicBezTo>
                  <a:pt x="991" y="371"/>
                  <a:pt x="983" y="367"/>
                  <a:pt x="973" y="356"/>
                </a:cubicBezTo>
                <a:cubicBezTo>
                  <a:pt x="953" y="335"/>
                  <a:pt x="953" y="335"/>
                  <a:pt x="953" y="335"/>
                </a:cubicBezTo>
                <a:cubicBezTo>
                  <a:pt x="946" y="326"/>
                  <a:pt x="941" y="318"/>
                  <a:pt x="939" y="313"/>
                </a:cubicBezTo>
                <a:cubicBezTo>
                  <a:pt x="933" y="305"/>
                  <a:pt x="933" y="305"/>
                  <a:pt x="933" y="305"/>
                </a:cubicBezTo>
                <a:cubicBezTo>
                  <a:pt x="926" y="297"/>
                  <a:pt x="921" y="290"/>
                  <a:pt x="917" y="283"/>
                </a:cubicBezTo>
                <a:cubicBezTo>
                  <a:pt x="914" y="274"/>
                  <a:pt x="913" y="266"/>
                  <a:pt x="916" y="257"/>
                </a:cubicBezTo>
                <a:cubicBezTo>
                  <a:pt x="916" y="256"/>
                  <a:pt x="916" y="256"/>
                  <a:pt x="916" y="256"/>
                </a:cubicBezTo>
                <a:cubicBezTo>
                  <a:pt x="916" y="256"/>
                  <a:pt x="916" y="256"/>
                  <a:pt x="916" y="256"/>
                </a:cubicBezTo>
                <a:cubicBezTo>
                  <a:pt x="930" y="233"/>
                  <a:pt x="930" y="233"/>
                  <a:pt x="930" y="233"/>
                </a:cubicBezTo>
                <a:cubicBezTo>
                  <a:pt x="937" y="209"/>
                  <a:pt x="937" y="209"/>
                  <a:pt x="937" y="209"/>
                </a:cubicBezTo>
                <a:cubicBezTo>
                  <a:pt x="941" y="193"/>
                  <a:pt x="941" y="193"/>
                  <a:pt x="941" y="193"/>
                </a:cubicBezTo>
                <a:cubicBezTo>
                  <a:pt x="935" y="168"/>
                  <a:pt x="935" y="168"/>
                  <a:pt x="935" y="168"/>
                </a:cubicBezTo>
                <a:cubicBezTo>
                  <a:pt x="920" y="155"/>
                  <a:pt x="920" y="155"/>
                  <a:pt x="920" y="155"/>
                </a:cubicBezTo>
                <a:cubicBezTo>
                  <a:pt x="923" y="135"/>
                  <a:pt x="923" y="135"/>
                  <a:pt x="923" y="135"/>
                </a:cubicBezTo>
                <a:cubicBezTo>
                  <a:pt x="923" y="120"/>
                  <a:pt x="928" y="112"/>
                  <a:pt x="939" y="110"/>
                </a:cubicBezTo>
                <a:cubicBezTo>
                  <a:pt x="942" y="109"/>
                  <a:pt x="944" y="107"/>
                  <a:pt x="943" y="103"/>
                </a:cubicBezTo>
                <a:cubicBezTo>
                  <a:pt x="943" y="102"/>
                  <a:pt x="943" y="102"/>
                  <a:pt x="943" y="102"/>
                </a:cubicBezTo>
                <a:cubicBezTo>
                  <a:pt x="944" y="81"/>
                  <a:pt x="944" y="81"/>
                  <a:pt x="944" y="81"/>
                </a:cubicBezTo>
                <a:cubicBezTo>
                  <a:pt x="944" y="80"/>
                  <a:pt x="944" y="80"/>
                  <a:pt x="944" y="80"/>
                </a:cubicBezTo>
                <a:cubicBezTo>
                  <a:pt x="944" y="80"/>
                  <a:pt x="944" y="80"/>
                  <a:pt x="944" y="80"/>
                </a:cubicBezTo>
                <a:cubicBezTo>
                  <a:pt x="944" y="55"/>
                  <a:pt x="944" y="55"/>
                  <a:pt x="944" y="55"/>
                </a:cubicBezTo>
                <a:cubicBezTo>
                  <a:pt x="942" y="55"/>
                  <a:pt x="942" y="55"/>
                  <a:pt x="942" y="55"/>
                </a:cubicBezTo>
                <a:cubicBezTo>
                  <a:pt x="941" y="54"/>
                  <a:pt x="941" y="54"/>
                  <a:pt x="941" y="54"/>
                </a:cubicBezTo>
                <a:cubicBezTo>
                  <a:pt x="941" y="54"/>
                  <a:pt x="941" y="54"/>
                  <a:pt x="941" y="54"/>
                </a:cubicBezTo>
                <a:cubicBezTo>
                  <a:pt x="941" y="54"/>
                  <a:pt x="941" y="54"/>
                  <a:pt x="941" y="54"/>
                </a:cubicBezTo>
                <a:cubicBezTo>
                  <a:pt x="936" y="52"/>
                  <a:pt x="936" y="52"/>
                  <a:pt x="936" y="52"/>
                </a:cubicBezTo>
                <a:cubicBezTo>
                  <a:pt x="936" y="51"/>
                  <a:pt x="936" y="51"/>
                  <a:pt x="936" y="51"/>
                </a:cubicBezTo>
                <a:cubicBezTo>
                  <a:pt x="935" y="51"/>
                  <a:pt x="935" y="51"/>
                  <a:pt x="935" y="51"/>
                </a:cubicBezTo>
                <a:cubicBezTo>
                  <a:pt x="916" y="39"/>
                  <a:pt x="916" y="39"/>
                  <a:pt x="916" y="39"/>
                </a:cubicBezTo>
                <a:cubicBezTo>
                  <a:pt x="916" y="39"/>
                  <a:pt x="916" y="39"/>
                  <a:pt x="916" y="39"/>
                </a:cubicBezTo>
                <a:cubicBezTo>
                  <a:pt x="915" y="39"/>
                  <a:pt x="915" y="39"/>
                  <a:pt x="915" y="39"/>
                </a:cubicBezTo>
                <a:cubicBezTo>
                  <a:pt x="901" y="26"/>
                  <a:pt x="901" y="26"/>
                  <a:pt x="901" y="26"/>
                </a:cubicBezTo>
                <a:cubicBezTo>
                  <a:pt x="851" y="16"/>
                  <a:pt x="851" y="16"/>
                  <a:pt x="851" y="16"/>
                </a:cubicBezTo>
                <a:cubicBezTo>
                  <a:pt x="851" y="16"/>
                  <a:pt x="851" y="16"/>
                  <a:pt x="851" y="16"/>
                </a:cubicBezTo>
                <a:cubicBezTo>
                  <a:pt x="835" y="5"/>
                  <a:pt x="835" y="5"/>
                  <a:pt x="835" y="5"/>
                </a:cubicBezTo>
                <a:cubicBezTo>
                  <a:pt x="806" y="5"/>
                  <a:pt x="806" y="5"/>
                  <a:pt x="806" y="5"/>
                </a:cubicBezTo>
                <a:cubicBezTo>
                  <a:pt x="801" y="5"/>
                  <a:pt x="796" y="8"/>
                  <a:pt x="789" y="12"/>
                </a:cubicBezTo>
                <a:cubicBezTo>
                  <a:pt x="788" y="12"/>
                  <a:pt x="788" y="12"/>
                  <a:pt x="788" y="12"/>
                </a:cubicBezTo>
                <a:cubicBezTo>
                  <a:pt x="764" y="21"/>
                  <a:pt x="764" y="21"/>
                  <a:pt x="764" y="21"/>
                </a:cubicBezTo>
                <a:cubicBezTo>
                  <a:pt x="706" y="21"/>
                  <a:pt x="706" y="21"/>
                  <a:pt x="706" y="21"/>
                </a:cubicBezTo>
                <a:cubicBezTo>
                  <a:pt x="698" y="23"/>
                  <a:pt x="690" y="25"/>
                  <a:pt x="686" y="29"/>
                </a:cubicBezTo>
                <a:cubicBezTo>
                  <a:pt x="680" y="34"/>
                  <a:pt x="668" y="39"/>
                  <a:pt x="653" y="44"/>
                </a:cubicBezTo>
                <a:cubicBezTo>
                  <a:pt x="625" y="50"/>
                  <a:pt x="625" y="50"/>
                  <a:pt x="625" y="50"/>
                </a:cubicBezTo>
                <a:cubicBezTo>
                  <a:pt x="625" y="51"/>
                  <a:pt x="625" y="51"/>
                  <a:pt x="625" y="51"/>
                </a:cubicBezTo>
                <a:cubicBezTo>
                  <a:pt x="623" y="51"/>
                  <a:pt x="623" y="51"/>
                  <a:pt x="623" y="51"/>
                </a:cubicBezTo>
                <a:cubicBezTo>
                  <a:pt x="584" y="47"/>
                  <a:pt x="584" y="47"/>
                  <a:pt x="584" y="47"/>
                </a:cubicBezTo>
                <a:cubicBezTo>
                  <a:pt x="581" y="46"/>
                  <a:pt x="581" y="46"/>
                  <a:pt x="581" y="46"/>
                </a:cubicBezTo>
                <a:cubicBezTo>
                  <a:pt x="582" y="47"/>
                  <a:pt x="582" y="47"/>
                  <a:pt x="582" y="47"/>
                </a:cubicBezTo>
                <a:cubicBezTo>
                  <a:pt x="581" y="46"/>
                  <a:pt x="581" y="46"/>
                  <a:pt x="581" y="46"/>
                </a:cubicBezTo>
                <a:cubicBezTo>
                  <a:pt x="567" y="45"/>
                  <a:pt x="567" y="45"/>
                  <a:pt x="567" y="45"/>
                </a:cubicBezTo>
                <a:cubicBezTo>
                  <a:pt x="544" y="52"/>
                  <a:pt x="544" y="52"/>
                  <a:pt x="544" y="52"/>
                </a:cubicBezTo>
                <a:cubicBezTo>
                  <a:pt x="497" y="57"/>
                  <a:pt x="497" y="57"/>
                  <a:pt x="497" y="57"/>
                </a:cubicBezTo>
                <a:cubicBezTo>
                  <a:pt x="496" y="57"/>
                  <a:pt x="496" y="57"/>
                  <a:pt x="496" y="57"/>
                </a:cubicBezTo>
                <a:cubicBezTo>
                  <a:pt x="495" y="55"/>
                  <a:pt x="495" y="55"/>
                  <a:pt x="495" y="55"/>
                </a:cubicBezTo>
                <a:cubicBezTo>
                  <a:pt x="472" y="47"/>
                  <a:pt x="472" y="47"/>
                  <a:pt x="472" y="47"/>
                </a:cubicBezTo>
                <a:cubicBezTo>
                  <a:pt x="453" y="47"/>
                  <a:pt x="453" y="47"/>
                  <a:pt x="453" y="47"/>
                </a:cubicBezTo>
                <a:cubicBezTo>
                  <a:pt x="445" y="45"/>
                  <a:pt x="435" y="39"/>
                  <a:pt x="425" y="26"/>
                </a:cubicBezTo>
                <a:cubicBezTo>
                  <a:pt x="423" y="24"/>
                  <a:pt x="423" y="24"/>
                  <a:pt x="423" y="24"/>
                </a:cubicBezTo>
                <a:cubicBezTo>
                  <a:pt x="421" y="14"/>
                  <a:pt x="418" y="10"/>
                  <a:pt x="417" y="8"/>
                </a:cubicBezTo>
                <a:cubicBezTo>
                  <a:pt x="412" y="5"/>
                  <a:pt x="412" y="5"/>
                  <a:pt x="412" y="5"/>
                </a:cubicBezTo>
                <a:cubicBezTo>
                  <a:pt x="402" y="0"/>
                  <a:pt x="402" y="0"/>
                  <a:pt x="402" y="0"/>
                </a:cubicBezTo>
                <a:cubicBezTo>
                  <a:pt x="394" y="8"/>
                  <a:pt x="394" y="8"/>
                  <a:pt x="394" y="8"/>
                </a:cubicBezTo>
                <a:cubicBezTo>
                  <a:pt x="393" y="10"/>
                  <a:pt x="393" y="10"/>
                  <a:pt x="393" y="10"/>
                </a:cubicBezTo>
                <a:cubicBezTo>
                  <a:pt x="359" y="24"/>
                  <a:pt x="359" y="24"/>
                  <a:pt x="359" y="24"/>
                </a:cubicBezTo>
                <a:cubicBezTo>
                  <a:pt x="358" y="24"/>
                  <a:pt x="358" y="24"/>
                  <a:pt x="358" y="24"/>
                </a:cubicBezTo>
                <a:cubicBezTo>
                  <a:pt x="356" y="24"/>
                  <a:pt x="356" y="24"/>
                  <a:pt x="356" y="24"/>
                </a:cubicBezTo>
                <a:cubicBezTo>
                  <a:pt x="315" y="28"/>
                  <a:pt x="315" y="28"/>
                  <a:pt x="315" y="28"/>
                </a:cubicBezTo>
                <a:cubicBezTo>
                  <a:pt x="308" y="28"/>
                  <a:pt x="297" y="25"/>
                  <a:pt x="281" y="21"/>
                </a:cubicBezTo>
                <a:cubicBezTo>
                  <a:pt x="245" y="14"/>
                  <a:pt x="245" y="14"/>
                  <a:pt x="245" y="14"/>
                </a:cubicBezTo>
                <a:cubicBezTo>
                  <a:pt x="244" y="14"/>
                  <a:pt x="244" y="14"/>
                  <a:pt x="244" y="14"/>
                </a:cubicBezTo>
                <a:cubicBezTo>
                  <a:pt x="244" y="14"/>
                  <a:pt x="244" y="14"/>
                  <a:pt x="244" y="14"/>
                </a:cubicBezTo>
                <a:cubicBezTo>
                  <a:pt x="223" y="3"/>
                  <a:pt x="223" y="3"/>
                  <a:pt x="223" y="3"/>
                </a:cubicBezTo>
                <a:lnTo>
                  <a:pt x="205" y="3"/>
                </a:lnTo>
              </a:path>
            </a:pathLst>
          </a:custGeom>
          <a:noFill/>
          <a:ln w="9525" cap="flat" cmpd="sng">
            <a:solidFill>
              <a:schemeClr val="dk1">
                <a:alpha val="100000"/>
              </a:schemeClr>
            </a:solidFill>
            <a:prstDash val="solid"/>
            <a:miter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9204" name="任意多边形 1049203"/>
          <p:cNvSpPr/>
          <p:nvPr/>
        </p:nvSpPr>
        <p:spPr bwMode="auto">
          <a:xfrm>
            <a:off x="2959100" y="5022850"/>
            <a:ext cx="866775" cy="901700"/>
          </a:xfrm>
          <a:custGeom>
            <a:avLst/>
            <a:gdLst/>
            <a:ahLst/>
            <a:cxnLst/>
            <a:rect l="0" t="0" r="0" b="0"/>
            <a:pathLst>
              <a:path w="749" h="782">
                <a:moveTo>
                  <a:pt x="4" y="479"/>
                </a:moveTo>
                <a:cubicBezTo>
                  <a:pt x="0" y="492"/>
                  <a:pt x="0" y="492"/>
                  <a:pt x="0" y="492"/>
                </a:cubicBezTo>
                <a:cubicBezTo>
                  <a:pt x="6" y="492"/>
                  <a:pt x="14" y="488"/>
                  <a:pt x="23" y="482"/>
                </a:cubicBezTo>
                <a:cubicBezTo>
                  <a:pt x="24" y="481"/>
                  <a:pt x="24" y="481"/>
                  <a:pt x="24" y="481"/>
                </a:cubicBezTo>
                <a:cubicBezTo>
                  <a:pt x="26" y="481"/>
                  <a:pt x="26" y="481"/>
                  <a:pt x="26" y="481"/>
                </a:cubicBezTo>
                <a:cubicBezTo>
                  <a:pt x="68" y="476"/>
                  <a:pt x="68" y="476"/>
                  <a:pt x="68" y="476"/>
                </a:cubicBezTo>
                <a:cubicBezTo>
                  <a:pt x="96" y="462"/>
                  <a:pt x="96" y="462"/>
                  <a:pt x="96" y="462"/>
                </a:cubicBezTo>
                <a:cubicBezTo>
                  <a:pt x="106" y="477"/>
                  <a:pt x="106" y="477"/>
                  <a:pt x="106" y="477"/>
                </a:cubicBezTo>
                <a:cubicBezTo>
                  <a:pt x="108" y="478"/>
                  <a:pt x="108" y="478"/>
                  <a:pt x="108" y="478"/>
                </a:cubicBezTo>
                <a:cubicBezTo>
                  <a:pt x="96" y="498"/>
                  <a:pt x="96" y="498"/>
                  <a:pt x="96" y="498"/>
                </a:cubicBezTo>
                <a:cubicBezTo>
                  <a:pt x="111" y="512"/>
                  <a:pt x="111" y="512"/>
                  <a:pt x="111" y="512"/>
                </a:cubicBezTo>
                <a:cubicBezTo>
                  <a:pt x="111" y="514"/>
                  <a:pt x="111" y="514"/>
                  <a:pt x="111" y="514"/>
                </a:cubicBezTo>
                <a:cubicBezTo>
                  <a:pt x="111" y="517"/>
                  <a:pt x="111" y="517"/>
                  <a:pt x="111" y="517"/>
                </a:cubicBezTo>
                <a:cubicBezTo>
                  <a:pt x="100" y="561"/>
                  <a:pt x="100" y="561"/>
                  <a:pt x="100" y="561"/>
                </a:cubicBezTo>
                <a:cubicBezTo>
                  <a:pt x="127" y="581"/>
                  <a:pt x="127" y="581"/>
                  <a:pt x="127" y="581"/>
                </a:cubicBezTo>
                <a:cubicBezTo>
                  <a:pt x="177" y="583"/>
                  <a:pt x="177" y="583"/>
                  <a:pt x="177" y="583"/>
                </a:cubicBezTo>
                <a:cubicBezTo>
                  <a:pt x="170" y="593"/>
                  <a:pt x="170" y="593"/>
                  <a:pt x="170" y="593"/>
                </a:cubicBezTo>
                <a:cubicBezTo>
                  <a:pt x="138" y="632"/>
                  <a:pt x="123" y="655"/>
                  <a:pt x="124" y="662"/>
                </a:cubicBezTo>
                <a:cubicBezTo>
                  <a:pt x="143" y="667"/>
                  <a:pt x="143" y="667"/>
                  <a:pt x="143" y="667"/>
                </a:cubicBezTo>
                <a:cubicBezTo>
                  <a:pt x="169" y="669"/>
                  <a:pt x="183" y="676"/>
                  <a:pt x="189" y="686"/>
                </a:cubicBezTo>
                <a:cubicBezTo>
                  <a:pt x="195" y="698"/>
                  <a:pt x="201" y="711"/>
                  <a:pt x="207" y="726"/>
                </a:cubicBezTo>
                <a:cubicBezTo>
                  <a:pt x="235" y="741"/>
                  <a:pt x="235" y="741"/>
                  <a:pt x="235" y="741"/>
                </a:cubicBezTo>
                <a:cubicBezTo>
                  <a:pt x="253" y="745"/>
                  <a:pt x="253" y="745"/>
                  <a:pt x="253" y="745"/>
                </a:cubicBezTo>
                <a:cubicBezTo>
                  <a:pt x="290" y="713"/>
                  <a:pt x="290" y="713"/>
                  <a:pt x="290" y="713"/>
                </a:cubicBezTo>
                <a:cubicBezTo>
                  <a:pt x="309" y="741"/>
                  <a:pt x="309" y="741"/>
                  <a:pt x="309" y="741"/>
                </a:cubicBezTo>
                <a:cubicBezTo>
                  <a:pt x="309" y="743"/>
                  <a:pt x="309" y="743"/>
                  <a:pt x="309" y="743"/>
                </a:cubicBezTo>
                <a:cubicBezTo>
                  <a:pt x="309" y="743"/>
                  <a:pt x="309" y="743"/>
                  <a:pt x="309" y="743"/>
                </a:cubicBezTo>
                <a:cubicBezTo>
                  <a:pt x="310" y="744"/>
                  <a:pt x="310" y="744"/>
                  <a:pt x="310" y="744"/>
                </a:cubicBezTo>
                <a:cubicBezTo>
                  <a:pt x="316" y="770"/>
                  <a:pt x="316" y="770"/>
                  <a:pt x="316" y="770"/>
                </a:cubicBezTo>
                <a:cubicBezTo>
                  <a:pt x="332" y="773"/>
                  <a:pt x="332" y="773"/>
                  <a:pt x="332" y="773"/>
                </a:cubicBezTo>
                <a:cubicBezTo>
                  <a:pt x="332" y="773"/>
                  <a:pt x="332" y="773"/>
                  <a:pt x="332" y="773"/>
                </a:cubicBezTo>
                <a:cubicBezTo>
                  <a:pt x="356" y="782"/>
                  <a:pt x="356" y="782"/>
                  <a:pt x="356" y="782"/>
                </a:cubicBezTo>
                <a:cubicBezTo>
                  <a:pt x="363" y="779"/>
                  <a:pt x="363" y="779"/>
                  <a:pt x="363" y="779"/>
                </a:cubicBezTo>
                <a:cubicBezTo>
                  <a:pt x="363" y="778"/>
                  <a:pt x="363" y="778"/>
                  <a:pt x="363" y="778"/>
                </a:cubicBezTo>
                <a:cubicBezTo>
                  <a:pt x="359" y="751"/>
                  <a:pt x="359" y="751"/>
                  <a:pt x="359" y="751"/>
                </a:cubicBezTo>
                <a:cubicBezTo>
                  <a:pt x="358" y="750"/>
                  <a:pt x="358" y="750"/>
                  <a:pt x="358" y="750"/>
                </a:cubicBezTo>
                <a:cubicBezTo>
                  <a:pt x="344" y="688"/>
                  <a:pt x="344" y="688"/>
                  <a:pt x="344" y="688"/>
                </a:cubicBezTo>
                <a:cubicBezTo>
                  <a:pt x="344" y="686"/>
                  <a:pt x="344" y="686"/>
                  <a:pt x="344" y="686"/>
                </a:cubicBezTo>
                <a:cubicBezTo>
                  <a:pt x="352" y="642"/>
                  <a:pt x="352" y="642"/>
                  <a:pt x="352" y="642"/>
                </a:cubicBezTo>
                <a:cubicBezTo>
                  <a:pt x="354" y="643"/>
                  <a:pt x="354" y="643"/>
                  <a:pt x="354" y="643"/>
                </a:cubicBezTo>
                <a:cubicBezTo>
                  <a:pt x="358" y="643"/>
                  <a:pt x="358" y="643"/>
                  <a:pt x="358" y="643"/>
                </a:cubicBezTo>
                <a:cubicBezTo>
                  <a:pt x="386" y="645"/>
                  <a:pt x="386" y="645"/>
                  <a:pt x="386" y="645"/>
                </a:cubicBezTo>
                <a:cubicBezTo>
                  <a:pt x="422" y="619"/>
                  <a:pt x="422" y="619"/>
                  <a:pt x="422" y="619"/>
                </a:cubicBezTo>
                <a:cubicBezTo>
                  <a:pt x="425" y="621"/>
                  <a:pt x="425" y="621"/>
                  <a:pt x="425" y="621"/>
                </a:cubicBezTo>
                <a:cubicBezTo>
                  <a:pt x="444" y="636"/>
                  <a:pt x="457" y="648"/>
                  <a:pt x="463" y="656"/>
                </a:cubicBezTo>
                <a:cubicBezTo>
                  <a:pt x="469" y="654"/>
                  <a:pt x="481" y="642"/>
                  <a:pt x="497" y="624"/>
                </a:cubicBezTo>
                <a:cubicBezTo>
                  <a:pt x="498" y="623"/>
                  <a:pt x="498" y="623"/>
                  <a:pt x="498" y="623"/>
                </a:cubicBezTo>
                <a:cubicBezTo>
                  <a:pt x="500" y="621"/>
                  <a:pt x="500" y="621"/>
                  <a:pt x="500" y="621"/>
                </a:cubicBezTo>
                <a:cubicBezTo>
                  <a:pt x="553" y="635"/>
                  <a:pt x="553" y="635"/>
                  <a:pt x="553" y="635"/>
                </a:cubicBezTo>
                <a:cubicBezTo>
                  <a:pt x="576" y="616"/>
                  <a:pt x="576" y="616"/>
                  <a:pt x="576" y="616"/>
                </a:cubicBezTo>
                <a:cubicBezTo>
                  <a:pt x="577" y="615"/>
                  <a:pt x="577" y="615"/>
                  <a:pt x="577" y="615"/>
                </a:cubicBezTo>
                <a:cubicBezTo>
                  <a:pt x="578" y="614"/>
                  <a:pt x="578" y="614"/>
                  <a:pt x="578" y="614"/>
                </a:cubicBezTo>
                <a:cubicBezTo>
                  <a:pt x="579" y="614"/>
                  <a:pt x="579" y="614"/>
                  <a:pt x="579" y="614"/>
                </a:cubicBezTo>
                <a:cubicBezTo>
                  <a:pt x="580" y="615"/>
                  <a:pt x="580" y="615"/>
                  <a:pt x="580" y="615"/>
                </a:cubicBezTo>
                <a:cubicBezTo>
                  <a:pt x="602" y="619"/>
                  <a:pt x="602" y="619"/>
                  <a:pt x="602" y="619"/>
                </a:cubicBezTo>
                <a:cubicBezTo>
                  <a:pt x="674" y="556"/>
                  <a:pt x="674" y="556"/>
                  <a:pt x="674" y="556"/>
                </a:cubicBezTo>
                <a:cubicBezTo>
                  <a:pt x="696" y="562"/>
                  <a:pt x="696" y="562"/>
                  <a:pt x="696" y="562"/>
                </a:cubicBezTo>
                <a:cubicBezTo>
                  <a:pt x="696" y="562"/>
                  <a:pt x="696" y="562"/>
                  <a:pt x="696" y="562"/>
                </a:cubicBezTo>
                <a:cubicBezTo>
                  <a:pt x="697" y="563"/>
                  <a:pt x="697" y="563"/>
                  <a:pt x="697" y="563"/>
                </a:cubicBezTo>
                <a:cubicBezTo>
                  <a:pt x="698" y="564"/>
                  <a:pt x="698" y="564"/>
                  <a:pt x="698" y="564"/>
                </a:cubicBezTo>
                <a:cubicBezTo>
                  <a:pt x="699" y="565"/>
                  <a:pt x="699" y="565"/>
                  <a:pt x="699" y="565"/>
                </a:cubicBezTo>
                <a:cubicBezTo>
                  <a:pt x="705" y="575"/>
                  <a:pt x="705" y="575"/>
                  <a:pt x="705" y="575"/>
                </a:cubicBezTo>
                <a:cubicBezTo>
                  <a:pt x="710" y="568"/>
                  <a:pt x="710" y="568"/>
                  <a:pt x="710" y="568"/>
                </a:cubicBezTo>
                <a:cubicBezTo>
                  <a:pt x="711" y="568"/>
                  <a:pt x="711" y="568"/>
                  <a:pt x="711" y="568"/>
                </a:cubicBezTo>
                <a:cubicBezTo>
                  <a:pt x="711" y="567"/>
                  <a:pt x="711" y="567"/>
                  <a:pt x="711" y="567"/>
                </a:cubicBezTo>
                <a:cubicBezTo>
                  <a:pt x="712" y="567"/>
                  <a:pt x="712" y="567"/>
                  <a:pt x="712" y="567"/>
                </a:cubicBezTo>
                <a:cubicBezTo>
                  <a:pt x="733" y="556"/>
                  <a:pt x="733" y="556"/>
                  <a:pt x="733" y="556"/>
                </a:cubicBezTo>
                <a:cubicBezTo>
                  <a:pt x="749" y="541"/>
                  <a:pt x="749" y="541"/>
                  <a:pt x="749" y="541"/>
                </a:cubicBezTo>
                <a:cubicBezTo>
                  <a:pt x="745" y="508"/>
                  <a:pt x="745" y="508"/>
                  <a:pt x="745" y="508"/>
                </a:cubicBezTo>
                <a:cubicBezTo>
                  <a:pt x="742" y="504"/>
                  <a:pt x="742" y="504"/>
                  <a:pt x="742" y="504"/>
                </a:cubicBezTo>
                <a:cubicBezTo>
                  <a:pt x="722" y="512"/>
                  <a:pt x="722" y="512"/>
                  <a:pt x="722" y="512"/>
                </a:cubicBezTo>
                <a:cubicBezTo>
                  <a:pt x="722" y="512"/>
                  <a:pt x="722" y="512"/>
                  <a:pt x="722" y="512"/>
                </a:cubicBezTo>
                <a:cubicBezTo>
                  <a:pt x="715" y="515"/>
                  <a:pt x="710" y="517"/>
                  <a:pt x="703" y="517"/>
                </a:cubicBezTo>
                <a:cubicBezTo>
                  <a:pt x="679" y="517"/>
                  <a:pt x="679" y="517"/>
                  <a:pt x="679" y="517"/>
                </a:cubicBezTo>
                <a:cubicBezTo>
                  <a:pt x="672" y="516"/>
                  <a:pt x="668" y="514"/>
                  <a:pt x="665" y="509"/>
                </a:cubicBezTo>
                <a:cubicBezTo>
                  <a:pt x="663" y="476"/>
                  <a:pt x="663" y="476"/>
                  <a:pt x="663" y="476"/>
                </a:cubicBezTo>
                <a:cubicBezTo>
                  <a:pt x="655" y="471"/>
                  <a:pt x="652" y="469"/>
                  <a:pt x="649" y="469"/>
                </a:cubicBezTo>
                <a:cubicBezTo>
                  <a:pt x="644" y="471"/>
                  <a:pt x="644" y="471"/>
                  <a:pt x="644" y="471"/>
                </a:cubicBezTo>
                <a:cubicBezTo>
                  <a:pt x="636" y="476"/>
                  <a:pt x="636" y="476"/>
                  <a:pt x="636" y="476"/>
                </a:cubicBezTo>
                <a:cubicBezTo>
                  <a:pt x="621" y="479"/>
                  <a:pt x="621" y="479"/>
                  <a:pt x="621" y="479"/>
                </a:cubicBezTo>
                <a:cubicBezTo>
                  <a:pt x="617" y="479"/>
                  <a:pt x="617" y="479"/>
                  <a:pt x="617" y="479"/>
                </a:cubicBezTo>
                <a:cubicBezTo>
                  <a:pt x="616" y="477"/>
                  <a:pt x="616" y="477"/>
                  <a:pt x="616" y="477"/>
                </a:cubicBezTo>
                <a:cubicBezTo>
                  <a:pt x="608" y="462"/>
                  <a:pt x="608" y="462"/>
                  <a:pt x="608" y="462"/>
                </a:cubicBezTo>
                <a:cubicBezTo>
                  <a:pt x="607" y="448"/>
                  <a:pt x="607" y="448"/>
                  <a:pt x="607" y="448"/>
                </a:cubicBezTo>
                <a:cubicBezTo>
                  <a:pt x="607" y="448"/>
                  <a:pt x="607" y="448"/>
                  <a:pt x="607" y="448"/>
                </a:cubicBezTo>
                <a:cubicBezTo>
                  <a:pt x="615" y="408"/>
                  <a:pt x="615" y="408"/>
                  <a:pt x="615" y="408"/>
                </a:cubicBezTo>
                <a:cubicBezTo>
                  <a:pt x="615" y="408"/>
                  <a:pt x="615" y="408"/>
                  <a:pt x="615" y="408"/>
                </a:cubicBezTo>
                <a:cubicBezTo>
                  <a:pt x="616" y="408"/>
                  <a:pt x="616" y="408"/>
                  <a:pt x="616" y="408"/>
                </a:cubicBezTo>
                <a:cubicBezTo>
                  <a:pt x="616" y="407"/>
                  <a:pt x="616" y="407"/>
                  <a:pt x="616" y="407"/>
                </a:cubicBezTo>
                <a:cubicBezTo>
                  <a:pt x="626" y="387"/>
                  <a:pt x="626" y="387"/>
                  <a:pt x="626" y="387"/>
                </a:cubicBezTo>
                <a:cubicBezTo>
                  <a:pt x="596" y="360"/>
                  <a:pt x="596" y="360"/>
                  <a:pt x="596" y="360"/>
                </a:cubicBezTo>
                <a:cubicBezTo>
                  <a:pt x="595" y="359"/>
                  <a:pt x="595" y="359"/>
                  <a:pt x="595" y="359"/>
                </a:cubicBezTo>
                <a:cubicBezTo>
                  <a:pt x="594" y="358"/>
                  <a:pt x="594" y="358"/>
                  <a:pt x="594" y="358"/>
                </a:cubicBezTo>
                <a:cubicBezTo>
                  <a:pt x="594" y="328"/>
                  <a:pt x="594" y="328"/>
                  <a:pt x="594" y="328"/>
                </a:cubicBezTo>
                <a:cubicBezTo>
                  <a:pt x="595" y="327"/>
                  <a:pt x="595" y="327"/>
                  <a:pt x="595" y="327"/>
                </a:cubicBezTo>
                <a:cubicBezTo>
                  <a:pt x="612" y="278"/>
                  <a:pt x="612" y="278"/>
                  <a:pt x="612" y="278"/>
                </a:cubicBezTo>
                <a:cubicBezTo>
                  <a:pt x="601" y="252"/>
                  <a:pt x="601" y="252"/>
                  <a:pt x="601" y="252"/>
                </a:cubicBezTo>
                <a:cubicBezTo>
                  <a:pt x="592" y="250"/>
                  <a:pt x="592" y="250"/>
                  <a:pt x="592" y="250"/>
                </a:cubicBezTo>
                <a:cubicBezTo>
                  <a:pt x="580" y="251"/>
                  <a:pt x="580" y="251"/>
                  <a:pt x="580" y="251"/>
                </a:cubicBezTo>
                <a:cubicBezTo>
                  <a:pt x="569" y="269"/>
                  <a:pt x="569" y="269"/>
                  <a:pt x="569" y="269"/>
                </a:cubicBezTo>
                <a:cubicBezTo>
                  <a:pt x="554" y="258"/>
                  <a:pt x="554" y="258"/>
                  <a:pt x="554" y="258"/>
                </a:cubicBezTo>
                <a:cubicBezTo>
                  <a:pt x="539" y="250"/>
                  <a:pt x="539" y="250"/>
                  <a:pt x="539" y="250"/>
                </a:cubicBezTo>
                <a:cubicBezTo>
                  <a:pt x="527" y="220"/>
                  <a:pt x="527" y="220"/>
                  <a:pt x="527" y="220"/>
                </a:cubicBezTo>
                <a:cubicBezTo>
                  <a:pt x="527" y="220"/>
                  <a:pt x="527" y="220"/>
                  <a:pt x="527" y="220"/>
                </a:cubicBezTo>
                <a:cubicBezTo>
                  <a:pt x="527" y="220"/>
                  <a:pt x="527" y="220"/>
                  <a:pt x="527" y="220"/>
                </a:cubicBezTo>
                <a:cubicBezTo>
                  <a:pt x="523" y="199"/>
                  <a:pt x="523" y="199"/>
                  <a:pt x="523" y="199"/>
                </a:cubicBezTo>
                <a:cubicBezTo>
                  <a:pt x="523" y="197"/>
                  <a:pt x="523" y="197"/>
                  <a:pt x="523" y="197"/>
                </a:cubicBezTo>
                <a:cubicBezTo>
                  <a:pt x="522" y="196"/>
                  <a:pt x="522" y="196"/>
                  <a:pt x="522" y="196"/>
                </a:cubicBezTo>
                <a:cubicBezTo>
                  <a:pt x="525" y="194"/>
                  <a:pt x="525" y="194"/>
                  <a:pt x="525" y="194"/>
                </a:cubicBezTo>
                <a:cubicBezTo>
                  <a:pt x="539" y="175"/>
                  <a:pt x="539" y="175"/>
                  <a:pt x="539" y="175"/>
                </a:cubicBezTo>
                <a:cubicBezTo>
                  <a:pt x="542" y="173"/>
                  <a:pt x="542" y="173"/>
                  <a:pt x="542" y="173"/>
                </a:cubicBezTo>
                <a:cubicBezTo>
                  <a:pt x="542" y="173"/>
                  <a:pt x="542" y="173"/>
                  <a:pt x="542" y="173"/>
                </a:cubicBezTo>
                <a:cubicBezTo>
                  <a:pt x="543" y="173"/>
                  <a:pt x="543" y="173"/>
                  <a:pt x="543" y="173"/>
                </a:cubicBezTo>
                <a:cubicBezTo>
                  <a:pt x="554" y="171"/>
                  <a:pt x="554" y="171"/>
                  <a:pt x="554" y="171"/>
                </a:cubicBezTo>
                <a:cubicBezTo>
                  <a:pt x="565" y="167"/>
                  <a:pt x="565" y="167"/>
                  <a:pt x="565" y="167"/>
                </a:cubicBezTo>
                <a:cubicBezTo>
                  <a:pt x="620" y="165"/>
                  <a:pt x="620" y="165"/>
                  <a:pt x="620" y="165"/>
                </a:cubicBezTo>
                <a:cubicBezTo>
                  <a:pt x="621" y="165"/>
                  <a:pt x="621" y="165"/>
                  <a:pt x="621" y="165"/>
                </a:cubicBezTo>
                <a:cubicBezTo>
                  <a:pt x="629" y="168"/>
                  <a:pt x="629" y="168"/>
                  <a:pt x="629" y="168"/>
                </a:cubicBezTo>
                <a:cubicBezTo>
                  <a:pt x="631" y="169"/>
                  <a:pt x="631" y="169"/>
                  <a:pt x="631" y="169"/>
                </a:cubicBezTo>
                <a:cubicBezTo>
                  <a:pt x="639" y="173"/>
                  <a:pt x="639" y="173"/>
                  <a:pt x="639" y="173"/>
                </a:cubicBezTo>
                <a:cubicBezTo>
                  <a:pt x="654" y="166"/>
                  <a:pt x="654" y="166"/>
                  <a:pt x="654" y="166"/>
                </a:cubicBezTo>
                <a:cubicBezTo>
                  <a:pt x="667" y="157"/>
                  <a:pt x="667" y="157"/>
                  <a:pt x="667" y="157"/>
                </a:cubicBezTo>
                <a:cubicBezTo>
                  <a:pt x="673" y="146"/>
                  <a:pt x="673" y="146"/>
                  <a:pt x="673" y="146"/>
                </a:cubicBezTo>
                <a:cubicBezTo>
                  <a:pt x="674" y="141"/>
                  <a:pt x="674" y="141"/>
                  <a:pt x="674" y="141"/>
                </a:cubicBezTo>
                <a:cubicBezTo>
                  <a:pt x="673" y="118"/>
                  <a:pt x="673" y="118"/>
                  <a:pt x="673" y="118"/>
                </a:cubicBezTo>
                <a:cubicBezTo>
                  <a:pt x="661" y="116"/>
                  <a:pt x="661" y="116"/>
                  <a:pt x="661" y="116"/>
                </a:cubicBezTo>
                <a:cubicBezTo>
                  <a:pt x="639" y="123"/>
                  <a:pt x="639" y="123"/>
                  <a:pt x="639" y="123"/>
                </a:cubicBezTo>
                <a:cubicBezTo>
                  <a:pt x="633" y="130"/>
                  <a:pt x="626" y="136"/>
                  <a:pt x="618" y="136"/>
                </a:cubicBezTo>
                <a:cubicBezTo>
                  <a:pt x="611" y="136"/>
                  <a:pt x="604" y="129"/>
                  <a:pt x="598" y="118"/>
                </a:cubicBezTo>
                <a:cubicBezTo>
                  <a:pt x="598" y="118"/>
                  <a:pt x="598" y="118"/>
                  <a:pt x="598" y="118"/>
                </a:cubicBezTo>
                <a:cubicBezTo>
                  <a:pt x="597" y="118"/>
                  <a:pt x="597" y="118"/>
                  <a:pt x="597" y="118"/>
                </a:cubicBezTo>
                <a:cubicBezTo>
                  <a:pt x="597" y="117"/>
                  <a:pt x="597" y="117"/>
                  <a:pt x="597" y="117"/>
                </a:cubicBezTo>
                <a:cubicBezTo>
                  <a:pt x="596" y="102"/>
                  <a:pt x="596" y="102"/>
                  <a:pt x="596" y="102"/>
                </a:cubicBezTo>
                <a:cubicBezTo>
                  <a:pt x="596" y="100"/>
                  <a:pt x="596" y="100"/>
                  <a:pt x="596" y="100"/>
                </a:cubicBezTo>
                <a:cubicBezTo>
                  <a:pt x="597" y="86"/>
                  <a:pt x="597" y="86"/>
                  <a:pt x="597" y="86"/>
                </a:cubicBezTo>
                <a:cubicBezTo>
                  <a:pt x="585" y="58"/>
                  <a:pt x="585" y="58"/>
                  <a:pt x="585" y="58"/>
                </a:cubicBezTo>
                <a:cubicBezTo>
                  <a:pt x="563" y="64"/>
                  <a:pt x="563" y="64"/>
                  <a:pt x="563" y="64"/>
                </a:cubicBezTo>
                <a:cubicBezTo>
                  <a:pt x="554" y="72"/>
                  <a:pt x="554" y="72"/>
                  <a:pt x="554" y="72"/>
                </a:cubicBezTo>
                <a:cubicBezTo>
                  <a:pt x="557" y="104"/>
                  <a:pt x="557" y="104"/>
                  <a:pt x="557" y="104"/>
                </a:cubicBezTo>
                <a:cubicBezTo>
                  <a:pt x="522" y="88"/>
                  <a:pt x="522" y="88"/>
                  <a:pt x="522" y="88"/>
                </a:cubicBezTo>
                <a:cubicBezTo>
                  <a:pt x="531" y="107"/>
                  <a:pt x="531" y="107"/>
                  <a:pt x="531" y="107"/>
                </a:cubicBezTo>
                <a:cubicBezTo>
                  <a:pt x="532" y="108"/>
                  <a:pt x="532" y="108"/>
                  <a:pt x="532" y="108"/>
                </a:cubicBezTo>
                <a:cubicBezTo>
                  <a:pt x="532" y="110"/>
                  <a:pt x="532" y="110"/>
                  <a:pt x="532" y="110"/>
                </a:cubicBezTo>
                <a:cubicBezTo>
                  <a:pt x="528" y="131"/>
                  <a:pt x="528" y="131"/>
                  <a:pt x="528" y="131"/>
                </a:cubicBezTo>
                <a:cubicBezTo>
                  <a:pt x="528" y="134"/>
                  <a:pt x="528" y="134"/>
                  <a:pt x="528" y="134"/>
                </a:cubicBezTo>
                <a:cubicBezTo>
                  <a:pt x="527" y="134"/>
                  <a:pt x="527" y="134"/>
                  <a:pt x="527" y="134"/>
                </a:cubicBezTo>
                <a:cubicBezTo>
                  <a:pt x="507" y="162"/>
                  <a:pt x="507" y="162"/>
                  <a:pt x="507" y="162"/>
                </a:cubicBezTo>
                <a:cubicBezTo>
                  <a:pt x="507" y="162"/>
                  <a:pt x="507" y="162"/>
                  <a:pt x="507" y="162"/>
                </a:cubicBezTo>
                <a:cubicBezTo>
                  <a:pt x="475" y="182"/>
                  <a:pt x="475" y="182"/>
                  <a:pt x="475" y="182"/>
                </a:cubicBezTo>
                <a:cubicBezTo>
                  <a:pt x="471" y="201"/>
                  <a:pt x="471" y="201"/>
                  <a:pt x="471" y="201"/>
                </a:cubicBezTo>
                <a:cubicBezTo>
                  <a:pt x="470" y="204"/>
                  <a:pt x="475" y="213"/>
                  <a:pt x="480" y="223"/>
                </a:cubicBezTo>
                <a:cubicBezTo>
                  <a:pt x="481" y="224"/>
                  <a:pt x="481" y="224"/>
                  <a:pt x="481" y="224"/>
                </a:cubicBezTo>
                <a:cubicBezTo>
                  <a:pt x="481" y="225"/>
                  <a:pt x="481" y="225"/>
                  <a:pt x="481" y="225"/>
                </a:cubicBezTo>
                <a:cubicBezTo>
                  <a:pt x="483" y="253"/>
                  <a:pt x="483" y="253"/>
                  <a:pt x="483" y="253"/>
                </a:cubicBezTo>
                <a:cubicBezTo>
                  <a:pt x="483" y="256"/>
                  <a:pt x="483" y="256"/>
                  <a:pt x="483" y="256"/>
                </a:cubicBezTo>
                <a:cubicBezTo>
                  <a:pt x="482" y="257"/>
                  <a:pt x="482" y="257"/>
                  <a:pt x="482" y="257"/>
                </a:cubicBezTo>
                <a:cubicBezTo>
                  <a:pt x="469" y="274"/>
                  <a:pt x="469" y="274"/>
                  <a:pt x="469" y="274"/>
                </a:cubicBezTo>
                <a:cubicBezTo>
                  <a:pt x="469" y="274"/>
                  <a:pt x="469" y="274"/>
                  <a:pt x="469" y="274"/>
                </a:cubicBezTo>
                <a:cubicBezTo>
                  <a:pt x="468" y="275"/>
                  <a:pt x="468" y="275"/>
                  <a:pt x="468" y="275"/>
                </a:cubicBezTo>
                <a:cubicBezTo>
                  <a:pt x="467" y="275"/>
                  <a:pt x="467" y="275"/>
                  <a:pt x="467" y="275"/>
                </a:cubicBezTo>
                <a:cubicBezTo>
                  <a:pt x="458" y="281"/>
                  <a:pt x="458" y="281"/>
                  <a:pt x="458" y="281"/>
                </a:cubicBezTo>
                <a:cubicBezTo>
                  <a:pt x="457" y="281"/>
                  <a:pt x="457" y="281"/>
                  <a:pt x="457" y="281"/>
                </a:cubicBezTo>
                <a:cubicBezTo>
                  <a:pt x="456" y="281"/>
                  <a:pt x="456" y="281"/>
                  <a:pt x="456" y="281"/>
                </a:cubicBezTo>
                <a:cubicBezTo>
                  <a:pt x="455" y="281"/>
                  <a:pt x="455" y="281"/>
                  <a:pt x="455" y="281"/>
                </a:cubicBezTo>
                <a:cubicBezTo>
                  <a:pt x="454" y="281"/>
                  <a:pt x="454" y="281"/>
                  <a:pt x="454" y="281"/>
                </a:cubicBezTo>
                <a:cubicBezTo>
                  <a:pt x="429" y="276"/>
                  <a:pt x="429" y="276"/>
                  <a:pt x="429" y="276"/>
                </a:cubicBezTo>
                <a:cubicBezTo>
                  <a:pt x="425" y="276"/>
                  <a:pt x="420" y="278"/>
                  <a:pt x="415" y="282"/>
                </a:cubicBezTo>
                <a:cubicBezTo>
                  <a:pt x="404" y="294"/>
                  <a:pt x="404" y="294"/>
                  <a:pt x="404" y="294"/>
                </a:cubicBezTo>
                <a:cubicBezTo>
                  <a:pt x="395" y="305"/>
                  <a:pt x="395" y="305"/>
                  <a:pt x="395" y="305"/>
                </a:cubicBezTo>
                <a:cubicBezTo>
                  <a:pt x="390" y="314"/>
                  <a:pt x="383" y="316"/>
                  <a:pt x="371" y="314"/>
                </a:cubicBezTo>
                <a:cubicBezTo>
                  <a:pt x="364" y="313"/>
                  <a:pt x="362" y="306"/>
                  <a:pt x="364" y="296"/>
                </a:cubicBezTo>
                <a:cubicBezTo>
                  <a:pt x="364" y="289"/>
                  <a:pt x="364" y="289"/>
                  <a:pt x="364" y="289"/>
                </a:cubicBezTo>
                <a:cubicBezTo>
                  <a:pt x="363" y="281"/>
                  <a:pt x="363" y="281"/>
                  <a:pt x="363" y="281"/>
                </a:cubicBezTo>
                <a:cubicBezTo>
                  <a:pt x="359" y="287"/>
                  <a:pt x="359" y="287"/>
                  <a:pt x="359" y="287"/>
                </a:cubicBezTo>
                <a:cubicBezTo>
                  <a:pt x="355" y="291"/>
                  <a:pt x="352" y="292"/>
                  <a:pt x="348" y="292"/>
                </a:cubicBezTo>
                <a:cubicBezTo>
                  <a:pt x="344" y="291"/>
                  <a:pt x="341" y="287"/>
                  <a:pt x="339" y="279"/>
                </a:cubicBezTo>
                <a:cubicBezTo>
                  <a:pt x="339" y="278"/>
                  <a:pt x="339" y="278"/>
                  <a:pt x="339" y="278"/>
                </a:cubicBezTo>
                <a:cubicBezTo>
                  <a:pt x="336" y="254"/>
                  <a:pt x="336" y="254"/>
                  <a:pt x="336" y="254"/>
                </a:cubicBezTo>
                <a:cubicBezTo>
                  <a:pt x="331" y="231"/>
                  <a:pt x="331" y="231"/>
                  <a:pt x="331" y="231"/>
                </a:cubicBezTo>
                <a:cubicBezTo>
                  <a:pt x="321" y="220"/>
                  <a:pt x="321" y="220"/>
                  <a:pt x="321" y="220"/>
                </a:cubicBezTo>
                <a:cubicBezTo>
                  <a:pt x="321" y="220"/>
                  <a:pt x="321" y="220"/>
                  <a:pt x="321" y="220"/>
                </a:cubicBezTo>
                <a:cubicBezTo>
                  <a:pt x="320" y="219"/>
                  <a:pt x="320" y="219"/>
                  <a:pt x="320" y="219"/>
                </a:cubicBezTo>
                <a:cubicBezTo>
                  <a:pt x="297" y="168"/>
                  <a:pt x="297" y="168"/>
                  <a:pt x="297" y="168"/>
                </a:cubicBezTo>
                <a:cubicBezTo>
                  <a:pt x="296" y="167"/>
                  <a:pt x="296" y="167"/>
                  <a:pt x="296" y="167"/>
                </a:cubicBezTo>
                <a:cubicBezTo>
                  <a:pt x="290" y="153"/>
                  <a:pt x="290" y="153"/>
                  <a:pt x="290" y="153"/>
                </a:cubicBezTo>
                <a:cubicBezTo>
                  <a:pt x="290" y="152"/>
                  <a:pt x="290" y="152"/>
                  <a:pt x="290" y="152"/>
                </a:cubicBezTo>
                <a:cubicBezTo>
                  <a:pt x="289" y="152"/>
                  <a:pt x="289" y="152"/>
                  <a:pt x="289" y="152"/>
                </a:cubicBezTo>
                <a:cubicBezTo>
                  <a:pt x="289" y="150"/>
                  <a:pt x="289" y="150"/>
                  <a:pt x="289" y="150"/>
                </a:cubicBezTo>
                <a:cubicBezTo>
                  <a:pt x="285" y="123"/>
                  <a:pt x="285" y="123"/>
                  <a:pt x="285" y="123"/>
                </a:cubicBezTo>
                <a:cubicBezTo>
                  <a:pt x="282" y="119"/>
                  <a:pt x="282" y="119"/>
                  <a:pt x="282" y="119"/>
                </a:cubicBezTo>
                <a:cubicBezTo>
                  <a:pt x="277" y="122"/>
                  <a:pt x="277" y="122"/>
                  <a:pt x="277" y="122"/>
                </a:cubicBezTo>
                <a:cubicBezTo>
                  <a:pt x="270" y="130"/>
                  <a:pt x="265" y="136"/>
                  <a:pt x="263" y="136"/>
                </a:cubicBezTo>
                <a:cubicBezTo>
                  <a:pt x="259" y="136"/>
                  <a:pt x="254" y="131"/>
                  <a:pt x="246" y="125"/>
                </a:cubicBezTo>
                <a:cubicBezTo>
                  <a:pt x="230" y="118"/>
                  <a:pt x="230" y="118"/>
                  <a:pt x="230" y="118"/>
                </a:cubicBezTo>
                <a:cubicBezTo>
                  <a:pt x="228" y="117"/>
                  <a:pt x="228" y="117"/>
                  <a:pt x="228" y="117"/>
                </a:cubicBezTo>
                <a:cubicBezTo>
                  <a:pt x="227" y="116"/>
                  <a:pt x="227" y="116"/>
                  <a:pt x="227" y="116"/>
                </a:cubicBezTo>
                <a:cubicBezTo>
                  <a:pt x="227" y="115"/>
                  <a:pt x="227" y="115"/>
                  <a:pt x="227" y="115"/>
                </a:cubicBezTo>
                <a:cubicBezTo>
                  <a:pt x="226" y="112"/>
                  <a:pt x="226" y="112"/>
                  <a:pt x="226" y="112"/>
                </a:cubicBezTo>
                <a:cubicBezTo>
                  <a:pt x="225" y="91"/>
                  <a:pt x="225" y="91"/>
                  <a:pt x="225" y="91"/>
                </a:cubicBezTo>
                <a:cubicBezTo>
                  <a:pt x="225" y="91"/>
                  <a:pt x="225" y="91"/>
                  <a:pt x="225" y="91"/>
                </a:cubicBezTo>
                <a:cubicBezTo>
                  <a:pt x="221" y="76"/>
                  <a:pt x="221" y="76"/>
                  <a:pt x="221" y="76"/>
                </a:cubicBezTo>
                <a:cubicBezTo>
                  <a:pt x="213" y="54"/>
                  <a:pt x="213" y="54"/>
                  <a:pt x="213" y="54"/>
                </a:cubicBezTo>
                <a:cubicBezTo>
                  <a:pt x="204" y="54"/>
                  <a:pt x="204" y="54"/>
                  <a:pt x="204" y="54"/>
                </a:cubicBezTo>
                <a:cubicBezTo>
                  <a:pt x="206" y="63"/>
                  <a:pt x="204" y="70"/>
                  <a:pt x="202" y="76"/>
                </a:cubicBezTo>
                <a:cubicBezTo>
                  <a:pt x="200" y="82"/>
                  <a:pt x="196" y="86"/>
                  <a:pt x="190" y="91"/>
                </a:cubicBezTo>
                <a:cubicBezTo>
                  <a:pt x="188" y="99"/>
                  <a:pt x="184" y="104"/>
                  <a:pt x="180" y="108"/>
                </a:cubicBezTo>
                <a:cubicBezTo>
                  <a:pt x="174" y="115"/>
                  <a:pt x="169" y="115"/>
                  <a:pt x="162" y="110"/>
                </a:cubicBezTo>
                <a:cubicBezTo>
                  <a:pt x="159" y="109"/>
                  <a:pt x="159" y="109"/>
                  <a:pt x="159" y="109"/>
                </a:cubicBezTo>
                <a:cubicBezTo>
                  <a:pt x="153" y="107"/>
                  <a:pt x="152" y="100"/>
                  <a:pt x="153" y="86"/>
                </a:cubicBezTo>
                <a:cubicBezTo>
                  <a:pt x="153" y="81"/>
                  <a:pt x="153" y="81"/>
                  <a:pt x="153" y="81"/>
                </a:cubicBezTo>
                <a:cubicBezTo>
                  <a:pt x="139" y="72"/>
                  <a:pt x="139" y="72"/>
                  <a:pt x="139" y="72"/>
                </a:cubicBezTo>
                <a:cubicBezTo>
                  <a:pt x="134" y="70"/>
                  <a:pt x="131" y="64"/>
                  <a:pt x="130" y="54"/>
                </a:cubicBezTo>
                <a:cubicBezTo>
                  <a:pt x="135" y="7"/>
                  <a:pt x="135" y="7"/>
                  <a:pt x="135" y="7"/>
                </a:cubicBezTo>
                <a:cubicBezTo>
                  <a:pt x="133" y="0"/>
                  <a:pt x="133" y="0"/>
                  <a:pt x="133" y="0"/>
                </a:cubicBezTo>
                <a:cubicBezTo>
                  <a:pt x="116" y="19"/>
                  <a:pt x="116" y="19"/>
                  <a:pt x="116" y="19"/>
                </a:cubicBezTo>
                <a:cubicBezTo>
                  <a:pt x="104" y="27"/>
                  <a:pt x="104" y="27"/>
                  <a:pt x="104" y="27"/>
                </a:cubicBezTo>
                <a:cubicBezTo>
                  <a:pt x="101" y="34"/>
                  <a:pt x="101" y="34"/>
                  <a:pt x="101" y="34"/>
                </a:cubicBezTo>
                <a:cubicBezTo>
                  <a:pt x="105" y="44"/>
                  <a:pt x="107" y="51"/>
                  <a:pt x="107" y="57"/>
                </a:cubicBezTo>
                <a:cubicBezTo>
                  <a:pt x="107" y="67"/>
                  <a:pt x="102" y="76"/>
                  <a:pt x="93" y="79"/>
                </a:cubicBezTo>
                <a:cubicBezTo>
                  <a:pt x="74" y="86"/>
                  <a:pt x="74" y="86"/>
                  <a:pt x="74" y="86"/>
                </a:cubicBezTo>
                <a:cubicBezTo>
                  <a:pt x="68" y="89"/>
                  <a:pt x="68" y="89"/>
                  <a:pt x="68" y="89"/>
                </a:cubicBezTo>
                <a:cubicBezTo>
                  <a:pt x="67" y="97"/>
                  <a:pt x="67" y="97"/>
                  <a:pt x="67" y="97"/>
                </a:cubicBezTo>
                <a:cubicBezTo>
                  <a:pt x="67" y="126"/>
                  <a:pt x="67" y="126"/>
                  <a:pt x="67" y="126"/>
                </a:cubicBezTo>
                <a:cubicBezTo>
                  <a:pt x="68" y="136"/>
                  <a:pt x="69" y="141"/>
                  <a:pt x="73" y="141"/>
                </a:cubicBezTo>
                <a:cubicBezTo>
                  <a:pt x="79" y="144"/>
                  <a:pt x="86" y="144"/>
                  <a:pt x="93" y="139"/>
                </a:cubicBezTo>
                <a:cubicBezTo>
                  <a:pt x="99" y="136"/>
                  <a:pt x="99" y="136"/>
                  <a:pt x="99" y="136"/>
                </a:cubicBezTo>
                <a:cubicBezTo>
                  <a:pt x="119" y="182"/>
                  <a:pt x="119" y="182"/>
                  <a:pt x="119" y="182"/>
                </a:cubicBezTo>
                <a:cubicBezTo>
                  <a:pt x="119" y="183"/>
                  <a:pt x="119" y="183"/>
                  <a:pt x="119" y="183"/>
                </a:cubicBezTo>
                <a:cubicBezTo>
                  <a:pt x="119" y="183"/>
                  <a:pt x="119" y="183"/>
                  <a:pt x="119" y="183"/>
                </a:cubicBezTo>
                <a:cubicBezTo>
                  <a:pt x="119" y="185"/>
                  <a:pt x="119" y="185"/>
                  <a:pt x="119" y="185"/>
                </a:cubicBezTo>
                <a:cubicBezTo>
                  <a:pt x="112" y="269"/>
                  <a:pt x="104" y="316"/>
                  <a:pt x="95" y="329"/>
                </a:cubicBezTo>
                <a:cubicBezTo>
                  <a:pt x="90" y="333"/>
                  <a:pt x="87" y="335"/>
                  <a:pt x="81" y="336"/>
                </a:cubicBezTo>
                <a:cubicBezTo>
                  <a:pt x="74" y="336"/>
                  <a:pt x="68" y="335"/>
                  <a:pt x="61" y="331"/>
                </a:cubicBezTo>
                <a:cubicBezTo>
                  <a:pt x="34" y="386"/>
                  <a:pt x="16" y="414"/>
                  <a:pt x="7" y="419"/>
                </a:cubicBezTo>
                <a:cubicBezTo>
                  <a:pt x="8" y="419"/>
                  <a:pt x="8" y="419"/>
                  <a:pt x="8" y="419"/>
                </a:cubicBezTo>
                <a:cubicBezTo>
                  <a:pt x="4" y="420"/>
                  <a:pt x="2" y="433"/>
                  <a:pt x="3" y="458"/>
                </a:cubicBezTo>
                <a:cubicBezTo>
                  <a:pt x="9" y="463"/>
                  <a:pt x="9" y="463"/>
                  <a:pt x="9" y="463"/>
                </a:cubicBezTo>
                <a:cubicBezTo>
                  <a:pt x="11" y="465"/>
                  <a:pt x="11" y="465"/>
                  <a:pt x="11" y="465"/>
                </a:cubicBezTo>
                <a:cubicBezTo>
                  <a:pt x="13" y="467"/>
                  <a:pt x="13" y="467"/>
                  <a:pt x="13" y="467"/>
                </a:cubicBezTo>
                <a:lnTo>
                  <a:pt x="4" y="479"/>
                </a:lnTo>
              </a:path>
            </a:pathLst>
          </a:custGeom>
          <a:noFill/>
          <a:ln w="9525" cap="flat" cmpd="sng">
            <a:solidFill>
              <a:schemeClr val="dk1">
                <a:alpha val="100000"/>
              </a:schemeClr>
            </a:solidFill>
            <a:prstDash val="solid"/>
            <a:miter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9205" name="任意多边形 1049204"/>
          <p:cNvSpPr/>
          <p:nvPr/>
        </p:nvSpPr>
        <p:spPr bwMode="auto">
          <a:xfrm>
            <a:off x="3579812" y="5010150"/>
            <a:ext cx="584200" cy="504825"/>
          </a:xfrm>
          <a:custGeom>
            <a:avLst/>
            <a:gdLst/>
            <a:ahLst/>
            <a:cxnLst/>
            <a:rect l="0" t="0" r="0" b="0"/>
            <a:pathLst>
              <a:path w="506" h="438">
                <a:moveTo>
                  <a:pt x="398" y="8"/>
                </a:moveTo>
                <a:cubicBezTo>
                  <a:pt x="390" y="5"/>
                  <a:pt x="390" y="5"/>
                  <a:pt x="390" y="5"/>
                </a:cubicBezTo>
                <a:cubicBezTo>
                  <a:pt x="382" y="10"/>
                  <a:pt x="382" y="10"/>
                  <a:pt x="382" y="10"/>
                </a:cubicBezTo>
                <a:cubicBezTo>
                  <a:pt x="377" y="20"/>
                  <a:pt x="377" y="20"/>
                  <a:pt x="377" y="20"/>
                </a:cubicBezTo>
                <a:cubicBezTo>
                  <a:pt x="372" y="29"/>
                  <a:pt x="368" y="35"/>
                  <a:pt x="361" y="35"/>
                </a:cubicBezTo>
                <a:cubicBezTo>
                  <a:pt x="357" y="35"/>
                  <a:pt x="351" y="32"/>
                  <a:pt x="348" y="28"/>
                </a:cubicBezTo>
                <a:cubicBezTo>
                  <a:pt x="347" y="27"/>
                  <a:pt x="347" y="27"/>
                  <a:pt x="347" y="27"/>
                </a:cubicBezTo>
                <a:cubicBezTo>
                  <a:pt x="346" y="26"/>
                  <a:pt x="346" y="26"/>
                  <a:pt x="346" y="26"/>
                </a:cubicBezTo>
                <a:cubicBezTo>
                  <a:pt x="346" y="26"/>
                  <a:pt x="346" y="26"/>
                  <a:pt x="346" y="26"/>
                </a:cubicBezTo>
                <a:cubicBezTo>
                  <a:pt x="343" y="16"/>
                  <a:pt x="343" y="16"/>
                  <a:pt x="343" y="16"/>
                </a:cubicBezTo>
                <a:cubicBezTo>
                  <a:pt x="343" y="15"/>
                  <a:pt x="343" y="15"/>
                  <a:pt x="343" y="15"/>
                </a:cubicBezTo>
                <a:cubicBezTo>
                  <a:pt x="342" y="1"/>
                  <a:pt x="342" y="1"/>
                  <a:pt x="342" y="1"/>
                </a:cubicBezTo>
                <a:cubicBezTo>
                  <a:pt x="335" y="0"/>
                  <a:pt x="335" y="0"/>
                  <a:pt x="335" y="0"/>
                </a:cubicBezTo>
                <a:cubicBezTo>
                  <a:pt x="334" y="1"/>
                  <a:pt x="334" y="1"/>
                  <a:pt x="334" y="1"/>
                </a:cubicBezTo>
                <a:cubicBezTo>
                  <a:pt x="331" y="12"/>
                  <a:pt x="331" y="12"/>
                  <a:pt x="331" y="12"/>
                </a:cubicBezTo>
                <a:cubicBezTo>
                  <a:pt x="331" y="26"/>
                  <a:pt x="331" y="26"/>
                  <a:pt x="331" y="26"/>
                </a:cubicBezTo>
                <a:cubicBezTo>
                  <a:pt x="330" y="27"/>
                  <a:pt x="330" y="27"/>
                  <a:pt x="330" y="27"/>
                </a:cubicBezTo>
                <a:cubicBezTo>
                  <a:pt x="329" y="28"/>
                  <a:pt x="329" y="28"/>
                  <a:pt x="329" y="28"/>
                </a:cubicBezTo>
                <a:cubicBezTo>
                  <a:pt x="316" y="45"/>
                  <a:pt x="316" y="45"/>
                  <a:pt x="316" y="45"/>
                </a:cubicBezTo>
                <a:cubicBezTo>
                  <a:pt x="314" y="47"/>
                  <a:pt x="314" y="47"/>
                  <a:pt x="314" y="47"/>
                </a:cubicBezTo>
                <a:cubicBezTo>
                  <a:pt x="312" y="47"/>
                  <a:pt x="312" y="47"/>
                  <a:pt x="312" y="47"/>
                </a:cubicBezTo>
                <a:cubicBezTo>
                  <a:pt x="287" y="45"/>
                  <a:pt x="287" y="45"/>
                  <a:pt x="287" y="45"/>
                </a:cubicBezTo>
                <a:cubicBezTo>
                  <a:pt x="285" y="45"/>
                  <a:pt x="285" y="45"/>
                  <a:pt x="285" y="45"/>
                </a:cubicBezTo>
                <a:cubicBezTo>
                  <a:pt x="285" y="46"/>
                  <a:pt x="285" y="46"/>
                  <a:pt x="285" y="46"/>
                </a:cubicBezTo>
                <a:cubicBezTo>
                  <a:pt x="285" y="46"/>
                  <a:pt x="285" y="46"/>
                  <a:pt x="285" y="46"/>
                </a:cubicBezTo>
                <a:cubicBezTo>
                  <a:pt x="285" y="47"/>
                  <a:pt x="285" y="47"/>
                  <a:pt x="285" y="47"/>
                </a:cubicBezTo>
                <a:cubicBezTo>
                  <a:pt x="276" y="59"/>
                  <a:pt x="276" y="59"/>
                  <a:pt x="276" y="59"/>
                </a:cubicBezTo>
                <a:cubicBezTo>
                  <a:pt x="280" y="66"/>
                  <a:pt x="280" y="66"/>
                  <a:pt x="280" y="66"/>
                </a:cubicBezTo>
                <a:cubicBezTo>
                  <a:pt x="281" y="66"/>
                  <a:pt x="281" y="66"/>
                  <a:pt x="281" y="66"/>
                </a:cubicBezTo>
                <a:cubicBezTo>
                  <a:pt x="273" y="78"/>
                  <a:pt x="273" y="78"/>
                  <a:pt x="273" y="78"/>
                </a:cubicBezTo>
                <a:cubicBezTo>
                  <a:pt x="250" y="78"/>
                  <a:pt x="250" y="78"/>
                  <a:pt x="250" y="78"/>
                </a:cubicBezTo>
                <a:cubicBezTo>
                  <a:pt x="250" y="74"/>
                  <a:pt x="250" y="74"/>
                  <a:pt x="250" y="74"/>
                </a:cubicBezTo>
                <a:cubicBezTo>
                  <a:pt x="248" y="72"/>
                  <a:pt x="248" y="72"/>
                  <a:pt x="248" y="72"/>
                </a:cubicBezTo>
                <a:cubicBezTo>
                  <a:pt x="245" y="70"/>
                  <a:pt x="245" y="70"/>
                  <a:pt x="245" y="70"/>
                </a:cubicBezTo>
                <a:cubicBezTo>
                  <a:pt x="241" y="77"/>
                  <a:pt x="241" y="77"/>
                  <a:pt x="241" y="77"/>
                </a:cubicBezTo>
                <a:cubicBezTo>
                  <a:pt x="239" y="80"/>
                  <a:pt x="239" y="80"/>
                  <a:pt x="239" y="80"/>
                </a:cubicBezTo>
                <a:cubicBezTo>
                  <a:pt x="224" y="80"/>
                  <a:pt x="224" y="80"/>
                  <a:pt x="224" y="80"/>
                </a:cubicBezTo>
                <a:cubicBezTo>
                  <a:pt x="223" y="79"/>
                  <a:pt x="223" y="79"/>
                  <a:pt x="223" y="79"/>
                </a:cubicBezTo>
                <a:cubicBezTo>
                  <a:pt x="213" y="72"/>
                  <a:pt x="213" y="72"/>
                  <a:pt x="213" y="72"/>
                </a:cubicBezTo>
                <a:cubicBezTo>
                  <a:pt x="212" y="70"/>
                  <a:pt x="212" y="70"/>
                  <a:pt x="212" y="70"/>
                </a:cubicBezTo>
                <a:cubicBezTo>
                  <a:pt x="212" y="69"/>
                  <a:pt x="212" y="69"/>
                  <a:pt x="212" y="69"/>
                </a:cubicBezTo>
                <a:cubicBezTo>
                  <a:pt x="211" y="69"/>
                  <a:pt x="211" y="69"/>
                  <a:pt x="211" y="69"/>
                </a:cubicBezTo>
                <a:cubicBezTo>
                  <a:pt x="211" y="66"/>
                  <a:pt x="211" y="66"/>
                  <a:pt x="211" y="66"/>
                </a:cubicBezTo>
                <a:cubicBezTo>
                  <a:pt x="194" y="63"/>
                  <a:pt x="194" y="63"/>
                  <a:pt x="194" y="63"/>
                </a:cubicBezTo>
                <a:cubicBezTo>
                  <a:pt x="181" y="69"/>
                  <a:pt x="181" y="69"/>
                  <a:pt x="181" y="69"/>
                </a:cubicBezTo>
                <a:cubicBezTo>
                  <a:pt x="174" y="74"/>
                  <a:pt x="174" y="74"/>
                  <a:pt x="174" y="74"/>
                </a:cubicBezTo>
                <a:cubicBezTo>
                  <a:pt x="195" y="98"/>
                  <a:pt x="195" y="98"/>
                  <a:pt x="195" y="98"/>
                </a:cubicBezTo>
                <a:cubicBezTo>
                  <a:pt x="223" y="107"/>
                  <a:pt x="223" y="107"/>
                  <a:pt x="223" y="107"/>
                </a:cubicBezTo>
                <a:cubicBezTo>
                  <a:pt x="224" y="108"/>
                  <a:pt x="224" y="108"/>
                  <a:pt x="224" y="108"/>
                </a:cubicBezTo>
                <a:cubicBezTo>
                  <a:pt x="224" y="108"/>
                  <a:pt x="224" y="108"/>
                  <a:pt x="224" y="108"/>
                </a:cubicBezTo>
                <a:cubicBezTo>
                  <a:pt x="225" y="109"/>
                  <a:pt x="225" y="109"/>
                  <a:pt x="225" y="109"/>
                </a:cubicBezTo>
                <a:cubicBezTo>
                  <a:pt x="238" y="121"/>
                  <a:pt x="238" y="121"/>
                  <a:pt x="238" y="121"/>
                </a:cubicBezTo>
                <a:cubicBezTo>
                  <a:pt x="233" y="142"/>
                  <a:pt x="233" y="142"/>
                  <a:pt x="233" y="142"/>
                </a:cubicBezTo>
                <a:cubicBezTo>
                  <a:pt x="233" y="142"/>
                  <a:pt x="233" y="142"/>
                  <a:pt x="233" y="142"/>
                </a:cubicBezTo>
                <a:cubicBezTo>
                  <a:pt x="233" y="146"/>
                  <a:pt x="233" y="146"/>
                  <a:pt x="233" y="146"/>
                </a:cubicBezTo>
                <a:cubicBezTo>
                  <a:pt x="232" y="146"/>
                  <a:pt x="232" y="146"/>
                  <a:pt x="232" y="146"/>
                </a:cubicBezTo>
                <a:cubicBezTo>
                  <a:pt x="214" y="160"/>
                  <a:pt x="214" y="160"/>
                  <a:pt x="214" y="160"/>
                </a:cubicBezTo>
                <a:cubicBezTo>
                  <a:pt x="214" y="161"/>
                  <a:pt x="214" y="161"/>
                  <a:pt x="214" y="161"/>
                </a:cubicBezTo>
                <a:cubicBezTo>
                  <a:pt x="213" y="161"/>
                  <a:pt x="213" y="161"/>
                  <a:pt x="213" y="161"/>
                </a:cubicBezTo>
                <a:cubicBezTo>
                  <a:pt x="184" y="170"/>
                  <a:pt x="184" y="170"/>
                  <a:pt x="184" y="170"/>
                </a:cubicBezTo>
                <a:cubicBezTo>
                  <a:pt x="182" y="170"/>
                  <a:pt x="182" y="170"/>
                  <a:pt x="182" y="170"/>
                </a:cubicBezTo>
                <a:cubicBezTo>
                  <a:pt x="166" y="172"/>
                  <a:pt x="166" y="172"/>
                  <a:pt x="166" y="172"/>
                </a:cubicBezTo>
                <a:cubicBezTo>
                  <a:pt x="166" y="172"/>
                  <a:pt x="166" y="172"/>
                  <a:pt x="166" y="172"/>
                </a:cubicBezTo>
                <a:cubicBezTo>
                  <a:pt x="165" y="172"/>
                  <a:pt x="165" y="172"/>
                  <a:pt x="165" y="172"/>
                </a:cubicBezTo>
                <a:cubicBezTo>
                  <a:pt x="165" y="172"/>
                  <a:pt x="165" y="172"/>
                  <a:pt x="165" y="172"/>
                </a:cubicBezTo>
                <a:cubicBezTo>
                  <a:pt x="163" y="172"/>
                  <a:pt x="163" y="172"/>
                  <a:pt x="163" y="172"/>
                </a:cubicBezTo>
                <a:cubicBezTo>
                  <a:pt x="152" y="168"/>
                  <a:pt x="152" y="168"/>
                  <a:pt x="152" y="168"/>
                </a:cubicBezTo>
                <a:cubicBezTo>
                  <a:pt x="146" y="167"/>
                  <a:pt x="146" y="167"/>
                  <a:pt x="146" y="167"/>
                </a:cubicBezTo>
                <a:cubicBezTo>
                  <a:pt x="139" y="177"/>
                  <a:pt x="139" y="177"/>
                  <a:pt x="139" y="177"/>
                </a:cubicBezTo>
                <a:cubicBezTo>
                  <a:pt x="138" y="177"/>
                  <a:pt x="138" y="177"/>
                  <a:pt x="138" y="177"/>
                </a:cubicBezTo>
                <a:cubicBezTo>
                  <a:pt x="138" y="178"/>
                  <a:pt x="138" y="178"/>
                  <a:pt x="138" y="178"/>
                </a:cubicBezTo>
                <a:cubicBezTo>
                  <a:pt x="124" y="188"/>
                  <a:pt x="124" y="188"/>
                  <a:pt x="124" y="188"/>
                </a:cubicBezTo>
                <a:cubicBezTo>
                  <a:pt x="123" y="188"/>
                  <a:pt x="123" y="188"/>
                  <a:pt x="123" y="188"/>
                </a:cubicBezTo>
                <a:cubicBezTo>
                  <a:pt x="123" y="188"/>
                  <a:pt x="123" y="188"/>
                  <a:pt x="123" y="188"/>
                </a:cubicBezTo>
                <a:cubicBezTo>
                  <a:pt x="104" y="196"/>
                  <a:pt x="104" y="196"/>
                  <a:pt x="104" y="196"/>
                </a:cubicBezTo>
                <a:cubicBezTo>
                  <a:pt x="103" y="196"/>
                  <a:pt x="103" y="196"/>
                  <a:pt x="103" y="196"/>
                </a:cubicBezTo>
                <a:cubicBezTo>
                  <a:pt x="81" y="189"/>
                  <a:pt x="81" y="189"/>
                  <a:pt x="81" y="189"/>
                </a:cubicBezTo>
                <a:cubicBezTo>
                  <a:pt x="33" y="191"/>
                  <a:pt x="33" y="191"/>
                  <a:pt x="33" y="191"/>
                </a:cubicBezTo>
                <a:cubicBezTo>
                  <a:pt x="22" y="194"/>
                  <a:pt x="22" y="194"/>
                  <a:pt x="22" y="194"/>
                </a:cubicBezTo>
                <a:cubicBezTo>
                  <a:pt x="21" y="195"/>
                  <a:pt x="21" y="195"/>
                  <a:pt x="21" y="195"/>
                </a:cubicBezTo>
                <a:cubicBezTo>
                  <a:pt x="11" y="195"/>
                  <a:pt x="11" y="195"/>
                  <a:pt x="11" y="195"/>
                </a:cubicBezTo>
                <a:cubicBezTo>
                  <a:pt x="0" y="211"/>
                  <a:pt x="0" y="211"/>
                  <a:pt x="0" y="211"/>
                </a:cubicBezTo>
                <a:cubicBezTo>
                  <a:pt x="2" y="229"/>
                  <a:pt x="2" y="229"/>
                  <a:pt x="2" y="229"/>
                </a:cubicBezTo>
                <a:cubicBezTo>
                  <a:pt x="13" y="253"/>
                  <a:pt x="13" y="253"/>
                  <a:pt x="13" y="253"/>
                </a:cubicBezTo>
                <a:cubicBezTo>
                  <a:pt x="24" y="260"/>
                  <a:pt x="24" y="260"/>
                  <a:pt x="24" y="260"/>
                </a:cubicBezTo>
                <a:cubicBezTo>
                  <a:pt x="25" y="260"/>
                  <a:pt x="25" y="260"/>
                  <a:pt x="25" y="260"/>
                </a:cubicBezTo>
                <a:cubicBezTo>
                  <a:pt x="25" y="261"/>
                  <a:pt x="25" y="261"/>
                  <a:pt x="25" y="261"/>
                </a:cubicBezTo>
                <a:cubicBezTo>
                  <a:pt x="29" y="264"/>
                  <a:pt x="29" y="264"/>
                  <a:pt x="29" y="264"/>
                </a:cubicBezTo>
                <a:cubicBezTo>
                  <a:pt x="37" y="253"/>
                  <a:pt x="37" y="253"/>
                  <a:pt x="37" y="253"/>
                </a:cubicBezTo>
                <a:cubicBezTo>
                  <a:pt x="38" y="252"/>
                  <a:pt x="38" y="252"/>
                  <a:pt x="38" y="252"/>
                </a:cubicBezTo>
                <a:cubicBezTo>
                  <a:pt x="39" y="251"/>
                  <a:pt x="39" y="251"/>
                  <a:pt x="39" y="251"/>
                </a:cubicBezTo>
                <a:cubicBezTo>
                  <a:pt x="40" y="251"/>
                  <a:pt x="40" y="251"/>
                  <a:pt x="40" y="251"/>
                </a:cubicBezTo>
                <a:cubicBezTo>
                  <a:pt x="56" y="249"/>
                  <a:pt x="56" y="249"/>
                  <a:pt x="56" y="249"/>
                </a:cubicBezTo>
                <a:cubicBezTo>
                  <a:pt x="58" y="249"/>
                  <a:pt x="58" y="249"/>
                  <a:pt x="58" y="249"/>
                </a:cubicBezTo>
                <a:cubicBezTo>
                  <a:pt x="58" y="250"/>
                  <a:pt x="58" y="250"/>
                  <a:pt x="58" y="250"/>
                </a:cubicBezTo>
                <a:cubicBezTo>
                  <a:pt x="74" y="254"/>
                  <a:pt x="74" y="254"/>
                  <a:pt x="74" y="254"/>
                </a:cubicBezTo>
                <a:cubicBezTo>
                  <a:pt x="90" y="290"/>
                  <a:pt x="90" y="290"/>
                  <a:pt x="90" y="290"/>
                </a:cubicBezTo>
                <a:cubicBezTo>
                  <a:pt x="89" y="290"/>
                  <a:pt x="89" y="290"/>
                  <a:pt x="89" y="290"/>
                </a:cubicBezTo>
                <a:cubicBezTo>
                  <a:pt x="89" y="291"/>
                  <a:pt x="89" y="291"/>
                  <a:pt x="89" y="291"/>
                </a:cubicBezTo>
                <a:cubicBezTo>
                  <a:pt x="82" y="311"/>
                  <a:pt x="82" y="311"/>
                  <a:pt x="82" y="311"/>
                </a:cubicBezTo>
                <a:cubicBezTo>
                  <a:pt x="82" y="311"/>
                  <a:pt x="82" y="311"/>
                  <a:pt x="82" y="311"/>
                </a:cubicBezTo>
                <a:cubicBezTo>
                  <a:pt x="77" y="324"/>
                  <a:pt x="77" y="324"/>
                  <a:pt x="77" y="324"/>
                </a:cubicBezTo>
                <a:cubicBezTo>
                  <a:pt x="77" y="325"/>
                  <a:pt x="77" y="325"/>
                  <a:pt x="77" y="325"/>
                </a:cubicBezTo>
                <a:cubicBezTo>
                  <a:pt x="70" y="343"/>
                  <a:pt x="70" y="343"/>
                  <a:pt x="70" y="343"/>
                </a:cubicBezTo>
                <a:cubicBezTo>
                  <a:pt x="70" y="365"/>
                  <a:pt x="70" y="365"/>
                  <a:pt x="70" y="365"/>
                </a:cubicBezTo>
                <a:cubicBezTo>
                  <a:pt x="82" y="378"/>
                  <a:pt x="82" y="378"/>
                  <a:pt x="82" y="378"/>
                </a:cubicBezTo>
                <a:cubicBezTo>
                  <a:pt x="83" y="378"/>
                  <a:pt x="83" y="378"/>
                  <a:pt x="83" y="378"/>
                </a:cubicBezTo>
                <a:cubicBezTo>
                  <a:pt x="100" y="393"/>
                  <a:pt x="100" y="393"/>
                  <a:pt x="100" y="393"/>
                </a:cubicBezTo>
                <a:cubicBezTo>
                  <a:pt x="102" y="394"/>
                  <a:pt x="102" y="394"/>
                  <a:pt x="102" y="394"/>
                </a:cubicBezTo>
                <a:cubicBezTo>
                  <a:pt x="103" y="395"/>
                  <a:pt x="103" y="395"/>
                  <a:pt x="103" y="395"/>
                </a:cubicBezTo>
                <a:cubicBezTo>
                  <a:pt x="91" y="424"/>
                  <a:pt x="91" y="424"/>
                  <a:pt x="91" y="424"/>
                </a:cubicBezTo>
                <a:cubicBezTo>
                  <a:pt x="87" y="438"/>
                  <a:pt x="87" y="438"/>
                  <a:pt x="87" y="438"/>
                </a:cubicBezTo>
                <a:cubicBezTo>
                  <a:pt x="92" y="436"/>
                  <a:pt x="92" y="436"/>
                  <a:pt x="92" y="436"/>
                </a:cubicBezTo>
                <a:cubicBezTo>
                  <a:pt x="93" y="436"/>
                  <a:pt x="93" y="436"/>
                  <a:pt x="93" y="436"/>
                </a:cubicBezTo>
                <a:cubicBezTo>
                  <a:pt x="103" y="432"/>
                  <a:pt x="103" y="432"/>
                  <a:pt x="103" y="432"/>
                </a:cubicBezTo>
                <a:cubicBezTo>
                  <a:pt x="122" y="421"/>
                  <a:pt x="122" y="421"/>
                  <a:pt x="122" y="421"/>
                </a:cubicBezTo>
                <a:cubicBezTo>
                  <a:pt x="123" y="421"/>
                  <a:pt x="123" y="421"/>
                  <a:pt x="123" y="421"/>
                </a:cubicBezTo>
                <a:cubicBezTo>
                  <a:pt x="144" y="424"/>
                  <a:pt x="144" y="424"/>
                  <a:pt x="144" y="424"/>
                </a:cubicBezTo>
                <a:cubicBezTo>
                  <a:pt x="146" y="424"/>
                  <a:pt x="146" y="424"/>
                  <a:pt x="146" y="424"/>
                </a:cubicBezTo>
                <a:cubicBezTo>
                  <a:pt x="146" y="424"/>
                  <a:pt x="146" y="424"/>
                  <a:pt x="146" y="424"/>
                </a:cubicBezTo>
                <a:cubicBezTo>
                  <a:pt x="177" y="437"/>
                  <a:pt x="177" y="437"/>
                  <a:pt x="177" y="437"/>
                </a:cubicBezTo>
                <a:cubicBezTo>
                  <a:pt x="212" y="437"/>
                  <a:pt x="212" y="437"/>
                  <a:pt x="212" y="437"/>
                </a:cubicBezTo>
                <a:cubicBezTo>
                  <a:pt x="222" y="424"/>
                  <a:pt x="222" y="424"/>
                  <a:pt x="222" y="424"/>
                </a:cubicBezTo>
                <a:cubicBezTo>
                  <a:pt x="223" y="423"/>
                  <a:pt x="223" y="423"/>
                  <a:pt x="223" y="423"/>
                </a:cubicBezTo>
                <a:cubicBezTo>
                  <a:pt x="224" y="422"/>
                  <a:pt x="224" y="422"/>
                  <a:pt x="224" y="422"/>
                </a:cubicBezTo>
                <a:cubicBezTo>
                  <a:pt x="242" y="414"/>
                  <a:pt x="242" y="414"/>
                  <a:pt x="242" y="414"/>
                </a:cubicBezTo>
                <a:cubicBezTo>
                  <a:pt x="258" y="399"/>
                  <a:pt x="258" y="399"/>
                  <a:pt x="258" y="399"/>
                </a:cubicBezTo>
                <a:cubicBezTo>
                  <a:pt x="261" y="398"/>
                  <a:pt x="261" y="398"/>
                  <a:pt x="261" y="398"/>
                </a:cubicBezTo>
                <a:cubicBezTo>
                  <a:pt x="261" y="398"/>
                  <a:pt x="261" y="398"/>
                  <a:pt x="261" y="398"/>
                </a:cubicBezTo>
                <a:cubicBezTo>
                  <a:pt x="273" y="394"/>
                  <a:pt x="273" y="394"/>
                  <a:pt x="273" y="394"/>
                </a:cubicBezTo>
                <a:cubicBezTo>
                  <a:pt x="287" y="383"/>
                  <a:pt x="287" y="383"/>
                  <a:pt x="287" y="383"/>
                </a:cubicBezTo>
                <a:cubicBezTo>
                  <a:pt x="303" y="362"/>
                  <a:pt x="303" y="362"/>
                  <a:pt x="303" y="362"/>
                </a:cubicBezTo>
                <a:cubicBezTo>
                  <a:pt x="325" y="370"/>
                  <a:pt x="325" y="370"/>
                  <a:pt x="325" y="370"/>
                </a:cubicBezTo>
                <a:cubicBezTo>
                  <a:pt x="328" y="371"/>
                  <a:pt x="328" y="371"/>
                  <a:pt x="328" y="371"/>
                </a:cubicBezTo>
                <a:cubicBezTo>
                  <a:pt x="328" y="372"/>
                  <a:pt x="328" y="372"/>
                  <a:pt x="328" y="372"/>
                </a:cubicBezTo>
                <a:cubicBezTo>
                  <a:pt x="329" y="374"/>
                  <a:pt x="329" y="374"/>
                  <a:pt x="329" y="374"/>
                </a:cubicBezTo>
                <a:cubicBezTo>
                  <a:pt x="332" y="382"/>
                  <a:pt x="335" y="386"/>
                  <a:pt x="339" y="387"/>
                </a:cubicBezTo>
                <a:cubicBezTo>
                  <a:pt x="352" y="385"/>
                  <a:pt x="352" y="385"/>
                  <a:pt x="352" y="385"/>
                </a:cubicBezTo>
                <a:cubicBezTo>
                  <a:pt x="356" y="385"/>
                  <a:pt x="356" y="385"/>
                  <a:pt x="356" y="385"/>
                </a:cubicBezTo>
                <a:cubicBezTo>
                  <a:pt x="363" y="387"/>
                  <a:pt x="363" y="387"/>
                  <a:pt x="363" y="387"/>
                </a:cubicBezTo>
                <a:cubicBezTo>
                  <a:pt x="364" y="387"/>
                  <a:pt x="364" y="387"/>
                  <a:pt x="364" y="387"/>
                </a:cubicBezTo>
                <a:cubicBezTo>
                  <a:pt x="364" y="388"/>
                  <a:pt x="364" y="388"/>
                  <a:pt x="364" y="388"/>
                </a:cubicBezTo>
                <a:cubicBezTo>
                  <a:pt x="382" y="395"/>
                  <a:pt x="382" y="395"/>
                  <a:pt x="382" y="395"/>
                </a:cubicBezTo>
                <a:cubicBezTo>
                  <a:pt x="387" y="395"/>
                  <a:pt x="387" y="395"/>
                  <a:pt x="387" y="395"/>
                </a:cubicBezTo>
                <a:cubicBezTo>
                  <a:pt x="388" y="390"/>
                  <a:pt x="388" y="390"/>
                  <a:pt x="388" y="390"/>
                </a:cubicBezTo>
                <a:cubicBezTo>
                  <a:pt x="390" y="384"/>
                  <a:pt x="390" y="384"/>
                  <a:pt x="390" y="384"/>
                </a:cubicBezTo>
                <a:cubicBezTo>
                  <a:pt x="390" y="383"/>
                  <a:pt x="390" y="383"/>
                  <a:pt x="390" y="383"/>
                </a:cubicBezTo>
                <a:cubicBezTo>
                  <a:pt x="391" y="382"/>
                  <a:pt x="391" y="382"/>
                  <a:pt x="391" y="382"/>
                </a:cubicBezTo>
                <a:cubicBezTo>
                  <a:pt x="392" y="381"/>
                  <a:pt x="392" y="381"/>
                  <a:pt x="392" y="381"/>
                </a:cubicBezTo>
                <a:cubicBezTo>
                  <a:pt x="392" y="380"/>
                  <a:pt x="392" y="380"/>
                  <a:pt x="392" y="380"/>
                </a:cubicBezTo>
                <a:cubicBezTo>
                  <a:pt x="399" y="376"/>
                  <a:pt x="399" y="376"/>
                  <a:pt x="399" y="376"/>
                </a:cubicBezTo>
                <a:cubicBezTo>
                  <a:pt x="400" y="375"/>
                  <a:pt x="400" y="375"/>
                  <a:pt x="400" y="375"/>
                </a:cubicBezTo>
                <a:cubicBezTo>
                  <a:pt x="411" y="365"/>
                  <a:pt x="411" y="365"/>
                  <a:pt x="411" y="365"/>
                </a:cubicBezTo>
                <a:cubicBezTo>
                  <a:pt x="413" y="365"/>
                  <a:pt x="413" y="365"/>
                  <a:pt x="413" y="365"/>
                </a:cubicBezTo>
                <a:cubicBezTo>
                  <a:pt x="414" y="364"/>
                  <a:pt x="414" y="364"/>
                  <a:pt x="414" y="364"/>
                </a:cubicBezTo>
                <a:cubicBezTo>
                  <a:pt x="416" y="364"/>
                  <a:pt x="416" y="364"/>
                  <a:pt x="416" y="364"/>
                </a:cubicBezTo>
                <a:cubicBezTo>
                  <a:pt x="426" y="365"/>
                  <a:pt x="426" y="365"/>
                  <a:pt x="426" y="365"/>
                </a:cubicBezTo>
                <a:cubicBezTo>
                  <a:pt x="426" y="359"/>
                  <a:pt x="429" y="352"/>
                  <a:pt x="436" y="346"/>
                </a:cubicBezTo>
                <a:cubicBezTo>
                  <a:pt x="443" y="341"/>
                  <a:pt x="448" y="338"/>
                  <a:pt x="452" y="339"/>
                </a:cubicBezTo>
                <a:cubicBezTo>
                  <a:pt x="458" y="335"/>
                  <a:pt x="458" y="335"/>
                  <a:pt x="458" y="335"/>
                </a:cubicBezTo>
                <a:cubicBezTo>
                  <a:pt x="459" y="335"/>
                  <a:pt x="459" y="335"/>
                  <a:pt x="459" y="335"/>
                </a:cubicBezTo>
                <a:cubicBezTo>
                  <a:pt x="459" y="333"/>
                  <a:pt x="459" y="333"/>
                  <a:pt x="459" y="333"/>
                </a:cubicBezTo>
                <a:cubicBezTo>
                  <a:pt x="464" y="328"/>
                  <a:pt x="464" y="328"/>
                  <a:pt x="464" y="328"/>
                </a:cubicBezTo>
                <a:cubicBezTo>
                  <a:pt x="464" y="327"/>
                  <a:pt x="464" y="327"/>
                  <a:pt x="464" y="327"/>
                </a:cubicBezTo>
                <a:cubicBezTo>
                  <a:pt x="465" y="327"/>
                  <a:pt x="465" y="327"/>
                  <a:pt x="465" y="327"/>
                </a:cubicBezTo>
                <a:cubicBezTo>
                  <a:pt x="466" y="326"/>
                  <a:pt x="466" y="326"/>
                  <a:pt x="466" y="326"/>
                </a:cubicBezTo>
                <a:cubicBezTo>
                  <a:pt x="467" y="326"/>
                  <a:pt x="467" y="326"/>
                  <a:pt x="467" y="326"/>
                </a:cubicBezTo>
                <a:cubicBezTo>
                  <a:pt x="484" y="322"/>
                  <a:pt x="484" y="322"/>
                  <a:pt x="484" y="322"/>
                </a:cubicBezTo>
                <a:cubicBezTo>
                  <a:pt x="494" y="322"/>
                  <a:pt x="494" y="322"/>
                  <a:pt x="494" y="322"/>
                </a:cubicBezTo>
                <a:cubicBezTo>
                  <a:pt x="498" y="319"/>
                  <a:pt x="498" y="319"/>
                  <a:pt x="498" y="319"/>
                </a:cubicBezTo>
                <a:cubicBezTo>
                  <a:pt x="501" y="312"/>
                  <a:pt x="501" y="312"/>
                  <a:pt x="501" y="312"/>
                </a:cubicBezTo>
                <a:cubicBezTo>
                  <a:pt x="501" y="312"/>
                  <a:pt x="501" y="312"/>
                  <a:pt x="501" y="312"/>
                </a:cubicBezTo>
                <a:cubicBezTo>
                  <a:pt x="506" y="302"/>
                  <a:pt x="506" y="302"/>
                  <a:pt x="506" y="302"/>
                </a:cubicBezTo>
                <a:cubicBezTo>
                  <a:pt x="504" y="301"/>
                  <a:pt x="504" y="301"/>
                  <a:pt x="504" y="301"/>
                </a:cubicBezTo>
                <a:cubicBezTo>
                  <a:pt x="498" y="293"/>
                  <a:pt x="494" y="285"/>
                  <a:pt x="492" y="273"/>
                </a:cubicBezTo>
                <a:cubicBezTo>
                  <a:pt x="491" y="272"/>
                  <a:pt x="491" y="272"/>
                  <a:pt x="491" y="272"/>
                </a:cubicBezTo>
                <a:cubicBezTo>
                  <a:pt x="491" y="272"/>
                  <a:pt x="491" y="272"/>
                  <a:pt x="491" y="272"/>
                </a:cubicBezTo>
                <a:cubicBezTo>
                  <a:pt x="492" y="272"/>
                  <a:pt x="492" y="272"/>
                  <a:pt x="492" y="272"/>
                </a:cubicBezTo>
                <a:cubicBezTo>
                  <a:pt x="492" y="271"/>
                  <a:pt x="492" y="271"/>
                  <a:pt x="492" y="271"/>
                </a:cubicBezTo>
                <a:cubicBezTo>
                  <a:pt x="496" y="248"/>
                  <a:pt x="496" y="248"/>
                  <a:pt x="496" y="248"/>
                </a:cubicBezTo>
                <a:cubicBezTo>
                  <a:pt x="496" y="241"/>
                  <a:pt x="498" y="235"/>
                  <a:pt x="503" y="230"/>
                </a:cubicBezTo>
                <a:cubicBezTo>
                  <a:pt x="501" y="211"/>
                  <a:pt x="501" y="211"/>
                  <a:pt x="501" y="211"/>
                </a:cubicBezTo>
                <a:cubicBezTo>
                  <a:pt x="500" y="209"/>
                  <a:pt x="498" y="207"/>
                  <a:pt x="493" y="206"/>
                </a:cubicBezTo>
                <a:cubicBezTo>
                  <a:pt x="459" y="219"/>
                  <a:pt x="459" y="219"/>
                  <a:pt x="459" y="219"/>
                </a:cubicBezTo>
                <a:cubicBezTo>
                  <a:pt x="461" y="185"/>
                  <a:pt x="461" y="185"/>
                  <a:pt x="461" y="185"/>
                </a:cubicBezTo>
                <a:cubicBezTo>
                  <a:pt x="462" y="179"/>
                  <a:pt x="473" y="170"/>
                  <a:pt x="493" y="158"/>
                </a:cubicBezTo>
                <a:cubicBezTo>
                  <a:pt x="483" y="121"/>
                  <a:pt x="483" y="121"/>
                  <a:pt x="483" y="121"/>
                </a:cubicBezTo>
                <a:cubicBezTo>
                  <a:pt x="481" y="109"/>
                  <a:pt x="484" y="99"/>
                  <a:pt x="493" y="91"/>
                </a:cubicBezTo>
                <a:cubicBezTo>
                  <a:pt x="491" y="84"/>
                  <a:pt x="491" y="84"/>
                  <a:pt x="491" y="84"/>
                </a:cubicBezTo>
                <a:cubicBezTo>
                  <a:pt x="480" y="84"/>
                  <a:pt x="480" y="84"/>
                  <a:pt x="480" y="84"/>
                </a:cubicBezTo>
                <a:cubicBezTo>
                  <a:pt x="477" y="85"/>
                  <a:pt x="477" y="85"/>
                  <a:pt x="477" y="85"/>
                </a:cubicBezTo>
                <a:cubicBezTo>
                  <a:pt x="472" y="100"/>
                  <a:pt x="472" y="100"/>
                  <a:pt x="472" y="100"/>
                </a:cubicBezTo>
                <a:cubicBezTo>
                  <a:pt x="467" y="105"/>
                  <a:pt x="463" y="109"/>
                  <a:pt x="459" y="109"/>
                </a:cubicBezTo>
                <a:cubicBezTo>
                  <a:pt x="457" y="109"/>
                  <a:pt x="457" y="109"/>
                  <a:pt x="457" y="109"/>
                </a:cubicBezTo>
                <a:cubicBezTo>
                  <a:pt x="446" y="101"/>
                  <a:pt x="446" y="101"/>
                  <a:pt x="446" y="101"/>
                </a:cubicBezTo>
                <a:cubicBezTo>
                  <a:pt x="445" y="101"/>
                  <a:pt x="445" y="101"/>
                  <a:pt x="445" y="101"/>
                </a:cubicBezTo>
                <a:cubicBezTo>
                  <a:pt x="444" y="101"/>
                  <a:pt x="444" y="101"/>
                  <a:pt x="444" y="101"/>
                </a:cubicBezTo>
                <a:cubicBezTo>
                  <a:pt x="444" y="100"/>
                  <a:pt x="444" y="100"/>
                  <a:pt x="444" y="100"/>
                </a:cubicBezTo>
                <a:cubicBezTo>
                  <a:pt x="444" y="98"/>
                  <a:pt x="444" y="98"/>
                  <a:pt x="444" y="98"/>
                </a:cubicBezTo>
                <a:cubicBezTo>
                  <a:pt x="441" y="91"/>
                  <a:pt x="441" y="91"/>
                  <a:pt x="441" y="91"/>
                </a:cubicBezTo>
                <a:cubicBezTo>
                  <a:pt x="440" y="80"/>
                  <a:pt x="440" y="80"/>
                  <a:pt x="440" y="80"/>
                </a:cubicBezTo>
                <a:cubicBezTo>
                  <a:pt x="440" y="79"/>
                  <a:pt x="440" y="79"/>
                  <a:pt x="440" y="79"/>
                </a:cubicBezTo>
                <a:cubicBezTo>
                  <a:pt x="439" y="81"/>
                  <a:pt x="439" y="81"/>
                  <a:pt x="439" y="81"/>
                </a:cubicBezTo>
                <a:cubicBezTo>
                  <a:pt x="438" y="84"/>
                  <a:pt x="438" y="84"/>
                  <a:pt x="438" y="84"/>
                </a:cubicBezTo>
                <a:cubicBezTo>
                  <a:pt x="419" y="84"/>
                  <a:pt x="419" y="84"/>
                  <a:pt x="419" y="84"/>
                </a:cubicBezTo>
                <a:cubicBezTo>
                  <a:pt x="417" y="80"/>
                  <a:pt x="417" y="80"/>
                  <a:pt x="417" y="80"/>
                </a:cubicBezTo>
                <a:cubicBezTo>
                  <a:pt x="414" y="69"/>
                  <a:pt x="414" y="69"/>
                  <a:pt x="414" y="69"/>
                </a:cubicBezTo>
                <a:cubicBezTo>
                  <a:pt x="414" y="53"/>
                  <a:pt x="414" y="53"/>
                  <a:pt x="414" y="53"/>
                </a:cubicBezTo>
                <a:cubicBezTo>
                  <a:pt x="402" y="33"/>
                  <a:pt x="402" y="33"/>
                  <a:pt x="402" y="33"/>
                </a:cubicBezTo>
                <a:cubicBezTo>
                  <a:pt x="402" y="16"/>
                  <a:pt x="402" y="16"/>
                  <a:pt x="402" y="16"/>
                </a:cubicBezTo>
                <a:lnTo>
                  <a:pt x="398" y="8"/>
                </a:lnTo>
              </a:path>
            </a:pathLst>
          </a:custGeom>
          <a:noFill/>
          <a:ln w="9525" cap="flat" cmpd="sng">
            <a:solidFill>
              <a:schemeClr val="dk1">
                <a:alpha val="100000"/>
              </a:schemeClr>
            </a:solidFill>
            <a:prstDash val="solid"/>
            <a:miter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9206" name="任意多边形 1049205"/>
          <p:cNvSpPr/>
          <p:nvPr/>
        </p:nvSpPr>
        <p:spPr bwMode="auto">
          <a:xfrm>
            <a:off x="3675062" y="5319712"/>
            <a:ext cx="765175" cy="582612"/>
          </a:xfrm>
          <a:custGeom>
            <a:avLst/>
            <a:gdLst/>
            <a:ahLst/>
            <a:cxnLst/>
            <a:rect l="0" t="0" r="0" b="0"/>
            <a:pathLst>
              <a:path w="662" h="506">
                <a:moveTo>
                  <a:pt x="530" y="13"/>
                </a:moveTo>
                <a:cubicBezTo>
                  <a:pt x="531" y="14"/>
                  <a:pt x="531" y="14"/>
                  <a:pt x="531" y="14"/>
                </a:cubicBezTo>
                <a:cubicBezTo>
                  <a:pt x="533" y="16"/>
                  <a:pt x="533" y="16"/>
                  <a:pt x="533" y="16"/>
                </a:cubicBezTo>
                <a:cubicBezTo>
                  <a:pt x="519" y="37"/>
                  <a:pt x="519" y="37"/>
                  <a:pt x="519" y="37"/>
                </a:cubicBezTo>
                <a:cubicBezTo>
                  <a:pt x="514" y="43"/>
                  <a:pt x="507" y="48"/>
                  <a:pt x="498" y="48"/>
                </a:cubicBezTo>
                <a:cubicBezTo>
                  <a:pt x="496" y="48"/>
                  <a:pt x="496" y="48"/>
                  <a:pt x="496" y="48"/>
                </a:cubicBezTo>
                <a:cubicBezTo>
                  <a:pt x="486" y="41"/>
                  <a:pt x="486" y="41"/>
                  <a:pt x="486" y="41"/>
                </a:cubicBezTo>
                <a:cubicBezTo>
                  <a:pt x="475" y="42"/>
                  <a:pt x="475" y="42"/>
                  <a:pt x="475" y="42"/>
                </a:cubicBezTo>
                <a:cubicBezTo>
                  <a:pt x="454" y="58"/>
                  <a:pt x="454" y="58"/>
                  <a:pt x="454" y="58"/>
                </a:cubicBezTo>
                <a:cubicBezTo>
                  <a:pt x="449" y="60"/>
                  <a:pt x="442" y="55"/>
                  <a:pt x="433" y="42"/>
                </a:cubicBezTo>
                <a:cubicBezTo>
                  <a:pt x="427" y="56"/>
                  <a:pt x="427" y="56"/>
                  <a:pt x="427" y="56"/>
                </a:cubicBezTo>
                <a:cubicBezTo>
                  <a:pt x="426" y="56"/>
                  <a:pt x="426" y="56"/>
                  <a:pt x="426" y="56"/>
                </a:cubicBezTo>
                <a:cubicBezTo>
                  <a:pt x="426" y="56"/>
                  <a:pt x="426" y="56"/>
                  <a:pt x="426" y="56"/>
                </a:cubicBezTo>
                <a:cubicBezTo>
                  <a:pt x="424" y="57"/>
                  <a:pt x="424" y="57"/>
                  <a:pt x="424" y="57"/>
                </a:cubicBezTo>
                <a:cubicBezTo>
                  <a:pt x="424" y="57"/>
                  <a:pt x="424" y="57"/>
                  <a:pt x="424" y="57"/>
                </a:cubicBezTo>
                <a:cubicBezTo>
                  <a:pt x="417" y="64"/>
                  <a:pt x="417" y="64"/>
                  <a:pt x="417" y="64"/>
                </a:cubicBezTo>
                <a:cubicBezTo>
                  <a:pt x="403" y="64"/>
                  <a:pt x="403" y="64"/>
                  <a:pt x="403" y="64"/>
                </a:cubicBezTo>
                <a:cubicBezTo>
                  <a:pt x="390" y="69"/>
                  <a:pt x="390" y="69"/>
                  <a:pt x="390" y="69"/>
                </a:cubicBezTo>
                <a:cubicBezTo>
                  <a:pt x="373" y="81"/>
                  <a:pt x="373" y="81"/>
                  <a:pt x="373" y="81"/>
                </a:cubicBezTo>
                <a:cubicBezTo>
                  <a:pt x="367" y="81"/>
                  <a:pt x="367" y="81"/>
                  <a:pt x="367" y="81"/>
                </a:cubicBezTo>
                <a:cubicBezTo>
                  <a:pt x="361" y="86"/>
                  <a:pt x="361" y="86"/>
                  <a:pt x="361" y="86"/>
                </a:cubicBezTo>
                <a:cubicBezTo>
                  <a:pt x="356" y="91"/>
                  <a:pt x="354" y="95"/>
                  <a:pt x="357" y="99"/>
                </a:cubicBezTo>
                <a:cubicBezTo>
                  <a:pt x="364" y="110"/>
                  <a:pt x="364" y="110"/>
                  <a:pt x="364" y="110"/>
                </a:cubicBezTo>
                <a:cubicBezTo>
                  <a:pt x="335" y="107"/>
                  <a:pt x="335" y="107"/>
                  <a:pt x="335" y="107"/>
                </a:cubicBezTo>
                <a:cubicBezTo>
                  <a:pt x="319" y="119"/>
                  <a:pt x="319" y="119"/>
                  <a:pt x="319" y="119"/>
                </a:cubicBezTo>
                <a:cubicBezTo>
                  <a:pt x="317" y="125"/>
                  <a:pt x="317" y="125"/>
                  <a:pt x="317" y="125"/>
                </a:cubicBezTo>
                <a:cubicBezTo>
                  <a:pt x="317" y="126"/>
                  <a:pt x="317" y="126"/>
                  <a:pt x="317" y="126"/>
                </a:cubicBezTo>
                <a:cubicBezTo>
                  <a:pt x="314" y="134"/>
                  <a:pt x="314" y="134"/>
                  <a:pt x="314" y="134"/>
                </a:cubicBezTo>
                <a:cubicBezTo>
                  <a:pt x="313" y="135"/>
                  <a:pt x="313" y="135"/>
                  <a:pt x="313" y="135"/>
                </a:cubicBezTo>
                <a:cubicBezTo>
                  <a:pt x="312" y="136"/>
                  <a:pt x="312" y="136"/>
                  <a:pt x="312" y="136"/>
                </a:cubicBezTo>
                <a:cubicBezTo>
                  <a:pt x="297" y="136"/>
                  <a:pt x="297" y="136"/>
                  <a:pt x="297" y="136"/>
                </a:cubicBezTo>
                <a:cubicBezTo>
                  <a:pt x="278" y="129"/>
                  <a:pt x="278" y="129"/>
                  <a:pt x="278" y="129"/>
                </a:cubicBezTo>
                <a:cubicBezTo>
                  <a:pt x="271" y="128"/>
                  <a:pt x="271" y="128"/>
                  <a:pt x="271" y="128"/>
                </a:cubicBezTo>
                <a:cubicBezTo>
                  <a:pt x="257" y="130"/>
                  <a:pt x="257" y="130"/>
                  <a:pt x="257" y="130"/>
                </a:cubicBezTo>
                <a:cubicBezTo>
                  <a:pt x="250" y="130"/>
                  <a:pt x="243" y="122"/>
                  <a:pt x="237" y="111"/>
                </a:cubicBezTo>
                <a:cubicBezTo>
                  <a:pt x="224" y="106"/>
                  <a:pt x="224" y="106"/>
                  <a:pt x="224" y="106"/>
                </a:cubicBezTo>
                <a:cubicBezTo>
                  <a:pt x="213" y="121"/>
                  <a:pt x="213" y="121"/>
                  <a:pt x="213" y="121"/>
                </a:cubicBezTo>
                <a:cubicBezTo>
                  <a:pt x="213" y="121"/>
                  <a:pt x="213" y="121"/>
                  <a:pt x="213" y="121"/>
                </a:cubicBezTo>
                <a:cubicBezTo>
                  <a:pt x="212" y="121"/>
                  <a:pt x="212" y="121"/>
                  <a:pt x="212" y="121"/>
                </a:cubicBezTo>
                <a:cubicBezTo>
                  <a:pt x="198" y="134"/>
                  <a:pt x="198" y="134"/>
                  <a:pt x="198" y="134"/>
                </a:cubicBezTo>
                <a:cubicBezTo>
                  <a:pt x="196" y="134"/>
                  <a:pt x="196" y="134"/>
                  <a:pt x="196" y="134"/>
                </a:cubicBezTo>
                <a:cubicBezTo>
                  <a:pt x="196" y="135"/>
                  <a:pt x="196" y="135"/>
                  <a:pt x="196" y="135"/>
                </a:cubicBezTo>
                <a:cubicBezTo>
                  <a:pt x="194" y="135"/>
                  <a:pt x="194" y="135"/>
                  <a:pt x="194" y="135"/>
                </a:cubicBezTo>
                <a:cubicBezTo>
                  <a:pt x="183" y="138"/>
                  <a:pt x="183" y="138"/>
                  <a:pt x="183" y="138"/>
                </a:cubicBezTo>
                <a:cubicBezTo>
                  <a:pt x="166" y="153"/>
                  <a:pt x="166" y="153"/>
                  <a:pt x="166" y="153"/>
                </a:cubicBezTo>
                <a:cubicBezTo>
                  <a:pt x="166" y="153"/>
                  <a:pt x="166" y="153"/>
                  <a:pt x="166" y="153"/>
                </a:cubicBezTo>
                <a:cubicBezTo>
                  <a:pt x="148" y="162"/>
                  <a:pt x="148" y="162"/>
                  <a:pt x="148" y="162"/>
                </a:cubicBezTo>
                <a:cubicBezTo>
                  <a:pt x="135" y="178"/>
                  <a:pt x="135" y="178"/>
                  <a:pt x="135" y="178"/>
                </a:cubicBezTo>
                <a:cubicBezTo>
                  <a:pt x="93" y="178"/>
                  <a:pt x="93" y="178"/>
                  <a:pt x="93" y="178"/>
                </a:cubicBezTo>
                <a:cubicBezTo>
                  <a:pt x="93" y="178"/>
                  <a:pt x="93" y="178"/>
                  <a:pt x="93" y="178"/>
                </a:cubicBezTo>
                <a:cubicBezTo>
                  <a:pt x="60" y="166"/>
                  <a:pt x="60" y="166"/>
                  <a:pt x="60" y="166"/>
                </a:cubicBezTo>
                <a:cubicBezTo>
                  <a:pt x="42" y="164"/>
                  <a:pt x="42" y="164"/>
                  <a:pt x="42" y="164"/>
                </a:cubicBezTo>
                <a:cubicBezTo>
                  <a:pt x="27" y="172"/>
                  <a:pt x="27" y="172"/>
                  <a:pt x="27" y="172"/>
                </a:cubicBezTo>
                <a:cubicBezTo>
                  <a:pt x="26" y="172"/>
                  <a:pt x="26" y="172"/>
                  <a:pt x="26" y="172"/>
                </a:cubicBezTo>
                <a:cubicBezTo>
                  <a:pt x="26" y="172"/>
                  <a:pt x="26" y="172"/>
                  <a:pt x="26" y="172"/>
                </a:cubicBezTo>
                <a:cubicBezTo>
                  <a:pt x="15" y="176"/>
                  <a:pt x="15" y="176"/>
                  <a:pt x="15" y="176"/>
                </a:cubicBezTo>
                <a:cubicBezTo>
                  <a:pt x="10" y="178"/>
                  <a:pt x="5" y="182"/>
                  <a:pt x="2" y="183"/>
                </a:cubicBezTo>
                <a:cubicBezTo>
                  <a:pt x="0" y="188"/>
                  <a:pt x="0" y="188"/>
                  <a:pt x="0" y="188"/>
                </a:cubicBezTo>
                <a:cubicBezTo>
                  <a:pt x="0" y="201"/>
                  <a:pt x="0" y="201"/>
                  <a:pt x="0" y="201"/>
                </a:cubicBezTo>
                <a:cubicBezTo>
                  <a:pt x="5" y="209"/>
                  <a:pt x="5" y="209"/>
                  <a:pt x="5" y="209"/>
                </a:cubicBezTo>
                <a:cubicBezTo>
                  <a:pt x="31" y="201"/>
                  <a:pt x="31" y="201"/>
                  <a:pt x="31" y="201"/>
                </a:cubicBezTo>
                <a:cubicBezTo>
                  <a:pt x="36" y="201"/>
                  <a:pt x="43" y="204"/>
                  <a:pt x="53" y="209"/>
                </a:cubicBezTo>
                <a:cubicBezTo>
                  <a:pt x="55" y="210"/>
                  <a:pt x="55" y="210"/>
                  <a:pt x="55" y="210"/>
                </a:cubicBezTo>
                <a:cubicBezTo>
                  <a:pt x="56" y="211"/>
                  <a:pt x="56" y="211"/>
                  <a:pt x="56" y="211"/>
                </a:cubicBezTo>
                <a:cubicBezTo>
                  <a:pt x="57" y="247"/>
                  <a:pt x="57" y="247"/>
                  <a:pt x="57" y="247"/>
                </a:cubicBezTo>
                <a:cubicBezTo>
                  <a:pt x="62" y="248"/>
                  <a:pt x="62" y="248"/>
                  <a:pt x="62" y="248"/>
                </a:cubicBezTo>
                <a:cubicBezTo>
                  <a:pt x="85" y="248"/>
                  <a:pt x="85" y="248"/>
                  <a:pt x="85" y="248"/>
                </a:cubicBezTo>
                <a:cubicBezTo>
                  <a:pt x="98" y="245"/>
                  <a:pt x="98" y="245"/>
                  <a:pt x="98" y="245"/>
                </a:cubicBezTo>
                <a:cubicBezTo>
                  <a:pt x="100" y="243"/>
                  <a:pt x="100" y="243"/>
                  <a:pt x="100" y="243"/>
                </a:cubicBezTo>
                <a:cubicBezTo>
                  <a:pt x="109" y="239"/>
                  <a:pt x="116" y="235"/>
                  <a:pt x="126" y="234"/>
                </a:cubicBezTo>
                <a:cubicBezTo>
                  <a:pt x="130" y="233"/>
                  <a:pt x="130" y="233"/>
                  <a:pt x="130" y="233"/>
                </a:cubicBezTo>
                <a:cubicBezTo>
                  <a:pt x="132" y="236"/>
                  <a:pt x="132" y="236"/>
                  <a:pt x="132" y="236"/>
                </a:cubicBezTo>
                <a:cubicBezTo>
                  <a:pt x="138" y="249"/>
                  <a:pt x="138" y="249"/>
                  <a:pt x="138" y="249"/>
                </a:cubicBezTo>
                <a:cubicBezTo>
                  <a:pt x="138" y="250"/>
                  <a:pt x="138" y="250"/>
                  <a:pt x="138" y="250"/>
                </a:cubicBezTo>
                <a:cubicBezTo>
                  <a:pt x="142" y="285"/>
                  <a:pt x="142" y="285"/>
                  <a:pt x="142" y="285"/>
                </a:cubicBezTo>
                <a:cubicBezTo>
                  <a:pt x="142" y="288"/>
                  <a:pt x="142" y="288"/>
                  <a:pt x="142" y="288"/>
                </a:cubicBezTo>
                <a:cubicBezTo>
                  <a:pt x="123" y="308"/>
                  <a:pt x="123" y="308"/>
                  <a:pt x="123" y="308"/>
                </a:cubicBezTo>
                <a:cubicBezTo>
                  <a:pt x="122" y="308"/>
                  <a:pt x="122" y="308"/>
                  <a:pt x="122" y="308"/>
                </a:cubicBezTo>
                <a:cubicBezTo>
                  <a:pt x="122" y="309"/>
                  <a:pt x="122" y="309"/>
                  <a:pt x="122" y="309"/>
                </a:cubicBezTo>
                <a:cubicBezTo>
                  <a:pt x="99" y="320"/>
                  <a:pt x="99" y="320"/>
                  <a:pt x="99" y="320"/>
                </a:cubicBezTo>
                <a:cubicBezTo>
                  <a:pt x="92" y="328"/>
                  <a:pt x="92" y="328"/>
                  <a:pt x="92" y="328"/>
                </a:cubicBezTo>
                <a:cubicBezTo>
                  <a:pt x="95" y="335"/>
                  <a:pt x="95" y="335"/>
                  <a:pt x="95" y="335"/>
                </a:cubicBezTo>
                <a:cubicBezTo>
                  <a:pt x="141" y="339"/>
                  <a:pt x="141" y="339"/>
                  <a:pt x="141" y="339"/>
                </a:cubicBezTo>
                <a:cubicBezTo>
                  <a:pt x="142" y="340"/>
                  <a:pt x="142" y="340"/>
                  <a:pt x="142" y="340"/>
                </a:cubicBezTo>
                <a:cubicBezTo>
                  <a:pt x="142" y="340"/>
                  <a:pt x="142" y="340"/>
                  <a:pt x="142" y="340"/>
                </a:cubicBezTo>
                <a:cubicBezTo>
                  <a:pt x="143" y="341"/>
                  <a:pt x="143" y="341"/>
                  <a:pt x="143" y="341"/>
                </a:cubicBezTo>
                <a:cubicBezTo>
                  <a:pt x="161" y="352"/>
                  <a:pt x="161" y="352"/>
                  <a:pt x="161" y="352"/>
                </a:cubicBezTo>
                <a:cubicBezTo>
                  <a:pt x="201" y="350"/>
                  <a:pt x="201" y="350"/>
                  <a:pt x="201" y="350"/>
                </a:cubicBezTo>
                <a:cubicBezTo>
                  <a:pt x="201" y="356"/>
                  <a:pt x="201" y="356"/>
                  <a:pt x="201" y="356"/>
                </a:cubicBezTo>
                <a:cubicBezTo>
                  <a:pt x="203" y="376"/>
                  <a:pt x="203" y="376"/>
                  <a:pt x="203" y="376"/>
                </a:cubicBezTo>
                <a:cubicBezTo>
                  <a:pt x="203" y="378"/>
                  <a:pt x="203" y="378"/>
                  <a:pt x="203" y="378"/>
                </a:cubicBezTo>
                <a:cubicBezTo>
                  <a:pt x="204" y="378"/>
                  <a:pt x="204" y="378"/>
                  <a:pt x="204" y="378"/>
                </a:cubicBezTo>
                <a:cubicBezTo>
                  <a:pt x="186" y="396"/>
                  <a:pt x="186" y="396"/>
                  <a:pt x="186" y="396"/>
                </a:cubicBezTo>
                <a:cubicBezTo>
                  <a:pt x="184" y="419"/>
                  <a:pt x="188" y="433"/>
                  <a:pt x="198" y="436"/>
                </a:cubicBezTo>
                <a:cubicBezTo>
                  <a:pt x="231" y="454"/>
                  <a:pt x="231" y="454"/>
                  <a:pt x="231" y="454"/>
                </a:cubicBezTo>
                <a:cubicBezTo>
                  <a:pt x="258" y="472"/>
                  <a:pt x="258" y="472"/>
                  <a:pt x="258" y="472"/>
                </a:cubicBezTo>
                <a:cubicBezTo>
                  <a:pt x="280" y="461"/>
                  <a:pt x="280" y="461"/>
                  <a:pt x="280" y="461"/>
                </a:cubicBezTo>
                <a:cubicBezTo>
                  <a:pt x="282" y="460"/>
                  <a:pt x="282" y="460"/>
                  <a:pt x="282" y="460"/>
                </a:cubicBezTo>
                <a:cubicBezTo>
                  <a:pt x="284" y="459"/>
                  <a:pt x="284" y="459"/>
                  <a:pt x="284" y="459"/>
                </a:cubicBezTo>
                <a:cubicBezTo>
                  <a:pt x="285" y="460"/>
                  <a:pt x="285" y="460"/>
                  <a:pt x="285" y="460"/>
                </a:cubicBezTo>
                <a:cubicBezTo>
                  <a:pt x="319" y="486"/>
                  <a:pt x="319" y="486"/>
                  <a:pt x="319" y="486"/>
                </a:cubicBezTo>
                <a:cubicBezTo>
                  <a:pt x="324" y="488"/>
                  <a:pt x="324" y="488"/>
                  <a:pt x="324" y="488"/>
                </a:cubicBezTo>
                <a:cubicBezTo>
                  <a:pt x="333" y="477"/>
                  <a:pt x="333" y="477"/>
                  <a:pt x="333" y="477"/>
                </a:cubicBezTo>
                <a:cubicBezTo>
                  <a:pt x="335" y="475"/>
                  <a:pt x="335" y="475"/>
                  <a:pt x="335" y="475"/>
                </a:cubicBezTo>
                <a:cubicBezTo>
                  <a:pt x="336" y="474"/>
                  <a:pt x="336" y="474"/>
                  <a:pt x="336" y="474"/>
                </a:cubicBezTo>
                <a:cubicBezTo>
                  <a:pt x="337" y="474"/>
                  <a:pt x="337" y="474"/>
                  <a:pt x="337" y="474"/>
                </a:cubicBezTo>
                <a:cubicBezTo>
                  <a:pt x="338" y="474"/>
                  <a:pt x="338" y="474"/>
                  <a:pt x="338" y="474"/>
                </a:cubicBezTo>
                <a:cubicBezTo>
                  <a:pt x="358" y="477"/>
                  <a:pt x="358" y="477"/>
                  <a:pt x="358" y="477"/>
                </a:cubicBezTo>
                <a:cubicBezTo>
                  <a:pt x="362" y="442"/>
                  <a:pt x="362" y="442"/>
                  <a:pt x="362" y="442"/>
                </a:cubicBezTo>
                <a:cubicBezTo>
                  <a:pt x="388" y="488"/>
                  <a:pt x="388" y="488"/>
                  <a:pt x="388" y="488"/>
                </a:cubicBezTo>
                <a:cubicBezTo>
                  <a:pt x="409" y="489"/>
                  <a:pt x="409" y="489"/>
                  <a:pt x="409" y="489"/>
                </a:cubicBezTo>
                <a:cubicBezTo>
                  <a:pt x="412" y="490"/>
                  <a:pt x="412" y="490"/>
                  <a:pt x="412" y="490"/>
                </a:cubicBezTo>
                <a:cubicBezTo>
                  <a:pt x="414" y="490"/>
                  <a:pt x="414" y="490"/>
                  <a:pt x="414" y="490"/>
                </a:cubicBezTo>
                <a:cubicBezTo>
                  <a:pt x="414" y="492"/>
                  <a:pt x="414" y="492"/>
                  <a:pt x="414" y="492"/>
                </a:cubicBezTo>
                <a:cubicBezTo>
                  <a:pt x="414" y="506"/>
                  <a:pt x="414" y="506"/>
                  <a:pt x="414" y="506"/>
                </a:cubicBezTo>
                <a:cubicBezTo>
                  <a:pt x="422" y="503"/>
                  <a:pt x="422" y="503"/>
                  <a:pt x="422" y="503"/>
                </a:cubicBezTo>
                <a:cubicBezTo>
                  <a:pt x="457" y="457"/>
                  <a:pt x="457" y="457"/>
                  <a:pt x="457" y="457"/>
                </a:cubicBezTo>
                <a:cubicBezTo>
                  <a:pt x="472" y="479"/>
                  <a:pt x="472" y="479"/>
                  <a:pt x="472" y="479"/>
                </a:cubicBezTo>
                <a:cubicBezTo>
                  <a:pt x="472" y="472"/>
                  <a:pt x="472" y="472"/>
                  <a:pt x="472" y="472"/>
                </a:cubicBezTo>
                <a:cubicBezTo>
                  <a:pt x="472" y="472"/>
                  <a:pt x="472" y="472"/>
                  <a:pt x="472" y="472"/>
                </a:cubicBezTo>
                <a:cubicBezTo>
                  <a:pt x="472" y="471"/>
                  <a:pt x="472" y="471"/>
                  <a:pt x="472" y="471"/>
                </a:cubicBezTo>
                <a:cubicBezTo>
                  <a:pt x="472" y="470"/>
                  <a:pt x="472" y="470"/>
                  <a:pt x="472" y="470"/>
                </a:cubicBezTo>
                <a:cubicBezTo>
                  <a:pt x="483" y="449"/>
                  <a:pt x="483" y="449"/>
                  <a:pt x="483" y="449"/>
                </a:cubicBezTo>
                <a:cubicBezTo>
                  <a:pt x="492" y="433"/>
                  <a:pt x="492" y="433"/>
                  <a:pt x="492" y="433"/>
                </a:cubicBezTo>
                <a:cubicBezTo>
                  <a:pt x="518" y="433"/>
                  <a:pt x="518" y="433"/>
                  <a:pt x="518" y="433"/>
                </a:cubicBezTo>
                <a:cubicBezTo>
                  <a:pt x="523" y="403"/>
                  <a:pt x="523" y="403"/>
                  <a:pt x="523" y="403"/>
                </a:cubicBezTo>
                <a:cubicBezTo>
                  <a:pt x="526" y="403"/>
                  <a:pt x="526" y="403"/>
                  <a:pt x="526" y="403"/>
                </a:cubicBezTo>
                <a:cubicBezTo>
                  <a:pt x="528" y="404"/>
                  <a:pt x="528" y="404"/>
                  <a:pt x="528" y="404"/>
                </a:cubicBezTo>
                <a:cubicBezTo>
                  <a:pt x="548" y="407"/>
                  <a:pt x="548" y="407"/>
                  <a:pt x="548" y="407"/>
                </a:cubicBezTo>
                <a:cubicBezTo>
                  <a:pt x="550" y="397"/>
                  <a:pt x="550" y="397"/>
                  <a:pt x="550" y="397"/>
                </a:cubicBezTo>
                <a:cubicBezTo>
                  <a:pt x="543" y="380"/>
                  <a:pt x="543" y="380"/>
                  <a:pt x="543" y="380"/>
                </a:cubicBezTo>
                <a:cubicBezTo>
                  <a:pt x="543" y="378"/>
                  <a:pt x="543" y="378"/>
                  <a:pt x="543" y="378"/>
                </a:cubicBezTo>
                <a:cubicBezTo>
                  <a:pt x="547" y="366"/>
                  <a:pt x="547" y="366"/>
                  <a:pt x="547" y="366"/>
                </a:cubicBezTo>
                <a:cubicBezTo>
                  <a:pt x="547" y="364"/>
                  <a:pt x="547" y="364"/>
                  <a:pt x="547" y="364"/>
                </a:cubicBezTo>
                <a:cubicBezTo>
                  <a:pt x="548" y="363"/>
                  <a:pt x="548" y="363"/>
                  <a:pt x="548" y="363"/>
                </a:cubicBezTo>
                <a:cubicBezTo>
                  <a:pt x="549" y="363"/>
                  <a:pt x="549" y="363"/>
                  <a:pt x="549" y="363"/>
                </a:cubicBezTo>
                <a:cubicBezTo>
                  <a:pt x="549" y="362"/>
                  <a:pt x="549" y="362"/>
                  <a:pt x="549" y="362"/>
                </a:cubicBezTo>
                <a:cubicBezTo>
                  <a:pt x="604" y="333"/>
                  <a:pt x="604" y="333"/>
                  <a:pt x="604" y="333"/>
                </a:cubicBezTo>
                <a:cubicBezTo>
                  <a:pt x="602" y="304"/>
                  <a:pt x="602" y="304"/>
                  <a:pt x="602" y="304"/>
                </a:cubicBezTo>
                <a:cubicBezTo>
                  <a:pt x="602" y="304"/>
                  <a:pt x="602" y="304"/>
                  <a:pt x="602" y="304"/>
                </a:cubicBezTo>
                <a:cubicBezTo>
                  <a:pt x="602" y="303"/>
                  <a:pt x="602" y="303"/>
                  <a:pt x="602" y="303"/>
                </a:cubicBezTo>
                <a:cubicBezTo>
                  <a:pt x="612" y="282"/>
                  <a:pt x="612" y="282"/>
                  <a:pt x="612" y="282"/>
                </a:cubicBezTo>
                <a:cubicBezTo>
                  <a:pt x="614" y="278"/>
                  <a:pt x="614" y="278"/>
                  <a:pt x="614" y="278"/>
                </a:cubicBezTo>
                <a:cubicBezTo>
                  <a:pt x="614" y="278"/>
                  <a:pt x="614" y="278"/>
                  <a:pt x="614" y="278"/>
                </a:cubicBezTo>
                <a:cubicBezTo>
                  <a:pt x="631" y="239"/>
                  <a:pt x="631" y="239"/>
                  <a:pt x="631" y="239"/>
                </a:cubicBezTo>
                <a:cubicBezTo>
                  <a:pt x="632" y="238"/>
                  <a:pt x="632" y="238"/>
                  <a:pt x="632" y="238"/>
                </a:cubicBezTo>
                <a:cubicBezTo>
                  <a:pt x="632" y="238"/>
                  <a:pt x="632" y="238"/>
                  <a:pt x="632" y="238"/>
                </a:cubicBezTo>
                <a:cubicBezTo>
                  <a:pt x="646" y="224"/>
                  <a:pt x="646" y="224"/>
                  <a:pt x="646" y="224"/>
                </a:cubicBezTo>
                <a:cubicBezTo>
                  <a:pt x="655" y="208"/>
                  <a:pt x="655" y="208"/>
                  <a:pt x="655" y="208"/>
                </a:cubicBezTo>
                <a:cubicBezTo>
                  <a:pt x="655" y="206"/>
                  <a:pt x="655" y="206"/>
                  <a:pt x="655" y="206"/>
                </a:cubicBezTo>
                <a:cubicBezTo>
                  <a:pt x="655" y="206"/>
                  <a:pt x="655" y="206"/>
                  <a:pt x="655" y="206"/>
                </a:cubicBezTo>
                <a:cubicBezTo>
                  <a:pt x="662" y="193"/>
                  <a:pt x="662" y="193"/>
                  <a:pt x="662" y="193"/>
                </a:cubicBezTo>
                <a:cubicBezTo>
                  <a:pt x="656" y="177"/>
                  <a:pt x="656" y="177"/>
                  <a:pt x="656" y="177"/>
                </a:cubicBezTo>
                <a:cubicBezTo>
                  <a:pt x="656" y="176"/>
                  <a:pt x="656" y="176"/>
                  <a:pt x="656" y="176"/>
                </a:cubicBezTo>
                <a:cubicBezTo>
                  <a:pt x="655" y="176"/>
                  <a:pt x="655" y="176"/>
                  <a:pt x="655" y="176"/>
                </a:cubicBezTo>
                <a:cubicBezTo>
                  <a:pt x="655" y="159"/>
                  <a:pt x="655" y="159"/>
                  <a:pt x="655" y="159"/>
                </a:cubicBezTo>
                <a:cubicBezTo>
                  <a:pt x="646" y="159"/>
                  <a:pt x="646" y="159"/>
                  <a:pt x="646" y="159"/>
                </a:cubicBezTo>
                <a:cubicBezTo>
                  <a:pt x="630" y="167"/>
                  <a:pt x="630" y="167"/>
                  <a:pt x="630" y="167"/>
                </a:cubicBezTo>
                <a:cubicBezTo>
                  <a:pt x="623" y="172"/>
                  <a:pt x="612" y="170"/>
                  <a:pt x="599" y="162"/>
                </a:cubicBezTo>
                <a:cubicBezTo>
                  <a:pt x="593" y="157"/>
                  <a:pt x="593" y="147"/>
                  <a:pt x="596" y="131"/>
                </a:cubicBezTo>
                <a:cubicBezTo>
                  <a:pt x="588" y="130"/>
                  <a:pt x="588" y="130"/>
                  <a:pt x="588" y="130"/>
                </a:cubicBezTo>
                <a:cubicBezTo>
                  <a:pt x="584" y="135"/>
                  <a:pt x="584" y="135"/>
                  <a:pt x="584" y="135"/>
                </a:cubicBezTo>
                <a:cubicBezTo>
                  <a:pt x="574" y="146"/>
                  <a:pt x="567" y="152"/>
                  <a:pt x="565" y="152"/>
                </a:cubicBezTo>
                <a:cubicBezTo>
                  <a:pt x="563" y="152"/>
                  <a:pt x="562" y="152"/>
                  <a:pt x="560" y="151"/>
                </a:cubicBezTo>
                <a:cubicBezTo>
                  <a:pt x="559" y="148"/>
                  <a:pt x="556" y="143"/>
                  <a:pt x="556" y="134"/>
                </a:cubicBezTo>
                <a:cubicBezTo>
                  <a:pt x="556" y="125"/>
                  <a:pt x="556" y="118"/>
                  <a:pt x="560" y="116"/>
                </a:cubicBezTo>
                <a:cubicBezTo>
                  <a:pt x="562" y="113"/>
                  <a:pt x="564" y="112"/>
                  <a:pt x="566" y="114"/>
                </a:cubicBezTo>
                <a:cubicBezTo>
                  <a:pt x="586" y="77"/>
                  <a:pt x="586" y="77"/>
                  <a:pt x="586" y="77"/>
                </a:cubicBezTo>
                <a:cubicBezTo>
                  <a:pt x="591" y="63"/>
                  <a:pt x="591" y="63"/>
                  <a:pt x="591" y="63"/>
                </a:cubicBezTo>
                <a:cubicBezTo>
                  <a:pt x="594" y="48"/>
                  <a:pt x="594" y="48"/>
                  <a:pt x="594" y="48"/>
                </a:cubicBezTo>
                <a:cubicBezTo>
                  <a:pt x="583" y="38"/>
                  <a:pt x="583" y="38"/>
                  <a:pt x="583" y="38"/>
                </a:cubicBezTo>
                <a:cubicBezTo>
                  <a:pt x="580" y="35"/>
                  <a:pt x="579" y="28"/>
                  <a:pt x="581" y="17"/>
                </a:cubicBezTo>
                <a:cubicBezTo>
                  <a:pt x="581" y="11"/>
                  <a:pt x="581" y="11"/>
                  <a:pt x="581" y="11"/>
                </a:cubicBezTo>
                <a:cubicBezTo>
                  <a:pt x="581" y="7"/>
                  <a:pt x="579" y="3"/>
                  <a:pt x="574" y="0"/>
                </a:cubicBezTo>
                <a:cubicBezTo>
                  <a:pt x="572" y="0"/>
                  <a:pt x="572" y="0"/>
                  <a:pt x="572" y="0"/>
                </a:cubicBezTo>
                <a:cubicBezTo>
                  <a:pt x="571" y="3"/>
                  <a:pt x="571" y="3"/>
                  <a:pt x="571" y="3"/>
                </a:cubicBezTo>
                <a:cubicBezTo>
                  <a:pt x="568" y="12"/>
                  <a:pt x="561" y="16"/>
                  <a:pt x="549" y="13"/>
                </a:cubicBezTo>
                <a:cubicBezTo>
                  <a:pt x="544" y="11"/>
                  <a:pt x="537" y="11"/>
                  <a:pt x="530" y="13"/>
                </a:cubicBezTo>
              </a:path>
            </a:pathLst>
          </a:custGeom>
          <a:noFill/>
          <a:ln w="9525" cap="flat" cmpd="sng">
            <a:solidFill>
              <a:schemeClr val="dk1">
                <a:alpha val="100000"/>
              </a:schemeClr>
            </a:solidFill>
            <a:prstDash val="solid"/>
            <a:miter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9207" name="任意多边形 1049206"/>
          <p:cNvSpPr/>
          <p:nvPr/>
        </p:nvSpPr>
        <p:spPr bwMode="auto">
          <a:xfrm>
            <a:off x="3781425" y="4681537"/>
            <a:ext cx="433387" cy="439737"/>
          </a:xfrm>
          <a:custGeom>
            <a:avLst/>
            <a:gdLst/>
            <a:ahLst/>
            <a:cxnLst/>
            <a:rect l="0" t="0" r="0" b="0"/>
            <a:pathLst>
              <a:path w="374" h="381">
                <a:moveTo>
                  <a:pt x="374" y="77"/>
                </a:moveTo>
                <a:cubicBezTo>
                  <a:pt x="366" y="60"/>
                  <a:pt x="366" y="60"/>
                  <a:pt x="366" y="60"/>
                </a:cubicBezTo>
                <a:cubicBezTo>
                  <a:pt x="355" y="43"/>
                  <a:pt x="355" y="43"/>
                  <a:pt x="355" y="43"/>
                </a:cubicBezTo>
                <a:cubicBezTo>
                  <a:pt x="342" y="40"/>
                  <a:pt x="342" y="40"/>
                  <a:pt x="342" y="40"/>
                </a:cubicBezTo>
                <a:cubicBezTo>
                  <a:pt x="341" y="40"/>
                  <a:pt x="341" y="40"/>
                  <a:pt x="341" y="40"/>
                </a:cubicBezTo>
                <a:cubicBezTo>
                  <a:pt x="341" y="39"/>
                  <a:pt x="341" y="39"/>
                  <a:pt x="341" y="39"/>
                </a:cubicBezTo>
                <a:cubicBezTo>
                  <a:pt x="340" y="39"/>
                  <a:pt x="340" y="39"/>
                  <a:pt x="340" y="39"/>
                </a:cubicBezTo>
                <a:cubicBezTo>
                  <a:pt x="329" y="34"/>
                  <a:pt x="329" y="34"/>
                  <a:pt x="329" y="34"/>
                </a:cubicBezTo>
                <a:cubicBezTo>
                  <a:pt x="329" y="34"/>
                  <a:pt x="329" y="34"/>
                  <a:pt x="329" y="34"/>
                </a:cubicBezTo>
                <a:cubicBezTo>
                  <a:pt x="327" y="34"/>
                  <a:pt x="327" y="34"/>
                  <a:pt x="327" y="34"/>
                </a:cubicBezTo>
                <a:cubicBezTo>
                  <a:pt x="323" y="35"/>
                  <a:pt x="323" y="35"/>
                  <a:pt x="323" y="35"/>
                </a:cubicBezTo>
                <a:cubicBezTo>
                  <a:pt x="309" y="37"/>
                  <a:pt x="309" y="37"/>
                  <a:pt x="309" y="37"/>
                </a:cubicBezTo>
                <a:cubicBezTo>
                  <a:pt x="308" y="37"/>
                  <a:pt x="308" y="37"/>
                  <a:pt x="308" y="37"/>
                </a:cubicBezTo>
                <a:cubicBezTo>
                  <a:pt x="306" y="36"/>
                  <a:pt x="306" y="36"/>
                  <a:pt x="306" y="36"/>
                </a:cubicBezTo>
                <a:cubicBezTo>
                  <a:pt x="292" y="31"/>
                  <a:pt x="292" y="31"/>
                  <a:pt x="292" y="31"/>
                </a:cubicBezTo>
                <a:cubicBezTo>
                  <a:pt x="292" y="30"/>
                  <a:pt x="292" y="30"/>
                  <a:pt x="292" y="30"/>
                </a:cubicBezTo>
                <a:cubicBezTo>
                  <a:pt x="291" y="30"/>
                  <a:pt x="291" y="30"/>
                  <a:pt x="291" y="30"/>
                </a:cubicBezTo>
                <a:cubicBezTo>
                  <a:pt x="291" y="28"/>
                  <a:pt x="291" y="28"/>
                  <a:pt x="291" y="28"/>
                </a:cubicBezTo>
                <a:cubicBezTo>
                  <a:pt x="291" y="28"/>
                  <a:pt x="291" y="28"/>
                  <a:pt x="291" y="28"/>
                </a:cubicBezTo>
                <a:cubicBezTo>
                  <a:pt x="281" y="18"/>
                  <a:pt x="281" y="18"/>
                  <a:pt x="281" y="18"/>
                </a:cubicBezTo>
                <a:cubicBezTo>
                  <a:pt x="269" y="6"/>
                  <a:pt x="269" y="6"/>
                  <a:pt x="269" y="6"/>
                </a:cubicBezTo>
                <a:cubicBezTo>
                  <a:pt x="259" y="0"/>
                  <a:pt x="259" y="0"/>
                  <a:pt x="259" y="0"/>
                </a:cubicBezTo>
                <a:cubicBezTo>
                  <a:pt x="247" y="11"/>
                  <a:pt x="247" y="11"/>
                  <a:pt x="247" y="11"/>
                </a:cubicBezTo>
                <a:cubicBezTo>
                  <a:pt x="232" y="21"/>
                  <a:pt x="232" y="21"/>
                  <a:pt x="232" y="21"/>
                </a:cubicBezTo>
                <a:cubicBezTo>
                  <a:pt x="228" y="53"/>
                  <a:pt x="228" y="53"/>
                  <a:pt x="228" y="53"/>
                </a:cubicBezTo>
                <a:cubicBezTo>
                  <a:pt x="228" y="54"/>
                  <a:pt x="228" y="54"/>
                  <a:pt x="228" y="54"/>
                </a:cubicBezTo>
                <a:cubicBezTo>
                  <a:pt x="228" y="54"/>
                  <a:pt x="228" y="54"/>
                  <a:pt x="228" y="54"/>
                </a:cubicBezTo>
                <a:cubicBezTo>
                  <a:pt x="214" y="77"/>
                  <a:pt x="214" y="77"/>
                  <a:pt x="214" y="77"/>
                </a:cubicBezTo>
                <a:cubicBezTo>
                  <a:pt x="214" y="79"/>
                  <a:pt x="214" y="79"/>
                  <a:pt x="214" y="79"/>
                </a:cubicBezTo>
                <a:cubicBezTo>
                  <a:pt x="213" y="79"/>
                  <a:pt x="213" y="79"/>
                  <a:pt x="213" y="79"/>
                </a:cubicBezTo>
                <a:cubicBezTo>
                  <a:pt x="203" y="90"/>
                  <a:pt x="203" y="90"/>
                  <a:pt x="203" y="90"/>
                </a:cubicBezTo>
                <a:cubicBezTo>
                  <a:pt x="190" y="114"/>
                  <a:pt x="190" y="114"/>
                  <a:pt x="190" y="114"/>
                </a:cubicBezTo>
                <a:cubicBezTo>
                  <a:pt x="190" y="114"/>
                  <a:pt x="190" y="114"/>
                  <a:pt x="190" y="114"/>
                </a:cubicBezTo>
                <a:cubicBezTo>
                  <a:pt x="189" y="116"/>
                  <a:pt x="189" y="116"/>
                  <a:pt x="189" y="116"/>
                </a:cubicBezTo>
                <a:cubicBezTo>
                  <a:pt x="179" y="123"/>
                  <a:pt x="171" y="131"/>
                  <a:pt x="163" y="137"/>
                </a:cubicBezTo>
                <a:cubicBezTo>
                  <a:pt x="152" y="156"/>
                  <a:pt x="152" y="156"/>
                  <a:pt x="152" y="156"/>
                </a:cubicBezTo>
                <a:cubicBezTo>
                  <a:pt x="150" y="161"/>
                  <a:pt x="141" y="168"/>
                  <a:pt x="126" y="174"/>
                </a:cubicBezTo>
                <a:cubicBezTo>
                  <a:pt x="115" y="192"/>
                  <a:pt x="115" y="192"/>
                  <a:pt x="115" y="192"/>
                </a:cubicBezTo>
                <a:cubicBezTo>
                  <a:pt x="115" y="192"/>
                  <a:pt x="115" y="192"/>
                  <a:pt x="115" y="192"/>
                </a:cubicBezTo>
                <a:cubicBezTo>
                  <a:pt x="97" y="216"/>
                  <a:pt x="97" y="216"/>
                  <a:pt x="97" y="216"/>
                </a:cubicBezTo>
                <a:cubicBezTo>
                  <a:pt x="96" y="216"/>
                  <a:pt x="96" y="216"/>
                  <a:pt x="96" y="216"/>
                </a:cubicBezTo>
                <a:cubicBezTo>
                  <a:pt x="96" y="217"/>
                  <a:pt x="96" y="217"/>
                  <a:pt x="96" y="217"/>
                </a:cubicBezTo>
                <a:cubicBezTo>
                  <a:pt x="94" y="217"/>
                  <a:pt x="94" y="217"/>
                  <a:pt x="94" y="217"/>
                </a:cubicBezTo>
                <a:cubicBezTo>
                  <a:pt x="10" y="212"/>
                  <a:pt x="10" y="212"/>
                  <a:pt x="10" y="212"/>
                </a:cubicBezTo>
                <a:cubicBezTo>
                  <a:pt x="0" y="222"/>
                  <a:pt x="0" y="222"/>
                  <a:pt x="0" y="222"/>
                </a:cubicBezTo>
                <a:cubicBezTo>
                  <a:pt x="0" y="240"/>
                  <a:pt x="0" y="240"/>
                  <a:pt x="0" y="240"/>
                </a:cubicBezTo>
                <a:cubicBezTo>
                  <a:pt x="9" y="274"/>
                  <a:pt x="9" y="274"/>
                  <a:pt x="9" y="274"/>
                </a:cubicBezTo>
                <a:cubicBezTo>
                  <a:pt x="26" y="300"/>
                  <a:pt x="26" y="300"/>
                  <a:pt x="26" y="300"/>
                </a:cubicBezTo>
                <a:cubicBezTo>
                  <a:pt x="41" y="308"/>
                  <a:pt x="41" y="308"/>
                  <a:pt x="41" y="308"/>
                </a:cubicBezTo>
                <a:cubicBezTo>
                  <a:pt x="41" y="309"/>
                  <a:pt x="41" y="309"/>
                  <a:pt x="41" y="309"/>
                </a:cubicBezTo>
                <a:cubicBezTo>
                  <a:pt x="42" y="309"/>
                  <a:pt x="42" y="309"/>
                  <a:pt x="42" y="309"/>
                </a:cubicBezTo>
                <a:cubicBezTo>
                  <a:pt x="42" y="309"/>
                  <a:pt x="42" y="309"/>
                  <a:pt x="42" y="309"/>
                </a:cubicBezTo>
                <a:cubicBezTo>
                  <a:pt x="51" y="320"/>
                  <a:pt x="55" y="327"/>
                  <a:pt x="55" y="332"/>
                </a:cubicBezTo>
                <a:cubicBezTo>
                  <a:pt x="55" y="346"/>
                  <a:pt x="55" y="346"/>
                  <a:pt x="55" y="346"/>
                </a:cubicBezTo>
                <a:cubicBezTo>
                  <a:pt x="50" y="351"/>
                  <a:pt x="50" y="351"/>
                  <a:pt x="50" y="351"/>
                </a:cubicBezTo>
                <a:cubicBezTo>
                  <a:pt x="53" y="354"/>
                  <a:pt x="53" y="354"/>
                  <a:pt x="53" y="354"/>
                </a:cubicBezTo>
                <a:cubicBezTo>
                  <a:pt x="57" y="354"/>
                  <a:pt x="57" y="354"/>
                  <a:pt x="57" y="354"/>
                </a:cubicBezTo>
                <a:cubicBezTo>
                  <a:pt x="63" y="341"/>
                  <a:pt x="63" y="341"/>
                  <a:pt x="63" y="341"/>
                </a:cubicBezTo>
                <a:cubicBezTo>
                  <a:pt x="66" y="341"/>
                  <a:pt x="66" y="341"/>
                  <a:pt x="66" y="341"/>
                </a:cubicBezTo>
                <a:cubicBezTo>
                  <a:pt x="82" y="346"/>
                  <a:pt x="82" y="346"/>
                  <a:pt x="82" y="346"/>
                </a:cubicBezTo>
                <a:cubicBezTo>
                  <a:pt x="83" y="351"/>
                  <a:pt x="83" y="351"/>
                  <a:pt x="83" y="351"/>
                </a:cubicBezTo>
                <a:cubicBezTo>
                  <a:pt x="92" y="351"/>
                  <a:pt x="92" y="351"/>
                  <a:pt x="92" y="351"/>
                </a:cubicBezTo>
                <a:cubicBezTo>
                  <a:pt x="92" y="351"/>
                  <a:pt x="92" y="351"/>
                  <a:pt x="92" y="351"/>
                </a:cubicBezTo>
                <a:cubicBezTo>
                  <a:pt x="90" y="345"/>
                  <a:pt x="90" y="345"/>
                  <a:pt x="90" y="345"/>
                </a:cubicBezTo>
                <a:cubicBezTo>
                  <a:pt x="89" y="343"/>
                  <a:pt x="89" y="343"/>
                  <a:pt x="89" y="343"/>
                </a:cubicBezTo>
                <a:cubicBezTo>
                  <a:pt x="100" y="325"/>
                  <a:pt x="100" y="325"/>
                  <a:pt x="100" y="325"/>
                </a:cubicBezTo>
                <a:cubicBezTo>
                  <a:pt x="102" y="320"/>
                  <a:pt x="108" y="318"/>
                  <a:pt x="115" y="320"/>
                </a:cubicBezTo>
                <a:cubicBezTo>
                  <a:pt x="134" y="321"/>
                  <a:pt x="134" y="321"/>
                  <a:pt x="134" y="321"/>
                </a:cubicBezTo>
                <a:cubicBezTo>
                  <a:pt x="145" y="307"/>
                  <a:pt x="145" y="307"/>
                  <a:pt x="145" y="307"/>
                </a:cubicBezTo>
                <a:cubicBezTo>
                  <a:pt x="145" y="294"/>
                  <a:pt x="145" y="294"/>
                  <a:pt x="145" y="294"/>
                </a:cubicBezTo>
                <a:cubicBezTo>
                  <a:pt x="149" y="281"/>
                  <a:pt x="149" y="281"/>
                  <a:pt x="149" y="281"/>
                </a:cubicBezTo>
                <a:cubicBezTo>
                  <a:pt x="149" y="280"/>
                  <a:pt x="149" y="280"/>
                  <a:pt x="149" y="280"/>
                </a:cubicBezTo>
                <a:cubicBezTo>
                  <a:pt x="150" y="279"/>
                  <a:pt x="150" y="279"/>
                  <a:pt x="150" y="279"/>
                </a:cubicBezTo>
                <a:cubicBezTo>
                  <a:pt x="151" y="278"/>
                  <a:pt x="151" y="278"/>
                  <a:pt x="151" y="278"/>
                </a:cubicBezTo>
                <a:cubicBezTo>
                  <a:pt x="158" y="273"/>
                  <a:pt x="158" y="273"/>
                  <a:pt x="158" y="273"/>
                </a:cubicBezTo>
                <a:cubicBezTo>
                  <a:pt x="158" y="272"/>
                  <a:pt x="158" y="272"/>
                  <a:pt x="158" y="272"/>
                </a:cubicBezTo>
                <a:cubicBezTo>
                  <a:pt x="159" y="272"/>
                  <a:pt x="159" y="272"/>
                  <a:pt x="159" y="272"/>
                </a:cubicBezTo>
                <a:cubicBezTo>
                  <a:pt x="160" y="273"/>
                  <a:pt x="160" y="273"/>
                  <a:pt x="160" y="273"/>
                </a:cubicBezTo>
                <a:cubicBezTo>
                  <a:pt x="176" y="275"/>
                  <a:pt x="176" y="275"/>
                  <a:pt x="176" y="275"/>
                </a:cubicBezTo>
                <a:cubicBezTo>
                  <a:pt x="176" y="278"/>
                  <a:pt x="176" y="278"/>
                  <a:pt x="176" y="278"/>
                </a:cubicBezTo>
                <a:cubicBezTo>
                  <a:pt x="179" y="290"/>
                  <a:pt x="179" y="290"/>
                  <a:pt x="179" y="290"/>
                </a:cubicBezTo>
                <a:cubicBezTo>
                  <a:pt x="179" y="297"/>
                  <a:pt x="179" y="297"/>
                  <a:pt x="179" y="297"/>
                </a:cubicBezTo>
                <a:cubicBezTo>
                  <a:pt x="182" y="306"/>
                  <a:pt x="182" y="306"/>
                  <a:pt x="182" y="306"/>
                </a:cubicBezTo>
                <a:cubicBezTo>
                  <a:pt x="186" y="307"/>
                  <a:pt x="186" y="307"/>
                  <a:pt x="186" y="307"/>
                </a:cubicBezTo>
                <a:cubicBezTo>
                  <a:pt x="191" y="300"/>
                  <a:pt x="191" y="300"/>
                  <a:pt x="191" y="300"/>
                </a:cubicBezTo>
                <a:cubicBezTo>
                  <a:pt x="191" y="299"/>
                  <a:pt x="191" y="299"/>
                  <a:pt x="191" y="299"/>
                </a:cubicBezTo>
                <a:cubicBezTo>
                  <a:pt x="200" y="287"/>
                  <a:pt x="200" y="287"/>
                  <a:pt x="200" y="287"/>
                </a:cubicBezTo>
                <a:cubicBezTo>
                  <a:pt x="201" y="285"/>
                  <a:pt x="201" y="285"/>
                  <a:pt x="201" y="285"/>
                </a:cubicBezTo>
                <a:cubicBezTo>
                  <a:pt x="212" y="280"/>
                  <a:pt x="212" y="280"/>
                  <a:pt x="212" y="280"/>
                </a:cubicBezTo>
                <a:cubicBezTo>
                  <a:pt x="213" y="280"/>
                  <a:pt x="213" y="280"/>
                  <a:pt x="213" y="280"/>
                </a:cubicBezTo>
                <a:cubicBezTo>
                  <a:pt x="214" y="279"/>
                  <a:pt x="214" y="279"/>
                  <a:pt x="214" y="279"/>
                </a:cubicBezTo>
                <a:cubicBezTo>
                  <a:pt x="228" y="283"/>
                  <a:pt x="228" y="283"/>
                  <a:pt x="228" y="283"/>
                </a:cubicBezTo>
                <a:cubicBezTo>
                  <a:pt x="229" y="283"/>
                  <a:pt x="229" y="283"/>
                  <a:pt x="229" y="283"/>
                </a:cubicBezTo>
                <a:cubicBezTo>
                  <a:pt x="231" y="284"/>
                  <a:pt x="231" y="284"/>
                  <a:pt x="231" y="284"/>
                </a:cubicBezTo>
                <a:cubicBezTo>
                  <a:pt x="239" y="299"/>
                  <a:pt x="239" y="299"/>
                  <a:pt x="239" y="299"/>
                </a:cubicBezTo>
                <a:cubicBezTo>
                  <a:pt x="239" y="313"/>
                  <a:pt x="239" y="313"/>
                  <a:pt x="239" y="313"/>
                </a:cubicBezTo>
                <a:cubicBezTo>
                  <a:pt x="249" y="333"/>
                  <a:pt x="249" y="333"/>
                  <a:pt x="249" y="333"/>
                </a:cubicBezTo>
                <a:cubicBezTo>
                  <a:pt x="249" y="333"/>
                  <a:pt x="249" y="333"/>
                  <a:pt x="249" y="333"/>
                </a:cubicBezTo>
                <a:cubicBezTo>
                  <a:pt x="249" y="336"/>
                  <a:pt x="249" y="336"/>
                  <a:pt x="249" y="336"/>
                </a:cubicBezTo>
                <a:cubicBezTo>
                  <a:pt x="249" y="350"/>
                  <a:pt x="249" y="350"/>
                  <a:pt x="249" y="350"/>
                </a:cubicBezTo>
                <a:cubicBezTo>
                  <a:pt x="252" y="357"/>
                  <a:pt x="252" y="357"/>
                  <a:pt x="252" y="357"/>
                </a:cubicBezTo>
                <a:cubicBezTo>
                  <a:pt x="255" y="357"/>
                  <a:pt x="255" y="357"/>
                  <a:pt x="255" y="357"/>
                </a:cubicBezTo>
                <a:cubicBezTo>
                  <a:pt x="260" y="351"/>
                  <a:pt x="260" y="351"/>
                  <a:pt x="260" y="351"/>
                </a:cubicBezTo>
                <a:cubicBezTo>
                  <a:pt x="261" y="349"/>
                  <a:pt x="261" y="349"/>
                  <a:pt x="261" y="349"/>
                </a:cubicBezTo>
                <a:cubicBezTo>
                  <a:pt x="273" y="357"/>
                  <a:pt x="273" y="357"/>
                  <a:pt x="273" y="357"/>
                </a:cubicBezTo>
                <a:cubicBezTo>
                  <a:pt x="274" y="357"/>
                  <a:pt x="274" y="357"/>
                  <a:pt x="274" y="357"/>
                </a:cubicBezTo>
                <a:cubicBezTo>
                  <a:pt x="276" y="357"/>
                  <a:pt x="276" y="357"/>
                  <a:pt x="276" y="357"/>
                </a:cubicBezTo>
                <a:cubicBezTo>
                  <a:pt x="276" y="359"/>
                  <a:pt x="276" y="359"/>
                  <a:pt x="276" y="359"/>
                </a:cubicBezTo>
                <a:cubicBezTo>
                  <a:pt x="276" y="360"/>
                  <a:pt x="276" y="360"/>
                  <a:pt x="276" y="360"/>
                </a:cubicBezTo>
                <a:cubicBezTo>
                  <a:pt x="280" y="378"/>
                  <a:pt x="280" y="378"/>
                  <a:pt x="280" y="378"/>
                </a:cubicBezTo>
                <a:cubicBezTo>
                  <a:pt x="285" y="381"/>
                  <a:pt x="285" y="381"/>
                  <a:pt x="285" y="381"/>
                </a:cubicBezTo>
                <a:cubicBezTo>
                  <a:pt x="286" y="379"/>
                  <a:pt x="286" y="379"/>
                  <a:pt x="286" y="379"/>
                </a:cubicBezTo>
                <a:cubicBezTo>
                  <a:pt x="291" y="365"/>
                  <a:pt x="291" y="365"/>
                  <a:pt x="291" y="365"/>
                </a:cubicBezTo>
                <a:cubicBezTo>
                  <a:pt x="291" y="364"/>
                  <a:pt x="291" y="364"/>
                  <a:pt x="291" y="364"/>
                </a:cubicBezTo>
                <a:cubicBezTo>
                  <a:pt x="292" y="362"/>
                  <a:pt x="292" y="362"/>
                  <a:pt x="292" y="362"/>
                </a:cubicBezTo>
                <a:cubicBezTo>
                  <a:pt x="293" y="362"/>
                  <a:pt x="293" y="362"/>
                  <a:pt x="293" y="362"/>
                </a:cubicBezTo>
                <a:cubicBezTo>
                  <a:pt x="295" y="362"/>
                  <a:pt x="295" y="362"/>
                  <a:pt x="295" y="362"/>
                </a:cubicBezTo>
                <a:cubicBezTo>
                  <a:pt x="302" y="358"/>
                  <a:pt x="302" y="358"/>
                  <a:pt x="302" y="358"/>
                </a:cubicBezTo>
                <a:cubicBezTo>
                  <a:pt x="303" y="358"/>
                  <a:pt x="303" y="358"/>
                  <a:pt x="303" y="358"/>
                </a:cubicBezTo>
                <a:cubicBezTo>
                  <a:pt x="303" y="357"/>
                  <a:pt x="303" y="357"/>
                  <a:pt x="303" y="357"/>
                </a:cubicBezTo>
                <a:cubicBezTo>
                  <a:pt x="312" y="357"/>
                  <a:pt x="312" y="357"/>
                  <a:pt x="312" y="357"/>
                </a:cubicBezTo>
                <a:cubicBezTo>
                  <a:pt x="310" y="351"/>
                  <a:pt x="310" y="351"/>
                  <a:pt x="310" y="351"/>
                </a:cubicBezTo>
                <a:cubicBezTo>
                  <a:pt x="310" y="349"/>
                  <a:pt x="310" y="349"/>
                  <a:pt x="310" y="349"/>
                </a:cubicBezTo>
                <a:cubicBezTo>
                  <a:pt x="305" y="300"/>
                  <a:pt x="305" y="300"/>
                  <a:pt x="305" y="300"/>
                </a:cubicBezTo>
                <a:cubicBezTo>
                  <a:pt x="285" y="267"/>
                  <a:pt x="285" y="267"/>
                  <a:pt x="285" y="267"/>
                </a:cubicBezTo>
                <a:cubicBezTo>
                  <a:pt x="247" y="223"/>
                  <a:pt x="247" y="223"/>
                  <a:pt x="247" y="223"/>
                </a:cubicBezTo>
                <a:cubicBezTo>
                  <a:pt x="246" y="222"/>
                  <a:pt x="246" y="222"/>
                  <a:pt x="246" y="222"/>
                </a:cubicBezTo>
                <a:cubicBezTo>
                  <a:pt x="244" y="193"/>
                  <a:pt x="244" y="193"/>
                  <a:pt x="244" y="193"/>
                </a:cubicBezTo>
                <a:cubicBezTo>
                  <a:pt x="231" y="171"/>
                  <a:pt x="231" y="171"/>
                  <a:pt x="231" y="171"/>
                </a:cubicBezTo>
                <a:cubicBezTo>
                  <a:pt x="231" y="170"/>
                  <a:pt x="231" y="170"/>
                  <a:pt x="231" y="170"/>
                </a:cubicBezTo>
                <a:cubicBezTo>
                  <a:pt x="230" y="169"/>
                  <a:pt x="230" y="169"/>
                  <a:pt x="230" y="169"/>
                </a:cubicBezTo>
                <a:cubicBezTo>
                  <a:pt x="230" y="169"/>
                  <a:pt x="230" y="169"/>
                  <a:pt x="230" y="169"/>
                </a:cubicBezTo>
                <a:cubicBezTo>
                  <a:pt x="231" y="167"/>
                  <a:pt x="231" y="167"/>
                  <a:pt x="231" y="167"/>
                </a:cubicBezTo>
                <a:cubicBezTo>
                  <a:pt x="238" y="139"/>
                  <a:pt x="238" y="139"/>
                  <a:pt x="238" y="139"/>
                </a:cubicBezTo>
                <a:cubicBezTo>
                  <a:pt x="240" y="139"/>
                  <a:pt x="240" y="139"/>
                  <a:pt x="240" y="139"/>
                </a:cubicBezTo>
                <a:cubicBezTo>
                  <a:pt x="242" y="139"/>
                  <a:pt x="242" y="139"/>
                  <a:pt x="242" y="139"/>
                </a:cubicBezTo>
                <a:cubicBezTo>
                  <a:pt x="308" y="135"/>
                  <a:pt x="308" y="135"/>
                  <a:pt x="308" y="135"/>
                </a:cubicBezTo>
                <a:cubicBezTo>
                  <a:pt x="344" y="116"/>
                  <a:pt x="344" y="116"/>
                  <a:pt x="344" y="116"/>
                </a:cubicBezTo>
                <a:cubicBezTo>
                  <a:pt x="344" y="116"/>
                  <a:pt x="344" y="116"/>
                  <a:pt x="344" y="116"/>
                </a:cubicBezTo>
                <a:cubicBezTo>
                  <a:pt x="345" y="115"/>
                  <a:pt x="345" y="115"/>
                  <a:pt x="345" y="115"/>
                </a:cubicBezTo>
                <a:cubicBezTo>
                  <a:pt x="358" y="111"/>
                  <a:pt x="366" y="106"/>
                  <a:pt x="368" y="100"/>
                </a:cubicBezTo>
                <a:cubicBezTo>
                  <a:pt x="372" y="95"/>
                  <a:pt x="374" y="88"/>
                  <a:pt x="374" y="77"/>
                </a:cubicBezTo>
              </a:path>
            </a:pathLst>
          </a:custGeom>
          <a:noFill/>
          <a:ln w="9525" cap="flat" cmpd="sng">
            <a:solidFill>
              <a:schemeClr val="dk1">
                <a:alpha val="100000"/>
              </a:schemeClr>
            </a:solidFill>
            <a:prstDash val="solid"/>
            <a:miter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9208" name="任意多边形 1049207"/>
          <p:cNvSpPr/>
          <p:nvPr/>
        </p:nvSpPr>
        <p:spPr bwMode="auto">
          <a:xfrm>
            <a:off x="3781425" y="3830637"/>
            <a:ext cx="493712" cy="877887"/>
          </a:xfrm>
          <a:custGeom>
            <a:avLst/>
            <a:gdLst/>
            <a:ahLst/>
            <a:cxnLst/>
            <a:rect l="0" t="0" r="0" b="0"/>
            <a:pathLst>
              <a:path w="425" h="763">
                <a:moveTo>
                  <a:pt x="142" y="174"/>
                </a:moveTo>
                <a:cubicBezTo>
                  <a:pt x="135" y="173"/>
                  <a:pt x="135" y="173"/>
                  <a:pt x="135" y="173"/>
                </a:cubicBezTo>
                <a:cubicBezTo>
                  <a:pt x="125" y="238"/>
                  <a:pt x="125" y="238"/>
                  <a:pt x="125" y="238"/>
                </a:cubicBezTo>
                <a:cubicBezTo>
                  <a:pt x="143" y="259"/>
                  <a:pt x="143" y="259"/>
                  <a:pt x="143" y="259"/>
                </a:cubicBezTo>
                <a:cubicBezTo>
                  <a:pt x="159" y="266"/>
                  <a:pt x="159" y="266"/>
                  <a:pt x="159" y="266"/>
                </a:cubicBezTo>
                <a:cubicBezTo>
                  <a:pt x="159" y="266"/>
                  <a:pt x="159" y="266"/>
                  <a:pt x="159" y="266"/>
                </a:cubicBezTo>
                <a:cubicBezTo>
                  <a:pt x="161" y="266"/>
                  <a:pt x="161" y="266"/>
                  <a:pt x="161" y="266"/>
                </a:cubicBezTo>
                <a:cubicBezTo>
                  <a:pt x="162" y="267"/>
                  <a:pt x="162" y="267"/>
                  <a:pt x="162" y="267"/>
                </a:cubicBezTo>
                <a:cubicBezTo>
                  <a:pt x="184" y="285"/>
                  <a:pt x="184" y="285"/>
                  <a:pt x="184" y="285"/>
                </a:cubicBezTo>
                <a:cubicBezTo>
                  <a:pt x="214" y="293"/>
                  <a:pt x="214" y="293"/>
                  <a:pt x="214" y="293"/>
                </a:cubicBezTo>
                <a:cubicBezTo>
                  <a:pt x="215" y="293"/>
                  <a:pt x="215" y="293"/>
                  <a:pt x="215" y="293"/>
                </a:cubicBezTo>
                <a:cubicBezTo>
                  <a:pt x="231" y="303"/>
                  <a:pt x="231" y="303"/>
                  <a:pt x="231" y="303"/>
                </a:cubicBezTo>
                <a:cubicBezTo>
                  <a:pt x="232" y="303"/>
                  <a:pt x="232" y="303"/>
                  <a:pt x="232" y="303"/>
                </a:cubicBezTo>
                <a:cubicBezTo>
                  <a:pt x="232" y="303"/>
                  <a:pt x="232" y="303"/>
                  <a:pt x="232" y="303"/>
                </a:cubicBezTo>
                <a:cubicBezTo>
                  <a:pt x="232" y="305"/>
                  <a:pt x="232" y="305"/>
                  <a:pt x="232" y="305"/>
                </a:cubicBezTo>
                <a:cubicBezTo>
                  <a:pt x="244" y="322"/>
                  <a:pt x="244" y="322"/>
                  <a:pt x="244" y="322"/>
                </a:cubicBezTo>
                <a:cubicBezTo>
                  <a:pt x="246" y="324"/>
                  <a:pt x="246" y="324"/>
                  <a:pt x="246" y="324"/>
                </a:cubicBezTo>
                <a:cubicBezTo>
                  <a:pt x="245" y="326"/>
                  <a:pt x="245" y="326"/>
                  <a:pt x="245" y="326"/>
                </a:cubicBezTo>
                <a:cubicBezTo>
                  <a:pt x="234" y="343"/>
                  <a:pt x="234" y="343"/>
                  <a:pt x="234" y="343"/>
                </a:cubicBezTo>
                <a:cubicBezTo>
                  <a:pt x="232" y="345"/>
                  <a:pt x="232" y="351"/>
                  <a:pt x="232" y="359"/>
                </a:cubicBezTo>
                <a:cubicBezTo>
                  <a:pt x="233" y="359"/>
                  <a:pt x="233" y="359"/>
                  <a:pt x="233" y="359"/>
                </a:cubicBezTo>
                <a:cubicBezTo>
                  <a:pt x="233" y="379"/>
                  <a:pt x="233" y="379"/>
                  <a:pt x="233" y="379"/>
                </a:cubicBezTo>
                <a:cubicBezTo>
                  <a:pt x="232" y="380"/>
                  <a:pt x="232" y="380"/>
                  <a:pt x="232" y="380"/>
                </a:cubicBezTo>
                <a:cubicBezTo>
                  <a:pt x="232" y="380"/>
                  <a:pt x="232" y="380"/>
                  <a:pt x="232" y="380"/>
                </a:cubicBezTo>
                <a:cubicBezTo>
                  <a:pt x="223" y="412"/>
                  <a:pt x="223" y="412"/>
                  <a:pt x="223" y="412"/>
                </a:cubicBezTo>
                <a:cubicBezTo>
                  <a:pt x="222" y="417"/>
                  <a:pt x="222" y="417"/>
                  <a:pt x="222" y="417"/>
                </a:cubicBezTo>
                <a:cubicBezTo>
                  <a:pt x="220" y="417"/>
                  <a:pt x="220" y="417"/>
                  <a:pt x="220" y="417"/>
                </a:cubicBezTo>
                <a:cubicBezTo>
                  <a:pt x="216" y="416"/>
                  <a:pt x="216" y="416"/>
                  <a:pt x="216" y="416"/>
                </a:cubicBezTo>
                <a:cubicBezTo>
                  <a:pt x="203" y="413"/>
                  <a:pt x="203" y="413"/>
                  <a:pt x="203" y="413"/>
                </a:cubicBezTo>
                <a:cubicBezTo>
                  <a:pt x="185" y="414"/>
                  <a:pt x="185" y="414"/>
                  <a:pt x="185" y="414"/>
                </a:cubicBezTo>
                <a:cubicBezTo>
                  <a:pt x="169" y="419"/>
                  <a:pt x="169" y="419"/>
                  <a:pt x="169" y="419"/>
                </a:cubicBezTo>
                <a:cubicBezTo>
                  <a:pt x="151" y="434"/>
                  <a:pt x="151" y="434"/>
                  <a:pt x="151" y="434"/>
                </a:cubicBezTo>
                <a:cubicBezTo>
                  <a:pt x="147" y="438"/>
                  <a:pt x="147" y="438"/>
                  <a:pt x="147" y="438"/>
                </a:cubicBezTo>
                <a:cubicBezTo>
                  <a:pt x="170" y="450"/>
                  <a:pt x="170" y="450"/>
                  <a:pt x="170" y="450"/>
                </a:cubicBezTo>
                <a:cubicBezTo>
                  <a:pt x="168" y="454"/>
                  <a:pt x="168" y="454"/>
                  <a:pt x="168" y="454"/>
                </a:cubicBezTo>
                <a:cubicBezTo>
                  <a:pt x="167" y="459"/>
                  <a:pt x="162" y="465"/>
                  <a:pt x="153" y="468"/>
                </a:cubicBezTo>
                <a:cubicBezTo>
                  <a:pt x="138" y="469"/>
                  <a:pt x="138" y="469"/>
                  <a:pt x="138" y="469"/>
                </a:cubicBezTo>
                <a:cubicBezTo>
                  <a:pt x="114" y="459"/>
                  <a:pt x="114" y="459"/>
                  <a:pt x="114" y="459"/>
                </a:cubicBezTo>
                <a:cubicBezTo>
                  <a:pt x="114" y="459"/>
                  <a:pt x="114" y="459"/>
                  <a:pt x="114" y="459"/>
                </a:cubicBezTo>
                <a:cubicBezTo>
                  <a:pt x="114" y="459"/>
                  <a:pt x="114" y="459"/>
                  <a:pt x="114" y="459"/>
                </a:cubicBezTo>
                <a:cubicBezTo>
                  <a:pt x="92" y="447"/>
                  <a:pt x="92" y="447"/>
                  <a:pt x="92" y="447"/>
                </a:cubicBezTo>
                <a:cubicBezTo>
                  <a:pt x="82" y="447"/>
                  <a:pt x="82" y="447"/>
                  <a:pt x="82" y="447"/>
                </a:cubicBezTo>
                <a:cubicBezTo>
                  <a:pt x="56" y="485"/>
                  <a:pt x="56" y="485"/>
                  <a:pt x="56" y="485"/>
                </a:cubicBezTo>
                <a:cubicBezTo>
                  <a:pt x="51" y="497"/>
                  <a:pt x="51" y="497"/>
                  <a:pt x="51" y="497"/>
                </a:cubicBezTo>
                <a:cubicBezTo>
                  <a:pt x="51" y="519"/>
                  <a:pt x="51" y="519"/>
                  <a:pt x="51" y="519"/>
                </a:cubicBezTo>
                <a:cubicBezTo>
                  <a:pt x="61" y="537"/>
                  <a:pt x="61" y="537"/>
                  <a:pt x="61" y="537"/>
                </a:cubicBezTo>
                <a:cubicBezTo>
                  <a:pt x="61" y="538"/>
                  <a:pt x="61" y="538"/>
                  <a:pt x="61" y="538"/>
                </a:cubicBezTo>
                <a:cubicBezTo>
                  <a:pt x="61" y="538"/>
                  <a:pt x="61" y="538"/>
                  <a:pt x="61" y="538"/>
                </a:cubicBezTo>
                <a:cubicBezTo>
                  <a:pt x="61" y="538"/>
                  <a:pt x="61" y="538"/>
                  <a:pt x="61" y="538"/>
                </a:cubicBezTo>
                <a:cubicBezTo>
                  <a:pt x="68" y="555"/>
                  <a:pt x="68" y="555"/>
                  <a:pt x="68" y="555"/>
                </a:cubicBezTo>
                <a:cubicBezTo>
                  <a:pt x="68" y="557"/>
                  <a:pt x="68" y="557"/>
                  <a:pt x="68" y="557"/>
                </a:cubicBezTo>
                <a:cubicBezTo>
                  <a:pt x="69" y="582"/>
                  <a:pt x="69" y="582"/>
                  <a:pt x="69" y="582"/>
                </a:cubicBezTo>
                <a:cubicBezTo>
                  <a:pt x="69" y="585"/>
                  <a:pt x="69" y="585"/>
                  <a:pt x="69" y="585"/>
                </a:cubicBezTo>
                <a:cubicBezTo>
                  <a:pt x="70" y="587"/>
                  <a:pt x="70" y="587"/>
                  <a:pt x="70" y="587"/>
                </a:cubicBezTo>
                <a:cubicBezTo>
                  <a:pt x="53" y="590"/>
                  <a:pt x="53" y="590"/>
                  <a:pt x="53" y="590"/>
                </a:cubicBezTo>
                <a:cubicBezTo>
                  <a:pt x="21" y="590"/>
                  <a:pt x="21" y="590"/>
                  <a:pt x="21" y="590"/>
                </a:cubicBezTo>
                <a:cubicBezTo>
                  <a:pt x="6" y="600"/>
                  <a:pt x="6" y="600"/>
                  <a:pt x="6" y="600"/>
                </a:cubicBezTo>
                <a:cubicBezTo>
                  <a:pt x="0" y="610"/>
                  <a:pt x="0" y="610"/>
                  <a:pt x="0" y="610"/>
                </a:cubicBezTo>
                <a:cubicBezTo>
                  <a:pt x="1" y="611"/>
                  <a:pt x="1" y="611"/>
                  <a:pt x="1" y="611"/>
                </a:cubicBezTo>
                <a:cubicBezTo>
                  <a:pt x="8" y="643"/>
                  <a:pt x="8" y="643"/>
                  <a:pt x="8" y="643"/>
                </a:cubicBezTo>
                <a:cubicBezTo>
                  <a:pt x="9" y="643"/>
                  <a:pt x="9" y="643"/>
                  <a:pt x="9" y="643"/>
                </a:cubicBezTo>
                <a:cubicBezTo>
                  <a:pt x="9" y="656"/>
                  <a:pt x="9" y="656"/>
                  <a:pt x="9" y="656"/>
                </a:cubicBezTo>
                <a:cubicBezTo>
                  <a:pt x="16" y="670"/>
                  <a:pt x="16" y="670"/>
                  <a:pt x="16" y="670"/>
                </a:cubicBezTo>
                <a:cubicBezTo>
                  <a:pt x="38" y="685"/>
                  <a:pt x="38" y="685"/>
                  <a:pt x="38" y="685"/>
                </a:cubicBezTo>
                <a:cubicBezTo>
                  <a:pt x="71" y="678"/>
                  <a:pt x="71" y="678"/>
                  <a:pt x="71" y="678"/>
                </a:cubicBezTo>
                <a:cubicBezTo>
                  <a:pt x="87" y="667"/>
                  <a:pt x="87" y="667"/>
                  <a:pt x="87" y="667"/>
                </a:cubicBezTo>
                <a:cubicBezTo>
                  <a:pt x="89" y="666"/>
                  <a:pt x="89" y="666"/>
                  <a:pt x="89" y="666"/>
                </a:cubicBezTo>
                <a:cubicBezTo>
                  <a:pt x="104" y="666"/>
                  <a:pt x="104" y="666"/>
                  <a:pt x="104" y="666"/>
                </a:cubicBezTo>
                <a:cubicBezTo>
                  <a:pt x="112" y="686"/>
                  <a:pt x="112" y="686"/>
                  <a:pt x="112" y="686"/>
                </a:cubicBezTo>
                <a:cubicBezTo>
                  <a:pt x="117" y="691"/>
                  <a:pt x="121" y="697"/>
                  <a:pt x="124" y="703"/>
                </a:cubicBezTo>
                <a:cubicBezTo>
                  <a:pt x="131" y="702"/>
                  <a:pt x="131" y="702"/>
                  <a:pt x="131" y="702"/>
                </a:cubicBezTo>
                <a:cubicBezTo>
                  <a:pt x="133" y="702"/>
                  <a:pt x="133" y="702"/>
                  <a:pt x="133" y="702"/>
                </a:cubicBezTo>
                <a:cubicBezTo>
                  <a:pt x="135" y="702"/>
                  <a:pt x="135" y="702"/>
                  <a:pt x="135" y="702"/>
                </a:cubicBezTo>
                <a:cubicBezTo>
                  <a:pt x="136" y="700"/>
                  <a:pt x="136" y="700"/>
                  <a:pt x="136" y="700"/>
                </a:cubicBezTo>
                <a:cubicBezTo>
                  <a:pt x="151" y="688"/>
                  <a:pt x="151" y="688"/>
                  <a:pt x="151" y="688"/>
                </a:cubicBezTo>
                <a:cubicBezTo>
                  <a:pt x="165" y="713"/>
                  <a:pt x="165" y="713"/>
                  <a:pt x="165" y="713"/>
                </a:cubicBezTo>
                <a:cubicBezTo>
                  <a:pt x="180" y="722"/>
                  <a:pt x="180" y="722"/>
                  <a:pt x="180" y="722"/>
                </a:cubicBezTo>
                <a:cubicBezTo>
                  <a:pt x="201" y="722"/>
                  <a:pt x="201" y="722"/>
                  <a:pt x="201" y="722"/>
                </a:cubicBezTo>
                <a:cubicBezTo>
                  <a:pt x="216" y="720"/>
                  <a:pt x="216" y="720"/>
                  <a:pt x="216" y="720"/>
                </a:cubicBezTo>
                <a:cubicBezTo>
                  <a:pt x="220" y="720"/>
                  <a:pt x="220" y="720"/>
                  <a:pt x="220" y="720"/>
                </a:cubicBezTo>
                <a:cubicBezTo>
                  <a:pt x="258" y="725"/>
                  <a:pt x="258" y="725"/>
                  <a:pt x="258" y="725"/>
                </a:cubicBezTo>
                <a:cubicBezTo>
                  <a:pt x="259" y="725"/>
                  <a:pt x="259" y="725"/>
                  <a:pt x="259" y="725"/>
                </a:cubicBezTo>
                <a:cubicBezTo>
                  <a:pt x="259" y="726"/>
                  <a:pt x="259" y="726"/>
                  <a:pt x="259" y="726"/>
                </a:cubicBezTo>
                <a:cubicBezTo>
                  <a:pt x="275" y="736"/>
                  <a:pt x="275" y="736"/>
                  <a:pt x="275" y="736"/>
                </a:cubicBezTo>
                <a:cubicBezTo>
                  <a:pt x="275" y="736"/>
                  <a:pt x="275" y="736"/>
                  <a:pt x="275" y="736"/>
                </a:cubicBezTo>
                <a:cubicBezTo>
                  <a:pt x="275" y="736"/>
                  <a:pt x="275" y="736"/>
                  <a:pt x="275" y="736"/>
                </a:cubicBezTo>
                <a:cubicBezTo>
                  <a:pt x="275" y="737"/>
                  <a:pt x="275" y="737"/>
                  <a:pt x="275" y="737"/>
                </a:cubicBezTo>
                <a:cubicBezTo>
                  <a:pt x="288" y="747"/>
                  <a:pt x="288" y="747"/>
                  <a:pt x="288" y="747"/>
                </a:cubicBezTo>
                <a:cubicBezTo>
                  <a:pt x="288" y="748"/>
                  <a:pt x="288" y="748"/>
                  <a:pt x="288" y="748"/>
                </a:cubicBezTo>
                <a:cubicBezTo>
                  <a:pt x="298" y="759"/>
                  <a:pt x="298" y="759"/>
                  <a:pt x="298" y="759"/>
                </a:cubicBezTo>
                <a:cubicBezTo>
                  <a:pt x="308" y="763"/>
                  <a:pt x="308" y="763"/>
                  <a:pt x="308" y="763"/>
                </a:cubicBezTo>
                <a:cubicBezTo>
                  <a:pt x="325" y="761"/>
                  <a:pt x="325" y="761"/>
                  <a:pt x="325" y="761"/>
                </a:cubicBezTo>
                <a:cubicBezTo>
                  <a:pt x="325" y="739"/>
                  <a:pt x="325" y="739"/>
                  <a:pt x="325" y="739"/>
                </a:cubicBezTo>
                <a:cubicBezTo>
                  <a:pt x="317" y="724"/>
                  <a:pt x="317" y="724"/>
                  <a:pt x="317" y="724"/>
                </a:cubicBezTo>
                <a:cubicBezTo>
                  <a:pt x="316" y="724"/>
                  <a:pt x="316" y="724"/>
                  <a:pt x="316" y="724"/>
                </a:cubicBezTo>
                <a:cubicBezTo>
                  <a:pt x="316" y="723"/>
                  <a:pt x="316" y="723"/>
                  <a:pt x="316" y="723"/>
                </a:cubicBezTo>
                <a:cubicBezTo>
                  <a:pt x="309" y="696"/>
                  <a:pt x="309" y="696"/>
                  <a:pt x="309" y="696"/>
                </a:cubicBezTo>
                <a:cubicBezTo>
                  <a:pt x="324" y="681"/>
                  <a:pt x="324" y="681"/>
                  <a:pt x="324" y="681"/>
                </a:cubicBezTo>
                <a:cubicBezTo>
                  <a:pt x="325" y="680"/>
                  <a:pt x="325" y="680"/>
                  <a:pt x="325" y="680"/>
                </a:cubicBezTo>
                <a:cubicBezTo>
                  <a:pt x="326" y="680"/>
                  <a:pt x="326" y="680"/>
                  <a:pt x="326" y="680"/>
                </a:cubicBezTo>
                <a:cubicBezTo>
                  <a:pt x="339" y="678"/>
                  <a:pt x="339" y="678"/>
                  <a:pt x="339" y="678"/>
                </a:cubicBezTo>
                <a:cubicBezTo>
                  <a:pt x="353" y="678"/>
                  <a:pt x="353" y="678"/>
                  <a:pt x="353" y="678"/>
                </a:cubicBezTo>
                <a:cubicBezTo>
                  <a:pt x="357" y="672"/>
                  <a:pt x="357" y="672"/>
                  <a:pt x="357" y="672"/>
                </a:cubicBezTo>
                <a:cubicBezTo>
                  <a:pt x="348" y="661"/>
                  <a:pt x="348" y="661"/>
                  <a:pt x="348" y="661"/>
                </a:cubicBezTo>
                <a:cubicBezTo>
                  <a:pt x="318" y="641"/>
                  <a:pt x="318" y="641"/>
                  <a:pt x="318" y="641"/>
                </a:cubicBezTo>
                <a:cubicBezTo>
                  <a:pt x="310" y="629"/>
                  <a:pt x="310" y="629"/>
                  <a:pt x="310" y="629"/>
                </a:cubicBezTo>
                <a:cubicBezTo>
                  <a:pt x="309" y="628"/>
                  <a:pt x="309" y="628"/>
                  <a:pt x="309" y="628"/>
                </a:cubicBezTo>
                <a:cubicBezTo>
                  <a:pt x="308" y="627"/>
                  <a:pt x="308" y="627"/>
                  <a:pt x="308" y="627"/>
                </a:cubicBezTo>
                <a:cubicBezTo>
                  <a:pt x="309" y="625"/>
                  <a:pt x="309" y="625"/>
                  <a:pt x="309" y="625"/>
                </a:cubicBezTo>
                <a:cubicBezTo>
                  <a:pt x="318" y="609"/>
                  <a:pt x="318" y="609"/>
                  <a:pt x="318" y="609"/>
                </a:cubicBezTo>
                <a:cubicBezTo>
                  <a:pt x="320" y="611"/>
                  <a:pt x="320" y="611"/>
                  <a:pt x="320" y="611"/>
                </a:cubicBezTo>
                <a:cubicBezTo>
                  <a:pt x="341" y="617"/>
                  <a:pt x="341" y="617"/>
                  <a:pt x="341" y="617"/>
                </a:cubicBezTo>
                <a:cubicBezTo>
                  <a:pt x="397" y="614"/>
                  <a:pt x="397" y="614"/>
                  <a:pt x="397" y="614"/>
                </a:cubicBezTo>
                <a:cubicBezTo>
                  <a:pt x="398" y="615"/>
                  <a:pt x="398" y="615"/>
                  <a:pt x="398" y="615"/>
                </a:cubicBezTo>
                <a:cubicBezTo>
                  <a:pt x="399" y="615"/>
                  <a:pt x="399" y="615"/>
                  <a:pt x="399" y="615"/>
                </a:cubicBezTo>
                <a:cubicBezTo>
                  <a:pt x="415" y="621"/>
                  <a:pt x="415" y="621"/>
                  <a:pt x="415" y="621"/>
                </a:cubicBezTo>
                <a:cubicBezTo>
                  <a:pt x="425" y="611"/>
                  <a:pt x="425" y="611"/>
                  <a:pt x="425" y="611"/>
                </a:cubicBezTo>
                <a:cubicBezTo>
                  <a:pt x="420" y="579"/>
                  <a:pt x="420" y="579"/>
                  <a:pt x="420" y="579"/>
                </a:cubicBezTo>
                <a:cubicBezTo>
                  <a:pt x="400" y="566"/>
                  <a:pt x="400" y="566"/>
                  <a:pt x="400" y="566"/>
                </a:cubicBezTo>
                <a:cubicBezTo>
                  <a:pt x="383" y="556"/>
                  <a:pt x="378" y="533"/>
                  <a:pt x="381" y="495"/>
                </a:cubicBezTo>
                <a:cubicBezTo>
                  <a:pt x="364" y="487"/>
                  <a:pt x="364" y="487"/>
                  <a:pt x="364" y="487"/>
                </a:cubicBezTo>
                <a:cubicBezTo>
                  <a:pt x="362" y="486"/>
                  <a:pt x="362" y="486"/>
                  <a:pt x="362" y="486"/>
                </a:cubicBezTo>
                <a:cubicBezTo>
                  <a:pt x="360" y="486"/>
                  <a:pt x="360" y="486"/>
                  <a:pt x="360" y="486"/>
                </a:cubicBezTo>
                <a:cubicBezTo>
                  <a:pt x="360" y="484"/>
                  <a:pt x="360" y="484"/>
                  <a:pt x="360" y="484"/>
                </a:cubicBezTo>
                <a:cubicBezTo>
                  <a:pt x="360" y="483"/>
                  <a:pt x="360" y="483"/>
                  <a:pt x="360" y="483"/>
                </a:cubicBezTo>
                <a:cubicBezTo>
                  <a:pt x="357" y="455"/>
                  <a:pt x="357" y="455"/>
                  <a:pt x="357" y="455"/>
                </a:cubicBezTo>
                <a:cubicBezTo>
                  <a:pt x="380" y="347"/>
                  <a:pt x="380" y="347"/>
                  <a:pt x="380" y="347"/>
                </a:cubicBezTo>
                <a:cubicBezTo>
                  <a:pt x="371" y="316"/>
                  <a:pt x="365" y="295"/>
                  <a:pt x="365" y="284"/>
                </a:cubicBezTo>
                <a:cubicBezTo>
                  <a:pt x="363" y="252"/>
                  <a:pt x="363" y="252"/>
                  <a:pt x="363" y="252"/>
                </a:cubicBezTo>
                <a:cubicBezTo>
                  <a:pt x="365" y="218"/>
                  <a:pt x="365" y="218"/>
                  <a:pt x="365" y="218"/>
                </a:cubicBezTo>
                <a:cubicBezTo>
                  <a:pt x="365" y="215"/>
                  <a:pt x="365" y="215"/>
                  <a:pt x="365" y="215"/>
                </a:cubicBezTo>
                <a:cubicBezTo>
                  <a:pt x="367" y="213"/>
                  <a:pt x="367" y="213"/>
                  <a:pt x="367" y="213"/>
                </a:cubicBezTo>
                <a:cubicBezTo>
                  <a:pt x="367" y="213"/>
                  <a:pt x="367" y="213"/>
                  <a:pt x="367" y="213"/>
                </a:cubicBezTo>
                <a:cubicBezTo>
                  <a:pt x="389" y="198"/>
                  <a:pt x="389" y="198"/>
                  <a:pt x="389" y="198"/>
                </a:cubicBezTo>
                <a:cubicBezTo>
                  <a:pt x="389" y="181"/>
                  <a:pt x="389" y="181"/>
                  <a:pt x="389" y="181"/>
                </a:cubicBezTo>
                <a:cubicBezTo>
                  <a:pt x="389" y="176"/>
                  <a:pt x="386" y="170"/>
                  <a:pt x="381" y="162"/>
                </a:cubicBezTo>
                <a:cubicBezTo>
                  <a:pt x="367" y="147"/>
                  <a:pt x="367" y="147"/>
                  <a:pt x="367" y="147"/>
                </a:cubicBezTo>
                <a:cubicBezTo>
                  <a:pt x="365" y="147"/>
                  <a:pt x="365" y="147"/>
                  <a:pt x="365" y="147"/>
                </a:cubicBezTo>
                <a:cubicBezTo>
                  <a:pt x="365" y="144"/>
                  <a:pt x="365" y="144"/>
                  <a:pt x="365" y="144"/>
                </a:cubicBezTo>
                <a:cubicBezTo>
                  <a:pt x="363" y="118"/>
                  <a:pt x="363" y="118"/>
                  <a:pt x="363" y="118"/>
                </a:cubicBezTo>
                <a:cubicBezTo>
                  <a:pt x="363" y="117"/>
                  <a:pt x="363" y="117"/>
                  <a:pt x="363" y="117"/>
                </a:cubicBezTo>
                <a:cubicBezTo>
                  <a:pt x="362" y="116"/>
                  <a:pt x="362" y="116"/>
                  <a:pt x="362" y="116"/>
                </a:cubicBezTo>
                <a:cubicBezTo>
                  <a:pt x="364" y="115"/>
                  <a:pt x="364" y="115"/>
                  <a:pt x="364" y="115"/>
                </a:cubicBezTo>
                <a:cubicBezTo>
                  <a:pt x="364" y="114"/>
                  <a:pt x="364" y="114"/>
                  <a:pt x="364" y="114"/>
                </a:cubicBezTo>
                <a:cubicBezTo>
                  <a:pt x="392" y="79"/>
                  <a:pt x="392" y="79"/>
                  <a:pt x="392" y="79"/>
                </a:cubicBezTo>
                <a:cubicBezTo>
                  <a:pt x="392" y="65"/>
                  <a:pt x="392" y="65"/>
                  <a:pt x="392" y="65"/>
                </a:cubicBezTo>
                <a:cubicBezTo>
                  <a:pt x="383" y="49"/>
                  <a:pt x="383" y="49"/>
                  <a:pt x="383" y="49"/>
                </a:cubicBezTo>
                <a:cubicBezTo>
                  <a:pt x="383" y="48"/>
                  <a:pt x="383" y="48"/>
                  <a:pt x="383" y="48"/>
                </a:cubicBezTo>
                <a:cubicBezTo>
                  <a:pt x="382" y="46"/>
                  <a:pt x="382" y="46"/>
                  <a:pt x="382" y="46"/>
                </a:cubicBezTo>
                <a:cubicBezTo>
                  <a:pt x="396" y="29"/>
                  <a:pt x="396" y="29"/>
                  <a:pt x="396" y="29"/>
                </a:cubicBezTo>
                <a:cubicBezTo>
                  <a:pt x="396" y="28"/>
                  <a:pt x="396" y="28"/>
                  <a:pt x="396" y="28"/>
                </a:cubicBezTo>
                <a:cubicBezTo>
                  <a:pt x="397" y="28"/>
                  <a:pt x="397" y="28"/>
                  <a:pt x="397" y="28"/>
                </a:cubicBezTo>
                <a:cubicBezTo>
                  <a:pt x="412" y="16"/>
                  <a:pt x="412" y="16"/>
                  <a:pt x="412" y="16"/>
                </a:cubicBezTo>
                <a:cubicBezTo>
                  <a:pt x="410" y="2"/>
                  <a:pt x="410" y="2"/>
                  <a:pt x="410" y="2"/>
                </a:cubicBezTo>
                <a:cubicBezTo>
                  <a:pt x="402" y="2"/>
                  <a:pt x="402" y="2"/>
                  <a:pt x="402" y="2"/>
                </a:cubicBezTo>
                <a:cubicBezTo>
                  <a:pt x="391" y="0"/>
                  <a:pt x="391" y="0"/>
                  <a:pt x="391" y="0"/>
                </a:cubicBezTo>
                <a:cubicBezTo>
                  <a:pt x="384" y="26"/>
                  <a:pt x="384" y="26"/>
                  <a:pt x="384" y="26"/>
                </a:cubicBezTo>
                <a:cubicBezTo>
                  <a:pt x="381" y="24"/>
                  <a:pt x="381" y="24"/>
                  <a:pt x="381" y="24"/>
                </a:cubicBezTo>
                <a:cubicBezTo>
                  <a:pt x="354" y="14"/>
                  <a:pt x="354" y="14"/>
                  <a:pt x="354" y="14"/>
                </a:cubicBezTo>
                <a:cubicBezTo>
                  <a:pt x="337" y="11"/>
                  <a:pt x="337" y="11"/>
                  <a:pt x="337" y="11"/>
                </a:cubicBezTo>
                <a:cubicBezTo>
                  <a:pt x="343" y="37"/>
                  <a:pt x="343" y="37"/>
                  <a:pt x="343" y="37"/>
                </a:cubicBezTo>
                <a:cubicBezTo>
                  <a:pt x="320" y="45"/>
                  <a:pt x="320" y="45"/>
                  <a:pt x="320" y="45"/>
                </a:cubicBezTo>
                <a:cubicBezTo>
                  <a:pt x="286" y="62"/>
                  <a:pt x="286" y="62"/>
                  <a:pt x="286" y="62"/>
                </a:cubicBezTo>
                <a:cubicBezTo>
                  <a:pt x="276" y="76"/>
                  <a:pt x="276" y="76"/>
                  <a:pt x="276" y="76"/>
                </a:cubicBezTo>
                <a:cubicBezTo>
                  <a:pt x="276" y="76"/>
                  <a:pt x="276" y="76"/>
                  <a:pt x="276" y="76"/>
                </a:cubicBezTo>
                <a:cubicBezTo>
                  <a:pt x="276" y="77"/>
                  <a:pt x="276" y="77"/>
                  <a:pt x="276" y="77"/>
                </a:cubicBezTo>
                <a:cubicBezTo>
                  <a:pt x="275" y="77"/>
                  <a:pt x="275" y="77"/>
                  <a:pt x="275" y="77"/>
                </a:cubicBezTo>
                <a:cubicBezTo>
                  <a:pt x="257" y="93"/>
                  <a:pt x="257" y="93"/>
                  <a:pt x="257" y="93"/>
                </a:cubicBezTo>
                <a:cubicBezTo>
                  <a:pt x="253" y="118"/>
                  <a:pt x="253" y="118"/>
                  <a:pt x="253" y="118"/>
                </a:cubicBezTo>
                <a:cubicBezTo>
                  <a:pt x="253" y="121"/>
                  <a:pt x="253" y="121"/>
                  <a:pt x="253" y="121"/>
                </a:cubicBezTo>
                <a:cubicBezTo>
                  <a:pt x="244" y="156"/>
                  <a:pt x="244" y="156"/>
                  <a:pt x="244" y="156"/>
                </a:cubicBezTo>
                <a:cubicBezTo>
                  <a:pt x="245" y="156"/>
                  <a:pt x="245" y="156"/>
                  <a:pt x="245" y="156"/>
                </a:cubicBezTo>
                <a:cubicBezTo>
                  <a:pt x="241" y="173"/>
                  <a:pt x="241" y="173"/>
                  <a:pt x="241" y="173"/>
                </a:cubicBezTo>
                <a:cubicBezTo>
                  <a:pt x="241" y="174"/>
                  <a:pt x="241" y="174"/>
                  <a:pt x="241" y="174"/>
                </a:cubicBezTo>
                <a:cubicBezTo>
                  <a:pt x="241" y="174"/>
                  <a:pt x="241" y="174"/>
                  <a:pt x="241" y="174"/>
                </a:cubicBezTo>
                <a:cubicBezTo>
                  <a:pt x="240" y="175"/>
                  <a:pt x="240" y="175"/>
                  <a:pt x="240" y="175"/>
                </a:cubicBezTo>
                <a:cubicBezTo>
                  <a:pt x="228" y="191"/>
                  <a:pt x="228" y="191"/>
                  <a:pt x="228" y="191"/>
                </a:cubicBezTo>
                <a:cubicBezTo>
                  <a:pt x="227" y="191"/>
                  <a:pt x="227" y="191"/>
                  <a:pt x="227" y="191"/>
                </a:cubicBezTo>
                <a:cubicBezTo>
                  <a:pt x="227" y="192"/>
                  <a:pt x="227" y="192"/>
                  <a:pt x="227" y="192"/>
                </a:cubicBezTo>
                <a:cubicBezTo>
                  <a:pt x="226" y="193"/>
                  <a:pt x="226" y="193"/>
                  <a:pt x="226" y="193"/>
                </a:cubicBezTo>
                <a:cubicBezTo>
                  <a:pt x="225" y="193"/>
                  <a:pt x="225" y="193"/>
                  <a:pt x="225" y="193"/>
                </a:cubicBezTo>
                <a:cubicBezTo>
                  <a:pt x="200" y="196"/>
                  <a:pt x="200" y="196"/>
                  <a:pt x="200" y="196"/>
                </a:cubicBezTo>
                <a:cubicBezTo>
                  <a:pt x="200" y="196"/>
                  <a:pt x="200" y="196"/>
                  <a:pt x="200" y="196"/>
                </a:cubicBezTo>
                <a:cubicBezTo>
                  <a:pt x="200" y="198"/>
                  <a:pt x="200" y="198"/>
                  <a:pt x="200" y="198"/>
                </a:cubicBezTo>
                <a:cubicBezTo>
                  <a:pt x="199" y="196"/>
                  <a:pt x="199" y="196"/>
                  <a:pt x="199" y="196"/>
                </a:cubicBezTo>
                <a:cubicBezTo>
                  <a:pt x="199" y="196"/>
                  <a:pt x="199" y="196"/>
                  <a:pt x="199" y="196"/>
                </a:cubicBezTo>
                <a:cubicBezTo>
                  <a:pt x="161" y="184"/>
                  <a:pt x="161" y="184"/>
                  <a:pt x="161" y="184"/>
                </a:cubicBezTo>
                <a:cubicBezTo>
                  <a:pt x="159" y="183"/>
                  <a:pt x="159" y="183"/>
                  <a:pt x="159" y="183"/>
                </a:cubicBezTo>
                <a:lnTo>
                  <a:pt x="142" y="174"/>
                </a:lnTo>
              </a:path>
            </a:pathLst>
          </a:custGeom>
          <a:noFill/>
          <a:ln w="9525" cap="flat" cmpd="sng">
            <a:solidFill>
              <a:schemeClr val="dk1">
                <a:alpha val="100000"/>
              </a:schemeClr>
            </a:solidFill>
            <a:prstDash val="solid"/>
            <a:miter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9209" name="任意多边形 1049208"/>
          <p:cNvSpPr/>
          <p:nvPr/>
        </p:nvSpPr>
        <p:spPr bwMode="auto">
          <a:xfrm>
            <a:off x="4210050" y="3670300"/>
            <a:ext cx="331787" cy="719137"/>
          </a:xfrm>
          <a:custGeom>
            <a:avLst/>
            <a:gdLst/>
            <a:ahLst/>
            <a:cxnLst/>
            <a:rect l="0" t="0" r="0" b="0"/>
            <a:pathLst>
              <a:path w="286" h="625">
                <a:moveTo>
                  <a:pt x="266" y="30"/>
                </a:moveTo>
                <a:cubicBezTo>
                  <a:pt x="271" y="25"/>
                  <a:pt x="271" y="25"/>
                  <a:pt x="271" y="25"/>
                </a:cubicBezTo>
                <a:cubicBezTo>
                  <a:pt x="263" y="8"/>
                  <a:pt x="263" y="8"/>
                  <a:pt x="263" y="8"/>
                </a:cubicBezTo>
                <a:cubicBezTo>
                  <a:pt x="256" y="0"/>
                  <a:pt x="256" y="0"/>
                  <a:pt x="256" y="0"/>
                </a:cubicBezTo>
                <a:cubicBezTo>
                  <a:pt x="247" y="14"/>
                  <a:pt x="247" y="14"/>
                  <a:pt x="247" y="14"/>
                </a:cubicBezTo>
                <a:cubicBezTo>
                  <a:pt x="247" y="15"/>
                  <a:pt x="247" y="15"/>
                  <a:pt x="247" y="15"/>
                </a:cubicBezTo>
                <a:cubicBezTo>
                  <a:pt x="247" y="15"/>
                  <a:pt x="247" y="15"/>
                  <a:pt x="247" y="15"/>
                </a:cubicBezTo>
                <a:cubicBezTo>
                  <a:pt x="247" y="15"/>
                  <a:pt x="247" y="15"/>
                  <a:pt x="247" y="15"/>
                </a:cubicBezTo>
                <a:cubicBezTo>
                  <a:pt x="234" y="30"/>
                  <a:pt x="234" y="30"/>
                  <a:pt x="234" y="30"/>
                </a:cubicBezTo>
                <a:cubicBezTo>
                  <a:pt x="234" y="30"/>
                  <a:pt x="234" y="30"/>
                  <a:pt x="234" y="30"/>
                </a:cubicBezTo>
                <a:cubicBezTo>
                  <a:pt x="233" y="31"/>
                  <a:pt x="233" y="31"/>
                  <a:pt x="233" y="31"/>
                </a:cubicBezTo>
                <a:cubicBezTo>
                  <a:pt x="231" y="31"/>
                  <a:pt x="231" y="31"/>
                  <a:pt x="231" y="31"/>
                </a:cubicBezTo>
                <a:cubicBezTo>
                  <a:pt x="205" y="39"/>
                  <a:pt x="205" y="39"/>
                  <a:pt x="205" y="39"/>
                </a:cubicBezTo>
                <a:cubicBezTo>
                  <a:pt x="203" y="39"/>
                  <a:pt x="203" y="39"/>
                  <a:pt x="203" y="39"/>
                </a:cubicBezTo>
                <a:cubicBezTo>
                  <a:pt x="179" y="35"/>
                  <a:pt x="179" y="35"/>
                  <a:pt x="179" y="35"/>
                </a:cubicBezTo>
                <a:cubicBezTo>
                  <a:pt x="165" y="39"/>
                  <a:pt x="165" y="39"/>
                  <a:pt x="165" y="39"/>
                </a:cubicBezTo>
                <a:cubicBezTo>
                  <a:pt x="162" y="50"/>
                  <a:pt x="162" y="50"/>
                  <a:pt x="162" y="50"/>
                </a:cubicBezTo>
                <a:cubicBezTo>
                  <a:pt x="162" y="50"/>
                  <a:pt x="162" y="50"/>
                  <a:pt x="162" y="50"/>
                </a:cubicBezTo>
                <a:cubicBezTo>
                  <a:pt x="161" y="53"/>
                  <a:pt x="161" y="53"/>
                  <a:pt x="161" y="53"/>
                </a:cubicBezTo>
                <a:cubicBezTo>
                  <a:pt x="149" y="60"/>
                  <a:pt x="149" y="60"/>
                  <a:pt x="149" y="60"/>
                </a:cubicBezTo>
                <a:cubicBezTo>
                  <a:pt x="147" y="61"/>
                  <a:pt x="147" y="61"/>
                  <a:pt x="147" y="61"/>
                </a:cubicBezTo>
                <a:cubicBezTo>
                  <a:pt x="145" y="61"/>
                  <a:pt x="145" y="61"/>
                  <a:pt x="145" y="61"/>
                </a:cubicBezTo>
                <a:cubicBezTo>
                  <a:pt x="124" y="59"/>
                  <a:pt x="124" y="59"/>
                  <a:pt x="124" y="59"/>
                </a:cubicBezTo>
                <a:cubicBezTo>
                  <a:pt x="123" y="61"/>
                  <a:pt x="123" y="61"/>
                  <a:pt x="123" y="61"/>
                </a:cubicBezTo>
                <a:cubicBezTo>
                  <a:pt x="123" y="82"/>
                  <a:pt x="123" y="82"/>
                  <a:pt x="123" y="82"/>
                </a:cubicBezTo>
                <a:cubicBezTo>
                  <a:pt x="122" y="83"/>
                  <a:pt x="122" y="83"/>
                  <a:pt x="122" y="83"/>
                </a:cubicBezTo>
                <a:cubicBezTo>
                  <a:pt x="110" y="98"/>
                  <a:pt x="110" y="98"/>
                  <a:pt x="110" y="98"/>
                </a:cubicBezTo>
                <a:cubicBezTo>
                  <a:pt x="110" y="98"/>
                  <a:pt x="110" y="98"/>
                  <a:pt x="110" y="98"/>
                </a:cubicBezTo>
                <a:cubicBezTo>
                  <a:pt x="110" y="99"/>
                  <a:pt x="110" y="99"/>
                  <a:pt x="110" y="99"/>
                </a:cubicBezTo>
                <a:cubicBezTo>
                  <a:pt x="109" y="99"/>
                  <a:pt x="109" y="99"/>
                  <a:pt x="109" y="99"/>
                </a:cubicBezTo>
                <a:cubicBezTo>
                  <a:pt x="89" y="119"/>
                  <a:pt x="89" y="119"/>
                  <a:pt x="89" y="119"/>
                </a:cubicBezTo>
                <a:cubicBezTo>
                  <a:pt x="88" y="119"/>
                  <a:pt x="88" y="119"/>
                  <a:pt x="88" y="119"/>
                </a:cubicBezTo>
                <a:cubicBezTo>
                  <a:pt x="87" y="120"/>
                  <a:pt x="87" y="120"/>
                  <a:pt x="87" y="120"/>
                </a:cubicBezTo>
                <a:cubicBezTo>
                  <a:pt x="66" y="124"/>
                  <a:pt x="66" y="124"/>
                  <a:pt x="66" y="124"/>
                </a:cubicBezTo>
                <a:cubicBezTo>
                  <a:pt x="52" y="139"/>
                  <a:pt x="52" y="139"/>
                  <a:pt x="52" y="139"/>
                </a:cubicBezTo>
                <a:cubicBezTo>
                  <a:pt x="55" y="157"/>
                  <a:pt x="55" y="157"/>
                  <a:pt x="55" y="157"/>
                </a:cubicBezTo>
                <a:cubicBezTo>
                  <a:pt x="55" y="161"/>
                  <a:pt x="55" y="161"/>
                  <a:pt x="55" y="161"/>
                </a:cubicBezTo>
                <a:cubicBezTo>
                  <a:pt x="52" y="162"/>
                  <a:pt x="52" y="162"/>
                  <a:pt x="52" y="162"/>
                </a:cubicBezTo>
                <a:cubicBezTo>
                  <a:pt x="36" y="177"/>
                  <a:pt x="36" y="177"/>
                  <a:pt x="36" y="177"/>
                </a:cubicBezTo>
                <a:cubicBezTo>
                  <a:pt x="28" y="188"/>
                  <a:pt x="28" y="188"/>
                  <a:pt x="28" y="188"/>
                </a:cubicBezTo>
                <a:cubicBezTo>
                  <a:pt x="34" y="201"/>
                  <a:pt x="34" y="201"/>
                  <a:pt x="34" y="201"/>
                </a:cubicBezTo>
                <a:cubicBezTo>
                  <a:pt x="34" y="202"/>
                  <a:pt x="34" y="202"/>
                  <a:pt x="34" y="202"/>
                </a:cubicBezTo>
                <a:cubicBezTo>
                  <a:pt x="34" y="204"/>
                  <a:pt x="34" y="204"/>
                  <a:pt x="34" y="204"/>
                </a:cubicBezTo>
                <a:cubicBezTo>
                  <a:pt x="34" y="224"/>
                  <a:pt x="34" y="224"/>
                  <a:pt x="34" y="224"/>
                </a:cubicBezTo>
                <a:cubicBezTo>
                  <a:pt x="34" y="224"/>
                  <a:pt x="34" y="224"/>
                  <a:pt x="34" y="224"/>
                </a:cubicBezTo>
                <a:cubicBezTo>
                  <a:pt x="34" y="225"/>
                  <a:pt x="34" y="225"/>
                  <a:pt x="34" y="225"/>
                </a:cubicBezTo>
                <a:cubicBezTo>
                  <a:pt x="23" y="242"/>
                  <a:pt x="23" y="242"/>
                  <a:pt x="23" y="242"/>
                </a:cubicBezTo>
                <a:cubicBezTo>
                  <a:pt x="23" y="243"/>
                  <a:pt x="23" y="243"/>
                  <a:pt x="23" y="243"/>
                </a:cubicBezTo>
                <a:cubicBezTo>
                  <a:pt x="7" y="261"/>
                  <a:pt x="7" y="261"/>
                  <a:pt x="7" y="261"/>
                </a:cubicBezTo>
                <a:cubicBezTo>
                  <a:pt x="9" y="282"/>
                  <a:pt x="9" y="282"/>
                  <a:pt x="9" y="282"/>
                </a:cubicBezTo>
                <a:cubicBezTo>
                  <a:pt x="23" y="294"/>
                  <a:pt x="23" y="294"/>
                  <a:pt x="23" y="294"/>
                </a:cubicBezTo>
                <a:cubicBezTo>
                  <a:pt x="23" y="295"/>
                  <a:pt x="23" y="295"/>
                  <a:pt x="23" y="295"/>
                </a:cubicBezTo>
                <a:cubicBezTo>
                  <a:pt x="23" y="295"/>
                  <a:pt x="23" y="295"/>
                  <a:pt x="23" y="295"/>
                </a:cubicBezTo>
                <a:cubicBezTo>
                  <a:pt x="29" y="306"/>
                  <a:pt x="32" y="314"/>
                  <a:pt x="32" y="322"/>
                </a:cubicBezTo>
                <a:cubicBezTo>
                  <a:pt x="32" y="345"/>
                  <a:pt x="32" y="345"/>
                  <a:pt x="32" y="345"/>
                </a:cubicBezTo>
                <a:cubicBezTo>
                  <a:pt x="31" y="345"/>
                  <a:pt x="31" y="345"/>
                  <a:pt x="31" y="345"/>
                </a:cubicBezTo>
                <a:cubicBezTo>
                  <a:pt x="30" y="346"/>
                  <a:pt x="30" y="346"/>
                  <a:pt x="30" y="346"/>
                </a:cubicBezTo>
                <a:cubicBezTo>
                  <a:pt x="9" y="362"/>
                  <a:pt x="9" y="362"/>
                  <a:pt x="9" y="362"/>
                </a:cubicBezTo>
                <a:cubicBezTo>
                  <a:pt x="7" y="393"/>
                  <a:pt x="7" y="393"/>
                  <a:pt x="7" y="393"/>
                </a:cubicBezTo>
                <a:cubicBezTo>
                  <a:pt x="9" y="425"/>
                  <a:pt x="9" y="425"/>
                  <a:pt x="9" y="425"/>
                </a:cubicBezTo>
                <a:cubicBezTo>
                  <a:pt x="9" y="436"/>
                  <a:pt x="13" y="456"/>
                  <a:pt x="24" y="485"/>
                </a:cubicBezTo>
                <a:cubicBezTo>
                  <a:pt x="24" y="486"/>
                  <a:pt x="24" y="486"/>
                  <a:pt x="24" y="486"/>
                </a:cubicBezTo>
                <a:cubicBezTo>
                  <a:pt x="24" y="488"/>
                  <a:pt x="24" y="488"/>
                  <a:pt x="24" y="488"/>
                </a:cubicBezTo>
                <a:cubicBezTo>
                  <a:pt x="0" y="596"/>
                  <a:pt x="0" y="596"/>
                  <a:pt x="0" y="596"/>
                </a:cubicBezTo>
                <a:cubicBezTo>
                  <a:pt x="3" y="617"/>
                  <a:pt x="3" y="617"/>
                  <a:pt x="3" y="617"/>
                </a:cubicBezTo>
                <a:cubicBezTo>
                  <a:pt x="18" y="625"/>
                  <a:pt x="18" y="625"/>
                  <a:pt x="18" y="625"/>
                </a:cubicBezTo>
                <a:cubicBezTo>
                  <a:pt x="44" y="599"/>
                  <a:pt x="44" y="599"/>
                  <a:pt x="44" y="599"/>
                </a:cubicBezTo>
                <a:cubicBezTo>
                  <a:pt x="44" y="599"/>
                  <a:pt x="44" y="599"/>
                  <a:pt x="44" y="599"/>
                </a:cubicBezTo>
                <a:cubicBezTo>
                  <a:pt x="45" y="599"/>
                  <a:pt x="45" y="599"/>
                  <a:pt x="45" y="599"/>
                </a:cubicBezTo>
                <a:cubicBezTo>
                  <a:pt x="126" y="568"/>
                  <a:pt x="126" y="568"/>
                  <a:pt x="126" y="568"/>
                </a:cubicBezTo>
                <a:cubicBezTo>
                  <a:pt x="147" y="549"/>
                  <a:pt x="147" y="549"/>
                  <a:pt x="147" y="549"/>
                </a:cubicBezTo>
                <a:cubicBezTo>
                  <a:pt x="149" y="547"/>
                  <a:pt x="149" y="547"/>
                  <a:pt x="149" y="547"/>
                </a:cubicBezTo>
                <a:cubicBezTo>
                  <a:pt x="150" y="548"/>
                  <a:pt x="150" y="548"/>
                  <a:pt x="150" y="548"/>
                </a:cubicBezTo>
                <a:cubicBezTo>
                  <a:pt x="152" y="548"/>
                  <a:pt x="152" y="548"/>
                  <a:pt x="152" y="548"/>
                </a:cubicBezTo>
                <a:cubicBezTo>
                  <a:pt x="199" y="552"/>
                  <a:pt x="199" y="552"/>
                  <a:pt x="199" y="552"/>
                </a:cubicBezTo>
                <a:cubicBezTo>
                  <a:pt x="205" y="552"/>
                  <a:pt x="219" y="547"/>
                  <a:pt x="239" y="538"/>
                </a:cubicBezTo>
                <a:cubicBezTo>
                  <a:pt x="239" y="516"/>
                  <a:pt x="239" y="516"/>
                  <a:pt x="239" y="516"/>
                </a:cubicBezTo>
                <a:cubicBezTo>
                  <a:pt x="240" y="515"/>
                  <a:pt x="240" y="515"/>
                  <a:pt x="240" y="515"/>
                </a:cubicBezTo>
                <a:cubicBezTo>
                  <a:pt x="241" y="515"/>
                  <a:pt x="241" y="515"/>
                  <a:pt x="241" y="515"/>
                </a:cubicBezTo>
                <a:cubicBezTo>
                  <a:pt x="254" y="503"/>
                  <a:pt x="254" y="503"/>
                  <a:pt x="254" y="503"/>
                </a:cubicBezTo>
                <a:cubicBezTo>
                  <a:pt x="251" y="490"/>
                  <a:pt x="251" y="490"/>
                  <a:pt x="251" y="490"/>
                </a:cubicBezTo>
                <a:cubicBezTo>
                  <a:pt x="251" y="488"/>
                  <a:pt x="251" y="488"/>
                  <a:pt x="251" y="488"/>
                </a:cubicBezTo>
                <a:cubicBezTo>
                  <a:pt x="251" y="487"/>
                  <a:pt x="251" y="487"/>
                  <a:pt x="251" y="487"/>
                </a:cubicBezTo>
                <a:cubicBezTo>
                  <a:pt x="251" y="485"/>
                  <a:pt x="251" y="485"/>
                  <a:pt x="251" y="485"/>
                </a:cubicBezTo>
                <a:cubicBezTo>
                  <a:pt x="252" y="484"/>
                  <a:pt x="252" y="484"/>
                  <a:pt x="252" y="484"/>
                </a:cubicBezTo>
                <a:cubicBezTo>
                  <a:pt x="256" y="480"/>
                  <a:pt x="256" y="476"/>
                  <a:pt x="253" y="473"/>
                </a:cubicBezTo>
                <a:cubicBezTo>
                  <a:pt x="250" y="466"/>
                  <a:pt x="251" y="458"/>
                  <a:pt x="256" y="448"/>
                </a:cubicBezTo>
                <a:cubicBezTo>
                  <a:pt x="261" y="441"/>
                  <a:pt x="261" y="441"/>
                  <a:pt x="261" y="441"/>
                </a:cubicBezTo>
                <a:cubicBezTo>
                  <a:pt x="261" y="441"/>
                  <a:pt x="261" y="441"/>
                  <a:pt x="261" y="441"/>
                </a:cubicBezTo>
                <a:cubicBezTo>
                  <a:pt x="260" y="426"/>
                  <a:pt x="260" y="426"/>
                  <a:pt x="260" y="426"/>
                </a:cubicBezTo>
                <a:cubicBezTo>
                  <a:pt x="244" y="407"/>
                  <a:pt x="244" y="407"/>
                  <a:pt x="244" y="407"/>
                </a:cubicBezTo>
                <a:cubicBezTo>
                  <a:pt x="237" y="402"/>
                  <a:pt x="236" y="395"/>
                  <a:pt x="240" y="387"/>
                </a:cubicBezTo>
                <a:cubicBezTo>
                  <a:pt x="242" y="381"/>
                  <a:pt x="245" y="374"/>
                  <a:pt x="251" y="369"/>
                </a:cubicBezTo>
                <a:cubicBezTo>
                  <a:pt x="255" y="351"/>
                  <a:pt x="255" y="351"/>
                  <a:pt x="255" y="351"/>
                </a:cubicBezTo>
                <a:cubicBezTo>
                  <a:pt x="255" y="351"/>
                  <a:pt x="255" y="351"/>
                  <a:pt x="255" y="351"/>
                </a:cubicBezTo>
                <a:cubicBezTo>
                  <a:pt x="255" y="351"/>
                  <a:pt x="255" y="351"/>
                  <a:pt x="255" y="351"/>
                </a:cubicBezTo>
                <a:cubicBezTo>
                  <a:pt x="266" y="326"/>
                  <a:pt x="266" y="326"/>
                  <a:pt x="266" y="326"/>
                </a:cubicBezTo>
                <a:cubicBezTo>
                  <a:pt x="270" y="314"/>
                  <a:pt x="270" y="314"/>
                  <a:pt x="270" y="314"/>
                </a:cubicBezTo>
                <a:cubicBezTo>
                  <a:pt x="286" y="283"/>
                  <a:pt x="286" y="283"/>
                  <a:pt x="286" y="283"/>
                </a:cubicBezTo>
                <a:cubicBezTo>
                  <a:pt x="275" y="263"/>
                  <a:pt x="275" y="263"/>
                  <a:pt x="275" y="263"/>
                </a:cubicBezTo>
                <a:cubicBezTo>
                  <a:pt x="242" y="243"/>
                  <a:pt x="242" y="243"/>
                  <a:pt x="242" y="243"/>
                </a:cubicBezTo>
                <a:cubicBezTo>
                  <a:pt x="240" y="243"/>
                  <a:pt x="240" y="243"/>
                  <a:pt x="240" y="243"/>
                </a:cubicBezTo>
                <a:cubicBezTo>
                  <a:pt x="240" y="240"/>
                  <a:pt x="240" y="240"/>
                  <a:pt x="240" y="240"/>
                </a:cubicBezTo>
                <a:cubicBezTo>
                  <a:pt x="240" y="240"/>
                  <a:pt x="240" y="240"/>
                  <a:pt x="240" y="240"/>
                </a:cubicBezTo>
                <a:cubicBezTo>
                  <a:pt x="234" y="224"/>
                  <a:pt x="234" y="224"/>
                  <a:pt x="234" y="224"/>
                </a:cubicBezTo>
                <a:cubicBezTo>
                  <a:pt x="234" y="223"/>
                  <a:pt x="234" y="223"/>
                  <a:pt x="234" y="223"/>
                </a:cubicBezTo>
                <a:cubicBezTo>
                  <a:pt x="234" y="220"/>
                  <a:pt x="234" y="220"/>
                  <a:pt x="234" y="220"/>
                </a:cubicBezTo>
                <a:cubicBezTo>
                  <a:pt x="237" y="192"/>
                  <a:pt x="237" y="192"/>
                  <a:pt x="237" y="192"/>
                </a:cubicBezTo>
                <a:cubicBezTo>
                  <a:pt x="237" y="192"/>
                  <a:pt x="237" y="192"/>
                  <a:pt x="237" y="192"/>
                </a:cubicBezTo>
                <a:cubicBezTo>
                  <a:pt x="237" y="191"/>
                  <a:pt x="237" y="191"/>
                  <a:pt x="237" y="191"/>
                </a:cubicBezTo>
                <a:cubicBezTo>
                  <a:pt x="244" y="170"/>
                  <a:pt x="244" y="170"/>
                  <a:pt x="244" y="170"/>
                </a:cubicBezTo>
                <a:cubicBezTo>
                  <a:pt x="243" y="162"/>
                  <a:pt x="244" y="157"/>
                  <a:pt x="247" y="153"/>
                </a:cubicBezTo>
                <a:cubicBezTo>
                  <a:pt x="250" y="151"/>
                  <a:pt x="253" y="149"/>
                  <a:pt x="256" y="149"/>
                </a:cubicBezTo>
                <a:cubicBezTo>
                  <a:pt x="276" y="145"/>
                  <a:pt x="276" y="145"/>
                  <a:pt x="276" y="145"/>
                </a:cubicBezTo>
                <a:cubicBezTo>
                  <a:pt x="281" y="134"/>
                  <a:pt x="281" y="134"/>
                  <a:pt x="281" y="134"/>
                </a:cubicBezTo>
                <a:cubicBezTo>
                  <a:pt x="286" y="99"/>
                  <a:pt x="286" y="99"/>
                  <a:pt x="286" y="99"/>
                </a:cubicBezTo>
                <a:cubicBezTo>
                  <a:pt x="282" y="86"/>
                  <a:pt x="282" y="86"/>
                  <a:pt x="282" y="86"/>
                </a:cubicBezTo>
                <a:cubicBezTo>
                  <a:pt x="264" y="82"/>
                  <a:pt x="264" y="82"/>
                  <a:pt x="264" y="82"/>
                </a:cubicBezTo>
                <a:cubicBezTo>
                  <a:pt x="263" y="82"/>
                  <a:pt x="263" y="82"/>
                  <a:pt x="263" y="82"/>
                </a:cubicBezTo>
                <a:cubicBezTo>
                  <a:pt x="263" y="82"/>
                  <a:pt x="263" y="82"/>
                  <a:pt x="263" y="82"/>
                </a:cubicBezTo>
                <a:cubicBezTo>
                  <a:pt x="242" y="72"/>
                  <a:pt x="242" y="72"/>
                  <a:pt x="242" y="72"/>
                </a:cubicBezTo>
                <a:cubicBezTo>
                  <a:pt x="241" y="71"/>
                  <a:pt x="241" y="71"/>
                  <a:pt x="241" y="71"/>
                </a:cubicBezTo>
                <a:cubicBezTo>
                  <a:pt x="241" y="68"/>
                  <a:pt x="241" y="68"/>
                  <a:pt x="241" y="68"/>
                </a:cubicBezTo>
                <a:cubicBezTo>
                  <a:pt x="240" y="67"/>
                  <a:pt x="240" y="67"/>
                  <a:pt x="240" y="67"/>
                </a:cubicBezTo>
                <a:cubicBezTo>
                  <a:pt x="239" y="42"/>
                  <a:pt x="239" y="42"/>
                  <a:pt x="239" y="42"/>
                </a:cubicBezTo>
                <a:cubicBezTo>
                  <a:pt x="239" y="40"/>
                  <a:pt x="239" y="40"/>
                  <a:pt x="239" y="40"/>
                </a:cubicBezTo>
                <a:cubicBezTo>
                  <a:pt x="239" y="37"/>
                  <a:pt x="239" y="37"/>
                  <a:pt x="239" y="37"/>
                </a:cubicBezTo>
                <a:lnTo>
                  <a:pt x="266" y="30"/>
                </a:lnTo>
              </a:path>
            </a:pathLst>
          </a:custGeom>
          <a:noFill/>
          <a:ln w="9525" cap="flat" cmpd="sng">
            <a:solidFill>
              <a:schemeClr val="dk1">
                <a:alpha val="100000"/>
              </a:schemeClr>
            </a:solidFill>
            <a:prstDash val="solid"/>
            <a:miter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9210" name="任意多边形 1049209"/>
          <p:cNvSpPr/>
          <p:nvPr/>
        </p:nvSpPr>
        <p:spPr bwMode="auto">
          <a:xfrm>
            <a:off x="4124325" y="4894262"/>
            <a:ext cx="528637" cy="609600"/>
          </a:xfrm>
          <a:custGeom>
            <a:avLst/>
            <a:gdLst/>
            <a:ahLst/>
            <a:cxnLst/>
            <a:rect l="0" t="0" r="0" b="0"/>
            <a:pathLst>
              <a:path w="457" h="529">
                <a:moveTo>
                  <a:pt x="395" y="90"/>
                </a:moveTo>
                <a:cubicBezTo>
                  <a:pt x="396" y="89"/>
                  <a:pt x="396" y="89"/>
                  <a:pt x="396" y="89"/>
                </a:cubicBezTo>
                <a:cubicBezTo>
                  <a:pt x="394" y="89"/>
                  <a:pt x="394" y="89"/>
                  <a:pt x="394" y="89"/>
                </a:cubicBezTo>
                <a:cubicBezTo>
                  <a:pt x="394" y="87"/>
                  <a:pt x="394" y="87"/>
                  <a:pt x="394" y="87"/>
                </a:cubicBezTo>
                <a:cubicBezTo>
                  <a:pt x="386" y="71"/>
                  <a:pt x="386" y="71"/>
                  <a:pt x="386" y="71"/>
                </a:cubicBezTo>
                <a:cubicBezTo>
                  <a:pt x="385" y="70"/>
                  <a:pt x="385" y="70"/>
                  <a:pt x="385" y="70"/>
                </a:cubicBezTo>
                <a:cubicBezTo>
                  <a:pt x="385" y="68"/>
                  <a:pt x="385" y="68"/>
                  <a:pt x="385" y="68"/>
                </a:cubicBezTo>
                <a:cubicBezTo>
                  <a:pt x="387" y="43"/>
                  <a:pt x="387" y="43"/>
                  <a:pt x="387" y="43"/>
                </a:cubicBezTo>
                <a:cubicBezTo>
                  <a:pt x="387" y="40"/>
                  <a:pt x="384" y="37"/>
                  <a:pt x="377" y="32"/>
                </a:cubicBezTo>
                <a:cubicBezTo>
                  <a:pt x="371" y="32"/>
                  <a:pt x="371" y="32"/>
                  <a:pt x="371" y="32"/>
                </a:cubicBezTo>
                <a:cubicBezTo>
                  <a:pt x="361" y="45"/>
                  <a:pt x="361" y="45"/>
                  <a:pt x="361" y="45"/>
                </a:cubicBezTo>
                <a:cubicBezTo>
                  <a:pt x="359" y="45"/>
                  <a:pt x="359" y="45"/>
                  <a:pt x="359" y="45"/>
                </a:cubicBezTo>
                <a:cubicBezTo>
                  <a:pt x="359" y="45"/>
                  <a:pt x="359" y="45"/>
                  <a:pt x="359" y="45"/>
                </a:cubicBezTo>
                <a:cubicBezTo>
                  <a:pt x="333" y="58"/>
                  <a:pt x="333" y="58"/>
                  <a:pt x="333" y="58"/>
                </a:cubicBezTo>
                <a:cubicBezTo>
                  <a:pt x="329" y="40"/>
                  <a:pt x="329" y="40"/>
                  <a:pt x="329" y="40"/>
                </a:cubicBezTo>
                <a:cubicBezTo>
                  <a:pt x="329" y="38"/>
                  <a:pt x="329" y="38"/>
                  <a:pt x="329" y="38"/>
                </a:cubicBezTo>
                <a:cubicBezTo>
                  <a:pt x="331" y="29"/>
                  <a:pt x="331" y="29"/>
                  <a:pt x="331" y="29"/>
                </a:cubicBezTo>
                <a:cubicBezTo>
                  <a:pt x="329" y="19"/>
                  <a:pt x="329" y="19"/>
                  <a:pt x="329" y="19"/>
                </a:cubicBezTo>
                <a:cubicBezTo>
                  <a:pt x="326" y="18"/>
                  <a:pt x="326" y="18"/>
                  <a:pt x="326" y="18"/>
                </a:cubicBezTo>
                <a:cubicBezTo>
                  <a:pt x="321" y="26"/>
                  <a:pt x="321" y="26"/>
                  <a:pt x="321" y="26"/>
                </a:cubicBezTo>
                <a:cubicBezTo>
                  <a:pt x="320" y="26"/>
                  <a:pt x="320" y="26"/>
                  <a:pt x="320" y="26"/>
                </a:cubicBezTo>
                <a:cubicBezTo>
                  <a:pt x="320" y="27"/>
                  <a:pt x="320" y="27"/>
                  <a:pt x="320" y="27"/>
                </a:cubicBezTo>
                <a:cubicBezTo>
                  <a:pt x="288" y="56"/>
                  <a:pt x="288" y="56"/>
                  <a:pt x="288" y="56"/>
                </a:cubicBezTo>
                <a:cubicBezTo>
                  <a:pt x="287" y="58"/>
                  <a:pt x="287" y="58"/>
                  <a:pt x="287" y="58"/>
                </a:cubicBezTo>
                <a:cubicBezTo>
                  <a:pt x="286" y="58"/>
                  <a:pt x="286" y="58"/>
                  <a:pt x="286" y="58"/>
                </a:cubicBezTo>
                <a:cubicBezTo>
                  <a:pt x="283" y="58"/>
                  <a:pt x="283" y="58"/>
                  <a:pt x="283" y="58"/>
                </a:cubicBezTo>
                <a:cubicBezTo>
                  <a:pt x="281" y="58"/>
                  <a:pt x="281" y="58"/>
                  <a:pt x="281" y="58"/>
                </a:cubicBezTo>
                <a:cubicBezTo>
                  <a:pt x="272" y="53"/>
                  <a:pt x="272" y="53"/>
                  <a:pt x="272" y="53"/>
                </a:cubicBezTo>
                <a:cubicBezTo>
                  <a:pt x="271" y="52"/>
                  <a:pt x="271" y="52"/>
                  <a:pt x="271" y="52"/>
                </a:cubicBezTo>
                <a:cubicBezTo>
                  <a:pt x="260" y="43"/>
                  <a:pt x="260" y="43"/>
                  <a:pt x="260" y="43"/>
                </a:cubicBezTo>
                <a:cubicBezTo>
                  <a:pt x="243" y="37"/>
                  <a:pt x="243" y="37"/>
                  <a:pt x="243" y="37"/>
                </a:cubicBezTo>
                <a:cubicBezTo>
                  <a:pt x="243" y="37"/>
                  <a:pt x="243" y="37"/>
                  <a:pt x="243" y="37"/>
                </a:cubicBezTo>
                <a:cubicBezTo>
                  <a:pt x="242" y="36"/>
                  <a:pt x="242" y="36"/>
                  <a:pt x="242" y="36"/>
                </a:cubicBezTo>
                <a:cubicBezTo>
                  <a:pt x="232" y="28"/>
                  <a:pt x="232" y="28"/>
                  <a:pt x="232" y="28"/>
                </a:cubicBezTo>
                <a:cubicBezTo>
                  <a:pt x="197" y="21"/>
                  <a:pt x="197" y="21"/>
                  <a:pt x="197" y="21"/>
                </a:cubicBezTo>
                <a:cubicBezTo>
                  <a:pt x="197" y="21"/>
                  <a:pt x="197" y="21"/>
                  <a:pt x="197" y="21"/>
                </a:cubicBezTo>
                <a:cubicBezTo>
                  <a:pt x="196" y="21"/>
                  <a:pt x="196" y="21"/>
                  <a:pt x="196" y="21"/>
                </a:cubicBezTo>
                <a:cubicBezTo>
                  <a:pt x="173" y="9"/>
                  <a:pt x="173" y="9"/>
                  <a:pt x="173" y="9"/>
                </a:cubicBezTo>
                <a:cubicBezTo>
                  <a:pt x="173" y="10"/>
                  <a:pt x="173" y="10"/>
                  <a:pt x="173" y="10"/>
                </a:cubicBezTo>
                <a:cubicBezTo>
                  <a:pt x="155" y="2"/>
                  <a:pt x="155" y="2"/>
                  <a:pt x="155" y="2"/>
                </a:cubicBezTo>
                <a:cubicBezTo>
                  <a:pt x="132" y="0"/>
                  <a:pt x="132" y="0"/>
                  <a:pt x="132" y="0"/>
                </a:cubicBezTo>
                <a:cubicBezTo>
                  <a:pt x="123" y="1"/>
                  <a:pt x="123" y="1"/>
                  <a:pt x="123" y="1"/>
                </a:cubicBezTo>
                <a:cubicBezTo>
                  <a:pt x="130" y="40"/>
                  <a:pt x="130" y="40"/>
                  <a:pt x="130" y="40"/>
                </a:cubicBezTo>
                <a:cubicBezTo>
                  <a:pt x="127" y="40"/>
                  <a:pt x="127" y="40"/>
                  <a:pt x="127" y="40"/>
                </a:cubicBezTo>
                <a:cubicBezTo>
                  <a:pt x="104" y="42"/>
                  <a:pt x="104" y="42"/>
                  <a:pt x="104" y="42"/>
                </a:cubicBezTo>
                <a:cubicBezTo>
                  <a:pt x="91" y="42"/>
                  <a:pt x="91" y="42"/>
                  <a:pt x="91" y="42"/>
                </a:cubicBezTo>
                <a:cubicBezTo>
                  <a:pt x="90" y="42"/>
                  <a:pt x="90" y="42"/>
                  <a:pt x="90" y="42"/>
                </a:cubicBezTo>
                <a:cubicBezTo>
                  <a:pt x="90" y="42"/>
                  <a:pt x="90" y="42"/>
                  <a:pt x="90" y="42"/>
                </a:cubicBezTo>
                <a:cubicBezTo>
                  <a:pt x="78" y="33"/>
                  <a:pt x="78" y="33"/>
                  <a:pt x="78" y="33"/>
                </a:cubicBezTo>
                <a:cubicBezTo>
                  <a:pt x="57" y="43"/>
                  <a:pt x="57" y="43"/>
                  <a:pt x="57" y="43"/>
                </a:cubicBezTo>
                <a:cubicBezTo>
                  <a:pt x="38" y="68"/>
                  <a:pt x="38" y="68"/>
                  <a:pt x="38" y="68"/>
                </a:cubicBezTo>
                <a:cubicBezTo>
                  <a:pt x="21" y="114"/>
                  <a:pt x="21" y="114"/>
                  <a:pt x="21" y="114"/>
                </a:cubicBezTo>
                <a:cubicBezTo>
                  <a:pt x="26" y="163"/>
                  <a:pt x="26" y="163"/>
                  <a:pt x="26" y="163"/>
                </a:cubicBezTo>
                <a:cubicBezTo>
                  <a:pt x="33" y="192"/>
                  <a:pt x="33" y="192"/>
                  <a:pt x="33" y="192"/>
                </a:cubicBezTo>
                <a:cubicBezTo>
                  <a:pt x="34" y="195"/>
                  <a:pt x="34" y="196"/>
                  <a:pt x="33" y="197"/>
                </a:cubicBezTo>
                <a:cubicBezTo>
                  <a:pt x="30" y="198"/>
                  <a:pt x="30" y="198"/>
                  <a:pt x="30" y="198"/>
                </a:cubicBezTo>
                <a:cubicBezTo>
                  <a:pt x="25" y="201"/>
                  <a:pt x="23" y="209"/>
                  <a:pt x="24" y="219"/>
                </a:cubicBezTo>
                <a:cubicBezTo>
                  <a:pt x="34" y="262"/>
                  <a:pt x="34" y="262"/>
                  <a:pt x="34" y="262"/>
                </a:cubicBezTo>
                <a:cubicBezTo>
                  <a:pt x="31" y="265"/>
                  <a:pt x="31" y="265"/>
                  <a:pt x="31" y="265"/>
                </a:cubicBezTo>
                <a:cubicBezTo>
                  <a:pt x="12" y="275"/>
                  <a:pt x="3" y="284"/>
                  <a:pt x="2" y="288"/>
                </a:cubicBezTo>
                <a:cubicBezTo>
                  <a:pt x="0" y="303"/>
                  <a:pt x="0" y="303"/>
                  <a:pt x="0" y="303"/>
                </a:cubicBezTo>
                <a:cubicBezTo>
                  <a:pt x="18" y="295"/>
                  <a:pt x="18" y="295"/>
                  <a:pt x="18" y="295"/>
                </a:cubicBezTo>
                <a:cubicBezTo>
                  <a:pt x="19" y="294"/>
                  <a:pt x="19" y="294"/>
                  <a:pt x="19" y="294"/>
                </a:cubicBezTo>
                <a:cubicBezTo>
                  <a:pt x="20" y="294"/>
                  <a:pt x="20" y="294"/>
                  <a:pt x="20" y="294"/>
                </a:cubicBezTo>
                <a:cubicBezTo>
                  <a:pt x="32" y="294"/>
                  <a:pt x="40" y="298"/>
                  <a:pt x="41" y="309"/>
                </a:cubicBezTo>
                <a:cubicBezTo>
                  <a:pt x="44" y="332"/>
                  <a:pt x="44" y="332"/>
                  <a:pt x="44" y="332"/>
                </a:cubicBezTo>
                <a:cubicBezTo>
                  <a:pt x="43" y="335"/>
                  <a:pt x="43" y="335"/>
                  <a:pt x="43" y="335"/>
                </a:cubicBezTo>
                <a:cubicBezTo>
                  <a:pt x="41" y="337"/>
                  <a:pt x="41" y="337"/>
                  <a:pt x="41" y="337"/>
                </a:cubicBezTo>
                <a:cubicBezTo>
                  <a:pt x="38" y="341"/>
                  <a:pt x="35" y="344"/>
                  <a:pt x="35" y="348"/>
                </a:cubicBezTo>
                <a:cubicBezTo>
                  <a:pt x="32" y="372"/>
                  <a:pt x="32" y="372"/>
                  <a:pt x="32" y="372"/>
                </a:cubicBezTo>
                <a:cubicBezTo>
                  <a:pt x="33" y="381"/>
                  <a:pt x="37" y="387"/>
                  <a:pt x="41" y="390"/>
                </a:cubicBezTo>
                <a:cubicBezTo>
                  <a:pt x="63" y="417"/>
                  <a:pt x="63" y="417"/>
                  <a:pt x="63" y="417"/>
                </a:cubicBezTo>
                <a:cubicBezTo>
                  <a:pt x="83" y="401"/>
                  <a:pt x="83" y="401"/>
                  <a:pt x="83" y="401"/>
                </a:cubicBezTo>
                <a:cubicBezTo>
                  <a:pt x="99" y="399"/>
                  <a:pt x="99" y="399"/>
                  <a:pt x="99" y="399"/>
                </a:cubicBezTo>
                <a:cubicBezTo>
                  <a:pt x="100" y="399"/>
                  <a:pt x="100" y="399"/>
                  <a:pt x="100" y="399"/>
                </a:cubicBezTo>
                <a:cubicBezTo>
                  <a:pt x="101" y="401"/>
                  <a:pt x="101" y="401"/>
                  <a:pt x="101" y="401"/>
                </a:cubicBezTo>
                <a:cubicBezTo>
                  <a:pt x="111" y="404"/>
                  <a:pt x="111" y="404"/>
                  <a:pt x="111" y="404"/>
                </a:cubicBezTo>
                <a:cubicBezTo>
                  <a:pt x="115" y="404"/>
                  <a:pt x="118" y="403"/>
                  <a:pt x="121" y="400"/>
                </a:cubicBezTo>
                <a:cubicBezTo>
                  <a:pt x="130" y="386"/>
                  <a:pt x="130" y="386"/>
                  <a:pt x="130" y="386"/>
                </a:cubicBezTo>
                <a:cubicBezTo>
                  <a:pt x="128" y="378"/>
                  <a:pt x="128" y="378"/>
                  <a:pt x="128" y="378"/>
                </a:cubicBezTo>
                <a:cubicBezTo>
                  <a:pt x="130" y="374"/>
                  <a:pt x="134" y="372"/>
                  <a:pt x="138" y="370"/>
                </a:cubicBezTo>
                <a:cubicBezTo>
                  <a:pt x="163" y="370"/>
                  <a:pt x="163" y="370"/>
                  <a:pt x="163" y="370"/>
                </a:cubicBezTo>
                <a:cubicBezTo>
                  <a:pt x="167" y="372"/>
                  <a:pt x="171" y="371"/>
                  <a:pt x="171" y="369"/>
                </a:cubicBezTo>
                <a:cubicBezTo>
                  <a:pt x="174" y="362"/>
                  <a:pt x="177" y="359"/>
                  <a:pt x="180" y="356"/>
                </a:cubicBezTo>
                <a:cubicBezTo>
                  <a:pt x="183" y="356"/>
                  <a:pt x="188" y="357"/>
                  <a:pt x="192" y="361"/>
                </a:cubicBezTo>
                <a:cubicBezTo>
                  <a:pt x="199" y="367"/>
                  <a:pt x="204" y="372"/>
                  <a:pt x="204" y="380"/>
                </a:cubicBezTo>
                <a:cubicBezTo>
                  <a:pt x="202" y="399"/>
                  <a:pt x="202" y="399"/>
                  <a:pt x="202" y="399"/>
                </a:cubicBezTo>
                <a:cubicBezTo>
                  <a:pt x="206" y="402"/>
                  <a:pt x="206" y="402"/>
                  <a:pt x="206" y="402"/>
                </a:cubicBezTo>
                <a:cubicBezTo>
                  <a:pt x="213" y="407"/>
                  <a:pt x="217" y="412"/>
                  <a:pt x="217" y="417"/>
                </a:cubicBezTo>
                <a:cubicBezTo>
                  <a:pt x="213" y="436"/>
                  <a:pt x="213" y="436"/>
                  <a:pt x="213" y="436"/>
                </a:cubicBezTo>
                <a:cubicBezTo>
                  <a:pt x="210" y="446"/>
                  <a:pt x="206" y="453"/>
                  <a:pt x="202" y="456"/>
                </a:cubicBezTo>
                <a:cubicBezTo>
                  <a:pt x="202" y="455"/>
                  <a:pt x="202" y="455"/>
                  <a:pt x="202" y="455"/>
                </a:cubicBezTo>
                <a:cubicBezTo>
                  <a:pt x="186" y="488"/>
                  <a:pt x="186" y="488"/>
                  <a:pt x="186" y="488"/>
                </a:cubicBezTo>
                <a:cubicBezTo>
                  <a:pt x="192" y="490"/>
                  <a:pt x="192" y="490"/>
                  <a:pt x="192" y="490"/>
                </a:cubicBezTo>
                <a:cubicBezTo>
                  <a:pt x="217" y="491"/>
                  <a:pt x="217" y="491"/>
                  <a:pt x="217" y="491"/>
                </a:cubicBezTo>
                <a:cubicBezTo>
                  <a:pt x="222" y="494"/>
                  <a:pt x="222" y="494"/>
                  <a:pt x="222" y="494"/>
                </a:cubicBezTo>
                <a:cubicBezTo>
                  <a:pt x="220" y="498"/>
                  <a:pt x="220" y="498"/>
                  <a:pt x="220" y="498"/>
                </a:cubicBezTo>
                <a:cubicBezTo>
                  <a:pt x="217" y="508"/>
                  <a:pt x="216" y="516"/>
                  <a:pt x="217" y="521"/>
                </a:cubicBezTo>
                <a:cubicBezTo>
                  <a:pt x="225" y="526"/>
                  <a:pt x="231" y="529"/>
                  <a:pt x="234" y="526"/>
                </a:cubicBezTo>
                <a:cubicBezTo>
                  <a:pt x="249" y="520"/>
                  <a:pt x="249" y="520"/>
                  <a:pt x="249" y="520"/>
                </a:cubicBezTo>
                <a:cubicBezTo>
                  <a:pt x="256" y="517"/>
                  <a:pt x="256" y="517"/>
                  <a:pt x="256" y="517"/>
                </a:cubicBezTo>
                <a:cubicBezTo>
                  <a:pt x="270" y="517"/>
                  <a:pt x="270" y="517"/>
                  <a:pt x="270" y="517"/>
                </a:cubicBezTo>
                <a:cubicBezTo>
                  <a:pt x="283" y="502"/>
                  <a:pt x="283" y="502"/>
                  <a:pt x="283" y="502"/>
                </a:cubicBezTo>
                <a:cubicBezTo>
                  <a:pt x="283" y="484"/>
                  <a:pt x="283" y="484"/>
                  <a:pt x="283" y="484"/>
                </a:cubicBezTo>
                <a:cubicBezTo>
                  <a:pt x="282" y="478"/>
                  <a:pt x="283" y="474"/>
                  <a:pt x="286" y="470"/>
                </a:cubicBezTo>
                <a:cubicBezTo>
                  <a:pt x="290" y="467"/>
                  <a:pt x="298" y="467"/>
                  <a:pt x="311" y="475"/>
                </a:cubicBezTo>
                <a:cubicBezTo>
                  <a:pt x="336" y="490"/>
                  <a:pt x="336" y="490"/>
                  <a:pt x="336" y="490"/>
                </a:cubicBezTo>
                <a:cubicBezTo>
                  <a:pt x="345" y="497"/>
                  <a:pt x="351" y="499"/>
                  <a:pt x="355" y="499"/>
                </a:cubicBezTo>
                <a:cubicBezTo>
                  <a:pt x="355" y="498"/>
                  <a:pt x="355" y="498"/>
                  <a:pt x="355" y="498"/>
                </a:cubicBezTo>
                <a:cubicBezTo>
                  <a:pt x="357" y="494"/>
                  <a:pt x="355" y="485"/>
                  <a:pt x="350" y="475"/>
                </a:cubicBezTo>
                <a:cubicBezTo>
                  <a:pt x="336" y="453"/>
                  <a:pt x="336" y="453"/>
                  <a:pt x="336" y="453"/>
                </a:cubicBezTo>
                <a:cubicBezTo>
                  <a:pt x="336" y="451"/>
                  <a:pt x="336" y="451"/>
                  <a:pt x="336" y="451"/>
                </a:cubicBezTo>
                <a:cubicBezTo>
                  <a:pt x="337" y="451"/>
                  <a:pt x="337" y="451"/>
                  <a:pt x="337" y="451"/>
                </a:cubicBezTo>
                <a:cubicBezTo>
                  <a:pt x="338" y="449"/>
                  <a:pt x="338" y="449"/>
                  <a:pt x="338" y="449"/>
                </a:cubicBezTo>
                <a:cubicBezTo>
                  <a:pt x="352" y="430"/>
                  <a:pt x="367" y="424"/>
                  <a:pt x="384" y="430"/>
                </a:cubicBezTo>
                <a:cubicBezTo>
                  <a:pt x="423" y="448"/>
                  <a:pt x="423" y="448"/>
                  <a:pt x="423" y="448"/>
                </a:cubicBezTo>
                <a:cubicBezTo>
                  <a:pt x="439" y="438"/>
                  <a:pt x="439" y="438"/>
                  <a:pt x="439" y="438"/>
                </a:cubicBezTo>
                <a:cubicBezTo>
                  <a:pt x="440" y="438"/>
                  <a:pt x="440" y="438"/>
                  <a:pt x="440" y="438"/>
                </a:cubicBezTo>
                <a:cubicBezTo>
                  <a:pt x="440" y="437"/>
                  <a:pt x="440" y="437"/>
                  <a:pt x="440" y="437"/>
                </a:cubicBezTo>
                <a:cubicBezTo>
                  <a:pt x="440" y="436"/>
                  <a:pt x="440" y="436"/>
                  <a:pt x="440" y="436"/>
                </a:cubicBezTo>
                <a:cubicBezTo>
                  <a:pt x="438" y="433"/>
                  <a:pt x="438" y="433"/>
                  <a:pt x="438" y="433"/>
                </a:cubicBezTo>
                <a:cubicBezTo>
                  <a:pt x="439" y="432"/>
                  <a:pt x="439" y="432"/>
                  <a:pt x="439" y="432"/>
                </a:cubicBezTo>
                <a:cubicBezTo>
                  <a:pt x="440" y="430"/>
                  <a:pt x="440" y="430"/>
                  <a:pt x="440" y="430"/>
                </a:cubicBezTo>
                <a:cubicBezTo>
                  <a:pt x="452" y="409"/>
                  <a:pt x="457" y="393"/>
                  <a:pt x="452" y="385"/>
                </a:cubicBezTo>
                <a:cubicBezTo>
                  <a:pt x="449" y="378"/>
                  <a:pt x="444" y="374"/>
                  <a:pt x="440" y="374"/>
                </a:cubicBezTo>
                <a:cubicBezTo>
                  <a:pt x="437" y="374"/>
                  <a:pt x="437" y="374"/>
                  <a:pt x="437" y="374"/>
                </a:cubicBezTo>
                <a:cubicBezTo>
                  <a:pt x="434" y="364"/>
                  <a:pt x="434" y="364"/>
                  <a:pt x="434" y="364"/>
                </a:cubicBezTo>
                <a:cubicBezTo>
                  <a:pt x="437" y="364"/>
                  <a:pt x="437" y="364"/>
                  <a:pt x="437" y="364"/>
                </a:cubicBezTo>
                <a:cubicBezTo>
                  <a:pt x="444" y="361"/>
                  <a:pt x="448" y="357"/>
                  <a:pt x="449" y="353"/>
                </a:cubicBezTo>
                <a:cubicBezTo>
                  <a:pt x="446" y="348"/>
                  <a:pt x="446" y="348"/>
                  <a:pt x="446" y="348"/>
                </a:cubicBezTo>
                <a:cubicBezTo>
                  <a:pt x="429" y="332"/>
                  <a:pt x="429" y="332"/>
                  <a:pt x="429" y="332"/>
                </a:cubicBezTo>
                <a:cubicBezTo>
                  <a:pt x="429" y="332"/>
                  <a:pt x="429" y="332"/>
                  <a:pt x="429" y="332"/>
                </a:cubicBezTo>
                <a:cubicBezTo>
                  <a:pt x="429" y="331"/>
                  <a:pt x="429" y="331"/>
                  <a:pt x="429" y="331"/>
                </a:cubicBezTo>
                <a:cubicBezTo>
                  <a:pt x="421" y="308"/>
                  <a:pt x="421" y="308"/>
                  <a:pt x="421" y="308"/>
                </a:cubicBezTo>
                <a:cubicBezTo>
                  <a:pt x="418" y="290"/>
                  <a:pt x="415" y="274"/>
                  <a:pt x="418" y="259"/>
                </a:cubicBezTo>
                <a:cubicBezTo>
                  <a:pt x="418" y="249"/>
                  <a:pt x="418" y="249"/>
                  <a:pt x="418" y="249"/>
                </a:cubicBezTo>
                <a:cubicBezTo>
                  <a:pt x="407" y="258"/>
                  <a:pt x="407" y="258"/>
                  <a:pt x="407" y="258"/>
                </a:cubicBezTo>
                <a:cubicBezTo>
                  <a:pt x="397" y="269"/>
                  <a:pt x="397" y="269"/>
                  <a:pt x="397" y="269"/>
                </a:cubicBezTo>
                <a:cubicBezTo>
                  <a:pt x="394" y="224"/>
                  <a:pt x="394" y="224"/>
                  <a:pt x="394" y="224"/>
                </a:cubicBezTo>
                <a:cubicBezTo>
                  <a:pt x="394" y="224"/>
                  <a:pt x="394" y="224"/>
                  <a:pt x="394" y="224"/>
                </a:cubicBezTo>
                <a:cubicBezTo>
                  <a:pt x="394" y="222"/>
                  <a:pt x="394" y="222"/>
                  <a:pt x="394" y="222"/>
                </a:cubicBezTo>
                <a:cubicBezTo>
                  <a:pt x="395" y="222"/>
                  <a:pt x="395" y="222"/>
                  <a:pt x="395" y="222"/>
                </a:cubicBezTo>
                <a:cubicBezTo>
                  <a:pt x="419" y="189"/>
                  <a:pt x="434" y="169"/>
                  <a:pt x="440" y="163"/>
                </a:cubicBezTo>
                <a:cubicBezTo>
                  <a:pt x="429" y="132"/>
                  <a:pt x="429" y="132"/>
                  <a:pt x="429" y="132"/>
                </a:cubicBezTo>
                <a:cubicBezTo>
                  <a:pt x="426" y="116"/>
                  <a:pt x="424" y="106"/>
                  <a:pt x="424" y="102"/>
                </a:cubicBezTo>
                <a:cubicBezTo>
                  <a:pt x="405" y="94"/>
                  <a:pt x="405" y="94"/>
                  <a:pt x="405" y="94"/>
                </a:cubicBezTo>
                <a:lnTo>
                  <a:pt x="395" y="90"/>
                </a:lnTo>
              </a:path>
            </a:pathLst>
          </a:custGeom>
          <a:noFill/>
          <a:ln w="9525" cap="flat" cmpd="sng">
            <a:solidFill>
              <a:schemeClr val="dk1">
                <a:alpha val="100000"/>
              </a:schemeClr>
            </a:solidFill>
            <a:prstDash val="solid"/>
            <a:miter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9211" name="任意多边形 1049210"/>
          <p:cNvSpPr/>
          <p:nvPr/>
        </p:nvSpPr>
        <p:spPr bwMode="auto">
          <a:xfrm>
            <a:off x="4062412" y="4546600"/>
            <a:ext cx="746125" cy="463550"/>
          </a:xfrm>
          <a:custGeom>
            <a:avLst/>
            <a:gdLst/>
            <a:ahLst/>
            <a:cxnLst/>
            <a:rect l="0" t="0" r="0" b="0"/>
            <a:pathLst>
              <a:path w="645" h="402">
                <a:moveTo>
                  <a:pt x="81" y="1"/>
                </a:moveTo>
                <a:cubicBezTo>
                  <a:pt x="80" y="5"/>
                  <a:pt x="80" y="5"/>
                  <a:pt x="80" y="5"/>
                </a:cubicBezTo>
                <a:cubicBezTo>
                  <a:pt x="85" y="11"/>
                  <a:pt x="85" y="11"/>
                  <a:pt x="85" y="11"/>
                </a:cubicBezTo>
                <a:cubicBezTo>
                  <a:pt x="113" y="30"/>
                  <a:pt x="113" y="30"/>
                  <a:pt x="113" y="30"/>
                </a:cubicBezTo>
                <a:cubicBezTo>
                  <a:pt x="113" y="30"/>
                  <a:pt x="113" y="30"/>
                  <a:pt x="113" y="30"/>
                </a:cubicBezTo>
                <a:cubicBezTo>
                  <a:pt x="113" y="31"/>
                  <a:pt x="113" y="31"/>
                  <a:pt x="113" y="31"/>
                </a:cubicBezTo>
                <a:cubicBezTo>
                  <a:pt x="114" y="31"/>
                  <a:pt x="114" y="31"/>
                  <a:pt x="114" y="31"/>
                </a:cubicBezTo>
                <a:cubicBezTo>
                  <a:pt x="131" y="50"/>
                  <a:pt x="131" y="50"/>
                  <a:pt x="131" y="50"/>
                </a:cubicBezTo>
                <a:cubicBezTo>
                  <a:pt x="129" y="53"/>
                  <a:pt x="129" y="53"/>
                  <a:pt x="129" y="53"/>
                </a:cubicBezTo>
                <a:cubicBezTo>
                  <a:pt x="118" y="65"/>
                  <a:pt x="118" y="65"/>
                  <a:pt x="118" y="65"/>
                </a:cubicBezTo>
                <a:cubicBezTo>
                  <a:pt x="117" y="66"/>
                  <a:pt x="117" y="66"/>
                  <a:pt x="117" y="66"/>
                </a:cubicBezTo>
                <a:cubicBezTo>
                  <a:pt x="116" y="68"/>
                  <a:pt x="116" y="68"/>
                  <a:pt x="116" y="68"/>
                </a:cubicBezTo>
                <a:cubicBezTo>
                  <a:pt x="98" y="68"/>
                  <a:pt x="98" y="68"/>
                  <a:pt x="98" y="68"/>
                </a:cubicBezTo>
                <a:cubicBezTo>
                  <a:pt x="87" y="69"/>
                  <a:pt x="87" y="69"/>
                  <a:pt x="87" y="69"/>
                </a:cubicBezTo>
                <a:cubicBezTo>
                  <a:pt x="80" y="77"/>
                  <a:pt x="80" y="77"/>
                  <a:pt x="80" y="77"/>
                </a:cubicBezTo>
                <a:cubicBezTo>
                  <a:pt x="83" y="86"/>
                  <a:pt x="83" y="86"/>
                  <a:pt x="83" y="86"/>
                </a:cubicBezTo>
                <a:cubicBezTo>
                  <a:pt x="83" y="87"/>
                  <a:pt x="83" y="87"/>
                  <a:pt x="83" y="87"/>
                </a:cubicBezTo>
                <a:cubicBezTo>
                  <a:pt x="84" y="98"/>
                  <a:pt x="84" y="98"/>
                  <a:pt x="84" y="98"/>
                </a:cubicBezTo>
                <a:cubicBezTo>
                  <a:pt x="94" y="112"/>
                  <a:pt x="94" y="112"/>
                  <a:pt x="94" y="112"/>
                </a:cubicBezTo>
                <a:cubicBezTo>
                  <a:pt x="94" y="113"/>
                  <a:pt x="94" y="113"/>
                  <a:pt x="94" y="113"/>
                </a:cubicBezTo>
                <a:cubicBezTo>
                  <a:pt x="94" y="142"/>
                  <a:pt x="94" y="142"/>
                  <a:pt x="94" y="142"/>
                </a:cubicBezTo>
                <a:cubicBezTo>
                  <a:pt x="102" y="145"/>
                  <a:pt x="102" y="145"/>
                  <a:pt x="102" y="145"/>
                </a:cubicBezTo>
                <a:cubicBezTo>
                  <a:pt x="117" y="150"/>
                  <a:pt x="117" y="150"/>
                  <a:pt x="117" y="150"/>
                </a:cubicBezTo>
                <a:cubicBezTo>
                  <a:pt x="118" y="150"/>
                  <a:pt x="118" y="150"/>
                  <a:pt x="118" y="150"/>
                </a:cubicBezTo>
                <a:cubicBezTo>
                  <a:pt x="118" y="150"/>
                  <a:pt x="118" y="150"/>
                  <a:pt x="118" y="150"/>
                </a:cubicBezTo>
                <a:cubicBezTo>
                  <a:pt x="119" y="151"/>
                  <a:pt x="119" y="151"/>
                  <a:pt x="119" y="151"/>
                </a:cubicBezTo>
                <a:cubicBezTo>
                  <a:pt x="120" y="152"/>
                  <a:pt x="120" y="152"/>
                  <a:pt x="120" y="152"/>
                </a:cubicBezTo>
                <a:cubicBezTo>
                  <a:pt x="134" y="171"/>
                  <a:pt x="134" y="171"/>
                  <a:pt x="134" y="171"/>
                </a:cubicBezTo>
                <a:cubicBezTo>
                  <a:pt x="134" y="172"/>
                  <a:pt x="134" y="172"/>
                  <a:pt x="134" y="172"/>
                </a:cubicBezTo>
                <a:cubicBezTo>
                  <a:pt x="134" y="172"/>
                  <a:pt x="134" y="172"/>
                  <a:pt x="134" y="172"/>
                </a:cubicBezTo>
                <a:cubicBezTo>
                  <a:pt x="141" y="191"/>
                  <a:pt x="141" y="191"/>
                  <a:pt x="141" y="191"/>
                </a:cubicBezTo>
                <a:cubicBezTo>
                  <a:pt x="141" y="192"/>
                  <a:pt x="141" y="192"/>
                  <a:pt x="141" y="192"/>
                </a:cubicBezTo>
                <a:cubicBezTo>
                  <a:pt x="141" y="192"/>
                  <a:pt x="141" y="192"/>
                  <a:pt x="141" y="192"/>
                </a:cubicBezTo>
                <a:cubicBezTo>
                  <a:pt x="141" y="205"/>
                  <a:pt x="141" y="205"/>
                  <a:pt x="141" y="205"/>
                </a:cubicBezTo>
                <a:cubicBezTo>
                  <a:pt x="140" y="212"/>
                  <a:pt x="138" y="218"/>
                  <a:pt x="136" y="223"/>
                </a:cubicBezTo>
                <a:cubicBezTo>
                  <a:pt x="131" y="230"/>
                  <a:pt x="121" y="236"/>
                  <a:pt x="106" y="243"/>
                </a:cubicBezTo>
                <a:cubicBezTo>
                  <a:pt x="71" y="264"/>
                  <a:pt x="71" y="264"/>
                  <a:pt x="71" y="264"/>
                </a:cubicBezTo>
                <a:cubicBezTo>
                  <a:pt x="69" y="264"/>
                  <a:pt x="69" y="264"/>
                  <a:pt x="69" y="264"/>
                </a:cubicBezTo>
                <a:cubicBezTo>
                  <a:pt x="4" y="268"/>
                  <a:pt x="4" y="268"/>
                  <a:pt x="4" y="268"/>
                </a:cubicBezTo>
                <a:cubicBezTo>
                  <a:pt x="0" y="284"/>
                  <a:pt x="0" y="284"/>
                  <a:pt x="0" y="284"/>
                </a:cubicBezTo>
                <a:cubicBezTo>
                  <a:pt x="11" y="305"/>
                  <a:pt x="11" y="305"/>
                  <a:pt x="11" y="305"/>
                </a:cubicBezTo>
                <a:cubicBezTo>
                  <a:pt x="11" y="306"/>
                  <a:pt x="11" y="306"/>
                  <a:pt x="11" y="306"/>
                </a:cubicBezTo>
                <a:cubicBezTo>
                  <a:pt x="11" y="307"/>
                  <a:pt x="11" y="307"/>
                  <a:pt x="11" y="307"/>
                </a:cubicBezTo>
                <a:cubicBezTo>
                  <a:pt x="15" y="334"/>
                  <a:pt x="15" y="334"/>
                  <a:pt x="15" y="334"/>
                </a:cubicBezTo>
                <a:cubicBezTo>
                  <a:pt x="50" y="377"/>
                  <a:pt x="50" y="377"/>
                  <a:pt x="50" y="377"/>
                </a:cubicBezTo>
                <a:cubicBezTo>
                  <a:pt x="52" y="377"/>
                  <a:pt x="52" y="377"/>
                  <a:pt x="52" y="377"/>
                </a:cubicBezTo>
                <a:cubicBezTo>
                  <a:pt x="52" y="377"/>
                  <a:pt x="52" y="377"/>
                  <a:pt x="52" y="377"/>
                </a:cubicBezTo>
                <a:cubicBezTo>
                  <a:pt x="52" y="378"/>
                  <a:pt x="52" y="378"/>
                  <a:pt x="52" y="378"/>
                </a:cubicBezTo>
                <a:cubicBezTo>
                  <a:pt x="66" y="402"/>
                  <a:pt x="66" y="402"/>
                  <a:pt x="66" y="402"/>
                </a:cubicBezTo>
                <a:cubicBezTo>
                  <a:pt x="67" y="399"/>
                  <a:pt x="67" y="399"/>
                  <a:pt x="67" y="399"/>
                </a:cubicBezTo>
                <a:cubicBezTo>
                  <a:pt x="67" y="398"/>
                  <a:pt x="67" y="398"/>
                  <a:pt x="67" y="398"/>
                </a:cubicBezTo>
                <a:cubicBezTo>
                  <a:pt x="79" y="365"/>
                  <a:pt x="79" y="365"/>
                  <a:pt x="79" y="365"/>
                </a:cubicBezTo>
                <a:cubicBezTo>
                  <a:pt x="79" y="365"/>
                  <a:pt x="79" y="365"/>
                  <a:pt x="79" y="365"/>
                </a:cubicBezTo>
                <a:cubicBezTo>
                  <a:pt x="80" y="364"/>
                  <a:pt x="80" y="364"/>
                  <a:pt x="80" y="364"/>
                </a:cubicBezTo>
                <a:cubicBezTo>
                  <a:pt x="80" y="364"/>
                  <a:pt x="80" y="364"/>
                  <a:pt x="80" y="364"/>
                </a:cubicBezTo>
                <a:cubicBezTo>
                  <a:pt x="101" y="336"/>
                  <a:pt x="101" y="336"/>
                  <a:pt x="101" y="336"/>
                </a:cubicBezTo>
                <a:cubicBezTo>
                  <a:pt x="102" y="335"/>
                  <a:pt x="102" y="335"/>
                  <a:pt x="102" y="335"/>
                </a:cubicBezTo>
                <a:cubicBezTo>
                  <a:pt x="129" y="323"/>
                  <a:pt x="129" y="323"/>
                  <a:pt x="129" y="323"/>
                </a:cubicBezTo>
                <a:cubicBezTo>
                  <a:pt x="131" y="323"/>
                  <a:pt x="131" y="323"/>
                  <a:pt x="131" y="323"/>
                </a:cubicBezTo>
                <a:cubicBezTo>
                  <a:pt x="148" y="333"/>
                  <a:pt x="148" y="333"/>
                  <a:pt x="148" y="333"/>
                </a:cubicBezTo>
                <a:cubicBezTo>
                  <a:pt x="170" y="331"/>
                  <a:pt x="170" y="331"/>
                  <a:pt x="170" y="331"/>
                </a:cubicBezTo>
                <a:cubicBezTo>
                  <a:pt x="162" y="294"/>
                  <a:pt x="162" y="294"/>
                  <a:pt x="162" y="294"/>
                </a:cubicBezTo>
                <a:cubicBezTo>
                  <a:pt x="167" y="293"/>
                  <a:pt x="167" y="293"/>
                  <a:pt x="167" y="293"/>
                </a:cubicBezTo>
                <a:cubicBezTo>
                  <a:pt x="187" y="291"/>
                  <a:pt x="187" y="291"/>
                  <a:pt x="187" y="291"/>
                </a:cubicBezTo>
                <a:cubicBezTo>
                  <a:pt x="208" y="292"/>
                  <a:pt x="208" y="292"/>
                  <a:pt x="208" y="292"/>
                </a:cubicBezTo>
                <a:cubicBezTo>
                  <a:pt x="210" y="292"/>
                  <a:pt x="210" y="292"/>
                  <a:pt x="210" y="292"/>
                </a:cubicBezTo>
                <a:cubicBezTo>
                  <a:pt x="210" y="293"/>
                  <a:pt x="210" y="293"/>
                  <a:pt x="210" y="293"/>
                </a:cubicBezTo>
                <a:cubicBezTo>
                  <a:pt x="252" y="312"/>
                  <a:pt x="252" y="312"/>
                  <a:pt x="252" y="312"/>
                </a:cubicBezTo>
                <a:cubicBezTo>
                  <a:pt x="288" y="320"/>
                  <a:pt x="288" y="320"/>
                  <a:pt x="288" y="320"/>
                </a:cubicBezTo>
                <a:cubicBezTo>
                  <a:pt x="289" y="320"/>
                  <a:pt x="289" y="320"/>
                  <a:pt x="289" y="320"/>
                </a:cubicBezTo>
                <a:cubicBezTo>
                  <a:pt x="289" y="320"/>
                  <a:pt x="289" y="320"/>
                  <a:pt x="289" y="320"/>
                </a:cubicBezTo>
                <a:cubicBezTo>
                  <a:pt x="290" y="320"/>
                  <a:pt x="290" y="320"/>
                  <a:pt x="290" y="320"/>
                </a:cubicBezTo>
                <a:cubicBezTo>
                  <a:pt x="302" y="328"/>
                  <a:pt x="302" y="328"/>
                  <a:pt x="302" y="328"/>
                </a:cubicBezTo>
                <a:cubicBezTo>
                  <a:pt x="319" y="334"/>
                  <a:pt x="319" y="334"/>
                  <a:pt x="319" y="334"/>
                </a:cubicBezTo>
                <a:cubicBezTo>
                  <a:pt x="319" y="335"/>
                  <a:pt x="319" y="335"/>
                  <a:pt x="319" y="335"/>
                </a:cubicBezTo>
                <a:cubicBezTo>
                  <a:pt x="319" y="335"/>
                  <a:pt x="319" y="335"/>
                  <a:pt x="319" y="335"/>
                </a:cubicBezTo>
                <a:cubicBezTo>
                  <a:pt x="319" y="335"/>
                  <a:pt x="319" y="335"/>
                  <a:pt x="319" y="335"/>
                </a:cubicBezTo>
                <a:cubicBezTo>
                  <a:pt x="319" y="335"/>
                  <a:pt x="319" y="335"/>
                  <a:pt x="319" y="335"/>
                </a:cubicBezTo>
                <a:cubicBezTo>
                  <a:pt x="329" y="345"/>
                  <a:pt x="329" y="345"/>
                  <a:pt x="329" y="345"/>
                </a:cubicBezTo>
                <a:cubicBezTo>
                  <a:pt x="335" y="347"/>
                  <a:pt x="335" y="347"/>
                  <a:pt x="335" y="347"/>
                </a:cubicBezTo>
                <a:cubicBezTo>
                  <a:pt x="347" y="336"/>
                  <a:pt x="347" y="336"/>
                  <a:pt x="347" y="336"/>
                </a:cubicBezTo>
                <a:cubicBezTo>
                  <a:pt x="347" y="335"/>
                  <a:pt x="347" y="335"/>
                  <a:pt x="347" y="335"/>
                </a:cubicBezTo>
                <a:cubicBezTo>
                  <a:pt x="365" y="322"/>
                  <a:pt x="365" y="322"/>
                  <a:pt x="365" y="322"/>
                </a:cubicBezTo>
                <a:cubicBezTo>
                  <a:pt x="374" y="304"/>
                  <a:pt x="374" y="304"/>
                  <a:pt x="374" y="304"/>
                </a:cubicBezTo>
                <a:cubicBezTo>
                  <a:pt x="391" y="313"/>
                  <a:pt x="391" y="313"/>
                  <a:pt x="391" y="313"/>
                </a:cubicBezTo>
                <a:cubicBezTo>
                  <a:pt x="391" y="314"/>
                  <a:pt x="391" y="314"/>
                  <a:pt x="391" y="314"/>
                </a:cubicBezTo>
                <a:cubicBezTo>
                  <a:pt x="391" y="315"/>
                  <a:pt x="391" y="315"/>
                  <a:pt x="391" y="315"/>
                </a:cubicBezTo>
                <a:cubicBezTo>
                  <a:pt x="396" y="329"/>
                  <a:pt x="396" y="329"/>
                  <a:pt x="396" y="329"/>
                </a:cubicBezTo>
                <a:cubicBezTo>
                  <a:pt x="396" y="332"/>
                  <a:pt x="396" y="332"/>
                  <a:pt x="396" y="332"/>
                </a:cubicBezTo>
                <a:cubicBezTo>
                  <a:pt x="393" y="341"/>
                  <a:pt x="393" y="341"/>
                  <a:pt x="393" y="341"/>
                </a:cubicBezTo>
                <a:cubicBezTo>
                  <a:pt x="395" y="343"/>
                  <a:pt x="395" y="343"/>
                  <a:pt x="395" y="343"/>
                </a:cubicBezTo>
                <a:cubicBezTo>
                  <a:pt x="405" y="338"/>
                  <a:pt x="405" y="338"/>
                  <a:pt x="405" y="338"/>
                </a:cubicBezTo>
                <a:cubicBezTo>
                  <a:pt x="420" y="323"/>
                  <a:pt x="420" y="323"/>
                  <a:pt x="420" y="323"/>
                </a:cubicBezTo>
                <a:cubicBezTo>
                  <a:pt x="434" y="323"/>
                  <a:pt x="434" y="323"/>
                  <a:pt x="434" y="323"/>
                </a:cubicBezTo>
                <a:cubicBezTo>
                  <a:pt x="434" y="324"/>
                  <a:pt x="434" y="324"/>
                  <a:pt x="434" y="324"/>
                </a:cubicBezTo>
                <a:cubicBezTo>
                  <a:pt x="435" y="324"/>
                  <a:pt x="435" y="324"/>
                  <a:pt x="435" y="324"/>
                </a:cubicBezTo>
                <a:cubicBezTo>
                  <a:pt x="444" y="330"/>
                  <a:pt x="444" y="330"/>
                  <a:pt x="444" y="330"/>
                </a:cubicBezTo>
                <a:cubicBezTo>
                  <a:pt x="450" y="336"/>
                  <a:pt x="453" y="342"/>
                  <a:pt x="450" y="347"/>
                </a:cubicBezTo>
                <a:cubicBezTo>
                  <a:pt x="449" y="370"/>
                  <a:pt x="449" y="370"/>
                  <a:pt x="449" y="370"/>
                </a:cubicBezTo>
                <a:cubicBezTo>
                  <a:pt x="456" y="382"/>
                  <a:pt x="456" y="382"/>
                  <a:pt x="456" y="382"/>
                </a:cubicBezTo>
                <a:cubicBezTo>
                  <a:pt x="458" y="383"/>
                  <a:pt x="458" y="383"/>
                  <a:pt x="458" y="383"/>
                </a:cubicBezTo>
                <a:cubicBezTo>
                  <a:pt x="483" y="355"/>
                  <a:pt x="500" y="342"/>
                  <a:pt x="511" y="342"/>
                </a:cubicBezTo>
                <a:cubicBezTo>
                  <a:pt x="539" y="342"/>
                  <a:pt x="539" y="342"/>
                  <a:pt x="539" y="342"/>
                </a:cubicBezTo>
                <a:cubicBezTo>
                  <a:pt x="545" y="328"/>
                  <a:pt x="545" y="328"/>
                  <a:pt x="545" y="328"/>
                </a:cubicBezTo>
                <a:cubicBezTo>
                  <a:pt x="568" y="318"/>
                  <a:pt x="568" y="318"/>
                  <a:pt x="568" y="318"/>
                </a:cubicBezTo>
                <a:cubicBezTo>
                  <a:pt x="569" y="318"/>
                  <a:pt x="569" y="318"/>
                  <a:pt x="569" y="318"/>
                </a:cubicBezTo>
                <a:cubicBezTo>
                  <a:pt x="596" y="315"/>
                  <a:pt x="596" y="315"/>
                  <a:pt x="596" y="315"/>
                </a:cubicBezTo>
                <a:cubicBezTo>
                  <a:pt x="625" y="301"/>
                  <a:pt x="625" y="301"/>
                  <a:pt x="625" y="301"/>
                </a:cubicBezTo>
                <a:cubicBezTo>
                  <a:pt x="625" y="300"/>
                  <a:pt x="625" y="300"/>
                  <a:pt x="625" y="300"/>
                </a:cubicBezTo>
                <a:cubicBezTo>
                  <a:pt x="643" y="300"/>
                  <a:pt x="643" y="300"/>
                  <a:pt x="643" y="300"/>
                </a:cubicBezTo>
                <a:cubicBezTo>
                  <a:pt x="639" y="291"/>
                  <a:pt x="639" y="291"/>
                  <a:pt x="639" y="291"/>
                </a:cubicBezTo>
                <a:cubicBezTo>
                  <a:pt x="640" y="289"/>
                  <a:pt x="640" y="289"/>
                  <a:pt x="640" y="289"/>
                </a:cubicBezTo>
                <a:cubicBezTo>
                  <a:pt x="645" y="285"/>
                  <a:pt x="645" y="285"/>
                  <a:pt x="645" y="285"/>
                </a:cubicBezTo>
                <a:cubicBezTo>
                  <a:pt x="606" y="201"/>
                  <a:pt x="606" y="201"/>
                  <a:pt x="606" y="201"/>
                </a:cubicBezTo>
                <a:cubicBezTo>
                  <a:pt x="606" y="199"/>
                  <a:pt x="606" y="199"/>
                  <a:pt x="606" y="199"/>
                </a:cubicBezTo>
                <a:cubicBezTo>
                  <a:pt x="605" y="198"/>
                  <a:pt x="605" y="198"/>
                  <a:pt x="605" y="198"/>
                </a:cubicBezTo>
                <a:cubicBezTo>
                  <a:pt x="621" y="175"/>
                  <a:pt x="621" y="175"/>
                  <a:pt x="621" y="175"/>
                </a:cubicBezTo>
                <a:cubicBezTo>
                  <a:pt x="616" y="170"/>
                  <a:pt x="616" y="170"/>
                  <a:pt x="616" y="170"/>
                </a:cubicBezTo>
                <a:cubicBezTo>
                  <a:pt x="588" y="164"/>
                  <a:pt x="588" y="164"/>
                  <a:pt x="588" y="164"/>
                </a:cubicBezTo>
                <a:cubicBezTo>
                  <a:pt x="585" y="164"/>
                  <a:pt x="585" y="164"/>
                  <a:pt x="585" y="164"/>
                </a:cubicBezTo>
                <a:cubicBezTo>
                  <a:pt x="585" y="164"/>
                  <a:pt x="585" y="164"/>
                  <a:pt x="585" y="164"/>
                </a:cubicBezTo>
                <a:cubicBezTo>
                  <a:pt x="585" y="162"/>
                  <a:pt x="585" y="162"/>
                  <a:pt x="585" y="162"/>
                </a:cubicBezTo>
                <a:cubicBezTo>
                  <a:pt x="567" y="143"/>
                  <a:pt x="567" y="143"/>
                  <a:pt x="567" y="143"/>
                </a:cubicBezTo>
                <a:cubicBezTo>
                  <a:pt x="568" y="139"/>
                  <a:pt x="568" y="139"/>
                  <a:pt x="568" y="139"/>
                </a:cubicBezTo>
                <a:cubicBezTo>
                  <a:pt x="567" y="140"/>
                  <a:pt x="567" y="140"/>
                  <a:pt x="567" y="140"/>
                </a:cubicBezTo>
                <a:cubicBezTo>
                  <a:pt x="566" y="141"/>
                  <a:pt x="566" y="141"/>
                  <a:pt x="566" y="141"/>
                </a:cubicBezTo>
                <a:cubicBezTo>
                  <a:pt x="550" y="131"/>
                  <a:pt x="550" y="131"/>
                  <a:pt x="550" y="131"/>
                </a:cubicBezTo>
                <a:cubicBezTo>
                  <a:pt x="542" y="140"/>
                  <a:pt x="535" y="147"/>
                  <a:pt x="526" y="149"/>
                </a:cubicBezTo>
                <a:cubicBezTo>
                  <a:pt x="519" y="152"/>
                  <a:pt x="507" y="143"/>
                  <a:pt x="492" y="124"/>
                </a:cubicBezTo>
                <a:cubicBezTo>
                  <a:pt x="483" y="114"/>
                  <a:pt x="483" y="114"/>
                  <a:pt x="483" y="114"/>
                </a:cubicBezTo>
                <a:cubicBezTo>
                  <a:pt x="482" y="112"/>
                  <a:pt x="475" y="114"/>
                  <a:pt x="463" y="118"/>
                </a:cubicBezTo>
                <a:cubicBezTo>
                  <a:pt x="445" y="124"/>
                  <a:pt x="434" y="125"/>
                  <a:pt x="428" y="122"/>
                </a:cubicBezTo>
                <a:cubicBezTo>
                  <a:pt x="423" y="117"/>
                  <a:pt x="421" y="106"/>
                  <a:pt x="423" y="93"/>
                </a:cubicBezTo>
                <a:cubicBezTo>
                  <a:pt x="424" y="81"/>
                  <a:pt x="423" y="75"/>
                  <a:pt x="421" y="72"/>
                </a:cubicBezTo>
                <a:cubicBezTo>
                  <a:pt x="284" y="64"/>
                  <a:pt x="284" y="64"/>
                  <a:pt x="284" y="64"/>
                </a:cubicBezTo>
                <a:cubicBezTo>
                  <a:pt x="271" y="59"/>
                  <a:pt x="260" y="54"/>
                  <a:pt x="255" y="48"/>
                </a:cubicBezTo>
                <a:cubicBezTo>
                  <a:pt x="234" y="43"/>
                  <a:pt x="234" y="43"/>
                  <a:pt x="234" y="43"/>
                </a:cubicBezTo>
                <a:cubicBezTo>
                  <a:pt x="226" y="40"/>
                  <a:pt x="210" y="26"/>
                  <a:pt x="189" y="0"/>
                </a:cubicBezTo>
                <a:cubicBezTo>
                  <a:pt x="175" y="11"/>
                  <a:pt x="175" y="11"/>
                  <a:pt x="175" y="11"/>
                </a:cubicBezTo>
                <a:cubicBezTo>
                  <a:pt x="154" y="5"/>
                  <a:pt x="154" y="5"/>
                  <a:pt x="154" y="5"/>
                </a:cubicBezTo>
                <a:cubicBezTo>
                  <a:pt x="97" y="6"/>
                  <a:pt x="97" y="6"/>
                  <a:pt x="97" y="6"/>
                </a:cubicBezTo>
                <a:cubicBezTo>
                  <a:pt x="97" y="6"/>
                  <a:pt x="97" y="6"/>
                  <a:pt x="97" y="6"/>
                </a:cubicBezTo>
                <a:cubicBezTo>
                  <a:pt x="97" y="6"/>
                  <a:pt x="97" y="6"/>
                  <a:pt x="97" y="6"/>
                </a:cubicBezTo>
                <a:lnTo>
                  <a:pt x="81" y="1"/>
                </a:lnTo>
              </a:path>
            </a:pathLst>
          </a:custGeom>
          <a:noFill/>
          <a:ln w="9525" cap="flat" cmpd="sng">
            <a:solidFill>
              <a:schemeClr val="dk1">
                <a:alpha val="100000"/>
              </a:schemeClr>
            </a:solidFill>
            <a:prstDash val="solid"/>
            <a:miter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9212" name="任意多边形 1049211"/>
          <p:cNvSpPr/>
          <p:nvPr/>
        </p:nvSpPr>
        <p:spPr bwMode="auto">
          <a:xfrm>
            <a:off x="4227512" y="5399087"/>
            <a:ext cx="774700" cy="612775"/>
          </a:xfrm>
          <a:custGeom>
            <a:avLst/>
            <a:gdLst/>
            <a:ahLst/>
            <a:cxnLst/>
            <a:rect l="0" t="0" r="0" b="0"/>
            <a:pathLst>
              <a:path w="669" h="532">
                <a:moveTo>
                  <a:pt x="628" y="182"/>
                </a:moveTo>
                <a:cubicBezTo>
                  <a:pt x="638" y="181"/>
                  <a:pt x="643" y="177"/>
                  <a:pt x="645" y="172"/>
                </a:cubicBezTo>
                <a:cubicBezTo>
                  <a:pt x="645" y="171"/>
                  <a:pt x="645" y="171"/>
                  <a:pt x="645" y="171"/>
                </a:cubicBezTo>
                <a:cubicBezTo>
                  <a:pt x="646" y="167"/>
                  <a:pt x="646" y="167"/>
                  <a:pt x="646" y="167"/>
                </a:cubicBezTo>
                <a:cubicBezTo>
                  <a:pt x="650" y="167"/>
                  <a:pt x="650" y="167"/>
                  <a:pt x="650" y="167"/>
                </a:cubicBezTo>
                <a:cubicBezTo>
                  <a:pt x="669" y="166"/>
                  <a:pt x="669" y="166"/>
                  <a:pt x="669" y="166"/>
                </a:cubicBezTo>
                <a:cubicBezTo>
                  <a:pt x="669" y="153"/>
                  <a:pt x="669" y="153"/>
                  <a:pt x="669" y="153"/>
                </a:cubicBezTo>
                <a:cubicBezTo>
                  <a:pt x="664" y="153"/>
                  <a:pt x="659" y="151"/>
                  <a:pt x="654" y="146"/>
                </a:cubicBezTo>
                <a:cubicBezTo>
                  <a:pt x="622" y="118"/>
                  <a:pt x="622" y="118"/>
                  <a:pt x="622" y="118"/>
                </a:cubicBezTo>
                <a:cubicBezTo>
                  <a:pt x="622" y="117"/>
                  <a:pt x="622" y="117"/>
                  <a:pt x="622" y="117"/>
                </a:cubicBezTo>
                <a:cubicBezTo>
                  <a:pt x="608" y="77"/>
                  <a:pt x="608" y="77"/>
                  <a:pt x="608" y="77"/>
                </a:cubicBezTo>
                <a:cubicBezTo>
                  <a:pt x="589" y="58"/>
                  <a:pt x="589" y="58"/>
                  <a:pt x="589" y="58"/>
                </a:cubicBezTo>
                <a:cubicBezTo>
                  <a:pt x="566" y="57"/>
                  <a:pt x="548" y="57"/>
                  <a:pt x="535" y="58"/>
                </a:cubicBezTo>
                <a:cubicBezTo>
                  <a:pt x="531" y="59"/>
                  <a:pt x="531" y="59"/>
                  <a:pt x="531" y="59"/>
                </a:cubicBezTo>
                <a:cubicBezTo>
                  <a:pt x="532" y="71"/>
                  <a:pt x="532" y="71"/>
                  <a:pt x="532" y="71"/>
                </a:cubicBezTo>
                <a:cubicBezTo>
                  <a:pt x="532" y="74"/>
                  <a:pt x="532" y="74"/>
                  <a:pt x="532" y="74"/>
                </a:cubicBezTo>
                <a:cubicBezTo>
                  <a:pt x="532" y="77"/>
                  <a:pt x="532" y="77"/>
                  <a:pt x="532" y="77"/>
                </a:cubicBezTo>
                <a:cubicBezTo>
                  <a:pt x="529" y="77"/>
                  <a:pt x="529" y="77"/>
                  <a:pt x="529" y="77"/>
                </a:cubicBezTo>
                <a:cubicBezTo>
                  <a:pt x="512" y="84"/>
                  <a:pt x="512" y="84"/>
                  <a:pt x="512" y="84"/>
                </a:cubicBezTo>
                <a:cubicBezTo>
                  <a:pt x="509" y="82"/>
                  <a:pt x="509" y="82"/>
                  <a:pt x="509" y="82"/>
                </a:cubicBezTo>
                <a:cubicBezTo>
                  <a:pt x="495" y="68"/>
                  <a:pt x="487" y="63"/>
                  <a:pt x="482" y="66"/>
                </a:cubicBezTo>
                <a:cubicBezTo>
                  <a:pt x="445" y="84"/>
                  <a:pt x="424" y="93"/>
                  <a:pt x="417" y="88"/>
                </a:cubicBezTo>
                <a:cubicBezTo>
                  <a:pt x="413" y="89"/>
                  <a:pt x="408" y="94"/>
                  <a:pt x="400" y="101"/>
                </a:cubicBezTo>
                <a:cubicBezTo>
                  <a:pt x="397" y="105"/>
                  <a:pt x="397" y="105"/>
                  <a:pt x="397" y="105"/>
                </a:cubicBezTo>
                <a:cubicBezTo>
                  <a:pt x="393" y="101"/>
                  <a:pt x="393" y="101"/>
                  <a:pt x="393" y="101"/>
                </a:cubicBezTo>
                <a:cubicBezTo>
                  <a:pt x="382" y="91"/>
                  <a:pt x="377" y="83"/>
                  <a:pt x="377" y="77"/>
                </a:cubicBezTo>
                <a:cubicBezTo>
                  <a:pt x="377" y="72"/>
                  <a:pt x="384" y="64"/>
                  <a:pt x="397" y="50"/>
                </a:cubicBezTo>
                <a:cubicBezTo>
                  <a:pt x="412" y="33"/>
                  <a:pt x="419" y="24"/>
                  <a:pt x="419" y="22"/>
                </a:cubicBezTo>
                <a:cubicBezTo>
                  <a:pt x="416" y="17"/>
                  <a:pt x="416" y="17"/>
                  <a:pt x="416" y="17"/>
                </a:cubicBezTo>
                <a:cubicBezTo>
                  <a:pt x="412" y="14"/>
                  <a:pt x="403" y="19"/>
                  <a:pt x="393" y="27"/>
                </a:cubicBezTo>
                <a:cubicBezTo>
                  <a:pt x="382" y="34"/>
                  <a:pt x="376" y="38"/>
                  <a:pt x="372" y="37"/>
                </a:cubicBezTo>
                <a:cubicBezTo>
                  <a:pt x="370" y="37"/>
                  <a:pt x="368" y="33"/>
                  <a:pt x="367" y="28"/>
                </a:cubicBezTo>
                <a:cubicBezTo>
                  <a:pt x="365" y="26"/>
                  <a:pt x="365" y="26"/>
                  <a:pt x="365" y="26"/>
                </a:cubicBezTo>
                <a:cubicBezTo>
                  <a:pt x="356" y="9"/>
                  <a:pt x="356" y="9"/>
                  <a:pt x="356" y="9"/>
                </a:cubicBezTo>
                <a:cubicBezTo>
                  <a:pt x="336" y="22"/>
                  <a:pt x="336" y="22"/>
                  <a:pt x="336" y="22"/>
                </a:cubicBezTo>
                <a:cubicBezTo>
                  <a:pt x="334" y="24"/>
                  <a:pt x="334" y="24"/>
                  <a:pt x="334" y="24"/>
                </a:cubicBezTo>
                <a:cubicBezTo>
                  <a:pt x="333" y="22"/>
                  <a:pt x="333" y="22"/>
                  <a:pt x="333" y="22"/>
                </a:cubicBezTo>
                <a:cubicBezTo>
                  <a:pt x="332" y="22"/>
                  <a:pt x="332" y="22"/>
                  <a:pt x="332" y="22"/>
                </a:cubicBezTo>
                <a:cubicBezTo>
                  <a:pt x="317" y="13"/>
                  <a:pt x="303" y="8"/>
                  <a:pt x="289" y="3"/>
                </a:cubicBezTo>
                <a:cubicBezTo>
                  <a:pt x="280" y="0"/>
                  <a:pt x="270" y="4"/>
                  <a:pt x="261" y="15"/>
                </a:cubicBezTo>
                <a:cubicBezTo>
                  <a:pt x="270" y="31"/>
                  <a:pt x="270" y="31"/>
                  <a:pt x="270" y="31"/>
                </a:cubicBezTo>
                <a:cubicBezTo>
                  <a:pt x="277" y="47"/>
                  <a:pt x="280" y="58"/>
                  <a:pt x="277" y="65"/>
                </a:cubicBezTo>
                <a:cubicBezTo>
                  <a:pt x="276" y="68"/>
                  <a:pt x="273" y="71"/>
                  <a:pt x="268" y="71"/>
                </a:cubicBezTo>
                <a:cubicBezTo>
                  <a:pt x="262" y="74"/>
                  <a:pt x="253" y="71"/>
                  <a:pt x="241" y="62"/>
                </a:cubicBezTo>
                <a:cubicBezTo>
                  <a:pt x="231" y="56"/>
                  <a:pt x="224" y="50"/>
                  <a:pt x="218" y="47"/>
                </a:cubicBezTo>
                <a:cubicBezTo>
                  <a:pt x="205" y="42"/>
                  <a:pt x="205" y="42"/>
                  <a:pt x="205" y="42"/>
                </a:cubicBezTo>
                <a:cubicBezTo>
                  <a:pt x="205" y="43"/>
                  <a:pt x="205" y="43"/>
                  <a:pt x="205" y="43"/>
                </a:cubicBezTo>
                <a:cubicBezTo>
                  <a:pt x="205" y="43"/>
                  <a:pt x="205" y="43"/>
                  <a:pt x="205" y="43"/>
                </a:cubicBezTo>
                <a:cubicBezTo>
                  <a:pt x="206" y="45"/>
                  <a:pt x="206" y="45"/>
                  <a:pt x="206" y="45"/>
                </a:cubicBezTo>
                <a:cubicBezTo>
                  <a:pt x="206" y="68"/>
                  <a:pt x="206" y="68"/>
                  <a:pt x="206" y="68"/>
                </a:cubicBezTo>
                <a:cubicBezTo>
                  <a:pt x="189" y="87"/>
                  <a:pt x="189" y="87"/>
                  <a:pt x="189" y="87"/>
                </a:cubicBezTo>
                <a:cubicBezTo>
                  <a:pt x="189" y="105"/>
                  <a:pt x="189" y="105"/>
                  <a:pt x="189" y="105"/>
                </a:cubicBezTo>
                <a:cubicBezTo>
                  <a:pt x="197" y="124"/>
                  <a:pt x="197" y="124"/>
                  <a:pt x="197" y="124"/>
                </a:cubicBezTo>
                <a:cubicBezTo>
                  <a:pt x="198" y="125"/>
                  <a:pt x="198" y="125"/>
                  <a:pt x="198" y="125"/>
                </a:cubicBezTo>
                <a:cubicBezTo>
                  <a:pt x="186" y="143"/>
                  <a:pt x="186" y="143"/>
                  <a:pt x="186" y="143"/>
                </a:cubicBezTo>
                <a:cubicBezTo>
                  <a:pt x="179" y="160"/>
                  <a:pt x="179" y="160"/>
                  <a:pt x="179" y="160"/>
                </a:cubicBezTo>
                <a:cubicBezTo>
                  <a:pt x="179" y="161"/>
                  <a:pt x="179" y="161"/>
                  <a:pt x="179" y="161"/>
                </a:cubicBezTo>
                <a:cubicBezTo>
                  <a:pt x="163" y="177"/>
                  <a:pt x="163" y="177"/>
                  <a:pt x="163" y="177"/>
                </a:cubicBezTo>
                <a:cubicBezTo>
                  <a:pt x="136" y="237"/>
                  <a:pt x="136" y="237"/>
                  <a:pt x="136" y="237"/>
                </a:cubicBezTo>
                <a:cubicBezTo>
                  <a:pt x="137" y="270"/>
                  <a:pt x="137" y="270"/>
                  <a:pt x="137" y="270"/>
                </a:cubicBezTo>
                <a:cubicBezTo>
                  <a:pt x="136" y="271"/>
                  <a:pt x="136" y="271"/>
                  <a:pt x="136" y="271"/>
                </a:cubicBezTo>
                <a:cubicBezTo>
                  <a:pt x="79" y="304"/>
                  <a:pt x="79" y="304"/>
                  <a:pt x="79" y="304"/>
                </a:cubicBezTo>
                <a:cubicBezTo>
                  <a:pt x="76" y="310"/>
                  <a:pt x="76" y="310"/>
                  <a:pt x="76" y="310"/>
                </a:cubicBezTo>
                <a:cubicBezTo>
                  <a:pt x="84" y="327"/>
                  <a:pt x="84" y="327"/>
                  <a:pt x="84" y="327"/>
                </a:cubicBezTo>
                <a:cubicBezTo>
                  <a:pt x="84" y="328"/>
                  <a:pt x="84" y="328"/>
                  <a:pt x="84" y="328"/>
                </a:cubicBezTo>
                <a:cubicBezTo>
                  <a:pt x="84" y="329"/>
                  <a:pt x="84" y="329"/>
                  <a:pt x="84" y="329"/>
                </a:cubicBezTo>
                <a:cubicBezTo>
                  <a:pt x="78" y="351"/>
                  <a:pt x="78" y="351"/>
                  <a:pt x="78" y="351"/>
                </a:cubicBezTo>
                <a:cubicBezTo>
                  <a:pt x="55" y="348"/>
                  <a:pt x="55" y="348"/>
                  <a:pt x="55" y="348"/>
                </a:cubicBezTo>
                <a:cubicBezTo>
                  <a:pt x="50" y="376"/>
                  <a:pt x="50" y="376"/>
                  <a:pt x="50" y="376"/>
                </a:cubicBezTo>
                <a:cubicBezTo>
                  <a:pt x="20" y="376"/>
                  <a:pt x="20" y="376"/>
                  <a:pt x="20" y="376"/>
                </a:cubicBezTo>
                <a:cubicBezTo>
                  <a:pt x="14" y="387"/>
                  <a:pt x="14" y="387"/>
                  <a:pt x="14" y="387"/>
                </a:cubicBezTo>
                <a:cubicBezTo>
                  <a:pt x="14" y="387"/>
                  <a:pt x="14" y="387"/>
                  <a:pt x="14" y="387"/>
                </a:cubicBezTo>
                <a:cubicBezTo>
                  <a:pt x="6" y="405"/>
                  <a:pt x="6" y="405"/>
                  <a:pt x="6" y="405"/>
                </a:cubicBezTo>
                <a:cubicBezTo>
                  <a:pt x="0" y="471"/>
                  <a:pt x="0" y="471"/>
                  <a:pt x="0" y="471"/>
                </a:cubicBezTo>
                <a:cubicBezTo>
                  <a:pt x="7" y="485"/>
                  <a:pt x="7" y="485"/>
                  <a:pt x="7" y="485"/>
                </a:cubicBezTo>
                <a:cubicBezTo>
                  <a:pt x="8" y="487"/>
                  <a:pt x="8" y="487"/>
                  <a:pt x="8" y="487"/>
                </a:cubicBezTo>
                <a:cubicBezTo>
                  <a:pt x="8" y="501"/>
                  <a:pt x="8" y="501"/>
                  <a:pt x="8" y="501"/>
                </a:cubicBezTo>
                <a:cubicBezTo>
                  <a:pt x="20" y="517"/>
                  <a:pt x="20" y="517"/>
                  <a:pt x="20" y="517"/>
                </a:cubicBezTo>
                <a:cubicBezTo>
                  <a:pt x="21" y="519"/>
                  <a:pt x="21" y="519"/>
                  <a:pt x="21" y="519"/>
                </a:cubicBezTo>
                <a:cubicBezTo>
                  <a:pt x="21" y="532"/>
                  <a:pt x="21" y="532"/>
                  <a:pt x="21" y="532"/>
                </a:cubicBezTo>
                <a:cubicBezTo>
                  <a:pt x="55" y="529"/>
                  <a:pt x="55" y="529"/>
                  <a:pt x="55" y="529"/>
                </a:cubicBezTo>
                <a:cubicBezTo>
                  <a:pt x="57" y="526"/>
                  <a:pt x="57" y="526"/>
                  <a:pt x="57" y="526"/>
                </a:cubicBezTo>
                <a:cubicBezTo>
                  <a:pt x="57" y="525"/>
                  <a:pt x="57" y="525"/>
                  <a:pt x="57" y="525"/>
                </a:cubicBezTo>
                <a:cubicBezTo>
                  <a:pt x="58" y="525"/>
                  <a:pt x="58" y="525"/>
                  <a:pt x="58" y="525"/>
                </a:cubicBezTo>
                <a:cubicBezTo>
                  <a:pt x="58" y="524"/>
                  <a:pt x="58" y="524"/>
                  <a:pt x="58" y="524"/>
                </a:cubicBezTo>
                <a:cubicBezTo>
                  <a:pt x="68" y="512"/>
                  <a:pt x="68" y="512"/>
                  <a:pt x="68" y="512"/>
                </a:cubicBezTo>
                <a:cubicBezTo>
                  <a:pt x="47" y="493"/>
                  <a:pt x="47" y="493"/>
                  <a:pt x="47" y="493"/>
                </a:cubicBezTo>
                <a:cubicBezTo>
                  <a:pt x="45" y="490"/>
                  <a:pt x="45" y="490"/>
                  <a:pt x="45" y="490"/>
                </a:cubicBezTo>
                <a:cubicBezTo>
                  <a:pt x="33" y="481"/>
                  <a:pt x="33" y="481"/>
                  <a:pt x="33" y="481"/>
                </a:cubicBezTo>
                <a:cubicBezTo>
                  <a:pt x="32" y="480"/>
                  <a:pt x="32" y="480"/>
                  <a:pt x="32" y="480"/>
                </a:cubicBezTo>
                <a:cubicBezTo>
                  <a:pt x="31" y="479"/>
                  <a:pt x="31" y="479"/>
                  <a:pt x="31" y="479"/>
                </a:cubicBezTo>
                <a:cubicBezTo>
                  <a:pt x="31" y="458"/>
                  <a:pt x="31" y="458"/>
                  <a:pt x="31" y="458"/>
                </a:cubicBezTo>
                <a:cubicBezTo>
                  <a:pt x="49" y="458"/>
                  <a:pt x="49" y="458"/>
                  <a:pt x="49" y="458"/>
                </a:cubicBezTo>
                <a:cubicBezTo>
                  <a:pt x="51" y="450"/>
                  <a:pt x="51" y="450"/>
                  <a:pt x="51" y="450"/>
                </a:cubicBezTo>
                <a:cubicBezTo>
                  <a:pt x="44" y="429"/>
                  <a:pt x="44" y="429"/>
                  <a:pt x="44" y="429"/>
                </a:cubicBezTo>
                <a:cubicBezTo>
                  <a:pt x="85" y="429"/>
                  <a:pt x="85" y="429"/>
                  <a:pt x="85" y="429"/>
                </a:cubicBezTo>
                <a:cubicBezTo>
                  <a:pt x="158" y="394"/>
                  <a:pt x="158" y="394"/>
                  <a:pt x="158" y="394"/>
                </a:cubicBezTo>
                <a:cubicBezTo>
                  <a:pt x="167" y="379"/>
                  <a:pt x="167" y="379"/>
                  <a:pt x="167" y="379"/>
                </a:cubicBezTo>
                <a:cubicBezTo>
                  <a:pt x="169" y="373"/>
                  <a:pt x="169" y="373"/>
                  <a:pt x="169" y="373"/>
                </a:cubicBezTo>
                <a:cubicBezTo>
                  <a:pt x="184" y="380"/>
                  <a:pt x="184" y="380"/>
                  <a:pt x="184" y="380"/>
                </a:cubicBezTo>
                <a:cubicBezTo>
                  <a:pt x="185" y="380"/>
                  <a:pt x="185" y="380"/>
                  <a:pt x="185" y="380"/>
                </a:cubicBezTo>
                <a:cubicBezTo>
                  <a:pt x="186" y="383"/>
                  <a:pt x="186" y="383"/>
                  <a:pt x="186" y="383"/>
                </a:cubicBezTo>
                <a:cubicBezTo>
                  <a:pt x="192" y="390"/>
                  <a:pt x="192" y="390"/>
                  <a:pt x="192" y="390"/>
                </a:cubicBezTo>
                <a:cubicBezTo>
                  <a:pt x="200" y="389"/>
                  <a:pt x="200" y="389"/>
                  <a:pt x="200" y="389"/>
                </a:cubicBezTo>
                <a:cubicBezTo>
                  <a:pt x="198" y="373"/>
                  <a:pt x="198" y="373"/>
                  <a:pt x="198" y="373"/>
                </a:cubicBezTo>
                <a:cubicBezTo>
                  <a:pt x="222" y="373"/>
                  <a:pt x="222" y="373"/>
                  <a:pt x="222" y="373"/>
                </a:cubicBezTo>
                <a:cubicBezTo>
                  <a:pt x="245" y="378"/>
                  <a:pt x="245" y="378"/>
                  <a:pt x="245" y="378"/>
                </a:cubicBezTo>
                <a:cubicBezTo>
                  <a:pt x="255" y="362"/>
                  <a:pt x="255" y="362"/>
                  <a:pt x="255" y="362"/>
                </a:cubicBezTo>
                <a:cubicBezTo>
                  <a:pt x="256" y="361"/>
                  <a:pt x="256" y="361"/>
                  <a:pt x="256" y="361"/>
                </a:cubicBezTo>
                <a:cubicBezTo>
                  <a:pt x="256" y="360"/>
                  <a:pt x="256" y="360"/>
                  <a:pt x="256" y="360"/>
                </a:cubicBezTo>
                <a:cubicBezTo>
                  <a:pt x="258" y="359"/>
                  <a:pt x="258" y="359"/>
                  <a:pt x="258" y="359"/>
                </a:cubicBezTo>
                <a:cubicBezTo>
                  <a:pt x="283" y="351"/>
                  <a:pt x="283" y="351"/>
                  <a:pt x="283" y="351"/>
                </a:cubicBezTo>
                <a:cubicBezTo>
                  <a:pt x="287" y="314"/>
                  <a:pt x="287" y="314"/>
                  <a:pt x="287" y="314"/>
                </a:cubicBezTo>
                <a:cubicBezTo>
                  <a:pt x="314" y="337"/>
                  <a:pt x="314" y="337"/>
                  <a:pt x="314" y="337"/>
                </a:cubicBezTo>
                <a:cubicBezTo>
                  <a:pt x="324" y="340"/>
                  <a:pt x="324" y="340"/>
                  <a:pt x="324" y="340"/>
                </a:cubicBezTo>
                <a:cubicBezTo>
                  <a:pt x="330" y="333"/>
                  <a:pt x="330" y="333"/>
                  <a:pt x="330" y="333"/>
                </a:cubicBezTo>
                <a:cubicBezTo>
                  <a:pt x="326" y="253"/>
                  <a:pt x="326" y="253"/>
                  <a:pt x="326" y="253"/>
                </a:cubicBezTo>
                <a:cubicBezTo>
                  <a:pt x="326" y="251"/>
                  <a:pt x="326" y="251"/>
                  <a:pt x="326" y="251"/>
                </a:cubicBezTo>
                <a:cubicBezTo>
                  <a:pt x="326" y="247"/>
                  <a:pt x="326" y="247"/>
                  <a:pt x="326" y="247"/>
                </a:cubicBezTo>
                <a:cubicBezTo>
                  <a:pt x="344" y="250"/>
                  <a:pt x="344" y="250"/>
                  <a:pt x="344" y="250"/>
                </a:cubicBezTo>
                <a:cubicBezTo>
                  <a:pt x="345" y="250"/>
                  <a:pt x="345" y="250"/>
                  <a:pt x="345" y="250"/>
                </a:cubicBezTo>
                <a:cubicBezTo>
                  <a:pt x="345" y="250"/>
                  <a:pt x="347" y="251"/>
                  <a:pt x="348" y="251"/>
                </a:cubicBezTo>
                <a:cubicBezTo>
                  <a:pt x="348" y="251"/>
                  <a:pt x="348" y="252"/>
                  <a:pt x="349" y="252"/>
                </a:cubicBezTo>
                <a:cubicBezTo>
                  <a:pt x="357" y="264"/>
                  <a:pt x="377" y="304"/>
                  <a:pt x="377" y="304"/>
                </a:cubicBezTo>
                <a:cubicBezTo>
                  <a:pt x="413" y="299"/>
                  <a:pt x="413" y="299"/>
                  <a:pt x="413" y="299"/>
                </a:cubicBezTo>
                <a:cubicBezTo>
                  <a:pt x="419" y="297"/>
                  <a:pt x="419" y="297"/>
                  <a:pt x="419" y="297"/>
                </a:cubicBezTo>
                <a:cubicBezTo>
                  <a:pt x="425" y="285"/>
                  <a:pt x="425" y="285"/>
                  <a:pt x="425" y="285"/>
                </a:cubicBezTo>
                <a:cubicBezTo>
                  <a:pt x="414" y="276"/>
                  <a:pt x="414" y="276"/>
                  <a:pt x="414" y="276"/>
                </a:cubicBezTo>
                <a:cubicBezTo>
                  <a:pt x="411" y="272"/>
                  <a:pt x="411" y="272"/>
                  <a:pt x="411" y="272"/>
                </a:cubicBezTo>
                <a:cubicBezTo>
                  <a:pt x="435" y="264"/>
                  <a:pt x="435" y="264"/>
                  <a:pt x="435" y="264"/>
                </a:cubicBezTo>
                <a:cubicBezTo>
                  <a:pt x="437" y="262"/>
                  <a:pt x="437" y="262"/>
                  <a:pt x="437" y="262"/>
                </a:cubicBezTo>
                <a:cubicBezTo>
                  <a:pt x="438" y="261"/>
                  <a:pt x="438" y="261"/>
                  <a:pt x="438" y="261"/>
                </a:cubicBezTo>
                <a:cubicBezTo>
                  <a:pt x="448" y="272"/>
                  <a:pt x="448" y="272"/>
                  <a:pt x="448" y="272"/>
                </a:cubicBezTo>
                <a:cubicBezTo>
                  <a:pt x="456" y="268"/>
                  <a:pt x="456" y="268"/>
                  <a:pt x="456" y="268"/>
                </a:cubicBezTo>
                <a:cubicBezTo>
                  <a:pt x="456" y="252"/>
                  <a:pt x="456" y="252"/>
                  <a:pt x="456" y="252"/>
                </a:cubicBezTo>
                <a:cubicBezTo>
                  <a:pt x="462" y="251"/>
                  <a:pt x="462" y="251"/>
                  <a:pt x="462" y="251"/>
                </a:cubicBezTo>
                <a:cubicBezTo>
                  <a:pt x="479" y="251"/>
                  <a:pt x="479" y="251"/>
                  <a:pt x="479" y="251"/>
                </a:cubicBezTo>
                <a:cubicBezTo>
                  <a:pt x="492" y="252"/>
                  <a:pt x="502" y="258"/>
                  <a:pt x="509" y="268"/>
                </a:cubicBezTo>
                <a:cubicBezTo>
                  <a:pt x="511" y="272"/>
                  <a:pt x="511" y="272"/>
                  <a:pt x="511" y="272"/>
                </a:cubicBezTo>
                <a:cubicBezTo>
                  <a:pt x="518" y="247"/>
                  <a:pt x="518" y="247"/>
                  <a:pt x="518" y="247"/>
                </a:cubicBezTo>
                <a:cubicBezTo>
                  <a:pt x="523" y="240"/>
                  <a:pt x="531" y="239"/>
                  <a:pt x="544" y="245"/>
                </a:cubicBezTo>
                <a:cubicBezTo>
                  <a:pt x="546" y="246"/>
                  <a:pt x="546" y="246"/>
                  <a:pt x="546" y="246"/>
                </a:cubicBezTo>
                <a:cubicBezTo>
                  <a:pt x="546" y="247"/>
                  <a:pt x="546" y="247"/>
                  <a:pt x="546" y="247"/>
                </a:cubicBezTo>
                <a:cubicBezTo>
                  <a:pt x="547" y="248"/>
                  <a:pt x="547" y="248"/>
                  <a:pt x="547" y="248"/>
                </a:cubicBezTo>
                <a:cubicBezTo>
                  <a:pt x="548" y="249"/>
                  <a:pt x="550" y="250"/>
                  <a:pt x="551" y="250"/>
                </a:cubicBezTo>
                <a:cubicBezTo>
                  <a:pt x="556" y="248"/>
                  <a:pt x="575" y="235"/>
                  <a:pt x="606" y="211"/>
                </a:cubicBezTo>
                <a:cubicBezTo>
                  <a:pt x="606" y="195"/>
                  <a:pt x="615" y="186"/>
                  <a:pt x="628" y="182"/>
                </a:cubicBezTo>
              </a:path>
            </a:pathLst>
          </a:custGeom>
          <a:noFill/>
          <a:ln w="9525" cap="flat" cmpd="sng">
            <a:solidFill>
              <a:schemeClr val="dk1">
                <a:alpha val="100000"/>
              </a:schemeClr>
            </a:solidFill>
            <a:prstDash val="solid"/>
            <a:miter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9213" name="任意多边形 1049212"/>
          <p:cNvSpPr/>
          <p:nvPr/>
        </p:nvSpPr>
        <p:spPr bwMode="auto">
          <a:xfrm>
            <a:off x="4594225" y="4872037"/>
            <a:ext cx="466725" cy="627062"/>
          </a:xfrm>
          <a:custGeom>
            <a:avLst/>
            <a:gdLst/>
            <a:ahLst/>
            <a:cxnLst/>
            <a:rect l="0" t="0" r="0" b="0"/>
            <a:pathLst>
              <a:path w="403" h="545">
                <a:moveTo>
                  <a:pt x="316" y="21"/>
                </a:moveTo>
                <a:cubicBezTo>
                  <a:pt x="315" y="20"/>
                  <a:pt x="315" y="20"/>
                  <a:pt x="315" y="20"/>
                </a:cubicBezTo>
                <a:cubicBezTo>
                  <a:pt x="292" y="0"/>
                  <a:pt x="292" y="0"/>
                  <a:pt x="292" y="0"/>
                </a:cubicBezTo>
                <a:cubicBezTo>
                  <a:pt x="280" y="6"/>
                  <a:pt x="280" y="6"/>
                  <a:pt x="280" y="6"/>
                </a:cubicBezTo>
                <a:cubicBezTo>
                  <a:pt x="271" y="25"/>
                  <a:pt x="259" y="37"/>
                  <a:pt x="245" y="42"/>
                </a:cubicBezTo>
                <a:cubicBezTo>
                  <a:pt x="240" y="44"/>
                  <a:pt x="235" y="43"/>
                  <a:pt x="232" y="40"/>
                </a:cubicBezTo>
                <a:cubicBezTo>
                  <a:pt x="228" y="35"/>
                  <a:pt x="230" y="23"/>
                  <a:pt x="237" y="5"/>
                </a:cubicBezTo>
                <a:cubicBezTo>
                  <a:pt x="202" y="27"/>
                  <a:pt x="202" y="27"/>
                  <a:pt x="202" y="27"/>
                </a:cubicBezTo>
                <a:cubicBezTo>
                  <a:pt x="201" y="29"/>
                  <a:pt x="201" y="29"/>
                  <a:pt x="201" y="29"/>
                </a:cubicBezTo>
                <a:cubicBezTo>
                  <a:pt x="200" y="29"/>
                  <a:pt x="200" y="29"/>
                  <a:pt x="200" y="29"/>
                </a:cubicBezTo>
                <a:cubicBezTo>
                  <a:pt x="170" y="29"/>
                  <a:pt x="170" y="29"/>
                  <a:pt x="170" y="29"/>
                </a:cubicBezTo>
                <a:cubicBezTo>
                  <a:pt x="142" y="43"/>
                  <a:pt x="142" y="43"/>
                  <a:pt x="142" y="43"/>
                </a:cubicBezTo>
                <a:cubicBezTo>
                  <a:pt x="142" y="45"/>
                  <a:pt x="142" y="45"/>
                  <a:pt x="142" y="45"/>
                </a:cubicBezTo>
                <a:cubicBezTo>
                  <a:pt x="113" y="46"/>
                  <a:pt x="113" y="46"/>
                  <a:pt x="113" y="46"/>
                </a:cubicBezTo>
                <a:cubicBezTo>
                  <a:pt x="97" y="55"/>
                  <a:pt x="97" y="55"/>
                  <a:pt x="97" y="55"/>
                </a:cubicBezTo>
                <a:cubicBezTo>
                  <a:pt x="90" y="69"/>
                  <a:pt x="90" y="69"/>
                  <a:pt x="90" y="69"/>
                </a:cubicBezTo>
                <a:cubicBezTo>
                  <a:pt x="87" y="71"/>
                  <a:pt x="87" y="71"/>
                  <a:pt x="87" y="71"/>
                </a:cubicBezTo>
                <a:cubicBezTo>
                  <a:pt x="53" y="71"/>
                  <a:pt x="53" y="71"/>
                  <a:pt x="53" y="71"/>
                </a:cubicBezTo>
                <a:cubicBezTo>
                  <a:pt x="46" y="71"/>
                  <a:pt x="33" y="82"/>
                  <a:pt x="10" y="104"/>
                </a:cubicBezTo>
                <a:cubicBezTo>
                  <a:pt x="21" y="108"/>
                  <a:pt x="26" y="113"/>
                  <a:pt x="28" y="116"/>
                </a:cubicBezTo>
                <a:cubicBezTo>
                  <a:pt x="29" y="122"/>
                  <a:pt x="29" y="122"/>
                  <a:pt x="29" y="122"/>
                </a:cubicBezTo>
                <a:cubicBezTo>
                  <a:pt x="29" y="121"/>
                  <a:pt x="29" y="121"/>
                  <a:pt x="29" y="121"/>
                </a:cubicBezTo>
                <a:cubicBezTo>
                  <a:pt x="45" y="180"/>
                  <a:pt x="45" y="180"/>
                  <a:pt x="45" y="180"/>
                </a:cubicBezTo>
                <a:cubicBezTo>
                  <a:pt x="45" y="180"/>
                  <a:pt x="45" y="180"/>
                  <a:pt x="45" y="180"/>
                </a:cubicBezTo>
                <a:cubicBezTo>
                  <a:pt x="46" y="183"/>
                  <a:pt x="46" y="183"/>
                  <a:pt x="46" y="183"/>
                </a:cubicBezTo>
                <a:cubicBezTo>
                  <a:pt x="46" y="188"/>
                  <a:pt x="46" y="188"/>
                  <a:pt x="46" y="188"/>
                </a:cubicBezTo>
                <a:cubicBezTo>
                  <a:pt x="45" y="188"/>
                  <a:pt x="45" y="188"/>
                  <a:pt x="45" y="188"/>
                </a:cubicBezTo>
                <a:cubicBezTo>
                  <a:pt x="43" y="189"/>
                  <a:pt x="43" y="189"/>
                  <a:pt x="43" y="189"/>
                </a:cubicBezTo>
                <a:cubicBezTo>
                  <a:pt x="42" y="189"/>
                  <a:pt x="42" y="189"/>
                  <a:pt x="42" y="189"/>
                </a:cubicBezTo>
                <a:cubicBezTo>
                  <a:pt x="0" y="247"/>
                  <a:pt x="0" y="247"/>
                  <a:pt x="0" y="247"/>
                </a:cubicBezTo>
                <a:cubicBezTo>
                  <a:pt x="2" y="261"/>
                  <a:pt x="2" y="261"/>
                  <a:pt x="2" y="261"/>
                </a:cubicBezTo>
                <a:cubicBezTo>
                  <a:pt x="8" y="256"/>
                  <a:pt x="14" y="255"/>
                  <a:pt x="18" y="257"/>
                </a:cubicBezTo>
                <a:cubicBezTo>
                  <a:pt x="23" y="259"/>
                  <a:pt x="25" y="268"/>
                  <a:pt x="23" y="280"/>
                </a:cubicBezTo>
                <a:cubicBezTo>
                  <a:pt x="21" y="300"/>
                  <a:pt x="24" y="323"/>
                  <a:pt x="34" y="344"/>
                </a:cubicBezTo>
                <a:cubicBezTo>
                  <a:pt x="48" y="360"/>
                  <a:pt x="48" y="360"/>
                  <a:pt x="48" y="360"/>
                </a:cubicBezTo>
                <a:cubicBezTo>
                  <a:pt x="54" y="365"/>
                  <a:pt x="56" y="370"/>
                  <a:pt x="55" y="375"/>
                </a:cubicBezTo>
                <a:cubicBezTo>
                  <a:pt x="47" y="386"/>
                  <a:pt x="47" y="386"/>
                  <a:pt x="47" y="386"/>
                </a:cubicBezTo>
                <a:cubicBezTo>
                  <a:pt x="57" y="399"/>
                  <a:pt x="57" y="399"/>
                  <a:pt x="57" y="399"/>
                </a:cubicBezTo>
                <a:cubicBezTo>
                  <a:pt x="62" y="409"/>
                  <a:pt x="58" y="427"/>
                  <a:pt x="45" y="452"/>
                </a:cubicBezTo>
                <a:cubicBezTo>
                  <a:pt x="59" y="476"/>
                  <a:pt x="59" y="476"/>
                  <a:pt x="59" y="476"/>
                </a:cubicBezTo>
                <a:cubicBezTo>
                  <a:pt x="61" y="481"/>
                  <a:pt x="61" y="481"/>
                  <a:pt x="61" y="481"/>
                </a:cubicBezTo>
                <a:cubicBezTo>
                  <a:pt x="70" y="476"/>
                  <a:pt x="70" y="476"/>
                  <a:pt x="70" y="476"/>
                </a:cubicBezTo>
                <a:cubicBezTo>
                  <a:pt x="83" y="463"/>
                  <a:pt x="95" y="460"/>
                  <a:pt x="104" y="463"/>
                </a:cubicBezTo>
                <a:cubicBezTo>
                  <a:pt x="111" y="465"/>
                  <a:pt x="114" y="470"/>
                  <a:pt x="115" y="476"/>
                </a:cubicBezTo>
                <a:cubicBezTo>
                  <a:pt x="116" y="483"/>
                  <a:pt x="108" y="496"/>
                  <a:pt x="89" y="515"/>
                </a:cubicBezTo>
                <a:cubicBezTo>
                  <a:pt x="74" y="534"/>
                  <a:pt x="74" y="534"/>
                  <a:pt x="74" y="534"/>
                </a:cubicBezTo>
                <a:cubicBezTo>
                  <a:pt x="81" y="545"/>
                  <a:pt x="81" y="545"/>
                  <a:pt x="81" y="545"/>
                </a:cubicBezTo>
                <a:cubicBezTo>
                  <a:pt x="92" y="536"/>
                  <a:pt x="100" y="533"/>
                  <a:pt x="105" y="535"/>
                </a:cubicBezTo>
                <a:cubicBezTo>
                  <a:pt x="112" y="535"/>
                  <a:pt x="130" y="528"/>
                  <a:pt x="160" y="513"/>
                </a:cubicBezTo>
                <a:cubicBezTo>
                  <a:pt x="170" y="507"/>
                  <a:pt x="182" y="513"/>
                  <a:pt x="198" y="528"/>
                </a:cubicBezTo>
                <a:cubicBezTo>
                  <a:pt x="205" y="525"/>
                  <a:pt x="205" y="525"/>
                  <a:pt x="205" y="525"/>
                </a:cubicBezTo>
                <a:cubicBezTo>
                  <a:pt x="204" y="513"/>
                  <a:pt x="204" y="513"/>
                  <a:pt x="204" y="513"/>
                </a:cubicBezTo>
                <a:cubicBezTo>
                  <a:pt x="200" y="510"/>
                  <a:pt x="200" y="510"/>
                  <a:pt x="200" y="510"/>
                </a:cubicBezTo>
                <a:cubicBezTo>
                  <a:pt x="198" y="507"/>
                  <a:pt x="200" y="504"/>
                  <a:pt x="204" y="501"/>
                </a:cubicBezTo>
                <a:cubicBezTo>
                  <a:pt x="198" y="481"/>
                  <a:pt x="198" y="481"/>
                  <a:pt x="198" y="481"/>
                </a:cubicBezTo>
                <a:cubicBezTo>
                  <a:pt x="197" y="478"/>
                  <a:pt x="197" y="474"/>
                  <a:pt x="198" y="470"/>
                </a:cubicBezTo>
                <a:cubicBezTo>
                  <a:pt x="201" y="467"/>
                  <a:pt x="206" y="465"/>
                  <a:pt x="210" y="463"/>
                </a:cubicBezTo>
                <a:cubicBezTo>
                  <a:pt x="219" y="455"/>
                  <a:pt x="219" y="455"/>
                  <a:pt x="219" y="455"/>
                </a:cubicBezTo>
                <a:cubicBezTo>
                  <a:pt x="214" y="442"/>
                  <a:pt x="214" y="442"/>
                  <a:pt x="214" y="442"/>
                </a:cubicBezTo>
                <a:cubicBezTo>
                  <a:pt x="214" y="441"/>
                  <a:pt x="214" y="441"/>
                  <a:pt x="214" y="441"/>
                </a:cubicBezTo>
                <a:cubicBezTo>
                  <a:pt x="215" y="441"/>
                  <a:pt x="215" y="441"/>
                  <a:pt x="215" y="441"/>
                </a:cubicBezTo>
                <a:cubicBezTo>
                  <a:pt x="215" y="440"/>
                  <a:pt x="215" y="440"/>
                  <a:pt x="215" y="440"/>
                </a:cubicBezTo>
                <a:cubicBezTo>
                  <a:pt x="219" y="433"/>
                  <a:pt x="219" y="428"/>
                  <a:pt x="218" y="425"/>
                </a:cubicBezTo>
                <a:cubicBezTo>
                  <a:pt x="214" y="418"/>
                  <a:pt x="217" y="412"/>
                  <a:pt x="226" y="405"/>
                </a:cubicBezTo>
                <a:cubicBezTo>
                  <a:pt x="237" y="394"/>
                  <a:pt x="237" y="394"/>
                  <a:pt x="237" y="394"/>
                </a:cubicBezTo>
                <a:cubicBezTo>
                  <a:pt x="235" y="392"/>
                  <a:pt x="235" y="392"/>
                  <a:pt x="235" y="392"/>
                </a:cubicBezTo>
                <a:cubicBezTo>
                  <a:pt x="232" y="389"/>
                  <a:pt x="232" y="389"/>
                  <a:pt x="232" y="389"/>
                </a:cubicBezTo>
                <a:cubicBezTo>
                  <a:pt x="246" y="383"/>
                  <a:pt x="246" y="383"/>
                  <a:pt x="246" y="383"/>
                </a:cubicBezTo>
                <a:cubicBezTo>
                  <a:pt x="246" y="366"/>
                  <a:pt x="246" y="366"/>
                  <a:pt x="246" y="366"/>
                </a:cubicBezTo>
                <a:cubicBezTo>
                  <a:pt x="246" y="360"/>
                  <a:pt x="251" y="351"/>
                  <a:pt x="266" y="341"/>
                </a:cubicBezTo>
                <a:cubicBezTo>
                  <a:pt x="272" y="335"/>
                  <a:pt x="272" y="335"/>
                  <a:pt x="272" y="335"/>
                </a:cubicBezTo>
                <a:cubicBezTo>
                  <a:pt x="272" y="335"/>
                  <a:pt x="272" y="335"/>
                  <a:pt x="272" y="335"/>
                </a:cubicBezTo>
                <a:cubicBezTo>
                  <a:pt x="256" y="317"/>
                  <a:pt x="256" y="317"/>
                  <a:pt x="256" y="317"/>
                </a:cubicBezTo>
                <a:cubicBezTo>
                  <a:pt x="251" y="310"/>
                  <a:pt x="253" y="300"/>
                  <a:pt x="263" y="291"/>
                </a:cubicBezTo>
                <a:cubicBezTo>
                  <a:pt x="263" y="289"/>
                  <a:pt x="263" y="289"/>
                  <a:pt x="263" y="289"/>
                </a:cubicBezTo>
                <a:cubicBezTo>
                  <a:pt x="295" y="261"/>
                  <a:pt x="295" y="261"/>
                  <a:pt x="295" y="261"/>
                </a:cubicBezTo>
                <a:cubicBezTo>
                  <a:pt x="296" y="254"/>
                  <a:pt x="296" y="254"/>
                  <a:pt x="296" y="254"/>
                </a:cubicBezTo>
                <a:cubicBezTo>
                  <a:pt x="290" y="252"/>
                  <a:pt x="288" y="240"/>
                  <a:pt x="291" y="222"/>
                </a:cubicBezTo>
                <a:cubicBezTo>
                  <a:pt x="295" y="194"/>
                  <a:pt x="308" y="180"/>
                  <a:pt x="330" y="177"/>
                </a:cubicBezTo>
                <a:cubicBezTo>
                  <a:pt x="330" y="177"/>
                  <a:pt x="330" y="177"/>
                  <a:pt x="330" y="177"/>
                </a:cubicBezTo>
                <a:cubicBezTo>
                  <a:pt x="332" y="177"/>
                  <a:pt x="332" y="177"/>
                  <a:pt x="332" y="177"/>
                </a:cubicBezTo>
                <a:cubicBezTo>
                  <a:pt x="346" y="184"/>
                  <a:pt x="346" y="184"/>
                  <a:pt x="346" y="184"/>
                </a:cubicBezTo>
                <a:cubicBezTo>
                  <a:pt x="361" y="184"/>
                  <a:pt x="361" y="184"/>
                  <a:pt x="361" y="184"/>
                </a:cubicBezTo>
                <a:cubicBezTo>
                  <a:pt x="375" y="167"/>
                  <a:pt x="375" y="167"/>
                  <a:pt x="375" y="167"/>
                </a:cubicBezTo>
                <a:cubicBezTo>
                  <a:pt x="375" y="167"/>
                  <a:pt x="375" y="167"/>
                  <a:pt x="375" y="167"/>
                </a:cubicBezTo>
                <a:cubicBezTo>
                  <a:pt x="375" y="167"/>
                  <a:pt x="375" y="167"/>
                  <a:pt x="375" y="167"/>
                </a:cubicBezTo>
                <a:cubicBezTo>
                  <a:pt x="376" y="166"/>
                  <a:pt x="376" y="166"/>
                  <a:pt x="376" y="166"/>
                </a:cubicBezTo>
                <a:cubicBezTo>
                  <a:pt x="392" y="156"/>
                  <a:pt x="392" y="156"/>
                  <a:pt x="392" y="156"/>
                </a:cubicBezTo>
                <a:cubicBezTo>
                  <a:pt x="390" y="141"/>
                  <a:pt x="390" y="141"/>
                  <a:pt x="390" y="141"/>
                </a:cubicBezTo>
                <a:cubicBezTo>
                  <a:pt x="390" y="138"/>
                  <a:pt x="390" y="138"/>
                  <a:pt x="390" y="138"/>
                </a:cubicBezTo>
                <a:cubicBezTo>
                  <a:pt x="392" y="136"/>
                  <a:pt x="392" y="136"/>
                  <a:pt x="392" y="136"/>
                </a:cubicBezTo>
                <a:cubicBezTo>
                  <a:pt x="397" y="134"/>
                  <a:pt x="397" y="134"/>
                  <a:pt x="397" y="134"/>
                </a:cubicBezTo>
                <a:cubicBezTo>
                  <a:pt x="402" y="127"/>
                  <a:pt x="402" y="127"/>
                  <a:pt x="402" y="127"/>
                </a:cubicBezTo>
                <a:cubicBezTo>
                  <a:pt x="403" y="126"/>
                  <a:pt x="403" y="126"/>
                  <a:pt x="403" y="126"/>
                </a:cubicBezTo>
                <a:cubicBezTo>
                  <a:pt x="392" y="108"/>
                  <a:pt x="392" y="108"/>
                  <a:pt x="392" y="108"/>
                </a:cubicBezTo>
                <a:cubicBezTo>
                  <a:pt x="382" y="95"/>
                  <a:pt x="372" y="82"/>
                  <a:pt x="366" y="67"/>
                </a:cubicBezTo>
                <a:cubicBezTo>
                  <a:pt x="361" y="58"/>
                  <a:pt x="362" y="47"/>
                  <a:pt x="369" y="36"/>
                </a:cubicBezTo>
                <a:cubicBezTo>
                  <a:pt x="350" y="24"/>
                  <a:pt x="350" y="24"/>
                  <a:pt x="350" y="24"/>
                </a:cubicBezTo>
                <a:lnTo>
                  <a:pt x="316" y="21"/>
                </a:lnTo>
              </a:path>
            </a:pathLst>
          </a:custGeom>
          <a:noFill/>
          <a:ln w="9525" cap="flat" cmpd="sng">
            <a:solidFill>
              <a:schemeClr val="dk1">
                <a:alpha val="100000"/>
              </a:schemeClr>
            </a:solidFill>
            <a:prstDash val="solid"/>
            <a:miter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9214" name="任意多边形 1049213"/>
          <p:cNvSpPr/>
          <p:nvPr/>
        </p:nvSpPr>
        <p:spPr bwMode="auto">
          <a:xfrm>
            <a:off x="4835525" y="5037137"/>
            <a:ext cx="428625" cy="523875"/>
          </a:xfrm>
          <a:custGeom>
            <a:avLst/>
            <a:gdLst/>
            <a:ahLst/>
            <a:cxnLst/>
            <a:rect l="0" t="0" r="0" b="0"/>
            <a:pathLst>
              <a:path w="371" h="456">
                <a:moveTo>
                  <a:pt x="194" y="20"/>
                </a:moveTo>
                <a:cubicBezTo>
                  <a:pt x="192" y="21"/>
                  <a:pt x="192" y="21"/>
                  <a:pt x="192" y="21"/>
                </a:cubicBezTo>
                <a:cubicBezTo>
                  <a:pt x="174" y="34"/>
                  <a:pt x="174" y="34"/>
                  <a:pt x="174" y="34"/>
                </a:cubicBezTo>
                <a:cubicBezTo>
                  <a:pt x="158" y="52"/>
                  <a:pt x="158" y="52"/>
                  <a:pt x="158" y="52"/>
                </a:cubicBezTo>
                <a:cubicBezTo>
                  <a:pt x="157" y="52"/>
                  <a:pt x="157" y="52"/>
                  <a:pt x="157" y="52"/>
                </a:cubicBezTo>
                <a:cubicBezTo>
                  <a:pt x="157" y="54"/>
                  <a:pt x="157" y="54"/>
                  <a:pt x="157" y="54"/>
                </a:cubicBezTo>
                <a:cubicBezTo>
                  <a:pt x="134" y="54"/>
                  <a:pt x="134" y="54"/>
                  <a:pt x="134" y="54"/>
                </a:cubicBezTo>
                <a:cubicBezTo>
                  <a:pt x="134" y="54"/>
                  <a:pt x="134" y="54"/>
                  <a:pt x="134" y="54"/>
                </a:cubicBezTo>
                <a:cubicBezTo>
                  <a:pt x="121" y="47"/>
                  <a:pt x="121" y="47"/>
                  <a:pt x="121" y="47"/>
                </a:cubicBezTo>
                <a:cubicBezTo>
                  <a:pt x="105" y="51"/>
                  <a:pt x="97" y="61"/>
                  <a:pt x="94" y="81"/>
                </a:cubicBezTo>
                <a:cubicBezTo>
                  <a:pt x="93" y="99"/>
                  <a:pt x="93" y="99"/>
                  <a:pt x="93" y="99"/>
                </a:cubicBezTo>
                <a:cubicBezTo>
                  <a:pt x="105" y="88"/>
                  <a:pt x="105" y="88"/>
                  <a:pt x="105" y="88"/>
                </a:cubicBezTo>
                <a:cubicBezTo>
                  <a:pt x="97" y="123"/>
                  <a:pt x="97" y="123"/>
                  <a:pt x="97" y="123"/>
                </a:cubicBezTo>
                <a:cubicBezTo>
                  <a:pt x="97" y="124"/>
                  <a:pt x="97" y="124"/>
                  <a:pt x="97" y="124"/>
                </a:cubicBezTo>
                <a:cubicBezTo>
                  <a:pt x="97" y="125"/>
                  <a:pt x="97" y="125"/>
                  <a:pt x="97" y="125"/>
                </a:cubicBezTo>
                <a:cubicBezTo>
                  <a:pt x="62" y="155"/>
                  <a:pt x="62" y="155"/>
                  <a:pt x="62" y="155"/>
                </a:cubicBezTo>
                <a:cubicBezTo>
                  <a:pt x="57" y="162"/>
                  <a:pt x="55" y="167"/>
                  <a:pt x="57" y="170"/>
                </a:cubicBezTo>
                <a:cubicBezTo>
                  <a:pt x="63" y="177"/>
                  <a:pt x="63" y="177"/>
                  <a:pt x="63" y="177"/>
                </a:cubicBezTo>
                <a:cubicBezTo>
                  <a:pt x="71" y="184"/>
                  <a:pt x="75" y="189"/>
                  <a:pt x="74" y="193"/>
                </a:cubicBezTo>
                <a:cubicBezTo>
                  <a:pt x="74" y="196"/>
                  <a:pt x="73" y="200"/>
                  <a:pt x="71" y="202"/>
                </a:cubicBezTo>
                <a:cubicBezTo>
                  <a:pt x="48" y="221"/>
                  <a:pt x="48" y="221"/>
                  <a:pt x="48" y="221"/>
                </a:cubicBezTo>
                <a:cubicBezTo>
                  <a:pt x="49" y="226"/>
                  <a:pt x="49" y="234"/>
                  <a:pt x="48" y="244"/>
                </a:cubicBezTo>
                <a:cubicBezTo>
                  <a:pt x="48" y="247"/>
                  <a:pt x="48" y="247"/>
                  <a:pt x="48" y="247"/>
                </a:cubicBezTo>
                <a:cubicBezTo>
                  <a:pt x="47" y="248"/>
                  <a:pt x="47" y="248"/>
                  <a:pt x="47" y="248"/>
                </a:cubicBezTo>
                <a:cubicBezTo>
                  <a:pt x="39" y="251"/>
                  <a:pt x="39" y="251"/>
                  <a:pt x="39" y="251"/>
                </a:cubicBezTo>
                <a:cubicBezTo>
                  <a:pt x="39" y="257"/>
                  <a:pt x="37" y="260"/>
                  <a:pt x="31" y="265"/>
                </a:cubicBezTo>
                <a:cubicBezTo>
                  <a:pt x="20" y="277"/>
                  <a:pt x="20" y="277"/>
                  <a:pt x="20" y="277"/>
                </a:cubicBezTo>
                <a:cubicBezTo>
                  <a:pt x="20" y="278"/>
                  <a:pt x="20" y="278"/>
                  <a:pt x="20" y="278"/>
                </a:cubicBezTo>
                <a:cubicBezTo>
                  <a:pt x="22" y="283"/>
                  <a:pt x="22" y="289"/>
                  <a:pt x="18" y="299"/>
                </a:cubicBezTo>
                <a:cubicBezTo>
                  <a:pt x="23" y="309"/>
                  <a:pt x="23" y="317"/>
                  <a:pt x="18" y="320"/>
                </a:cubicBezTo>
                <a:cubicBezTo>
                  <a:pt x="7" y="330"/>
                  <a:pt x="7" y="330"/>
                  <a:pt x="7" y="330"/>
                </a:cubicBezTo>
                <a:cubicBezTo>
                  <a:pt x="5" y="332"/>
                  <a:pt x="5" y="332"/>
                  <a:pt x="5" y="332"/>
                </a:cubicBezTo>
                <a:cubicBezTo>
                  <a:pt x="0" y="334"/>
                  <a:pt x="0" y="334"/>
                  <a:pt x="0" y="334"/>
                </a:cubicBezTo>
                <a:cubicBezTo>
                  <a:pt x="0" y="336"/>
                  <a:pt x="0" y="336"/>
                  <a:pt x="0" y="336"/>
                </a:cubicBezTo>
                <a:cubicBezTo>
                  <a:pt x="7" y="361"/>
                  <a:pt x="7" y="361"/>
                  <a:pt x="7" y="361"/>
                </a:cubicBezTo>
                <a:cubicBezTo>
                  <a:pt x="9" y="361"/>
                  <a:pt x="9" y="361"/>
                  <a:pt x="9" y="361"/>
                </a:cubicBezTo>
                <a:cubicBezTo>
                  <a:pt x="27" y="359"/>
                  <a:pt x="46" y="359"/>
                  <a:pt x="67" y="361"/>
                </a:cubicBezTo>
                <a:cubicBezTo>
                  <a:pt x="69" y="361"/>
                  <a:pt x="69" y="361"/>
                  <a:pt x="69" y="361"/>
                </a:cubicBezTo>
                <a:cubicBezTo>
                  <a:pt x="69" y="362"/>
                  <a:pt x="69" y="362"/>
                  <a:pt x="69" y="362"/>
                </a:cubicBezTo>
                <a:cubicBezTo>
                  <a:pt x="93" y="385"/>
                  <a:pt x="93" y="385"/>
                  <a:pt x="93" y="385"/>
                </a:cubicBezTo>
                <a:cubicBezTo>
                  <a:pt x="93" y="386"/>
                  <a:pt x="93" y="386"/>
                  <a:pt x="93" y="386"/>
                </a:cubicBezTo>
                <a:cubicBezTo>
                  <a:pt x="94" y="386"/>
                  <a:pt x="94" y="386"/>
                  <a:pt x="94" y="386"/>
                </a:cubicBezTo>
                <a:cubicBezTo>
                  <a:pt x="107" y="425"/>
                  <a:pt x="107" y="425"/>
                  <a:pt x="107" y="425"/>
                </a:cubicBezTo>
                <a:cubicBezTo>
                  <a:pt x="136" y="452"/>
                  <a:pt x="136" y="452"/>
                  <a:pt x="136" y="452"/>
                </a:cubicBezTo>
                <a:cubicBezTo>
                  <a:pt x="148" y="456"/>
                  <a:pt x="148" y="456"/>
                  <a:pt x="148" y="456"/>
                </a:cubicBezTo>
                <a:cubicBezTo>
                  <a:pt x="149" y="423"/>
                  <a:pt x="149" y="423"/>
                  <a:pt x="149" y="423"/>
                </a:cubicBezTo>
                <a:cubicBezTo>
                  <a:pt x="175" y="450"/>
                  <a:pt x="175" y="450"/>
                  <a:pt x="175" y="450"/>
                </a:cubicBezTo>
                <a:cubicBezTo>
                  <a:pt x="179" y="446"/>
                  <a:pt x="179" y="446"/>
                  <a:pt x="179" y="446"/>
                </a:cubicBezTo>
                <a:cubicBezTo>
                  <a:pt x="198" y="406"/>
                  <a:pt x="198" y="406"/>
                  <a:pt x="198" y="406"/>
                </a:cubicBezTo>
                <a:cubicBezTo>
                  <a:pt x="201" y="384"/>
                  <a:pt x="201" y="384"/>
                  <a:pt x="201" y="384"/>
                </a:cubicBezTo>
                <a:cubicBezTo>
                  <a:pt x="205" y="385"/>
                  <a:pt x="205" y="385"/>
                  <a:pt x="205" y="385"/>
                </a:cubicBezTo>
                <a:cubicBezTo>
                  <a:pt x="207" y="385"/>
                  <a:pt x="207" y="385"/>
                  <a:pt x="207" y="385"/>
                </a:cubicBezTo>
                <a:cubicBezTo>
                  <a:pt x="227" y="386"/>
                  <a:pt x="227" y="386"/>
                  <a:pt x="227" y="386"/>
                </a:cubicBezTo>
                <a:cubicBezTo>
                  <a:pt x="226" y="371"/>
                  <a:pt x="226" y="371"/>
                  <a:pt x="226" y="371"/>
                </a:cubicBezTo>
                <a:cubicBezTo>
                  <a:pt x="226" y="367"/>
                  <a:pt x="226" y="367"/>
                  <a:pt x="226" y="367"/>
                </a:cubicBezTo>
                <a:cubicBezTo>
                  <a:pt x="226" y="365"/>
                  <a:pt x="226" y="365"/>
                  <a:pt x="226" y="365"/>
                </a:cubicBezTo>
                <a:cubicBezTo>
                  <a:pt x="229" y="365"/>
                  <a:pt x="229" y="365"/>
                  <a:pt x="229" y="365"/>
                </a:cubicBezTo>
                <a:cubicBezTo>
                  <a:pt x="255" y="366"/>
                  <a:pt x="255" y="366"/>
                  <a:pt x="255" y="366"/>
                </a:cubicBezTo>
                <a:cubicBezTo>
                  <a:pt x="269" y="353"/>
                  <a:pt x="275" y="341"/>
                  <a:pt x="275" y="332"/>
                </a:cubicBezTo>
                <a:cubicBezTo>
                  <a:pt x="271" y="294"/>
                  <a:pt x="271" y="294"/>
                  <a:pt x="271" y="294"/>
                </a:cubicBezTo>
                <a:cubicBezTo>
                  <a:pt x="294" y="301"/>
                  <a:pt x="294" y="301"/>
                  <a:pt x="294" y="301"/>
                </a:cubicBezTo>
                <a:cubicBezTo>
                  <a:pt x="301" y="290"/>
                  <a:pt x="301" y="290"/>
                  <a:pt x="301" y="290"/>
                </a:cubicBezTo>
                <a:cubicBezTo>
                  <a:pt x="290" y="280"/>
                  <a:pt x="290" y="280"/>
                  <a:pt x="290" y="280"/>
                </a:cubicBezTo>
                <a:cubicBezTo>
                  <a:pt x="287" y="276"/>
                  <a:pt x="287" y="276"/>
                  <a:pt x="287" y="276"/>
                </a:cubicBezTo>
                <a:cubicBezTo>
                  <a:pt x="308" y="255"/>
                  <a:pt x="308" y="255"/>
                  <a:pt x="308" y="255"/>
                </a:cubicBezTo>
                <a:cubicBezTo>
                  <a:pt x="309" y="257"/>
                  <a:pt x="309" y="257"/>
                  <a:pt x="309" y="257"/>
                </a:cubicBezTo>
                <a:cubicBezTo>
                  <a:pt x="311" y="257"/>
                  <a:pt x="311" y="257"/>
                  <a:pt x="311" y="257"/>
                </a:cubicBezTo>
                <a:cubicBezTo>
                  <a:pt x="324" y="264"/>
                  <a:pt x="324" y="264"/>
                  <a:pt x="324" y="264"/>
                </a:cubicBezTo>
                <a:cubicBezTo>
                  <a:pt x="324" y="261"/>
                  <a:pt x="324" y="261"/>
                  <a:pt x="324" y="261"/>
                </a:cubicBezTo>
                <a:cubicBezTo>
                  <a:pt x="315" y="242"/>
                  <a:pt x="315" y="242"/>
                  <a:pt x="315" y="242"/>
                </a:cubicBezTo>
                <a:cubicBezTo>
                  <a:pt x="319" y="239"/>
                  <a:pt x="319" y="239"/>
                  <a:pt x="319" y="239"/>
                </a:cubicBezTo>
                <a:cubicBezTo>
                  <a:pt x="324" y="236"/>
                  <a:pt x="324" y="236"/>
                  <a:pt x="324" y="236"/>
                </a:cubicBezTo>
                <a:cubicBezTo>
                  <a:pt x="322" y="228"/>
                  <a:pt x="322" y="228"/>
                  <a:pt x="322" y="228"/>
                </a:cubicBezTo>
                <a:cubicBezTo>
                  <a:pt x="311" y="208"/>
                  <a:pt x="311" y="208"/>
                  <a:pt x="311" y="208"/>
                </a:cubicBezTo>
                <a:cubicBezTo>
                  <a:pt x="313" y="207"/>
                  <a:pt x="313" y="207"/>
                  <a:pt x="313" y="207"/>
                </a:cubicBezTo>
                <a:cubicBezTo>
                  <a:pt x="315" y="205"/>
                  <a:pt x="315" y="205"/>
                  <a:pt x="315" y="205"/>
                </a:cubicBezTo>
                <a:cubicBezTo>
                  <a:pt x="344" y="189"/>
                  <a:pt x="344" y="189"/>
                  <a:pt x="344" y="189"/>
                </a:cubicBezTo>
                <a:cubicBezTo>
                  <a:pt x="345" y="177"/>
                  <a:pt x="345" y="177"/>
                  <a:pt x="345" y="177"/>
                </a:cubicBezTo>
                <a:cubicBezTo>
                  <a:pt x="321" y="165"/>
                  <a:pt x="308" y="154"/>
                  <a:pt x="310" y="149"/>
                </a:cubicBezTo>
                <a:cubicBezTo>
                  <a:pt x="311" y="145"/>
                  <a:pt x="313" y="144"/>
                  <a:pt x="319" y="144"/>
                </a:cubicBezTo>
                <a:cubicBezTo>
                  <a:pt x="350" y="149"/>
                  <a:pt x="350" y="149"/>
                  <a:pt x="350" y="149"/>
                </a:cubicBezTo>
                <a:cubicBezTo>
                  <a:pt x="351" y="130"/>
                  <a:pt x="351" y="130"/>
                  <a:pt x="351" y="130"/>
                </a:cubicBezTo>
                <a:cubicBezTo>
                  <a:pt x="351" y="128"/>
                  <a:pt x="351" y="128"/>
                  <a:pt x="351" y="128"/>
                </a:cubicBezTo>
                <a:cubicBezTo>
                  <a:pt x="367" y="112"/>
                  <a:pt x="367" y="112"/>
                  <a:pt x="367" y="112"/>
                </a:cubicBezTo>
                <a:cubicBezTo>
                  <a:pt x="371" y="100"/>
                  <a:pt x="371" y="100"/>
                  <a:pt x="371" y="100"/>
                </a:cubicBezTo>
                <a:cubicBezTo>
                  <a:pt x="365" y="98"/>
                  <a:pt x="361" y="94"/>
                  <a:pt x="357" y="90"/>
                </a:cubicBezTo>
                <a:cubicBezTo>
                  <a:pt x="356" y="88"/>
                  <a:pt x="356" y="88"/>
                  <a:pt x="356" y="88"/>
                </a:cubicBezTo>
                <a:cubicBezTo>
                  <a:pt x="356" y="86"/>
                  <a:pt x="356" y="86"/>
                  <a:pt x="356" y="86"/>
                </a:cubicBezTo>
                <a:cubicBezTo>
                  <a:pt x="357" y="80"/>
                  <a:pt x="357" y="80"/>
                  <a:pt x="357" y="80"/>
                </a:cubicBezTo>
                <a:cubicBezTo>
                  <a:pt x="356" y="78"/>
                  <a:pt x="356" y="78"/>
                  <a:pt x="356" y="78"/>
                </a:cubicBezTo>
                <a:cubicBezTo>
                  <a:pt x="353" y="77"/>
                  <a:pt x="353" y="77"/>
                  <a:pt x="353" y="77"/>
                </a:cubicBezTo>
                <a:cubicBezTo>
                  <a:pt x="352" y="78"/>
                  <a:pt x="352" y="78"/>
                  <a:pt x="352" y="78"/>
                </a:cubicBezTo>
                <a:cubicBezTo>
                  <a:pt x="350" y="82"/>
                  <a:pt x="345" y="86"/>
                  <a:pt x="338" y="86"/>
                </a:cubicBezTo>
                <a:cubicBezTo>
                  <a:pt x="326" y="86"/>
                  <a:pt x="316" y="80"/>
                  <a:pt x="309" y="73"/>
                </a:cubicBezTo>
                <a:cubicBezTo>
                  <a:pt x="309" y="72"/>
                  <a:pt x="309" y="72"/>
                  <a:pt x="309" y="72"/>
                </a:cubicBezTo>
                <a:cubicBezTo>
                  <a:pt x="308" y="72"/>
                  <a:pt x="308" y="72"/>
                  <a:pt x="308" y="72"/>
                </a:cubicBezTo>
                <a:cubicBezTo>
                  <a:pt x="300" y="57"/>
                  <a:pt x="300" y="57"/>
                  <a:pt x="300" y="57"/>
                </a:cubicBezTo>
                <a:cubicBezTo>
                  <a:pt x="297" y="59"/>
                  <a:pt x="297" y="59"/>
                  <a:pt x="297" y="59"/>
                </a:cubicBezTo>
                <a:cubicBezTo>
                  <a:pt x="296" y="66"/>
                  <a:pt x="292" y="72"/>
                  <a:pt x="285" y="77"/>
                </a:cubicBezTo>
                <a:cubicBezTo>
                  <a:pt x="271" y="84"/>
                  <a:pt x="258" y="86"/>
                  <a:pt x="246" y="80"/>
                </a:cubicBezTo>
                <a:cubicBezTo>
                  <a:pt x="237" y="77"/>
                  <a:pt x="232" y="71"/>
                  <a:pt x="229" y="61"/>
                </a:cubicBezTo>
                <a:cubicBezTo>
                  <a:pt x="226" y="40"/>
                  <a:pt x="226" y="40"/>
                  <a:pt x="226" y="40"/>
                </a:cubicBezTo>
                <a:cubicBezTo>
                  <a:pt x="223" y="20"/>
                  <a:pt x="218" y="9"/>
                  <a:pt x="212" y="5"/>
                </a:cubicBezTo>
                <a:cubicBezTo>
                  <a:pt x="206" y="1"/>
                  <a:pt x="199" y="0"/>
                  <a:pt x="194" y="1"/>
                </a:cubicBezTo>
                <a:cubicBezTo>
                  <a:pt x="195" y="19"/>
                  <a:pt x="195" y="19"/>
                  <a:pt x="195" y="19"/>
                </a:cubicBezTo>
                <a:lnTo>
                  <a:pt x="194" y="20"/>
                </a:lnTo>
              </a:path>
            </a:pathLst>
          </a:custGeom>
          <a:noFill/>
          <a:ln w="9525" cap="flat" cmpd="sng">
            <a:solidFill>
              <a:schemeClr val="dk1">
                <a:alpha val="100000"/>
              </a:schemeClr>
            </a:solidFill>
            <a:prstDash val="solid"/>
            <a:miter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9215" name="任意多边形 1049214"/>
          <p:cNvSpPr/>
          <p:nvPr/>
        </p:nvSpPr>
        <p:spPr bwMode="auto">
          <a:xfrm>
            <a:off x="5022850" y="4705350"/>
            <a:ext cx="373062" cy="428625"/>
          </a:xfrm>
          <a:custGeom>
            <a:avLst/>
            <a:gdLst/>
            <a:ahLst/>
            <a:cxnLst/>
            <a:rect l="0" t="0" r="0" b="0"/>
            <a:pathLst>
              <a:path w="322" h="372">
                <a:moveTo>
                  <a:pt x="198" y="5"/>
                </a:moveTo>
                <a:cubicBezTo>
                  <a:pt x="186" y="11"/>
                  <a:pt x="177" y="15"/>
                  <a:pt x="169" y="16"/>
                </a:cubicBezTo>
                <a:cubicBezTo>
                  <a:pt x="163" y="16"/>
                  <a:pt x="152" y="14"/>
                  <a:pt x="138" y="9"/>
                </a:cubicBezTo>
                <a:cubicBezTo>
                  <a:pt x="113" y="5"/>
                  <a:pt x="113" y="5"/>
                  <a:pt x="113" y="5"/>
                </a:cubicBezTo>
                <a:cubicBezTo>
                  <a:pt x="106" y="9"/>
                  <a:pt x="98" y="19"/>
                  <a:pt x="86" y="37"/>
                </a:cubicBezTo>
                <a:cubicBezTo>
                  <a:pt x="102" y="71"/>
                  <a:pt x="102" y="71"/>
                  <a:pt x="102" y="71"/>
                </a:cubicBezTo>
                <a:cubicBezTo>
                  <a:pt x="75" y="86"/>
                  <a:pt x="75" y="86"/>
                  <a:pt x="75" y="86"/>
                </a:cubicBezTo>
                <a:cubicBezTo>
                  <a:pt x="74" y="86"/>
                  <a:pt x="74" y="86"/>
                  <a:pt x="74" y="86"/>
                </a:cubicBezTo>
                <a:cubicBezTo>
                  <a:pt x="53" y="79"/>
                  <a:pt x="53" y="79"/>
                  <a:pt x="53" y="79"/>
                </a:cubicBezTo>
                <a:cubicBezTo>
                  <a:pt x="62" y="95"/>
                  <a:pt x="64" y="105"/>
                  <a:pt x="61" y="109"/>
                </a:cubicBezTo>
                <a:cubicBezTo>
                  <a:pt x="58" y="117"/>
                  <a:pt x="58" y="117"/>
                  <a:pt x="58" y="117"/>
                </a:cubicBezTo>
                <a:cubicBezTo>
                  <a:pt x="53" y="130"/>
                  <a:pt x="49" y="137"/>
                  <a:pt x="45" y="141"/>
                </a:cubicBezTo>
                <a:cubicBezTo>
                  <a:pt x="8" y="174"/>
                  <a:pt x="8" y="174"/>
                  <a:pt x="8" y="174"/>
                </a:cubicBezTo>
                <a:cubicBezTo>
                  <a:pt x="17" y="180"/>
                  <a:pt x="17" y="180"/>
                  <a:pt x="17" y="180"/>
                </a:cubicBezTo>
                <a:cubicBezTo>
                  <a:pt x="11" y="185"/>
                  <a:pt x="11" y="185"/>
                  <a:pt x="11" y="185"/>
                </a:cubicBezTo>
                <a:cubicBezTo>
                  <a:pt x="3" y="192"/>
                  <a:pt x="0" y="201"/>
                  <a:pt x="5" y="207"/>
                </a:cubicBezTo>
                <a:cubicBezTo>
                  <a:pt x="30" y="246"/>
                  <a:pt x="30" y="246"/>
                  <a:pt x="30" y="246"/>
                </a:cubicBezTo>
                <a:cubicBezTo>
                  <a:pt x="31" y="246"/>
                  <a:pt x="31" y="246"/>
                  <a:pt x="31" y="246"/>
                </a:cubicBezTo>
                <a:cubicBezTo>
                  <a:pt x="31" y="247"/>
                  <a:pt x="31" y="247"/>
                  <a:pt x="31" y="247"/>
                </a:cubicBezTo>
                <a:cubicBezTo>
                  <a:pt x="43" y="268"/>
                  <a:pt x="43" y="268"/>
                  <a:pt x="43" y="268"/>
                </a:cubicBezTo>
                <a:cubicBezTo>
                  <a:pt x="43" y="269"/>
                  <a:pt x="43" y="269"/>
                  <a:pt x="43" y="269"/>
                </a:cubicBezTo>
                <a:cubicBezTo>
                  <a:pt x="44" y="270"/>
                  <a:pt x="44" y="270"/>
                  <a:pt x="44" y="270"/>
                </a:cubicBezTo>
                <a:cubicBezTo>
                  <a:pt x="43" y="272"/>
                  <a:pt x="43" y="272"/>
                  <a:pt x="43" y="272"/>
                </a:cubicBezTo>
                <a:cubicBezTo>
                  <a:pt x="43" y="274"/>
                  <a:pt x="43" y="274"/>
                  <a:pt x="43" y="274"/>
                </a:cubicBezTo>
                <a:cubicBezTo>
                  <a:pt x="43" y="276"/>
                  <a:pt x="43" y="276"/>
                  <a:pt x="43" y="276"/>
                </a:cubicBezTo>
                <a:cubicBezTo>
                  <a:pt x="41" y="278"/>
                  <a:pt x="41" y="278"/>
                  <a:pt x="41" y="278"/>
                </a:cubicBezTo>
                <a:cubicBezTo>
                  <a:pt x="46" y="278"/>
                  <a:pt x="50" y="280"/>
                  <a:pt x="55" y="283"/>
                </a:cubicBezTo>
                <a:cubicBezTo>
                  <a:pt x="64" y="288"/>
                  <a:pt x="70" y="303"/>
                  <a:pt x="73" y="325"/>
                </a:cubicBezTo>
                <a:cubicBezTo>
                  <a:pt x="77" y="346"/>
                  <a:pt x="77" y="346"/>
                  <a:pt x="77" y="346"/>
                </a:cubicBezTo>
                <a:cubicBezTo>
                  <a:pt x="80" y="352"/>
                  <a:pt x="82" y="355"/>
                  <a:pt x="87" y="357"/>
                </a:cubicBezTo>
                <a:cubicBezTo>
                  <a:pt x="95" y="361"/>
                  <a:pt x="106" y="360"/>
                  <a:pt x="115" y="354"/>
                </a:cubicBezTo>
                <a:cubicBezTo>
                  <a:pt x="121" y="350"/>
                  <a:pt x="124" y="347"/>
                  <a:pt x="123" y="344"/>
                </a:cubicBezTo>
                <a:cubicBezTo>
                  <a:pt x="122" y="343"/>
                  <a:pt x="122" y="343"/>
                  <a:pt x="122" y="343"/>
                </a:cubicBezTo>
                <a:cubicBezTo>
                  <a:pt x="122" y="341"/>
                  <a:pt x="122" y="341"/>
                  <a:pt x="122" y="341"/>
                </a:cubicBezTo>
                <a:cubicBezTo>
                  <a:pt x="140" y="328"/>
                  <a:pt x="140" y="328"/>
                  <a:pt x="140" y="328"/>
                </a:cubicBezTo>
                <a:cubicBezTo>
                  <a:pt x="142" y="330"/>
                  <a:pt x="142" y="330"/>
                  <a:pt x="142" y="330"/>
                </a:cubicBezTo>
                <a:cubicBezTo>
                  <a:pt x="156" y="354"/>
                  <a:pt x="156" y="354"/>
                  <a:pt x="156" y="354"/>
                </a:cubicBezTo>
                <a:cubicBezTo>
                  <a:pt x="161" y="358"/>
                  <a:pt x="166" y="360"/>
                  <a:pt x="175" y="360"/>
                </a:cubicBezTo>
                <a:cubicBezTo>
                  <a:pt x="180" y="359"/>
                  <a:pt x="180" y="359"/>
                  <a:pt x="180" y="359"/>
                </a:cubicBezTo>
                <a:cubicBezTo>
                  <a:pt x="180" y="359"/>
                  <a:pt x="180" y="359"/>
                  <a:pt x="180" y="359"/>
                </a:cubicBezTo>
                <a:cubicBezTo>
                  <a:pt x="176" y="346"/>
                  <a:pt x="176" y="346"/>
                  <a:pt x="176" y="346"/>
                </a:cubicBezTo>
                <a:cubicBezTo>
                  <a:pt x="196" y="355"/>
                  <a:pt x="196" y="355"/>
                  <a:pt x="196" y="355"/>
                </a:cubicBezTo>
                <a:cubicBezTo>
                  <a:pt x="201" y="355"/>
                  <a:pt x="201" y="355"/>
                  <a:pt x="201" y="355"/>
                </a:cubicBezTo>
                <a:cubicBezTo>
                  <a:pt x="202" y="355"/>
                  <a:pt x="202" y="355"/>
                  <a:pt x="202" y="355"/>
                </a:cubicBezTo>
                <a:cubicBezTo>
                  <a:pt x="203" y="357"/>
                  <a:pt x="203" y="357"/>
                  <a:pt x="203" y="357"/>
                </a:cubicBezTo>
                <a:cubicBezTo>
                  <a:pt x="222" y="372"/>
                  <a:pt x="222" y="372"/>
                  <a:pt x="222" y="372"/>
                </a:cubicBezTo>
                <a:cubicBezTo>
                  <a:pt x="227" y="363"/>
                  <a:pt x="227" y="363"/>
                  <a:pt x="227" y="363"/>
                </a:cubicBezTo>
                <a:cubicBezTo>
                  <a:pt x="226" y="327"/>
                  <a:pt x="226" y="327"/>
                  <a:pt x="226" y="327"/>
                </a:cubicBezTo>
                <a:cubicBezTo>
                  <a:pt x="227" y="326"/>
                  <a:pt x="227" y="326"/>
                  <a:pt x="227" y="326"/>
                </a:cubicBezTo>
                <a:cubicBezTo>
                  <a:pt x="227" y="326"/>
                  <a:pt x="227" y="326"/>
                  <a:pt x="227" y="326"/>
                </a:cubicBezTo>
                <a:cubicBezTo>
                  <a:pt x="240" y="310"/>
                  <a:pt x="240" y="310"/>
                  <a:pt x="240" y="310"/>
                </a:cubicBezTo>
                <a:cubicBezTo>
                  <a:pt x="241" y="308"/>
                  <a:pt x="240" y="304"/>
                  <a:pt x="235" y="299"/>
                </a:cubicBezTo>
                <a:cubicBezTo>
                  <a:pt x="232" y="296"/>
                  <a:pt x="232" y="296"/>
                  <a:pt x="232" y="296"/>
                </a:cubicBezTo>
                <a:cubicBezTo>
                  <a:pt x="234" y="293"/>
                  <a:pt x="234" y="293"/>
                  <a:pt x="234" y="293"/>
                </a:cubicBezTo>
                <a:cubicBezTo>
                  <a:pt x="235" y="291"/>
                  <a:pt x="235" y="291"/>
                  <a:pt x="235" y="291"/>
                </a:cubicBezTo>
                <a:cubicBezTo>
                  <a:pt x="238" y="290"/>
                  <a:pt x="238" y="290"/>
                  <a:pt x="238" y="290"/>
                </a:cubicBezTo>
                <a:cubicBezTo>
                  <a:pt x="264" y="247"/>
                  <a:pt x="264" y="247"/>
                  <a:pt x="264" y="247"/>
                </a:cubicBezTo>
                <a:cubicBezTo>
                  <a:pt x="266" y="248"/>
                  <a:pt x="266" y="248"/>
                  <a:pt x="266" y="248"/>
                </a:cubicBezTo>
                <a:cubicBezTo>
                  <a:pt x="272" y="249"/>
                  <a:pt x="272" y="249"/>
                  <a:pt x="272" y="249"/>
                </a:cubicBezTo>
                <a:cubicBezTo>
                  <a:pt x="274" y="250"/>
                  <a:pt x="274" y="250"/>
                  <a:pt x="274" y="250"/>
                </a:cubicBezTo>
                <a:cubicBezTo>
                  <a:pt x="274" y="252"/>
                  <a:pt x="274" y="252"/>
                  <a:pt x="274" y="252"/>
                </a:cubicBezTo>
                <a:cubicBezTo>
                  <a:pt x="272" y="269"/>
                  <a:pt x="272" y="269"/>
                  <a:pt x="272" y="269"/>
                </a:cubicBezTo>
                <a:cubicBezTo>
                  <a:pt x="274" y="269"/>
                  <a:pt x="274" y="269"/>
                  <a:pt x="274" y="269"/>
                </a:cubicBezTo>
                <a:cubicBezTo>
                  <a:pt x="303" y="243"/>
                  <a:pt x="303" y="243"/>
                  <a:pt x="303" y="243"/>
                </a:cubicBezTo>
                <a:cubicBezTo>
                  <a:pt x="301" y="229"/>
                  <a:pt x="301" y="229"/>
                  <a:pt x="301" y="229"/>
                </a:cubicBezTo>
                <a:cubicBezTo>
                  <a:pt x="296" y="229"/>
                  <a:pt x="296" y="229"/>
                  <a:pt x="296" y="229"/>
                </a:cubicBezTo>
                <a:cubicBezTo>
                  <a:pt x="285" y="230"/>
                  <a:pt x="285" y="230"/>
                  <a:pt x="285" y="230"/>
                </a:cubicBezTo>
                <a:cubicBezTo>
                  <a:pt x="303" y="182"/>
                  <a:pt x="303" y="182"/>
                  <a:pt x="303" y="182"/>
                </a:cubicBezTo>
                <a:cubicBezTo>
                  <a:pt x="287" y="180"/>
                  <a:pt x="287" y="180"/>
                  <a:pt x="287" y="180"/>
                </a:cubicBezTo>
                <a:cubicBezTo>
                  <a:pt x="287" y="180"/>
                  <a:pt x="287" y="180"/>
                  <a:pt x="287" y="180"/>
                </a:cubicBezTo>
                <a:cubicBezTo>
                  <a:pt x="285" y="180"/>
                  <a:pt x="285" y="180"/>
                  <a:pt x="285" y="180"/>
                </a:cubicBezTo>
                <a:cubicBezTo>
                  <a:pt x="285" y="177"/>
                  <a:pt x="285" y="177"/>
                  <a:pt x="285" y="177"/>
                </a:cubicBezTo>
                <a:cubicBezTo>
                  <a:pt x="280" y="171"/>
                  <a:pt x="280" y="171"/>
                  <a:pt x="280" y="171"/>
                </a:cubicBezTo>
                <a:cubicBezTo>
                  <a:pt x="277" y="165"/>
                  <a:pt x="277" y="159"/>
                  <a:pt x="281" y="154"/>
                </a:cubicBezTo>
                <a:cubicBezTo>
                  <a:pt x="306" y="153"/>
                  <a:pt x="306" y="153"/>
                  <a:pt x="306" y="153"/>
                </a:cubicBezTo>
                <a:cubicBezTo>
                  <a:pt x="322" y="153"/>
                  <a:pt x="322" y="153"/>
                  <a:pt x="322" y="153"/>
                </a:cubicBezTo>
                <a:cubicBezTo>
                  <a:pt x="322" y="148"/>
                  <a:pt x="319" y="138"/>
                  <a:pt x="310" y="123"/>
                </a:cubicBezTo>
                <a:cubicBezTo>
                  <a:pt x="287" y="115"/>
                  <a:pt x="287" y="115"/>
                  <a:pt x="287" y="115"/>
                </a:cubicBezTo>
                <a:cubicBezTo>
                  <a:pt x="311" y="93"/>
                  <a:pt x="311" y="93"/>
                  <a:pt x="311" y="93"/>
                </a:cubicBezTo>
                <a:cubicBezTo>
                  <a:pt x="311" y="88"/>
                  <a:pt x="311" y="88"/>
                  <a:pt x="311" y="88"/>
                </a:cubicBezTo>
                <a:cubicBezTo>
                  <a:pt x="299" y="90"/>
                  <a:pt x="299" y="90"/>
                  <a:pt x="299" y="90"/>
                </a:cubicBezTo>
                <a:cubicBezTo>
                  <a:pt x="295" y="90"/>
                  <a:pt x="295" y="90"/>
                  <a:pt x="295" y="90"/>
                </a:cubicBezTo>
                <a:cubicBezTo>
                  <a:pt x="295" y="89"/>
                  <a:pt x="295" y="89"/>
                  <a:pt x="295" y="89"/>
                </a:cubicBezTo>
                <a:cubicBezTo>
                  <a:pt x="294" y="88"/>
                  <a:pt x="294" y="88"/>
                  <a:pt x="294" y="88"/>
                </a:cubicBezTo>
                <a:cubicBezTo>
                  <a:pt x="293" y="86"/>
                  <a:pt x="293" y="86"/>
                  <a:pt x="293" y="86"/>
                </a:cubicBezTo>
                <a:cubicBezTo>
                  <a:pt x="290" y="75"/>
                  <a:pt x="283" y="67"/>
                  <a:pt x="274" y="63"/>
                </a:cubicBezTo>
                <a:cubicBezTo>
                  <a:pt x="232" y="64"/>
                  <a:pt x="232" y="64"/>
                  <a:pt x="232" y="64"/>
                </a:cubicBezTo>
                <a:cubicBezTo>
                  <a:pt x="214" y="86"/>
                  <a:pt x="214" y="86"/>
                  <a:pt x="214" y="86"/>
                </a:cubicBezTo>
                <a:cubicBezTo>
                  <a:pt x="214" y="87"/>
                  <a:pt x="214" y="87"/>
                  <a:pt x="214" y="87"/>
                </a:cubicBezTo>
                <a:cubicBezTo>
                  <a:pt x="208" y="86"/>
                  <a:pt x="208" y="86"/>
                  <a:pt x="208" y="86"/>
                </a:cubicBezTo>
                <a:cubicBezTo>
                  <a:pt x="142" y="64"/>
                  <a:pt x="142" y="64"/>
                  <a:pt x="142" y="64"/>
                </a:cubicBezTo>
                <a:cubicBezTo>
                  <a:pt x="206" y="48"/>
                  <a:pt x="206" y="48"/>
                  <a:pt x="206" y="48"/>
                </a:cubicBezTo>
                <a:cubicBezTo>
                  <a:pt x="210" y="48"/>
                  <a:pt x="221" y="37"/>
                  <a:pt x="239" y="16"/>
                </a:cubicBezTo>
                <a:cubicBezTo>
                  <a:pt x="217" y="0"/>
                  <a:pt x="217" y="0"/>
                  <a:pt x="217" y="0"/>
                </a:cubicBezTo>
                <a:lnTo>
                  <a:pt x="198" y="5"/>
                </a:lnTo>
              </a:path>
            </a:pathLst>
          </a:custGeom>
          <a:noFill/>
          <a:ln w="9525" cap="flat" cmpd="sng">
            <a:solidFill>
              <a:schemeClr val="dk1">
                <a:alpha val="100000"/>
              </a:schemeClr>
            </a:solidFill>
            <a:prstDash val="solid"/>
            <a:miter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9216" name="任意多边形 1049215"/>
          <p:cNvSpPr/>
          <p:nvPr/>
        </p:nvSpPr>
        <p:spPr bwMode="auto">
          <a:xfrm>
            <a:off x="4667250" y="4338637"/>
            <a:ext cx="468312" cy="568325"/>
          </a:xfrm>
          <a:custGeom>
            <a:avLst/>
            <a:gdLst/>
            <a:ahLst/>
            <a:cxnLst/>
            <a:rect l="0" t="0" r="0" b="0"/>
            <a:pathLst>
              <a:path w="403" h="494">
                <a:moveTo>
                  <a:pt x="255" y="140"/>
                </a:moveTo>
                <a:cubicBezTo>
                  <a:pt x="254" y="140"/>
                  <a:pt x="254" y="140"/>
                  <a:pt x="254" y="140"/>
                </a:cubicBezTo>
                <a:cubicBezTo>
                  <a:pt x="254" y="139"/>
                  <a:pt x="254" y="139"/>
                  <a:pt x="254" y="139"/>
                </a:cubicBezTo>
                <a:cubicBezTo>
                  <a:pt x="242" y="99"/>
                  <a:pt x="231" y="76"/>
                  <a:pt x="224" y="73"/>
                </a:cubicBezTo>
                <a:cubicBezTo>
                  <a:pt x="187" y="61"/>
                  <a:pt x="187" y="61"/>
                  <a:pt x="187" y="61"/>
                </a:cubicBezTo>
                <a:cubicBezTo>
                  <a:pt x="166" y="54"/>
                  <a:pt x="151" y="50"/>
                  <a:pt x="145" y="46"/>
                </a:cubicBezTo>
                <a:cubicBezTo>
                  <a:pt x="134" y="39"/>
                  <a:pt x="121" y="25"/>
                  <a:pt x="105" y="0"/>
                </a:cubicBezTo>
                <a:cubicBezTo>
                  <a:pt x="98" y="0"/>
                  <a:pt x="98" y="0"/>
                  <a:pt x="98" y="0"/>
                </a:cubicBezTo>
                <a:cubicBezTo>
                  <a:pt x="99" y="1"/>
                  <a:pt x="99" y="1"/>
                  <a:pt x="99" y="1"/>
                </a:cubicBezTo>
                <a:cubicBezTo>
                  <a:pt x="102" y="10"/>
                  <a:pt x="110" y="25"/>
                  <a:pt x="128" y="46"/>
                </a:cubicBezTo>
                <a:cubicBezTo>
                  <a:pt x="129" y="47"/>
                  <a:pt x="129" y="47"/>
                  <a:pt x="129" y="47"/>
                </a:cubicBezTo>
                <a:cubicBezTo>
                  <a:pt x="130" y="49"/>
                  <a:pt x="130" y="49"/>
                  <a:pt x="130" y="49"/>
                </a:cubicBezTo>
                <a:cubicBezTo>
                  <a:pt x="113" y="80"/>
                  <a:pt x="113" y="80"/>
                  <a:pt x="113" y="80"/>
                </a:cubicBezTo>
                <a:cubicBezTo>
                  <a:pt x="107" y="91"/>
                  <a:pt x="101" y="96"/>
                  <a:pt x="94" y="94"/>
                </a:cubicBezTo>
                <a:cubicBezTo>
                  <a:pt x="90" y="92"/>
                  <a:pt x="82" y="83"/>
                  <a:pt x="68" y="65"/>
                </a:cubicBezTo>
                <a:cubicBezTo>
                  <a:pt x="50" y="60"/>
                  <a:pt x="50" y="60"/>
                  <a:pt x="50" y="60"/>
                </a:cubicBezTo>
                <a:cubicBezTo>
                  <a:pt x="50" y="65"/>
                  <a:pt x="53" y="75"/>
                  <a:pt x="60" y="92"/>
                </a:cubicBezTo>
                <a:cubicBezTo>
                  <a:pt x="60" y="93"/>
                  <a:pt x="60" y="93"/>
                  <a:pt x="60" y="93"/>
                </a:cubicBezTo>
                <a:cubicBezTo>
                  <a:pt x="60" y="94"/>
                  <a:pt x="60" y="94"/>
                  <a:pt x="60" y="94"/>
                </a:cubicBezTo>
                <a:cubicBezTo>
                  <a:pt x="60" y="95"/>
                  <a:pt x="60" y="95"/>
                  <a:pt x="60" y="95"/>
                </a:cubicBezTo>
                <a:cubicBezTo>
                  <a:pt x="60" y="96"/>
                  <a:pt x="60" y="96"/>
                  <a:pt x="60" y="96"/>
                </a:cubicBezTo>
                <a:cubicBezTo>
                  <a:pt x="57" y="108"/>
                  <a:pt x="57" y="108"/>
                  <a:pt x="57" y="108"/>
                </a:cubicBezTo>
                <a:cubicBezTo>
                  <a:pt x="38" y="116"/>
                  <a:pt x="38" y="116"/>
                  <a:pt x="38" y="116"/>
                </a:cubicBezTo>
                <a:cubicBezTo>
                  <a:pt x="38" y="116"/>
                  <a:pt x="38" y="116"/>
                  <a:pt x="38" y="116"/>
                </a:cubicBezTo>
                <a:cubicBezTo>
                  <a:pt x="32" y="119"/>
                  <a:pt x="32" y="119"/>
                  <a:pt x="32" y="119"/>
                </a:cubicBezTo>
                <a:cubicBezTo>
                  <a:pt x="29" y="122"/>
                  <a:pt x="29" y="127"/>
                  <a:pt x="30" y="133"/>
                </a:cubicBezTo>
                <a:cubicBezTo>
                  <a:pt x="32" y="149"/>
                  <a:pt x="31" y="159"/>
                  <a:pt x="28" y="163"/>
                </a:cubicBezTo>
                <a:cubicBezTo>
                  <a:pt x="26" y="165"/>
                  <a:pt x="25" y="165"/>
                  <a:pt x="22" y="165"/>
                </a:cubicBezTo>
                <a:cubicBezTo>
                  <a:pt x="21" y="165"/>
                  <a:pt x="21" y="165"/>
                  <a:pt x="21" y="165"/>
                </a:cubicBezTo>
                <a:cubicBezTo>
                  <a:pt x="21" y="165"/>
                  <a:pt x="21" y="165"/>
                  <a:pt x="21" y="165"/>
                </a:cubicBezTo>
                <a:cubicBezTo>
                  <a:pt x="0" y="161"/>
                  <a:pt x="0" y="161"/>
                  <a:pt x="0" y="161"/>
                </a:cubicBezTo>
                <a:cubicBezTo>
                  <a:pt x="1" y="165"/>
                  <a:pt x="4" y="169"/>
                  <a:pt x="10" y="172"/>
                </a:cubicBezTo>
                <a:cubicBezTo>
                  <a:pt x="20" y="182"/>
                  <a:pt x="29" y="196"/>
                  <a:pt x="37" y="211"/>
                </a:cubicBezTo>
                <a:cubicBezTo>
                  <a:pt x="38" y="215"/>
                  <a:pt x="38" y="215"/>
                  <a:pt x="38" y="215"/>
                </a:cubicBezTo>
                <a:cubicBezTo>
                  <a:pt x="38" y="215"/>
                  <a:pt x="38" y="215"/>
                  <a:pt x="38" y="215"/>
                </a:cubicBezTo>
                <a:cubicBezTo>
                  <a:pt x="48" y="213"/>
                  <a:pt x="48" y="213"/>
                  <a:pt x="48" y="213"/>
                </a:cubicBezTo>
                <a:cubicBezTo>
                  <a:pt x="59" y="210"/>
                  <a:pt x="70" y="213"/>
                  <a:pt x="80" y="220"/>
                </a:cubicBezTo>
                <a:cubicBezTo>
                  <a:pt x="92" y="234"/>
                  <a:pt x="92" y="234"/>
                  <a:pt x="92" y="234"/>
                </a:cubicBezTo>
                <a:cubicBezTo>
                  <a:pt x="93" y="235"/>
                  <a:pt x="93" y="235"/>
                  <a:pt x="93" y="235"/>
                </a:cubicBezTo>
                <a:cubicBezTo>
                  <a:pt x="93" y="236"/>
                  <a:pt x="93" y="236"/>
                  <a:pt x="93" y="236"/>
                </a:cubicBezTo>
                <a:cubicBezTo>
                  <a:pt x="92" y="236"/>
                  <a:pt x="92" y="236"/>
                  <a:pt x="92" y="236"/>
                </a:cubicBezTo>
                <a:cubicBezTo>
                  <a:pt x="91" y="263"/>
                  <a:pt x="91" y="263"/>
                  <a:pt x="91" y="263"/>
                </a:cubicBezTo>
                <a:cubicBezTo>
                  <a:pt x="94" y="267"/>
                  <a:pt x="96" y="273"/>
                  <a:pt x="94" y="277"/>
                </a:cubicBezTo>
                <a:cubicBezTo>
                  <a:pt x="92" y="282"/>
                  <a:pt x="88" y="285"/>
                  <a:pt x="80" y="286"/>
                </a:cubicBezTo>
                <a:cubicBezTo>
                  <a:pt x="72" y="286"/>
                  <a:pt x="68" y="292"/>
                  <a:pt x="66" y="302"/>
                </a:cubicBezTo>
                <a:cubicBezTo>
                  <a:pt x="66" y="302"/>
                  <a:pt x="66" y="302"/>
                  <a:pt x="66" y="302"/>
                </a:cubicBezTo>
                <a:cubicBezTo>
                  <a:pt x="66" y="302"/>
                  <a:pt x="66" y="302"/>
                  <a:pt x="66" y="302"/>
                </a:cubicBezTo>
                <a:cubicBezTo>
                  <a:pt x="66" y="303"/>
                  <a:pt x="66" y="303"/>
                  <a:pt x="66" y="303"/>
                </a:cubicBezTo>
                <a:cubicBezTo>
                  <a:pt x="57" y="321"/>
                  <a:pt x="57" y="321"/>
                  <a:pt x="57" y="321"/>
                </a:cubicBezTo>
                <a:cubicBezTo>
                  <a:pt x="70" y="334"/>
                  <a:pt x="70" y="334"/>
                  <a:pt x="70" y="334"/>
                </a:cubicBezTo>
                <a:cubicBezTo>
                  <a:pt x="97" y="339"/>
                  <a:pt x="97" y="339"/>
                  <a:pt x="97" y="339"/>
                </a:cubicBezTo>
                <a:cubicBezTo>
                  <a:pt x="99" y="339"/>
                  <a:pt x="99" y="339"/>
                  <a:pt x="99" y="339"/>
                </a:cubicBezTo>
                <a:cubicBezTo>
                  <a:pt x="99" y="339"/>
                  <a:pt x="99" y="339"/>
                  <a:pt x="99" y="339"/>
                </a:cubicBezTo>
                <a:cubicBezTo>
                  <a:pt x="113" y="354"/>
                  <a:pt x="113" y="354"/>
                  <a:pt x="113" y="354"/>
                </a:cubicBezTo>
                <a:cubicBezTo>
                  <a:pt x="96" y="379"/>
                  <a:pt x="96" y="379"/>
                  <a:pt x="96" y="379"/>
                </a:cubicBezTo>
                <a:cubicBezTo>
                  <a:pt x="135" y="464"/>
                  <a:pt x="135" y="464"/>
                  <a:pt x="135" y="464"/>
                </a:cubicBezTo>
                <a:cubicBezTo>
                  <a:pt x="136" y="466"/>
                  <a:pt x="136" y="466"/>
                  <a:pt x="136" y="466"/>
                </a:cubicBezTo>
                <a:cubicBezTo>
                  <a:pt x="130" y="473"/>
                  <a:pt x="130" y="473"/>
                  <a:pt x="130" y="473"/>
                </a:cubicBezTo>
                <a:cubicBezTo>
                  <a:pt x="132" y="480"/>
                  <a:pt x="132" y="480"/>
                  <a:pt x="132" y="480"/>
                </a:cubicBezTo>
                <a:cubicBezTo>
                  <a:pt x="133" y="480"/>
                  <a:pt x="133" y="480"/>
                  <a:pt x="133" y="480"/>
                </a:cubicBezTo>
                <a:cubicBezTo>
                  <a:pt x="205" y="434"/>
                  <a:pt x="205" y="434"/>
                  <a:pt x="205" y="434"/>
                </a:cubicBezTo>
                <a:cubicBezTo>
                  <a:pt x="193" y="455"/>
                  <a:pt x="193" y="455"/>
                  <a:pt x="193" y="455"/>
                </a:cubicBezTo>
                <a:cubicBezTo>
                  <a:pt x="184" y="471"/>
                  <a:pt x="179" y="485"/>
                  <a:pt x="176" y="494"/>
                </a:cubicBezTo>
                <a:cubicBezTo>
                  <a:pt x="189" y="489"/>
                  <a:pt x="200" y="480"/>
                  <a:pt x="206" y="463"/>
                </a:cubicBezTo>
                <a:cubicBezTo>
                  <a:pt x="207" y="461"/>
                  <a:pt x="207" y="461"/>
                  <a:pt x="207" y="461"/>
                </a:cubicBezTo>
                <a:cubicBezTo>
                  <a:pt x="208" y="461"/>
                  <a:pt x="208" y="461"/>
                  <a:pt x="208" y="461"/>
                </a:cubicBezTo>
                <a:cubicBezTo>
                  <a:pt x="228" y="450"/>
                  <a:pt x="228" y="450"/>
                  <a:pt x="228" y="450"/>
                </a:cubicBezTo>
                <a:cubicBezTo>
                  <a:pt x="229" y="448"/>
                  <a:pt x="229" y="448"/>
                  <a:pt x="229" y="448"/>
                </a:cubicBezTo>
                <a:cubicBezTo>
                  <a:pt x="258" y="473"/>
                  <a:pt x="258" y="473"/>
                  <a:pt x="258" y="473"/>
                </a:cubicBezTo>
                <a:cubicBezTo>
                  <a:pt x="289" y="474"/>
                  <a:pt x="289" y="474"/>
                  <a:pt x="289" y="474"/>
                </a:cubicBezTo>
                <a:cubicBezTo>
                  <a:pt x="290" y="475"/>
                  <a:pt x="290" y="475"/>
                  <a:pt x="290" y="475"/>
                </a:cubicBezTo>
                <a:cubicBezTo>
                  <a:pt x="305" y="485"/>
                  <a:pt x="305" y="485"/>
                  <a:pt x="305" y="485"/>
                </a:cubicBezTo>
                <a:cubicBezTo>
                  <a:pt x="344" y="451"/>
                  <a:pt x="344" y="451"/>
                  <a:pt x="344" y="451"/>
                </a:cubicBezTo>
                <a:cubicBezTo>
                  <a:pt x="347" y="448"/>
                  <a:pt x="351" y="442"/>
                  <a:pt x="355" y="431"/>
                </a:cubicBezTo>
                <a:cubicBezTo>
                  <a:pt x="359" y="423"/>
                  <a:pt x="359" y="423"/>
                  <a:pt x="359" y="423"/>
                </a:cubicBezTo>
                <a:cubicBezTo>
                  <a:pt x="360" y="418"/>
                  <a:pt x="355" y="408"/>
                  <a:pt x="344" y="390"/>
                </a:cubicBezTo>
                <a:cubicBezTo>
                  <a:pt x="335" y="376"/>
                  <a:pt x="335" y="376"/>
                  <a:pt x="335" y="376"/>
                </a:cubicBezTo>
                <a:cubicBezTo>
                  <a:pt x="381" y="392"/>
                  <a:pt x="381" y="392"/>
                  <a:pt x="381" y="392"/>
                </a:cubicBezTo>
                <a:cubicBezTo>
                  <a:pt x="395" y="385"/>
                  <a:pt x="395" y="385"/>
                  <a:pt x="395" y="385"/>
                </a:cubicBezTo>
                <a:cubicBezTo>
                  <a:pt x="381" y="355"/>
                  <a:pt x="381" y="355"/>
                  <a:pt x="381" y="355"/>
                </a:cubicBezTo>
                <a:cubicBezTo>
                  <a:pt x="380" y="354"/>
                  <a:pt x="380" y="354"/>
                  <a:pt x="380" y="354"/>
                </a:cubicBezTo>
                <a:cubicBezTo>
                  <a:pt x="403" y="323"/>
                  <a:pt x="403" y="323"/>
                  <a:pt x="403" y="323"/>
                </a:cubicBezTo>
                <a:cubicBezTo>
                  <a:pt x="394" y="309"/>
                  <a:pt x="394" y="309"/>
                  <a:pt x="394" y="309"/>
                </a:cubicBezTo>
                <a:cubicBezTo>
                  <a:pt x="384" y="298"/>
                  <a:pt x="378" y="293"/>
                  <a:pt x="374" y="293"/>
                </a:cubicBezTo>
                <a:cubicBezTo>
                  <a:pt x="372" y="294"/>
                  <a:pt x="372" y="294"/>
                  <a:pt x="372" y="294"/>
                </a:cubicBezTo>
                <a:cubicBezTo>
                  <a:pt x="360" y="305"/>
                  <a:pt x="360" y="305"/>
                  <a:pt x="360" y="305"/>
                </a:cubicBezTo>
                <a:cubicBezTo>
                  <a:pt x="358" y="304"/>
                  <a:pt x="358" y="304"/>
                  <a:pt x="358" y="304"/>
                </a:cubicBezTo>
                <a:cubicBezTo>
                  <a:pt x="356" y="304"/>
                  <a:pt x="356" y="304"/>
                  <a:pt x="356" y="304"/>
                </a:cubicBezTo>
                <a:cubicBezTo>
                  <a:pt x="337" y="298"/>
                  <a:pt x="337" y="298"/>
                  <a:pt x="337" y="298"/>
                </a:cubicBezTo>
                <a:cubicBezTo>
                  <a:pt x="332" y="281"/>
                  <a:pt x="332" y="281"/>
                  <a:pt x="332" y="281"/>
                </a:cubicBezTo>
                <a:cubicBezTo>
                  <a:pt x="324" y="280"/>
                  <a:pt x="317" y="276"/>
                  <a:pt x="311" y="268"/>
                </a:cubicBezTo>
                <a:cubicBezTo>
                  <a:pt x="299" y="261"/>
                  <a:pt x="299" y="261"/>
                  <a:pt x="299" y="261"/>
                </a:cubicBezTo>
                <a:cubicBezTo>
                  <a:pt x="289" y="257"/>
                  <a:pt x="284" y="252"/>
                  <a:pt x="284" y="246"/>
                </a:cubicBezTo>
                <a:cubicBezTo>
                  <a:pt x="282" y="240"/>
                  <a:pt x="284" y="233"/>
                  <a:pt x="290" y="223"/>
                </a:cubicBezTo>
                <a:cubicBezTo>
                  <a:pt x="302" y="206"/>
                  <a:pt x="308" y="192"/>
                  <a:pt x="308" y="182"/>
                </a:cubicBezTo>
                <a:cubicBezTo>
                  <a:pt x="308" y="168"/>
                  <a:pt x="308" y="168"/>
                  <a:pt x="308" y="168"/>
                </a:cubicBezTo>
                <a:cubicBezTo>
                  <a:pt x="316" y="169"/>
                  <a:pt x="316" y="169"/>
                  <a:pt x="316" y="169"/>
                </a:cubicBezTo>
                <a:cubicBezTo>
                  <a:pt x="340" y="170"/>
                  <a:pt x="340" y="170"/>
                  <a:pt x="340" y="170"/>
                </a:cubicBezTo>
                <a:cubicBezTo>
                  <a:pt x="342" y="168"/>
                  <a:pt x="345" y="158"/>
                  <a:pt x="350" y="139"/>
                </a:cubicBezTo>
                <a:cubicBezTo>
                  <a:pt x="342" y="138"/>
                  <a:pt x="342" y="138"/>
                  <a:pt x="342" y="138"/>
                </a:cubicBezTo>
                <a:cubicBezTo>
                  <a:pt x="325" y="149"/>
                  <a:pt x="313" y="157"/>
                  <a:pt x="303" y="160"/>
                </a:cubicBezTo>
                <a:cubicBezTo>
                  <a:pt x="292" y="163"/>
                  <a:pt x="277" y="157"/>
                  <a:pt x="256" y="142"/>
                </a:cubicBezTo>
                <a:cubicBezTo>
                  <a:pt x="256" y="141"/>
                  <a:pt x="256" y="141"/>
                  <a:pt x="256" y="141"/>
                </a:cubicBezTo>
                <a:lnTo>
                  <a:pt x="255" y="140"/>
                </a:lnTo>
              </a:path>
            </a:pathLst>
          </a:custGeom>
          <a:noFill/>
          <a:ln w="9525" cap="flat" cmpd="sng">
            <a:solidFill>
              <a:schemeClr val="dk1">
                <a:alpha val="100000"/>
              </a:schemeClr>
            </a:solidFill>
            <a:prstDash val="solid"/>
            <a:miter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9217" name="任意多边形 1049216"/>
          <p:cNvSpPr/>
          <p:nvPr/>
        </p:nvSpPr>
        <p:spPr bwMode="auto">
          <a:xfrm>
            <a:off x="4756150" y="3683000"/>
            <a:ext cx="123825" cy="177800"/>
          </a:xfrm>
          <a:custGeom>
            <a:avLst/>
            <a:gdLst/>
            <a:ahLst/>
            <a:cxnLst/>
            <a:rect l="0" t="0" r="0" b="0"/>
            <a:pathLst>
              <a:path w="107" h="154">
                <a:moveTo>
                  <a:pt x="63" y="3"/>
                </a:moveTo>
                <a:cubicBezTo>
                  <a:pt x="59" y="0"/>
                  <a:pt x="59" y="0"/>
                  <a:pt x="59" y="0"/>
                </a:cubicBezTo>
                <a:cubicBezTo>
                  <a:pt x="54" y="0"/>
                  <a:pt x="49" y="6"/>
                  <a:pt x="44" y="17"/>
                </a:cubicBezTo>
                <a:cubicBezTo>
                  <a:pt x="40" y="15"/>
                  <a:pt x="40" y="15"/>
                  <a:pt x="40" y="15"/>
                </a:cubicBezTo>
                <a:cubicBezTo>
                  <a:pt x="39" y="16"/>
                  <a:pt x="39" y="16"/>
                  <a:pt x="39" y="16"/>
                </a:cubicBezTo>
                <a:cubicBezTo>
                  <a:pt x="40" y="17"/>
                  <a:pt x="40" y="17"/>
                  <a:pt x="40" y="17"/>
                </a:cubicBezTo>
                <a:cubicBezTo>
                  <a:pt x="31" y="27"/>
                  <a:pt x="31" y="27"/>
                  <a:pt x="31" y="27"/>
                </a:cubicBezTo>
                <a:cubicBezTo>
                  <a:pt x="27" y="29"/>
                  <a:pt x="27" y="29"/>
                  <a:pt x="27" y="29"/>
                </a:cubicBezTo>
                <a:cubicBezTo>
                  <a:pt x="15" y="35"/>
                  <a:pt x="15" y="35"/>
                  <a:pt x="15" y="35"/>
                </a:cubicBezTo>
                <a:cubicBezTo>
                  <a:pt x="14" y="43"/>
                  <a:pt x="14" y="43"/>
                  <a:pt x="14" y="43"/>
                </a:cubicBezTo>
                <a:cubicBezTo>
                  <a:pt x="15" y="54"/>
                  <a:pt x="12" y="63"/>
                  <a:pt x="7" y="66"/>
                </a:cubicBezTo>
                <a:cubicBezTo>
                  <a:pt x="2" y="79"/>
                  <a:pt x="2" y="79"/>
                  <a:pt x="2" y="79"/>
                </a:cubicBezTo>
                <a:cubicBezTo>
                  <a:pt x="1" y="82"/>
                  <a:pt x="0" y="90"/>
                  <a:pt x="1" y="102"/>
                </a:cubicBezTo>
                <a:cubicBezTo>
                  <a:pt x="8" y="133"/>
                  <a:pt x="8" y="133"/>
                  <a:pt x="8" y="133"/>
                </a:cubicBezTo>
                <a:cubicBezTo>
                  <a:pt x="10" y="138"/>
                  <a:pt x="15" y="143"/>
                  <a:pt x="26" y="147"/>
                </a:cubicBezTo>
                <a:cubicBezTo>
                  <a:pt x="50" y="154"/>
                  <a:pt x="50" y="154"/>
                  <a:pt x="50" y="154"/>
                </a:cubicBezTo>
                <a:cubicBezTo>
                  <a:pt x="56" y="154"/>
                  <a:pt x="65" y="150"/>
                  <a:pt x="74" y="144"/>
                </a:cubicBezTo>
                <a:cubicBezTo>
                  <a:pt x="68" y="132"/>
                  <a:pt x="68" y="132"/>
                  <a:pt x="68" y="132"/>
                </a:cubicBezTo>
                <a:cubicBezTo>
                  <a:pt x="68" y="130"/>
                  <a:pt x="68" y="130"/>
                  <a:pt x="68" y="130"/>
                </a:cubicBezTo>
                <a:cubicBezTo>
                  <a:pt x="68" y="129"/>
                  <a:pt x="68" y="129"/>
                  <a:pt x="68" y="129"/>
                </a:cubicBezTo>
                <a:cubicBezTo>
                  <a:pt x="70" y="120"/>
                  <a:pt x="70" y="120"/>
                  <a:pt x="70" y="120"/>
                </a:cubicBezTo>
                <a:cubicBezTo>
                  <a:pt x="70" y="119"/>
                  <a:pt x="70" y="119"/>
                  <a:pt x="70" y="119"/>
                </a:cubicBezTo>
                <a:cubicBezTo>
                  <a:pt x="82" y="98"/>
                  <a:pt x="82" y="98"/>
                  <a:pt x="82" y="98"/>
                </a:cubicBezTo>
                <a:cubicBezTo>
                  <a:pt x="102" y="98"/>
                  <a:pt x="102" y="98"/>
                  <a:pt x="102" y="98"/>
                </a:cubicBezTo>
                <a:cubicBezTo>
                  <a:pt x="107" y="97"/>
                  <a:pt x="107" y="97"/>
                  <a:pt x="107" y="97"/>
                </a:cubicBezTo>
                <a:cubicBezTo>
                  <a:pt x="105" y="90"/>
                  <a:pt x="98" y="79"/>
                  <a:pt x="87" y="64"/>
                </a:cubicBezTo>
                <a:cubicBezTo>
                  <a:pt x="79" y="53"/>
                  <a:pt x="79" y="53"/>
                  <a:pt x="79" y="53"/>
                </a:cubicBezTo>
                <a:cubicBezTo>
                  <a:pt x="75" y="45"/>
                  <a:pt x="71" y="35"/>
                  <a:pt x="70" y="23"/>
                </a:cubicBezTo>
                <a:cubicBezTo>
                  <a:pt x="68" y="13"/>
                  <a:pt x="65" y="7"/>
                  <a:pt x="63" y="3"/>
                </a:cubicBezTo>
              </a:path>
            </a:pathLst>
          </a:custGeom>
          <a:noFill/>
          <a:ln w="9525" cap="flat" cmpd="sng">
            <a:solidFill>
              <a:schemeClr val="dk1">
                <a:alpha val="100000"/>
              </a:schemeClr>
            </a:solidFill>
            <a:prstDash val="solid"/>
            <a:miter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9218" name="任意多边形 1049217"/>
          <p:cNvSpPr/>
          <p:nvPr/>
        </p:nvSpPr>
        <p:spPr bwMode="auto">
          <a:xfrm>
            <a:off x="4637087" y="3603625"/>
            <a:ext cx="163512" cy="174625"/>
          </a:xfrm>
          <a:custGeom>
            <a:avLst/>
            <a:gdLst/>
            <a:ahLst/>
            <a:cxnLst/>
            <a:rect l="0" t="0" r="0" b="0"/>
            <a:pathLst>
              <a:path w="141" h="152">
                <a:moveTo>
                  <a:pt x="71" y="31"/>
                </a:moveTo>
                <a:cubicBezTo>
                  <a:pt x="68" y="35"/>
                  <a:pt x="68" y="35"/>
                  <a:pt x="68" y="35"/>
                </a:cubicBezTo>
                <a:cubicBezTo>
                  <a:pt x="65" y="34"/>
                  <a:pt x="65" y="34"/>
                  <a:pt x="65" y="34"/>
                </a:cubicBezTo>
                <a:cubicBezTo>
                  <a:pt x="52" y="31"/>
                  <a:pt x="52" y="31"/>
                  <a:pt x="52" y="31"/>
                </a:cubicBezTo>
                <a:cubicBezTo>
                  <a:pt x="50" y="38"/>
                  <a:pt x="50" y="38"/>
                  <a:pt x="50" y="38"/>
                </a:cubicBezTo>
                <a:cubicBezTo>
                  <a:pt x="50" y="41"/>
                  <a:pt x="50" y="41"/>
                  <a:pt x="50" y="41"/>
                </a:cubicBezTo>
                <a:cubicBezTo>
                  <a:pt x="47" y="41"/>
                  <a:pt x="47" y="41"/>
                  <a:pt x="47" y="41"/>
                </a:cubicBezTo>
                <a:cubicBezTo>
                  <a:pt x="25" y="49"/>
                  <a:pt x="25" y="49"/>
                  <a:pt x="25" y="49"/>
                </a:cubicBezTo>
                <a:cubicBezTo>
                  <a:pt x="24" y="53"/>
                  <a:pt x="24" y="53"/>
                  <a:pt x="24" y="53"/>
                </a:cubicBezTo>
                <a:cubicBezTo>
                  <a:pt x="21" y="60"/>
                  <a:pt x="24" y="66"/>
                  <a:pt x="31" y="75"/>
                </a:cubicBezTo>
                <a:cubicBezTo>
                  <a:pt x="34" y="77"/>
                  <a:pt x="34" y="77"/>
                  <a:pt x="34" y="77"/>
                </a:cubicBezTo>
                <a:cubicBezTo>
                  <a:pt x="31" y="80"/>
                  <a:pt x="31" y="80"/>
                  <a:pt x="31" y="80"/>
                </a:cubicBezTo>
                <a:cubicBezTo>
                  <a:pt x="25" y="91"/>
                  <a:pt x="16" y="101"/>
                  <a:pt x="5" y="109"/>
                </a:cubicBezTo>
                <a:cubicBezTo>
                  <a:pt x="1" y="112"/>
                  <a:pt x="0" y="115"/>
                  <a:pt x="0" y="118"/>
                </a:cubicBezTo>
                <a:cubicBezTo>
                  <a:pt x="7" y="128"/>
                  <a:pt x="7" y="128"/>
                  <a:pt x="7" y="128"/>
                </a:cubicBezTo>
                <a:cubicBezTo>
                  <a:pt x="19" y="132"/>
                  <a:pt x="19" y="132"/>
                  <a:pt x="19" y="132"/>
                </a:cubicBezTo>
                <a:cubicBezTo>
                  <a:pt x="28" y="133"/>
                  <a:pt x="28" y="133"/>
                  <a:pt x="28" y="133"/>
                </a:cubicBezTo>
                <a:cubicBezTo>
                  <a:pt x="41" y="133"/>
                  <a:pt x="49" y="134"/>
                  <a:pt x="53" y="139"/>
                </a:cubicBezTo>
                <a:cubicBezTo>
                  <a:pt x="63" y="147"/>
                  <a:pt x="63" y="147"/>
                  <a:pt x="63" y="147"/>
                </a:cubicBezTo>
                <a:cubicBezTo>
                  <a:pt x="71" y="150"/>
                  <a:pt x="77" y="152"/>
                  <a:pt x="82" y="152"/>
                </a:cubicBezTo>
                <a:cubicBezTo>
                  <a:pt x="86" y="152"/>
                  <a:pt x="92" y="149"/>
                  <a:pt x="96" y="140"/>
                </a:cubicBezTo>
                <a:cubicBezTo>
                  <a:pt x="104" y="131"/>
                  <a:pt x="104" y="131"/>
                  <a:pt x="104" y="131"/>
                </a:cubicBezTo>
                <a:cubicBezTo>
                  <a:pt x="111" y="111"/>
                  <a:pt x="111" y="111"/>
                  <a:pt x="111" y="111"/>
                </a:cubicBezTo>
                <a:cubicBezTo>
                  <a:pt x="105" y="87"/>
                  <a:pt x="105" y="87"/>
                  <a:pt x="105" y="87"/>
                </a:cubicBezTo>
                <a:cubicBezTo>
                  <a:pt x="114" y="90"/>
                  <a:pt x="114" y="90"/>
                  <a:pt x="114" y="90"/>
                </a:cubicBezTo>
                <a:cubicBezTo>
                  <a:pt x="128" y="91"/>
                  <a:pt x="128" y="91"/>
                  <a:pt x="128" y="91"/>
                </a:cubicBezTo>
                <a:cubicBezTo>
                  <a:pt x="134" y="86"/>
                  <a:pt x="134" y="86"/>
                  <a:pt x="134" y="86"/>
                </a:cubicBezTo>
                <a:cubicBezTo>
                  <a:pt x="136" y="81"/>
                  <a:pt x="136" y="81"/>
                  <a:pt x="136" y="81"/>
                </a:cubicBezTo>
                <a:cubicBezTo>
                  <a:pt x="125" y="50"/>
                  <a:pt x="125" y="50"/>
                  <a:pt x="125" y="50"/>
                </a:cubicBezTo>
                <a:cubicBezTo>
                  <a:pt x="129" y="40"/>
                  <a:pt x="129" y="40"/>
                  <a:pt x="129" y="40"/>
                </a:cubicBezTo>
                <a:cubicBezTo>
                  <a:pt x="132" y="34"/>
                  <a:pt x="136" y="31"/>
                  <a:pt x="140" y="30"/>
                </a:cubicBezTo>
                <a:cubicBezTo>
                  <a:pt x="141" y="30"/>
                  <a:pt x="141" y="30"/>
                  <a:pt x="141" y="30"/>
                </a:cubicBezTo>
                <a:cubicBezTo>
                  <a:pt x="139" y="23"/>
                  <a:pt x="139" y="23"/>
                  <a:pt x="139" y="23"/>
                </a:cubicBezTo>
                <a:cubicBezTo>
                  <a:pt x="114" y="24"/>
                  <a:pt x="114" y="24"/>
                  <a:pt x="114" y="24"/>
                </a:cubicBezTo>
                <a:cubicBezTo>
                  <a:pt x="114" y="23"/>
                  <a:pt x="114" y="23"/>
                  <a:pt x="114" y="23"/>
                </a:cubicBezTo>
                <a:cubicBezTo>
                  <a:pt x="91" y="7"/>
                  <a:pt x="91" y="7"/>
                  <a:pt x="91" y="7"/>
                </a:cubicBezTo>
                <a:cubicBezTo>
                  <a:pt x="81" y="1"/>
                  <a:pt x="72" y="0"/>
                  <a:pt x="63" y="2"/>
                </a:cubicBezTo>
                <a:cubicBezTo>
                  <a:pt x="60" y="4"/>
                  <a:pt x="60" y="4"/>
                  <a:pt x="60" y="4"/>
                </a:cubicBezTo>
                <a:cubicBezTo>
                  <a:pt x="58" y="8"/>
                  <a:pt x="60" y="13"/>
                  <a:pt x="66" y="15"/>
                </a:cubicBezTo>
                <a:cubicBezTo>
                  <a:pt x="72" y="19"/>
                  <a:pt x="74" y="24"/>
                  <a:pt x="71" y="31"/>
                </a:cubicBezTo>
              </a:path>
            </a:pathLst>
          </a:custGeom>
          <a:noFill/>
          <a:ln w="9525" cap="flat" cmpd="sng">
            <a:solidFill>
              <a:schemeClr val="dk1">
                <a:alpha val="100000"/>
              </a:schemeClr>
            </a:solidFill>
            <a:prstDash val="solid"/>
            <a:miter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9219" name="任意多边形 1049218"/>
          <p:cNvSpPr/>
          <p:nvPr/>
        </p:nvSpPr>
        <p:spPr bwMode="auto">
          <a:xfrm>
            <a:off x="4910137" y="3260725"/>
            <a:ext cx="574675" cy="542925"/>
          </a:xfrm>
          <a:custGeom>
            <a:avLst/>
            <a:gdLst/>
            <a:ahLst/>
            <a:cxnLst/>
            <a:rect l="0" t="0" r="0" b="0"/>
            <a:pathLst>
              <a:path w="496" h="473">
                <a:moveTo>
                  <a:pt x="227" y="62"/>
                </a:moveTo>
                <a:cubicBezTo>
                  <a:pt x="215" y="79"/>
                  <a:pt x="215" y="79"/>
                  <a:pt x="215" y="79"/>
                </a:cubicBezTo>
                <a:cubicBezTo>
                  <a:pt x="212" y="82"/>
                  <a:pt x="211" y="89"/>
                  <a:pt x="213" y="99"/>
                </a:cubicBezTo>
                <a:cubicBezTo>
                  <a:pt x="213" y="106"/>
                  <a:pt x="213" y="106"/>
                  <a:pt x="213" y="106"/>
                </a:cubicBezTo>
                <a:cubicBezTo>
                  <a:pt x="188" y="106"/>
                  <a:pt x="188" y="106"/>
                  <a:pt x="188" y="106"/>
                </a:cubicBezTo>
                <a:cubicBezTo>
                  <a:pt x="187" y="106"/>
                  <a:pt x="187" y="106"/>
                  <a:pt x="187" y="106"/>
                </a:cubicBezTo>
                <a:cubicBezTo>
                  <a:pt x="187" y="106"/>
                  <a:pt x="187" y="106"/>
                  <a:pt x="187" y="106"/>
                </a:cubicBezTo>
                <a:cubicBezTo>
                  <a:pt x="169" y="100"/>
                  <a:pt x="169" y="100"/>
                  <a:pt x="169" y="100"/>
                </a:cubicBezTo>
                <a:cubicBezTo>
                  <a:pt x="155" y="122"/>
                  <a:pt x="155" y="122"/>
                  <a:pt x="155" y="122"/>
                </a:cubicBezTo>
                <a:cubicBezTo>
                  <a:pt x="153" y="124"/>
                  <a:pt x="153" y="124"/>
                  <a:pt x="153" y="124"/>
                </a:cubicBezTo>
                <a:cubicBezTo>
                  <a:pt x="136" y="134"/>
                  <a:pt x="136" y="134"/>
                  <a:pt x="136" y="134"/>
                </a:cubicBezTo>
                <a:cubicBezTo>
                  <a:pt x="122" y="150"/>
                  <a:pt x="122" y="150"/>
                  <a:pt x="122" y="150"/>
                </a:cubicBezTo>
                <a:cubicBezTo>
                  <a:pt x="122" y="150"/>
                  <a:pt x="122" y="150"/>
                  <a:pt x="122" y="150"/>
                </a:cubicBezTo>
                <a:cubicBezTo>
                  <a:pt x="120" y="153"/>
                  <a:pt x="120" y="153"/>
                  <a:pt x="120" y="153"/>
                </a:cubicBezTo>
                <a:cubicBezTo>
                  <a:pt x="120" y="153"/>
                  <a:pt x="120" y="153"/>
                  <a:pt x="120" y="153"/>
                </a:cubicBezTo>
                <a:cubicBezTo>
                  <a:pt x="93" y="184"/>
                  <a:pt x="93" y="184"/>
                  <a:pt x="93" y="184"/>
                </a:cubicBezTo>
                <a:cubicBezTo>
                  <a:pt x="93" y="185"/>
                  <a:pt x="93" y="185"/>
                  <a:pt x="93" y="185"/>
                </a:cubicBezTo>
                <a:cubicBezTo>
                  <a:pt x="92" y="185"/>
                  <a:pt x="92" y="185"/>
                  <a:pt x="92" y="185"/>
                </a:cubicBezTo>
                <a:cubicBezTo>
                  <a:pt x="72" y="195"/>
                  <a:pt x="72" y="195"/>
                  <a:pt x="72" y="195"/>
                </a:cubicBezTo>
                <a:cubicBezTo>
                  <a:pt x="56" y="185"/>
                  <a:pt x="56" y="185"/>
                  <a:pt x="56" y="185"/>
                </a:cubicBezTo>
                <a:cubicBezTo>
                  <a:pt x="56" y="184"/>
                  <a:pt x="56" y="184"/>
                  <a:pt x="56" y="184"/>
                </a:cubicBezTo>
                <a:cubicBezTo>
                  <a:pt x="56" y="184"/>
                  <a:pt x="56" y="184"/>
                  <a:pt x="56" y="184"/>
                </a:cubicBezTo>
                <a:cubicBezTo>
                  <a:pt x="56" y="184"/>
                  <a:pt x="56" y="184"/>
                  <a:pt x="56" y="184"/>
                </a:cubicBezTo>
                <a:cubicBezTo>
                  <a:pt x="41" y="168"/>
                  <a:pt x="41" y="168"/>
                  <a:pt x="41" y="168"/>
                </a:cubicBezTo>
                <a:cubicBezTo>
                  <a:pt x="32" y="163"/>
                  <a:pt x="32" y="163"/>
                  <a:pt x="32" y="163"/>
                </a:cubicBezTo>
                <a:cubicBezTo>
                  <a:pt x="39" y="206"/>
                  <a:pt x="39" y="206"/>
                  <a:pt x="39" y="206"/>
                </a:cubicBezTo>
                <a:cubicBezTo>
                  <a:pt x="46" y="229"/>
                  <a:pt x="46" y="229"/>
                  <a:pt x="46" y="229"/>
                </a:cubicBezTo>
                <a:cubicBezTo>
                  <a:pt x="30" y="244"/>
                  <a:pt x="30" y="244"/>
                  <a:pt x="30" y="244"/>
                </a:cubicBezTo>
                <a:cubicBezTo>
                  <a:pt x="8" y="277"/>
                  <a:pt x="8" y="277"/>
                  <a:pt x="8" y="277"/>
                </a:cubicBezTo>
                <a:cubicBezTo>
                  <a:pt x="8" y="290"/>
                  <a:pt x="8" y="290"/>
                  <a:pt x="8" y="290"/>
                </a:cubicBezTo>
                <a:cubicBezTo>
                  <a:pt x="7" y="291"/>
                  <a:pt x="7" y="291"/>
                  <a:pt x="7" y="291"/>
                </a:cubicBezTo>
                <a:cubicBezTo>
                  <a:pt x="6" y="291"/>
                  <a:pt x="6" y="291"/>
                  <a:pt x="6" y="291"/>
                </a:cubicBezTo>
                <a:cubicBezTo>
                  <a:pt x="0" y="300"/>
                  <a:pt x="0" y="300"/>
                  <a:pt x="0" y="300"/>
                </a:cubicBezTo>
                <a:cubicBezTo>
                  <a:pt x="4" y="307"/>
                  <a:pt x="4" y="307"/>
                  <a:pt x="4" y="307"/>
                </a:cubicBezTo>
                <a:cubicBezTo>
                  <a:pt x="13" y="307"/>
                  <a:pt x="13" y="307"/>
                  <a:pt x="13" y="307"/>
                </a:cubicBezTo>
                <a:cubicBezTo>
                  <a:pt x="44" y="316"/>
                  <a:pt x="44" y="316"/>
                  <a:pt x="44" y="316"/>
                </a:cubicBezTo>
                <a:cubicBezTo>
                  <a:pt x="45" y="316"/>
                  <a:pt x="45" y="316"/>
                  <a:pt x="45" y="316"/>
                </a:cubicBezTo>
                <a:cubicBezTo>
                  <a:pt x="46" y="316"/>
                  <a:pt x="46" y="316"/>
                  <a:pt x="46" y="316"/>
                </a:cubicBezTo>
                <a:cubicBezTo>
                  <a:pt x="46" y="317"/>
                  <a:pt x="46" y="317"/>
                  <a:pt x="46" y="317"/>
                </a:cubicBezTo>
                <a:cubicBezTo>
                  <a:pt x="47" y="317"/>
                  <a:pt x="47" y="317"/>
                  <a:pt x="47" y="317"/>
                </a:cubicBezTo>
                <a:cubicBezTo>
                  <a:pt x="53" y="323"/>
                  <a:pt x="53" y="323"/>
                  <a:pt x="53" y="323"/>
                </a:cubicBezTo>
                <a:cubicBezTo>
                  <a:pt x="61" y="327"/>
                  <a:pt x="61" y="327"/>
                  <a:pt x="61" y="327"/>
                </a:cubicBezTo>
                <a:cubicBezTo>
                  <a:pt x="61" y="327"/>
                  <a:pt x="61" y="327"/>
                  <a:pt x="61" y="327"/>
                </a:cubicBezTo>
                <a:cubicBezTo>
                  <a:pt x="64" y="327"/>
                  <a:pt x="64" y="327"/>
                  <a:pt x="64" y="327"/>
                </a:cubicBezTo>
                <a:cubicBezTo>
                  <a:pt x="64" y="328"/>
                  <a:pt x="64" y="328"/>
                  <a:pt x="64" y="328"/>
                </a:cubicBezTo>
                <a:cubicBezTo>
                  <a:pt x="67" y="333"/>
                  <a:pt x="69" y="337"/>
                  <a:pt x="69" y="341"/>
                </a:cubicBezTo>
                <a:cubicBezTo>
                  <a:pt x="72" y="351"/>
                  <a:pt x="72" y="351"/>
                  <a:pt x="72" y="351"/>
                </a:cubicBezTo>
                <a:cubicBezTo>
                  <a:pt x="105" y="360"/>
                  <a:pt x="105" y="360"/>
                  <a:pt x="105" y="360"/>
                </a:cubicBezTo>
                <a:cubicBezTo>
                  <a:pt x="114" y="358"/>
                  <a:pt x="114" y="358"/>
                  <a:pt x="114" y="358"/>
                </a:cubicBezTo>
                <a:cubicBezTo>
                  <a:pt x="124" y="345"/>
                  <a:pt x="124" y="345"/>
                  <a:pt x="124" y="345"/>
                </a:cubicBezTo>
                <a:cubicBezTo>
                  <a:pt x="149" y="297"/>
                  <a:pt x="149" y="297"/>
                  <a:pt x="149" y="297"/>
                </a:cubicBezTo>
                <a:cubicBezTo>
                  <a:pt x="150" y="297"/>
                  <a:pt x="150" y="297"/>
                  <a:pt x="150" y="297"/>
                </a:cubicBezTo>
                <a:cubicBezTo>
                  <a:pt x="150" y="296"/>
                  <a:pt x="150" y="296"/>
                  <a:pt x="150" y="296"/>
                </a:cubicBezTo>
                <a:cubicBezTo>
                  <a:pt x="162" y="280"/>
                  <a:pt x="162" y="280"/>
                  <a:pt x="162" y="280"/>
                </a:cubicBezTo>
                <a:cubicBezTo>
                  <a:pt x="163" y="279"/>
                  <a:pt x="163" y="279"/>
                  <a:pt x="163" y="279"/>
                </a:cubicBezTo>
                <a:cubicBezTo>
                  <a:pt x="183" y="269"/>
                  <a:pt x="183" y="269"/>
                  <a:pt x="183" y="269"/>
                </a:cubicBezTo>
                <a:cubicBezTo>
                  <a:pt x="197" y="268"/>
                  <a:pt x="197" y="268"/>
                  <a:pt x="197" y="268"/>
                </a:cubicBezTo>
                <a:cubicBezTo>
                  <a:pt x="202" y="260"/>
                  <a:pt x="206" y="256"/>
                  <a:pt x="211" y="256"/>
                </a:cubicBezTo>
                <a:cubicBezTo>
                  <a:pt x="215" y="256"/>
                  <a:pt x="220" y="258"/>
                  <a:pt x="228" y="262"/>
                </a:cubicBezTo>
                <a:cubicBezTo>
                  <a:pt x="230" y="263"/>
                  <a:pt x="230" y="263"/>
                  <a:pt x="230" y="263"/>
                </a:cubicBezTo>
                <a:cubicBezTo>
                  <a:pt x="230" y="264"/>
                  <a:pt x="230" y="264"/>
                  <a:pt x="230" y="264"/>
                </a:cubicBezTo>
                <a:cubicBezTo>
                  <a:pt x="248" y="291"/>
                  <a:pt x="248" y="291"/>
                  <a:pt x="248" y="291"/>
                </a:cubicBezTo>
                <a:cubicBezTo>
                  <a:pt x="248" y="293"/>
                  <a:pt x="248" y="293"/>
                  <a:pt x="248" y="293"/>
                </a:cubicBezTo>
                <a:cubicBezTo>
                  <a:pt x="249" y="293"/>
                  <a:pt x="249" y="293"/>
                  <a:pt x="249" y="293"/>
                </a:cubicBezTo>
                <a:cubicBezTo>
                  <a:pt x="249" y="295"/>
                  <a:pt x="249" y="295"/>
                  <a:pt x="249" y="295"/>
                </a:cubicBezTo>
                <a:cubicBezTo>
                  <a:pt x="251" y="315"/>
                  <a:pt x="251" y="315"/>
                  <a:pt x="251" y="315"/>
                </a:cubicBezTo>
                <a:cubicBezTo>
                  <a:pt x="250" y="337"/>
                  <a:pt x="250" y="337"/>
                  <a:pt x="250" y="337"/>
                </a:cubicBezTo>
                <a:cubicBezTo>
                  <a:pt x="250" y="337"/>
                  <a:pt x="250" y="337"/>
                  <a:pt x="250" y="337"/>
                </a:cubicBezTo>
                <a:cubicBezTo>
                  <a:pt x="245" y="356"/>
                  <a:pt x="245" y="356"/>
                  <a:pt x="245" y="356"/>
                </a:cubicBezTo>
                <a:cubicBezTo>
                  <a:pt x="245" y="356"/>
                  <a:pt x="245" y="356"/>
                  <a:pt x="245" y="356"/>
                </a:cubicBezTo>
                <a:cubicBezTo>
                  <a:pt x="245" y="358"/>
                  <a:pt x="245" y="358"/>
                  <a:pt x="245" y="358"/>
                </a:cubicBezTo>
                <a:cubicBezTo>
                  <a:pt x="244" y="358"/>
                  <a:pt x="244" y="358"/>
                  <a:pt x="244" y="358"/>
                </a:cubicBezTo>
                <a:cubicBezTo>
                  <a:pt x="230" y="375"/>
                  <a:pt x="230" y="375"/>
                  <a:pt x="230" y="375"/>
                </a:cubicBezTo>
                <a:cubicBezTo>
                  <a:pt x="224" y="389"/>
                  <a:pt x="224" y="389"/>
                  <a:pt x="224" y="389"/>
                </a:cubicBezTo>
                <a:cubicBezTo>
                  <a:pt x="225" y="412"/>
                  <a:pt x="225" y="412"/>
                  <a:pt x="225" y="412"/>
                </a:cubicBezTo>
                <a:cubicBezTo>
                  <a:pt x="227" y="412"/>
                  <a:pt x="227" y="412"/>
                  <a:pt x="227" y="412"/>
                </a:cubicBezTo>
                <a:cubicBezTo>
                  <a:pt x="235" y="409"/>
                  <a:pt x="235" y="409"/>
                  <a:pt x="235" y="409"/>
                </a:cubicBezTo>
                <a:cubicBezTo>
                  <a:pt x="243" y="401"/>
                  <a:pt x="243" y="401"/>
                  <a:pt x="243" y="401"/>
                </a:cubicBezTo>
                <a:cubicBezTo>
                  <a:pt x="245" y="399"/>
                  <a:pt x="245" y="399"/>
                  <a:pt x="245" y="399"/>
                </a:cubicBezTo>
                <a:cubicBezTo>
                  <a:pt x="246" y="397"/>
                  <a:pt x="246" y="397"/>
                  <a:pt x="246" y="397"/>
                </a:cubicBezTo>
                <a:cubicBezTo>
                  <a:pt x="257" y="406"/>
                  <a:pt x="257" y="406"/>
                  <a:pt x="257" y="406"/>
                </a:cubicBezTo>
                <a:cubicBezTo>
                  <a:pt x="257" y="408"/>
                  <a:pt x="257" y="408"/>
                  <a:pt x="257" y="408"/>
                </a:cubicBezTo>
                <a:cubicBezTo>
                  <a:pt x="257" y="424"/>
                  <a:pt x="257" y="424"/>
                  <a:pt x="257" y="424"/>
                </a:cubicBezTo>
                <a:cubicBezTo>
                  <a:pt x="256" y="424"/>
                  <a:pt x="256" y="424"/>
                  <a:pt x="256" y="424"/>
                </a:cubicBezTo>
                <a:cubicBezTo>
                  <a:pt x="246" y="429"/>
                  <a:pt x="246" y="429"/>
                  <a:pt x="246" y="429"/>
                </a:cubicBezTo>
                <a:cubicBezTo>
                  <a:pt x="243" y="433"/>
                  <a:pt x="243" y="433"/>
                  <a:pt x="243" y="433"/>
                </a:cubicBezTo>
                <a:cubicBezTo>
                  <a:pt x="243" y="442"/>
                  <a:pt x="243" y="442"/>
                  <a:pt x="243" y="442"/>
                </a:cubicBezTo>
                <a:cubicBezTo>
                  <a:pt x="242" y="443"/>
                  <a:pt x="242" y="443"/>
                  <a:pt x="242" y="443"/>
                </a:cubicBezTo>
                <a:cubicBezTo>
                  <a:pt x="242" y="443"/>
                  <a:pt x="242" y="443"/>
                  <a:pt x="242" y="443"/>
                </a:cubicBezTo>
                <a:cubicBezTo>
                  <a:pt x="236" y="455"/>
                  <a:pt x="236" y="455"/>
                  <a:pt x="236" y="455"/>
                </a:cubicBezTo>
                <a:cubicBezTo>
                  <a:pt x="235" y="455"/>
                  <a:pt x="235" y="455"/>
                  <a:pt x="235" y="455"/>
                </a:cubicBezTo>
                <a:cubicBezTo>
                  <a:pt x="232" y="456"/>
                  <a:pt x="232" y="456"/>
                  <a:pt x="232" y="456"/>
                </a:cubicBezTo>
                <a:cubicBezTo>
                  <a:pt x="224" y="457"/>
                  <a:pt x="224" y="457"/>
                  <a:pt x="224" y="457"/>
                </a:cubicBezTo>
                <a:cubicBezTo>
                  <a:pt x="216" y="459"/>
                  <a:pt x="216" y="459"/>
                  <a:pt x="216" y="459"/>
                </a:cubicBezTo>
                <a:cubicBezTo>
                  <a:pt x="209" y="471"/>
                  <a:pt x="209" y="471"/>
                  <a:pt x="209" y="471"/>
                </a:cubicBezTo>
                <a:cubicBezTo>
                  <a:pt x="210" y="473"/>
                  <a:pt x="210" y="473"/>
                  <a:pt x="210" y="473"/>
                </a:cubicBezTo>
                <a:cubicBezTo>
                  <a:pt x="245" y="469"/>
                  <a:pt x="245" y="469"/>
                  <a:pt x="245" y="469"/>
                </a:cubicBezTo>
                <a:cubicBezTo>
                  <a:pt x="251" y="463"/>
                  <a:pt x="251" y="463"/>
                  <a:pt x="251" y="463"/>
                </a:cubicBezTo>
                <a:cubicBezTo>
                  <a:pt x="263" y="433"/>
                  <a:pt x="263" y="433"/>
                  <a:pt x="263" y="433"/>
                </a:cubicBezTo>
                <a:cubicBezTo>
                  <a:pt x="263" y="433"/>
                  <a:pt x="263" y="433"/>
                  <a:pt x="263" y="433"/>
                </a:cubicBezTo>
                <a:cubicBezTo>
                  <a:pt x="341" y="353"/>
                  <a:pt x="341" y="353"/>
                  <a:pt x="341" y="353"/>
                </a:cubicBezTo>
                <a:cubicBezTo>
                  <a:pt x="343" y="353"/>
                  <a:pt x="343" y="353"/>
                  <a:pt x="343" y="353"/>
                </a:cubicBezTo>
                <a:cubicBezTo>
                  <a:pt x="360" y="344"/>
                  <a:pt x="360" y="344"/>
                  <a:pt x="360" y="344"/>
                </a:cubicBezTo>
                <a:cubicBezTo>
                  <a:pt x="361" y="343"/>
                  <a:pt x="361" y="343"/>
                  <a:pt x="361" y="343"/>
                </a:cubicBezTo>
                <a:cubicBezTo>
                  <a:pt x="361" y="344"/>
                  <a:pt x="361" y="344"/>
                  <a:pt x="361" y="344"/>
                </a:cubicBezTo>
                <a:cubicBezTo>
                  <a:pt x="375" y="344"/>
                  <a:pt x="375" y="344"/>
                  <a:pt x="375" y="344"/>
                </a:cubicBezTo>
                <a:cubicBezTo>
                  <a:pt x="389" y="341"/>
                  <a:pt x="389" y="341"/>
                  <a:pt x="389" y="341"/>
                </a:cubicBezTo>
                <a:cubicBezTo>
                  <a:pt x="403" y="335"/>
                  <a:pt x="403" y="335"/>
                  <a:pt x="403" y="335"/>
                </a:cubicBezTo>
                <a:cubicBezTo>
                  <a:pt x="414" y="323"/>
                  <a:pt x="414" y="323"/>
                  <a:pt x="414" y="323"/>
                </a:cubicBezTo>
                <a:cubicBezTo>
                  <a:pt x="431" y="277"/>
                  <a:pt x="431" y="277"/>
                  <a:pt x="431" y="277"/>
                </a:cubicBezTo>
                <a:cubicBezTo>
                  <a:pt x="431" y="277"/>
                  <a:pt x="431" y="277"/>
                  <a:pt x="431" y="277"/>
                </a:cubicBezTo>
                <a:cubicBezTo>
                  <a:pt x="431" y="276"/>
                  <a:pt x="431" y="276"/>
                  <a:pt x="431" y="276"/>
                </a:cubicBezTo>
                <a:cubicBezTo>
                  <a:pt x="496" y="207"/>
                  <a:pt x="496" y="207"/>
                  <a:pt x="496" y="207"/>
                </a:cubicBezTo>
                <a:cubicBezTo>
                  <a:pt x="496" y="206"/>
                  <a:pt x="496" y="206"/>
                  <a:pt x="496" y="206"/>
                </a:cubicBezTo>
                <a:cubicBezTo>
                  <a:pt x="492" y="169"/>
                  <a:pt x="492" y="169"/>
                  <a:pt x="492" y="169"/>
                </a:cubicBezTo>
                <a:cubicBezTo>
                  <a:pt x="489" y="168"/>
                  <a:pt x="485" y="166"/>
                  <a:pt x="483" y="163"/>
                </a:cubicBezTo>
                <a:cubicBezTo>
                  <a:pt x="480" y="161"/>
                  <a:pt x="480" y="161"/>
                  <a:pt x="480" y="161"/>
                </a:cubicBezTo>
                <a:cubicBezTo>
                  <a:pt x="480" y="162"/>
                  <a:pt x="480" y="162"/>
                  <a:pt x="480" y="162"/>
                </a:cubicBezTo>
                <a:cubicBezTo>
                  <a:pt x="470" y="163"/>
                  <a:pt x="470" y="163"/>
                  <a:pt x="470" y="163"/>
                </a:cubicBezTo>
                <a:cubicBezTo>
                  <a:pt x="465" y="161"/>
                  <a:pt x="461" y="158"/>
                  <a:pt x="457" y="153"/>
                </a:cubicBezTo>
                <a:cubicBezTo>
                  <a:pt x="454" y="147"/>
                  <a:pt x="454" y="147"/>
                  <a:pt x="454" y="147"/>
                </a:cubicBezTo>
                <a:cubicBezTo>
                  <a:pt x="454" y="146"/>
                  <a:pt x="454" y="146"/>
                  <a:pt x="454" y="146"/>
                </a:cubicBezTo>
                <a:cubicBezTo>
                  <a:pt x="453" y="145"/>
                  <a:pt x="453" y="145"/>
                  <a:pt x="453" y="145"/>
                </a:cubicBezTo>
                <a:cubicBezTo>
                  <a:pt x="453" y="88"/>
                  <a:pt x="453" y="88"/>
                  <a:pt x="453" y="88"/>
                </a:cubicBezTo>
                <a:cubicBezTo>
                  <a:pt x="447" y="86"/>
                  <a:pt x="440" y="81"/>
                  <a:pt x="433" y="74"/>
                </a:cubicBezTo>
                <a:cubicBezTo>
                  <a:pt x="419" y="59"/>
                  <a:pt x="419" y="59"/>
                  <a:pt x="419" y="59"/>
                </a:cubicBezTo>
                <a:cubicBezTo>
                  <a:pt x="407" y="41"/>
                  <a:pt x="407" y="41"/>
                  <a:pt x="407" y="41"/>
                </a:cubicBezTo>
                <a:cubicBezTo>
                  <a:pt x="404" y="37"/>
                  <a:pt x="404" y="31"/>
                  <a:pt x="406" y="21"/>
                </a:cubicBezTo>
                <a:cubicBezTo>
                  <a:pt x="407" y="16"/>
                  <a:pt x="407" y="16"/>
                  <a:pt x="407" y="16"/>
                </a:cubicBezTo>
                <a:cubicBezTo>
                  <a:pt x="399" y="6"/>
                  <a:pt x="399" y="6"/>
                  <a:pt x="399" y="6"/>
                </a:cubicBezTo>
                <a:cubicBezTo>
                  <a:pt x="398" y="15"/>
                  <a:pt x="398" y="15"/>
                  <a:pt x="398" y="15"/>
                </a:cubicBezTo>
                <a:cubicBezTo>
                  <a:pt x="389" y="33"/>
                  <a:pt x="389" y="33"/>
                  <a:pt x="389" y="33"/>
                </a:cubicBezTo>
                <a:cubicBezTo>
                  <a:pt x="385" y="33"/>
                  <a:pt x="385" y="33"/>
                  <a:pt x="385" y="33"/>
                </a:cubicBezTo>
                <a:cubicBezTo>
                  <a:pt x="378" y="33"/>
                  <a:pt x="370" y="32"/>
                  <a:pt x="363" y="29"/>
                </a:cubicBezTo>
                <a:cubicBezTo>
                  <a:pt x="357" y="27"/>
                  <a:pt x="354" y="21"/>
                  <a:pt x="354" y="15"/>
                </a:cubicBezTo>
                <a:cubicBezTo>
                  <a:pt x="354" y="11"/>
                  <a:pt x="354" y="11"/>
                  <a:pt x="354" y="11"/>
                </a:cubicBezTo>
                <a:cubicBezTo>
                  <a:pt x="349" y="11"/>
                  <a:pt x="349" y="11"/>
                  <a:pt x="349" y="11"/>
                </a:cubicBezTo>
                <a:cubicBezTo>
                  <a:pt x="329" y="16"/>
                  <a:pt x="329" y="16"/>
                  <a:pt x="329" y="16"/>
                </a:cubicBezTo>
                <a:cubicBezTo>
                  <a:pt x="314" y="1"/>
                  <a:pt x="314" y="1"/>
                  <a:pt x="314" y="1"/>
                </a:cubicBezTo>
                <a:cubicBezTo>
                  <a:pt x="308" y="0"/>
                  <a:pt x="308" y="0"/>
                  <a:pt x="308" y="0"/>
                </a:cubicBezTo>
                <a:cubicBezTo>
                  <a:pt x="303" y="5"/>
                  <a:pt x="303" y="5"/>
                  <a:pt x="303" y="5"/>
                </a:cubicBezTo>
                <a:cubicBezTo>
                  <a:pt x="309" y="16"/>
                  <a:pt x="309" y="16"/>
                  <a:pt x="309" y="16"/>
                </a:cubicBezTo>
                <a:cubicBezTo>
                  <a:pt x="312" y="19"/>
                  <a:pt x="312" y="19"/>
                  <a:pt x="312" y="19"/>
                </a:cubicBezTo>
                <a:cubicBezTo>
                  <a:pt x="301" y="41"/>
                  <a:pt x="301" y="41"/>
                  <a:pt x="301" y="41"/>
                </a:cubicBezTo>
                <a:cubicBezTo>
                  <a:pt x="300" y="41"/>
                  <a:pt x="300" y="41"/>
                  <a:pt x="300" y="41"/>
                </a:cubicBezTo>
                <a:cubicBezTo>
                  <a:pt x="300" y="42"/>
                  <a:pt x="300" y="42"/>
                  <a:pt x="300" y="42"/>
                </a:cubicBezTo>
                <a:cubicBezTo>
                  <a:pt x="299" y="42"/>
                  <a:pt x="299" y="42"/>
                  <a:pt x="299" y="42"/>
                </a:cubicBezTo>
                <a:cubicBezTo>
                  <a:pt x="280" y="63"/>
                  <a:pt x="280" y="63"/>
                  <a:pt x="280" y="63"/>
                </a:cubicBezTo>
                <a:cubicBezTo>
                  <a:pt x="279" y="65"/>
                  <a:pt x="279" y="65"/>
                  <a:pt x="279" y="65"/>
                </a:cubicBezTo>
                <a:cubicBezTo>
                  <a:pt x="277" y="65"/>
                  <a:pt x="277" y="65"/>
                  <a:pt x="277" y="65"/>
                </a:cubicBezTo>
                <a:cubicBezTo>
                  <a:pt x="247" y="68"/>
                  <a:pt x="247" y="68"/>
                  <a:pt x="247" y="68"/>
                </a:cubicBezTo>
                <a:lnTo>
                  <a:pt x="227" y="62"/>
                </a:lnTo>
              </a:path>
            </a:pathLst>
          </a:custGeom>
          <a:noFill/>
          <a:ln w="9525" cap="flat" cmpd="sng">
            <a:solidFill>
              <a:schemeClr val="dk1">
                <a:alpha val="100000"/>
              </a:schemeClr>
            </a:solidFill>
            <a:prstDash val="solid"/>
            <a:miter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9220" name="任意多边形 1049219"/>
          <p:cNvSpPr/>
          <p:nvPr/>
        </p:nvSpPr>
        <p:spPr bwMode="auto">
          <a:xfrm>
            <a:off x="5041900" y="2933700"/>
            <a:ext cx="817562" cy="555625"/>
          </a:xfrm>
          <a:custGeom>
            <a:avLst/>
            <a:gdLst/>
            <a:ahLst/>
            <a:cxnLst/>
            <a:rect l="0" t="0" r="0" b="0"/>
            <a:pathLst>
              <a:path w="707" h="481">
                <a:moveTo>
                  <a:pt x="137" y="22"/>
                </a:moveTo>
                <a:cubicBezTo>
                  <a:pt x="133" y="0"/>
                  <a:pt x="133" y="0"/>
                  <a:pt x="133" y="0"/>
                </a:cubicBezTo>
                <a:cubicBezTo>
                  <a:pt x="123" y="7"/>
                  <a:pt x="123" y="7"/>
                  <a:pt x="123" y="7"/>
                </a:cubicBezTo>
                <a:cubicBezTo>
                  <a:pt x="122" y="7"/>
                  <a:pt x="122" y="7"/>
                  <a:pt x="122" y="7"/>
                </a:cubicBezTo>
                <a:cubicBezTo>
                  <a:pt x="96" y="16"/>
                  <a:pt x="96" y="16"/>
                  <a:pt x="96" y="16"/>
                </a:cubicBezTo>
                <a:cubicBezTo>
                  <a:pt x="95" y="14"/>
                  <a:pt x="95" y="14"/>
                  <a:pt x="95" y="14"/>
                </a:cubicBezTo>
                <a:cubicBezTo>
                  <a:pt x="91" y="13"/>
                  <a:pt x="91" y="13"/>
                  <a:pt x="91" y="13"/>
                </a:cubicBezTo>
                <a:cubicBezTo>
                  <a:pt x="91" y="25"/>
                  <a:pt x="91" y="25"/>
                  <a:pt x="91" y="25"/>
                </a:cubicBezTo>
                <a:cubicBezTo>
                  <a:pt x="90" y="26"/>
                  <a:pt x="90" y="26"/>
                  <a:pt x="90" y="26"/>
                </a:cubicBezTo>
                <a:cubicBezTo>
                  <a:pt x="77" y="45"/>
                  <a:pt x="77" y="45"/>
                  <a:pt x="77" y="45"/>
                </a:cubicBezTo>
                <a:cubicBezTo>
                  <a:pt x="76" y="45"/>
                  <a:pt x="76" y="45"/>
                  <a:pt x="76" y="45"/>
                </a:cubicBezTo>
                <a:cubicBezTo>
                  <a:pt x="76" y="46"/>
                  <a:pt x="76" y="46"/>
                  <a:pt x="76" y="46"/>
                </a:cubicBezTo>
                <a:cubicBezTo>
                  <a:pt x="75" y="46"/>
                  <a:pt x="75" y="46"/>
                  <a:pt x="75" y="46"/>
                </a:cubicBezTo>
                <a:cubicBezTo>
                  <a:pt x="56" y="62"/>
                  <a:pt x="56" y="62"/>
                  <a:pt x="56" y="62"/>
                </a:cubicBezTo>
                <a:cubicBezTo>
                  <a:pt x="54" y="62"/>
                  <a:pt x="54" y="62"/>
                  <a:pt x="54" y="62"/>
                </a:cubicBezTo>
                <a:cubicBezTo>
                  <a:pt x="54" y="64"/>
                  <a:pt x="54" y="64"/>
                  <a:pt x="54" y="64"/>
                </a:cubicBezTo>
                <a:cubicBezTo>
                  <a:pt x="51" y="62"/>
                  <a:pt x="51" y="62"/>
                  <a:pt x="51" y="62"/>
                </a:cubicBezTo>
                <a:cubicBezTo>
                  <a:pt x="38" y="56"/>
                  <a:pt x="30" y="50"/>
                  <a:pt x="28" y="45"/>
                </a:cubicBezTo>
                <a:cubicBezTo>
                  <a:pt x="26" y="43"/>
                  <a:pt x="24" y="43"/>
                  <a:pt x="22" y="41"/>
                </a:cubicBezTo>
                <a:cubicBezTo>
                  <a:pt x="9" y="44"/>
                  <a:pt x="9" y="44"/>
                  <a:pt x="9" y="44"/>
                </a:cubicBezTo>
                <a:cubicBezTo>
                  <a:pt x="0" y="52"/>
                  <a:pt x="0" y="52"/>
                  <a:pt x="0" y="52"/>
                </a:cubicBezTo>
                <a:cubicBezTo>
                  <a:pt x="22" y="71"/>
                  <a:pt x="22" y="71"/>
                  <a:pt x="22" y="71"/>
                </a:cubicBezTo>
                <a:cubicBezTo>
                  <a:pt x="40" y="78"/>
                  <a:pt x="40" y="78"/>
                  <a:pt x="40" y="78"/>
                </a:cubicBezTo>
                <a:cubicBezTo>
                  <a:pt x="41" y="79"/>
                  <a:pt x="41" y="79"/>
                  <a:pt x="41" y="79"/>
                </a:cubicBezTo>
                <a:cubicBezTo>
                  <a:pt x="42" y="79"/>
                  <a:pt x="42" y="79"/>
                  <a:pt x="42" y="79"/>
                </a:cubicBezTo>
                <a:cubicBezTo>
                  <a:pt x="43" y="82"/>
                  <a:pt x="43" y="82"/>
                  <a:pt x="43" y="82"/>
                </a:cubicBezTo>
                <a:cubicBezTo>
                  <a:pt x="43" y="83"/>
                  <a:pt x="43" y="83"/>
                  <a:pt x="43" y="83"/>
                </a:cubicBezTo>
                <a:cubicBezTo>
                  <a:pt x="47" y="104"/>
                  <a:pt x="47" y="104"/>
                  <a:pt x="47" y="104"/>
                </a:cubicBezTo>
                <a:cubicBezTo>
                  <a:pt x="48" y="104"/>
                  <a:pt x="48" y="104"/>
                  <a:pt x="48" y="104"/>
                </a:cubicBezTo>
                <a:cubicBezTo>
                  <a:pt x="48" y="136"/>
                  <a:pt x="48" y="136"/>
                  <a:pt x="48" y="136"/>
                </a:cubicBezTo>
                <a:cubicBezTo>
                  <a:pt x="52" y="155"/>
                  <a:pt x="52" y="155"/>
                  <a:pt x="52" y="155"/>
                </a:cubicBezTo>
                <a:cubicBezTo>
                  <a:pt x="65" y="185"/>
                  <a:pt x="65" y="185"/>
                  <a:pt x="65" y="185"/>
                </a:cubicBezTo>
                <a:cubicBezTo>
                  <a:pt x="79" y="199"/>
                  <a:pt x="79" y="199"/>
                  <a:pt x="79" y="199"/>
                </a:cubicBezTo>
                <a:cubicBezTo>
                  <a:pt x="91" y="190"/>
                  <a:pt x="91" y="190"/>
                  <a:pt x="91" y="190"/>
                </a:cubicBezTo>
                <a:cubicBezTo>
                  <a:pt x="99" y="180"/>
                  <a:pt x="99" y="180"/>
                  <a:pt x="99" y="180"/>
                </a:cubicBezTo>
                <a:cubicBezTo>
                  <a:pt x="99" y="179"/>
                  <a:pt x="99" y="179"/>
                  <a:pt x="99" y="179"/>
                </a:cubicBezTo>
                <a:cubicBezTo>
                  <a:pt x="100" y="179"/>
                  <a:pt x="100" y="179"/>
                  <a:pt x="100" y="179"/>
                </a:cubicBezTo>
                <a:cubicBezTo>
                  <a:pt x="115" y="161"/>
                  <a:pt x="115" y="161"/>
                  <a:pt x="115" y="161"/>
                </a:cubicBezTo>
                <a:cubicBezTo>
                  <a:pt x="128" y="172"/>
                  <a:pt x="128" y="172"/>
                  <a:pt x="128" y="172"/>
                </a:cubicBezTo>
                <a:cubicBezTo>
                  <a:pt x="128" y="173"/>
                  <a:pt x="128" y="173"/>
                  <a:pt x="128" y="173"/>
                </a:cubicBezTo>
                <a:cubicBezTo>
                  <a:pt x="128" y="173"/>
                  <a:pt x="128" y="173"/>
                  <a:pt x="128" y="173"/>
                </a:cubicBezTo>
                <a:cubicBezTo>
                  <a:pt x="128" y="173"/>
                  <a:pt x="128" y="173"/>
                  <a:pt x="128" y="173"/>
                </a:cubicBezTo>
                <a:cubicBezTo>
                  <a:pt x="128" y="174"/>
                  <a:pt x="128" y="174"/>
                  <a:pt x="128" y="174"/>
                </a:cubicBezTo>
                <a:cubicBezTo>
                  <a:pt x="141" y="199"/>
                  <a:pt x="141" y="199"/>
                  <a:pt x="141" y="199"/>
                </a:cubicBezTo>
                <a:cubicBezTo>
                  <a:pt x="156" y="205"/>
                  <a:pt x="156" y="205"/>
                  <a:pt x="156" y="205"/>
                </a:cubicBezTo>
                <a:cubicBezTo>
                  <a:pt x="165" y="230"/>
                  <a:pt x="165" y="230"/>
                  <a:pt x="165" y="230"/>
                </a:cubicBezTo>
                <a:cubicBezTo>
                  <a:pt x="165" y="231"/>
                  <a:pt x="165" y="231"/>
                  <a:pt x="165" y="231"/>
                </a:cubicBezTo>
                <a:cubicBezTo>
                  <a:pt x="165" y="232"/>
                  <a:pt x="165" y="232"/>
                  <a:pt x="165" y="232"/>
                </a:cubicBezTo>
                <a:cubicBezTo>
                  <a:pt x="164" y="256"/>
                  <a:pt x="164" y="256"/>
                  <a:pt x="164" y="256"/>
                </a:cubicBezTo>
                <a:cubicBezTo>
                  <a:pt x="164" y="257"/>
                  <a:pt x="164" y="257"/>
                  <a:pt x="164" y="257"/>
                </a:cubicBezTo>
                <a:cubicBezTo>
                  <a:pt x="163" y="257"/>
                  <a:pt x="163" y="257"/>
                  <a:pt x="163" y="257"/>
                </a:cubicBezTo>
                <a:cubicBezTo>
                  <a:pt x="156" y="278"/>
                  <a:pt x="156" y="278"/>
                  <a:pt x="156" y="278"/>
                </a:cubicBezTo>
                <a:cubicBezTo>
                  <a:pt x="168" y="288"/>
                  <a:pt x="168" y="288"/>
                  <a:pt x="168" y="288"/>
                </a:cubicBezTo>
                <a:cubicBezTo>
                  <a:pt x="181" y="282"/>
                  <a:pt x="181" y="282"/>
                  <a:pt x="181" y="282"/>
                </a:cubicBezTo>
                <a:cubicBezTo>
                  <a:pt x="193" y="269"/>
                  <a:pt x="193" y="269"/>
                  <a:pt x="193" y="269"/>
                </a:cubicBezTo>
                <a:cubicBezTo>
                  <a:pt x="196" y="272"/>
                  <a:pt x="196" y="272"/>
                  <a:pt x="196" y="272"/>
                </a:cubicBezTo>
                <a:cubicBezTo>
                  <a:pt x="207" y="275"/>
                  <a:pt x="207" y="275"/>
                  <a:pt x="207" y="275"/>
                </a:cubicBezTo>
                <a:cubicBezTo>
                  <a:pt x="207" y="275"/>
                  <a:pt x="207" y="275"/>
                  <a:pt x="207" y="275"/>
                </a:cubicBezTo>
                <a:cubicBezTo>
                  <a:pt x="207" y="275"/>
                  <a:pt x="207" y="275"/>
                  <a:pt x="207" y="275"/>
                </a:cubicBezTo>
                <a:cubicBezTo>
                  <a:pt x="220" y="286"/>
                  <a:pt x="220" y="286"/>
                  <a:pt x="220" y="286"/>
                </a:cubicBezTo>
                <a:cubicBezTo>
                  <a:pt x="233" y="283"/>
                  <a:pt x="233" y="283"/>
                  <a:pt x="233" y="283"/>
                </a:cubicBezTo>
                <a:cubicBezTo>
                  <a:pt x="244" y="280"/>
                  <a:pt x="249" y="283"/>
                  <a:pt x="252" y="291"/>
                </a:cubicBezTo>
                <a:cubicBezTo>
                  <a:pt x="252" y="300"/>
                  <a:pt x="252" y="300"/>
                  <a:pt x="252" y="300"/>
                </a:cubicBezTo>
                <a:cubicBezTo>
                  <a:pt x="255" y="301"/>
                  <a:pt x="255" y="301"/>
                  <a:pt x="255" y="301"/>
                </a:cubicBezTo>
                <a:cubicBezTo>
                  <a:pt x="269" y="305"/>
                  <a:pt x="269" y="305"/>
                  <a:pt x="269" y="305"/>
                </a:cubicBezTo>
                <a:cubicBezTo>
                  <a:pt x="276" y="292"/>
                  <a:pt x="276" y="292"/>
                  <a:pt x="276" y="292"/>
                </a:cubicBezTo>
                <a:cubicBezTo>
                  <a:pt x="276" y="286"/>
                  <a:pt x="276" y="286"/>
                  <a:pt x="276" y="286"/>
                </a:cubicBezTo>
                <a:cubicBezTo>
                  <a:pt x="276" y="282"/>
                  <a:pt x="277" y="278"/>
                  <a:pt x="280" y="277"/>
                </a:cubicBezTo>
                <a:cubicBezTo>
                  <a:pt x="288" y="278"/>
                  <a:pt x="288" y="278"/>
                  <a:pt x="288" y="278"/>
                </a:cubicBezTo>
                <a:cubicBezTo>
                  <a:pt x="300" y="283"/>
                  <a:pt x="305" y="291"/>
                  <a:pt x="305" y="299"/>
                </a:cubicBezTo>
                <a:cubicBezTo>
                  <a:pt x="304" y="306"/>
                  <a:pt x="304" y="306"/>
                  <a:pt x="304" y="306"/>
                </a:cubicBezTo>
                <a:cubicBezTo>
                  <a:pt x="304" y="319"/>
                  <a:pt x="304" y="319"/>
                  <a:pt x="304" y="319"/>
                </a:cubicBezTo>
                <a:cubicBezTo>
                  <a:pt x="316" y="336"/>
                  <a:pt x="316" y="336"/>
                  <a:pt x="316" y="336"/>
                </a:cubicBezTo>
                <a:cubicBezTo>
                  <a:pt x="329" y="351"/>
                  <a:pt x="329" y="351"/>
                  <a:pt x="329" y="351"/>
                </a:cubicBezTo>
                <a:cubicBezTo>
                  <a:pt x="334" y="356"/>
                  <a:pt x="339" y="358"/>
                  <a:pt x="344" y="360"/>
                </a:cubicBezTo>
                <a:cubicBezTo>
                  <a:pt x="346" y="360"/>
                  <a:pt x="346" y="360"/>
                  <a:pt x="346" y="360"/>
                </a:cubicBezTo>
                <a:cubicBezTo>
                  <a:pt x="350" y="362"/>
                  <a:pt x="352" y="368"/>
                  <a:pt x="352" y="379"/>
                </a:cubicBezTo>
                <a:cubicBezTo>
                  <a:pt x="352" y="427"/>
                  <a:pt x="352" y="427"/>
                  <a:pt x="352" y="427"/>
                </a:cubicBezTo>
                <a:cubicBezTo>
                  <a:pt x="354" y="431"/>
                  <a:pt x="357" y="434"/>
                  <a:pt x="360" y="435"/>
                </a:cubicBezTo>
                <a:cubicBezTo>
                  <a:pt x="362" y="435"/>
                  <a:pt x="362" y="435"/>
                  <a:pt x="362" y="435"/>
                </a:cubicBezTo>
                <a:cubicBezTo>
                  <a:pt x="369" y="432"/>
                  <a:pt x="373" y="433"/>
                  <a:pt x="378" y="438"/>
                </a:cubicBezTo>
                <a:cubicBezTo>
                  <a:pt x="381" y="440"/>
                  <a:pt x="381" y="440"/>
                  <a:pt x="381" y="440"/>
                </a:cubicBezTo>
                <a:cubicBezTo>
                  <a:pt x="386" y="441"/>
                  <a:pt x="391" y="446"/>
                  <a:pt x="392" y="454"/>
                </a:cubicBezTo>
                <a:cubicBezTo>
                  <a:pt x="394" y="481"/>
                  <a:pt x="394" y="481"/>
                  <a:pt x="394" y="481"/>
                </a:cubicBezTo>
                <a:cubicBezTo>
                  <a:pt x="418" y="431"/>
                  <a:pt x="418" y="431"/>
                  <a:pt x="418" y="431"/>
                </a:cubicBezTo>
                <a:cubicBezTo>
                  <a:pt x="426" y="405"/>
                  <a:pt x="434" y="389"/>
                  <a:pt x="446" y="387"/>
                </a:cubicBezTo>
                <a:cubicBezTo>
                  <a:pt x="455" y="383"/>
                  <a:pt x="470" y="389"/>
                  <a:pt x="489" y="399"/>
                </a:cubicBezTo>
                <a:cubicBezTo>
                  <a:pt x="557" y="405"/>
                  <a:pt x="557" y="405"/>
                  <a:pt x="557" y="405"/>
                </a:cubicBezTo>
                <a:cubicBezTo>
                  <a:pt x="560" y="390"/>
                  <a:pt x="560" y="390"/>
                  <a:pt x="560" y="390"/>
                </a:cubicBezTo>
                <a:cubicBezTo>
                  <a:pt x="528" y="359"/>
                  <a:pt x="528" y="359"/>
                  <a:pt x="528" y="359"/>
                </a:cubicBezTo>
                <a:cubicBezTo>
                  <a:pt x="513" y="351"/>
                  <a:pt x="507" y="344"/>
                  <a:pt x="509" y="340"/>
                </a:cubicBezTo>
                <a:cubicBezTo>
                  <a:pt x="533" y="341"/>
                  <a:pt x="533" y="341"/>
                  <a:pt x="533" y="341"/>
                </a:cubicBezTo>
                <a:cubicBezTo>
                  <a:pt x="555" y="349"/>
                  <a:pt x="576" y="336"/>
                  <a:pt x="596" y="300"/>
                </a:cubicBezTo>
                <a:cubicBezTo>
                  <a:pt x="596" y="300"/>
                  <a:pt x="596" y="300"/>
                  <a:pt x="596" y="300"/>
                </a:cubicBezTo>
                <a:cubicBezTo>
                  <a:pt x="598" y="300"/>
                  <a:pt x="598" y="300"/>
                  <a:pt x="598" y="300"/>
                </a:cubicBezTo>
                <a:cubicBezTo>
                  <a:pt x="621" y="278"/>
                  <a:pt x="621" y="278"/>
                  <a:pt x="621" y="278"/>
                </a:cubicBezTo>
                <a:cubicBezTo>
                  <a:pt x="624" y="229"/>
                  <a:pt x="624" y="229"/>
                  <a:pt x="624" y="229"/>
                </a:cubicBezTo>
                <a:cubicBezTo>
                  <a:pt x="624" y="224"/>
                  <a:pt x="624" y="224"/>
                  <a:pt x="624" y="224"/>
                </a:cubicBezTo>
                <a:cubicBezTo>
                  <a:pt x="627" y="224"/>
                  <a:pt x="627" y="224"/>
                  <a:pt x="627" y="224"/>
                </a:cubicBezTo>
                <a:cubicBezTo>
                  <a:pt x="629" y="224"/>
                  <a:pt x="629" y="224"/>
                  <a:pt x="629" y="224"/>
                </a:cubicBezTo>
                <a:cubicBezTo>
                  <a:pt x="647" y="220"/>
                  <a:pt x="647" y="220"/>
                  <a:pt x="647" y="220"/>
                </a:cubicBezTo>
                <a:cubicBezTo>
                  <a:pt x="650" y="220"/>
                  <a:pt x="650" y="220"/>
                  <a:pt x="650" y="220"/>
                </a:cubicBezTo>
                <a:cubicBezTo>
                  <a:pt x="652" y="221"/>
                  <a:pt x="652" y="221"/>
                  <a:pt x="652" y="221"/>
                </a:cubicBezTo>
                <a:cubicBezTo>
                  <a:pt x="652" y="222"/>
                  <a:pt x="652" y="222"/>
                  <a:pt x="652" y="222"/>
                </a:cubicBezTo>
                <a:cubicBezTo>
                  <a:pt x="689" y="261"/>
                  <a:pt x="689" y="261"/>
                  <a:pt x="689" y="261"/>
                </a:cubicBezTo>
                <a:cubicBezTo>
                  <a:pt x="700" y="257"/>
                  <a:pt x="700" y="257"/>
                  <a:pt x="700" y="257"/>
                </a:cubicBezTo>
                <a:cubicBezTo>
                  <a:pt x="702" y="250"/>
                  <a:pt x="702" y="250"/>
                  <a:pt x="702" y="250"/>
                </a:cubicBezTo>
                <a:cubicBezTo>
                  <a:pt x="682" y="231"/>
                  <a:pt x="682" y="231"/>
                  <a:pt x="682" y="231"/>
                </a:cubicBezTo>
                <a:cubicBezTo>
                  <a:pt x="679" y="229"/>
                  <a:pt x="679" y="229"/>
                  <a:pt x="679" y="229"/>
                </a:cubicBezTo>
                <a:cubicBezTo>
                  <a:pt x="677" y="226"/>
                  <a:pt x="677" y="226"/>
                  <a:pt x="677" y="226"/>
                </a:cubicBezTo>
                <a:cubicBezTo>
                  <a:pt x="707" y="208"/>
                  <a:pt x="707" y="208"/>
                  <a:pt x="707" y="208"/>
                </a:cubicBezTo>
                <a:cubicBezTo>
                  <a:pt x="705" y="164"/>
                  <a:pt x="705" y="164"/>
                  <a:pt x="705" y="164"/>
                </a:cubicBezTo>
                <a:cubicBezTo>
                  <a:pt x="693" y="166"/>
                  <a:pt x="693" y="166"/>
                  <a:pt x="693" y="166"/>
                </a:cubicBezTo>
                <a:cubicBezTo>
                  <a:pt x="693" y="166"/>
                  <a:pt x="693" y="166"/>
                  <a:pt x="693" y="166"/>
                </a:cubicBezTo>
                <a:cubicBezTo>
                  <a:pt x="691" y="166"/>
                  <a:pt x="691" y="166"/>
                  <a:pt x="691" y="166"/>
                </a:cubicBezTo>
                <a:cubicBezTo>
                  <a:pt x="675" y="158"/>
                  <a:pt x="675" y="158"/>
                  <a:pt x="675" y="158"/>
                </a:cubicBezTo>
                <a:cubicBezTo>
                  <a:pt x="668" y="157"/>
                  <a:pt x="660" y="152"/>
                  <a:pt x="647" y="145"/>
                </a:cubicBezTo>
                <a:cubicBezTo>
                  <a:pt x="641" y="142"/>
                  <a:pt x="637" y="139"/>
                  <a:pt x="637" y="134"/>
                </a:cubicBezTo>
                <a:cubicBezTo>
                  <a:pt x="637" y="135"/>
                  <a:pt x="637" y="135"/>
                  <a:pt x="637" y="135"/>
                </a:cubicBezTo>
                <a:cubicBezTo>
                  <a:pt x="637" y="140"/>
                  <a:pt x="636" y="142"/>
                  <a:pt x="633" y="143"/>
                </a:cubicBezTo>
                <a:cubicBezTo>
                  <a:pt x="630" y="145"/>
                  <a:pt x="626" y="146"/>
                  <a:pt x="619" y="146"/>
                </a:cubicBezTo>
                <a:cubicBezTo>
                  <a:pt x="618" y="146"/>
                  <a:pt x="618" y="146"/>
                  <a:pt x="618" y="146"/>
                </a:cubicBezTo>
                <a:cubicBezTo>
                  <a:pt x="617" y="145"/>
                  <a:pt x="617" y="145"/>
                  <a:pt x="617" y="145"/>
                </a:cubicBezTo>
                <a:cubicBezTo>
                  <a:pt x="615" y="145"/>
                  <a:pt x="615" y="145"/>
                  <a:pt x="615" y="145"/>
                </a:cubicBezTo>
                <a:cubicBezTo>
                  <a:pt x="601" y="134"/>
                  <a:pt x="601" y="134"/>
                  <a:pt x="601" y="134"/>
                </a:cubicBezTo>
                <a:cubicBezTo>
                  <a:pt x="588" y="145"/>
                  <a:pt x="588" y="145"/>
                  <a:pt x="588" y="145"/>
                </a:cubicBezTo>
                <a:cubicBezTo>
                  <a:pt x="582" y="150"/>
                  <a:pt x="577" y="154"/>
                  <a:pt x="577" y="159"/>
                </a:cubicBezTo>
                <a:cubicBezTo>
                  <a:pt x="584" y="172"/>
                  <a:pt x="584" y="172"/>
                  <a:pt x="584" y="172"/>
                </a:cubicBezTo>
                <a:cubicBezTo>
                  <a:pt x="587" y="177"/>
                  <a:pt x="587" y="179"/>
                  <a:pt x="586" y="182"/>
                </a:cubicBezTo>
                <a:cubicBezTo>
                  <a:pt x="584" y="185"/>
                  <a:pt x="579" y="188"/>
                  <a:pt x="571" y="189"/>
                </a:cubicBezTo>
                <a:cubicBezTo>
                  <a:pt x="565" y="192"/>
                  <a:pt x="565" y="192"/>
                  <a:pt x="565" y="192"/>
                </a:cubicBezTo>
                <a:cubicBezTo>
                  <a:pt x="557" y="194"/>
                  <a:pt x="551" y="193"/>
                  <a:pt x="547" y="188"/>
                </a:cubicBezTo>
                <a:cubicBezTo>
                  <a:pt x="545" y="185"/>
                  <a:pt x="545" y="185"/>
                  <a:pt x="545" y="185"/>
                </a:cubicBezTo>
                <a:cubicBezTo>
                  <a:pt x="517" y="157"/>
                  <a:pt x="517" y="157"/>
                  <a:pt x="517" y="157"/>
                </a:cubicBezTo>
                <a:cubicBezTo>
                  <a:pt x="505" y="152"/>
                  <a:pt x="497" y="147"/>
                  <a:pt x="494" y="141"/>
                </a:cubicBezTo>
                <a:cubicBezTo>
                  <a:pt x="492" y="138"/>
                  <a:pt x="491" y="134"/>
                  <a:pt x="492" y="132"/>
                </a:cubicBezTo>
                <a:cubicBezTo>
                  <a:pt x="491" y="123"/>
                  <a:pt x="489" y="116"/>
                  <a:pt x="487" y="113"/>
                </a:cubicBezTo>
                <a:cubicBezTo>
                  <a:pt x="481" y="116"/>
                  <a:pt x="481" y="116"/>
                  <a:pt x="481" y="116"/>
                </a:cubicBezTo>
                <a:cubicBezTo>
                  <a:pt x="480" y="118"/>
                  <a:pt x="480" y="118"/>
                  <a:pt x="480" y="118"/>
                </a:cubicBezTo>
                <a:cubicBezTo>
                  <a:pt x="480" y="122"/>
                  <a:pt x="481" y="125"/>
                  <a:pt x="485" y="129"/>
                </a:cubicBezTo>
                <a:cubicBezTo>
                  <a:pt x="486" y="131"/>
                  <a:pt x="486" y="131"/>
                  <a:pt x="486" y="131"/>
                </a:cubicBezTo>
                <a:cubicBezTo>
                  <a:pt x="487" y="132"/>
                  <a:pt x="487" y="132"/>
                  <a:pt x="487" y="132"/>
                </a:cubicBezTo>
                <a:cubicBezTo>
                  <a:pt x="486" y="134"/>
                  <a:pt x="486" y="134"/>
                  <a:pt x="486" y="134"/>
                </a:cubicBezTo>
                <a:cubicBezTo>
                  <a:pt x="471" y="159"/>
                  <a:pt x="471" y="159"/>
                  <a:pt x="471" y="159"/>
                </a:cubicBezTo>
                <a:cubicBezTo>
                  <a:pt x="447" y="153"/>
                  <a:pt x="447" y="153"/>
                  <a:pt x="447" y="153"/>
                </a:cubicBezTo>
                <a:cubicBezTo>
                  <a:pt x="441" y="150"/>
                  <a:pt x="441" y="150"/>
                  <a:pt x="441" y="150"/>
                </a:cubicBezTo>
                <a:cubicBezTo>
                  <a:pt x="441" y="150"/>
                  <a:pt x="441" y="150"/>
                  <a:pt x="441" y="150"/>
                </a:cubicBezTo>
                <a:cubicBezTo>
                  <a:pt x="441" y="147"/>
                  <a:pt x="441" y="147"/>
                  <a:pt x="441" y="147"/>
                </a:cubicBezTo>
                <a:cubicBezTo>
                  <a:pt x="443" y="143"/>
                  <a:pt x="443" y="138"/>
                  <a:pt x="441" y="132"/>
                </a:cubicBezTo>
                <a:cubicBezTo>
                  <a:pt x="438" y="124"/>
                  <a:pt x="438" y="124"/>
                  <a:pt x="438" y="124"/>
                </a:cubicBezTo>
                <a:cubicBezTo>
                  <a:pt x="418" y="109"/>
                  <a:pt x="418" y="109"/>
                  <a:pt x="418" y="109"/>
                </a:cubicBezTo>
                <a:cubicBezTo>
                  <a:pt x="417" y="108"/>
                  <a:pt x="417" y="108"/>
                  <a:pt x="417" y="108"/>
                </a:cubicBezTo>
                <a:cubicBezTo>
                  <a:pt x="415" y="111"/>
                  <a:pt x="413" y="111"/>
                  <a:pt x="411" y="112"/>
                </a:cubicBezTo>
                <a:cubicBezTo>
                  <a:pt x="392" y="110"/>
                  <a:pt x="392" y="110"/>
                  <a:pt x="392" y="110"/>
                </a:cubicBezTo>
                <a:cubicBezTo>
                  <a:pt x="385" y="109"/>
                  <a:pt x="381" y="108"/>
                  <a:pt x="379" y="104"/>
                </a:cubicBezTo>
                <a:cubicBezTo>
                  <a:pt x="378" y="102"/>
                  <a:pt x="378" y="97"/>
                  <a:pt x="380" y="92"/>
                </a:cubicBezTo>
                <a:cubicBezTo>
                  <a:pt x="381" y="89"/>
                  <a:pt x="381" y="89"/>
                  <a:pt x="381" y="89"/>
                </a:cubicBezTo>
                <a:cubicBezTo>
                  <a:pt x="373" y="74"/>
                  <a:pt x="373" y="74"/>
                  <a:pt x="373" y="74"/>
                </a:cubicBezTo>
                <a:cubicBezTo>
                  <a:pt x="336" y="76"/>
                  <a:pt x="336" y="76"/>
                  <a:pt x="336" y="76"/>
                </a:cubicBezTo>
                <a:cubicBezTo>
                  <a:pt x="337" y="82"/>
                  <a:pt x="336" y="85"/>
                  <a:pt x="334" y="89"/>
                </a:cubicBezTo>
                <a:cubicBezTo>
                  <a:pt x="333" y="92"/>
                  <a:pt x="328" y="93"/>
                  <a:pt x="325" y="93"/>
                </a:cubicBezTo>
                <a:cubicBezTo>
                  <a:pt x="320" y="95"/>
                  <a:pt x="314" y="93"/>
                  <a:pt x="308" y="88"/>
                </a:cubicBezTo>
                <a:cubicBezTo>
                  <a:pt x="308" y="87"/>
                  <a:pt x="308" y="87"/>
                  <a:pt x="308" y="87"/>
                </a:cubicBezTo>
                <a:cubicBezTo>
                  <a:pt x="307" y="87"/>
                  <a:pt x="307" y="87"/>
                  <a:pt x="307" y="87"/>
                </a:cubicBezTo>
                <a:cubicBezTo>
                  <a:pt x="299" y="77"/>
                  <a:pt x="296" y="70"/>
                  <a:pt x="296" y="64"/>
                </a:cubicBezTo>
                <a:cubicBezTo>
                  <a:pt x="288" y="53"/>
                  <a:pt x="288" y="53"/>
                  <a:pt x="288" y="53"/>
                </a:cubicBezTo>
                <a:cubicBezTo>
                  <a:pt x="278" y="60"/>
                  <a:pt x="278" y="60"/>
                  <a:pt x="278" y="60"/>
                </a:cubicBezTo>
                <a:cubicBezTo>
                  <a:pt x="268" y="66"/>
                  <a:pt x="262" y="66"/>
                  <a:pt x="259" y="62"/>
                </a:cubicBezTo>
                <a:cubicBezTo>
                  <a:pt x="255" y="60"/>
                  <a:pt x="255" y="60"/>
                  <a:pt x="255" y="60"/>
                </a:cubicBezTo>
                <a:cubicBezTo>
                  <a:pt x="244" y="62"/>
                  <a:pt x="244" y="62"/>
                  <a:pt x="244" y="62"/>
                </a:cubicBezTo>
                <a:cubicBezTo>
                  <a:pt x="216" y="71"/>
                  <a:pt x="216" y="71"/>
                  <a:pt x="216" y="71"/>
                </a:cubicBezTo>
                <a:cubicBezTo>
                  <a:pt x="209" y="75"/>
                  <a:pt x="204" y="76"/>
                  <a:pt x="200" y="76"/>
                </a:cubicBezTo>
                <a:cubicBezTo>
                  <a:pt x="196" y="76"/>
                  <a:pt x="196" y="76"/>
                  <a:pt x="196" y="76"/>
                </a:cubicBezTo>
                <a:cubicBezTo>
                  <a:pt x="186" y="76"/>
                  <a:pt x="180" y="73"/>
                  <a:pt x="175" y="69"/>
                </a:cubicBezTo>
                <a:cubicBezTo>
                  <a:pt x="159" y="55"/>
                  <a:pt x="159" y="55"/>
                  <a:pt x="159" y="55"/>
                </a:cubicBezTo>
                <a:lnTo>
                  <a:pt x="137" y="22"/>
                </a:lnTo>
              </a:path>
            </a:pathLst>
          </a:custGeom>
          <a:noFill/>
          <a:ln w="9525" cap="flat" cmpd="sng">
            <a:solidFill>
              <a:schemeClr val="dk1">
                <a:alpha val="100000"/>
              </a:schemeClr>
            </a:solidFill>
            <a:prstDash val="solid"/>
            <a:miter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9221" name="任意多边形 1049220"/>
          <p:cNvSpPr/>
          <p:nvPr/>
        </p:nvSpPr>
        <p:spPr bwMode="auto">
          <a:xfrm>
            <a:off x="4648200" y="3929062"/>
            <a:ext cx="663575" cy="414337"/>
          </a:xfrm>
          <a:custGeom>
            <a:avLst/>
            <a:gdLst/>
            <a:ahLst/>
            <a:cxnLst/>
            <a:rect l="0" t="0" r="0" b="0"/>
            <a:pathLst>
              <a:path w="573" h="361">
                <a:moveTo>
                  <a:pt x="525" y="11"/>
                </a:moveTo>
                <a:cubicBezTo>
                  <a:pt x="523" y="12"/>
                  <a:pt x="523" y="12"/>
                  <a:pt x="523" y="12"/>
                </a:cubicBezTo>
                <a:cubicBezTo>
                  <a:pt x="523" y="18"/>
                  <a:pt x="520" y="21"/>
                  <a:pt x="514" y="21"/>
                </a:cubicBezTo>
                <a:cubicBezTo>
                  <a:pt x="473" y="16"/>
                  <a:pt x="473" y="16"/>
                  <a:pt x="473" y="16"/>
                </a:cubicBezTo>
                <a:cubicBezTo>
                  <a:pt x="445" y="11"/>
                  <a:pt x="427" y="0"/>
                  <a:pt x="416" y="2"/>
                </a:cubicBezTo>
                <a:cubicBezTo>
                  <a:pt x="396" y="4"/>
                  <a:pt x="358" y="57"/>
                  <a:pt x="358" y="57"/>
                </a:cubicBezTo>
                <a:cubicBezTo>
                  <a:pt x="360" y="80"/>
                  <a:pt x="360" y="80"/>
                  <a:pt x="360" y="80"/>
                </a:cubicBezTo>
                <a:cubicBezTo>
                  <a:pt x="360" y="82"/>
                  <a:pt x="360" y="82"/>
                  <a:pt x="360" y="82"/>
                </a:cubicBezTo>
                <a:cubicBezTo>
                  <a:pt x="355" y="83"/>
                  <a:pt x="355" y="83"/>
                  <a:pt x="355" y="83"/>
                </a:cubicBezTo>
                <a:cubicBezTo>
                  <a:pt x="310" y="89"/>
                  <a:pt x="285" y="85"/>
                  <a:pt x="282" y="70"/>
                </a:cubicBezTo>
                <a:cubicBezTo>
                  <a:pt x="277" y="5"/>
                  <a:pt x="277" y="5"/>
                  <a:pt x="277" y="5"/>
                </a:cubicBezTo>
                <a:cubicBezTo>
                  <a:pt x="224" y="2"/>
                  <a:pt x="224" y="2"/>
                  <a:pt x="224" y="2"/>
                </a:cubicBezTo>
                <a:cubicBezTo>
                  <a:pt x="202" y="48"/>
                  <a:pt x="202" y="48"/>
                  <a:pt x="202" y="48"/>
                </a:cubicBezTo>
                <a:cubicBezTo>
                  <a:pt x="200" y="28"/>
                  <a:pt x="200" y="28"/>
                  <a:pt x="200" y="28"/>
                </a:cubicBezTo>
                <a:cubicBezTo>
                  <a:pt x="199" y="12"/>
                  <a:pt x="196" y="3"/>
                  <a:pt x="192" y="1"/>
                </a:cubicBezTo>
                <a:cubicBezTo>
                  <a:pt x="169" y="12"/>
                  <a:pt x="169" y="12"/>
                  <a:pt x="169" y="12"/>
                </a:cubicBezTo>
                <a:cubicBezTo>
                  <a:pt x="159" y="26"/>
                  <a:pt x="159" y="26"/>
                  <a:pt x="159" y="26"/>
                </a:cubicBezTo>
                <a:cubicBezTo>
                  <a:pt x="158" y="27"/>
                  <a:pt x="158" y="27"/>
                  <a:pt x="158" y="27"/>
                </a:cubicBezTo>
                <a:cubicBezTo>
                  <a:pt x="157" y="27"/>
                  <a:pt x="157" y="27"/>
                  <a:pt x="157" y="27"/>
                </a:cubicBezTo>
                <a:cubicBezTo>
                  <a:pt x="135" y="34"/>
                  <a:pt x="135" y="34"/>
                  <a:pt x="135" y="34"/>
                </a:cubicBezTo>
                <a:cubicBezTo>
                  <a:pt x="112" y="53"/>
                  <a:pt x="92" y="73"/>
                  <a:pt x="74" y="95"/>
                </a:cubicBezTo>
                <a:cubicBezTo>
                  <a:pt x="18" y="171"/>
                  <a:pt x="18" y="171"/>
                  <a:pt x="18" y="171"/>
                </a:cubicBezTo>
                <a:cubicBezTo>
                  <a:pt x="30" y="197"/>
                  <a:pt x="30" y="197"/>
                  <a:pt x="30" y="197"/>
                </a:cubicBezTo>
                <a:cubicBezTo>
                  <a:pt x="30" y="201"/>
                  <a:pt x="30" y="201"/>
                  <a:pt x="30" y="201"/>
                </a:cubicBezTo>
                <a:cubicBezTo>
                  <a:pt x="30" y="201"/>
                  <a:pt x="30" y="201"/>
                  <a:pt x="30" y="201"/>
                </a:cubicBezTo>
                <a:cubicBezTo>
                  <a:pt x="29" y="202"/>
                  <a:pt x="29" y="202"/>
                  <a:pt x="29" y="202"/>
                </a:cubicBezTo>
                <a:cubicBezTo>
                  <a:pt x="25" y="209"/>
                  <a:pt x="27" y="218"/>
                  <a:pt x="33" y="229"/>
                </a:cubicBezTo>
                <a:cubicBezTo>
                  <a:pt x="40" y="242"/>
                  <a:pt x="46" y="257"/>
                  <a:pt x="46" y="274"/>
                </a:cubicBezTo>
                <a:cubicBezTo>
                  <a:pt x="46" y="277"/>
                  <a:pt x="46" y="277"/>
                  <a:pt x="46" y="277"/>
                </a:cubicBezTo>
                <a:cubicBezTo>
                  <a:pt x="0" y="304"/>
                  <a:pt x="0" y="304"/>
                  <a:pt x="0" y="304"/>
                </a:cubicBezTo>
                <a:cubicBezTo>
                  <a:pt x="0" y="314"/>
                  <a:pt x="0" y="314"/>
                  <a:pt x="0" y="314"/>
                </a:cubicBezTo>
                <a:cubicBezTo>
                  <a:pt x="21" y="324"/>
                  <a:pt x="21" y="324"/>
                  <a:pt x="21" y="324"/>
                </a:cubicBezTo>
                <a:cubicBezTo>
                  <a:pt x="24" y="325"/>
                  <a:pt x="25" y="327"/>
                  <a:pt x="25" y="328"/>
                </a:cubicBezTo>
                <a:cubicBezTo>
                  <a:pt x="25" y="330"/>
                  <a:pt x="25" y="330"/>
                  <a:pt x="25" y="330"/>
                </a:cubicBezTo>
                <a:cubicBezTo>
                  <a:pt x="24" y="335"/>
                  <a:pt x="32" y="343"/>
                  <a:pt x="48" y="350"/>
                </a:cubicBezTo>
                <a:cubicBezTo>
                  <a:pt x="87" y="361"/>
                  <a:pt x="87" y="361"/>
                  <a:pt x="87" y="361"/>
                </a:cubicBezTo>
                <a:cubicBezTo>
                  <a:pt x="99" y="353"/>
                  <a:pt x="99" y="353"/>
                  <a:pt x="99" y="353"/>
                </a:cubicBezTo>
                <a:cubicBezTo>
                  <a:pt x="111" y="335"/>
                  <a:pt x="111" y="335"/>
                  <a:pt x="111" y="335"/>
                </a:cubicBezTo>
                <a:cubicBezTo>
                  <a:pt x="122" y="305"/>
                  <a:pt x="122" y="305"/>
                  <a:pt x="122" y="305"/>
                </a:cubicBezTo>
                <a:cubicBezTo>
                  <a:pt x="152" y="316"/>
                  <a:pt x="152" y="316"/>
                  <a:pt x="152" y="316"/>
                </a:cubicBezTo>
                <a:cubicBezTo>
                  <a:pt x="157" y="319"/>
                  <a:pt x="157" y="319"/>
                  <a:pt x="157" y="319"/>
                </a:cubicBezTo>
                <a:cubicBezTo>
                  <a:pt x="157" y="321"/>
                  <a:pt x="157" y="321"/>
                  <a:pt x="157" y="321"/>
                </a:cubicBezTo>
                <a:cubicBezTo>
                  <a:pt x="157" y="321"/>
                  <a:pt x="157" y="321"/>
                  <a:pt x="157" y="321"/>
                </a:cubicBezTo>
                <a:cubicBezTo>
                  <a:pt x="157" y="323"/>
                  <a:pt x="157" y="323"/>
                  <a:pt x="157" y="323"/>
                </a:cubicBezTo>
                <a:cubicBezTo>
                  <a:pt x="151" y="335"/>
                  <a:pt x="154" y="344"/>
                  <a:pt x="164" y="349"/>
                </a:cubicBezTo>
                <a:cubicBezTo>
                  <a:pt x="198" y="350"/>
                  <a:pt x="198" y="350"/>
                  <a:pt x="198" y="350"/>
                </a:cubicBezTo>
                <a:cubicBezTo>
                  <a:pt x="209" y="348"/>
                  <a:pt x="219" y="344"/>
                  <a:pt x="225" y="338"/>
                </a:cubicBezTo>
                <a:cubicBezTo>
                  <a:pt x="229" y="333"/>
                  <a:pt x="236" y="332"/>
                  <a:pt x="245" y="333"/>
                </a:cubicBezTo>
                <a:cubicBezTo>
                  <a:pt x="257" y="335"/>
                  <a:pt x="267" y="339"/>
                  <a:pt x="275" y="349"/>
                </a:cubicBezTo>
                <a:cubicBezTo>
                  <a:pt x="282" y="331"/>
                  <a:pt x="282" y="331"/>
                  <a:pt x="282" y="331"/>
                </a:cubicBezTo>
                <a:cubicBezTo>
                  <a:pt x="284" y="328"/>
                  <a:pt x="284" y="328"/>
                  <a:pt x="284" y="328"/>
                </a:cubicBezTo>
                <a:cubicBezTo>
                  <a:pt x="285" y="328"/>
                  <a:pt x="285" y="328"/>
                  <a:pt x="285" y="328"/>
                </a:cubicBezTo>
                <a:cubicBezTo>
                  <a:pt x="291" y="325"/>
                  <a:pt x="294" y="319"/>
                  <a:pt x="298" y="312"/>
                </a:cubicBezTo>
                <a:cubicBezTo>
                  <a:pt x="301" y="305"/>
                  <a:pt x="306" y="297"/>
                  <a:pt x="315" y="292"/>
                </a:cubicBezTo>
                <a:cubicBezTo>
                  <a:pt x="330" y="283"/>
                  <a:pt x="330" y="283"/>
                  <a:pt x="330" y="283"/>
                </a:cubicBezTo>
                <a:cubicBezTo>
                  <a:pt x="331" y="282"/>
                  <a:pt x="331" y="282"/>
                  <a:pt x="331" y="282"/>
                </a:cubicBezTo>
                <a:cubicBezTo>
                  <a:pt x="332" y="283"/>
                  <a:pt x="332" y="283"/>
                  <a:pt x="332" y="283"/>
                </a:cubicBezTo>
                <a:cubicBezTo>
                  <a:pt x="333" y="283"/>
                  <a:pt x="333" y="283"/>
                  <a:pt x="333" y="283"/>
                </a:cubicBezTo>
                <a:cubicBezTo>
                  <a:pt x="341" y="286"/>
                  <a:pt x="341" y="286"/>
                  <a:pt x="341" y="286"/>
                </a:cubicBezTo>
                <a:cubicBezTo>
                  <a:pt x="341" y="286"/>
                  <a:pt x="341" y="286"/>
                  <a:pt x="341" y="286"/>
                </a:cubicBezTo>
                <a:cubicBezTo>
                  <a:pt x="343" y="287"/>
                  <a:pt x="343" y="287"/>
                  <a:pt x="343" y="287"/>
                </a:cubicBezTo>
                <a:cubicBezTo>
                  <a:pt x="355" y="234"/>
                  <a:pt x="355" y="234"/>
                  <a:pt x="355" y="234"/>
                </a:cubicBezTo>
                <a:cubicBezTo>
                  <a:pt x="355" y="233"/>
                  <a:pt x="355" y="233"/>
                  <a:pt x="355" y="233"/>
                </a:cubicBezTo>
                <a:cubicBezTo>
                  <a:pt x="372" y="230"/>
                  <a:pt x="372" y="230"/>
                  <a:pt x="372" y="230"/>
                </a:cubicBezTo>
                <a:cubicBezTo>
                  <a:pt x="389" y="218"/>
                  <a:pt x="397" y="209"/>
                  <a:pt x="396" y="200"/>
                </a:cubicBezTo>
                <a:cubicBezTo>
                  <a:pt x="393" y="184"/>
                  <a:pt x="393" y="184"/>
                  <a:pt x="393" y="184"/>
                </a:cubicBezTo>
                <a:cubicBezTo>
                  <a:pt x="389" y="174"/>
                  <a:pt x="389" y="166"/>
                  <a:pt x="391" y="163"/>
                </a:cubicBezTo>
                <a:cubicBezTo>
                  <a:pt x="394" y="160"/>
                  <a:pt x="396" y="159"/>
                  <a:pt x="399" y="159"/>
                </a:cubicBezTo>
                <a:cubicBezTo>
                  <a:pt x="407" y="159"/>
                  <a:pt x="415" y="161"/>
                  <a:pt x="424" y="165"/>
                </a:cubicBezTo>
                <a:cubicBezTo>
                  <a:pt x="426" y="148"/>
                  <a:pt x="426" y="148"/>
                  <a:pt x="426" y="148"/>
                </a:cubicBezTo>
                <a:cubicBezTo>
                  <a:pt x="426" y="146"/>
                  <a:pt x="426" y="146"/>
                  <a:pt x="426" y="146"/>
                </a:cubicBezTo>
                <a:cubicBezTo>
                  <a:pt x="427" y="145"/>
                  <a:pt x="427" y="145"/>
                  <a:pt x="427" y="145"/>
                </a:cubicBezTo>
                <a:cubicBezTo>
                  <a:pt x="445" y="137"/>
                  <a:pt x="445" y="137"/>
                  <a:pt x="445" y="137"/>
                </a:cubicBezTo>
                <a:cubicBezTo>
                  <a:pt x="447" y="127"/>
                  <a:pt x="447" y="127"/>
                  <a:pt x="447" y="127"/>
                </a:cubicBezTo>
                <a:cubicBezTo>
                  <a:pt x="436" y="127"/>
                  <a:pt x="436" y="127"/>
                  <a:pt x="436" y="127"/>
                </a:cubicBezTo>
                <a:cubicBezTo>
                  <a:pt x="434" y="126"/>
                  <a:pt x="434" y="126"/>
                  <a:pt x="434" y="126"/>
                </a:cubicBezTo>
                <a:cubicBezTo>
                  <a:pt x="435" y="121"/>
                  <a:pt x="435" y="121"/>
                  <a:pt x="435" y="121"/>
                </a:cubicBezTo>
                <a:cubicBezTo>
                  <a:pt x="435" y="118"/>
                  <a:pt x="435" y="118"/>
                  <a:pt x="435" y="118"/>
                </a:cubicBezTo>
                <a:cubicBezTo>
                  <a:pt x="436" y="116"/>
                  <a:pt x="436" y="116"/>
                  <a:pt x="436" y="116"/>
                </a:cubicBezTo>
                <a:cubicBezTo>
                  <a:pt x="439" y="116"/>
                  <a:pt x="439" y="116"/>
                  <a:pt x="439" y="116"/>
                </a:cubicBezTo>
                <a:cubicBezTo>
                  <a:pt x="442" y="116"/>
                  <a:pt x="442" y="116"/>
                  <a:pt x="442" y="116"/>
                </a:cubicBezTo>
                <a:cubicBezTo>
                  <a:pt x="449" y="116"/>
                  <a:pt x="457" y="111"/>
                  <a:pt x="467" y="103"/>
                </a:cubicBezTo>
                <a:cubicBezTo>
                  <a:pt x="533" y="56"/>
                  <a:pt x="533" y="56"/>
                  <a:pt x="533" y="56"/>
                </a:cubicBezTo>
                <a:cubicBezTo>
                  <a:pt x="535" y="56"/>
                  <a:pt x="535" y="56"/>
                  <a:pt x="535" y="56"/>
                </a:cubicBezTo>
                <a:cubicBezTo>
                  <a:pt x="557" y="65"/>
                  <a:pt x="557" y="65"/>
                  <a:pt x="557" y="65"/>
                </a:cubicBezTo>
                <a:cubicBezTo>
                  <a:pt x="565" y="64"/>
                  <a:pt x="565" y="64"/>
                  <a:pt x="565" y="64"/>
                </a:cubicBezTo>
                <a:cubicBezTo>
                  <a:pt x="560" y="42"/>
                  <a:pt x="560" y="42"/>
                  <a:pt x="560" y="42"/>
                </a:cubicBezTo>
                <a:cubicBezTo>
                  <a:pt x="560" y="40"/>
                  <a:pt x="560" y="40"/>
                  <a:pt x="560" y="40"/>
                </a:cubicBezTo>
                <a:cubicBezTo>
                  <a:pt x="561" y="39"/>
                  <a:pt x="561" y="39"/>
                  <a:pt x="561" y="39"/>
                </a:cubicBezTo>
                <a:cubicBezTo>
                  <a:pt x="562" y="38"/>
                  <a:pt x="562" y="38"/>
                  <a:pt x="562" y="38"/>
                </a:cubicBezTo>
                <a:cubicBezTo>
                  <a:pt x="573" y="19"/>
                  <a:pt x="573" y="19"/>
                  <a:pt x="573" y="19"/>
                </a:cubicBezTo>
                <a:cubicBezTo>
                  <a:pt x="570" y="16"/>
                  <a:pt x="570" y="16"/>
                  <a:pt x="570" y="16"/>
                </a:cubicBezTo>
                <a:cubicBezTo>
                  <a:pt x="563" y="19"/>
                  <a:pt x="563" y="19"/>
                  <a:pt x="563" y="19"/>
                </a:cubicBezTo>
                <a:cubicBezTo>
                  <a:pt x="563" y="20"/>
                  <a:pt x="563" y="20"/>
                  <a:pt x="563" y="20"/>
                </a:cubicBezTo>
                <a:cubicBezTo>
                  <a:pt x="562" y="20"/>
                  <a:pt x="562" y="20"/>
                  <a:pt x="562" y="20"/>
                </a:cubicBezTo>
                <a:cubicBezTo>
                  <a:pt x="541" y="23"/>
                  <a:pt x="541" y="23"/>
                  <a:pt x="541" y="23"/>
                </a:cubicBezTo>
                <a:cubicBezTo>
                  <a:pt x="535" y="23"/>
                  <a:pt x="535" y="23"/>
                  <a:pt x="535" y="23"/>
                </a:cubicBezTo>
                <a:cubicBezTo>
                  <a:pt x="534" y="23"/>
                  <a:pt x="534" y="23"/>
                  <a:pt x="534" y="23"/>
                </a:cubicBezTo>
                <a:cubicBezTo>
                  <a:pt x="534" y="22"/>
                  <a:pt x="534" y="22"/>
                  <a:pt x="534" y="22"/>
                </a:cubicBezTo>
                <a:cubicBezTo>
                  <a:pt x="533" y="19"/>
                  <a:pt x="533" y="19"/>
                  <a:pt x="533" y="19"/>
                </a:cubicBezTo>
                <a:cubicBezTo>
                  <a:pt x="529" y="11"/>
                  <a:pt x="529" y="11"/>
                  <a:pt x="529" y="11"/>
                </a:cubicBezTo>
                <a:lnTo>
                  <a:pt x="525" y="11"/>
                </a:lnTo>
              </a:path>
            </a:pathLst>
          </a:custGeom>
          <a:solidFill>
            <a:srgbClr val="D7816C">
              <a:alpha val="100000"/>
            </a:srgbClr>
          </a:solidFill>
          <a:ln w="9525" cap="flat" cmpd="sng">
            <a:solidFill>
              <a:schemeClr val="dk1">
                <a:alpha val="100000"/>
              </a:schemeClr>
            </a:solidFill>
            <a:prstDash val="solid"/>
            <a:miter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9222" name="任意多边形 1049221"/>
          <p:cNvSpPr/>
          <p:nvPr/>
        </p:nvSpPr>
        <p:spPr bwMode="auto">
          <a:xfrm>
            <a:off x="5270500" y="4613275"/>
            <a:ext cx="101600" cy="92075"/>
          </a:xfrm>
          <a:custGeom>
            <a:avLst/>
            <a:gdLst/>
            <a:ahLst/>
            <a:cxnLst/>
            <a:rect l="0" t="0" r="0" b="0"/>
            <a:pathLst>
              <a:path w="88" h="80">
                <a:moveTo>
                  <a:pt x="81" y="43"/>
                </a:moveTo>
                <a:cubicBezTo>
                  <a:pt x="88" y="35"/>
                  <a:pt x="88" y="35"/>
                  <a:pt x="88" y="35"/>
                </a:cubicBezTo>
                <a:cubicBezTo>
                  <a:pt x="88" y="35"/>
                  <a:pt x="88" y="35"/>
                  <a:pt x="88" y="35"/>
                </a:cubicBezTo>
                <a:cubicBezTo>
                  <a:pt x="88" y="35"/>
                  <a:pt x="88" y="35"/>
                  <a:pt x="88" y="35"/>
                </a:cubicBezTo>
                <a:cubicBezTo>
                  <a:pt x="88" y="34"/>
                  <a:pt x="88" y="34"/>
                  <a:pt x="88" y="34"/>
                </a:cubicBezTo>
                <a:cubicBezTo>
                  <a:pt x="62" y="13"/>
                  <a:pt x="62" y="13"/>
                  <a:pt x="62" y="13"/>
                </a:cubicBezTo>
                <a:cubicBezTo>
                  <a:pt x="48" y="3"/>
                  <a:pt x="36" y="0"/>
                  <a:pt x="28" y="1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27"/>
                  <a:pt x="16" y="27"/>
                  <a:pt x="16" y="27"/>
                </a:cubicBezTo>
                <a:cubicBezTo>
                  <a:pt x="14" y="35"/>
                  <a:pt x="11" y="43"/>
                  <a:pt x="4" y="49"/>
                </a:cubicBezTo>
                <a:cubicBezTo>
                  <a:pt x="0" y="54"/>
                  <a:pt x="0" y="54"/>
                  <a:pt x="0" y="54"/>
                </a:cubicBezTo>
                <a:cubicBezTo>
                  <a:pt x="10" y="66"/>
                  <a:pt x="10" y="66"/>
                  <a:pt x="10" y="66"/>
                </a:cubicBezTo>
                <a:cubicBezTo>
                  <a:pt x="11" y="66"/>
                  <a:pt x="11" y="66"/>
                  <a:pt x="11" y="66"/>
                </a:cubicBezTo>
                <a:cubicBezTo>
                  <a:pt x="14" y="75"/>
                  <a:pt x="14" y="75"/>
                  <a:pt x="14" y="75"/>
                </a:cubicBezTo>
                <a:cubicBezTo>
                  <a:pt x="27" y="80"/>
                  <a:pt x="27" y="80"/>
                  <a:pt x="27" y="80"/>
                </a:cubicBezTo>
                <a:cubicBezTo>
                  <a:pt x="34" y="75"/>
                  <a:pt x="40" y="73"/>
                  <a:pt x="45" y="74"/>
                </a:cubicBezTo>
                <a:cubicBezTo>
                  <a:pt x="67" y="78"/>
                  <a:pt x="67" y="78"/>
                  <a:pt x="67" y="78"/>
                </a:cubicBezTo>
                <a:cubicBezTo>
                  <a:pt x="68" y="71"/>
                  <a:pt x="68" y="71"/>
                  <a:pt x="68" y="71"/>
                </a:cubicBezTo>
                <a:cubicBezTo>
                  <a:pt x="69" y="56"/>
                  <a:pt x="74" y="47"/>
                  <a:pt x="81" y="43"/>
                </a:cubicBezTo>
              </a:path>
            </a:pathLst>
          </a:custGeom>
          <a:noFill/>
          <a:ln w="9525" cap="flat" cmpd="sng">
            <a:solidFill>
              <a:schemeClr val="dk1">
                <a:alpha val="100000"/>
              </a:schemeClr>
            </a:solidFill>
            <a:prstDash val="solid"/>
            <a:miter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9223" name="任意多边形 1049222"/>
          <p:cNvSpPr/>
          <p:nvPr/>
        </p:nvSpPr>
        <p:spPr bwMode="auto">
          <a:xfrm>
            <a:off x="4783137" y="4267200"/>
            <a:ext cx="577850" cy="442912"/>
          </a:xfrm>
          <a:custGeom>
            <a:avLst/>
            <a:gdLst/>
            <a:ahLst/>
            <a:cxnLst/>
            <a:rect l="0" t="0" r="0" b="0"/>
            <a:pathLst>
              <a:path w="498" h="385">
                <a:moveTo>
                  <a:pt x="348" y="112"/>
                </a:moveTo>
                <a:cubicBezTo>
                  <a:pt x="336" y="102"/>
                  <a:pt x="327" y="86"/>
                  <a:pt x="317" y="59"/>
                </a:cubicBezTo>
                <a:cubicBezTo>
                  <a:pt x="287" y="59"/>
                  <a:pt x="269" y="54"/>
                  <a:pt x="260" y="43"/>
                </a:cubicBezTo>
                <a:cubicBezTo>
                  <a:pt x="254" y="34"/>
                  <a:pt x="241" y="28"/>
                  <a:pt x="223" y="22"/>
                </a:cubicBezTo>
                <a:cubicBezTo>
                  <a:pt x="218" y="21"/>
                  <a:pt x="218" y="21"/>
                  <a:pt x="218" y="21"/>
                </a:cubicBezTo>
                <a:cubicBezTo>
                  <a:pt x="223" y="3"/>
                  <a:pt x="223" y="3"/>
                  <a:pt x="223" y="3"/>
                </a:cubicBezTo>
                <a:cubicBezTo>
                  <a:pt x="220" y="1"/>
                  <a:pt x="220" y="1"/>
                  <a:pt x="220" y="1"/>
                </a:cubicBezTo>
                <a:cubicBezTo>
                  <a:pt x="215" y="0"/>
                  <a:pt x="215" y="0"/>
                  <a:pt x="215" y="0"/>
                </a:cubicBezTo>
                <a:cubicBezTo>
                  <a:pt x="202" y="6"/>
                  <a:pt x="194" y="13"/>
                  <a:pt x="191" y="21"/>
                </a:cubicBezTo>
                <a:cubicBezTo>
                  <a:pt x="186" y="30"/>
                  <a:pt x="181" y="37"/>
                  <a:pt x="175" y="42"/>
                </a:cubicBezTo>
                <a:cubicBezTo>
                  <a:pt x="169" y="59"/>
                  <a:pt x="164" y="68"/>
                  <a:pt x="159" y="68"/>
                </a:cubicBezTo>
                <a:cubicBezTo>
                  <a:pt x="156" y="69"/>
                  <a:pt x="154" y="67"/>
                  <a:pt x="151" y="63"/>
                </a:cubicBezTo>
                <a:cubicBezTo>
                  <a:pt x="143" y="56"/>
                  <a:pt x="143" y="56"/>
                  <a:pt x="143" y="56"/>
                </a:cubicBezTo>
                <a:cubicBezTo>
                  <a:pt x="137" y="53"/>
                  <a:pt x="130" y="50"/>
                  <a:pt x="125" y="50"/>
                </a:cubicBezTo>
                <a:cubicBezTo>
                  <a:pt x="115" y="52"/>
                  <a:pt x="115" y="52"/>
                  <a:pt x="115" y="52"/>
                </a:cubicBezTo>
                <a:cubicBezTo>
                  <a:pt x="107" y="59"/>
                  <a:pt x="97" y="64"/>
                  <a:pt x="81" y="67"/>
                </a:cubicBezTo>
                <a:cubicBezTo>
                  <a:pt x="41" y="64"/>
                  <a:pt x="41" y="64"/>
                  <a:pt x="41" y="64"/>
                </a:cubicBezTo>
                <a:cubicBezTo>
                  <a:pt x="28" y="58"/>
                  <a:pt x="23" y="45"/>
                  <a:pt x="26" y="30"/>
                </a:cubicBezTo>
                <a:cubicBezTo>
                  <a:pt x="11" y="24"/>
                  <a:pt x="11" y="24"/>
                  <a:pt x="11" y="24"/>
                </a:cubicBezTo>
                <a:cubicBezTo>
                  <a:pt x="4" y="45"/>
                  <a:pt x="4" y="45"/>
                  <a:pt x="4" y="45"/>
                </a:cubicBezTo>
                <a:cubicBezTo>
                  <a:pt x="4" y="45"/>
                  <a:pt x="4" y="45"/>
                  <a:pt x="4" y="45"/>
                </a:cubicBezTo>
                <a:cubicBezTo>
                  <a:pt x="4" y="47"/>
                  <a:pt x="4" y="47"/>
                  <a:pt x="4" y="47"/>
                </a:cubicBezTo>
                <a:cubicBezTo>
                  <a:pt x="3" y="48"/>
                  <a:pt x="3" y="48"/>
                  <a:pt x="3" y="48"/>
                </a:cubicBezTo>
                <a:cubicBezTo>
                  <a:pt x="0" y="52"/>
                  <a:pt x="0" y="52"/>
                  <a:pt x="0" y="52"/>
                </a:cubicBezTo>
                <a:cubicBezTo>
                  <a:pt x="9" y="54"/>
                  <a:pt x="9" y="54"/>
                  <a:pt x="9" y="54"/>
                </a:cubicBezTo>
                <a:cubicBezTo>
                  <a:pt x="11" y="54"/>
                  <a:pt x="11" y="54"/>
                  <a:pt x="11" y="54"/>
                </a:cubicBezTo>
                <a:cubicBezTo>
                  <a:pt x="12" y="55"/>
                  <a:pt x="12" y="55"/>
                  <a:pt x="12" y="55"/>
                </a:cubicBezTo>
                <a:cubicBezTo>
                  <a:pt x="12" y="56"/>
                  <a:pt x="12" y="56"/>
                  <a:pt x="12" y="56"/>
                </a:cubicBezTo>
                <a:cubicBezTo>
                  <a:pt x="30" y="80"/>
                  <a:pt x="44" y="96"/>
                  <a:pt x="51" y="100"/>
                </a:cubicBezTo>
                <a:cubicBezTo>
                  <a:pt x="55" y="102"/>
                  <a:pt x="68" y="107"/>
                  <a:pt x="90" y="113"/>
                </a:cubicBezTo>
                <a:cubicBezTo>
                  <a:pt x="128" y="127"/>
                  <a:pt x="128" y="127"/>
                  <a:pt x="128" y="127"/>
                </a:cubicBezTo>
                <a:cubicBezTo>
                  <a:pt x="140" y="132"/>
                  <a:pt x="151" y="155"/>
                  <a:pt x="164" y="196"/>
                </a:cubicBezTo>
                <a:cubicBezTo>
                  <a:pt x="181" y="208"/>
                  <a:pt x="192" y="213"/>
                  <a:pt x="199" y="212"/>
                </a:cubicBezTo>
                <a:cubicBezTo>
                  <a:pt x="206" y="209"/>
                  <a:pt x="219" y="202"/>
                  <a:pt x="237" y="190"/>
                </a:cubicBezTo>
                <a:cubicBezTo>
                  <a:pt x="238" y="189"/>
                  <a:pt x="238" y="189"/>
                  <a:pt x="238" y="189"/>
                </a:cubicBezTo>
                <a:cubicBezTo>
                  <a:pt x="239" y="188"/>
                  <a:pt x="239" y="188"/>
                  <a:pt x="239" y="188"/>
                </a:cubicBezTo>
                <a:cubicBezTo>
                  <a:pt x="241" y="189"/>
                  <a:pt x="241" y="189"/>
                  <a:pt x="241" y="189"/>
                </a:cubicBezTo>
                <a:cubicBezTo>
                  <a:pt x="260" y="193"/>
                  <a:pt x="260" y="193"/>
                  <a:pt x="260" y="193"/>
                </a:cubicBezTo>
                <a:cubicBezTo>
                  <a:pt x="262" y="193"/>
                  <a:pt x="262" y="193"/>
                  <a:pt x="262" y="193"/>
                </a:cubicBezTo>
                <a:cubicBezTo>
                  <a:pt x="262" y="196"/>
                  <a:pt x="262" y="196"/>
                  <a:pt x="262" y="196"/>
                </a:cubicBezTo>
                <a:cubicBezTo>
                  <a:pt x="261" y="200"/>
                  <a:pt x="261" y="200"/>
                  <a:pt x="261" y="200"/>
                </a:cubicBezTo>
                <a:cubicBezTo>
                  <a:pt x="255" y="225"/>
                  <a:pt x="250" y="240"/>
                  <a:pt x="245" y="244"/>
                </a:cubicBezTo>
                <a:cubicBezTo>
                  <a:pt x="220" y="245"/>
                  <a:pt x="220" y="245"/>
                  <a:pt x="220" y="245"/>
                </a:cubicBezTo>
                <a:cubicBezTo>
                  <a:pt x="220" y="246"/>
                  <a:pt x="220" y="246"/>
                  <a:pt x="220" y="246"/>
                </a:cubicBezTo>
                <a:cubicBezTo>
                  <a:pt x="220" y="257"/>
                  <a:pt x="213" y="272"/>
                  <a:pt x="199" y="292"/>
                </a:cubicBezTo>
                <a:cubicBezTo>
                  <a:pt x="195" y="299"/>
                  <a:pt x="194" y="304"/>
                  <a:pt x="194" y="307"/>
                </a:cubicBezTo>
                <a:cubicBezTo>
                  <a:pt x="218" y="324"/>
                  <a:pt x="218" y="324"/>
                  <a:pt x="218" y="324"/>
                </a:cubicBezTo>
                <a:cubicBezTo>
                  <a:pt x="224" y="331"/>
                  <a:pt x="229" y="334"/>
                  <a:pt x="234" y="334"/>
                </a:cubicBezTo>
                <a:cubicBezTo>
                  <a:pt x="239" y="334"/>
                  <a:pt x="239" y="334"/>
                  <a:pt x="239" y="334"/>
                </a:cubicBezTo>
                <a:cubicBezTo>
                  <a:pt x="244" y="352"/>
                  <a:pt x="244" y="352"/>
                  <a:pt x="244" y="352"/>
                </a:cubicBezTo>
                <a:cubicBezTo>
                  <a:pt x="256" y="356"/>
                  <a:pt x="256" y="356"/>
                  <a:pt x="256" y="356"/>
                </a:cubicBezTo>
                <a:cubicBezTo>
                  <a:pt x="262" y="349"/>
                  <a:pt x="262" y="349"/>
                  <a:pt x="262" y="349"/>
                </a:cubicBezTo>
                <a:cubicBezTo>
                  <a:pt x="265" y="346"/>
                  <a:pt x="270" y="344"/>
                  <a:pt x="273" y="345"/>
                </a:cubicBezTo>
                <a:cubicBezTo>
                  <a:pt x="283" y="345"/>
                  <a:pt x="292" y="352"/>
                  <a:pt x="302" y="365"/>
                </a:cubicBezTo>
                <a:cubicBezTo>
                  <a:pt x="302" y="365"/>
                  <a:pt x="302" y="365"/>
                  <a:pt x="302" y="365"/>
                </a:cubicBezTo>
                <a:cubicBezTo>
                  <a:pt x="312" y="378"/>
                  <a:pt x="312" y="378"/>
                  <a:pt x="312" y="378"/>
                </a:cubicBezTo>
                <a:cubicBezTo>
                  <a:pt x="313" y="377"/>
                  <a:pt x="313" y="377"/>
                  <a:pt x="313" y="377"/>
                </a:cubicBezTo>
                <a:cubicBezTo>
                  <a:pt x="319" y="373"/>
                  <a:pt x="331" y="374"/>
                  <a:pt x="348" y="379"/>
                </a:cubicBezTo>
                <a:cubicBezTo>
                  <a:pt x="375" y="385"/>
                  <a:pt x="375" y="385"/>
                  <a:pt x="375" y="385"/>
                </a:cubicBezTo>
                <a:cubicBezTo>
                  <a:pt x="401" y="377"/>
                  <a:pt x="401" y="377"/>
                  <a:pt x="401" y="377"/>
                </a:cubicBezTo>
                <a:cubicBezTo>
                  <a:pt x="411" y="372"/>
                  <a:pt x="411" y="372"/>
                  <a:pt x="411" y="372"/>
                </a:cubicBezTo>
                <a:cubicBezTo>
                  <a:pt x="418" y="366"/>
                  <a:pt x="418" y="366"/>
                  <a:pt x="418" y="366"/>
                </a:cubicBezTo>
                <a:cubicBezTo>
                  <a:pt x="412" y="359"/>
                  <a:pt x="412" y="359"/>
                  <a:pt x="412" y="359"/>
                </a:cubicBezTo>
                <a:cubicBezTo>
                  <a:pt x="410" y="355"/>
                  <a:pt x="412" y="349"/>
                  <a:pt x="417" y="344"/>
                </a:cubicBezTo>
                <a:cubicBezTo>
                  <a:pt x="424" y="339"/>
                  <a:pt x="428" y="334"/>
                  <a:pt x="428" y="327"/>
                </a:cubicBezTo>
                <a:cubicBezTo>
                  <a:pt x="428" y="315"/>
                  <a:pt x="428" y="315"/>
                  <a:pt x="428" y="315"/>
                </a:cubicBezTo>
                <a:cubicBezTo>
                  <a:pt x="426" y="308"/>
                  <a:pt x="427" y="304"/>
                  <a:pt x="429" y="302"/>
                </a:cubicBezTo>
                <a:cubicBezTo>
                  <a:pt x="431" y="298"/>
                  <a:pt x="439" y="296"/>
                  <a:pt x="447" y="293"/>
                </a:cubicBezTo>
                <a:cubicBezTo>
                  <a:pt x="461" y="291"/>
                  <a:pt x="478" y="298"/>
                  <a:pt x="498" y="315"/>
                </a:cubicBezTo>
                <a:cubicBezTo>
                  <a:pt x="490" y="293"/>
                  <a:pt x="490" y="293"/>
                  <a:pt x="490" y="293"/>
                </a:cubicBezTo>
                <a:cubicBezTo>
                  <a:pt x="479" y="278"/>
                  <a:pt x="479" y="278"/>
                  <a:pt x="479" y="278"/>
                </a:cubicBezTo>
                <a:cubicBezTo>
                  <a:pt x="477" y="259"/>
                  <a:pt x="477" y="259"/>
                  <a:pt x="477" y="259"/>
                </a:cubicBezTo>
                <a:cubicBezTo>
                  <a:pt x="459" y="255"/>
                  <a:pt x="459" y="255"/>
                  <a:pt x="459" y="255"/>
                </a:cubicBezTo>
                <a:cubicBezTo>
                  <a:pt x="458" y="255"/>
                  <a:pt x="458" y="255"/>
                  <a:pt x="458" y="255"/>
                </a:cubicBezTo>
                <a:cubicBezTo>
                  <a:pt x="458" y="254"/>
                  <a:pt x="458" y="254"/>
                  <a:pt x="458" y="254"/>
                </a:cubicBezTo>
                <a:cubicBezTo>
                  <a:pt x="458" y="254"/>
                  <a:pt x="458" y="254"/>
                  <a:pt x="458" y="254"/>
                </a:cubicBezTo>
                <a:cubicBezTo>
                  <a:pt x="458" y="254"/>
                  <a:pt x="458" y="254"/>
                  <a:pt x="458" y="254"/>
                </a:cubicBezTo>
                <a:cubicBezTo>
                  <a:pt x="410" y="227"/>
                  <a:pt x="410" y="227"/>
                  <a:pt x="410" y="227"/>
                </a:cubicBezTo>
                <a:cubicBezTo>
                  <a:pt x="387" y="223"/>
                  <a:pt x="387" y="223"/>
                  <a:pt x="387" y="223"/>
                </a:cubicBezTo>
                <a:cubicBezTo>
                  <a:pt x="387" y="218"/>
                  <a:pt x="387" y="218"/>
                  <a:pt x="387" y="218"/>
                </a:cubicBezTo>
                <a:cubicBezTo>
                  <a:pt x="386" y="193"/>
                  <a:pt x="386" y="193"/>
                  <a:pt x="386" y="193"/>
                </a:cubicBezTo>
                <a:cubicBezTo>
                  <a:pt x="370" y="149"/>
                  <a:pt x="357" y="121"/>
                  <a:pt x="348" y="112"/>
                </a:cubicBezTo>
              </a:path>
            </a:pathLst>
          </a:custGeom>
          <a:noFill/>
          <a:ln w="9525" cap="flat" cmpd="sng">
            <a:solidFill>
              <a:schemeClr val="dk1">
                <a:alpha val="100000"/>
              </a:schemeClr>
            </a:solidFill>
            <a:prstDash val="solid"/>
            <a:miter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9224" name="任意多边形 1049223"/>
          <p:cNvSpPr/>
          <p:nvPr/>
        </p:nvSpPr>
        <p:spPr bwMode="auto">
          <a:xfrm>
            <a:off x="4481512" y="3417887"/>
            <a:ext cx="536575" cy="763587"/>
          </a:xfrm>
          <a:custGeom>
            <a:avLst/>
            <a:gdLst/>
            <a:ahLst/>
            <a:cxnLst/>
            <a:rect l="0" t="0" r="0" b="0"/>
            <a:pathLst>
              <a:path w="463" h="662">
                <a:moveTo>
                  <a:pt x="426" y="200"/>
                </a:moveTo>
                <a:cubicBezTo>
                  <a:pt x="418" y="196"/>
                  <a:pt x="418" y="196"/>
                  <a:pt x="418" y="196"/>
                </a:cubicBezTo>
                <a:cubicBezTo>
                  <a:pt x="418" y="196"/>
                  <a:pt x="418" y="196"/>
                  <a:pt x="418" y="196"/>
                </a:cubicBezTo>
                <a:cubicBezTo>
                  <a:pt x="417" y="196"/>
                  <a:pt x="417" y="196"/>
                  <a:pt x="417" y="196"/>
                </a:cubicBezTo>
                <a:cubicBezTo>
                  <a:pt x="410" y="189"/>
                  <a:pt x="410" y="189"/>
                  <a:pt x="410" y="189"/>
                </a:cubicBezTo>
                <a:cubicBezTo>
                  <a:pt x="381" y="181"/>
                  <a:pt x="381" y="181"/>
                  <a:pt x="381" y="181"/>
                </a:cubicBezTo>
                <a:cubicBezTo>
                  <a:pt x="373" y="181"/>
                  <a:pt x="373" y="181"/>
                  <a:pt x="373" y="181"/>
                </a:cubicBezTo>
                <a:cubicBezTo>
                  <a:pt x="368" y="183"/>
                  <a:pt x="368" y="183"/>
                  <a:pt x="368" y="183"/>
                </a:cubicBezTo>
                <a:cubicBezTo>
                  <a:pt x="357" y="161"/>
                  <a:pt x="357" y="161"/>
                  <a:pt x="357" y="161"/>
                </a:cubicBezTo>
                <a:cubicBezTo>
                  <a:pt x="358" y="160"/>
                  <a:pt x="358" y="160"/>
                  <a:pt x="358" y="160"/>
                </a:cubicBezTo>
                <a:cubicBezTo>
                  <a:pt x="366" y="149"/>
                  <a:pt x="366" y="149"/>
                  <a:pt x="366" y="149"/>
                </a:cubicBezTo>
                <a:cubicBezTo>
                  <a:pt x="366" y="137"/>
                  <a:pt x="366" y="137"/>
                  <a:pt x="366" y="137"/>
                </a:cubicBezTo>
                <a:cubicBezTo>
                  <a:pt x="367" y="134"/>
                  <a:pt x="367" y="134"/>
                  <a:pt x="367" y="134"/>
                </a:cubicBezTo>
                <a:cubicBezTo>
                  <a:pt x="372" y="126"/>
                  <a:pt x="372" y="126"/>
                  <a:pt x="372" y="126"/>
                </a:cubicBezTo>
                <a:cubicBezTo>
                  <a:pt x="368" y="124"/>
                  <a:pt x="368" y="124"/>
                  <a:pt x="368" y="124"/>
                </a:cubicBezTo>
                <a:cubicBezTo>
                  <a:pt x="352" y="121"/>
                  <a:pt x="352" y="121"/>
                  <a:pt x="352" y="121"/>
                </a:cubicBezTo>
                <a:cubicBezTo>
                  <a:pt x="352" y="121"/>
                  <a:pt x="352" y="121"/>
                  <a:pt x="352" y="121"/>
                </a:cubicBezTo>
                <a:cubicBezTo>
                  <a:pt x="325" y="116"/>
                  <a:pt x="325" y="116"/>
                  <a:pt x="325" y="116"/>
                </a:cubicBezTo>
                <a:cubicBezTo>
                  <a:pt x="323" y="116"/>
                  <a:pt x="323" y="116"/>
                  <a:pt x="323" y="116"/>
                </a:cubicBezTo>
                <a:cubicBezTo>
                  <a:pt x="307" y="101"/>
                  <a:pt x="307" y="101"/>
                  <a:pt x="307" y="101"/>
                </a:cubicBezTo>
                <a:cubicBezTo>
                  <a:pt x="307" y="100"/>
                  <a:pt x="307" y="100"/>
                  <a:pt x="307" y="100"/>
                </a:cubicBezTo>
                <a:cubicBezTo>
                  <a:pt x="302" y="89"/>
                  <a:pt x="302" y="89"/>
                  <a:pt x="302" y="89"/>
                </a:cubicBezTo>
                <a:cubicBezTo>
                  <a:pt x="301" y="86"/>
                  <a:pt x="301" y="86"/>
                  <a:pt x="301" y="86"/>
                </a:cubicBezTo>
                <a:cubicBezTo>
                  <a:pt x="309" y="64"/>
                  <a:pt x="309" y="64"/>
                  <a:pt x="309" y="64"/>
                </a:cubicBezTo>
                <a:cubicBezTo>
                  <a:pt x="309" y="48"/>
                  <a:pt x="309" y="48"/>
                  <a:pt x="309" y="48"/>
                </a:cubicBezTo>
                <a:cubicBezTo>
                  <a:pt x="308" y="44"/>
                  <a:pt x="308" y="44"/>
                  <a:pt x="308" y="44"/>
                </a:cubicBezTo>
                <a:cubicBezTo>
                  <a:pt x="300" y="52"/>
                  <a:pt x="300" y="52"/>
                  <a:pt x="300" y="52"/>
                </a:cubicBezTo>
                <a:cubicBezTo>
                  <a:pt x="298" y="53"/>
                  <a:pt x="298" y="53"/>
                  <a:pt x="298" y="53"/>
                </a:cubicBezTo>
                <a:cubicBezTo>
                  <a:pt x="296" y="56"/>
                  <a:pt x="296" y="56"/>
                  <a:pt x="296" y="56"/>
                </a:cubicBezTo>
                <a:cubicBezTo>
                  <a:pt x="294" y="53"/>
                  <a:pt x="294" y="53"/>
                  <a:pt x="294" y="53"/>
                </a:cubicBezTo>
                <a:cubicBezTo>
                  <a:pt x="291" y="52"/>
                  <a:pt x="291" y="52"/>
                  <a:pt x="291" y="52"/>
                </a:cubicBezTo>
                <a:cubicBezTo>
                  <a:pt x="275" y="39"/>
                  <a:pt x="275" y="39"/>
                  <a:pt x="275" y="39"/>
                </a:cubicBezTo>
                <a:cubicBezTo>
                  <a:pt x="273" y="37"/>
                  <a:pt x="273" y="37"/>
                  <a:pt x="273" y="37"/>
                </a:cubicBezTo>
                <a:cubicBezTo>
                  <a:pt x="273" y="35"/>
                  <a:pt x="273" y="35"/>
                  <a:pt x="273" y="35"/>
                </a:cubicBezTo>
                <a:cubicBezTo>
                  <a:pt x="270" y="12"/>
                  <a:pt x="270" y="12"/>
                  <a:pt x="270" y="12"/>
                </a:cubicBezTo>
                <a:cubicBezTo>
                  <a:pt x="263" y="0"/>
                  <a:pt x="263" y="0"/>
                  <a:pt x="263" y="0"/>
                </a:cubicBezTo>
                <a:cubicBezTo>
                  <a:pt x="247" y="1"/>
                  <a:pt x="247" y="1"/>
                  <a:pt x="247" y="1"/>
                </a:cubicBezTo>
                <a:cubicBezTo>
                  <a:pt x="237" y="18"/>
                  <a:pt x="237" y="18"/>
                  <a:pt x="237" y="18"/>
                </a:cubicBezTo>
                <a:cubicBezTo>
                  <a:pt x="236" y="20"/>
                  <a:pt x="236" y="20"/>
                  <a:pt x="236" y="20"/>
                </a:cubicBezTo>
                <a:cubicBezTo>
                  <a:pt x="235" y="22"/>
                  <a:pt x="235" y="22"/>
                  <a:pt x="235" y="22"/>
                </a:cubicBezTo>
                <a:cubicBezTo>
                  <a:pt x="210" y="16"/>
                  <a:pt x="210" y="16"/>
                  <a:pt x="210" y="16"/>
                </a:cubicBezTo>
                <a:cubicBezTo>
                  <a:pt x="206" y="39"/>
                  <a:pt x="206" y="39"/>
                  <a:pt x="206" y="39"/>
                </a:cubicBezTo>
                <a:cubicBezTo>
                  <a:pt x="206" y="63"/>
                  <a:pt x="206" y="63"/>
                  <a:pt x="206" y="63"/>
                </a:cubicBezTo>
                <a:cubicBezTo>
                  <a:pt x="205" y="64"/>
                  <a:pt x="205" y="64"/>
                  <a:pt x="205" y="64"/>
                </a:cubicBezTo>
                <a:cubicBezTo>
                  <a:pt x="191" y="85"/>
                  <a:pt x="191" y="85"/>
                  <a:pt x="191" y="85"/>
                </a:cubicBezTo>
                <a:cubicBezTo>
                  <a:pt x="191" y="87"/>
                  <a:pt x="191" y="87"/>
                  <a:pt x="191" y="87"/>
                </a:cubicBezTo>
                <a:cubicBezTo>
                  <a:pt x="189" y="88"/>
                  <a:pt x="189" y="88"/>
                  <a:pt x="189" y="88"/>
                </a:cubicBezTo>
                <a:cubicBezTo>
                  <a:pt x="188" y="88"/>
                  <a:pt x="188" y="88"/>
                  <a:pt x="188" y="88"/>
                </a:cubicBezTo>
                <a:cubicBezTo>
                  <a:pt x="172" y="89"/>
                  <a:pt x="172" y="89"/>
                  <a:pt x="172" y="89"/>
                </a:cubicBezTo>
                <a:cubicBezTo>
                  <a:pt x="156" y="102"/>
                  <a:pt x="156" y="102"/>
                  <a:pt x="156" y="102"/>
                </a:cubicBezTo>
                <a:cubicBezTo>
                  <a:pt x="154" y="104"/>
                  <a:pt x="154" y="104"/>
                  <a:pt x="154" y="104"/>
                </a:cubicBezTo>
                <a:cubicBezTo>
                  <a:pt x="154" y="104"/>
                  <a:pt x="154" y="104"/>
                  <a:pt x="154" y="104"/>
                </a:cubicBezTo>
                <a:cubicBezTo>
                  <a:pt x="152" y="104"/>
                  <a:pt x="152" y="104"/>
                  <a:pt x="152" y="104"/>
                </a:cubicBezTo>
                <a:cubicBezTo>
                  <a:pt x="151" y="103"/>
                  <a:pt x="151" y="103"/>
                  <a:pt x="151" y="103"/>
                </a:cubicBezTo>
                <a:cubicBezTo>
                  <a:pt x="121" y="93"/>
                  <a:pt x="121" y="93"/>
                  <a:pt x="121" y="93"/>
                </a:cubicBezTo>
                <a:cubicBezTo>
                  <a:pt x="117" y="104"/>
                  <a:pt x="117" y="104"/>
                  <a:pt x="117" y="104"/>
                </a:cubicBezTo>
                <a:cubicBezTo>
                  <a:pt x="117" y="105"/>
                  <a:pt x="117" y="105"/>
                  <a:pt x="117" y="105"/>
                </a:cubicBezTo>
                <a:cubicBezTo>
                  <a:pt x="104" y="126"/>
                  <a:pt x="104" y="126"/>
                  <a:pt x="104" y="126"/>
                </a:cubicBezTo>
                <a:cubicBezTo>
                  <a:pt x="102" y="130"/>
                  <a:pt x="99" y="132"/>
                  <a:pt x="96" y="133"/>
                </a:cubicBezTo>
                <a:cubicBezTo>
                  <a:pt x="83" y="131"/>
                  <a:pt x="83" y="131"/>
                  <a:pt x="83" y="131"/>
                </a:cubicBezTo>
                <a:cubicBezTo>
                  <a:pt x="66" y="124"/>
                  <a:pt x="66" y="124"/>
                  <a:pt x="66" y="124"/>
                </a:cubicBezTo>
                <a:cubicBezTo>
                  <a:pt x="63" y="122"/>
                  <a:pt x="63" y="122"/>
                  <a:pt x="63" y="122"/>
                </a:cubicBezTo>
                <a:cubicBezTo>
                  <a:pt x="62" y="121"/>
                  <a:pt x="62" y="121"/>
                  <a:pt x="62" y="121"/>
                </a:cubicBezTo>
                <a:cubicBezTo>
                  <a:pt x="62" y="120"/>
                  <a:pt x="62" y="120"/>
                  <a:pt x="62" y="120"/>
                </a:cubicBezTo>
                <a:cubicBezTo>
                  <a:pt x="59" y="94"/>
                  <a:pt x="59" y="94"/>
                  <a:pt x="59" y="94"/>
                </a:cubicBezTo>
                <a:cubicBezTo>
                  <a:pt x="54" y="75"/>
                  <a:pt x="54" y="75"/>
                  <a:pt x="54" y="75"/>
                </a:cubicBezTo>
                <a:cubicBezTo>
                  <a:pt x="50" y="70"/>
                  <a:pt x="50" y="70"/>
                  <a:pt x="50" y="70"/>
                </a:cubicBezTo>
                <a:cubicBezTo>
                  <a:pt x="43" y="85"/>
                  <a:pt x="43" y="85"/>
                  <a:pt x="43" y="85"/>
                </a:cubicBezTo>
                <a:cubicBezTo>
                  <a:pt x="43" y="85"/>
                  <a:pt x="43" y="85"/>
                  <a:pt x="43" y="85"/>
                </a:cubicBezTo>
                <a:cubicBezTo>
                  <a:pt x="43" y="85"/>
                  <a:pt x="43" y="85"/>
                  <a:pt x="43" y="85"/>
                </a:cubicBezTo>
                <a:cubicBezTo>
                  <a:pt x="30" y="102"/>
                  <a:pt x="30" y="102"/>
                  <a:pt x="30" y="102"/>
                </a:cubicBezTo>
                <a:cubicBezTo>
                  <a:pt x="20" y="126"/>
                  <a:pt x="20" y="126"/>
                  <a:pt x="20" y="126"/>
                </a:cubicBezTo>
                <a:cubicBezTo>
                  <a:pt x="20" y="127"/>
                  <a:pt x="20" y="127"/>
                  <a:pt x="20" y="127"/>
                </a:cubicBezTo>
                <a:cubicBezTo>
                  <a:pt x="20" y="127"/>
                  <a:pt x="20" y="127"/>
                  <a:pt x="20" y="127"/>
                </a:cubicBezTo>
                <a:cubicBezTo>
                  <a:pt x="20" y="128"/>
                  <a:pt x="20" y="128"/>
                  <a:pt x="20" y="128"/>
                </a:cubicBezTo>
                <a:cubicBezTo>
                  <a:pt x="19" y="128"/>
                  <a:pt x="19" y="128"/>
                  <a:pt x="19" y="128"/>
                </a:cubicBezTo>
                <a:cubicBezTo>
                  <a:pt x="9" y="142"/>
                  <a:pt x="9" y="142"/>
                  <a:pt x="9" y="142"/>
                </a:cubicBezTo>
                <a:cubicBezTo>
                  <a:pt x="9" y="146"/>
                  <a:pt x="6" y="152"/>
                  <a:pt x="0" y="162"/>
                </a:cubicBezTo>
                <a:cubicBezTo>
                  <a:pt x="6" y="186"/>
                  <a:pt x="6" y="186"/>
                  <a:pt x="6" y="186"/>
                </a:cubicBezTo>
                <a:cubicBezTo>
                  <a:pt x="38" y="221"/>
                  <a:pt x="38" y="221"/>
                  <a:pt x="38" y="221"/>
                </a:cubicBezTo>
                <a:cubicBezTo>
                  <a:pt x="38" y="221"/>
                  <a:pt x="38" y="221"/>
                  <a:pt x="38" y="221"/>
                </a:cubicBezTo>
                <a:cubicBezTo>
                  <a:pt x="48" y="243"/>
                  <a:pt x="48" y="243"/>
                  <a:pt x="48" y="243"/>
                </a:cubicBezTo>
                <a:cubicBezTo>
                  <a:pt x="48" y="245"/>
                  <a:pt x="48" y="245"/>
                  <a:pt x="48" y="245"/>
                </a:cubicBezTo>
                <a:cubicBezTo>
                  <a:pt x="47" y="247"/>
                  <a:pt x="47" y="247"/>
                  <a:pt x="47" y="247"/>
                </a:cubicBezTo>
                <a:cubicBezTo>
                  <a:pt x="46" y="247"/>
                  <a:pt x="46" y="247"/>
                  <a:pt x="46" y="247"/>
                </a:cubicBezTo>
                <a:cubicBezTo>
                  <a:pt x="38" y="258"/>
                  <a:pt x="38" y="258"/>
                  <a:pt x="38" y="258"/>
                </a:cubicBezTo>
                <a:cubicBezTo>
                  <a:pt x="36" y="260"/>
                  <a:pt x="36" y="260"/>
                  <a:pt x="36" y="260"/>
                </a:cubicBezTo>
                <a:cubicBezTo>
                  <a:pt x="15" y="264"/>
                  <a:pt x="15" y="264"/>
                  <a:pt x="15" y="264"/>
                </a:cubicBezTo>
                <a:cubicBezTo>
                  <a:pt x="17" y="281"/>
                  <a:pt x="17" y="281"/>
                  <a:pt x="17" y="281"/>
                </a:cubicBezTo>
                <a:cubicBezTo>
                  <a:pt x="33" y="290"/>
                  <a:pt x="33" y="290"/>
                  <a:pt x="33" y="290"/>
                </a:cubicBezTo>
                <a:cubicBezTo>
                  <a:pt x="56" y="295"/>
                  <a:pt x="56" y="295"/>
                  <a:pt x="56" y="295"/>
                </a:cubicBezTo>
                <a:cubicBezTo>
                  <a:pt x="62" y="316"/>
                  <a:pt x="62" y="316"/>
                  <a:pt x="62" y="316"/>
                </a:cubicBezTo>
                <a:cubicBezTo>
                  <a:pt x="62" y="316"/>
                  <a:pt x="62" y="316"/>
                  <a:pt x="62" y="316"/>
                </a:cubicBezTo>
                <a:cubicBezTo>
                  <a:pt x="62" y="316"/>
                  <a:pt x="62" y="316"/>
                  <a:pt x="62" y="316"/>
                </a:cubicBezTo>
                <a:cubicBezTo>
                  <a:pt x="62" y="317"/>
                  <a:pt x="62" y="317"/>
                  <a:pt x="62" y="317"/>
                </a:cubicBezTo>
                <a:cubicBezTo>
                  <a:pt x="62" y="318"/>
                  <a:pt x="62" y="318"/>
                  <a:pt x="62" y="318"/>
                </a:cubicBezTo>
                <a:cubicBezTo>
                  <a:pt x="57" y="354"/>
                  <a:pt x="57" y="354"/>
                  <a:pt x="57" y="354"/>
                </a:cubicBezTo>
                <a:cubicBezTo>
                  <a:pt x="57" y="354"/>
                  <a:pt x="57" y="354"/>
                  <a:pt x="57" y="354"/>
                </a:cubicBezTo>
                <a:cubicBezTo>
                  <a:pt x="57" y="355"/>
                  <a:pt x="57" y="355"/>
                  <a:pt x="57" y="355"/>
                </a:cubicBezTo>
                <a:cubicBezTo>
                  <a:pt x="48" y="371"/>
                  <a:pt x="48" y="371"/>
                  <a:pt x="48" y="371"/>
                </a:cubicBezTo>
                <a:cubicBezTo>
                  <a:pt x="48" y="374"/>
                  <a:pt x="48" y="374"/>
                  <a:pt x="48" y="374"/>
                </a:cubicBezTo>
                <a:cubicBezTo>
                  <a:pt x="46" y="374"/>
                  <a:pt x="46" y="374"/>
                  <a:pt x="46" y="374"/>
                </a:cubicBezTo>
                <a:cubicBezTo>
                  <a:pt x="20" y="378"/>
                  <a:pt x="20" y="378"/>
                  <a:pt x="20" y="378"/>
                </a:cubicBezTo>
                <a:cubicBezTo>
                  <a:pt x="20" y="389"/>
                  <a:pt x="20" y="389"/>
                  <a:pt x="20" y="389"/>
                </a:cubicBezTo>
                <a:cubicBezTo>
                  <a:pt x="12" y="412"/>
                  <a:pt x="12" y="412"/>
                  <a:pt x="12" y="412"/>
                </a:cubicBezTo>
                <a:cubicBezTo>
                  <a:pt x="9" y="438"/>
                  <a:pt x="9" y="438"/>
                  <a:pt x="9" y="438"/>
                </a:cubicBezTo>
                <a:cubicBezTo>
                  <a:pt x="15" y="453"/>
                  <a:pt x="15" y="453"/>
                  <a:pt x="15" y="453"/>
                </a:cubicBezTo>
                <a:cubicBezTo>
                  <a:pt x="47" y="473"/>
                  <a:pt x="47" y="473"/>
                  <a:pt x="47" y="473"/>
                </a:cubicBezTo>
                <a:cubicBezTo>
                  <a:pt x="48" y="474"/>
                  <a:pt x="48" y="474"/>
                  <a:pt x="48" y="474"/>
                </a:cubicBezTo>
                <a:cubicBezTo>
                  <a:pt x="62" y="498"/>
                  <a:pt x="62" y="498"/>
                  <a:pt x="62" y="498"/>
                </a:cubicBezTo>
                <a:cubicBezTo>
                  <a:pt x="62" y="499"/>
                  <a:pt x="62" y="499"/>
                  <a:pt x="62" y="499"/>
                </a:cubicBezTo>
                <a:cubicBezTo>
                  <a:pt x="63" y="500"/>
                  <a:pt x="63" y="500"/>
                  <a:pt x="63" y="500"/>
                </a:cubicBezTo>
                <a:cubicBezTo>
                  <a:pt x="62" y="501"/>
                  <a:pt x="62" y="501"/>
                  <a:pt x="62" y="501"/>
                </a:cubicBezTo>
                <a:cubicBezTo>
                  <a:pt x="45" y="538"/>
                  <a:pt x="45" y="538"/>
                  <a:pt x="45" y="538"/>
                </a:cubicBezTo>
                <a:cubicBezTo>
                  <a:pt x="41" y="548"/>
                  <a:pt x="41" y="548"/>
                  <a:pt x="41" y="548"/>
                </a:cubicBezTo>
                <a:cubicBezTo>
                  <a:pt x="41" y="548"/>
                  <a:pt x="41" y="548"/>
                  <a:pt x="41" y="548"/>
                </a:cubicBezTo>
                <a:cubicBezTo>
                  <a:pt x="30" y="572"/>
                  <a:pt x="30" y="572"/>
                  <a:pt x="30" y="572"/>
                </a:cubicBezTo>
                <a:cubicBezTo>
                  <a:pt x="26" y="591"/>
                  <a:pt x="26" y="591"/>
                  <a:pt x="26" y="591"/>
                </a:cubicBezTo>
                <a:cubicBezTo>
                  <a:pt x="25" y="594"/>
                  <a:pt x="25" y="594"/>
                  <a:pt x="25" y="594"/>
                </a:cubicBezTo>
                <a:cubicBezTo>
                  <a:pt x="25" y="595"/>
                  <a:pt x="25" y="595"/>
                  <a:pt x="25" y="595"/>
                </a:cubicBezTo>
                <a:cubicBezTo>
                  <a:pt x="20" y="599"/>
                  <a:pt x="17" y="603"/>
                  <a:pt x="15" y="609"/>
                </a:cubicBezTo>
                <a:cubicBezTo>
                  <a:pt x="14" y="611"/>
                  <a:pt x="14" y="614"/>
                  <a:pt x="16" y="616"/>
                </a:cubicBezTo>
                <a:cubicBezTo>
                  <a:pt x="17" y="617"/>
                  <a:pt x="17" y="617"/>
                  <a:pt x="17" y="617"/>
                </a:cubicBezTo>
                <a:cubicBezTo>
                  <a:pt x="27" y="628"/>
                  <a:pt x="27" y="628"/>
                  <a:pt x="27" y="628"/>
                </a:cubicBezTo>
                <a:cubicBezTo>
                  <a:pt x="27" y="628"/>
                  <a:pt x="27" y="628"/>
                  <a:pt x="27" y="628"/>
                </a:cubicBezTo>
                <a:cubicBezTo>
                  <a:pt x="27" y="628"/>
                  <a:pt x="27" y="628"/>
                  <a:pt x="27" y="628"/>
                </a:cubicBezTo>
                <a:cubicBezTo>
                  <a:pt x="33" y="637"/>
                  <a:pt x="33" y="637"/>
                  <a:pt x="33" y="637"/>
                </a:cubicBezTo>
                <a:cubicBezTo>
                  <a:pt x="35" y="636"/>
                  <a:pt x="35" y="636"/>
                  <a:pt x="35" y="636"/>
                </a:cubicBezTo>
                <a:cubicBezTo>
                  <a:pt x="35" y="636"/>
                  <a:pt x="35" y="636"/>
                  <a:pt x="35" y="636"/>
                </a:cubicBezTo>
                <a:cubicBezTo>
                  <a:pt x="36" y="639"/>
                  <a:pt x="36" y="639"/>
                  <a:pt x="36" y="639"/>
                </a:cubicBezTo>
                <a:cubicBezTo>
                  <a:pt x="36" y="640"/>
                  <a:pt x="36" y="640"/>
                  <a:pt x="36" y="640"/>
                </a:cubicBezTo>
                <a:cubicBezTo>
                  <a:pt x="36" y="643"/>
                  <a:pt x="36" y="643"/>
                  <a:pt x="36" y="643"/>
                </a:cubicBezTo>
                <a:cubicBezTo>
                  <a:pt x="36" y="643"/>
                  <a:pt x="36" y="643"/>
                  <a:pt x="36" y="643"/>
                </a:cubicBezTo>
                <a:cubicBezTo>
                  <a:pt x="36" y="644"/>
                  <a:pt x="36" y="644"/>
                  <a:pt x="36" y="644"/>
                </a:cubicBezTo>
                <a:cubicBezTo>
                  <a:pt x="36" y="644"/>
                  <a:pt x="36" y="644"/>
                  <a:pt x="36" y="644"/>
                </a:cubicBezTo>
                <a:cubicBezTo>
                  <a:pt x="36" y="644"/>
                  <a:pt x="36" y="644"/>
                  <a:pt x="36" y="644"/>
                </a:cubicBezTo>
                <a:cubicBezTo>
                  <a:pt x="38" y="651"/>
                  <a:pt x="38" y="651"/>
                  <a:pt x="38" y="651"/>
                </a:cubicBezTo>
                <a:cubicBezTo>
                  <a:pt x="47" y="654"/>
                  <a:pt x="47" y="654"/>
                  <a:pt x="47" y="654"/>
                </a:cubicBezTo>
                <a:cubicBezTo>
                  <a:pt x="85" y="662"/>
                  <a:pt x="85" y="662"/>
                  <a:pt x="85" y="662"/>
                </a:cubicBezTo>
                <a:cubicBezTo>
                  <a:pt x="98" y="662"/>
                  <a:pt x="110" y="659"/>
                  <a:pt x="122" y="654"/>
                </a:cubicBezTo>
                <a:cubicBezTo>
                  <a:pt x="135" y="648"/>
                  <a:pt x="147" y="647"/>
                  <a:pt x="159" y="649"/>
                </a:cubicBezTo>
                <a:cubicBezTo>
                  <a:pt x="161" y="642"/>
                  <a:pt x="161" y="642"/>
                  <a:pt x="161" y="642"/>
                </a:cubicBezTo>
                <a:cubicBezTo>
                  <a:pt x="149" y="614"/>
                  <a:pt x="149" y="614"/>
                  <a:pt x="149" y="614"/>
                </a:cubicBezTo>
                <a:cubicBezTo>
                  <a:pt x="148" y="611"/>
                  <a:pt x="148" y="611"/>
                  <a:pt x="148" y="611"/>
                </a:cubicBezTo>
                <a:cubicBezTo>
                  <a:pt x="149" y="611"/>
                  <a:pt x="149" y="611"/>
                  <a:pt x="149" y="611"/>
                </a:cubicBezTo>
                <a:cubicBezTo>
                  <a:pt x="209" y="528"/>
                  <a:pt x="209" y="528"/>
                  <a:pt x="209" y="528"/>
                </a:cubicBezTo>
                <a:cubicBezTo>
                  <a:pt x="273" y="466"/>
                  <a:pt x="273" y="466"/>
                  <a:pt x="273" y="466"/>
                </a:cubicBezTo>
                <a:cubicBezTo>
                  <a:pt x="274" y="466"/>
                  <a:pt x="274" y="466"/>
                  <a:pt x="274" y="466"/>
                </a:cubicBezTo>
                <a:cubicBezTo>
                  <a:pt x="294" y="458"/>
                  <a:pt x="294" y="458"/>
                  <a:pt x="294" y="458"/>
                </a:cubicBezTo>
                <a:cubicBezTo>
                  <a:pt x="305" y="447"/>
                  <a:pt x="305" y="447"/>
                  <a:pt x="305" y="447"/>
                </a:cubicBezTo>
                <a:cubicBezTo>
                  <a:pt x="305" y="446"/>
                  <a:pt x="305" y="446"/>
                  <a:pt x="305" y="446"/>
                </a:cubicBezTo>
                <a:cubicBezTo>
                  <a:pt x="313" y="439"/>
                  <a:pt x="321" y="435"/>
                  <a:pt x="329" y="432"/>
                </a:cubicBezTo>
                <a:cubicBezTo>
                  <a:pt x="323" y="427"/>
                  <a:pt x="323" y="427"/>
                  <a:pt x="323" y="427"/>
                </a:cubicBezTo>
                <a:cubicBezTo>
                  <a:pt x="309" y="413"/>
                  <a:pt x="309" y="413"/>
                  <a:pt x="309" y="413"/>
                </a:cubicBezTo>
                <a:cubicBezTo>
                  <a:pt x="309" y="412"/>
                  <a:pt x="309" y="412"/>
                  <a:pt x="309" y="412"/>
                </a:cubicBezTo>
                <a:cubicBezTo>
                  <a:pt x="308" y="412"/>
                  <a:pt x="308" y="412"/>
                  <a:pt x="308" y="412"/>
                </a:cubicBezTo>
                <a:cubicBezTo>
                  <a:pt x="297" y="399"/>
                  <a:pt x="297" y="399"/>
                  <a:pt x="297" y="399"/>
                </a:cubicBezTo>
                <a:cubicBezTo>
                  <a:pt x="296" y="397"/>
                  <a:pt x="296" y="397"/>
                  <a:pt x="296" y="397"/>
                </a:cubicBezTo>
                <a:cubicBezTo>
                  <a:pt x="296" y="395"/>
                  <a:pt x="296" y="395"/>
                  <a:pt x="296" y="395"/>
                </a:cubicBezTo>
                <a:cubicBezTo>
                  <a:pt x="302" y="389"/>
                  <a:pt x="302" y="389"/>
                  <a:pt x="302" y="389"/>
                </a:cubicBezTo>
                <a:cubicBezTo>
                  <a:pt x="288" y="392"/>
                  <a:pt x="288" y="392"/>
                  <a:pt x="288" y="392"/>
                </a:cubicBezTo>
                <a:cubicBezTo>
                  <a:pt x="258" y="385"/>
                  <a:pt x="258" y="385"/>
                  <a:pt x="258" y="385"/>
                </a:cubicBezTo>
                <a:cubicBezTo>
                  <a:pt x="247" y="379"/>
                  <a:pt x="239" y="373"/>
                  <a:pt x="237" y="366"/>
                </a:cubicBezTo>
                <a:cubicBezTo>
                  <a:pt x="231" y="347"/>
                  <a:pt x="229" y="330"/>
                  <a:pt x="230" y="315"/>
                </a:cubicBezTo>
                <a:cubicBezTo>
                  <a:pt x="226" y="320"/>
                  <a:pt x="220" y="321"/>
                  <a:pt x="215" y="321"/>
                </a:cubicBezTo>
                <a:cubicBezTo>
                  <a:pt x="193" y="316"/>
                  <a:pt x="193" y="316"/>
                  <a:pt x="193" y="316"/>
                </a:cubicBezTo>
                <a:cubicBezTo>
                  <a:pt x="178" y="305"/>
                  <a:pt x="178" y="305"/>
                  <a:pt x="178" y="305"/>
                </a:cubicBezTo>
                <a:cubicBezTo>
                  <a:pt x="160" y="301"/>
                  <a:pt x="160" y="301"/>
                  <a:pt x="160" y="301"/>
                </a:cubicBezTo>
                <a:cubicBezTo>
                  <a:pt x="152" y="301"/>
                  <a:pt x="152" y="301"/>
                  <a:pt x="152" y="301"/>
                </a:cubicBezTo>
                <a:cubicBezTo>
                  <a:pt x="147" y="301"/>
                  <a:pt x="140" y="299"/>
                  <a:pt x="136" y="295"/>
                </a:cubicBezTo>
                <a:cubicBezTo>
                  <a:pt x="130" y="291"/>
                  <a:pt x="126" y="286"/>
                  <a:pt x="125" y="282"/>
                </a:cubicBezTo>
                <a:cubicBezTo>
                  <a:pt x="123" y="274"/>
                  <a:pt x="125" y="268"/>
                  <a:pt x="133" y="263"/>
                </a:cubicBezTo>
                <a:cubicBezTo>
                  <a:pt x="140" y="258"/>
                  <a:pt x="149" y="249"/>
                  <a:pt x="156" y="239"/>
                </a:cubicBezTo>
                <a:cubicBezTo>
                  <a:pt x="149" y="229"/>
                  <a:pt x="145" y="220"/>
                  <a:pt x="149" y="210"/>
                </a:cubicBezTo>
                <a:cubicBezTo>
                  <a:pt x="150" y="209"/>
                  <a:pt x="150" y="209"/>
                  <a:pt x="150" y="209"/>
                </a:cubicBezTo>
                <a:cubicBezTo>
                  <a:pt x="151" y="204"/>
                  <a:pt x="159" y="200"/>
                  <a:pt x="175" y="195"/>
                </a:cubicBezTo>
                <a:cubicBezTo>
                  <a:pt x="176" y="189"/>
                  <a:pt x="178" y="186"/>
                  <a:pt x="180" y="185"/>
                </a:cubicBezTo>
                <a:cubicBezTo>
                  <a:pt x="196" y="186"/>
                  <a:pt x="196" y="186"/>
                  <a:pt x="196" y="186"/>
                </a:cubicBezTo>
                <a:cubicBezTo>
                  <a:pt x="194" y="184"/>
                  <a:pt x="194" y="184"/>
                  <a:pt x="194" y="184"/>
                </a:cubicBezTo>
                <a:cubicBezTo>
                  <a:pt x="183" y="178"/>
                  <a:pt x="180" y="170"/>
                  <a:pt x="186" y="162"/>
                </a:cubicBezTo>
                <a:cubicBezTo>
                  <a:pt x="194" y="156"/>
                  <a:pt x="194" y="156"/>
                  <a:pt x="194" y="156"/>
                </a:cubicBezTo>
                <a:cubicBezTo>
                  <a:pt x="204" y="152"/>
                  <a:pt x="215" y="153"/>
                  <a:pt x="227" y="160"/>
                </a:cubicBezTo>
                <a:cubicBezTo>
                  <a:pt x="251" y="177"/>
                  <a:pt x="251" y="177"/>
                  <a:pt x="251" y="177"/>
                </a:cubicBezTo>
                <a:cubicBezTo>
                  <a:pt x="273" y="177"/>
                  <a:pt x="273" y="177"/>
                  <a:pt x="273" y="177"/>
                </a:cubicBezTo>
                <a:cubicBezTo>
                  <a:pt x="281" y="183"/>
                  <a:pt x="281" y="183"/>
                  <a:pt x="281" y="183"/>
                </a:cubicBezTo>
                <a:cubicBezTo>
                  <a:pt x="283" y="191"/>
                  <a:pt x="283" y="191"/>
                  <a:pt x="283" y="191"/>
                </a:cubicBezTo>
                <a:cubicBezTo>
                  <a:pt x="283" y="197"/>
                  <a:pt x="279" y="200"/>
                  <a:pt x="275" y="200"/>
                </a:cubicBezTo>
                <a:cubicBezTo>
                  <a:pt x="270" y="200"/>
                  <a:pt x="268" y="205"/>
                  <a:pt x="267" y="211"/>
                </a:cubicBezTo>
                <a:cubicBezTo>
                  <a:pt x="277" y="237"/>
                  <a:pt x="277" y="237"/>
                  <a:pt x="277" y="237"/>
                </a:cubicBezTo>
                <a:cubicBezTo>
                  <a:pt x="284" y="227"/>
                  <a:pt x="290" y="222"/>
                  <a:pt x="296" y="221"/>
                </a:cubicBezTo>
                <a:cubicBezTo>
                  <a:pt x="300" y="221"/>
                  <a:pt x="304" y="223"/>
                  <a:pt x="307" y="227"/>
                </a:cubicBezTo>
                <a:cubicBezTo>
                  <a:pt x="310" y="233"/>
                  <a:pt x="313" y="242"/>
                  <a:pt x="315" y="252"/>
                </a:cubicBezTo>
                <a:cubicBezTo>
                  <a:pt x="316" y="263"/>
                  <a:pt x="320" y="273"/>
                  <a:pt x="323" y="278"/>
                </a:cubicBezTo>
                <a:cubicBezTo>
                  <a:pt x="331" y="290"/>
                  <a:pt x="331" y="290"/>
                  <a:pt x="331" y="290"/>
                </a:cubicBezTo>
                <a:cubicBezTo>
                  <a:pt x="344" y="305"/>
                  <a:pt x="351" y="317"/>
                  <a:pt x="353" y="327"/>
                </a:cubicBezTo>
                <a:cubicBezTo>
                  <a:pt x="395" y="321"/>
                  <a:pt x="395" y="321"/>
                  <a:pt x="395" y="321"/>
                </a:cubicBezTo>
                <a:cubicBezTo>
                  <a:pt x="412" y="312"/>
                  <a:pt x="412" y="312"/>
                  <a:pt x="412" y="312"/>
                </a:cubicBezTo>
                <a:cubicBezTo>
                  <a:pt x="429" y="291"/>
                  <a:pt x="429" y="291"/>
                  <a:pt x="429" y="291"/>
                </a:cubicBezTo>
                <a:cubicBezTo>
                  <a:pt x="437" y="271"/>
                  <a:pt x="437" y="271"/>
                  <a:pt x="437" y="271"/>
                </a:cubicBezTo>
                <a:cubicBezTo>
                  <a:pt x="437" y="270"/>
                  <a:pt x="437" y="270"/>
                  <a:pt x="437" y="270"/>
                </a:cubicBezTo>
                <a:cubicBezTo>
                  <a:pt x="437" y="268"/>
                  <a:pt x="437" y="268"/>
                  <a:pt x="437" y="268"/>
                </a:cubicBezTo>
                <a:cubicBezTo>
                  <a:pt x="442" y="247"/>
                  <a:pt x="442" y="247"/>
                  <a:pt x="442" y="247"/>
                </a:cubicBezTo>
                <a:cubicBezTo>
                  <a:pt x="442" y="246"/>
                  <a:pt x="442" y="246"/>
                  <a:pt x="442" y="246"/>
                </a:cubicBezTo>
                <a:cubicBezTo>
                  <a:pt x="443" y="244"/>
                  <a:pt x="443" y="244"/>
                  <a:pt x="443" y="244"/>
                </a:cubicBezTo>
                <a:cubicBezTo>
                  <a:pt x="444" y="244"/>
                  <a:pt x="444" y="244"/>
                  <a:pt x="444" y="244"/>
                </a:cubicBezTo>
                <a:cubicBezTo>
                  <a:pt x="460" y="234"/>
                  <a:pt x="460" y="234"/>
                  <a:pt x="460" y="234"/>
                </a:cubicBezTo>
                <a:cubicBezTo>
                  <a:pt x="463" y="232"/>
                  <a:pt x="463" y="232"/>
                  <a:pt x="463" y="232"/>
                </a:cubicBezTo>
                <a:cubicBezTo>
                  <a:pt x="462" y="230"/>
                  <a:pt x="462" y="230"/>
                  <a:pt x="462" y="230"/>
                </a:cubicBezTo>
                <a:cubicBezTo>
                  <a:pt x="436" y="222"/>
                  <a:pt x="436" y="222"/>
                  <a:pt x="436" y="222"/>
                </a:cubicBezTo>
                <a:cubicBezTo>
                  <a:pt x="434" y="222"/>
                  <a:pt x="434" y="222"/>
                  <a:pt x="434" y="222"/>
                </a:cubicBezTo>
                <a:cubicBezTo>
                  <a:pt x="434" y="221"/>
                  <a:pt x="434" y="221"/>
                  <a:pt x="434" y="221"/>
                </a:cubicBezTo>
                <a:cubicBezTo>
                  <a:pt x="428" y="205"/>
                  <a:pt x="428" y="205"/>
                  <a:pt x="428" y="205"/>
                </a:cubicBezTo>
                <a:lnTo>
                  <a:pt x="426" y="200"/>
                </a:lnTo>
              </a:path>
            </a:pathLst>
          </a:custGeom>
          <a:noFill/>
          <a:ln w="9525" cap="flat" cmpd="sng">
            <a:solidFill>
              <a:schemeClr val="dk1">
                <a:alpha val="100000"/>
              </a:schemeClr>
            </a:solidFill>
            <a:prstDash val="solid"/>
            <a:miter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9225" name="任意多边形 1049224"/>
          <p:cNvSpPr/>
          <p:nvPr/>
        </p:nvSpPr>
        <p:spPr bwMode="auto">
          <a:xfrm>
            <a:off x="4233862" y="4151312"/>
            <a:ext cx="569912" cy="555625"/>
          </a:xfrm>
          <a:custGeom>
            <a:avLst/>
            <a:gdLst/>
            <a:ahLst/>
            <a:cxnLst/>
            <a:rect l="0" t="0" r="0" b="0"/>
            <a:pathLst>
              <a:path w="491" h="483">
                <a:moveTo>
                  <a:pt x="109" y="159"/>
                </a:moveTo>
                <a:cubicBezTo>
                  <a:pt x="108" y="159"/>
                  <a:pt x="108" y="159"/>
                  <a:pt x="108" y="159"/>
                </a:cubicBezTo>
                <a:cubicBezTo>
                  <a:pt x="28" y="192"/>
                  <a:pt x="28" y="192"/>
                  <a:pt x="28" y="192"/>
                </a:cubicBezTo>
                <a:cubicBezTo>
                  <a:pt x="4" y="215"/>
                  <a:pt x="4" y="215"/>
                  <a:pt x="4" y="215"/>
                </a:cubicBezTo>
                <a:cubicBezTo>
                  <a:pt x="0" y="251"/>
                  <a:pt x="4" y="272"/>
                  <a:pt x="16" y="278"/>
                </a:cubicBezTo>
                <a:cubicBezTo>
                  <a:pt x="40" y="293"/>
                  <a:pt x="40" y="293"/>
                  <a:pt x="40" y="293"/>
                </a:cubicBezTo>
                <a:cubicBezTo>
                  <a:pt x="41" y="293"/>
                  <a:pt x="41" y="293"/>
                  <a:pt x="41" y="293"/>
                </a:cubicBezTo>
                <a:cubicBezTo>
                  <a:pt x="41" y="294"/>
                  <a:pt x="41" y="294"/>
                  <a:pt x="41" y="294"/>
                </a:cubicBezTo>
                <a:cubicBezTo>
                  <a:pt x="47" y="333"/>
                  <a:pt x="47" y="333"/>
                  <a:pt x="47" y="333"/>
                </a:cubicBezTo>
                <a:cubicBezTo>
                  <a:pt x="67" y="360"/>
                  <a:pt x="81" y="373"/>
                  <a:pt x="88" y="377"/>
                </a:cubicBezTo>
                <a:cubicBezTo>
                  <a:pt x="111" y="382"/>
                  <a:pt x="111" y="382"/>
                  <a:pt x="111" y="382"/>
                </a:cubicBezTo>
                <a:cubicBezTo>
                  <a:pt x="115" y="383"/>
                  <a:pt x="115" y="383"/>
                  <a:pt x="115" y="383"/>
                </a:cubicBezTo>
                <a:cubicBezTo>
                  <a:pt x="115" y="384"/>
                  <a:pt x="115" y="384"/>
                  <a:pt x="115" y="384"/>
                </a:cubicBezTo>
                <a:cubicBezTo>
                  <a:pt x="118" y="388"/>
                  <a:pt x="125" y="392"/>
                  <a:pt x="139" y="397"/>
                </a:cubicBezTo>
                <a:cubicBezTo>
                  <a:pt x="202" y="400"/>
                  <a:pt x="202" y="400"/>
                  <a:pt x="202" y="400"/>
                </a:cubicBezTo>
                <a:cubicBezTo>
                  <a:pt x="249" y="400"/>
                  <a:pt x="275" y="403"/>
                  <a:pt x="280" y="408"/>
                </a:cubicBezTo>
                <a:cubicBezTo>
                  <a:pt x="286" y="412"/>
                  <a:pt x="287" y="423"/>
                  <a:pt x="286" y="439"/>
                </a:cubicBezTo>
                <a:cubicBezTo>
                  <a:pt x="285" y="449"/>
                  <a:pt x="286" y="456"/>
                  <a:pt x="287" y="457"/>
                </a:cubicBezTo>
                <a:cubicBezTo>
                  <a:pt x="310" y="451"/>
                  <a:pt x="310" y="451"/>
                  <a:pt x="310" y="451"/>
                </a:cubicBezTo>
                <a:cubicBezTo>
                  <a:pt x="328" y="445"/>
                  <a:pt x="338" y="445"/>
                  <a:pt x="344" y="450"/>
                </a:cubicBezTo>
                <a:cubicBezTo>
                  <a:pt x="352" y="461"/>
                  <a:pt x="352" y="461"/>
                  <a:pt x="352" y="461"/>
                </a:cubicBezTo>
                <a:cubicBezTo>
                  <a:pt x="365" y="477"/>
                  <a:pt x="373" y="483"/>
                  <a:pt x="375" y="482"/>
                </a:cubicBezTo>
                <a:cubicBezTo>
                  <a:pt x="382" y="480"/>
                  <a:pt x="389" y="474"/>
                  <a:pt x="396" y="463"/>
                </a:cubicBezTo>
                <a:cubicBezTo>
                  <a:pt x="399" y="460"/>
                  <a:pt x="399" y="460"/>
                  <a:pt x="399" y="460"/>
                </a:cubicBezTo>
                <a:cubicBezTo>
                  <a:pt x="418" y="472"/>
                  <a:pt x="418" y="472"/>
                  <a:pt x="418" y="472"/>
                </a:cubicBezTo>
                <a:cubicBezTo>
                  <a:pt x="429" y="462"/>
                  <a:pt x="429" y="462"/>
                  <a:pt x="429" y="462"/>
                </a:cubicBezTo>
                <a:cubicBezTo>
                  <a:pt x="432" y="447"/>
                  <a:pt x="440" y="440"/>
                  <a:pt x="452" y="439"/>
                </a:cubicBezTo>
                <a:cubicBezTo>
                  <a:pt x="458" y="437"/>
                  <a:pt x="458" y="437"/>
                  <a:pt x="458" y="437"/>
                </a:cubicBezTo>
                <a:cubicBezTo>
                  <a:pt x="456" y="432"/>
                  <a:pt x="456" y="432"/>
                  <a:pt x="456" y="432"/>
                </a:cubicBezTo>
                <a:cubicBezTo>
                  <a:pt x="453" y="430"/>
                  <a:pt x="453" y="430"/>
                  <a:pt x="453" y="430"/>
                </a:cubicBezTo>
                <a:cubicBezTo>
                  <a:pt x="454" y="429"/>
                  <a:pt x="454" y="429"/>
                  <a:pt x="454" y="429"/>
                </a:cubicBezTo>
                <a:cubicBezTo>
                  <a:pt x="456" y="403"/>
                  <a:pt x="456" y="403"/>
                  <a:pt x="456" y="403"/>
                </a:cubicBezTo>
                <a:cubicBezTo>
                  <a:pt x="447" y="390"/>
                  <a:pt x="437" y="386"/>
                  <a:pt x="425" y="388"/>
                </a:cubicBezTo>
                <a:cubicBezTo>
                  <a:pt x="413" y="391"/>
                  <a:pt x="405" y="391"/>
                  <a:pt x="402" y="387"/>
                </a:cubicBezTo>
                <a:cubicBezTo>
                  <a:pt x="400" y="384"/>
                  <a:pt x="400" y="382"/>
                  <a:pt x="400" y="378"/>
                </a:cubicBezTo>
                <a:cubicBezTo>
                  <a:pt x="392" y="365"/>
                  <a:pt x="385" y="354"/>
                  <a:pt x="375" y="345"/>
                </a:cubicBezTo>
                <a:cubicBezTo>
                  <a:pt x="363" y="334"/>
                  <a:pt x="359" y="325"/>
                  <a:pt x="363" y="315"/>
                </a:cubicBezTo>
                <a:cubicBezTo>
                  <a:pt x="365" y="312"/>
                  <a:pt x="365" y="312"/>
                  <a:pt x="365" y="312"/>
                </a:cubicBezTo>
                <a:cubicBezTo>
                  <a:pt x="394" y="317"/>
                  <a:pt x="394" y="317"/>
                  <a:pt x="394" y="317"/>
                </a:cubicBezTo>
                <a:cubicBezTo>
                  <a:pt x="392" y="299"/>
                  <a:pt x="392" y="299"/>
                  <a:pt x="392" y="299"/>
                </a:cubicBezTo>
                <a:cubicBezTo>
                  <a:pt x="391" y="289"/>
                  <a:pt x="392" y="282"/>
                  <a:pt x="397" y="276"/>
                </a:cubicBezTo>
                <a:cubicBezTo>
                  <a:pt x="400" y="272"/>
                  <a:pt x="405" y="270"/>
                  <a:pt x="410" y="269"/>
                </a:cubicBezTo>
                <a:cubicBezTo>
                  <a:pt x="423" y="265"/>
                  <a:pt x="423" y="265"/>
                  <a:pt x="423" y="265"/>
                </a:cubicBezTo>
                <a:cubicBezTo>
                  <a:pt x="423" y="259"/>
                  <a:pt x="423" y="259"/>
                  <a:pt x="423" y="259"/>
                </a:cubicBezTo>
                <a:cubicBezTo>
                  <a:pt x="413" y="239"/>
                  <a:pt x="410" y="225"/>
                  <a:pt x="414" y="218"/>
                </a:cubicBezTo>
                <a:cubicBezTo>
                  <a:pt x="421" y="213"/>
                  <a:pt x="421" y="213"/>
                  <a:pt x="421" y="213"/>
                </a:cubicBezTo>
                <a:cubicBezTo>
                  <a:pt x="424" y="212"/>
                  <a:pt x="434" y="214"/>
                  <a:pt x="449" y="219"/>
                </a:cubicBezTo>
                <a:cubicBezTo>
                  <a:pt x="449" y="219"/>
                  <a:pt x="449" y="219"/>
                  <a:pt x="449" y="219"/>
                </a:cubicBezTo>
                <a:cubicBezTo>
                  <a:pt x="450" y="220"/>
                  <a:pt x="450" y="220"/>
                  <a:pt x="450" y="220"/>
                </a:cubicBezTo>
                <a:cubicBezTo>
                  <a:pt x="450" y="222"/>
                  <a:pt x="450" y="222"/>
                  <a:pt x="450" y="222"/>
                </a:cubicBezTo>
                <a:cubicBezTo>
                  <a:pt x="462" y="236"/>
                  <a:pt x="468" y="245"/>
                  <a:pt x="471" y="247"/>
                </a:cubicBezTo>
                <a:cubicBezTo>
                  <a:pt x="491" y="214"/>
                  <a:pt x="491" y="214"/>
                  <a:pt x="491" y="214"/>
                </a:cubicBezTo>
                <a:cubicBezTo>
                  <a:pt x="473" y="192"/>
                  <a:pt x="464" y="176"/>
                  <a:pt x="461" y="170"/>
                </a:cubicBezTo>
                <a:cubicBezTo>
                  <a:pt x="445" y="180"/>
                  <a:pt x="445" y="180"/>
                  <a:pt x="445" y="180"/>
                </a:cubicBezTo>
                <a:cubicBezTo>
                  <a:pt x="443" y="178"/>
                  <a:pt x="443" y="178"/>
                  <a:pt x="443" y="178"/>
                </a:cubicBezTo>
                <a:cubicBezTo>
                  <a:pt x="401" y="168"/>
                  <a:pt x="401" y="168"/>
                  <a:pt x="401" y="168"/>
                </a:cubicBezTo>
                <a:cubicBezTo>
                  <a:pt x="400" y="168"/>
                  <a:pt x="400" y="168"/>
                  <a:pt x="400" y="168"/>
                </a:cubicBezTo>
                <a:cubicBezTo>
                  <a:pt x="400" y="167"/>
                  <a:pt x="400" y="167"/>
                  <a:pt x="400" y="167"/>
                </a:cubicBezTo>
                <a:cubicBezTo>
                  <a:pt x="382" y="158"/>
                  <a:pt x="371" y="149"/>
                  <a:pt x="370" y="139"/>
                </a:cubicBezTo>
                <a:cubicBezTo>
                  <a:pt x="345" y="127"/>
                  <a:pt x="345" y="127"/>
                  <a:pt x="345" y="127"/>
                </a:cubicBezTo>
                <a:cubicBezTo>
                  <a:pt x="345" y="103"/>
                  <a:pt x="345" y="103"/>
                  <a:pt x="345" y="103"/>
                </a:cubicBezTo>
                <a:cubicBezTo>
                  <a:pt x="391" y="76"/>
                  <a:pt x="391" y="76"/>
                  <a:pt x="391" y="76"/>
                </a:cubicBezTo>
                <a:cubicBezTo>
                  <a:pt x="389" y="63"/>
                  <a:pt x="386" y="50"/>
                  <a:pt x="381" y="40"/>
                </a:cubicBezTo>
                <a:cubicBezTo>
                  <a:pt x="373" y="25"/>
                  <a:pt x="373" y="25"/>
                  <a:pt x="373" y="25"/>
                </a:cubicBezTo>
                <a:cubicBezTo>
                  <a:pt x="342" y="28"/>
                  <a:pt x="342" y="28"/>
                  <a:pt x="342" y="28"/>
                </a:cubicBezTo>
                <a:cubicBezTo>
                  <a:pt x="327" y="35"/>
                  <a:pt x="313" y="38"/>
                  <a:pt x="299" y="38"/>
                </a:cubicBezTo>
                <a:cubicBezTo>
                  <a:pt x="267" y="30"/>
                  <a:pt x="267" y="30"/>
                  <a:pt x="267" y="30"/>
                </a:cubicBezTo>
                <a:cubicBezTo>
                  <a:pt x="267" y="19"/>
                  <a:pt x="267" y="19"/>
                  <a:pt x="267" y="19"/>
                </a:cubicBezTo>
                <a:cubicBezTo>
                  <a:pt x="261" y="18"/>
                  <a:pt x="261" y="18"/>
                  <a:pt x="261" y="18"/>
                </a:cubicBezTo>
                <a:cubicBezTo>
                  <a:pt x="252" y="15"/>
                  <a:pt x="252" y="15"/>
                  <a:pt x="252" y="15"/>
                </a:cubicBezTo>
                <a:cubicBezTo>
                  <a:pt x="250" y="8"/>
                  <a:pt x="250" y="8"/>
                  <a:pt x="250" y="8"/>
                </a:cubicBezTo>
                <a:cubicBezTo>
                  <a:pt x="250" y="8"/>
                  <a:pt x="250" y="8"/>
                  <a:pt x="250" y="8"/>
                </a:cubicBezTo>
                <a:cubicBezTo>
                  <a:pt x="250" y="7"/>
                  <a:pt x="250" y="7"/>
                  <a:pt x="250" y="7"/>
                </a:cubicBezTo>
                <a:cubicBezTo>
                  <a:pt x="250" y="7"/>
                  <a:pt x="250" y="7"/>
                  <a:pt x="250" y="7"/>
                </a:cubicBezTo>
                <a:cubicBezTo>
                  <a:pt x="250" y="7"/>
                  <a:pt x="250" y="7"/>
                  <a:pt x="250" y="7"/>
                </a:cubicBezTo>
                <a:cubicBezTo>
                  <a:pt x="249" y="4"/>
                  <a:pt x="249" y="4"/>
                  <a:pt x="249" y="4"/>
                </a:cubicBezTo>
                <a:cubicBezTo>
                  <a:pt x="249" y="3"/>
                  <a:pt x="249" y="3"/>
                  <a:pt x="249" y="3"/>
                </a:cubicBezTo>
                <a:cubicBezTo>
                  <a:pt x="249" y="0"/>
                  <a:pt x="249" y="0"/>
                  <a:pt x="249" y="0"/>
                </a:cubicBezTo>
                <a:cubicBezTo>
                  <a:pt x="247" y="1"/>
                  <a:pt x="247" y="1"/>
                  <a:pt x="247" y="1"/>
                </a:cubicBezTo>
                <a:cubicBezTo>
                  <a:pt x="244" y="28"/>
                  <a:pt x="244" y="28"/>
                  <a:pt x="244" y="28"/>
                </a:cubicBezTo>
                <a:cubicBezTo>
                  <a:pt x="243" y="38"/>
                  <a:pt x="243" y="38"/>
                  <a:pt x="243" y="38"/>
                </a:cubicBezTo>
                <a:cubicBezTo>
                  <a:pt x="241" y="43"/>
                  <a:pt x="239" y="46"/>
                  <a:pt x="241" y="48"/>
                </a:cubicBezTo>
                <a:cubicBezTo>
                  <a:pt x="247" y="56"/>
                  <a:pt x="245" y="64"/>
                  <a:pt x="240" y="72"/>
                </a:cubicBezTo>
                <a:cubicBezTo>
                  <a:pt x="244" y="89"/>
                  <a:pt x="244" y="89"/>
                  <a:pt x="244" y="89"/>
                </a:cubicBezTo>
                <a:cubicBezTo>
                  <a:pt x="243" y="91"/>
                  <a:pt x="243" y="91"/>
                  <a:pt x="243" y="91"/>
                </a:cubicBezTo>
                <a:cubicBezTo>
                  <a:pt x="241" y="92"/>
                  <a:pt x="241" y="92"/>
                  <a:pt x="241" y="92"/>
                </a:cubicBezTo>
                <a:cubicBezTo>
                  <a:pt x="229" y="103"/>
                  <a:pt x="229" y="103"/>
                  <a:pt x="229" y="103"/>
                </a:cubicBezTo>
                <a:cubicBezTo>
                  <a:pt x="229" y="127"/>
                  <a:pt x="229" y="127"/>
                  <a:pt x="229" y="127"/>
                </a:cubicBezTo>
                <a:cubicBezTo>
                  <a:pt x="225" y="129"/>
                  <a:pt x="225" y="129"/>
                  <a:pt x="225" y="129"/>
                </a:cubicBezTo>
                <a:cubicBezTo>
                  <a:pt x="202" y="139"/>
                  <a:pt x="186" y="144"/>
                  <a:pt x="177" y="144"/>
                </a:cubicBezTo>
                <a:cubicBezTo>
                  <a:pt x="130" y="141"/>
                  <a:pt x="130" y="141"/>
                  <a:pt x="130" y="141"/>
                </a:cubicBezTo>
                <a:cubicBezTo>
                  <a:pt x="110" y="159"/>
                  <a:pt x="110" y="159"/>
                  <a:pt x="110" y="159"/>
                </a:cubicBezTo>
                <a:lnTo>
                  <a:pt x="109" y="159"/>
                </a:lnTo>
              </a:path>
            </a:pathLst>
          </a:custGeom>
          <a:noFill/>
          <a:ln w="9525" cap="flat" cmpd="sng">
            <a:solidFill>
              <a:schemeClr val="dk1">
                <a:alpha val="100000"/>
              </a:schemeClr>
            </a:solidFill>
            <a:prstDash val="solid"/>
            <a:miter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9226" name="任意多边形 1049225"/>
          <p:cNvSpPr/>
          <p:nvPr/>
        </p:nvSpPr>
        <p:spPr bwMode="auto">
          <a:xfrm>
            <a:off x="5299075" y="5340350"/>
            <a:ext cx="161925" cy="387350"/>
          </a:xfrm>
          <a:custGeom>
            <a:avLst/>
            <a:gdLst/>
            <a:ahLst/>
            <a:cxnLst/>
            <a:rect l="0" t="0" r="0" b="0"/>
            <a:pathLst>
              <a:path w="139" h="338">
                <a:moveTo>
                  <a:pt x="105" y="0"/>
                </a:moveTo>
                <a:cubicBezTo>
                  <a:pt x="72" y="24"/>
                  <a:pt x="47" y="55"/>
                  <a:pt x="32" y="92"/>
                </a:cubicBezTo>
                <a:cubicBezTo>
                  <a:pt x="18" y="123"/>
                  <a:pt x="7" y="139"/>
                  <a:pt x="0" y="143"/>
                </a:cubicBezTo>
                <a:cubicBezTo>
                  <a:pt x="7" y="202"/>
                  <a:pt x="7" y="202"/>
                  <a:pt x="7" y="202"/>
                </a:cubicBezTo>
                <a:cubicBezTo>
                  <a:pt x="7" y="203"/>
                  <a:pt x="7" y="203"/>
                  <a:pt x="7" y="203"/>
                </a:cubicBezTo>
                <a:cubicBezTo>
                  <a:pt x="7" y="203"/>
                  <a:pt x="7" y="203"/>
                  <a:pt x="7" y="203"/>
                </a:cubicBezTo>
                <a:cubicBezTo>
                  <a:pt x="2" y="243"/>
                  <a:pt x="2" y="243"/>
                  <a:pt x="2" y="243"/>
                </a:cubicBezTo>
                <a:cubicBezTo>
                  <a:pt x="0" y="255"/>
                  <a:pt x="2" y="264"/>
                  <a:pt x="5" y="266"/>
                </a:cubicBezTo>
                <a:cubicBezTo>
                  <a:pt x="48" y="294"/>
                  <a:pt x="48" y="294"/>
                  <a:pt x="48" y="294"/>
                </a:cubicBezTo>
                <a:cubicBezTo>
                  <a:pt x="48" y="294"/>
                  <a:pt x="48" y="294"/>
                  <a:pt x="48" y="294"/>
                </a:cubicBezTo>
                <a:cubicBezTo>
                  <a:pt x="49" y="294"/>
                  <a:pt x="49" y="294"/>
                  <a:pt x="49" y="294"/>
                </a:cubicBezTo>
                <a:cubicBezTo>
                  <a:pt x="51" y="298"/>
                  <a:pt x="51" y="298"/>
                  <a:pt x="51" y="298"/>
                </a:cubicBezTo>
                <a:cubicBezTo>
                  <a:pt x="51" y="298"/>
                  <a:pt x="51" y="298"/>
                  <a:pt x="51" y="298"/>
                </a:cubicBezTo>
                <a:cubicBezTo>
                  <a:pt x="53" y="307"/>
                  <a:pt x="59" y="316"/>
                  <a:pt x="67" y="326"/>
                </a:cubicBezTo>
                <a:cubicBezTo>
                  <a:pt x="72" y="332"/>
                  <a:pt x="77" y="336"/>
                  <a:pt x="81" y="338"/>
                </a:cubicBezTo>
                <a:cubicBezTo>
                  <a:pt x="87" y="268"/>
                  <a:pt x="87" y="268"/>
                  <a:pt x="87" y="268"/>
                </a:cubicBezTo>
                <a:cubicBezTo>
                  <a:pt x="87" y="266"/>
                  <a:pt x="87" y="266"/>
                  <a:pt x="87" y="266"/>
                </a:cubicBezTo>
                <a:cubicBezTo>
                  <a:pt x="118" y="192"/>
                  <a:pt x="118" y="192"/>
                  <a:pt x="118" y="192"/>
                </a:cubicBezTo>
                <a:cubicBezTo>
                  <a:pt x="129" y="104"/>
                  <a:pt x="129" y="104"/>
                  <a:pt x="129" y="104"/>
                </a:cubicBezTo>
                <a:cubicBezTo>
                  <a:pt x="129" y="103"/>
                  <a:pt x="129" y="103"/>
                  <a:pt x="129" y="103"/>
                </a:cubicBezTo>
                <a:cubicBezTo>
                  <a:pt x="130" y="102"/>
                  <a:pt x="130" y="102"/>
                  <a:pt x="130" y="102"/>
                </a:cubicBezTo>
                <a:cubicBezTo>
                  <a:pt x="139" y="79"/>
                  <a:pt x="139" y="79"/>
                  <a:pt x="139" y="79"/>
                </a:cubicBezTo>
                <a:cubicBezTo>
                  <a:pt x="132" y="59"/>
                  <a:pt x="132" y="59"/>
                  <a:pt x="132" y="59"/>
                </a:cubicBezTo>
                <a:cubicBezTo>
                  <a:pt x="132" y="58"/>
                  <a:pt x="132" y="58"/>
                  <a:pt x="132" y="58"/>
                </a:cubicBezTo>
                <a:cubicBezTo>
                  <a:pt x="131" y="58"/>
                  <a:pt x="131" y="58"/>
                  <a:pt x="131" y="58"/>
                </a:cubicBezTo>
                <a:cubicBezTo>
                  <a:pt x="129" y="31"/>
                  <a:pt x="129" y="31"/>
                  <a:pt x="129" y="31"/>
                </a:cubicBezTo>
                <a:cubicBezTo>
                  <a:pt x="130" y="30"/>
                  <a:pt x="130" y="30"/>
                  <a:pt x="130" y="30"/>
                </a:cubicBezTo>
                <a:cubicBezTo>
                  <a:pt x="131" y="28"/>
                  <a:pt x="131" y="28"/>
                  <a:pt x="131" y="28"/>
                </a:cubicBezTo>
                <a:cubicBezTo>
                  <a:pt x="136" y="22"/>
                  <a:pt x="136" y="22"/>
                  <a:pt x="136" y="22"/>
                </a:cubicBezTo>
                <a:cubicBezTo>
                  <a:pt x="139" y="15"/>
                  <a:pt x="139" y="15"/>
                  <a:pt x="139" y="15"/>
                </a:cubicBezTo>
                <a:lnTo>
                  <a:pt x="105" y="0"/>
                </a:lnTo>
              </a:path>
            </a:pathLst>
          </a:custGeom>
          <a:solidFill>
            <a:srgbClr val="D7816C">
              <a:alpha val="100000"/>
            </a:srgbClr>
          </a:solidFill>
          <a:ln w="9525" cap="flat" cmpd="sng">
            <a:solidFill>
              <a:schemeClr val="dk1">
                <a:alpha val="100000"/>
              </a:schemeClr>
            </a:solidFill>
            <a:prstDash val="solid"/>
            <a:miter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9227" name="任意多边形 1049226"/>
          <p:cNvSpPr/>
          <p:nvPr/>
        </p:nvSpPr>
        <p:spPr bwMode="auto">
          <a:xfrm>
            <a:off x="4106862" y="6029325"/>
            <a:ext cx="249237" cy="211137"/>
          </a:xfrm>
          <a:custGeom>
            <a:avLst/>
            <a:gdLst/>
            <a:ahLst/>
            <a:cxnLst/>
            <a:rect l="0" t="0" r="0" b="0"/>
            <a:pathLst>
              <a:path w="216" h="184">
                <a:moveTo>
                  <a:pt x="98" y="18"/>
                </a:moveTo>
                <a:cubicBezTo>
                  <a:pt x="95" y="24"/>
                  <a:pt x="95" y="24"/>
                  <a:pt x="95" y="24"/>
                </a:cubicBezTo>
                <a:cubicBezTo>
                  <a:pt x="95" y="25"/>
                  <a:pt x="95" y="25"/>
                  <a:pt x="95" y="25"/>
                </a:cubicBezTo>
                <a:cubicBezTo>
                  <a:pt x="94" y="27"/>
                  <a:pt x="94" y="27"/>
                  <a:pt x="94" y="27"/>
                </a:cubicBezTo>
                <a:cubicBezTo>
                  <a:pt x="50" y="37"/>
                  <a:pt x="50" y="37"/>
                  <a:pt x="50" y="37"/>
                </a:cubicBezTo>
                <a:cubicBezTo>
                  <a:pt x="52" y="43"/>
                  <a:pt x="52" y="43"/>
                  <a:pt x="52" y="43"/>
                </a:cubicBezTo>
                <a:cubicBezTo>
                  <a:pt x="66" y="58"/>
                  <a:pt x="66" y="58"/>
                  <a:pt x="66" y="58"/>
                </a:cubicBezTo>
                <a:cubicBezTo>
                  <a:pt x="65" y="58"/>
                  <a:pt x="63" y="60"/>
                  <a:pt x="62" y="60"/>
                </a:cubicBezTo>
                <a:cubicBezTo>
                  <a:pt x="42" y="70"/>
                  <a:pt x="42" y="70"/>
                  <a:pt x="42" y="70"/>
                </a:cubicBezTo>
                <a:cubicBezTo>
                  <a:pt x="10" y="94"/>
                  <a:pt x="10" y="94"/>
                  <a:pt x="10" y="94"/>
                </a:cubicBezTo>
                <a:cubicBezTo>
                  <a:pt x="0" y="107"/>
                  <a:pt x="2" y="130"/>
                  <a:pt x="18" y="165"/>
                </a:cubicBezTo>
                <a:cubicBezTo>
                  <a:pt x="49" y="168"/>
                  <a:pt x="49" y="168"/>
                  <a:pt x="49" y="168"/>
                </a:cubicBezTo>
                <a:cubicBezTo>
                  <a:pt x="50" y="168"/>
                  <a:pt x="50" y="168"/>
                  <a:pt x="50" y="168"/>
                </a:cubicBezTo>
                <a:cubicBezTo>
                  <a:pt x="50" y="169"/>
                  <a:pt x="50" y="169"/>
                  <a:pt x="50" y="169"/>
                </a:cubicBezTo>
                <a:cubicBezTo>
                  <a:pt x="82" y="184"/>
                  <a:pt x="82" y="184"/>
                  <a:pt x="82" y="184"/>
                </a:cubicBezTo>
                <a:cubicBezTo>
                  <a:pt x="116" y="179"/>
                  <a:pt x="116" y="179"/>
                  <a:pt x="116" y="179"/>
                </a:cubicBezTo>
                <a:cubicBezTo>
                  <a:pt x="130" y="176"/>
                  <a:pt x="145" y="163"/>
                  <a:pt x="165" y="139"/>
                </a:cubicBezTo>
                <a:cubicBezTo>
                  <a:pt x="166" y="139"/>
                  <a:pt x="166" y="139"/>
                  <a:pt x="166" y="139"/>
                </a:cubicBezTo>
                <a:cubicBezTo>
                  <a:pt x="169" y="137"/>
                  <a:pt x="169" y="137"/>
                  <a:pt x="169" y="137"/>
                </a:cubicBezTo>
                <a:cubicBezTo>
                  <a:pt x="183" y="132"/>
                  <a:pt x="183" y="132"/>
                  <a:pt x="183" y="132"/>
                </a:cubicBezTo>
                <a:cubicBezTo>
                  <a:pt x="179" y="88"/>
                  <a:pt x="179" y="88"/>
                  <a:pt x="179" y="88"/>
                </a:cubicBezTo>
                <a:cubicBezTo>
                  <a:pt x="179" y="86"/>
                  <a:pt x="179" y="86"/>
                  <a:pt x="179" y="86"/>
                </a:cubicBezTo>
                <a:cubicBezTo>
                  <a:pt x="198" y="58"/>
                  <a:pt x="198" y="58"/>
                  <a:pt x="198" y="58"/>
                </a:cubicBezTo>
                <a:cubicBezTo>
                  <a:pt x="198" y="57"/>
                  <a:pt x="198" y="57"/>
                  <a:pt x="198" y="57"/>
                </a:cubicBezTo>
                <a:cubicBezTo>
                  <a:pt x="199" y="57"/>
                  <a:pt x="199" y="57"/>
                  <a:pt x="199" y="57"/>
                </a:cubicBezTo>
                <a:cubicBezTo>
                  <a:pt x="214" y="46"/>
                  <a:pt x="214" y="46"/>
                  <a:pt x="214" y="46"/>
                </a:cubicBezTo>
                <a:cubicBezTo>
                  <a:pt x="216" y="33"/>
                  <a:pt x="215" y="22"/>
                  <a:pt x="210" y="12"/>
                </a:cubicBezTo>
                <a:cubicBezTo>
                  <a:pt x="205" y="4"/>
                  <a:pt x="200" y="0"/>
                  <a:pt x="195" y="0"/>
                </a:cubicBezTo>
                <a:cubicBezTo>
                  <a:pt x="197" y="16"/>
                  <a:pt x="197" y="16"/>
                  <a:pt x="197" y="16"/>
                </a:cubicBezTo>
                <a:cubicBezTo>
                  <a:pt x="169" y="11"/>
                  <a:pt x="169" y="11"/>
                  <a:pt x="169" y="11"/>
                </a:cubicBezTo>
                <a:cubicBezTo>
                  <a:pt x="156" y="18"/>
                  <a:pt x="156" y="18"/>
                  <a:pt x="156" y="18"/>
                </a:cubicBezTo>
                <a:cubicBezTo>
                  <a:pt x="155" y="18"/>
                  <a:pt x="155" y="18"/>
                  <a:pt x="155" y="18"/>
                </a:cubicBezTo>
                <a:cubicBezTo>
                  <a:pt x="155" y="18"/>
                  <a:pt x="155" y="18"/>
                  <a:pt x="155" y="18"/>
                </a:cubicBezTo>
                <a:lnTo>
                  <a:pt x="98" y="18"/>
                </a:lnTo>
              </a:path>
            </a:pathLst>
          </a:custGeom>
          <a:noFill/>
          <a:ln w="9525" cap="flat" cmpd="sng">
            <a:solidFill>
              <a:schemeClr val="dk1">
                <a:alpha val="100000"/>
              </a:schemeClr>
            </a:solidFill>
            <a:prstDash val="solid"/>
            <a:miter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9228" name="任意多边形 1049227"/>
          <p:cNvSpPr/>
          <p:nvPr/>
        </p:nvSpPr>
        <p:spPr bwMode="auto">
          <a:xfrm>
            <a:off x="4865687" y="2146300"/>
            <a:ext cx="1100137" cy="996950"/>
          </a:xfrm>
          <a:custGeom>
            <a:avLst/>
            <a:gdLst/>
            <a:ahLst/>
            <a:cxnLst/>
            <a:rect l="0" t="0" r="0" b="0"/>
            <a:pathLst>
              <a:path w="950" h="866">
                <a:moveTo>
                  <a:pt x="946" y="508"/>
                </a:moveTo>
                <a:cubicBezTo>
                  <a:pt x="930" y="405"/>
                  <a:pt x="930" y="405"/>
                  <a:pt x="930" y="405"/>
                </a:cubicBezTo>
                <a:cubicBezTo>
                  <a:pt x="931" y="403"/>
                  <a:pt x="931" y="403"/>
                  <a:pt x="931" y="403"/>
                </a:cubicBezTo>
                <a:cubicBezTo>
                  <a:pt x="932" y="403"/>
                  <a:pt x="932" y="403"/>
                  <a:pt x="932" y="403"/>
                </a:cubicBezTo>
                <a:cubicBezTo>
                  <a:pt x="940" y="391"/>
                  <a:pt x="944" y="381"/>
                  <a:pt x="942" y="374"/>
                </a:cubicBezTo>
                <a:cubicBezTo>
                  <a:pt x="937" y="368"/>
                  <a:pt x="937" y="368"/>
                  <a:pt x="937" y="368"/>
                </a:cubicBezTo>
                <a:cubicBezTo>
                  <a:pt x="926" y="360"/>
                  <a:pt x="921" y="343"/>
                  <a:pt x="924" y="315"/>
                </a:cubicBezTo>
                <a:cubicBezTo>
                  <a:pt x="914" y="315"/>
                  <a:pt x="914" y="315"/>
                  <a:pt x="914" y="315"/>
                </a:cubicBezTo>
                <a:cubicBezTo>
                  <a:pt x="907" y="314"/>
                  <a:pt x="898" y="317"/>
                  <a:pt x="890" y="322"/>
                </a:cubicBezTo>
                <a:cubicBezTo>
                  <a:pt x="881" y="329"/>
                  <a:pt x="876" y="336"/>
                  <a:pt x="875" y="341"/>
                </a:cubicBezTo>
                <a:cubicBezTo>
                  <a:pt x="871" y="354"/>
                  <a:pt x="857" y="362"/>
                  <a:pt x="834" y="370"/>
                </a:cubicBezTo>
                <a:cubicBezTo>
                  <a:pt x="829" y="403"/>
                  <a:pt x="829" y="403"/>
                  <a:pt x="829" y="403"/>
                </a:cubicBezTo>
                <a:cubicBezTo>
                  <a:pt x="829" y="404"/>
                  <a:pt x="829" y="404"/>
                  <a:pt x="829" y="404"/>
                </a:cubicBezTo>
                <a:cubicBezTo>
                  <a:pt x="828" y="405"/>
                  <a:pt x="828" y="405"/>
                  <a:pt x="828" y="405"/>
                </a:cubicBezTo>
                <a:cubicBezTo>
                  <a:pt x="816" y="426"/>
                  <a:pt x="816" y="426"/>
                  <a:pt x="816" y="426"/>
                </a:cubicBezTo>
                <a:cubicBezTo>
                  <a:pt x="815" y="428"/>
                  <a:pt x="815" y="428"/>
                  <a:pt x="815" y="428"/>
                </a:cubicBezTo>
                <a:cubicBezTo>
                  <a:pt x="814" y="428"/>
                  <a:pt x="814" y="428"/>
                  <a:pt x="814" y="428"/>
                </a:cubicBezTo>
                <a:cubicBezTo>
                  <a:pt x="813" y="428"/>
                  <a:pt x="813" y="428"/>
                  <a:pt x="813" y="428"/>
                </a:cubicBezTo>
                <a:cubicBezTo>
                  <a:pt x="708" y="447"/>
                  <a:pt x="708" y="447"/>
                  <a:pt x="708" y="447"/>
                </a:cubicBezTo>
                <a:cubicBezTo>
                  <a:pt x="707" y="447"/>
                  <a:pt x="707" y="447"/>
                  <a:pt x="707" y="447"/>
                </a:cubicBezTo>
                <a:cubicBezTo>
                  <a:pt x="704" y="447"/>
                  <a:pt x="704" y="447"/>
                  <a:pt x="704" y="447"/>
                </a:cubicBezTo>
                <a:cubicBezTo>
                  <a:pt x="704" y="445"/>
                  <a:pt x="704" y="445"/>
                  <a:pt x="704" y="445"/>
                </a:cubicBezTo>
                <a:cubicBezTo>
                  <a:pt x="674" y="412"/>
                  <a:pt x="674" y="412"/>
                  <a:pt x="674" y="412"/>
                </a:cubicBezTo>
                <a:cubicBezTo>
                  <a:pt x="683" y="403"/>
                  <a:pt x="683" y="403"/>
                  <a:pt x="683" y="403"/>
                </a:cubicBezTo>
                <a:cubicBezTo>
                  <a:pt x="671" y="387"/>
                  <a:pt x="671" y="387"/>
                  <a:pt x="671" y="387"/>
                </a:cubicBezTo>
                <a:cubicBezTo>
                  <a:pt x="657" y="376"/>
                  <a:pt x="657" y="376"/>
                  <a:pt x="657" y="376"/>
                </a:cubicBezTo>
                <a:cubicBezTo>
                  <a:pt x="656" y="375"/>
                  <a:pt x="656" y="375"/>
                  <a:pt x="656" y="375"/>
                </a:cubicBezTo>
                <a:cubicBezTo>
                  <a:pt x="655" y="375"/>
                  <a:pt x="655" y="375"/>
                  <a:pt x="655" y="375"/>
                </a:cubicBezTo>
                <a:cubicBezTo>
                  <a:pt x="655" y="374"/>
                  <a:pt x="655" y="374"/>
                  <a:pt x="655" y="374"/>
                </a:cubicBezTo>
                <a:cubicBezTo>
                  <a:pt x="655" y="373"/>
                  <a:pt x="655" y="373"/>
                  <a:pt x="655" y="373"/>
                </a:cubicBezTo>
                <a:cubicBezTo>
                  <a:pt x="649" y="344"/>
                  <a:pt x="649" y="344"/>
                  <a:pt x="649" y="344"/>
                </a:cubicBezTo>
                <a:cubicBezTo>
                  <a:pt x="622" y="347"/>
                  <a:pt x="622" y="347"/>
                  <a:pt x="622" y="347"/>
                </a:cubicBezTo>
                <a:cubicBezTo>
                  <a:pt x="620" y="344"/>
                  <a:pt x="620" y="344"/>
                  <a:pt x="620" y="344"/>
                </a:cubicBezTo>
                <a:cubicBezTo>
                  <a:pt x="597" y="331"/>
                  <a:pt x="597" y="331"/>
                  <a:pt x="597" y="331"/>
                </a:cubicBezTo>
                <a:cubicBezTo>
                  <a:pt x="513" y="316"/>
                  <a:pt x="513" y="316"/>
                  <a:pt x="513" y="316"/>
                </a:cubicBezTo>
                <a:cubicBezTo>
                  <a:pt x="443" y="313"/>
                  <a:pt x="443" y="313"/>
                  <a:pt x="443" y="313"/>
                </a:cubicBezTo>
                <a:cubicBezTo>
                  <a:pt x="441" y="315"/>
                  <a:pt x="441" y="315"/>
                  <a:pt x="441" y="315"/>
                </a:cubicBezTo>
                <a:cubicBezTo>
                  <a:pt x="438" y="315"/>
                  <a:pt x="436" y="314"/>
                  <a:pt x="435" y="312"/>
                </a:cubicBezTo>
                <a:cubicBezTo>
                  <a:pt x="395" y="221"/>
                  <a:pt x="395" y="221"/>
                  <a:pt x="395" y="221"/>
                </a:cubicBezTo>
                <a:cubicBezTo>
                  <a:pt x="391" y="214"/>
                  <a:pt x="374" y="190"/>
                  <a:pt x="340" y="150"/>
                </a:cubicBezTo>
                <a:cubicBezTo>
                  <a:pt x="308" y="111"/>
                  <a:pt x="290" y="90"/>
                  <a:pt x="285" y="86"/>
                </a:cubicBezTo>
                <a:cubicBezTo>
                  <a:pt x="226" y="28"/>
                  <a:pt x="226" y="28"/>
                  <a:pt x="226" y="28"/>
                </a:cubicBezTo>
                <a:cubicBezTo>
                  <a:pt x="217" y="23"/>
                  <a:pt x="217" y="23"/>
                  <a:pt x="217" y="23"/>
                </a:cubicBezTo>
                <a:cubicBezTo>
                  <a:pt x="143" y="21"/>
                  <a:pt x="143" y="21"/>
                  <a:pt x="143" y="21"/>
                </a:cubicBezTo>
                <a:cubicBezTo>
                  <a:pt x="142" y="21"/>
                  <a:pt x="142" y="21"/>
                  <a:pt x="142" y="21"/>
                </a:cubicBezTo>
                <a:cubicBezTo>
                  <a:pt x="140" y="19"/>
                  <a:pt x="140" y="19"/>
                  <a:pt x="140" y="19"/>
                </a:cubicBezTo>
                <a:cubicBezTo>
                  <a:pt x="132" y="14"/>
                  <a:pt x="122" y="9"/>
                  <a:pt x="106" y="6"/>
                </a:cubicBezTo>
                <a:cubicBezTo>
                  <a:pt x="92" y="0"/>
                  <a:pt x="60" y="11"/>
                  <a:pt x="11" y="37"/>
                </a:cubicBezTo>
                <a:cubicBezTo>
                  <a:pt x="9" y="38"/>
                  <a:pt x="9" y="38"/>
                  <a:pt x="9" y="38"/>
                </a:cubicBezTo>
                <a:cubicBezTo>
                  <a:pt x="11" y="53"/>
                  <a:pt x="11" y="53"/>
                  <a:pt x="11" y="53"/>
                </a:cubicBezTo>
                <a:cubicBezTo>
                  <a:pt x="12" y="53"/>
                  <a:pt x="12" y="53"/>
                  <a:pt x="12" y="53"/>
                </a:cubicBezTo>
                <a:cubicBezTo>
                  <a:pt x="12" y="54"/>
                  <a:pt x="12" y="54"/>
                  <a:pt x="12" y="54"/>
                </a:cubicBezTo>
                <a:cubicBezTo>
                  <a:pt x="11" y="54"/>
                  <a:pt x="11" y="54"/>
                  <a:pt x="11" y="54"/>
                </a:cubicBezTo>
                <a:cubicBezTo>
                  <a:pt x="11" y="56"/>
                  <a:pt x="11" y="56"/>
                  <a:pt x="11" y="56"/>
                </a:cubicBezTo>
                <a:cubicBezTo>
                  <a:pt x="2" y="73"/>
                  <a:pt x="2" y="73"/>
                  <a:pt x="2" y="73"/>
                </a:cubicBezTo>
                <a:cubicBezTo>
                  <a:pt x="2" y="74"/>
                  <a:pt x="2" y="74"/>
                  <a:pt x="2" y="74"/>
                </a:cubicBezTo>
                <a:cubicBezTo>
                  <a:pt x="1" y="74"/>
                  <a:pt x="1" y="74"/>
                  <a:pt x="1" y="74"/>
                </a:cubicBezTo>
                <a:cubicBezTo>
                  <a:pt x="0" y="86"/>
                  <a:pt x="0" y="86"/>
                  <a:pt x="0" y="86"/>
                </a:cubicBezTo>
                <a:cubicBezTo>
                  <a:pt x="0" y="95"/>
                  <a:pt x="2" y="106"/>
                  <a:pt x="5" y="114"/>
                </a:cubicBezTo>
                <a:cubicBezTo>
                  <a:pt x="13" y="120"/>
                  <a:pt x="13" y="120"/>
                  <a:pt x="13" y="120"/>
                </a:cubicBezTo>
                <a:cubicBezTo>
                  <a:pt x="29" y="119"/>
                  <a:pt x="29" y="119"/>
                  <a:pt x="29" y="119"/>
                </a:cubicBezTo>
                <a:cubicBezTo>
                  <a:pt x="42" y="122"/>
                  <a:pt x="42" y="122"/>
                  <a:pt x="42" y="122"/>
                </a:cubicBezTo>
                <a:cubicBezTo>
                  <a:pt x="48" y="118"/>
                  <a:pt x="48" y="118"/>
                  <a:pt x="48" y="118"/>
                </a:cubicBezTo>
                <a:cubicBezTo>
                  <a:pt x="48" y="108"/>
                  <a:pt x="51" y="101"/>
                  <a:pt x="55" y="99"/>
                </a:cubicBezTo>
                <a:cubicBezTo>
                  <a:pt x="66" y="99"/>
                  <a:pt x="66" y="99"/>
                  <a:pt x="66" y="99"/>
                </a:cubicBezTo>
                <a:cubicBezTo>
                  <a:pt x="103" y="109"/>
                  <a:pt x="103" y="109"/>
                  <a:pt x="103" y="109"/>
                </a:cubicBezTo>
                <a:cubicBezTo>
                  <a:pt x="111" y="110"/>
                  <a:pt x="111" y="110"/>
                  <a:pt x="111" y="110"/>
                </a:cubicBezTo>
                <a:cubicBezTo>
                  <a:pt x="99" y="130"/>
                  <a:pt x="99" y="130"/>
                  <a:pt x="99" y="130"/>
                </a:cubicBezTo>
                <a:cubicBezTo>
                  <a:pt x="99" y="154"/>
                  <a:pt x="99" y="154"/>
                  <a:pt x="99" y="154"/>
                </a:cubicBezTo>
                <a:cubicBezTo>
                  <a:pt x="99" y="160"/>
                  <a:pt x="109" y="172"/>
                  <a:pt x="128" y="190"/>
                </a:cubicBezTo>
                <a:cubicBezTo>
                  <a:pt x="140" y="199"/>
                  <a:pt x="147" y="203"/>
                  <a:pt x="153" y="204"/>
                </a:cubicBezTo>
                <a:cubicBezTo>
                  <a:pt x="159" y="203"/>
                  <a:pt x="159" y="203"/>
                  <a:pt x="159" y="203"/>
                </a:cubicBezTo>
                <a:cubicBezTo>
                  <a:pt x="164" y="201"/>
                  <a:pt x="164" y="201"/>
                  <a:pt x="164" y="201"/>
                </a:cubicBezTo>
                <a:cubicBezTo>
                  <a:pt x="182" y="183"/>
                  <a:pt x="182" y="183"/>
                  <a:pt x="182" y="183"/>
                </a:cubicBezTo>
                <a:cubicBezTo>
                  <a:pt x="195" y="175"/>
                  <a:pt x="195" y="175"/>
                  <a:pt x="195" y="175"/>
                </a:cubicBezTo>
                <a:cubicBezTo>
                  <a:pt x="195" y="173"/>
                  <a:pt x="195" y="173"/>
                  <a:pt x="195" y="173"/>
                </a:cubicBezTo>
                <a:cubicBezTo>
                  <a:pt x="195" y="173"/>
                  <a:pt x="195" y="173"/>
                  <a:pt x="195" y="173"/>
                </a:cubicBezTo>
                <a:cubicBezTo>
                  <a:pt x="224" y="169"/>
                  <a:pt x="224" y="169"/>
                  <a:pt x="224" y="169"/>
                </a:cubicBezTo>
                <a:cubicBezTo>
                  <a:pt x="232" y="151"/>
                  <a:pt x="232" y="151"/>
                  <a:pt x="232" y="151"/>
                </a:cubicBezTo>
                <a:cubicBezTo>
                  <a:pt x="258" y="137"/>
                  <a:pt x="258" y="137"/>
                  <a:pt x="258" y="137"/>
                </a:cubicBezTo>
                <a:cubicBezTo>
                  <a:pt x="280" y="149"/>
                  <a:pt x="280" y="149"/>
                  <a:pt x="280" y="149"/>
                </a:cubicBezTo>
                <a:cubicBezTo>
                  <a:pt x="280" y="150"/>
                  <a:pt x="280" y="150"/>
                  <a:pt x="280" y="150"/>
                </a:cubicBezTo>
                <a:cubicBezTo>
                  <a:pt x="282" y="151"/>
                  <a:pt x="282" y="151"/>
                  <a:pt x="282" y="151"/>
                </a:cubicBezTo>
                <a:cubicBezTo>
                  <a:pt x="303" y="187"/>
                  <a:pt x="303" y="187"/>
                  <a:pt x="303" y="187"/>
                </a:cubicBezTo>
                <a:cubicBezTo>
                  <a:pt x="312" y="211"/>
                  <a:pt x="312" y="211"/>
                  <a:pt x="312" y="211"/>
                </a:cubicBezTo>
                <a:cubicBezTo>
                  <a:pt x="312" y="215"/>
                  <a:pt x="312" y="215"/>
                  <a:pt x="312" y="215"/>
                </a:cubicBezTo>
                <a:cubicBezTo>
                  <a:pt x="307" y="244"/>
                  <a:pt x="307" y="244"/>
                  <a:pt x="307" y="244"/>
                </a:cubicBezTo>
                <a:cubicBezTo>
                  <a:pt x="316" y="264"/>
                  <a:pt x="316" y="264"/>
                  <a:pt x="316" y="264"/>
                </a:cubicBezTo>
                <a:cubicBezTo>
                  <a:pt x="316" y="267"/>
                  <a:pt x="316" y="267"/>
                  <a:pt x="316" y="267"/>
                </a:cubicBezTo>
                <a:cubicBezTo>
                  <a:pt x="309" y="291"/>
                  <a:pt x="309" y="291"/>
                  <a:pt x="309" y="291"/>
                </a:cubicBezTo>
                <a:cubicBezTo>
                  <a:pt x="309" y="312"/>
                  <a:pt x="309" y="312"/>
                  <a:pt x="309" y="312"/>
                </a:cubicBezTo>
                <a:cubicBezTo>
                  <a:pt x="316" y="331"/>
                  <a:pt x="319" y="343"/>
                  <a:pt x="319" y="347"/>
                </a:cubicBezTo>
                <a:cubicBezTo>
                  <a:pt x="317" y="365"/>
                  <a:pt x="317" y="365"/>
                  <a:pt x="317" y="365"/>
                </a:cubicBezTo>
                <a:cubicBezTo>
                  <a:pt x="317" y="365"/>
                  <a:pt x="317" y="365"/>
                  <a:pt x="317" y="365"/>
                </a:cubicBezTo>
                <a:cubicBezTo>
                  <a:pt x="317" y="366"/>
                  <a:pt x="317" y="366"/>
                  <a:pt x="317" y="366"/>
                </a:cubicBezTo>
                <a:cubicBezTo>
                  <a:pt x="306" y="380"/>
                  <a:pt x="306" y="380"/>
                  <a:pt x="306" y="380"/>
                </a:cubicBezTo>
                <a:cubicBezTo>
                  <a:pt x="306" y="381"/>
                  <a:pt x="306" y="381"/>
                  <a:pt x="306" y="381"/>
                </a:cubicBezTo>
                <a:cubicBezTo>
                  <a:pt x="306" y="381"/>
                  <a:pt x="306" y="381"/>
                  <a:pt x="306" y="381"/>
                </a:cubicBezTo>
                <a:cubicBezTo>
                  <a:pt x="306" y="381"/>
                  <a:pt x="306" y="381"/>
                  <a:pt x="306" y="381"/>
                </a:cubicBezTo>
                <a:cubicBezTo>
                  <a:pt x="296" y="394"/>
                  <a:pt x="296" y="394"/>
                  <a:pt x="296" y="394"/>
                </a:cubicBezTo>
                <a:cubicBezTo>
                  <a:pt x="295" y="417"/>
                  <a:pt x="295" y="417"/>
                  <a:pt x="295" y="417"/>
                </a:cubicBezTo>
                <a:cubicBezTo>
                  <a:pt x="301" y="442"/>
                  <a:pt x="301" y="442"/>
                  <a:pt x="301" y="442"/>
                </a:cubicBezTo>
                <a:cubicBezTo>
                  <a:pt x="301" y="442"/>
                  <a:pt x="301" y="442"/>
                  <a:pt x="301" y="442"/>
                </a:cubicBezTo>
                <a:cubicBezTo>
                  <a:pt x="302" y="443"/>
                  <a:pt x="302" y="443"/>
                  <a:pt x="302" y="443"/>
                </a:cubicBezTo>
                <a:cubicBezTo>
                  <a:pt x="301" y="444"/>
                  <a:pt x="301" y="444"/>
                  <a:pt x="301" y="444"/>
                </a:cubicBezTo>
                <a:cubicBezTo>
                  <a:pt x="301" y="444"/>
                  <a:pt x="301" y="444"/>
                  <a:pt x="301" y="444"/>
                </a:cubicBezTo>
                <a:cubicBezTo>
                  <a:pt x="295" y="481"/>
                  <a:pt x="295" y="481"/>
                  <a:pt x="295" y="481"/>
                </a:cubicBezTo>
                <a:cubicBezTo>
                  <a:pt x="289" y="486"/>
                  <a:pt x="289" y="486"/>
                  <a:pt x="289" y="486"/>
                </a:cubicBezTo>
                <a:cubicBezTo>
                  <a:pt x="285" y="489"/>
                  <a:pt x="280" y="489"/>
                  <a:pt x="274" y="486"/>
                </a:cubicBezTo>
                <a:cubicBezTo>
                  <a:pt x="271" y="486"/>
                  <a:pt x="271" y="486"/>
                  <a:pt x="271" y="486"/>
                </a:cubicBezTo>
                <a:cubicBezTo>
                  <a:pt x="262" y="475"/>
                  <a:pt x="262" y="475"/>
                  <a:pt x="262" y="475"/>
                </a:cubicBezTo>
                <a:cubicBezTo>
                  <a:pt x="251" y="479"/>
                  <a:pt x="251" y="479"/>
                  <a:pt x="251" y="479"/>
                </a:cubicBezTo>
                <a:cubicBezTo>
                  <a:pt x="238" y="493"/>
                  <a:pt x="238" y="493"/>
                  <a:pt x="238" y="493"/>
                </a:cubicBezTo>
                <a:cubicBezTo>
                  <a:pt x="223" y="537"/>
                  <a:pt x="223" y="537"/>
                  <a:pt x="223" y="537"/>
                </a:cubicBezTo>
                <a:cubicBezTo>
                  <a:pt x="223" y="538"/>
                  <a:pt x="223" y="538"/>
                  <a:pt x="223" y="538"/>
                </a:cubicBezTo>
                <a:cubicBezTo>
                  <a:pt x="222" y="539"/>
                  <a:pt x="222" y="539"/>
                  <a:pt x="222" y="539"/>
                </a:cubicBezTo>
                <a:cubicBezTo>
                  <a:pt x="207" y="551"/>
                  <a:pt x="207" y="551"/>
                  <a:pt x="207" y="551"/>
                </a:cubicBezTo>
                <a:cubicBezTo>
                  <a:pt x="205" y="551"/>
                  <a:pt x="205" y="551"/>
                  <a:pt x="205" y="551"/>
                </a:cubicBezTo>
                <a:cubicBezTo>
                  <a:pt x="197" y="552"/>
                  <a:pt x="197" y="552"/>
                  <a:pt x="197" y="552"/>
                </a:cubicBezTo>
                <a:cubicBezTo>
                  <a:pt x="180" y="577"/>
                  <a:pt x="180" y="577"/>
                  <a:pt x="180" y="577"/>
                </a:cubicBezTo>
                <a:cubicBezTo>
                  <a:pt x="188" y="592"/>
                  <a:pt x="188" y="592"/>
                  <a:pt x="188" y="592"/>
                </a:cubicBezTo>
                <a:cubicBezTo>
                  <a:pt x="190" y="595"/>
                  <a:pt x="190" y="595"/>
                  <a:pt x="190" y="595"/>
                </a:cubicBezTo>
                <a:cubicBezTo>
                  <a:pt x="211" y="621"/>
                  <a:pt x="211" y="621"/>
                  <a:pt x="211" y="621"/>
                </a:cubicBezTo>
                <a:cubicBezTo>
                  <a:pt x="211" y="622"/>
                  <a:pt x="211" y="622"/>
                  <a:pt x="211" y="622"/>
                </a:cubicBezTo>
                <a:cubicBezTo>
                  <a:pt x="211" y="630"/>
                  <a:pt x="211" y="630"/>
                  <a:pt x="211" y="630"/>
                </a:cubicBezTo>
                <a:cubicBezTo>
                  <a:pt x="235" y="634"/>
                  <a:pt x="235" y="634"/>
                  <a:pt x="235" y="634"/>
                </a:cubicBezTo>
                <a:cubicBezTo>
                  <a:pt x="239" y="655"/>
                  <a:pt x="239" y="655"/>
                  <a:pt x="239" y="655"/>
                </a:cubicBezTo>
                <a:cubicBezTo>
                  <a:pt x="239" y="656"/>
                  <a:pt x="239" y="656"/>
                  <a:pt x="239" y="656"/>
                </a:cubicBezTo>
                <a:cubicBezTo>
                  <a:pt x="242" y="681"/>
                  <a:pt x="242" y="681"/>
                  <a:pt x="242" y="681"/>
                </a:cubicBezTo>
                <a:cubicBezTo>
                  <a:pt x="248" y="686"/>
                  <a:pt x="248" y="686"/>
                  <a:pt x="248" y="686"/>
                </a:cubicBezTo>
                <a:cubicBezTo>
                  <a:pt x="269" y="680"/>
                  <a:pt x="269" y="680"/>
                  <a:pt x="269" y="680"/>
                </a:cubicBezTo>
                <a:cubicBezTo>
                  <a:pt x="289" y="668"/>
                  <a:pt x="289" y="668"/>
                  <a:pt x="289" y="668"/>
                </a:cubicBezTo>
                <a:cubicBezTo>
                  <a:pt x="293" y="666"/>
                  <a:pt x="293" y="666"/>
                  <a:pt x="293" y="666"/>
                </a:cubicBezTo>
                <a:cubicBezTo>
                  <a:pt x="300" y="702"/>
                  <a:pt x="300" y="702"/>
                  <a:pt x="300" y="702"/>
                </a:cubicBezTo>
                <a:cubicBezTo>
                  <a:pt x="309" y="716"/>
                  <a:pt x="309" y="716"/>
                  <a:pt x="309" y="716"/>
                </a:cubicBezTo>
                <a:cubicBezTo>
                  <a:pt x="312" y="717"/>
                  <a:pt x="312" y="717"/>
                  <a:pt x="312" y="717"/>
                </a:cubicBezTo>
                <a:cubicBezTo>
                  <a:pt x="319" y="732"/>
                  <a:pt x="319" y="732"/>
                  <a:pt x="319" y="732"/>
                </a:cubicBezTo>
                <a:cubicBezTo>
                  <a:pt x="335" y="744"/>
                  <a:pt x="335" y="744"/>
                  <a:pt x="335" y="744"/>
                </a:cubicBezTo>
                <a:cubicBezTo>
                  <a:pt x="337" y="748"/>
                  <a:pt x="342" y="748"/>
                  <a:pt x="347" y="748"/>
                </a:cubicBezTo>
                <a:cubicBezTo>
                  <a:pt x="353" y="749"/>
                  <a:pt x="353" y="749"/>
                  <a:pt x="353" y="749"/>
                </a:cubicBezTo>
                <a:cubicBezTo>
                  <a:pt x="362" y="744"/>
                  <a:pt x="362" y="744"/>
                  <a:pt x="362" y="744"/>
                </a:cubicBezTo>
                <a:cubicBezTo>
                  <a:pt x="370" y="741"/>
                  <a:pt x="377" y="738"/>
                  <a:pt x="385" y="737"/>
                </a:cubicBezTo>
                <a:cubicBezTo>
                  <a:pt x="392" y="734"/>
                  <a:pt x="392" y="734"/>
                  <a:pt x="392" y="734"/>
                </a:cubicBezTo>
                <a:cubicBezTo>
                  <a:pt x="407" y="733"/>
                  <a:pt x="407" y="733"/>
                  <a:pt x="407" y="733"/>
                </a:cubicBezTo>
                <a:cubicBezTo>
                  <a:pt x="412" y="733"/>
                  <a:pt x="414" y="734"/>
                  <a:pt x="417" y="737"/>
                </a:cubicBezTo>
                <a:cubicBezTo>
                  <a:pt x="438" y="723"/>
                  <a:pt x="438" y="723"/>
                  <a:pt x="438" y="723"/>
                </a:cubicBezTo>
                <a:cubicBezTo>
                  <a:pt x="440" y="723"/>
                  <a:pt x="440" y="723"/>
                  <a:pt x="440" y="723"/>
                </a:cubicBezTo>
                <a:cubicBezTo>
                  <a:pt x="442" y="724"/>
                  <a:pt x="442" y="724"/>
                  <a:pt x="442" y="724"/>
                </a:cubicBezTo>
                <a:cubicBezTo>
                  <a:pt x="443" y="723"/>
                  <a:pt x="443" y="723"/>
                  <a:pt x="443" y="723"/>
                </a:cubicBezTo>
                <a:cubicBezTo>
                  <a:pt x="446" y="725"/>
                  <a:pt x="446" y="725"/>
                  <a:pt x="446" y="725"/>
                </a:cubicBezTo>
                <a:cubicBezTo>
                  <a:pt x="454" y="735"/>
                  <a:pt x="458" y="743"/>
                  <a:pt x="458" y="748"/>
                </a:cubicBezTo>
                <a:cubicBezTo>
                  <a:pt x="468" y="763"/>
                  <a:pt x="468" y="763"/>
                  <a:pt x="468" y="763"/>
                </a:cubicBezTo>
                <a:cubicBezTo>
                  <a:pt x="475" y="766"/>
                  <a:pt x="475" y="766"/>
                  <a:pt x="475" y="766"/>
                </a:cubicBezTo>
                <a:cubicBezTo>
                  <a:pt x="476" y="766"/>
                  <a:pt x="476" y="766"/>
                  <a:pt x="476" y="766"/>
                </a:cubicBezTo>
                <a:cubicBezTo>
                  <a:pt x="477" y="766"/>
                  <a:pt x="477" y="766"/>
                  <a:pt x="477" y="766"/>
                </a:cubicBezTo>
                <a:cubicBezTo>
                  <a:pt x="475" y="763"/>
                  <a:pt x="475" y="763"/>
                  <a:pt x="475" y="763"/>
                </a:cubicBezTo>
                <a:cubicBezTo>
                  <a:pt x="474" y="758"/>
                  <a:pt x="474" y="755"/>
                  <a:pt x="475" y="753"/>
                </a:cubicBezTo>
                <a:cubicBezTo>
                  <a:pt x="477" y="750"/>
                  <a:pt x="481" y="748"/>
                  <a:pt x="488" y="748"/>
                </a:cubicBezTo>
                <a:cubicBezTo>
                  <a:pt x="527" y="747"/>
                  <a:pt x="527" y="747"/>
                  <a:pt x="527" y="747"/>
                </a:cubicBezTo>
                <a:cubicBezTo>
                  <a:pt x="528" y="746"/>
                  <a:pt x="528" y="746"/>
                  <a:pt x="528" y="746"/>
                </a:cubicBezTo>
                <a:cubicBezTo>
                  <a:pt x="530" y="746"/>
                  <a:pt x="530" y="746"/>
                  <a:pt x="530" y="746"/>
                </a:cubicBezTo>
                <a:cubicBezTo>
                  <a:pt x="530" y="748"/>
                  <a:pt x="530" y="748"/>
                  <a:pt x="530" y="748"/>
                </a:cubicBezTo>
                <a:cubicBezTo>
                  <a:pt x="532" y="748"/>
                  <a:pt x="532" y="748"/>
                  <a:pt x="532" y="748"/>
                </a:cubicBezTo>
                <a:cubicBezTo>
                  <a:pt x="544" y="770"/>
                  <a:pt x="544" y="770"/>
                  <a:pt x="544" y="770"/>
                </a:cubicBezTo>
                <a:cubicBezTo>
                  <a:pt x="543" y="781"/>
                  <a:pt x="543" y="781"/>
                  <a:pt x="543" y="781"/>
                </a:cubicBezTo>
                <a:cubicBezTo>
                  <a:pt x="542" y="781"/>
                  <a:pt x="542" y="781"/>
                  <a:pt x="542" y="781"/>
                </a:cubicBezTo>
                <a:cubicBezTo>
                  <a:pt x="556" y="785"/>
                  <a:pt x="556" y="785"/>
                  <a:pt x="556" y="785"/>
                </a:cubicBezTo>
                <a:cubicBezTo>
                  <a:pt x="557" y="785"/>
                  <a:pt x="557" y="785"/>
                  <a:pt x="557" y="785"/>
                </a:cubicBezTo>
                <a:cubicBezTo>
                  <a:pt x="556" y="781"/>
                  <a:pt x="556" y="779"/>
                  <a:pt x="559" y="777"/>
                </a:cubicBezTo>
                <a:cubicBezTo>
                  <a:pt x="564" y="776"/>
                  <a:pt x="564" y="776"/>
                  <a:pt x="564" y="776"/>
                </a:cubicBezTo>
                <a:cubicBezTo>
                  <a:pt x="599" y="800"/>
                  <a:pt x="599" y="800"/>
                  <a:pt x="599" y="800"/>
                </a:cubicBezTo>
                <a:cubicBezTo>
                  <a:pt x="602" y="804"/>
                  <a:pt x="604" y="808"/>
                  <a:pt x="605" y="813"/>
                </a:cubicBezTo>
                <a:cubicBezTo>
                  <a:pt x="606" y="828"/>
                  <a:pt x="606" y="828"/>
                  <a:pt x="606" y="828"/>
                </a:cubicBezTo>
                <a:cubicBezTo>
                  <a:pt x="618" y="830"/>
                  <a:pt x="618" y="830"/>
                  <a:pt x="618" y="830"/>
                </a:cubicBezTo>
                <a:cubicBezTo>
                  <a:pt x="625" y="817"/>
                  <a:pt x="625" y="817"/>
                  <a:pt x="625" y="817"/>
                </a:cubicBezTo>
                <a:cubicBezTo>
                  <a:pt x="622" y="811"/>
                  <a:pt x="620" y="805"/>
                  <a:pt x="621" y="800"/>
                </a:cubicBezTo>
                <a:cubicBezTo>
                  <a:pt x="622" y="796"/>
                  <a:pt x="623" y="793"/>
                  <a:pt x="627" y="791"/>
                </a:cubicBezTo>
                <a:cubicBezTo>
                  <a:pt x="630" y="788"/>
                  <a:pt x="630" y="788"/>
                  <a:pt x="630" y="788"/>
                </a:cubicBezTo>
                <a:cubicBezTo>
                  <a:pt x="630" y="786"/>
                  <a:pt x="631" y="785"/>
                  <a:pt x="633" y="784"/>
                </a:cubicBezTo>
                <a:cubicBezTo>
                  <a:pt x="643" y="785"/>
                  <a:pt x="643" y="785"/>
                  <a:pt x="643" y="785"/>
                </a:cubicBezTo>
                <a:cubicBezTo>
                  <a:pt x="648" y="788"/>
                  <a:pt x="652" y="798"/>
                  <a:pt x="655" y="816"/>
                </a:cubicBezTo>
                <a:cubicBezTo>
                  <a:pt x="655" y="818"/>
                  <a:pt x="655" y="818"/>
                  <a:pt x="655" y="818"/>
                </a:cubicBezTo>
                <a:cubicBezTo>
                  <a:pt x="657" y="819"/>
                  <a:pt x="657" y="819"/>
                  <a:pt x="657" y="819"/>
                </a:cubicBezTo>
                <a:cubicBezTo>
                  <a:pt x="658" y="824"/>
                  <a:pt x="664" y="827"/>
                  <a:pt x="674" y="830"/>
                </a:cubicBezTo>
                <a:cubicBezTo>
                  <a:pt x="675" y="830"/>
                  <a:pt x="675" y="830"/>
                  <a:pt x="675" y="830"/>
                </a:cubicBezTo>
                <a:cubicBezTo>
                  <a:pt x="676" y="831"/>
                  <a:pt x="676" y="831"/>
                  <a:pt x="676" y="831"/>
                </a:cubicBezTo>
                <a:cubicBezTo>
                  <a:pt x="709" y="866"/>
                  <a:pt x="709" y="866"/>
                  <a:pt x="709" y="866"/>
                </a:cubicBezTo>
                <a:cubicBezTo>
                  <a:pt x="709" y="866"/>
                  <a:pt x="709" y="866"/>
                  <a:pt x="709" y="866"/>
                </a:cubicBezTo>
                <a:cubicBezTo>
                  <a:pt x="725" y="861"/>
                  <a:pt x="725" y="861"/>
                  <a:pt x="725" y="861"/>
                </a:cubicBezTo>
                <a:cubicBezTo>
                  <a:pt x="723" y="855"/>
                  <a:pt x="723" y="855"/>
                  <a:pt x="723" y="855"/>
                </a:cubicBezTo>
                <a:cubicBezTo>
                  <a:pt x="719" y="850"/>
                  <a:pt x="718" y="845"/>
                  <a:pt x="718" y="842"/>
                </a:cubicBezTo>
                <a:cubicBezTo>
                  <a:pt x="718" y="834"/>
                  <a:pt x="723" y="827"/>
                  <a:pt x="734" y="819"/>
                </a:cubicBezTo>
                <a:cubicBezTo>
                  <a:pt x="752" y="804"/>
                  <a:pt x="752" y="804"/>
                  <a:pt x="752" y="804"/>
                </a:cubicBezTo>
                <a:cubicBezTo>
                  <a:pt x="773" y="818"/>
                  <a:pt x="773" y="818"/>
                  <a:pt x="773" y="818"/>
                </a:cubicBezTo>
                <a:cubicBezTo>
                  <a:pt x="777" y="818"/>
                  <a:pt x="777" y="818"/>
                  <a:pt x="777" y="818"/>
                </a:cubicBezTo>
                <a:cubicBezTo>
                  <a:pt x="781" y="795"/>
                  <a:pt x="781" y="795"/>
                  <a:pt x="781" y="795"/>
                </a:cubicBezTo>
                <a:cubicBezTo>
                  <a:pt x="781" y="791"/>
                  <a:pt x="781" y="791"/>
                  <a:pt x="781" y="791"/>
                </a:cubicBezTo>
                <a:cubicBezTo>
                  <a:pt x="785" y="790"/>
                  <a:pt x="785" y="790"/>
                  <a:pt x="785" y="790"/>
                </a:cubicBezTo>
                <a:cubicBezTo>
                  <a:pt x="802" y="792"/>
                  <a:pt x="802" y="792"/>
                  <a:pt x="802" y="792"/>
                </a:cubicBezTo>
                <a:cubicBezTo>
                  <a:pt x="806" y="795"/>
                  <a:pt x="808" y="798"/>
                  <a:pt x="808" y="804"/>
                </a:cubicBezTo>
                <a:cubicBezTo>
                  <a:pt x="808" y="808"/>
                  <a:pt x="804" y="813"/>
                  <a:pt x="801" y="817"/>
                </a:cubicBezTo>
                <a:cubicBezTo>
                  <a:pt x="804" y="819"/>
                  <a:pt x="804" y="819"/>
                  <a:pt x="804" y="819"/>
                </a:cubicBezTo>
                <a:cubicBezTo>
                  <a:pt x="815" y="825"/>
                  <a:pt x="823" y="829"/>
                  <a:pt x="830" y="830"/>
                </a:cubicBezTo>
                <a:cubicBezTo>
                  <a:pt x="831" y="830"/>
                  <a:pt x="831" y="830"/>
                  <a:pt x="831" y="830"/>
                </a:cubicBezTo>
                <a:cubicBezTo>
                  <a:pt x="831" y="830"/>
                  <a:pt x="831" y="830"/>
                  <a:pt x="831" y="830"/>
                </a:cubicBezTo>
                <a:cubicBezTo>
                  <a:pt x="845" y="837"/>
                  <a:pt x="845" y="837"/>
                  <a:pt x="845" y="837"/>
                </a:cubicBezTo>
                <a:cubicBezTo>
                  <a:pt x="855" y="836"/>
                  <a:pt x="855" y="836"/>
                  <a:pt x="855" y="836"/>
                </a:cubicBezTo>
                <a:cubicBezTo>
                  <a:pt x="839" y="759"/>
                  <a:pt x="839" y="759"/>
                  <a:pt x="839" y="759"/>
                </a:cubicBezTo>
                <a:cubicBezTo>
                  <a:pt x="829" y="753"/>
                  <a:pt x="819" y="740"/>
                  <a:pt x="810" y="725"/>
                </a:cubicBezTo>
                <a:cubicBezTo>
                  <a:pt x="802" y="713"/>
                  <a:pt x="807" y="695"/>
                  <a:pt x="823" y="674"/>
                </a:cubicBezTo>
                <a:cubicBezTo>
                  <a:pt x="833" y="663"/>
                  <a:pt x="845" y="653"/>
                  <a:pt x="857" y="642"/>
                </a:cubicBezTo>
                <a:cubicBezTo>
                  <a:pt x="857" y="642"/>
                  <a:pt x="857" y="642"/>
                  <a:pt x="857" y="642"/>
                </a:cubicBezTo>
                <a:cubicBezTo>
                  <a:pt x="858" y="640"/>
                  <a:pt x="858" y="640"/>
                  <a:pt x="858" y="640"/>
                </a:cubicBezTo>
                <a:cubicBezTo>
                  <a:pt x="873" y="640"/>
                  <a:pt x="873" y="640"/>
                  <a:pt x="873" y="640"/>
                </a:cubicBezTo>
                <a:cubicBezTo>
                  <a:pt x="874" y="642"/>
                  <a:pt x="874" y="642"/>
                  <a:pt x="874" y="642"/>
                </a:cubicBezTo>
                <a:cubicBezTo>
                  <a:pt x="887" y="647"/>
                  <a:pt x="887" y="647"/>
                  <a:pt x="887" y="647"/>
                </a:cubicBezTo>
                <a:cubicBezTo>
                  <a:pt x="913" y="647"/>
                  <a:pt x="913" y="647"/>
                  <a:pt x="913" y="647"/>
                </a:cubicBezTo>
                <a:cubicBezTo>
                  <a:pt x="924" y="642"/>
                  <a:pt x="933" y="626"/>
                  <a:pt x="944" y="601"/>
                </a:cubicBezTo>
                <a:cubicBezTo>
                  <a:pt x="950" y="586"/>
                  <a:pt x="950" y="556"/>
                  <a:pt x="946" y="508"/>
                </a:cubicBezTo>
              </a:path>
            </a:pathLst>
          </a:custGeom>
          <a:solidFill>
            <a:srgbClr val="D7816C">
              <a:alpha val="100000"/>
            </a:srgbClr>
          </a:solidFill>
          <a:ln w="9525" cap="flat" cmpd="sng">
            <a:solidFill>
              <a:schemeClr val="dk1">
                <a:alpha val="100000"/>
              </a:schemeClr>
            </a:solidFill>
            <a:prstDash val="solid"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9229" name="矩形 1049228" descr="#clear#"/>
          <p:cNvSpPr/>
          <p:nvPr/>
        </p:nvSpPr>
        <p:spPr>
          <a:xfrm>
            <a:off x="7477125" y="2768600"/>
            <a:ext cx="3429000" cy="7493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4572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9144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3716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18288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lvl="0" eaLnBrk="1" latinLnBrk="1" hangingPunct="1"/>
            <a:r>
              <a:rPr lang="en-US" altLang="zh-CN" sz="2100">
                <a:latin typeface="方正静蕾简体" pitchFamily="2" charset="-122"/>
                <a:ea typeface="方正静蕾简体" pitchFamily="2" charset="-122"/>
              </a:rPr>
              <a:t>A designer can use default text to simulate what text would look like. </a:t>
            </a:r>
          </a:p>
        </p:txBody>
      </p:sp>
      <p:sp>
        <p:nvSpPr>
          <p:cNvPr id="1049230" name="矩形 1049229" descr="#clear#"/>
          <p:cNvSpPr/>
          <p:nvPr/>
        </p:nvSpPr>
        <p:spPr>
          <a:xfrm>
            <a:off x="7477125" y="2398712"/>
            <a:ext cx="1898650" cy="585787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algn="dist"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3200" b="1">
                <a:latin typeface="方正静蕾简体" pitchFamily="2" charset="-122"/>
                <a:ea typeface="方正静蕾简体" pitchFamily="2" charset="-122"/>
              </a:rPr>
              <a:t>TAIWAN</a:t>
            </a:r>
          </a:p>
        </p:txBody>
      </p:sp>
      <p:sp>
        <p:nvSpPr>
          <p:cNvPr id="1049231" name="矩形 1049230" descr="#clear#"/>
          <p:cNvSpPr/>
          <p:nvPr/>
        </p:nvSpPr>
        <p:spPr>
          <a:xfrm>
            <a:off x="7477125" y="3979862"/>
            <a:ext cx="3429000" cy="7493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4572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9144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3716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18288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lvl="0" eaLnBrk="1" latinLnBrk="1" hangingPunct="1"/>
            <a:r>
              <a:rPr lang="en-US" altLang="zh-CN" sz="2100">
                <a:latin typeface="方正静蕾简体" pitchFamily="2" charset="-122"/>
                <a:ea typeface="方正静蕾简体" pitchFamily="2" charset="-122"/>
              </a:rPr>
              <a:t>A designer can use default text to simulate what text would look like. </a:t>
            </a:r>
          </a:p>
        </p:txBody>
      </p:sp>
      <p:sp>
        <p:nvSpPr>
          <p:cNvPr id="1049232" name="矩形 1049231" descr="#clear#"/>
          <p:cNvSpPr/>
          <p:nvPr/>
        </p:nvSpPr>
        <p:spPr>
          <a:xfrm>
            <a:off x="7477125" y="3609975"/>
            <a:ext cx="2055812" cy="585787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3200" b="1">
                <a:latin typeface="方正静蕾简体" pitchFamily="2" charset="-122"/>
                <a:ea typeface="方正静蕾简体" pitchFamily="2" charset="-122"/>
              </a:rPr>
              <a:t>HEILONGJIANG</a:t>
            </a:r>
          </a:p>
        </p:txBody>
      </p:sp>
      <p:sp>
        <p:nvSpPr>
          <p:cNvPr id="1049233" name="矩形 1049232" descr="#clear#"/>
          <p:cNvSpPr/>
          <p:nvPr/>
        </p:nvSpPr>
        <p:spPr>
          <a:xfrm>
            <a:off x="7477125" y="5235575"/>
            <a:ext cx="3429000" cy="747712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4572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9144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3716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18288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lvl="0" eaLnBrk="1" latinLnBrk="1" hangingPunct="1"/>
            <a:r>
              <a:rPr lang="en-US" altLang="zh-CN" sz="2100">
                <a:latin typeface="方正静蕾简体" pitchFamily="2" charset="-122"/>
                <a:ea typeface="方正静蕾简体" pitchFamily="2" charset="-122"/>
              </a:rPr>
              <a:t>A designer can use default text to simulate what text would look like. </a:t>
            </a:r>
          </a:p>
        </p:txBody>
      </p:sp>
      <p:sp>
        <p:nvSpPr>
          <p:cNvPr id="1049234" name="矩形 1049233" descr="#clear#"/>
          <p:cNvSpPr/>
          <p:nvPr/>
        </p:nvSpPr>
        <p:spPr>
          <a:xfrm>
            <a:off x="7477125" y="4865687"/>
            <a:ext cx="2055812" cy="5842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algn="dist"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3200" b="1">
                <a:latin typeface="方正静蕾简体" pitchFamily="2" charset="-122"/>
                <a:ea typeface="方正静蕾简体" pitchFamily="2" charset="-122"/>
              </a:rPr>
              <a:t>SHANDONG</a:t>
            </a:r>
          </a:p>
        </p:txBody>
      </p:sp>
      <p:sp>
        <p:nvSpPr>
          <p:cNvPr id="1049235" name="任意多边形 1049234"/>
          <p:cNvSpPr/>
          <p:nvPr/>
        </p:nvSpPr>
        <p:spPr bwMode="auto">
          <a:xfrm>
            <a:off x="6656387" y="2538412"/>
            <a:ext cx="592137" cy="890587"/>
          </a:xfrm>
          <a:custGeom>
            <a:avLst/>
            <a:gdLst/>
            <a:ahLst/>
            <a:cxnLst/>
            <a:rect l="0" t="0" r="0" b="0"/>
            <a:pathLst>
              <a:path w="139" h="338">
                <a:moveTo>
                  <a:pt x="105" y="0"/>
                </a:moveTo>
                <a:cubicBezTo>
                  <a:pt x="72" y="24"/>
                  <a:pt x="47" y="55"/>
                  <a:pt x="32" y="92"/>
                </a:cubicBezTo>
                <a:cubicBezTo>
                  <a:pt x="18" y="123"/>
                  <a:pt x="7" y="139"/>
                  <a:pt x="0" y="143"/>
                </a:cubicBezTo>
                <a:cubicBezTo>
                  <a:pt x="7" y="202"/>
                  <a:pt x="7" y="202"/>
                  <a:pt x="7" y="202"/>
                </a:cubicBezTo>
                <a:cubicBezTo>
                  <a:pt x="7" y="203"/>
                  <a:pt x="7" y="203"/>
                  <a:pt x="7" y="203"/>
                </a:cubicBezTo>
                <a:cubicBezTo>
                  <a:pt x="7" y="203"/>
                  <a:pt x="7" y="203"/>
                  <a:pt x="7" y="203"/>
                </a:cubicBezTo>
                <a:cubicBezTo>
                  <a:pt x="2" y="243"/>
                  <a:pt x="2" y="243"/>
                  <a:pt x="2" y="243"/>
                </a:cubicBezTo>
                <a:cubicBezTo>
                  <a:pt x="0" y="255"/>
                  <a:pt x="2" y="264"/>
                  <a:pt x="5" y="266"/>
                </a:cubicBezTo>
                <a:cubicBezTo>
                  <a:pt x="48" y="294"/>
                  <a:pt x="48" y="294"/>
                  <a:pt x="48" y="294"/>
                </a:cubicBezTo>
                <a:cubicBezTo>
                  <a:pt x="48" y="294"/>
                  <a:pt x="48" y="294"/>
                  <a:pt x="48" y="294"/>
                </a:cubicBezTo>
                <a:cubicBezTo>
                  <a:pt x="49" y="294"/>
                  <a:pt x="49" y="294"/>
                  <a:pt x="49" y="294"/>
                </a:cubicBezTo>
                <a:cubicBezTo>
                  <a:pt x="51" y="298"/>
                  <a:pt x="51" y="298"/>
                  <a:pt x="51" y="298"/>
                </a:cubicBezTo>
                <a:cubicBezTo>
                  <a:pt x="51" y="298"/>
                  <a:pt x="51" y="298"/>
                  <a:pt x="51" y="298"/>
                </a:cubicBezTo>
                <a:cubicBezTo>
                  <a:pt x="53" y="307"/>
                  <a:pt x="59" y="316"/>
                  <a:pt x="67" y="326"/>
                </a:cubicBezTo>
                <a:cubicBezTo>
                  <a:pt x="72" y="332"/>
                  <a:pt x="77" y="336"/>
                  <a:pt x="81" y="338"/>
                </a:cubicBezTo>
                <a:cubicBezTo>
                  <a:pt x="87" y="268"/>
                  <a:pt x="87" y="268"/>
                  <a:pt x="87" y="268"/>
                </a:cubicBezTo>
                <a:cubicBezTo>
                  <a:pt x="87" y="266"/>
                  <a:pt x="87" y="266"/>
                  <a:pt x="87" y="266"/>
                </a:cubicBezTo>
                <a:cubicBezTo>
                  <a:pt x="118" y="192"/>
                  <a:pt x="118" y="192"/>
                  <a:pt x="118" y="192"/>
                </a:cubicBezTo>
                <a:cubicBezTo>
                  <a:pt x="129" y="104"/>
                  <a:pt x="129" y="104"/>
                  <a:pt x="129" y="104"/>
                </a:cubicBezTo>
                <a:cubicBezTo>
                  <a:pt x="129" y="103"/>
                  <a:pt x="129" y="103"/>
                  <a:pt x="129" y="103"/>
                </a:cubicBezTo>
                <a:cubicBezTo>
                  <a:pt x="130" y="102"/>
                  <a:pt x="130" y="102"/>
                  <a:pt x="130" y="102"/>
                </a:cubicBezTo>
                <a:cubicBezTo>
                  <a:pt x="139" y="79"/>
                  <a:pt x="139" y="79"/>
                  <a:pt x="139" y="79"/>
                </a:cubicBezTo>
                <a:cubicBezTo>
                  <a:pt x="132" y="59"/>
                  <a:pt x="132" y="59"/>
                  <a:pt x="132" y="59"/>
                </a:cubicBezTo>
                <a:cubicBezTo>
                  <a:pt x="132" y="58"/>
                  <a:pt x="132" y="58"/>
                  <a:pt x="132" y="58"/>
                </a:cubicBezTo>
                <a:cubicBezTo>
                  <a:pt x="131" y="58"/>
                  <a:pt x="131" y="58"/>
                  <a:pt x="131" y="58"/>
                </a:cubicBezTo>
                <a:cubicBezTo>
                  <a:pt x="129" y="31"/>
                  <a:pt x="129" y="31"/>
                  <a:pt x="129" y="31"/>
                </a:cubicBezTo>
                <a:cubicBezTo>
                  <a:pt x="130" y="30"/>
                  <a:pt x="130" y="30"/>
                  <a:pt x="130" y="30"/>
                </a:cubicBezTo>
                <a:cubicBezTo>
                  <a:pt x="131" y="28"/>
                  <a:pt x="131" y="28"/>
                  <a:pt x="131" y="28"/>
                </a:cubicBezTo>
                <a:cubicBezTo>
                  <a:pt x="136" y="22"/>
                  <a:pt x="136" y="22"/>
                  <a:pt x="136" y="22"/>
                </a:cubicBezTo>
                <a:cubicBezTo>
                  <a:pt x="139" y="15"/>
                  <a:pt x="139" y="15"/>
                  <a:pt x="139" y="15"/>
                </a:cubicBezTo>
                <a:lnTo>
                  <a:pt x="105" y="0"/>
                </a:lnTo>
              </a:path>
            </a:pathLst>
          </a:custGeom>
          <a:solidFill>
            <a:srgbClr val="D7816C">
              <a:alpha val="10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9236" name="任意多边形 1049235"/>
          <p:cNvSpPr/>
          <p:nvPr/>
        </p:nvSpPr>
        <p:spPr bwMode="auto">
          <a:xfrm>
            <a:off x="6370637" y="3738562"/>
            <a:ext cx="946150" cy="912812"/>
          </a:xfrm>
          <a:custGeom>
            <a:avLst/>
            <a:gdLst/>
            <a:ahLst/>
            <a:cxnLst/>
            <a:rect l="0" t="0" r="0" b="0"/>
            <a:pathLst>
              <a:path w="950" h="866">
                <a:moveTo>
                  <a:pt x="946" y="508"/>
                </a:moveTo>
                <a:cubicBezTo>
                  <a:pt x="930" y="405"/>
                  <a:pt x="930" y="405"/>
                  <a:pt x="930" y="405"/>
                </a:cubicBezTo>
                <a:cubicBezTo>
                  <a:pt x="931" y="403"/>
                  <a:pt x="931" y="403"/>
                  <a:pt x="931" y="403"/>
                </a:cubicBezTo>
                <a:cubicBezTo>
                  <a:pt x="932" y="403"/>
                  <a:pt x="932" y="403"/>
                  <a:pt x="932" y="403"/>
                </a:cubicBezTo>
                <a:cubicBezTo>
                  <a:pt x="940" y="391"/>
                  <a:pt x="944" y="381"/>
                  <a:pt x="942" y="374"/>
                </a:cubicBezTo>
                <a:cubicBezTo>
                  <a:pt x="937" y="368"/>
                  <a:pt x="937" y="368"/>
                  <a:pt x="937" y="368"/>
                </a:cubicBezTo>
                <a:cubicBezTo>
                  <a:pt x="926" y="360"/>
                  <a:pt x="921" y="343"/>
                  <a:pt x="924" y="315"/>
                </a:cubicBezTo>
                <a:cubicBezTo>
                  <a:pt x="914" y="315"/>
                  <a:pt x="914" y="315"/>
                  <a:pt x="914" y="315"/>
                </a:cubicBezTo>
                <a:cubicBezTo>
                  <a:pt x="907" y="314"/>
                  <a:pt x="898" y="317"/>
                  <a:pt x="890" y="322"/>
                </a:cubicBezTo>
                <a:cubicBezTo>
                  <a:pt x="881" y="329"/>
                  <a:pt x="876" y="336"/>
                  <a:pt x="875" y="341"/>
                </a:cubicBezTo>
                <a:cubicBezTo>
                  <a:pt x="871" y="354"/>
                  <a:pt x="857" y="362"/>
                  <a:pt x="834" y="370"/>
                </a:cubicBezTo>
                <a:cubicBezTo>
                  <a:pt x="829" y="403"/>
                  <a:pt x="829" y="403"/>
                  <a:pt x="829" y="403"/>
                </a:cubicBezTo>
                <a:cubicBezTo>
                  <a:pt x="829" y="404"/>
                  <a:pt x="829" y="404"/>
                  <a:pt x="829" y="404"/>
                </a:cubicBezTo>
                <a:cubicBezTo>
                  <a:pt x="828" y="405"/>
                  <a:pt x="828" y="405"/>
                  <a:pt x="828" y="405"/>
                </a:cubicBezTo>
                <a:cubicBezTo>
                  <a:pt x="816" y="426"/>
                  <a:pt x="816" y="426"/>
                  <a:pt x="816" y="426"/>
                </a:cubicBezTo>
                <a:cubicBezTo>
                  <a:pt x="815" y="428"/>
                  <a:pt x="815" y="428"/>
                  <a:pt x="815" y="428"/>
                </a:cubicBezTo>
                <a:cubicBezTo>
                  <a:pt x="814" y="428"/>
                  <a:pt x="814" y="428"/>
                  <a:pt x="814" y="428"/>
                </a:cubicBezTo>
                <a:cubicBezTo>
                  <a:pt x="813" y="428"/>
                  <a:pt x="813" y="428"/>
                  <a:pt x="813" y="428"/>
                </a:cubicBezTo>
                <a:cubicBezTo>
                  <a:pt x="708" y="447"/>
                  <a:pt x="708" y="447"/>
                  <a:pt x="708" y="447"/>
                </a:cubicBezTo>
                <a:cubicBezTo>
                  <a:pt x="707" y="447"/>
                  <a:pt x="707" y="447"/>
                  <a:pt x="707" y="447"/>
                </a:cubicBezTo>
                <a:cubicBezTo>
                  <a:pt x="704" y="447"/>
                  <a:pt x="704" y="447"/>
                  <a:pt x="704" y="447"/>
                </a:cubicBezTo>
                <a:cubicBezTo>
                  <a:pt x="704" y="445"/>
                  <a:pt x="704" y="445"/>
                  <a:pt x="704" y="445"/>
                </a:cubicBezTo>
                <a:cubicBezTo>
                  <a:pt x="674" y="412"/>
                  <a:pt x="674" y="412"/>
                  <a:pt x="674" y="412"/>
                </a:cubicBezTo>
                <a:cubicBezTo>
                  <a:pt x="683" y="403"/>
                  <a:pt x="683" y="403"/>
                  <a:pt x="683" y="403"/>
                </a:cubicBezTo>
                <a:cubicBezTo>
                  <a:pt x="671" y="387"/>
                  <a:pt x="671" y="387"/>
                  <a:pt x="671" y="387"/>
                </a:cubicBezTo>
                <a:cubicBezTo>
                  <a:pt x="657" y="376"/>
                  <a:pt x="657" y="376"/>
                  <a:pt x="657" y="376"/>
                </a:cubicBezTo>
                <a:cubicBezTo>
                  <a:pt x="656" y="375"/>
                  <a:pt x="656" y="375"/>
                  <a:pt x="656" y="375"/>
                </a:cubicBezTo>
                <a:cubicBezTo>
                  <a:pt x="655" y="375"/>
                  <a:pt x="655" y="375"/>
                  <a:pt x="655" y="375"/>
                </a:cubicBezTo>
                <a:cubicBezTo>
                  <a:pt x="655" y="374"/>
                  <a:pt x="655" y="374"/>
                  <a:pt x="655" y="374"/>
                </a:cubicBezTo>
                <a:cubicBezTo>
                  <a:pt x="655" y="373"/>
                  <a:pt x="655" y="373"/>
                  <a:pt x="655" y="373"/>
                </a:cubicBezTo>
                <a:cubicBezTo>
                  <a:pt x="649" y="344"/>
                  <a:pt x="649" y="344"/>
                  <a:pt x="649" y="344"/>
                </a:cubicBezTo>
                <a:cubicBezTo>
                  <a:pt x="622" y="347"/>
                  <a:pt x="622" y="347"/>
                  <a:pt x="622" y="347"/>
                </a:cubicBezTo>
                <a:cubicBezTo>
                  <a:pt x="620" y="344"/>
                  <a:pt x="620" y="344"/>
                  <a:pt x="620" y="344"/>
                </a:cubicBezTo>
                <a:cubicBezTo>
                  <a:pt x="597" y="331"/>
                  <a:pt x="597" y="331"/>
                  <a:pt x="597" y="331"/>
                </a:cubicBezTo>
                <a:cubicBezTo>
                  <a:pt x="513" y="316"/>
                  <a:pt x="513" y="316"/>
                  <a:pt x="513" y="316"/>
                </a:cubicBezTo>
                <a:cubicBezTo>
                  <a:pt x="443" y="313"/>
                  <a:pt x="443" y="313"/>
                  <a:pt x="443" y="313"/>
                </a:cubicBezTo>
                <a:cubicBezTo>
                  <a:pt x="441" y="315"/>
                  <a:pt x="441" y="315"/>
                  <a:pt x="441" y="315"/>
                </a:cubicBezTo>
                <a:cubicBezTo>
                  <a:pt x="438" y="315"/>
                  <a:pt x="436" y="314"/>
                  <a:pt x="435" y="312"/>
                </a:cubicBezTo>
                <a:cubicBezTo>
                  <a:pt x="395" y="221"/>
                  <a:pt x="395" y="221"/>
                  <a:pt x="395" y="221"/>
                </a:cubicBezTo>
                <a:cubicBezTo>
                  <a:pt x="391" y="214"/>
                  <a:pt x="374" y="190"/>
                  <a:pt x="340" y="150"/>
                </a:cubicBezTo>
                <a:cubicBezTo>
                  <a:pt x="308" y="111"/>
                  <a:pt x="290" y="90"/>
                  <a:pt x="285" y="86"/>
                </a:cubicBezTo>
                <a:cubicBezTo>
                  <a:pt x="226" y="28"/>
                  <a:pt x="226" y="28"/>
                  <a:pt x="226" y="28"/>
                </a:cubicBezTo>
                <a:cubicBezTo>
                  <a:pt x="217" y="23"/>
                  <a:pt x="217" y="23"/>
                  <a:pt x="217" y="23"/>
                </a:cubicBezTo>
                <a:cubicBezTo>
                  <a:pt x="143" y="21"/>
                  <a:pt x="143" y="21"/>
                  <a:pt x="143" y="21"/>
                </a:cubicBezTo>
                <a:cubicBezTo>
                  <a:pt x="142" y="21"/>
                  <a:pt x="142" y="21"/>
                  <a:pt x="142" y="21"/>
                </a:cubicBezTo>
                <a:cubicBezTo>
                  <a:pt x="140" y="19"/>
                  <a:pt x="140" y="19"/>
                  <a:pt x="140" y="19"/>
                </a:cubicBezTo>
                <a:cubicBezTo>
                  <a:pt x="132" y="14"/>
                  <a:pt x="122" y="9"/>
                  <a:pt x="106" y="6"/>
                </a:cubicBezTo>
                <a:cubicBezTo>
                  <a:pt x="92" y="0"/>
                  <a:pt x="60" y="11"/>
                  <a:pt x="11" y="37"/>
                </a:cubicBezTo>
                <a:cubicBezTo>
                  <a:pt x="9" y="38"/>
                  <a:pt x="9" y="38"/>
                  <a:pt x="9" y="38"/>
                </a:cubicBezTo>
                <a:cubicBezTo>
                  <a:pt x="11" y="53"/>
                  <a:pt x="11" y="53"/>
                  <a:pt x="11" y="53"/>
                </a:cubicBezTo>
                <a:cubicBezTo>
                  <a:pt x="12" y="53"/>
                  <a:pt x="12" y="53"/>
                  <a:pt x="12" y="53"/>
                </a:cubicBezTo>
                <a:cubicBezTo>
                  <a:pt x="12" y="54"/>
                  <a:pt x="12" y="54"/>
                  <a:pt x="12" y="54"/>
                </a:cubicBezTo>
                <a:cubicBezTo>
                  <a:pt x="11" y="54"/>
                  <a:pt x="11" y="54"/>
                  <a:pt x="11" y="54"/>
                </a:cubicBezTo>
                <a:cubicBezTo>
                  <a:pt x="11" y="56"/>
                  <a:pt x="11" y="56"/>
                  <a:pt x="11" y="56"/>
                </a:cubicBezTo>
                <a:cubicBezTo>
                  <a:pt x="2" y="73"/>
                  <a:pt x="2" y="73"/>
                  <a:pt x="2" y="73"/>
                </a:cubicBezTo>
                <a:cubicBezTo>
                  <a:pt x="2" y="74"/>
                  <a:pt x="2" y="74"/>
                  <a:pt x="2" y="74"/>
                </a:cubicBezTo>
                <a:cubicBezTo>
                  <a:pt x="1" y="74"/>
                  <a:pt x="1" y="74"/>
                  <a:pt x="1" y="74"/>
                </a:cubicBezTo>
                <a:cubicBezTo>
                  <a:pt x="0" y="86"/>
                  <a:pt x="0" y="86"/>
                  <a:pt x="0" y="86"/>
                </a:cubicBezTo>
                <a:cubicBezTo>
                  <a:pt x="0" y="95"/>
                  <a:pt x="2" y="106"/>
                  <a:pt x="5" y="114"/>
                </a:cubicBezTo>
                <a:cubicBezTo>
                  <a:pt x="13" y="120"/>
                  <a:pt x="13" y="120"/>
                  <a:pt x="13" y="120"/>
                </a:cubicBezTo>
                <a:cubicBezTo>
                  <a:pt x="29" y="119"/>
                  <a:pt x="29" y="119"/>
                  <a:pt x="29" y="119"/>
                </a:cubicBezTo>
                <a:cubicBezTo>
                  <a:pt x="42" y="122"/>
                  <a:pt x="42" y="122"/>
                  <a:pt x="42" y="122"/>
                </a:cubicBezTo>
                <a:cubicBezTo>
                  <a:pt x="48" y="118"/>
                  <a:pt x="48" y="118"/>
                  <a:pt x="48" y="118"/>
                </a:cubicBezTo>
                <a:cubicBezTo>
                  <a:pt x="48" y="108"/>
                  <a:pt x="51" y="101"/>
                  <a:pt x="55" y="99"/>
                </a:cubicBezTo>
                <a:cubicBezTo>
                  <a:pt x="66" y="99"/>
                  <a:pt x="66" y="99"/>
                  <a:pt x="66" y="99"/>
                </a:cubicBezTo>
                <a:cubicBezTo>
                  <a:pt x="103" y="109"/>
                  <a:pt x="103" y="109"/>
                  <a:pt x="103" y="109"/>
                </a:cubicBezTo>
                <a:cubicBezTo>
                  <a:pt x="111" y="110"/>
                  <a:pt x="111" y="110"/>
                  <a:pt x="111" y="110"/>
                </a:cubicBezTo>
                <a:cubicBezTo>
                  <a:pt x="99" y="130"/>
                  <a:pt x="99" y="130"/>
                  <a:pt x="99" y="130"/>
                </a:cubicBezTo>
                <a:cubicBezTo>
                  <a:pt x="99" y="154"/>
                  <a:pt x="99" y="154"/>
                  <a:pt x="99" y="154"/>
                </a:cubicBezTo>
                <a:cubicBezTo>
                  <a:pt x="99" y="160"/>
                  <a:pt x="109" y="172"/>
                  <a:pt x="128" y="190"/>
                </a:cubicBezTo>
                <a:cubicBezTo>
                  <a:pt x="140" y="199"/>
                  <a:pt x="147" y="203"/>
                  <a:pt x="153" y="204"/>
                </a:cubicBezTo>
                <a:cubicBezTo>
                  <a:pt x="159" y="203"/>
                  <a:pt x="159" y="203"/>
                  <a:pt x="159" y="203"/>
                </a:cubicBezTo>
                <a:cubicBezTo>
                  <a:pt x="164" y="201"/>
                  <a:pt x="164" y="201"/>
                  <a:pt x="164" y="201"/>
                </a:cubicBezTo>
                <a:cubicBezTo>
                  <a:pt x="182" y="183"/>
                  <a:pt x="182" y="183"/>
                  <a:pt x="182" y="183"/>
                </a:cubicBezTo>
                <a:cubicBezTo>
                  <a:pt x="195" y="175"/>
                  <a:pt x="195" y="175"/>
                  <a:pt x="195" y="175"/>
                </a:cubicBezTo>
                <a:cubicBezTo>
                  <a:pt x="195" y="173"/>
                  <a:pt x="195" y="173"/>
                  <a:pt x="195" y="173"/>
                </a:cubicBezTo>
                <a:cubicBezTo>
                  <a:pt x="195" y="173"/>
                  <a:pt x="195" y="173"/>
                  <a:pt x="195" y="173"/>
                </a:cubicBezTo>
                <a:cubicBezTo>
                  <a:pt x="224" y="169"/>
                  <a:pt x="224" y="169"/>
                  <a:pt x="224" y="169"/>
                </a:cubicBezTo>
                <a:cubicBezTo>
                  <a:pt x="232" y="151"/>
                  <a:pt x="232" y="151"/>
                  <a:pt x="232" y="151"/>
                </a:cubicBezTo>
                <a:cubicBezTo>
                  <a:pt x="258" y="137"/>
                  <a:pt x="258" y="137"/>
                  <a:pt x="258" y="137"/>
                </a:cubicBezTo>
                <a:cubicBezTo>
                  <a:pt x="280" y="149"/>
                  <a:pt x="280" y="149"/>
                  <a:pt x="280" y="149"/>
                </a:cubicBezTo>
                <a:cubicBezTo>
                  <a:pt x="280" y="150"/>
                  <a:pt x="280" y="150"/>
                  <a:pt x="280" y="150"/>
                </a:cubicBezTo>
                <a:cubicBezTo>
                  <a:pt x="282" y="151"/>
                  <a:pt x="282" y="151"/>
                  <a:pt x="282" y="151"/>
                </a:cubicBezTo>
                <a:cubicBezTo>
                  <a:pt x="303" y="187"/>
                  <a:pt x="303" y="187"/>
                  <a:pt x="303" y="187"/>
                </a:cubicBezTo>
                <a:cubicBezTo>
                  <a:pt x="312" y="211"/>
                  <a:pt x="312" y="211"/>
                  <a:pt x="312" y="211"/>
                </a:cubicBezTo>
                <a:cubicBezTo>
                  <a:pt x="312" y="215"/>
                  <a:pt x="312" y="215"/>
                  <a:pt x="312" y="215"/>
                </a:cubicBezTo>
                <a:cubicBezTo>
                  <a:pt x="307" y="244"/>
                  <a:pt x="307" y="244"/>
                  <a:pt x="307" y="244"/>
                </a:cubicBezTo>
                <a:cubicBezTo>
                  <a:pt x="316" y="264"/>
                  <a:pt x="316" y="264"/>
                  <a:pt x="316" y="264"/>
                </a:cubicBezTo>
                <a:cubicBezTo>
                  <a:pt x="316" y="267"/>
                  <a:pt x="316" y="267"/>
                  <a:pt x="316" y="267"/>
                </a:cubicBezTo>
                <a:cubicBezTo>
                  <a:pt x="309" y="291"/>
                  <a:pt x="309" y="291"/>
                  <a:pt x="309" y="291"/>
                </a:cubicBezTo>
                <a:cubicBezTo>
                  <a:pt x="309" y="312"/>
                  <a:pt x="309" y="312"/>
                  <a:pt x="309" y="312"/>
                </a:cubicBezTo>
                <a:cubicBezTo>
                  <a:pt x="316" y="331"/>
                  <a:pt x="319" y="343"/>
                  <a:pt x="319" y="347"/>
                </a:cubicBezTo>
                <a:cubicBezTo>
                  <a:pt x="317" y="365"/>
                  <a:pt x="317" y="365"/>
                  <a:pt x="317" y="365"/>
                </a:cubicBezTo>
                <a:cubicBezTo>
                  <a:pt x="317" y="365"/>
                  <a:pt x="317" y="365"/>
                  <a:pt x="317" y="365"/>
                </a:cubicBezTo>
                <a:cubicBezTo>
                  <a:pt x="317" y="366"/>
                  <a:pt x="317" y="366"/>
                  <a:pt x="317" y="366"/>
                </a:cubicBezTo>
                <a:cubicBezTo>
                  <a:pt x="306" y="380"/>
                  <a:pt x="306" y="380"/>
                  <a:pt x="306" y="380"/>
                </a:cubicBezTo>
                <a:cubicBezTo>
                  <a:pt x="306" y="381"/>
                  <a:pt x="306" y="381"/>
                  <a:pt x="306" y="381"/>
                </a:cubicBezTo>
                <a:cubicBezTo>
                  <a:pt x="306" y="381"/>
                  <a:pt x="306" y="381"/>
                  <a:pt x="306" y="381"/>
                </a:cubicBezTo>
                <a:cubicBezTo>
                  <a:pt x="306" y="381"/>
                  <a:pt x="306" y="381"/>
                  <a:pt x="306" y="381"/>
                </a:cubicBezTo>
                <a:cubicBezTo>
                  <a:pt x="296" y="394"/>
                  <a:pt x="296" y="394"/>
                  <a:pt x="296" y="394"/>
                </a:cubicBezTo>
                <a:cubicBezTo>
                  <a:pt x="295" y="417"/>
                  <a:pt x="295" y="417"/>
                  <a:pt x="295" y="417"/>
                </a:cubicBezTo>
                <a:cubicBezTo>
                  <a:pt x="301" y="442"/>
                  <a:pt x="301" y="442"/>
                  <a:pt x="301" y="442"/>
                </a:cubicBezTo>
                <a:cubicBezTo>
                  <a:pt x="301" y="442"/>
                  <a:pt x="301" y="442"/>
                  <a:pt x="301" y="442"/>
                </a:cubicBezTo>
                <a:cubicBezTo>
                  <a:pt x="302" y="443"/>
                  <a:pt x="302" y="443"/>
                  <a:pt x="302" y="443"/>
                </a:cubicBezTo>
                <a:cubicBezTo>
                  <a:pt x="301" y="444"/>
                  <a:pt x="301" y="444"/>
                  <a:pt x="301" y="444"/>
                </a:cubicBezTo>
                <a:cubicBezTo>
                  <a:pt x="301" y="444"/>
                  <a:pt x="301" y="444"/>
                  <a:pt x="301" y="444"/>
                </a:cubicBezTo>
                <a:cubicBezTo>
                  <a:pt x="295" y="481"/>
                  <a:pt x="295" y="481"/>
                  <a:pt x="295" y="481"/>
                </a:cubicBezTo>
                <a:cubicBezTo>
                  <a:pt x="289" y="486"/>
                  <a:pt x="289" y="486"/>
                  <a:pt x="289" y="486"/>
                </a:cubicBezTo>
                <a:cubicBezTo>
                  <a:pt x="285" y="489"/>
                  <a:pt x="280" y="489"/>
                  <a:pt x="274" y="486"/>
                </a:cubicBezTo>
                <a:cubicBezTo>
                  <a:pt x="271" y="486"/>
                  <a:pt x="271" y="486"/>
                  <a:pt x="271" y="486"/>
                </a:cubicBezTo>
                <a:cubicBezTo>
                  <a:pt x="262" y="475"/>
                  <a:pt x="262" y="475"/>
                  <a:pt x="262" y="475"/>
                </a:cubicBezTo>
                <a:cubicBezTo>
                  <a:pt x="251" y="479"/>
                  <a:pt x="251" y="479"/>
                  <a:pt x="251" y="479"/>
                </a:cubicBezTo>
                <a:cubicBezTo>
                  <a:pt x="238" y="493"/>
                  <a:pt x="238" y="493"/>
                  <a:pt x="238" y="493"/>
                </a:cubicBezTo>
                <a:cubicBezTo>
                  <a:pt x="223" y="537"/>
                  <a:pt x="223" y="537"/>
                  <a:pt x="223" y="537"/>
                </a:cubicBezTo>
                <a:cubicBezTo>
                  <a:pt x="223" y="538"/>
                  <a:pt x="223" y="538"/>
                  <a:pt x="223" y="538"/>
                </a:cubicBezTo>
                <a:cubicBezTo>
                  <a:pt x="222" y="539"/>
                  <a:pt x="222" y="539"/>
                  <a:pt x="222" y="539"/>
                </a:cubicBezTo>
                <a:cubicBezTo>
                  <a:pt x="207" y="551"/>
                  <a:pt x="207" y="551"/>
                  <a:pt x="207" y="551"/>
                </a:cubicBezTo>
                <a:cubicBezTo>
                  <a:pt x="205" y="551"/>
                  <a:pt x="205" y="551"/>
                  <a:pt x="205" y="551"/>
                </a:cubicBezTo>
                <a:cubicBezTo>
                  <a:pt x="197" y="552"/>
                  <a:pt x="197" y="552"/>
                  <a:pt x="197" y="552"/>
                </a:cubicBezTo>
                <a:cubicBezTo>
                  <a:pt x="180" y="577"/>
                  <a:pt x="180" y="577"/>
                  <a:pt x="180" y="577"/>
                </a:cubicBezTo>
                <a:cubicBezTo>
                  <a:pt x="188" y="592"/>
                  <a:pt x="188" y="592"/>
                  <a:pt x="188" y="592"/>
                </a:cubicBezTo>
                <a:cubicBezTo>
                  <a:pt x="190" y="595"/>
                  <a:pt x="190" y="595"/>
                  <a:pt x="190" y="595"/>
                </a:cubicBezTo>
                <a:cubicBezTo>
                  <a:pt x="211" y="621"/>
                  <a:pt x="211" y="621"/>
                  <a:pt x="211" y="621"/>
                </a:cubicBezTo>
                <a:cubicBezTo>
                  <a:pt x="211" y="622"/>
                  <a:pt x="211" y="622"/>
                  <a:pt x="211" y="622"/>
                </a:cubicBezTo>
                <a:cubicBezTo>
                  <a:pt x="211" y="630"/>
                  <a:pt x="211" y="630"/>
                  <a:pt x="211" y="630"/>
                </a:cubicBezTo>
                <a:cubicBezTo>
                  <a:pt x="235" y="634"/>
                  <a:pt x="235" y="634"/>
                  <a:pt x="235" y="634"/>
                </a:cubicBezTo>
                <a:cubicBezTo>
                  <a:pt x="239" y="655"/>
                  <a:pt x="239" y="655"/>
                  <a:pt x="239" y="655"/>
                </a:cubicBezTo>
                <a:cubicBezTo>
                  <a:pt x="239" y="656"/>
                  <a:pt x="239" y="656"/>
                  <a:pt x="239" y="656"/>
                </a:cubicBezTo>
                <a:cubicBezTo>
                  <a:pt x="242" y="681"/>
                  <a:pt x="242" y="681"/>
                  <a:pt x="242" y="681"/>
                </a:cubicBezTo>
                <a:cubicBezTo>
                  <a:pt x="248" y="686"/>
                  <a:pt x="248" y="686"/>
                  <a:pt x="248" y="686"/>
                </a:cubicBezTo>
                <a:cubicBezTo>
                  <a:pt x="269" y="680"/>
                  <a:pt x="269" y="680"/>
                  <a:pt x="269" y="680"/>
                </a:cubicBezTo>
                <a:cubicBezTo>
                  <a:pt x="289" y="668"/>
                  <a:pt x="289" y="668"/>
                  <a:pt x="289" y="668"/>
                </a:cubicBezTo>
                <a:cubicBezTo>
                  <a:pt x="293" y="666"/>
                  <a:pt x="293" y="666"/>
                  <a:pt x="293" y="666"/>
                </a:cubicBezTo>
                <a:cubicBezTo>
                  <a:pt x="300" y="702"/>
                  <a:pt x="300" y="702"/>
                  <a:pt x="300" y="702"/>
                </a:cubicBezTo>
                <a:cubicBezTo>
                  <a:pt x="309" y="716"/>
                  <a:pt x="309" y="716"/>
                  <a:pt x="309" y="716"/>
                </a:cubicBezTo>
                <a:cubicBezTo>
                  <a:pt x="312" y="717"/>
                  <a:pt x="312" y="717"/>
                  <a:pt x="312" y="717"/>
                </a:cubicBezTo>
                <a:cubicBezTo>
                  <a:pt x="319" y="732"/>
                  <a:pt x="319" y="732"/>
                  <a:pt x="319" y="732"/>
                </a:cubicBezTo>
                <a:cubicBezTo>
                  <a:pt x="335" y="744"/>
                  <a:pt x="335" y="744"/>
                  <a:pt x="335" y="744"/>
                </a:cubicBezTo>
                <a:cubicBezTo>
                  <a:pt x="337" y="748"/>
                  <a:pt x="342" y="748"/>
                  <a:pt x="347" y="748"/>
                </a:cubicBezTo>
                <a:cubicBezTo>
                  <a:pt x="353" y="749"/>
                  <a:pt x="353" y="749"/>
                  <a:pt x="353" y="749"/>
                </a:cubicBezTo>
                <a:cubicBezTo>
                  <a:pt x="362" y="744"/>
                  <a:pt x="362" y="744"/>
                  <a:pt x="362" y="744"/>
                </a:cubicBezTo>
                <a:cubicBezTo>
                  <a:pt x="370" y="741"/>
                  <a:pt x="377" y="738"/>
                  <a:pt x="385" y="737"/>
                </a:cubicBezTo>
                <a:cubicBezTo>
                  <a:pt x="392" y="734"/>
                  <a:pt x="392" y="734"/>
                  <a:pt x="392" y="734"/>
                </a:cubicBezTo>
                <a:cubicBezTo>
                  <a:pt x="407" y="733"/>
                  <a:pt x="407" y="733"/>
                  <a:pt x="407" y="733"/>
                </a:cubicBezTo>
                <a:cubicBezTo>
                  <a:pt x="412" y="733"/>
                  <a:pt x="414" y="734"/>
                  <a:pt x="417" y="737"/>
                </a:cubicBezTo>
                <a:cubicBezTo>
                  <a:pt x="438" y="723"/>
                  <a:pt x="438" y="723"/>
                  <a:pt x="438" y="723"/>
                </a:cubicBezTo>
                <a:cubicBezTo>
                  <a:pt x="440" y="723"/>
                  <a:pt x="440" y="723"/>
                  <a:pt x="440" y="723"/>
                </a:cubicBezTo>
                <a:cubicBezTo>
                  <a:pt x="442" y="724"/>
                  <a:pt x="442" y="724"/>
                  <a:pt x="442" y="724"/>
                </a:cubicBezTo>
                <a:cubicBezTo>
                  <a:pt x="443" y="723"/>
                  <a:pt x="443" y="723"/>
                  <a:pt x="443" y="723"/>
                </a:cubicBezTo>
                <a:cubicBezTo>
                  <a:pt x="446" y="725"/>
                  <a:pt x="446" y="725"/>
                  <a:pt x="446" y="725"/>
                </a:cubicBezTo>
                <a:cubicBezTo>
                  <a:pt x="454" y="735"/>
                  <a:pt x="458" y="743"/>
                  <a:pt x="458" y="748"/>
                </a:cubicBezTo>
                <a:cubicBezTo>
                  <a:pt x="468" y="763"/>
                  <a:pt x="468" y="763"/>
                  <a:pt x="468" y="763"/>
                </a:cubicBezTo>
                <a:cubicBezTo>
                  <a:pt x="475" y="766"/>
                  <a:pt x="475" y="766"/>
                  <a:pt x="475" y="766"/>
                </a:cubicBezTo>
                <a:cubicBezTo>
                  <a:pt x="476" y="766"/>
                  <a:pt x="476" y="766"/>
                  <a:pt x="476" y="766"/>
                </a:cubicBezTo>
                <a:cubicBezTo>
                  <a:pt x="477" y="766"/>
                  <a:pt x="477" y="766"/>
                  <a:pt x="477" y="766"/>
                </a:cubicBezTo>
                <a:cubicBezTo>
                  <a:pt x="475" y="763"/>
                  <a:pt x="475" y="763"/>
                  <a:pt x="475" y="763"/>
                </a:cubicBezTo>
                <a:cubicBezTo>
                  <a:pt x="474" y="758"/>
                  <a:pt x="474" y="755"/>
                  <a:pt x="475" y="753"/>
                </a:cubicBezTo>
                <a:cubicBezTo>
                  <a:pt x="477" y="750"/>
                  <a:pt x="481" y="748"/>
                  <a:pt x="488" y="748"/>
                </a:cubicBezTo>
                <a:cubicBezTo>
                  <a:pt x="527" y="747"/>
                  <a:pt x="527" y="747"/>
                  <a:pt x="527" y="747"/>
                </a:cubicBezTo>
                <a:cubicBezTo>
                  <a:pt x="528" y="746"/>
                  <a:pt x="528" y="746"/>
                  <a:pt x="528" y="746"/>
                </a:cubicBezTo>
                <a:cubicBezTo>
                  <a:pt x="530" y="746"/>
                  <a:pt x="530" y="746"/>
                  <a:pt x="530" y="746"/>
                </a:cubicBezTo>
                <a:cubicBezTo>
                  <a:pt x="530" y="748"/>
                  <a:pt x="530" y="748"/>
                  <a:pt x="530" y="748"/>
                </a:cubicBezTo>
                <a:cubicBezTo>
                  <a:pt x="532" y="748"/>
                  <a:pt x="532" y="748"/>
                  <a:pt x="532" y="748"/>
                </a:cubicBezTo>
                <a:cubicBezTo>
                  <a:pt x="544" y="770"/>
                  <a:pt x="544" y="770"/>
                  <a:pt x="544" y="770"/>
                </a:cubicBezTo>
                <a:cubicBezTo>
                  <a:pt x="543" y="781"/>
                  <a:pt x="543" y="781"/>
                  <a:pt x="543" y="781"/>
                </a:cubicBezTo>
                <a:cubicBezTo>
                  <a:pt x="542" y="781"/>
                  <a:pt x="542" y="781"/>
                  <a:pt x="542" y="781"/>
                </a:cubicBezTo>
                <a:cubicBezTo>
                  <a:pt x="556" y="785"/>
                  <a:pt x="556" y="785"/>
                  <a:pt x="556" y="785"/>
                </a:cubicBezTo>
                <a:cubicBezTo>
                  <a:pt x="557" y="785"/>
                  <a:pt x="557" y="785"/>
                  <a:pt x="557" y="785"/>
                </a:cubicBezTo>
                <a:cubicBezTo>
                  <a:pt x="556" y="781"/>
                  <a:pt x="556" y="779"/>
                  <a:pt x="559" y="777"/>
                </a:cubicBezTo>
                <a:cubicBezTo>
                  <a:pt x="564" y="776"/>
                  <a:pt x="564" y="776"/>
                  <a:pt x="564" y="776"/>
                </a:cubicBezTo>
                <a:cubicBezTo>
                  <a:pt x="599" y="800"/>
                  <a:pt x="599" y="800"/>
                  <a:pt x="599" y="800"/>
                </a:cubicBezTo>
                <a:cubicBezTo>
                  <a:pt x="602" y="804"/>
                  <a:pt x="604" y="808"/>
                  <a:pt x="605" y="813"/>
                </a:cubicBezTo>
                <a:cubicBezTo>
                  <a:pt x="606" y="828"/>
                  <a:pt x="606" y="828"/>
                  <a:pt x="606" y="828"/>
                </a:cubicBezTo>
                <a:cubicBezTo>
                  <a:pt x="618" y="830"/>
                  <a:pt x="618" y="830"/>
                  <a:pt x="618" y="830"/>
                </a:cubicBezTo>
                <a:cubicBezTo>
                  <a:pt x="625" y="817"/>
                  <a:pt x="625" y="817"/>
                  <a:pt x="625" y="817"/>
                </a:cubicBezTo>
                <a:cubicBezTo>
                  <a:pt x="622" y="811"/>
                  <a:pt x="620" y="805"/>
                  <a:pt x="621" y="800"/>
                </a:cubicBezTo>
                <a:cubicBezTo>
                  <a:pt x="622" y="796"/>
                  <a:pt x="623" y="793"/>
                  <a:pt x="627" y="791"/>
                </a:cubicBezTo>
                <a:cubicBezTo>
                  <a:pt x="630" y="788"/>
                  <a:pt x="630" y="788"/>
                  <a:pt x="630" y="788"/>
                </a:cubicBezTo>
                <a:cubicBezTo>
                  <a:pt x="630" y="786"/>
                  <a:pt x="631" y="785"/>
                  <a:pt x="633" y="784"/>
                </a:cubicBezTo>
                <a:cubicBezTo>
                  <a:pt x="643" y="785"/>
                  <a:pt x="643" y="785"/>
                  <a:pt x="643" y="785"/>
                </a:cubicBezTo>
                <a:cubicBezTo>
                  <a:pt x="648" y="788"/>
                  <a:pt x="652" y="798"/>
                  <a:pt x="655" y="816"/>
                </a:cubicBezTo>
                <a:cubicBezTo>
                  <a:pt x="655" y="818"/>
                  <a:pt x="655" y="818"/>
                  <a:pt x="655" y="818"/>
                </a:cubicBezTo>
                <a:cubicBezTo>
                  <a:pt x="657" y="819"/>
                  <a:pt x="657" y="819"/>
                  <a:pt x="657" y="819"/>
                </a:cubicBezTo>
                <a:cubicBezTo>
                  <a:pt x="658" y="824"/>
                  <a:pt x="664" y="827"/>
                  <a:pt x="674" y="830"/>
                </a:cubicBezTo>
                <a:cubicBezTo>
                  <a:pt x="675" y="830"/>
                  <a:pt x="675" y="830"/>
                  <a:pt x="675" y="830"/>
                </a:cubicBezTo>
                <a:cubicBezTo>
                  <a:pt x="676" y="831"/>
                  <a:pt x="676" y="831"/>
                  <a:pt x="676" y="831"/>
                </a:cubicBezTo>
                <a:cubicBezTo>
                  <a:pt x="709" y="866"/>
                  <a:pt x="709" y="866"/>
                  <a:pt x="709" y="866"/>
                </a:cubicBezTo>
                <a:cubicBezTo>
                  <a:pt x="709" y="866"/>
                  <a:pt x="709" y="866"/>
                  <a:pt x="709" y="866"/>
                </a:cubicBezTo>
                <a:cubicBezTo>
                  <a:pt x="725" y="861"/>
                  <a:pt x="725" y="861"/>
                  <a:pt x="725" y="861"/>
                </a:cubicBezTo>
                <a:cubicBezTo>
                  <a:pt x="723" y="855"/>
                  <a:pt x="723" y="855"/>
                  <a:pt x="723" y="855"/>
                </a:cubicBezTo>
                <a:cubicBezTo>
                  <a:pt x="719" y="850"/>
                  <a:pt x="718" y="845"/>
                  <a:pt x="718" y="842"/>
                </a:cubicBezTo>
                <a:cubicBezTo>
                  <a:pt x="718" y="834"/>
                  <a:pt x="723" y="827"/>
                  <a:pt x="734" y="819"/>
                </a:cubicBezTo>
                <a:cubicBezTo>
                  <a:pt x="752" y="804"/>
                  <a:pt x="752" y="804"/>
                  <a:pt x="752" y="804"/>
                </a:cubicBezTo>
                <a:cubicBezTo>
                  <a:pt x="773" y="818"/>
                  <a:pt x="773" y="818"/>
                  <a:pt x="773" y="818"/>
                </a:cubicBezTo>
                <a:cubicBezTo>
                  <a:pt x="777" y="818"/>
                  <a:pt x="777" y="818"/>
                  <a:pt x="777" y="818"/>
                </a:cubicBezTo>
                <a:cubicBezTo>
                  <a:pt x="781" y="795"/>
                  <a:pt x="781" y="795"/>
                  <a:pt x="781" y="795"/>
                </a:cubicBezTo>
                <a:cubicBezTo>
                  <a:pt x="781" y="791"/>
                  <a:pt x="781" y="791"/>
                  <a:pt x="781" y="791"/>
                </a:cubicBezTo>
                <a:cubicBezTo>
                  <a:pt x="785" y="790"/>
                  <a:pt x="785" y="790"/>
                  <a:pt x="785" y="790"/>
                </a:cubicBezTo>
                <a:cubicBezTo>
                  <a:pt x="802" y="792"/>
                  <a:pt x="802" y="792"/>
                  <a:pt x="802" y="792"/>
                </a:cubicBezTo>
                <a:cubicBezTo>
                  <a:pt x="806" y="795"/>
                  <a:pt x="808" y="798"/>
                  <a:pt x="808" y="804"/>
                </a:cubicBezTo>
                <a:cubicBezTo>
                  <a:pt x="808" y="808"/>
                  <a:pt x="804" y="813"/>
                  <a:pt x="801" y="817"/>
                </a:cubicBezTo>
                <a:cubicBezTo>
                  <a:pt x="804" y="819"/>
                  <a:pt x="804" y="819"/>
                  <a:pt x="804" y="819"/>
                </a:cubicBezTo>
                <a:cubicBezTo>
                  <a:pt x="815" y="825"/>
                  <a:pt x="823" y="829"/>
                  <a:pt x="830" y="830"/>
                </a:cubicBezTo>
                <a:cubicBezTo>
                  <a:pt x="831" y="830"/>
                  <a:pt x="831" y="830"/>
                  <a:pt x="831" y="830"/>
                </a:cubicBezTo>
                <a:cubicBezTo>
                  <a:pt x="831" y="830"/>
                  <a:pt x="831" y="830"/>
                  <a:pt x="831" y="830"/>
                </a:cubicBezTo>
                <a:cubicBezTo>
                  <a:pt x="845" y="837"/>
                  <a:pt x="845" y="837"/>
                  <a:pt x="845" y="837"/>
                </a:cubicBezTo>
                <a:cubicBezTo>
                  <a:pt x="855" y="836"/>
                  <a:pt x="855" y="836"/>
                  <a:pt x="855" y="836"/>
                </a:cubicBezTo>
                <a:cubicBezTo>
                  <a:pt x="839" y="759"/>
                  <a:pt x="839" y="759"/>
                  <a:pt x="839" y="759"/>
                </a:cubicBezTo>
                <a:cubicBezTo>
                  <a:pt x="829" y="753"/>
                  <a:pt x="819" y="740"/>
                  <a:pt x="810" y="725"/>
                </a:cubicBezTo>
                <a:cubicBezTo>
                  <a:pt x="802" y="713"/>
                  <a:pt x="807" y="695"/>
                  <a:pt x="823" y="674"/>
                </a:cubicBezTo>
                <a:cubicBezTo>
                  <a:pt x="833" y="663"/>
                  <a:pt x="845" y="653"/>
                  <a:pt x="857" y="642"/>
                </a:cubicBezTo>
                <a:cubicBezTo>
                  <a:pt x="857" y="642"/>
                  <a:pt x="857" y="642"/>
                  <a:pt x="857" y="642"/>
                </a:cubicBezTo>
                <a:cubicBezTo>
                  <a:pt x="858" y="640"/>
                  <a:pt x="858" y="640"/>
                  <a:pt x="858" y="640"/>
                </a:cubicBezTo>
                <a:cubicBezTo>
                  <a:pt x="873" y="640"/>
                  <a:pt x="873" y="640"/>
                  <a:pt x="873" y="640"/>
                </a:cubicBezTo>
                <a:cubicBezTo>
                  <a:pt x="874" y="642"/>
                  <a:pt x="874" y="642"/>
                  <a:pt x="874" y="642"/>
                </a:cubicBezTo>
                <a:cubicBezTo>
                  <a:pt x="887" y="647"/>
                  <a:pt x="887" y="647"/>
                  <a:pt x="887" y="647"/>
                </a:cubicBezTo>
                <a:cubicBezTo>
                  <a:pt x="913" y="647"/>
                  <a:pt x="913" y="647"/>
                  <a:pt x="913" y="647"/>
                </a:cubicBezTo>
                <a:cubicBezTo>
                  <a:pt x="924" y="642"/>
                  <a:pt x="933" y="626"/>
                  <a:pt x="944" y="601"/>
                </a:cubicBezTo>
                <a:cubicBezTo>
                  <a:pt x="950" y="586"/>
                  <a:pt x="950" y="556"/>
                  <a:pt x="946" y="508"/>
                </a:cubicBezTo>
              </a:path>
            </a:pathLst>
          </a:custGeom>
          <a:solidFill>
            <a:srgbClr val="D7816C">
              <a:alpha val="10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9237" name="任意多边形 1049236"/>
          <p:cNvSpPr/>
          <p:nvPr/>
        </p:nvSpPr>
        <p:spPr bwMode="auto">
          <a:xfrm>
            <a:off x="6484937" y="5214937"/>
            <a:ext cx="914400" cy="635000"/>
          </a:xfrm>
          <a:custGeom>
            <a:avLst/>
            <a:gdLst/>
            <a:ahLst/>
            <a:cxnLst/>
            <a:rect l="0" t="0" r="0" b="0"/>
            <a:pathLst>
              <a:path w="573" h="361">
                <a:moveTo>
                  <a:pt x="525" y="11"/>
                </a:moveTo>
                <a:cubicBezTo>
                  <a:pt x="523" y="12"/>
                  <a:pt x="523" y="12"/>
                  <a:pt x="523" y="12"/>
                </a:cubicBezTo>
                <a:cubicBezTo>
                  <a:pt x="523" y="18"/>
                  <a:pt x="520" y="21"/>
                  <a:pt x="514" y="21"/>
                </a:cubicBezTo>
                <a:cubicBezTo>
                  <a:pt x="473" y="16"/>
                  <a:pt x="473" y="16"/>
                  <a:pt x="473" y="16"/>
                </a:cubicBezTo>
                <a:cubicBezTo>
                  <a:pt x="445" y="11"/>
                  <a:pt x="427" y="0"/>
                  <a:pt x="416" y="2"/>
                </a:cubicBezTo>
                <a:cubicBezTo>
                  <a:pt x="396" y="4"/>
                  <a:pt x="358" y="57"/>
                  <a:pt x="358" y="57"/>
                </a:cubicBezTo>
                <a:cubicBezTo>
                  <a:pt x="360" y="80"/>
                  <a:pt x="360" y="80"/>
                  <a:pt x="360" y="80"/>
                </a:cubicBezTo>
                <a:cubicBezTo>
                  <a:pt x="360" y="82"/>
                  <a:pt x="360" y="82"/>
                  <a:pt x="360" y="82"/>
                </a:cubicBezTo>
                <a:cubicBezTo>
                  <a:pt x="355" y="83"/>
                  <a:pt x="355" y="83"/>
                  <a:pt x="355" y="83"/>
                </a:cubicBezTo>
                <a:cubicBezTo>
                  <a:pt x="310" y="89"/>
                  <a:pt x="285" y="85"/>
                  <a:pt x="282" y="70"/>
                </a:cubicBezTo>
                <a:cubicBezTo>
                  <a:pt x="277" y="5"/>
                  <a:pt x="277" y="5"/>
                  <a:pt x="277" y="5"/>
                </a:cubicBezTo>
                <a:cubicBezTo>
                  <a:pt x="224" y="2"/>
                  <a:pt x="224" y="2"/>
                  <a:pt x="224" y="2"/>
                </a:cubicBezTo>
                <a:cubicBezTo>
                  <a:pt x="202" y="48"/>
                  <a:pt x="202" y="48"/>
                  <a:pt x="202" y="48"/>
                </a:cubicBezTo>
                <a:cubicBezTo>
                  <a:pt x="200" y="28"/>
                  <a:pt x="200" y="28"/>
                  <a:pt x="200" y="28"/>
                </a:cubicBezTo>
                <a:cubicBezTo>
                  <a:pt x="199" y="12"/>
                  <a:pt x="196" y="3"/>
                  <a:pt x="192" y="1"/>
                </a:cubicBezTo>
                <a:cubicBezTo>
                  <a:pt x="169" y="12"/>
                  <a:pt x="169" y="12"/>
                  <a:pt x="169" y="12"/>
                </a:cubicBezTo>
                <a:cubicBezTo>
                  <a:pt x="159" y="26"/>
                  <a:pt x="159" y="26"/>
                  <a:pt x="159" y="26"/>
                </a:cubicBezTo>
                <a:cubicBezTo>
                  <a:pt x="158" y="27"/>
                  <a:pt x="158" y="27"/>
                  <a:pt x="158" y="27"/>
                </a:cubicBezTo>
                <a:cubicBezTo>
                  <a:pt x="157" y="27"/>
                  <a:pt x="157" y="27"/>
                  <a:pt x="157" y="27"/>
                </a:cubicBezTo>
                <a:cubicBezTo>
                  <a:pt x="135" y="34"/>
                  <a:pt x="135" y="34"/>
                  <a:pt x="135" y="34"/>
                </a:cubicBezTo>
                <a:cubicBezTo>
                  <a:pt x="112" y="53"/>
                  <a:pt x="92" y="73"/>
                  <a:pt x="74" y="95"/>
                </a:cubicBezTo>
                <a:cubicBezTo>
                  <a:pt x="18" y="171"/>
                  <a:pt x="18" y="171"/>
                  <a:pt x="18" y="171"/>
                </a:cubicBezTo>
                <a:cubicBezTo>
                  <a:pt x="30" y="197"/>
                  <a:pt x="30" y="197"/>
                  <a:pt x="30" y="197"/>
                </a:cubicBezTo>
                <a:cubicBezTo>
                  <a:pt x="30" y="201"/>
                  <a:pt x="30" y="201"/>
                  <a:pt x="30" y="201"/>
                </a:cubicBezTo>
                <a:cubicBezTo>
                  <a:pt x="30" y="201"/>
                  <a:pt x="30" y="201"/>
                  <a:pt x="30" y="201"/>
                </a:cubicBezTo>
                <a:cubicBezTo>
                  <a:pt x="29" y="202"/>
                  <a:pt x="29" y="202"/>
                  <a:pt x="29" y="202"/>
                </a:cubicBezTo>
                <a:cubicBezTo>
                  <a:pt x="25" y="209"/>
                  <a:pt x="27" y="218"/>
                  <a:pt x="33" y="229"/>
                </a:cubicBezTo>
                <a:cubicBezTo>
                  <a:pt x="40" y="242"/>
                  <a:pt x="46" y="257"/>
                  <a:pt x="46" y="274"/>
                </a:cubicBezTo>
                <a:cubicBezTo>
                  <a:pt x="46" y="277"/>
                  <a:pt x="46" y="277"/>
                  <a:pt x="46" y="277"/>
                </a:cubicBezTo>
                <a:cubicBezTo>
                  <a:pt x="0" y="304"/>
                  <a:pt x="0" y="304"/>
                  <a:pt x="0" y="304"/>
                </a:cubicBezTo>
                <a:cubicBezTo>
                  <a:pt x="0" y="314"/>
                  <a:pt x="0" y="314"/>
                  <a:pt x="0" y="314"/>
                </a:cubicBezTo>
                <a:cubicBezTo>
                  <a:pt x="21" y="324"/>
                  <a:pt x="21" y="324"/>
                  <a:pt x="21" y="324"/>
                </a:cubicBezTo>
                <a:cubicBezTo>
                  <a:pt x="24" y="325"/>
                  <a:pt x="25" y="327"/>
                  <a:pt x="25" y="328"/>
                </a:cubicBezTo>
                <a:cubicBezTo>
                  <a:pt x="25" y="330"/>
                  <a:pt x="25" y="330"/>
                  <a:pt x="25" y="330"/>
                </a:cubicBezTo>
                <a:cubicBezTo>
                  <a:pt x="24" y="335"/>
                  <a:pt x="32" y="343"/>
                  <a:pt x="48" y="350"/>
                </a:cubicBezTo>
                <a:cubicBezTo>
                  <a:pt x="87" y="361"/>
                  <a:pt x="87" y="361"/>
                  <a:pt x="87" y="361"/>
                </a:cubicBezTo>
                <a:cubicBezTo>
                  <a:pt x="99" y="353"/>
                  <a:pt x="99" y="353"/>
                  <a:pt x="99" y="353"/>
                </a:cubicBezTo>
                <a:cubicBezTo>
                  <a:pt x="111" y="335"/>
                  <a:pt x="111" y="335"/>
                  <a:pt x="111" y="335"/>
                </a:cubicBezTo>
                <a:cubicBezTo>
                  <a:pt x="122" y="305"/>
                  <a:pt x="122" y="305"/>
                  <a:pt x="122" y="305"/>
                </a:cubicBezTo>
                <a:cubicBezTo>
                  <a:pt x="152" y="316"/>
                  <a:pt x="152" y="316"/>
                  <a:pt x="152" y="316"/>
                </a:cubicBezTo>
                <a:cubicBezTo>
                  <a:pt x="157" y="319"/>
                  <a:pt x="157" y="319"/>
                  <a:pt x="157" y="319"/>
                </a:cubicBezTo>
                <a:cubicBezTo>
                  <a:pt x="157" y="321"/>
                  <a:pt x="157" y="321"/>
                  <a:pt x="157" y="321"/>
                </a:cubicBezTo>
                <a:cubicBezTo>
                  <a:pt x="157" y="321"/>
                  <a:pt x="157" y="321"/>
                  <a:pt x="157" y="321"/>
                </a:cubicBezTo>
                <a:cubicBezTo>
                  <a:pt x="157" y="323"/>
                  <a:pt x="157" y="323"/>
                  <a:pt x="157" y="323"/>
                </a:cubicBezTo>
                <a:cubicBezTo>
                  <a:pt x="151" y="335"/>
                  <a:pt x="154" y="344"/>
                  <a:pt x="164" y="349"/>
                </a:cubicBezTo>
                <a:cubicBezTo>
                  <a:pt x="198" y="350"/>
                  <a:pt x="198" y="350"/>
                  <a:pt x="198" y="350"/>
                </a:cubicBezTo>
                <a:cubicBezTo>
                  <a:pt x="209" y="348"/>
                  <a:pt x="219" y="344"/>
                  <a:pt x="225" y="338"/>
                </a:cubicBezTo>
                <a:cubicBezTo>
                  <a:pt x="229" y="333"/>
                  <a:pt x="236" y="332"/>
                  <a:pt x="245" y="333"/>
                </a:cubicBezTo>
                <a:cubicBezTo>
                  <a:pt x="257" y="335"/>
                  <a:pt x="267" y="339"/>
                  <a:pt x="275" y="349"/>
                </a:cubicBezTo>
                <a:cubicBezTo>
                  <a:pt x="282" y="331"/>
                  <a:pt x="282" y="331"/>
                  <a:pt x="282" y="331"/>
                </a:cubicBezTo>
                <a:cubicBezTo>
                  <a:pt x="284" y="328"/>
                  <a:pt x="284" y="328"/>
                  <a:pt x="284" y="328"/>
                </a:cubicBezTo>
                <a:cubicBezTo>
                  <a:pt x="285" y="328"/>
                  <a:pt x="285" y="328"/>
                  <a:pt x="285" y="328"/>
                </a:cubicBezTo>
                <a:cubicBezTo>
                  <a:pt x="291" y="325"/>
                  <a:pt x="294" y="319"/>
                  <a:pt x="298" y="312"/>
                </a:cubicBezTo>
                <a:cubicBezTo>
                  <a:pt x="301" y="305"/>
                  <a:pt x="306" y="297"/>
                  <a:pt x="315" y="292"/>
                </a:cubicBezTo>
                <a:cubicBezTo>
                  <a:pt x="330" y="283"/>
                  <a:pt x="330" y="283"/>
                  <a:pt x="330" y="283"/>
                </a:cubicBezTo>
                <a:cubicBezTo>
                  <a:pt x="331" y="282"/>
                  <a:pt x="331" y="282"/>
                  <a:pt x="331" y="282"/>
                </a:cubicBezTo>
                <a:cubicBezTo>
                  <a:pt x="332" y="283"/>
                  <a:pt x="332" y="283"/>
                  <a:pt x="332" y="283"/>
                </a:cubicBezTo>
                <a:cubicBezTo>
                  <a:pt x="333" y="283"/>
                  <a:pt x="333" y="283"/>
                  <a:pt x="333" y="283"/>
                </a:cubicBezTo>
                <a:cubicBezTo>
                  <a:pt x="341" y="286"/>
                  <a:pt x="341" y="286"/>
                  <a:pt x="341" y="286"/>
                </a:cubicBezTo>
                <a:cubicBezTo>
                  <a:pt x="341" y="286"/>
                  <a:pt x="341" y="286"/>
                  <a:pt x="341" y="286"/>
                </a:cubicBezTo>
                <a:cubicBezTo>
                  <a:pt x="343" y="287"/>
                  <a:pt x="343" y="287"/>
                  <a:pt x="343" y="287"/>
                </a:cubicBezTo>
                <a:cubicBezTo>
                  <a:pt x="355" y="234"/>
                  <a:pt x="355" y="234"/>
                  <a:pt x="355" y="234"/>
                </a:cubicBezTo>
                <a:cubicBezTo>
                  <a:pt x="355" y="233"/>
                  <a:pt x="355" y="233"/>
                  <a:pt x="355" y="233"/>
                </a:cubicBezTo>
                <a:cubicBezTo>
                  <a:pt x="372" y="230"/>
                  <a:pt x="372" y="230"/>
                  <a:pt x="372" y="230"/>
                </a:cubicBezTo>
                <a:cubicBezTo>
                  <a:pt x="389" y="218"/>
                  <a:pt x="397" y="209"/>
                  <a:pt x="396" y="200"/>
                </a:cubicBezTo>
                <a:cubicBezTo>
                  <a:pt x="393" y="184"/>
                  <a:pt x="393" y="184"/>
                  <a:pt x="393" y="184"/>
                </a:cubicBezTo>
                <a:cubicBezTo>
                  <a:pt x="389" y="174"/>
                  <a:pt x="389" y="166"/>
                  <a:pt x="391" y="163"/>
                </a:cubicBezTo>
                <a:cubicBezTo>
                  <a:pt x="394" y="160"/>
                  <a:pt x="396" y="159"/>
                  <a:pt x="399" y="159"/>
                </a:cubicBezTo>
                <a:cubicBezTo>
                  <a:pt x="407" y="159"/>
                  <a:pt x="415" y="161"/>
                  <a:pt x="424" y="165"/>
                </a:cubicBezTo>
                <a:cubicBezTo>
                  <a:pt x="426" y="148"/>
                  <a:pt x="426" y="148"/>
                  <a:pt x="426" y="148"/>
                </a:cubicBezTo>
                <a:cubicBezTo>
                  <a:pt x="426" y="146"/>
                  <a:pt x="426" y="146"/>
                  <a:pt x="426" y="146"/>
                </a:cubicBezTo>
                <a:cubicBezTo>
                  <a:pt x="427" y="145"/>
                  <a:pt x="427" y="145"/>
                  <a:pt x="427" y="145"/>
                </a:cubicBezTo>
                <a:cubicBezTo>
                  <a:pt x="445" y="137"/>
                  <a:pt x="445" y="137"/>
                  <a:pt x="445" y="137"/>
                </a:cubicBezTo>
                <a:cubicBezTo>
                  <a:pt x="447" y="127"/>
                  <a:pt x="447" y="127"/>
                  <a:pt x="447" y="127"/>
                </a:cubicBezTo>
                <a:cubicBezTo>
                  <a:pt x="436" y="127"/>
                  <a:pt x="436" y="127"/>
                  <a:pt x="436" y="127"/>
                </a:cubicBezTo>
                <a:cubicBezTo>
                  <a:pt x="434" y="126"/>
                  <a:pt x="434" y="126"/>
                  <a:pt x="434" y="126"/>
                </a:cubicBezTo>
                <a:cubicBezTo>
                  <a:pt x="435" y="121"/>
                  <a:pt x="435" y="121"/>
                  <a:pt x="435" y="121"/>
                </a:cubicBezTo>
                <a:cubicBezTo>
                  <a:pt x="435" y="118"/>
                  <a:pt x="435" y="118"/>
                  <a:pt x="435" y="118"/>
                </a:cubicBezTo>
                <a:cubicBezTo>
                  <a:pt x="436" y="116"/>
                  <a:pt x="436" y="116"/>
                  <a:pt x="436" y="116"/>
                </a:cubicBezTo>
                <a:cubicBezTo>
                  <a:pt x="439" y="116"/>
                  <a:pt x="439" y="116"/>
                  <a:pt x="439" y="116"/>
                </a:cubicBezTo>
                <a:cubicBezTo>
                  <a:pt x="442" y="116"/>
                  <a:pt x="442" y="116"/>
                  <a:pt x="442" y="116"/>
                </a:cubicBezTo>
                <a:cubicBezTo>
                  <a:pt x="449" y="116"/>
                  <a:pt x="457" y="111"/>
                  <a:pt x="467" y="103"/>
                </a:cubicBezTo>
                <a:cubicBezTo>
                  <a:pt x="533" y="56"/>
                  <a:pt x="533" y="56"/>
                  <a:pt x="533" y="56"/>
                </a:cubicBezTo>
                <a:cubicBezTo>
                  <a:pt x="535" y="56"/>
                  <a:pt x="535" y="56"/>
                  <a:pt x="535" y="56"/>
                </a:cubicBezTo>
                <a:cubicBezTo>
                  <a:pt x="557" y="65"/>
                  <a:pt x="557" y="65"/>
                  <a:pt x="557" y="65"/>
                </a:cubicBezTo>
                <a:cubicBezTo>
                  <a:pt x="565" y="64"/>
                  <a:pt x="565" y="64"/>
                  <a:pt x="565" y="64"/>
                </a:cubicBezTo>
                <a:cubicBezTo>
                  <a:pt x="560" y="42"/>
                  <a:pt x="560" y="42"/>
                  <a:pt x="560" y="42"/>
                </a:cubicBezTo>
                <a:cubicBezTo>
                  <a:pt x="560" y="40"/>
                  <a:pt x="560" y="40"/>
                  <a:pt x="560" y="40"/>
                </a:cubicBezTo>
                <a:cubicBezTo>
                  <a:pt x="561" y="39"/>
                  <a:pt x="561" y="39"/>
                  <a:pt x="561" y="39"/>
                </a:cubicBezTo>
                <a:cubicBezTo>
                  <a:pt x="562" y="38"/>
                  <a:pt x="562" y="38"/>
                  <a:pt x="562" y="38"/>
                </a:cubicBezTo>
                <a:cubicBezTo>
                  <a:pt x="573" y="19"/>
                  <a:pt x="573" y="19"/>
                  <a:pt x="573" y="19"/>
                </a:cubicBezTo>
                <a:cubicBezTo>
                  <a:pt x="570" y="16"/>
                  <a:pt x="570" y="16"/>
                  <a:pt x="570" y="16"/>
                </a:cubicBezTo>
                <a:cubicBezTo>
                  <a:pt x="563" y="19"/>
                  <a:pt x="563" y="19"/>
                  <a:pt x="563" y="19"/>
                </a:cubicBezTo>
                <a:cubicBezTo>
                  <a:pt x="563" y="20"/>
                  <a:pt x="563" y="20"/>
                  <a:pt x="563" y="20"/>
                </a:cubicBezTo>
                <a:cubicBezTo>
                  <a:pt x="562" y="20"/>
                  <a:pt x="562" y="20"/>
                  <a:pt x="562" y="20"/>
                </a:cubicBezTo>
                <a:cubicBezTo>
                  <a:pt x="541" y="23"/>
                  <a:pt x="541" y="23"/>
                  <a:pt x="541" y="23"/>
                </a:cubicBezTo>
                <a:cubicBezTo>
                  <a:pt x="535" y="23"/>
                  <a:pt x="535" y="23"/>
                  <a:pt x="535" y="23"/>
                </a:cubicBezTo>
                <a:cubicBezTo>
                  <a:pt x="534" y="23"/>
                  <a:pt x="534" y="23"/>
                  <a:pt x="534" y="23"/>
                </a:cubicBezTo>
                <a:cubicBezTo>
                  <a:pt x="534" y="22"/>
                  <a:pt x="534" y="22"/>
                  <a:pt x="534" y="22"/>
                </a:cubicBezTo>
                <a:cubicBezTo>
                  <a:pt x="533" y="19"/>
                  <a:pt x="533" y="19"/>
                  <a:pt x="533" y="19"/>
                </a:cubicBezTo>
                <a:cubicBezTo>
                  <a:pt x="529" y="11"/>
                  <a:pt x="529" y="11"/>
                  <a:pt x="529" y="11"/>
                </a:cubicBezTo>
                <a:lnTo>
                  <a:pt x="525" y="11"/>
                </a:lnTo>
              </a:path>
            </a:pathLst>
          </a:custGeom>
          <a:solidFill>
            <a:srgbClr val="D7816C">
              <a:alpha val="10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9238" name="文本框 1049237" descr="#clear#"/>
          <p:cNvSpPr txBox="1"/>
          <p:nvPr/>
        </p:nvSpPr>
        <p:spPr>
          <a:xfrm>
            <a:off x="4294187" y="836612"/>
            <a:ext cx="3613150" cy="5842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algn="dist"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200">
                <a:latin typeface="新蒂黑板报" pitchFamily="66" charset="-122"/>
                <a:ea typeface="新蒂黑板报" pitchFamily="66" charset="-122"/>
              </a:rPr>
              <a:t>在此添加本页</a:t>
            </a:r>
            <a:r>
              <a:rPr lang="zh-CN" altLang="en-US" sz="3200">
                <a:solidFill>
                  <a:srgbClr val="D7816C"/>
                </a:solidFill>
                <a:latin typeface="新蒂黑板报" pitchFamily="66" charset="-122"/>
                <a:ea typeface="新蒂黑板报" pitchFamily="66" charset="-122"/>
              </a:rPr>
              <a:t>标题</a:t>
            </a:r>
          </a:p>
        </p:txBody>
      </p:sp>
      <p:sp>
        <p:nvSpPr>
          <p:cNvPr id="1049239" name="任意多边形 1049238"/>
          <p:cNvSpPr/>
          <p:nvPr/>
        </p:nvSpPr>
        <p:spPr bwMode="auto">
          <a:xfrm rot="20785646">
            <a:off x="7850187" y="1268412"/>
            <a:ext cx="463550" cy="268287"/>
          </a:xfrm>
          <a:custGeom>
            <a:avLst/>
            <a:gdLst/>
            <a:ahLst/>
            <a:cxnLst/>
            <a:rect l="0" t="0" r="0" b="0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9240" name="任意多边形 1049239"/>
          <p:cNvSpPr/>
          <p:nvPr/>
        </p:nvSpPr>
        <p:spPr bwMode="auto">
          <a:xfrm>
            <a:off x="3878262" y="1216025"/>
            <a:ext cx="3922712" cy="271462"/>
          </a:xfrm>
          <a:custGeom>
            <a:avLst/>
            <a:gdLst/>
            <a:ahLst/>
            <a:cxnLst/>
            <a:rect l="0" t="0" r="0" b="0"/>
            <a:pathLst>
              <a:path w="4904398" h="401116">
                <a:moveTo>
                  <a:pt x="391353" y="0"/>
                </a:moveTo>
                <a:cubicBezTo>
                  <a:pt x="-226127" y="38897"/>
                  <a:pt x="-86259" y="411428"/>
                  <a:pt x="623492" y="400898"/>
                </a:cubicBezTo>
                <a:lnTo>
                  <a:pt x="4904398" y="322224"/>
                </a:lnTo>
              </a:path>
            </a:pathLst>
          </a:custGeom>
          <a:noFill/>
          <a:ln w="25400" cap="rnd" cmpd="sng">
            <a:solidFill>
              <a:schemeClr val="dk1">
                <a:alpha val="100000"/>
              </a:schemeClr>
            </a:solidFill>
            <a:prstDash val="dash"/>
            <a:round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241" name="任意多边形 1049240"/>
          <p:cNvSpPr/>
          <p:nvPr/>
        </p:nvSpPr>
        <p:spPr bwMode="auto">
          <a:xfrm>
            <a:off x="1139825" y="2490787"/>
            <a:ext cx="2779712" cy="2784475"/>
          </a:xfrm>
          <a:custGeom>
            <a:avLst/>
            <a:gdLst/>
            <a:ahLst/>
            <a:cxnLst/>
            <a:rect l="0" t="0" r="0" b="0"/>
            <a:pathLst>
              <a:path w="1331" h="1421">
                <a:moveTo>
                  <a:pt x="739" y="139"/>
                </a:moveTo>
                <a:lnTo>
                  <a:pt x="739" y="139"/>
                </a:lnTo>
                <a:lnTo>
                  <a:pt x="766" y="132"/>
                </a:lnTo>
                <a:lnTo>
                  <a:pt x="796" y="125"/>
                </a:lnTo>
                <a:lnTo>
                  <a:pt x="855" y="109"/>
                </a:lnTo>
                <a:lnTo>
                  <a:pt x="863" y="108"/>
                </a:lnTo>
                <a:lnTo>
                  <a:pt x="871" y="108"/>
                </a:lnTo>
                <a:lnTo>
                  <a:pt x="879" y="108"/>
                </a:lnTo>
                <a:lnTo>
                  <a:pt x="889" y="106"/>
                </a:lnTo>
                <a:lnTo>
                  <a:pt x="896" y="105"/>
                </a:lnTo>
                <a:lnTo>
                  <a:pt x="902" y="102"/>
                </a:lnTo>
                <a:lnTo>
                  <a:pt x="911" y="101"/>
                </a:lnTo>
                <a:lnTo>
                  <a:pt x="920" y="101"/>
                </a:lnTo>
                <a:lnTo>
                  <a:pt x="928" y="102"/>
                </a:lnTo>
                <a:lnTo>
                  <a:pt x="936" y="102"/>
                </a:lnTo>
                <a:lnTo>
                  <a:pt x="949" y="99"/>
                </a:lnTo>
                <a:lnTo>
                  <a:pt x="962" y="95"/>
                </a:lnTo>
                <a:lnTo>
                  <a:pt x="976" y="91"/>
                </a:lnTo>
                <a:lnTo>
                  <a:pt x="988" y="89"/>
                </a:lnTo>
                <a:lnTo>
                  <a:pt x="1003" y="87"/>
                </a:lnTo>
                <a:lnTo>
                  <a:pt x="1018" y="87"/>
                </a:lnTo>
                <a:lnTo>
                  <a:pt x="1034" y="89"/>
                </a:lnTo>
                <a:lnTo>
                  <a:pt x="1049" y="91"/>
                </a:lnTo>
                <a:lnTo>
                  <a:pt x="1056" y="125"/>
                </a:lnTo>
                <a:lnTo>
                  <a:pt x="1062" y="162"/>
                </a:lnTo>
                <a:lnTo>
                  <a:pt x="1064" y="180"/>
                </a:lnTo>
                <a:lnTo>
                  <a:pt x="1066" y="197"/>
                </a:lnTo>
                <a:lnTo>
                  <a:pt x="1066" y="212"/>
                </a:lnTo>
                <a:lnTo>
                  <a:pt x="1064" y="226"/>
                </a:lnTo>
                <a:lnTo>
                  <a:pt x="1068" y="260"/>
                </a:lnTo>
                <a:lnTo>
                  <a:pt x="1071" y="293"/>
                </a:lnTo>
                <a:lnTo>
                  <a:pt x="1073" y="309"/>
                </a:lnTo>
                <a:lnTo>
                  <a:pt x="1074" y="324"/>
                </a:lnTo>
                <a:lnTo>
                  <a:pt x="1078" y="338"/>
                </a:lnTo>
                <a:lnTo>
                  <a:pt x="1082" y="351"/>
                </a:lnTo>
                <a:lnTo>
                  <a:pt x="1094" y="429"/>
                </a:lnTo>
                <a:lnTo>
                  <a:pt x="1107" y="506"/>
                </a:lnTo>
                <a:lnTo>
                  <a:pt x="1111" y="527"/>
                </a:lnTo>
                <a:lnTo>
                  <a:pt x="1115" y="546"/>
                </a:lnTo>
                <a:lnTo>
                  <a:pt x="1126" y="582"/>
                </a:lnTo>
                <a:lnTo>
                  <a:pt x="1138" y="617"/>
                </a:lnTo>
                <a:lnTo>
                  <a:pt x="1151" y="651"/>
                </a:lnTo>
                <a:lnTo>
                  <a:pt x="1181" y="735"/>
                </a:lnTo>
                <a:lnTo>
                  <a:pt x="1196" y="776"/>
                </a:lnTo>
                <a:lnTo>
                  <a:pt x="1214" y="815"/>
                </a:lnTo>
                <a:lnTo>
                  <a:pt x="1226" y="840"/>
                </a:lnTo>
                <a:lnTo>
                  <a:pt x="1240" y="864"/>
                </a:lnTo>
                <a:lnTo>
                  <a:pt x="1268" y="913"/>
                </a:lnTo>
                <a:lnTo>
                  <a:pt x="1296" y="962"/>
                </a:lnTo>
                <a:lnTo>
                  <a:pt x="1309" y="988"/>
                </a:lnTo>
                <a:lnTo>
                  <a:pt x="1320" y="1014"/>
                </a:lnTo>
                <a:lnTo>
                  <a:pt x="1326" y="1019"/>
                </a:lnTo>
                <a:lnTo>
                  <a:pt x="1330" y="1025"/>
                </a:lnTo>
                <a:lnTo>
                  <a:pt x="1331" y="1032"/>
                </a:lnTo>
                <a:lnTo>
                  <a:pt x="1330" y="1036"/>
                </a:lnTo>
                <a:lnTo>
                  <a:pt x="1330" y="1038"/>
                </a:lnTo>
                <a:lnTo>
                  <a:pt x="1326" y="1042"/>
                </a:lnTo>
                <a:lnTo>
                  <a:pt x="1322" y="1045"/>
                </a:lnTo>
                <a:lnTo>
                  <a:pt x="1309" y="1049"/>
                </a:lnTo>
                <a:lnTo>
                  <a:pt x="1289" y="1060"/>
                </a:lnTo>
                <a:lnTo>
                  <a:pt x="1277" y="1066"/>
                </a:lnTo>
                <a:lnTo>
                  <a:pt x="1264" y="1071"/>
                </a:lnTo>
                <a:lnTo>
                  <a:pt x="1215" y="1090"/>
                </a:lnTo>
                <a:lnTo>
                  <a:pt x="1194" y="1100"/>
                </a:lnTo>
                <a:lnTo>
                  <a:pt x="1173" y="1110"/>
                </a:lnTo>
                <a:lnTo>
                  <a:pt x="1162" y="1115"/>
                </a:lnTo>
                <a:lnTo>
                  <a:pt x="1149" y="1119"/>
                </a:lnTo>
                <a:lnTo>
                  <a:pt x="1136" y="1124"/>
                </a:lnTo>
                <a:lnTo>
                  <a:pt x="1131" y="1127"/>
                </a:lnTo>
                <a:lnTo>
                  <a:pt x="1127" y="1131"/>
                </a:lnTo>
                <a:lnTo>
                  <a:pt x="1105" y="1134"/>
                </a:lnTo>
                <a:lnTo>
                  <a:pt x="1081" y="1139"/>
                </a:lnTo>
                <a:lnTo>
                  <a:pt x="1028" y="1154"/>
                </a:lnTo>
                <a:lnTo>
                  <a:pt x="975" y="1169"/>
                </a:lnTo>
                <a:lnTo>
                  <a:pt x="923" y="1183"/>
                </a:lnTo>
                <a:lnTo>
                  <a:pt x="920" y="1184"/>
                </a:lnTo>
                <a:lnTo>
                  <a:pt x="919" y="1185"/>
                </a:lnTo>
                <a:lnTo>
                  <a:pt x="917" y="1188"/>
                </a:lnTo>
                <a:lnTo>
                  <a:pt x="916" y="1189"/>
                </a:lnTo>
                <a:lnTo>
                  <a:pt x="902" y="1189"/>
                </a:lnTo>
                <a:lnTo>
                  <a:pt x="887" y="1192"/>
                </a:lnTo>
                <a:lnTo>
                  <a:pt x="858" y="1198"/>
                </a:lnTo>
                <a:lnTo>
                  <a:pt x="789" y="1210"/>
                </a:lnTo>
                <a:lnTo>
                  <a:pt x="720" y="1222"/>
                </a:lnTo>
                <a:lnTo>
                  <a:pt x="685" y="1230"/>
                </a:lnTo>
                <a:lnTo>
                  <a:pt x="651" y="1238"/>
                </a:lnTo>
                <a:lnTo>
                  <a:pt x="618" y="1249"/>
                </a:lnTo>
                <a:lnTo>
                  <a:pt x="585" y="1263"/>
                </a:lnTo>
                <a:lnTo>
                  <a:pt x="540" y="1281"/>
                </a:lnTo>
                <a:lnTo>
                  <a:pt x="497" y="1298"/>
                </a:lnTo>
                <a:lnTo>
                  <a:pt x="455" y="1315"/>
                </a:lnTo>
                <a:lnTo>
                  <a:pt x="434" y="1324"/>
                </a:lnTo>
                <a:lnTo>
                  <a:pt x="414" y="1334"/>
                </a:lnTo>
                <a:lnTo>
                  <a:pt x="395" y="1345"/>
                </a:lnTo>
                <a:lnTo>
                  <a:pt x="377" y="1355"/>
                </a:lnTo>
                <a:lnTo>
                  <a:pt x="343" y="1377"/>
                </a:lnTo>
                <a:lnTo>
                  <a:pt x="309" y="1400"/>
                </a:lnTo>
                <a:lnTo>
                  <a:pt x="276" y="1421"/>
                </a:lnTo>
                <a:lnTo>
                  <a:pt x="270" y="1411"/>
                </a:lnTo>
                <a:lnTo>
                  <a:pt x="266" y="1400"/>
                </a:lnTo>
                <a:lnTo>
                  <a:pt x="256" y="1377"/>
                </a:lnTo>
                <a:lnTo>
                  <a:pt x="242" y="1349"/>
                </a:lnTo>
                <a:lnTo>
                  <a:pt x="227" y="1319"/>
                </a:lnTo>
                <a:lnTo>
                  <a:pt x="223" y="1305"/>
                </a:lnTo>
                <a:lnTo>
                  <a:pt x="219" y="1291"/>
                </a:lnTo>
                <a:lnTo>
                  <a:pt x="185" y="1206"/>
                </a:lnTo>
                <a:lnTo>
                  <a:pt x="149" y="1115"/>
                </a:lnTo>
                <a:lnTo>
                  <a:pt x="142" y="1102"/>
                </a:lnTo>
                <a:lnTo>
                  <a:pt x="136" y="1091"/>
                </a:lnTo>
                <a:lnTo>
                  <a:pt x="135" y="1087"/>
                </a:lnTo>
                <a:lnTo>
                  <a:pt x="135" y="1082"/>
                </a:lnTo>
                <a:lnTo>
                  <a:pt x="135" y="1078"/>
                </a:lnTo>
                <a:lnTo>
                  <a:pt x="135" y="1072"/>
                </a:lnTo>
                <a:lnTo>
                  <a:pt x="115" y="1011"/>
                </a:lnTo>
                <a:lnTo>
                  <a:pt x="95" y="949"/>
                </a:lnTo>
                <a:lnTo>
                  <a:pt x="75" y="882"/>
                </a:lnTo>
                <a:lnTo>
                  <a:pt x="70" y="863"/>
                </a:lnTo>
                <a:lnTo>
                  <a:pt x="63" y="845"/>
                </a:lnTo>
                <a:lnTo>
                  <a:pt x="61" y="836"/>
                </a:lnTo>
                <a:lnTo>
                  <a:pt x="60" y="825"/>
                </a:lnTo>
                <a:lnTo>
                  <a:pt x="60" y="814"/>
                </a:lnTo>
                <a:lnTo>
                  <a:pt x="59" y="803"/>
                </a:lnTo>
                <a:lnTo>
                  <a:pt x="51" y="769"/>
                </a:lnTo>
                <a:lnTo>
                  <a:pt x="42" y="735"/>
                </a:lnTo>
                <a:lnTo>
                  <a:pt x="34" y="701"/>
                </a:lnTo>
                <a:lnTo>
                  <a:pt x="27" y="666"/>
                </a:lnTo>
                <a:lnTo>
                  <a:pt x="22" y="629"/>
                </a:lnTo>
                <a:lnTo>
                  <a:pt x="18" y="589"/>
                </a:lnTo>
                <a:lnTo>
                  <a:pt x="10" y="527"/>
                </a:lnTo>
                <a:lnTo>
                  <a:pt x="7" y="495"/>
                </a:lnTo>
                <a:lnTo>
                  <a:pt x="6" y="464"/>
                </a:lnTo>
                <a:lnTo>
                  <a:pt x="4" y="445"/>
                </a:lnTo>
                <a:lnTo>
                  <a:pt x="2" y="426"/>
                </a:lnTo>
                <a:lnTo>
                  <a:pt x="0" y="407"/>
                </a:lnTo>
                <a:lnTo>
                  <a:pt x="0" y="399"/>
                </a:lnTo>
                <a:lnTo>
                  <a:pt x="2" y="389"/>
                </a:lnTo>
                <a:lnTo>
                  <a:pt x="41" y="372"/>
                </a:lnTo>
                <a:lnTo>
                  <a:pt x="83" y="351"/>
                </a:lnTo>
                <a:lnTo>
                  <a:pt x="105" y="340"/>
                </a:lnTo>
                <a:lnTo>
                  <a:pt x="128" y="331"/>
                </a:lnTo>
                <a:lnTo>
                  <a:pt x="151" y="323"/>
                </a:lnTo>
                <a:lnTo>
                  <a:pt x="174" y="316"/>
                </a:lnTo>
                <a:lnTo>
                  <a:pt x="185" y="309"/>
                </a:lnTo>
                <a:lnTo>
                  <a:pt x="196" y="304"/>
                </a:lnTo>
                <a:lnTo>
                  <a:pt x="208" y="301"/>
                </a:lnTo>
                <a:lnTo>
                  <a:pt x="219" y="298"/>
                </a:lnTo>
                <a:lnTo>
                  <a:pt x="236" y="290"/>
                </a:lnTo>
                <a:lnTo>
                  <a:pt x="252" y="283"/>
                </a:lnTo>
                <a:lnTo>
                  <a:pt x="286" y="271"/>
                </a:lnTo>
                <a:lnTo>
                  <a:pt x="323" y="260"/>
                </a:lnTo>
                <a:lnTo>
                  <a:pt x="359" y="250"/>
                </a:lnTo>
                <a:lnTo>
                  <a:pt x="393" y="241"/>
                </a:lnTo>
                <a:lnTo>
                  <a:pt x="428" y="229"/>
                </a:lnTo>
                <a:lnTo>
                  <a:pt x="460" y="219"/>
                </a:lnTo>
                <a:lnTo>
                  <a:pt x="475" y="215"/>
                </a:lnTo>
                <a:lnTo>
                  <a:pt x="490" y="214"/>
                </a:lnTo>
                <a:lnTo>
                  <a:pt x="500" y="210"/>
                </a:lnTo>
                <a:lnTo>
                  <a:pt x="509" y="206"/>
                </a:lnTo>
                <a:lnTo>
                  <a:pt x="531" y="200"/>
                </a:lnTo>
                <a:lnTo>
                  <a:pt x="528" y="189"/>
                </a:lnTo>
                <a:lnTo>
                  <a:pt x="524" y="178"/>
                </a:lnTo>
                <a:lnTo>
                  <a:pt x="513" y="154"/>
                </a:lnTo>
                <a:lnTo>
                  <a:pt x="504" y="128"/>
                </a:lnTo>
                <a:lnTo>
                  <a:pt x="501" y="117"/>
                </a:lnTo>
                <a:lnTo>
                  <a:pt x="498" y="105"/>
                </a:lnTo>
                <a:lnTo>
                  <a:pt x="498" y="93"/>
                </a:lnTo>
                <a:lnTo>
                  <a:pt x="501" y="82"/>
                </a:lnTo>
                <a:lnTo>
                  <a:pt x="504" y="71"/>
                </a:lnTo>
                <a:lnTo>
                  <a:pt x="508" y="60"/>
                </a:lnTo>
                <a:lnTo>
                  <a:pt x="520" y="41"/>
                </a:lnTo>
                <a:lnTo>
                  <a:pt x="532" y="20"/>
                </a:lnTo>
                <a:lnTo>
                  <a:pt x="539" y="19"/>
                </a:lnTo>
                <a:lnTo>
                  <a:pt x="547" y="16"/>
                </a:lnTo>
                <a:lnTo>
                  <a:pt x="561" y="11"/>
                </a:lnTo>
                <a:lnTo>
                  <a:pt x="577" y="4"/>
                </a:lnTo>
                <a:lnTo>
                  <a:pt x="585" y="1"/>
                </a:lnTo>
                <a:lnTo>
                  <a:pt x="594" y="0"/>
                </a:lnTo>
                <a:lnTo>
                  <a:pt x="604" y="0"/>
                </a:lnTo>
                <a:lnTo>
                  <a:pt x="614" y="0"/>
                </a:lnTo>
                <a:lnTo>
                  <a:pt x="622" y="1"/>
                </a:lnTo>
                <a:lnTo>
                  <a:pt x="632" y="4"/>
                </a:lnTo>
                <a:lnTo>
                  <a:pt x="648" y="10"/>
                </a:lnTo>
                <a:lnTo>
                  <a:pt x="667" y="16"/>
                </a:lnTo>
                <a:lnTo>
                  <a:pt x="674" y="27"/>
                </a:lnTo>
                <a:lnTo>
                  <a:pt x="683" y="37"/>
                </a:lnTo>
                <a:lnTo>
                  <a:pt x="693" y="46"/>
                </a:lnTo>
                <a:lnTo>
                  <a:pt x="702" y="57"/>
                </a:lnTo>
                <a:lnTo>
                  <a:pt x="708" y="67"/>
                </a:lnTo>
                <a:lnTo>
                  <a:pt x="712" y="78"/>
                </a:lnTo>
                <a:lnTo>
                  <a:pt x="720" y="98"/>
                </a:lnTo>
                <a:lnTo>
                  <a:pt x="728" y="120"/>
                </a:lnTo>
                <a:lnTo>
                  <a:pt x="734" y="129"/>
                </a:lnTo>
                <a:lnTo>
                  <a:pt x="739" y="139"/>
                </a:lnTo>
                <a:close/>
                <a:moveTo>
                  <a:pt x="653" y="343"/>
                </a:moveTo>
                <a:lnTo>
                  <a:pt x="653" y="343"/>
                </a:lnTo>
                <a:lnTo>
                  <a:pt x="640" y="313"/>
                </a:lnTo>
                <a:lnTo>
                  <a:pt x="626" y="282"/>
                </a:lnTo>
                <a:lnTo>
                  <a:pt x="617" y="259"/>
                </a:lnTo>
                <a:lnTo>
                  <a:pt x="608" y="234"/>
                </a:lnTo>
                <a:lnTo>
                  <a:pt x="606" y="222"/>
                </a:lnTo>
                <a:lnTo>
                  <a:pt x="604" y="208"/>
                </a:lnTo>
                <a:lnTo>
                  <a:pt x="603" y="196"/>
                </a:lnTo>
                <a:lnTo>
                  <a:pt x="604" y="184"/>
                </a:lnTo>
                <a:lnTo>
                  <a:pt x="608" y="177"/>
                </a:lnTo>
                <a:lnTo>
                  <a:pt x="614" y="173"/>
                </a:lnTo>
                <a:lnTo>
                  <a:pt x="619" y="169"/>
                </a:lnTo>
                <a:lnTo>
                  <a:pt x="626" y="166"/>
                </a:lnTo>
                <a:lnTo>
                  <a:pt x="634" y="165"/>
                </a:lnTo>
                <a:lnTo>
                  <a:pt x="641" y="165"/>
                </a:lnTo>
                <a:lnTo>
                  <a:pt x="651" y="166"/>
                </a:lnTo>
                <a:lnTo>
                  <a:pt x="660" y="167"/>
                </a:lnTo>
                <a:lnTo>
                  <a:pt x="671" y="184"/>
                </a:lnTo>
                <a:lnTo>
                  <a:pt x="682" y="204"/>
                </a:lnTo>
                <a:lnTo>
                  <a:pt x="693" y="225"/>
                </a:lnTo>
                <a:lnTo>
                  <a:pt x="704" y="248"/>
                </a:lnTo>
                <a:lnTo>
                  <a:pt x="724" y="295"/>
                </a:lnTo>
                <a:lnTo>
                  <a:pt x="740" y="340"/>
                </a:lnTo>
                <a:lnTo>
                  <a:pt x="754" y="376"/>
                </a:lnTo>
                <a:lnTo>
                  <a:pt x="761" y="395"/>
                </a:lnTo>
                <a:lnTo>
                  <a:pt x="768" y="415"/>
                </a:lnTo>
                <a:lnTo>
                  <a:pt x="772" y="434"/>
                </a:lnTo>
                <a:lnTo>
                  <a:pt x="772" y="444"/>
                </a:lnTo>
                <a:lnTo>
                  <a:pt x="772" y="453"/>
                </a:lnTo>
                <a:lnTo>
                  <a:pt x="772" y="461"/>
                </a:lnTo>
                <a:lnTo>
                  <a:pt x="769" y="470"/>
                </a:lnTo>
                <a:lnTo>
                  <a:pt x="766" y="476"/>
                </a:lnTo>
                <a:lnTo>
                  <a:pt x="761" y="483"/>
                </a:lnTo>
                <a:lnTo>
                  <a:pt x="749" y="494"/>
                </a:lnTo>
                <a:lnTo>
                  <a:pt x="739" y="499"/>
                </a:lnTo>
                <a:lnTo>
                  <a:pt x="735" y="502"/>
                </a:lnTo>
                <a:lnTo>
                  <a:pt x="731" y="504"/>
                </a:lnTo>
                <a:lnTo>
                  <a:pt x="721" y="504"/>
                </a:lnTo>
                <a:lnTo>
                  <a:pt x="709" y="502"/>
                </a:lnTo>
                <a:lnTo>
                  <a:pt x="697" y="499"/>
                </a:lnTo>
                <a:lnTo>
                  <a:pt x="689" y="495"/>
                </a:lnTo>
                <a:lnTo>
                  <a:pt x="685" y="490"/>
                </a:lnTo>
                <a:lnTo>
                  <a:pt x="681" y="483"/>
                </a:lnTo>
                <a:lnTo>
                  <a:pt x="678" y="478"/>
                </a:lnTo>
                <a:lnTo>
                  <a:pt x="675" y="475"/>
                </a:lnTo>
                <a:lnTo>
                  <a:pt x="674" y="472"/>
                </a:lnTo>
                <a:lnTo>
                  <a:pt x="632" y="382"/>
                </a:lnTo>
                <a:lnTo>
                  <a:pt x="611" y="338"/>
                </a:lnTo>
                <a:lnTo>
                  <a:pt x="592" y="291"/>
                </a:lnTo>
                <a:lnTo>
                  <a:pt x="574" y="244"/>
                </a:lnTo>
                <a:lnTo>
                  <a:pt x="558" y="195"/>
                </a:lnTo>
                <a:lnTo>
                  <a:pt x="551" y="169"/>
                </a:lnTo>
                <a:lnTo>
                  <a:pt x="546" y="142"/>
                </a:lnTo>
                <a:lnTo>
                  <a:pt x="540" y="114"/>
                </a:lnTo>
                <a:lnTo>
                  <a:pt x="536" y="84"/>
                </a:lnTo>
                <a:lnTo>
                  <a:pt x="540" y="78"/>
                </a:lnTo>
                <a:lnTo>
                  <a:pt x="546" y="71"/>
                </a:lnTo>
                <a:lnTo>
                  <a:pt x="558" y="60"/>
                </a:lnTo>
                <a:lnTo>
                  <a:pt x="573" y="50"/>
                </a:lnTo>
                <a:lnTo>
                  <a:pt x="588" y="42"/>
                </a:lnTo>
                <a:lnTo>
                  <a:pt x="598" y="42"/>
                </a:lnTo>
                <a:lnTo>
                  <a:pt x="607" y="42"/>
                </a:lnTo>
                <a:lnTo>
                  <a:pt x="625" y="46"/>
                </a:lnTo>
                <a:lnTo>
                  <a:pt x="641" y="52"/>
                </a:lnTo>
                <a:lnTo>
                  <a:pt x="656" y="57"/>
                </a:lnTo>
                <a:lnTo>
                  <a:pt x="666" y="71"/>
                </a:lnTo>
                <a:lnTo>
                  <a:pt x="677" y="84"/>
                </a:lnTo>
                <a:lnTo>
                  <a:pt x="686" y="98"/>
                </a:lnTo>
                <a:lnTo>
                  <a:pt x="696" y="112"/>
                </a:lnTo>
                <a:lnTo>
                  <a:pt x="700" y="123"/>
                </a:lnTo>
                <a:lnTo>
                  <a:pt x="704" y="133"/>
                </a:lnTo>
                <a:lnTo>
                  <a:pt x="708" y="144"/>
                </a:lnTo>
                <a:lnTo>
                  <a:pt x="712" y="148"/>
                </a:lnTo>
                <a:lnTo>
                  <a:pt x="716" y="152"/>
                </a:lnTo>
                <a:lnTo>
                  <a:pt x="717" y="150"/>
                </a:lnTo>
                <a:lnTo>
                  <a:pt x="719" y="150"/>
                </a:lnTo>
                <a:lnTo>
                  <a:pt x="720" y="150"/>
                </a:lnTo>
                <a:lnTo>
                  <a:pt x="723" y="150"/>
                </a:lnTo>
                <a:lnTo>
                  <a:pt x="720" y="135"/>
                </a:lnTo>
                <a:lnTo>
                  <a:pt x="716" y="123"/>
                </a:lnTo>
                <a:lnTo>
                  <a:pt x="711" y="110"/>
                </a:lnTo>
                <a:lnTo>
                  <a:pt x="705" y="98"/>
                </a:lnTo>
                <a:lnTo>
                  <a:pt x="693" y="75"/>
                </a:lnTo>
                <a:lnTo>
                  <a:pt x="678" y="50"/>
                </a:lnTo>
                <a:lnTo>
                  <a:pt x="666" y="42"/>
                </a:lnTo>
                <a:lnTo>
                  <a:pt x="662" y="37"/>
                </a:lnTo>
                <a:lnTo>
                  <a:pt x="656" y="30"/>
                </a:lnTo>
                <a:lnTo>
                  <a:pt x="645" y="26"/>
                </a:lnTo>
                <a:lnTo>
                  <a:pt x="632" y="20"/>
                </a:lnTo>
                <a:lnTo>
                  <a:pt x="623" y="18"/>
                </a:lnTo>
                <a:lnTo>
                  <a:pt x="615" y="16"/>
                </a:lnTo>
                <a:lnTo>
                  <a:pt x="607" y="16"/>
                </a:lnTo>
                <a:lnTo>
                  <a:pt x="599" y="16"/>
                </a:lnTo>
                <a:lnTo>
                  <a:pt x="585" y="20"/>
                </a:lnTo>
                <a:lnTo>
                  <a:pt x="570" y="25"/>
                </a:lnTo>
                <a:lnTo>
                  <a:pt x="540" y="35"/>
                </a:lnTo>
                <a:lnTo>
                  <a:pt x="535" y="42"/>
                </a:lnTo>
                <a:lnTo>
                  <a:pt x="528" y="49"/>
                </a:lnTo>
                <a:lnTo>
                  <a:pt x="523" y="57"/>
                </a:lnTo>
                <a:lnTo>
                  <a:pt x="519" y="67"/>
                </a:lnTo>
                <a:lnTo>
                  <a:pt x="516" y="76"/>
                </a:lnTo>
                <a:lnTo>
                  <a:pt x="515" y="86"/>
                </a:lnTo>
                <a:lnTo>
                  <a:pt x="515" y="97"/>
                </a:lnTo>
                <a:lnTo>
                  <a:pt x="516" y="109"/>
                </a:lnTo>
                <a:lnTo>
                  <a:pt x="524" y="131"/>
                </a:lnTo>
                <a:lnTo>
                  <a:pt x="531" y="154"/>
                </a:lnTo>
                <a:lnTo>
                  <a:pt x="538" y="177"/>
                </a:lnTo>
                <a:lnTo>
                  <a:pt x="546" y="199"/>
                </a:lnTo>
                <a:lnTo>
                  <a:pt x="547" y="210"/>
                </a:lnTo>
                <a:lnTo>
                  <a:pt x="550" y="219"/>
                </a:lnTo>
                <a:lnTo>
                  <a:pt x="555" y="237"/>
                </a:lnTo>
                <a:lnTo>
                  <a:pt x="561" y="253"/>
                </a:lnTo>
                <a:lnTo>
                  <a:pt x="562" y="263"/>
                </a:lnTo>
                <a:lnTo>
                  <a:pt x="564" y="271"/>
                </a:lnTo>
                <a:lnTo>
                  <a:pt x="577" y="308"/>
                </a:lnTo>
                <a:lnTo>
                  <a:pt x="589" y="344"/>
                </a:lnTo>
                <a:lnTo>
                  <a:pt x="602" y="381"/>
                </a:lnTo>
                <a:lnTo>
                  <a:pt x="608" y="399"/>
                </a:lnTo>
                <a:lnTo>
                  <a:pt x="615" y="415"/>
                </a:lnTo>
                <a:lnTo>
                  <a:pt x="629" y="444"/>
                </a:lnTo>
                <a:lnTo>
                  <a:pt x="645" y="471"/>
                </a:lnTo>
                <a:lnTo>
                  <a:pt x="655" y="485"/>
                </a:lnTo>
                <a:lnTo>
                  <a:pt x="663" y="497"/>
                </a:lnTo>
                <a:lnTo>
                  <a:pt x="674" y="508"/>
                </a:lnTo>
                <a:lnTo>
                  <a:pt x="683" y="517"/>
                </a:lnTo>
                <a:lnTo>
                  <a:pt x="693" y="519"/>
                </a:lnTo>
                <a:lnTo>
                  <a:pt x="701" y="521"/>
                </a:lnTo>
                <a:lnTo>
                  <a:pt x="708" y="524"/>
                </a:lnTo>
                <a:lnTo>
                  <a:pt x="717" y="525"/>
                </a:lnTo>
                <a:lnTo>
                  <a:pt x="721" y="524"/>
                </a:lnTo>
                <a:lnTo>
                  <a:pt x="727" y="523"/>
                </a:lnTo>
                <a:lnTo>
                  <a:pt x="739" y="521"/>
                </a:lnTo>
                <a:lnTo>
                  <a:pt x="750" y="520"/>
                </a:lnTo>
                <a:lnTo>
                  <a:pt x="760" y="519"/>
                </a:lnTo>
                <a:lnTo>
                  <a:pt x="761" y="516"/>
                </a:lnTo>
                <a:lnTo>
                  <a:pt x="762" y="514"/>
                </a:lnTo>
                <a:lnTo>
                  <a:pt x="766" y="510"/>
                </a:lnTo>
                <a:lnTo>
                  <a:pt x="779" y="505"/>
                </a:lnTo>
                <a:lnTo>
                  <a:pt x="785" y="493"/>
                </a:lnTo>
                <a:lnTo>
                  <a:pt x="789" y="480"/>
                </a:lnTo>
                <a:lnTo>
                  <a:pt x="791" y="467"/>
                </a:lnTo>
                <a:lnTo>
                  <a:pt x="791" y="453"/>
                </a:lnTo>
                <a:lnTo>
                  <a:pt x="789" y="440"/>
                </a:lnTo>
                <a:lnTo>
                  <a:pt x="787" y="425"/>
                </a:lnTo>
                <a:lnTo>
                  <a:pt x="780" y="396"/>
                </a:lnTo>
                <a:lnTo>
                  <a:pt x="777" y="380"/>
                </a:lnTo>
                <a:lnTo>
                  <a:pt x="777" y="373"/>
                </a:lnTo>
                <a:lnTo>
                  <a:pt x="775" y="366"/>
                </a:lnTo>
                <a:lnTo>
                  <a:pt x="764" y="333"/>
                </a:lnTo>
                <a:lnTo>
                  <a:pt x="750" y="302"/>
                </a:lnTo>
                <a:lnTo>
                  <a:pt x="726" y="244"/>
                </a:lnTo>
                <a:lnTo>
                  <a:pt x="717" y="226"/>
                </a:lnTo>
                <a:lnTo>
                  <a:pt x="709" y="208"/>
                </a:lnTo>
                <a:lnTo>
                  <a:pt x="692" y="177"/>
                </a:lnTo>
                <a:lnTo>
                  <a:pt x="685" y="163"/>
                </a:lnTo>
                <a:lnTo>
                  <a:pt x="678" y="152"/>
                </a:lnTo>
                <a:lnTo>
                  <a:pt x="674" y="148"/>
                </a:lnTo>
                <a:lnTo>
                  <a:pt x="668" y="144"/>
                </a:lnTo>
                <a:lnTo>
                  <a:pt x="662" y="142"/>
                </a:lnTo>
                <a:lnTo>
                  <a:pt x="656" y="139"/>
                </a:lnTo>
                <a:lnTo>
                  <a:pt x="651" y="139"/>
                </a:lnTo>
                <a:lnTo>
                  <a:pt x="644" y="139"/>
                </a:lnTo>
                <a:lnTo>
                  <a:pt x="632" y="140"/>
                </a:lnTo>
                <a:lnTo>
                  <a:pt x="618" y="144"/>
                </a:lnTo>
                <a:lnTo>
                  <a:pt x="607" y="151"/>
                </a:lnTo>
                <a:lnTo>
                  <a:pt x="596" y="159"/>
                </a:lnTo>
                <a:lnTo>
                  <a:pt x="587" y="167"/>
                </a:lnTo>
                <a:lnTo>
                  <a:pt x="584" y="185"/>
                </a:lnTo>
                <a:lnTo>
                  <a:pt x="584" y="201"/>
                </a:lnTo>
                <a:lnTo>
                  <a:pt x="585" y="219"/>
                </a:lnTo>
                <a:lnTo>
                  <a:pt x="588" y="234"/>
                </a:lnTo>
                <a:lnTo>
                  <a:pt x="594" y="250"/>
                </a:lnTo>
                <a:lnTo>
                  <a:pt x="599" y="265"/>
                </a:lnTo>
                <a:lnTo>
                  <a:pt x="611" y="297"/>
                </a:lnTo>
                <a:lnTo>
                  <a:pt x="617" y="309"/>
                </a:lnTo>
                <a:lnTo>
                  <a:pt x="622" y="321"/>
                </a:lnTo>
                <a:lnTo>
                  <a:pt x="636" y="346"/>
                </a:lnTo>
                <a:lnTo>
                  <a:pt x="643" y="358"/>
                </a:lnTo>
                <a:lnTo>
                  <a:pt x="649" y="370"/>
                </a:lnTo>
                <a:lnTo>
                  <a:pt x="653" y="376"/>
                </a:lnTo>
                <a:lnTo>
                  <a:pt x="657" y="380"/>
                </a:lnTo>
                <a:lnTo>
                  <a:pt x="663" y="382"/>
                </a:lnTo>
                <a:lnTo>
                  <a:pt x="668" y="382"/>
                </a:lnTo>
                <a:lnTo>
                  <a:pt x="670" y="378"/>
                </a:lnTo>
                <a:lnTo>
                  <a:pt x="670" y="373"/>
                </a:lnTo>
                <a:lnTo>
                  <a:pt x="668" y="369"/>
                </a:lnTo>
                <a:lnTo>
                  <a:pt x="666" y="363"/>
                </a:lnTo>
                <a:lnTo>
                  <a:pt x="653" y="343"/>
                </a:lnTo>
                <a:close/>
                <a:moveTo>
                  <a:pt x="678" y="110"/>
                </a:moveTo>
                <a:lnTo>
                  <a:pt x="678" y="110"/>
                </a:lnTo>
                <a:lnTo>
                  <a:pt x="671" y="99"/>
                </a:lnTo>
                <a:lnTo>
                  <a:pt x="663" y="87"/>
                </a:lnTo>
                <a:lnTo>
                  <a:pt x="653" y="76"/>
                </a:lnTo>
                <a:lnTo>
                  <a:pt x="647" y="69"/>
                </a:lnTo>
                <a:lnTo>
                  <a:pt x="634" y="64"/>
                </a:lnTo>
                <a:lnTo>
                  <a:pt x="619" y="59"/>
                </a:lnTo>
                <a:lnTo>
                  <a:pt x="604" y="56"/>
                </a:lnTo>
                <a:lnTo>
                  <a:pt x="598" y="56"/>
                </a:lnTo>
                <a:lnTo>
                  <a:pt x="592" y="57"/>
                </a:lnTo>
                <a:lnTo>
                  <a:pt x="587" y="60"/>
                </a:lnTo>
                <a:lnTo>
                  <a:pt x="581" y="64"/>
                </a:lnTo>
                <a:lnTo>
                  <a:pt x="577" y="69"/>
                </a:lnTo>
                <a:lnTo>
                  <a:pt x="572" y="74"/>
                </a:lnTo>
                <a:lnTo>
                  <a:pt x="560" y="79"/>
                </a:lnTo>
                <a:lnTo>
                  <a:pt x="553" y="83"/>
                </a:lnTo>
                <a:lnTo>
                  <a:pt x="551" y="86"/>
                </a:lnTo>
                <a:lnTo>
                  <a:pt x="550" y="90"/>
                </a:lnTo>
                <a:lnTo>
                  <a:pt x="549" y="98"/>
                </a:lnTo>
                <a:lnTo>
                  <a:pt x="549" y="108"/>
                </a:lnTo>
                <a:lnTo>
                  <a:pt x="551" y="125"/>
                </a:lnTo>
                <a:lnTo>
                  <a:pt x="555" y="143"/>
                </a:lnTo>
                <a:lnTo>
                  <a:pt x="561" y="161"/>
                </a:lnTo>
                <a:lnTo>
                  <a:pt x="573" y="192"/>
                </a:lnTo>
                <a:lnTo>
                  <a:pt x="573" y="184"/>
                </a:lnTo>
                <a:lnTo>
                  <a:pt x="574" y="177"/>
                </a:lnTo>
                <a:lnTo>
                  <a:pt x="576" y="170"/>
                </a:lnTo>
                <a:lnTo>
                  <a:pt x="579" y="165"/>
                </a:lnTo>
                <a:lnTo>
                  <a:pt x="585" y="154"/>
                </a:lnTo>
                <a:lnTo>
                  <a:pt x="595" y="144"/>
                </a:lnTo>
                <a:lnTo>
                  <a:pt x="606" y="138"/>
                </a:lnTo>
                <a:lnTo>
                  <a:pt x="618" y="132"/>
                </a:lnTo>
                <a:lnTo>
                  <a:pt x="630" y="128"/>
                </a:lnTo>
                <a:lnTo>
                  <a:pt x="643" y="127"/>
                </a:lnTo>
                <a:lnTo>
                  <a:pt x="651" y="128"/>
                </a:lnTo>
                <a:lnTo>
                  <a:pt x="659" y="129"/>
                </a:lnTo>
                <a:lnTo>
                  <a:pt x="666" y="132"/>
                </a:lnTo>
                <a:lnTo>
                  <a:pt x="671" y="136"/>
                </a:lnTo>
                <a:lnTo>
                  <a:pt x="683" y="144"/>
                </a:lnTo>
                <a:lnTo>
                  <a:pt x="694" y="152"/>
                </a:lnTo>
                <a:lnTo>
                  <a:pt x="687" y="131"/>
                </a:lnTo>
                <a:lnTo>
                  <a:pt x="685" y="121"/>
                </a:lnTo>
                <a:lnTo>
                  <a:pt x="678" y="110"/>
                </a:lnTo>
                <a:close/>
                <a:moveTo>
                  <a:pt x="981" y="110"/>
                </a:moveTo>
                <a:lnTo>
                  <a:pt x="981" y="110"/>
                </a:lnTo>
                <a:lnTo>
                  <a:pt x="976" y="113"/>
                </a:lnTo>
                <a:lnTo>
                  <a:pt x="968" y="114"/>
                </a:lnTo>
                <a:lnTo>
                  <a:pt x="953" y="116"/>
                </a:lnTo>
                <a:lnTo>
                  <a:pt x="936" y="116"/>
                </a:lnTo>
                <a:lnTo>
                  <a:pt x="920" y="117"/>
                </a:lnTo>
                <a:lnTo>
                  <a:pt x="905" y="120"/>
                </a:lnTo>
                <a:lnTo>
                  <a:pt x="890" y="124"/>
                </a:lnTo>
                <a:lnTo>
                  <a:pt x="877" y="128"/>
                </a:lnTo>
                <a:lnTo>
                  <a:pt x="863" y="131"/>
                </a:lnTo>
                <a:lnTo>
                  <a:pt x="856" y="131"/>
                </a:lnTo>
                <a:lnTo>
                  <a:pt x="849" y="131"/>
                </a:lnTo>
                <a:lnTo>
                  <a:pt x="843" y="129"/>
                </a:lnTo>
                <a:lnTo>
                  <a:pt x="836" y="131"/>
                </a:lnTo>
                <a:lnTo>
                  <a:pt x="819" y="133"/>
                </a:lnTo>
                <a:lnTo>
                  <a:pt x="802" y="139"/>
                </a:lnTo>
                <a:lnTo>
                  <a:pt x="770" y="148"/>
                </a:lnTo>
                <a:lnTo>
                  <a:pt x="738" y="159"/>
                </a:lnTo>
                <a:lnTo>
                  <a:pt x="704" y="170"/>
                </a:lnTo>
                <a:lnTo>
                  <a:pt x="712" y="182"/>
                </a:lnTo>
                <a:lnTo>
                  <a:pt x="720" y="197"/>
                </a:lnTo>
                <a:lnTo>
                  <a:pt x="736" y="231"/>
                </a:lnTo>
                <a:lnTo>
                  <a:pt x="766" y="304"/>
                </a:lnTo>
                <a:lnTo>
                  <a:pt x="773" y="329"/>
                </a:lnTo>
                <a:lnTo>
                  <a:pt x="781" y="357"/>
                </a:lnTo>
                <a:lnTo>
                  <a:pt x="791" y="384"/>
                </a:lnTo>
                <a:lnTo>
                  <a:pt x="798" y="411"/>
                </a:lnTo>
                <a:lnTo>
                  <a:pt x="804" y="438"/>
                </a:lnTo>
                <a:lnTo>
                  <a:pt x="806" y="452"/>
                </a:lnTo>
                <a:lnTo>
                  <a:pt x="807" y="464"/>
                </a:lnTo>
                <a:lnTo>
                  <a:pt x="807" y="478"/>
                </a:lnTo>
                <a:lnTo>
                  <a:pt x="806" y="490"/>
                </a:lnTo>
                <a:lnTo>
                  <a:pt x="803" y="504"/>
                </a:lnTo>
                <a:lnTo>
                  <a:pt x="799" y="516"/>
                </a:lnTo>
                <a:lnTo>
                  <a:pt x="791" y="521"/>
                </a:lnTo>
                <a:lnTo>
                  <a:pt x="781" y="525"/>
                </a:lnTo>
                <a:lnTo>
                  <a:pt x="772" y="529"/>
                </a:lnTo>
                <a:lnTo>
                  <a:pt x="762" y="532"/>
                </a:lnTo>
                <a:lnTo>
                  <a:pt x="740" y="536"/>
                </a:lnTo>
                <a:lnTo>
                  <a:pt x="719" y="543"/>
                </a:lnTo>
                <a:lnTo>
                  <a:pt x="711" y="539"/>
                </a:lnTo>
                <a:lnTo>
                  <a:pt x="704" y="536"/>
                </a:lnTo>
                <a:lnTo>
                  <a:pt x="690" y="534"/>
                </a:lnTo>
                <a:lnTo>
                  <a:pt x="679" y="529"/>
                </a:lnTo>
                <a:lnTo>
                  <a:pt x="670" y="524"/>
                </a:lnTo>
                <a:lnTo>
                  <a:pt x="660" y="516"/>
                </a:lnTo>
                <a:lnTo>
                  <a:pt x="652" y="508"/>
                </a:lnTo>
                <a:lnTo>
                  <a:pt x="645" y="498"/>
                </a:lnTo>
                <a:lnTo>
                  <a:pt x="634" y="478"/>
                </a:lnTo>
                <a:lnTo>
                  <a:pt x="619" y="448"/>
                </a:lnTo>
                <a:lnTo>
                  <a:pt x="604" y="415"/>
                </a:lnTo>
                <a:lnTo>
                  <a:pt x="591" y="382"/>
                </a:lnTo>
                <a:lnTo>
                  <a:pt x="577" y="347"/>
                </a:lnTo>
                <a:lnTo>
                  <a:pt x="566" y="313"/>
                </a:lnTo>
                <a:lnTo>
                  <a:pt x="554" y="279"/>
                </a:lnTo>
                <a:lnTo>
                  <a:pt x="536" y="214"/>
                </a:lnTo>
                <a:lnTo>
                  <a:pt x="523" y="216"/>
                </a:lnTo>
                <a:lnTo>
                  <a:pt x="511" y="221"/>
                </a:lnTo>
                <a:lnTo>
                  <a:pt x="489" y="227"/>
                </a:lnTo>
                <a:lnTo>
                  <a:pt x="457" y="237"/>
                </a:lnTo>
                <a:lnTo>
                  <a:pt x="432" y="244"/>
                </a:lnTo>
                <a:lnTo>
                  <a:pt x="408" y="252"/>
                </a:lnTo>
                <a:lnTo>
                  <a:pt x="385" y="260"/>
                </a:lnTo>
                <a:lnTo>
                  <a:pt x="362" y="267"/>
                </a:lnTo>
                <a:lnTo>
                  <a:pt x="339" y="272"/>
                </a:lnTo>
                <a:lnTo>
                  <a:pt x="316" y="276"/>
                </a:lnTo>
                <a:lnTo>
                  <a:pt x="294" y="283"/>
                </a:lnTo>
                <a:lnTo>
                  <a:pt x="281" y="289"/>
                </a:lnTo>
                <a:lnTo>
                  <a:pt x="267" y="294"/>
                </a:lnTo>
                <a:lnTo>
                  <a:pt x="240" y="306"/>
                </a:lnTo>
                <a:lnTo>
                  <a:pt x="203" y="320"/>
                </a:lnTo>
                <a:lnTo>
                  <a:pt x="166" y="333"/>
                </a:lnTo>
                <a:lnTo>
                  <a:pt x="130" y="347"/>
                </a:lnTo>
                <a:lnTo>
                  <a:pt x="112" y="355"/>
                </a:lnTo>
                <a:lnTo>
                  <a:pt x="94" y="365"/>
                </a:lnTo>
                <a:lnTo>
                  <a:pt x="83" y="366"/>
                </a:lnTo>
                <a:lnTo>
                  <a:pt x="74" y="369"/>
                </a:lnTo>
                <a:lnTo>
                  <a:pt x="66" y="374"/>
                </a:lnTo>
                <a:lnTo>
                  <a:pt x="56" y="378"/>
                </a:lnTo>
                <a:lnTo>
                  <a:pt x="37" y="389"/>
                </a:lnTo>
                <a:lnTo>
                  <a:pt x="27" y="393"/>
                </a:lnTo>
                <a:lnTo>
                  <a:pt x="18" y="396"/>
                </a:lnTo>
                <a:lnTo>
                  <a:pt x="18" y="455"/>
                </a:lnTo>
                <a:lnTo>
                  <a:pt x="22" y="514"/>
                </a:lnTo>
                <a:lnTo>
                  <a:pt x="29" y="576"/>
                </a:lnTo>
                <a:lnTo>
                  <a:pt x="38" y="640"/>
                </a:lnTo>
                <a:lnTo>
                  <a:pt x="44" y="664"/>
                </a:lnTo>
                <a:lnTo>
                  <a:pt x="51" y="689"/>
                </a:lnTo>
                <a:lnTo>
                  <a:pt x="59" y="713"/>
                </a:lnTo>
                <a:lnTo>
                  <a:pt x="61" y="725"/>
                </a:lnTo>
                <a:lnTo>
                  <a:pt x="63" y="739"/>
                </a:lnTo>
                <a:lnTo>
                  <a:pt x="68" y="777"/>
                </a:lnTo>
                <a:lnTo>
                  <a:pt x="75" y="815"/>
                </a:lnTo>
                <a:lnTo>
                  <a:pt x="83" y="853"/>
                </a:lnTo>
                <a:lnTo>
                  <a:pt x="94" y="891"/>
                </a:lnTo>
                <a:lnTo>
                  <a:pt x="105" y="931"/>
                </a:lnTo>
                <a:lnTo>
                  <a:pt x="115" y="969"/>
                </a:lnTo>
                <a:lnTo>
                  <a:pt x="124" y="1007"/>
                </a:lnTo>
                <a:lnTo>
                  <a:pt x="135" y="1044"/>
                </a:lnTo>
                <a:lnTo>
                  <a:pt x="144" y="1074"/>
                </a:lnTo>
                <a:lnTo>
                  <a:pt x="155" y="1102"/>
                </a:lnTo>
                <a:lnTo>
                  <a:pt x="178" y="1158"/>
                </a:lnTo>
                <a:lnTo>
                  <a:pt x="198" y="1204"/>
                </a:lnTo>
                <a:lnTo>
                  <a:pt x="215" y="1249"/>
                </a:lnTo>
                <a:lnTo>
                  <a:pt x="232" y="1290"/>
                </a:lnTo>
                <a:lnTo>
                  <a:pt x="248" y="1330"/>
                </a:lnTo>
                <a:lnTo>
                  <a:pt x="266" y="1368"/>
                </a:lnTo>
                <a:lnTo>
                  <a:pt x="275" y="1385"/>
                </a:lnTo>
                <a:lnTo>
                  <a:pt x="285" y="1403"/>
                </a:lnTo>
                <a:lnTo>
                  <a:pt x="300" y="1391"/>
                </a:lnTo>
                <a:lnTo>
                  <a:pt x="315" y="1380"/>
                </a:lnTo>
                <a:lnTo>
                  <a:pt x="346" y="1358"/>
                </a:lnTo>
                <a:lnTo>
                  <a:pt x="380" y="1340"/>
                </a:lnTo>
                <a:lnTo>
                  <a:pt x="414" y="1323"/>
                </a:lnTo>
                <a:lnTo>
                  <a:pt x="448" y="1306"/>
                </a:lnTo>
                <a:lnTo>
                  <a:pt x="483" y="1291"/>
                </a:lnTo>
                <a:lnTo>
                  <a:pt x="553" y="1263"/>
                </a:lnTo>
                <a:lnTo>
                  <a:pt x="589" y="1248"/>
                </a:lnTo>
                <a:lnTo>
                  <a:pt x="629" y="1236"/>
                </a:lnTo>
                <a:lnTo>
                  <a:pt x="668" y="1225"/>
                </a:lnTo>
                <a:lnTo>
                  <a:pt x="708" y="1215"/>
                </a:lnTo>
                <a:lnTo>
                  <a:pt x="789" y="1199"/>
                </a:lnTo>
                <a:lnTo>
                  <a:pt x="830" y="1191"/>
                </a:lnTo>
                <a:lnTo>
                  <a:pt x="870" y="1181"/>
                </a:lnTo>
                <a:lnTo>
                  <a:pt x="905" y="1172"/>
                </a:lnTo>
                <a:lnTo>
                  <a:pt x="936" y="1164"/>
                </a:lnTo>
                <a:lnTo>
                  <a:pt x="996" y="1144"/>
                </a:lnTo>
                <a:lnTo>
                  <a:pt x="1062" y="1125"/>
                </a:lnTo>
                <a:lnTo>
                  <a:pt x="1094" y="1116"/>
                </a:lnTo>
                <a:lnTo>
                  <a:pt x="1126" y="1105"/>
                </a:lnTo>
                <a:lnTo>
                  <a:pt x="1156" y="1093"/>
                </a:lnTo>
                <a:lnTo>
                  <a:pt x="1184" y="1081"/>
                </a:lnTo>
                <a:lnTo>
                  <a:pt x="1214" y="1068"/>
                </a:lnTo>
                <a:lnTo>
                  <a:pt x="1243" y="1059"/>
                </a:lnTo>
                <a:lnTo>
                  <a:pt x="1249" y="1053"/>
                </a:lnTo>
                <a:lnTo>
                  <a:pt x="1256" y="1048"/>
                </a:lnTo>
                <a:lnTo>
                  <a:pt x="1266" y="1044"/>
                </a:lnTo>
                <a:lnTo>
                  <a:pt x="1274" y="1041"/>
                </a:lnTo>
                <a:lnTo>
                  <a:pt x="1293" y="1034"/>
                </a:lnTo>
                <a:lnTo>
                  <a:pt x="1309" y="1027"/>
                </a:lnTo>
                <a:lnTo>
                  <a:pt x="1305" y="1017"/>
                </a:lnTo>
                <a:lnTo>
                  <a:pt x="1301" y="1007"/>
                </a:lnTo>
                <a:lnTo>
                  <a:pt x="1296" y="998"/>
                </a:lnTo>
                <a:lnTo>
                  <a:pt x="1290" y="988"/>
                </a:lnTo>
                <a:lnTo>
                  <a:pt x="1278" y="970"/>
                </a:lnTo>
                <a:lnTo>
                  <a:pt x="1266" y="953"/>
                </a:lnTo>
                <a:lnTo>
                  <a:pt x="1240" y="906"/>
                </a:lnTo>
                <a:lnTo>
                  <a:pt x="1228" y="883"/>
                </a:lnTo>
                <a:lnTo>
                  <a:pt x="1217" y="861"/>
                </a:lnTo>
                <a:lnTo>
                  <a:pt x="1195" y="810"/>
                </a:lnTo>
                <a:lnTo>
                  <a:pt x="1173" y="758"/>
                </a:lnTo>
                <a:lnTo>
                  <a:pt x="1154" y="706"/>
                </a:lnTo>
                <a:lnTo>
                  <a:pt x="1136" y="655"/>
                </a:lnTo>
                <a:lnTo>
                  <a:pt x="1119" y="606"/>
                </a:lnTo>
                <a:lnTo>
                  <a:pt x="1111" y="582"/>
                </a:lnTo>
                <a:lnTo>
                  <a:pt x="1104" y="558"/>
                </a:lnTo>
                <a:lnTo>
                  <a:pt x="1097" y="529"/>
                </a:lnTo>
                <a:lnTo>
                  <a:pt x="1093" y="501"/>
                </a:lnTo>
                <a:lnTo>
                  <a:pt x="1083" y="442"/>
                </a:lnTo>
                <a:lnTo>
                  <a:pt x="1073" y="388"/>
                </a:lnTo>
                <a:lnTo>
                  <a:pt x="1062" y="332"/>
                </a:lnTo>
                <a:lnTo>
                  <a:pt x="1058" y="304"/>
                </a:lnTo>
                <a:lnTo>
                  <a:pt x="1055" y="275"/>
                </a:lnTo>
                <a:lnTo>
                  <a:pt x="1051" y="218"/>
                </a:lnTo>
                <a:lnTo>
                  <a:pt x="1049" y="189"/>
                </a:lnTo>
                <a:lnTo>
                  <a:pt x="1045" y="161"/>
                </a:lnTo>
                <a:lnTo>
                  <a:pt x="1040" y="133"/>
                </a:lnTo>
                <a:lnTo>
                  <a:pt x="1033" y="105"/>
                </a:lnTo>
                <a:lnTo>
                  <a:pt x="1029" y="105"/>
                </a:lnTo>
                <a:lnTo>
                  <a:pt x="1014" y="108"/>
                </a:lnTo>
                <a:lnTo>
                  <a:pt x="1003" y="110"/>
                </a:lnTo>
                <a:lnTo>
                  <a:pt x="994" y="112"/>
                </a:lnTo>
                <a:lnTo>
                  <a:pt x="981" y="110"/>
                </a:lnTo>
                <a:close/>
                <a:moveTo>
                  <a:pt x="713" y="490"/>
                </a:moveTo>
                <a:lnTo>
                  <a:pt x="713" y="490"/>
                </a:lnTo>
                <a:lnTo>
                  <a:pt x="721" y="489"/>
                </a:lnTo>
                <a:lnTo>
                  <a:pt x="731" y="486"/>
                </a:lnTo>
                <a:lnTo>
                  <a:pt x="738" y="483"/>
                </a:lnTo>
                <a:lnTo>
                  <a:pt x="739" y="480"/>
                </a:lnTo>
                <a:lnTo>
                  <a:pt x="739" y="479"/>
                </a:lnTo>
                <a:lnTo>
                  <a:pt x="745" y="475"/>
                </a:lnTo>
                <a:lnTo>
                  <a:pt x="749" y="470"/>
                </a:lnTo>
                <a:lnTo>
                  <a:pt x="753" y="463"/>
                </a:lnTo>
                <a:lnTo>
                  <a:pt x="754" y="456"/>
                </a:lnTo>
                <a:lnTo>
                  <a:pt x="757" y="441"/>
                </a:lnTo>
                <a:lnTo>
                  <a:pt x="757" y="426"/>
                </a:lnTo>
                <a:lnTo>
                  <a:pt x="743" y="393"/>
                </a:lnTo>
                <a:lnTo>
                  <a:pt x="732" y="362"/>
                </a:lnTo>
                <a:lnTo>
                  <a:pt x="709" y="298"/>
                </a:lnTo>
                <a:lnTo>
                  <a:pt x="697" y="267"/>
                </a:lnTo>
                <a:lnTo>
                  <a:pt x="683" y="237"/>
                </a:lnTo>
                <a:lnTo>
                  <a:pt x="668" y="210"/>
                </a:lnTo>
                <a:lnTo>
                  <a:pt x="660" y="196"/>
                </a:lnTo>
                <a:lnTo>
                  <a:pt x="651" y="184"/>
                </a:lnTo>
                <a:lnTo>
                  <a:pt x="640" y="182"/>
                </a:lnTo>
                <a:lnTo>
                  <a:pt x="632" y="181"/>
                </a:lnTo>
                <a:lnTo>
                  <a:pt x="628" y="181"/>
                </a:lnTo>
                <a:lnTo>
                  <a:pt x="623" y="182"/>
                </a:lnTo>
                <a:lnTo>
                  <a:pt x="621" y="185"/>
                </a:lnTo>
                <a:lnTo>
                  <a:pt x="619" y="188"/>
                </a:lnTo>
                <a:lnTo>
                  <a:pt x="622" y="188"/>
                </a:lnTo>
                <a:lnTo>
                  <a:pt x="621" y="189"/>
                </a:lnTo>
                <a:lnTo>
                  <a:pt x="619" y="189"/>
                </a:lnTo>
                <a:lnTo>
                  <a:pt x="618" y="206"/>
                </a:lnTo>
                <a:lnTo>
                  <a:pt x="619" y="221"/>
                </a:lnTo>
                <a:lnTo>
                  <a:pt x="623" y="234"/>
                </a:lnTo>
                <a:lnTo>
                  <a:pt x="628" y="246"/>
                </a:lnTo>
                <a:lnTo>
                  <a:pt x="638" y="270"/>
                </a:lnTo>
                <a:lnTo>
                  <a:pt x="644" y="282"/>
                </a:lnTo>
                <a:lnTo>
                  <a:pt x="648" y="295"/>
                </a:lnTo>
                <a:lnTo>
                  <a:pt x="653" y="310"/>
                </a:lnTo>
                <a:lnTo>
                  <a:pt x="660" y="324"/>
                </a:lnTo>
                <a:lnTo>
                  <a:pt x="662" y="331"/>
                </a:lnTo>
                <a:lnTo>
                  <a:pt x="663" y="338"/>
                </a:lnTo>
                <a:lnTo>
                  <a:pt x="668" y="346"/>
                </a:lnTo>
                <a:lnTo>
                  <a:pt x="674" y="353"/>
                </a:lnTo>
                <a:lnTo>
                  <a:pt x="679" y="361"/>
                </a:lnTo>
                <a:lnTo>
                  <a:pt x="685" y="367"/>
                </a:lnTo>
                <a:lnTo>
                  <a:pt x="689" y="376"/>
                </a:lnTo>
                <a:lnTo>
                  <a:pt x="689" y="382"/>
                </a:lnTo>
                <a:lnTo>
                  <a:pt x="689" y="387"/>
                </a:lnTo>
                <a:lnTo>
                  <a:pt x="687" y="391"/>
                </a:lnTo>
                <a:lnTo>
                  <a:pt x="685" y="395"/>
                </a:lnTo>
                <a:lnTo>
                  <a:pt x="681" y="399"/>
                </a:lnTo>
                <a:lnTo>
                  <a:pt x="674" y="399"/>
                </a:lnTo>
                <a:lnTo>
                  <a:pt x="668" y="400"/>
                </a:lnTo>
                <a:lnTo>
                  <a:pt x="655" y="403"/>
                </a:lnTo>
                <a:lnTo>
                  <a:pt x="660" y="414"/>
                </a:lnTo>
                <a:lnTo>
                  <a:pt x="667" y="426"/>
                </a:lnTo>
                <a:lnTo>
                  <a:pt x="679" y="453"/>
                </a:lnTo>
                <a:lnTo>
                  <a:pt x="686" y="467"/>
                </a:lnTo>
                <a:lnTo>
                  <a:pt x="694" y="478"/>
                </a:lnTo>
                <a:lnTo>
                  <a:pt x="698" y="482"/>
                </a:lnTo>
                <a:lnTo>
                  <a:pt x="704" y="486"/>
                </a:lnTo>
                <a:lnTo>
                  <a:pt x="708" y="489"/>
                </a:lnTo>
                <a:lnTo>
                  <a:pt x="713" y="490"/>
                </a:ln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9242" name="任意多边形 1049241"/>
          <p:cNvSpPr/>
          <p:nvPr/>
        </p:nvSpPr>
        <p:spPr bwMode="auto">
          <a:xfrm rot="1159867">
            <a:off x="3441700" y="2671762"/>
            <a:ext cx="2779712" cy="2784475"/>
          </a:xfrm>
          <a:custGeom>
            <a:avLst/>
            <a:gdLst/>
            <a:ahLst/>
            <a:cxnLst/>
            <a:rect l="0" t="0" r="0" b="0"/>
            <a:pathLst>
              <a:path w="1331" h="1421">
                <a:moveTo>
                  <a:pt x="739" y="139"/>
                </a:moveTo>
                <a:lnTo>
                  <a:pt x="739" y="139"/>
                </a:lnTo>
                <a:lnTo>
                  <a:pt x="766" y="132"/>
                </a:lnTo>
                <a:lnTo>
                  <a:pt x="796" y="125"/>
                </a:lnTo>
                <a:lnTo>
                  <a:pt x="855" y="109"/>
                </a:lnTo>
                <a:lnTo>
                  <a:pt x="863" y="108"/>
                </a:lnTo>
                <a:lnTo>
                  <a:pt x="871" y="108"/>
                </a:lnTo>
                <a:lnTo>
                  <a:pt x="879" y="108"/>
                </a:lnTo>
                <a:lnTo>
                  <a:pt x="889" y="106"/>
                </a:lnTo>
                <a:lnTo>
                  <a:pt x="896" y="105"/>
                </a:lnTo>
                <a:lnTo>
                  <a:pt x="902" y="102"/>
                </a:lnTo>
                <a:lnTo>
                  <a:pt x="911" y="101"/>
                </a:lnTo>
                <a:lnTo>
                  <a:pt x="920" y="101"/>
                </a:lnTo>
                <a:lnTo>
                  <a:pt x="928" y="102"/>
                </a:lnTo>
                <a:lnTo>
                  <a:pt x="936" y="102"/>
                </a:lnTo>
                <a:lnTo>
                  <a:pt x="949" y="99"/>
                </a:lnTo>
                <a:lnTo>
                  <a:pt x="962" y="95"/>
                </a:lnTo>
                <a:lnTo>
                  <a:pt x="976" y="91"/>
                </a:lnTo>
                <a:lnTo>
                  <a:pt x="988" y="89"/>
                </a:lnTo>
                <a:lnTo>
                  <a:pt x="1003" y="87"/>
                </a:lnTo>
                <a:lnTo>
                  <a:pt x="1018" y="87"/>
                </a:lnTo>
                <a:lnTo>
                  <a:pt x="1034" y="89"/>
                </a:lnTo>
                <a:lnTo>
                  <a:pt x="1049" y="91"/>
                </a:lnTo>
                <a:lnTo>
                  <a:pt x="1056" y="125"/>
                </a:lnTo>
                <a:lnTo>
                  <a:pt x="1062" y="162"/>
                </a:lnTo>
                <a:lnTo>
                  <a:pt x="1064" y="180"/>
                </a:lnTo>
                <a:lnTo>
                  <a:pt x="1066" y="197"/>
                </a:lnTo>
                <a:lnTo>
                  <a:pt x="1066" y="212"/>
                </a:lnTo>
                <a:lnTo>
                  <a:pt x="1064" y="226"/>
                </a:lnTo>
                <a:lnTo>
                  <a:pt x="1068" y="260"/>
                </a:lnTo>
                <a:lnTo>
                  <a:pt x="1071" y="293"/>
                </a:lnTo>
                <a:lnTo>
                  <a:pt x="1073" y="309"/>
                </a:lnTo>
                <a:lnTo>
                  <a:pt x="1074" y="324"/>
                </a:lnTo>
                <a:lnTo>
                  <a:pt x="1078" y="338"/>
                </a:lnTo>
                <a:lnTo>
                  <a:pt x="1082" y="351"/>
                </a:lnTo>
                <a:lnTo>
                  <a:pt x="1094" y="429"/>
                </a:lnTo>
                <a:lnTo>
                  <a:pt x="1107" y="506"/>
                </a:lnTo>
                <a:lnTo>
                  <a:pt x="1111" y="527"/>
                </a:lnTo>
                <a:lnTo>
                  <a:pt x="1115" y="546"/>
                </a:lnTo>
                <a:lnTo>
                  <a:pt x="1126" y="582"/>
                </a:lnTo>
                <a:lnTo>
                  <a:pt x="1138" y="617"/>
                </a:lnTo>
                <a:lnTo>
                  <a:pt x="1151" y="651"/>
                </a:lnTo>
                <a:lnTo>
                  <a:pt x="1181" y="735"/>
                </a:lnTo>
                <a:lnTo>
                  <a:pt x="1196" y="776"/>
                </a:lnTo>
                <a:lnTo>
                  <a:pt x="1214" y="815"/>
                </a:lnTo>
                <a:lnTo>
                  <a:pt x="1226" y="840"/>
                </a:lnTo>
                <a:lnTo>
                  <a:pt x="1240" y="864"/>
                </a:lnTo>
                <a:lnTo>
                  <a:pt x="1268" y="913"/>
                </a:lnTo>
                <a:lnTo>
                  <a:pt x="1296" y="962"/>
                </a:lnTo>
                <a:lnTo>
                  <a:pt x="1309" y="988"/>
                </a:lnTo>
                <a:lnTo>
                  <a:pt x="1320" y="1014"/>
                </a:lnTo>
                <a:lnTo>
                  <a:pt x="1326" y="1019"/>
                </a:lnTo>
                <a:lnTo>
                  <a:pt x="1330" y="1025"/>
                </a:lnTo>
                <a:lnTo>
                  <a:pt x="1331" y="1032"/>
                </a:lnTo>
                <a:lnTo>
                  <a:pt x="1330" y="1036"/>
                </a:lnTo>
                <a:lnTo>
                  <a:pt x="1330" y="1038"/>
                </a:lnTo>
                <a:lnTo>
                  <a:pt x="1326" y="1042"/>
                </a:lnTo>
                <a:lnTo>
                  <a:pt x="1322" y="1045"/>
                </a:lnTo>
                <a:lnTo>
                  <a:pt x="1309" y="1049"/>
                </a:lnTo>
                <a:lnTo>
                  <a:pt x="1289" y="1060"/>
                </a:lnTo>
                <a:lnTo>
                  <a:pt x="1277" y="1066"/>
                </a:lnTo>
                <a:lnTo>
                  <a:pt x="1264" y="1071"/>
                </a:lnTo>
                <a:lnTo>
                  <a:pt x="1215" y="1090"/>
                </a:lnTo>
                <a:lnTo>
                  <a:pt x="1194" y="1100"/>
                </a:lnTo>
                <a:lnTo>
                  <a:pt x="1173" y="1110"/>
                </a:lnTo>
                <a:lnTo>
                  <a:pt x="1162" y="1115"/>
                </a:lnTo>
                <a:lnTo>
                  <a:pt x="1149" y="1119"/>
                </a:lnTo>
                <a:lnTo>
                  <a:pt x="1136" y="1124"/>
                </a:lnTo>
                <a:lnTo>
                  <a:pt x="1131" y="1127"/>
                </a:lnTo>
                <a:lnTo>
                  <a:pt x="1127" y="1131"/>
                </a:lnTo>
                <a:lnTo>
                  <a:pt x="1105" y="1134"/>
                </a:lnTo>
                <a:lnTo>
                  <a:pt x="1081" y="1139"/>
                </a:lnTo>
                <a:lnTo>
                  <a:pt x="1028" y="1154"/>
                </a:lnTo>
                <a:lnTo>
                  <a:pt x="975" y="1169"/>
                </a:lnTo>
                <a:lnTo>
                  <a:pt x="923" y="1183"/>
                </a:lnTo>
                <a:lnTo>
                  <a:pt x="920" y="1184"/>
                </a:lnTo>
                <a:lnTo>
                  <a:pt x="919" y="1185"/>
                </a:lnTo>
                <a:lnTo>
                  <a:pt x="917" y="1188"/>
                </a:lnTo>
                <a:lnTo>
                  <a:pt x="916" y="1189"/>
                </a:lnTo>
                <a:lnTo>
                  <a:pt x="902" y="1189"/>
                </a:lnTo>
                <a:lnTo>
                  <a:pt x="887" y="1192"/>
                </a:lnTo>
                <a:lnTo>
                  <a:pt x="858" y="1198"/>
                </a:lnTo>
                <a:lnTo>
                  <a:pt x="789" y="1210"/>
                </a:lnTo>
                <a:lnTo>
                  <a:pt x="720" y="1222"/>
                </a:lnTo>
                <a:lnTo>
                  <a:pt x="685" y="1230"/>
                </a:lnTo>
                <a:lnTo>
                  <a:pt x="651" y="1238"/>
                </a:lnTo>
                <a:lnTo>
                  <a:pt x="618" y="1249"/>
                </a:lnTo>
                <a:lnTo>
                  <a:pt x="585" y="1263"/>
                </a:lnTo>
                <a:lnTo>
                  <a:pt x="540" y="1281"/>
                </a:lnTo>
                <a:lnTo>
                  <a:pt x="497" y="1298"/>
                </a:lnTo>
                <a:lnTo>
                  <a:pt x="455" y="1315"/>
                </a:lnTo>
                <a:lnTo>
                  <a:pt x="434" y="1324"/>
                </a:lnTo>
                <a:lnTo>
                  <a:pt x="414" y="1334"/>
                </a:lnTo>
                <a:lnTo>
                  <a:pt x="395" y="1345"/>
                </a:lnTo>
                <a:lnTo>
                  <a:pt x="377" y="1355"/>
                </a:lnTo>
                <a:lnTo>
                  <a:pt x="343" y="1377"/>
                </a:lnTo>
                <a:lnTo>
                  <a:pt x="309" y="1400"/>
                </a:lnTo>
                <a:lnTo>
                  <a:pt x="276" y="1421"/>
                </a:lnTo>
                <a:lnTo>
                  <a:pt x="270" y="1411"/>
                </a:lnTo>
                <a:lnTo>
                  <a:pt x="266" y="1400"/>
                </a:lnTo>
                <a:lnTo>
                  <a:pt x="256" y="1377"/>
                </a:lnTo>
                <a:lnTo>
                  <a:pt x="242" y="1349"/>
                </a:lnTo>
                <a:lnTo>
                  <a:pt x="227" y="1319"/>
                </a:lnTo>
                <a:lnTo>
                  <a:pt x="223" y="1305"/>
                </a:lnTo>
                <a:lnTo>
                  <a:pt x="219" y="1291"/>
                </a:lnTo>
                <a:lnTo>
                  <a:pt x="185" y="1206"/>
                </a:lnTo>
                <a:lnTo>
                  <a:pt x="149" y="1115"/>
                </a:lnTo>
                <a:lnTo>
                  <a:pt x="142" y="1102"/>
                </a:lnTo>
                <a:lnTo>
                  <a:pt x="136" y="1091"/>
                </a:lnTo>
                <a:lnTo>
                  <a:pt x="135" y="1087"/>
                </a:lnTo>
                <a:lnTo>
                  <a:pt x="135" y="1082"/>
                </a:lnTo>
                <a:lnTo>
                  <a:pt x="135" y="1078"/>
                </a:lnTo>
                <a:lnTo>
                  <a:pt x="135" y="1072"/>
                </a:lnTo>
                <a:lnTo>
                  <a:pt x="115" y="1011"/>
                </a:lnTo>
                <a:lnTo>
                  <a:pt x="95" y="949"/>
                </a:lnTo>
                <a:lnTo>
                  <a:pt x="75" y="882"/>
                </a:lnTo>
                <a:lnTo>
                  <a:pt x="70" y="863"/>
                </a:lnTo>
                <a:lnTo>
                  <a:pt x="63" y="845"/>
                </a:lnTo>
                <a:lnTo>
                  <a:pt x="61" y="836"/>
                </a:lnTo>
                <a:lnTo>
                  <a:pt x="60" y="825"/>
                </a:lnTo>
                <a:lnTo>
                  <a:pt x="60" y="814"/>
                </a:lnTo>
                <a:lnTo>
                  <a:pt x="59" y="803"/>
                </a:lnTo>
                <a:lnTo>
                  <a:pt x="51" y="769"/>
                </a:lnTo>
                <a:lnTo>
                  <a:pt x="42" y="735"/>
                </a:lnTo>
                <a:lnTo>
                  <a:pt x="34" y="701"/>
                </a:lnTo>
                <a:lnTo>
                  <a:pt x="27" y="666"/>
                </a:lnTo>
                <a:lnTo>
                  <a:pt x="22" y="629"/>
                </a:lnTo>
                <a:lnTo>
                  <a:pt x="18" y="589"/>
                </a:lnTo>
                <a:lnTo>
                  <a:pt x="10" y="527"/>
                </a:lnTo>
                <a:lnTo>
                  <a:pt x="7" y="495"/>
                </a:lnTo>
                <a:lnTo>
                  <a:pt x="6" y="464"/>
                </a:lnTo>
                <a:lnTo>
                  <a:pt x="4" y="445"/>
                </a:lnTo>
                <a:lnTo>
                  <a:pt x="2" y="426"/>
                </a:lnTo>
                <a:lnTo>
                  <a:pt x="0" y="407"/>
                </a:lnTo>
                <a:lnTo>
                  <a:pt x="0" y="399"/>
                </a:lnTo>
                <a:lnTo>
                  <a:pt x="2" y="389"/>
                </a:lnTo>
                <a:lnTo>
                  <a:pt x="41" y="372"/>
                </a:lnTo>
                <a:lnTo>
                  <a:pt x="83" y="351"/>
                </a:lnTo>
                <a:lnTo>
                  <a:pt x="105" y="340"/>
                </a:lnTo>
                <a:lnTo>
                  <a:pt x="128" y="331"/>
                </a:lnTo>
                <a:lnTo>
                  <a:pt x="151" y="323"/>
                </a:lnTo>
                <a:lnTo>
                  <a:pt x="174" y="316"/>
                </a:lnTo>
                <a:lnTo>
                  <a:pt x="185" y="309"/>
                </a:lnTo>
                <a:lnTo>
                  <a:pt x="196" y="304"/>
                </a:lnTo>
                <a:lnTo>
                  <a:pt x="208" y="301"/>
                </a:lnTo>
                <a:lnTo>
                  <a:pt x="219" y="298"/>
                </a:lnTo>
                <a:lnTo>
                  <a:pt x="236" y="290"/>
                </a:lnTo>
                <a:lnTo>
                  <a:pt x="252" y="283"/>
                </a:lnTo>
                <a:lnTo>
                  <a:pt x="286" y="271"/>
                </a:lnTo>
                <a:lnTo>
                  <a:pt x="323" y="260"/>
                </a:lnTo>
                <a:lnTo>
                  <a:pt x="359" y="250"/>
                </a:lnTo>
                <a:lnTo>
                  <a:pt x="393" y="241"/>
                </a:lnTo>
                <a:lnTo>
                  <a:pt x="428" y="229"/>
                </a:lnTo>
                <a:lnTo>
                  <a:pt x="460" y="219"/>
                </a:lnTo>
                <a:lnTo>
                  <a:pt x="475" y="215"/>
                </a:lnTo>
                <a:lnTo>
                  <a:pt x="490" y="214"/>
                </a:lnTo>
                <a:lnTo>
                  <a:pt x="500" y="210"/>
                </a:lnTo>
                <a:lnTo>
                  <a:pt x="509" y="206"/>
                </a:lnTo>
                <a:lnTo>
                  <a:pt x="531" y="200"/>
                </a:lnTo>
                <a:lnTo>
                  <a:pt x="528" y="189"/>
                </a:lnTo>
                <a:lnTo>
                  <a:pt x="524" y="178"/>
                </a:lnTo>
                <a:lnTo>
                  <a:pt x="513" y="154"/>
                </a:lnTo>
                <a:lnTo>
                  <a:pt x="504" y="128"/>
                </a:lnTo>
                <a:lnTo>
                  <a:pt x="501" y="117"/>
                </a:lnTo>
                <a:lnTo>
                  <a:pt x="498" y="105"/>
                </a:lnTo>
                <a:lnTo>
                  <a:pt x="498" y="93"/>
                </a:lnTo>
                <a:lnTo>
                  <a:pt x="501" y="82"/>
                </a:lnTo>
                <a:lnTo>
                  <a:pt x="504" y="71"/>
                </a:lnTo>
                <a:lnTo>
                  <a:pt x="508" y="60"/>
                </a:lnTo>
                <a:lnTo>
                  <a:pt x="520" y="41"/>
                </a:lnTo>
                <a:lnTo>
                  <a:pt x="532" y="20"/>
                </a:lnTo>
                <a:lnTo>
                  <a:pt x="539" y="19"/>
                </a:lnTo>
                <a:lnTo>
                  <a:pt x="547" y="16"/>
                </a:lnTo>
                <a:lnTo>
                  <a:pt x="561" y="11"/>
                </a:lnTo>
                <a:lnTo>
                  <a:pt x="577" y="4"/>
                </a:lnTo>
                <a:lnTo>
                  <a:pt x="585" y="1"/>
                </a:lnTo>
                <a:lnTo>
                  <a:pt x="594" y="0"/>
                </a:lnTo>
                <a:lnTo>
                  <a:pt x="604" y="0"/>
                </a:lnTo>
                <a:lnTo>
                  <a:pt x="614" y="0"/>
                </a:lnTo>
                <a:lnTo>
                  <a:pt x="622" y="1"/>
                </a:lnTo>
                <a:lnTo>
                  <a:pt x="632" y="4"/>
                </a:lnTo>
                <a:lnTo>
                  <a:pt x="648" y="10"/>
                </a:lnTo>
                <a:lnTo>
                  <a:pt x="667" y="16"/>
                </a:lnTo>
                <a:lnTo>
                  <a:pt x="674" y="27"/>
                </a:lnTo>
                <a:lnTo>
                  <a:pt x="683" y="37"/>
                </a:lnTo>
                <a:lnTo>
                  <a:pt x="693" y="46"/>
                </a:lnTo>
                <a:lnTo>
                  <a:pt x="702" y="57"/>
                </a:lnTo>
                <a:lnTo>
                  <a:pt x="708" y="67"/>
                </a:lnTo>
                <a:lnTo>
                  <a:pt x="712" y="78"/>
                </a:lnTo>
                <a:lnTo>
                  <a:pt x="720" y="98"/>
                </a:lnTo>
                <a:lnTo>
                  <a:pt x="728" y="120"/>
                </a:lnTo>
                <a:lnTo>
                  <a:pt x="734" y="129"/>
                </a:lnTo>
                <a:lnTo>
                  <a:pt x="739" y="139"/>
                </a:lnTo>
                <a:close/>
                <a:moveTo>
                  <a:pt x="653" y="343"/>
                </a:moveTo>
                <a:lnTo>
                  <a:pt x="653" y="343"/>
                </a:lnTo>
                <a:lnTo>
                  <a:pt x="640" y="313"/>
                </a:lnTo>
                <a:lnTo>
                  <a:pt x="626" y="282"/>
                </a:lnTo>
                <a:lnTo>
                  <a:pt x="617" y="259"/>
                </a:lnTo>
                <a:lnTo>
                  <a:pt x="608" y="234"/>
                </a:lnTo>
                <a:lnTo>
                  <a:pt x="606" y="222"/>
                </a:lnTo>
                <a:lnTo>
                  <a:pt x="604" y="208"/>
                </a:lnTo>
                <a:lnTo>
                  <a:pt x="603" y="196"/>
                </a:lnTo>
                <a:lnTo>
                  <a:pt x="604" y="184"/>
                </a:lnTo>
                <a:lnTo>
                  <a:pt x="608" y="177"/>
                </a:lnTo>
                <a:lnTo>
                  <a:pt x="614" y="173"/>
                </a:lnTo>
                <a:lnTo>
                  <a:pt x="619" y="169"/>
                </a:lnTo>
                <a:lnTo>
                  <a:pt x="626" y="166"/>
                </a:lnTo>
                <a:lnTo>
                  <a:pt x="634" y="165"/>
                </a:lnTo>
                <a:lnTo>
                  <a:pt x="641" y="165"/>
                </a:lnTo>
                <a:lnTo>
                  <a:pt x="651" y="166"/>
                </a:lnTo>
                <a:lnTo>
                  <a:pt x="660" y="167"/>
                </a:lnTo>
                <a:lnTo>
                  <a:pt x="671" y="184"/>
                </a:lnTo>
                <a:lnTo>
                  <a:pt x="682" y="204"/>
                </a:lnTo>
                <a:lnTo>
                  <a:pt x="693" y="225"/>
                </a:lnTo>
                <a:lnTo>
                  <a:pt x="704" y="248"/>
                </a:lnTo>
                <a:lnTo>
                  <a:pt x="724" y="295"/>
                </a:lnTo>
                <a:lnTo>
                  <a:pt x="740" y="340"/>
                </a:lnTo>
                <a:lnTo>
                  <a:pt x="754" y="376"/>
                </a:lnTo>
                <a:lnTo>
                  <a:pt x="761" y="395"/>
                </a:lnTo>
                <a:lnTo>
                  <a:pt x="768" y="415"/>
                </a:lnTo>
                <a:lnTo>
                  <a:pt x="772" y="434"/>
                </a:lnTo>
                <a:lnTo>
                  <a:pt x="772" y="444"/>
                </a:lnTo>
                <a:lnTo>
                  <a:pt x="772" y="453"/>
                </a:lnTo>
                <a:lnTo>
                  <a:pt x="772" y="461"/>
                </a:lnTo>
                <a:lnTo>
                  <a:pt x="769" y="470"/>
                </a:lnTo>
                <a:lnTo>
                  <a:pt x="766" y="476"/>
                </a:lnTo>
                <a:lnTo>
                  <a:pt x="761" y="483"/>
                </a:lnTo>
                <a:lnTo>
                  <a:pt x="749" y="494"/>
                </a:lnTo>
                <a:lnTo>
                  <a:pt x="739" y="499"/>
                </a:lnTo>
                <a:lnTo>
                  <a:pt x="735" y="502"/>
                </a:lnTo>
                <a:lnTo>
                  <a:pt x="731" y="504"/>
                </a:lnTo>
                <a:lnTo>
                  <a:pt x="721" y="504"/>
                </a:lnTo>
                <a:lnTo>
                  <a:pt x="709" y="502"/>
                </a:lnTo>
                <a:lnTo>
                  <a:pt x="697" y="499"/>
                </a:lnTo>
                <a:lnTo>
                  <a:pt x="689" y="495"/>
                </a:lnTo>
                <a:lnTo>
                  <a:pt x="685" y="490"/>
                </a:lnTo>
                <a:lnTo>
                  <a:pt x="681" y="483"/>
                </a:lnTo>
                <a:lnTo>
                  <a:pt x="678" y="478"/>
                </a:lnTo>
                <a:lnTo>
                  <a:pt x="675" y="475"/>
                </a:lnTo>
                <a:lnTo>
                  <a:pt x="674" y="472"/>
                </a:lnTo>
                <a:lnTo>
                  <a:pt x="632" y="382"/>
                </a:lnTo>
                <a:lnTo>
                  <a:pt x="611" y="338"/>
                </a:lnTo>
                <a:lnTo>
                  <a:pt x="592" y="291"/>
                </a:lnTo>
                <a:lnTo>
                  <a:pt x="574" y="244"/>
                </a:lnTo>
                <a:lnTo>
                  <a:pt x="558" y="195"/>
                </a:lnTo>
                <a:lnTo>
                  <a:pt x="551" y="169"/>
                </a:lnTo>
                <a:lnTo>
                  <a:pt x="546" y="142"/>
                </a:lnTo>
                <a:lnTo>
                  <a:pt x="540" y="114"/>
                </a:lnTo>
                <a:lnTo>
                  <a:pt x="536" y="84"/>
                </a:lnTo>
                <a:lnTo>
                  <a:pt x="540" y="78"/>
                </a:lnTo>
                <a:lnTo>
                  <a:pt x="546" y="71"/>
                </a:lnTo>
                <a:lnTo>
                  <a:pt x="558" y="60"/>
                </a:lnTo>
                <a:lnTo>
                  <a:pt x="573" y="50"/>
                </a:lnTo>
                <a:lnTo>
                  <a:pt x="588" y="42"/>
                </a:lnTo>
                <a:lnTo>
                  <a:pt x="598" y="42"/>
                </a:lnTo>
                <a:lnTo>
                  <a:pt x="607" y="42"/>
                </a:lnTo>
                <a:lnTo>
                  <a:pt x="625" y="46"/>
                </a:lnTo>
                <a:lnTo>
                  <a:pt x="641" y="52"/>
                </a:lnTo>
                <a:lnTo>
                  <a:pt x="656" y="57"/>
                </a:lnTo>
                <a:lnTo>
                  <a:pt x="666" y="71"/>
                </a:lnTo>
                <a:lnTo>
                  <a:pt x="677" y="84"/>
                </a:lnTo>
                <a:lnTo>
                  <a:pt x="686" y="98"/>
                </a:lnTo>
                <a:lnTo>
                  <a:pt x="696" y="112"/>
                </a:lnTo>
                <a:lnTo>
                  <a:pt x="700" y="123"/>
                </a:lnTo>
                <a:lnTo>
                  <a:pt x="704" y="133"/>
                </a:lnTo>
                <a:lnTo>
                  <a:pt x="708" y="144"/>
                </a:lnTo>
                <a:lnTo>
                  <a:pt x="712" y="148"/>
                </a:lnTo>
                <a:lnTo>
                  <a:pt x="716" y="152"/>
                </a:lnTo>
                <a:lnTo>
                  <a:pt x="717" y="150"/>
                </a:lnTo>
                <a:lnTo>
                  <a:pt x="719" y="150"/>
                </a:lnTo>
                <a:lnTo>
                  <a:pt x="720" y="150"/>
                </a:lnTo>
                <a:lnTo>
                  <a:pt x="723" y="150"/>
                </a:lnTo>
                <a:lnTo>
                  <a:pt x="720" y="135"/>
                </a:lnTo>
                <a:lnTo>
                  <a:pt x="716" y="123"/>
                </a:lnTo>
                <a:lnTo>
                  <a:pt x="711" y="110"/>
                </a:lnTo>
                <a:lnTo>
                  <a:pt x="705" y="98"/>
                </a:lnTo>
                <a:lnTo>
                  <a:pt x="693" y="75"/>
                </a:lnTo>
                <a:lnTo>
                  <a:pt x="678" y="50"/>
                </a:lnTo>
                <a:lnTo>
                  <a:pt x="666" y="42"/>
                </a:lnTo>
                <a:lnTo>
                  <a:pt x="662" y="37"/>
                </a:lnTo>
                <a:lnTo>
                  <a:pt x="656" y="30"/>
                </a:lnTo>
                <a:lnTo>
                  <a:pt x="645" y="26"/>
                </a:lnTo>
                <a:lnTo>
                  <a:pt x="632" y="20"/>
                </a:lnTo>
                <a:lnTo>
                  <a:pt x="623" y="18"/>
                </a:lnTo>
                <a:lnTo>
                  <a:pt x="615" y="16"/>
                </a:lnTo>
                <a:lnTo>
                  <a:pt x="607" y="16"/>
                </a:lnTo>
                <a:lnTo>
                  <a:pt x="599" y="16"/>
                </a:lnTo>
                <a:lnTo>
                  <a:pt x="585" y="20"/>
                </a:lnTo>
                <a:lnTo>
                  <a:pt x="570" y="25"/>
                </a:lnTo>
                <a:lnTo>
                  <a:pt x="540" y="35"/>
                </a:lnTo>
                <a:lnTo>
                  <a:pt x="535" y="42"/>
                </a:lnTo>
                <a:lnTo>
                  <a:pt x="528" y="49"/>
                </a:lnTo>
                <a:lnTo>
                  <a:pt x="523" y="57"/>
                </a:lnTo>
                <a:lnTo>
                  <a:pt x="519" y="67"/>
                </a:lnTo>
                <a:lnTo>
                  <a:pt x="516" y="76"/>
                </a:lnTo>
                <a:lnTo>
                  <a:pt x="515" y="86"/>
                </a:lnTo>
                <a:lnTo>
                  <a:pt x="515" y="97"/>
                </a:lnTo>
                <a:lnTo>
                  <a:pt x="516" y="109"/>
                </a:lnTo>
                <a:lnTo>
                  <a:pt x="524" y="131"/>
                </a:lnTo>
                <a:lnTo>
                  <a:pt x="531" y="154"/>
                </a:lnTo>
                <a:lnTo>
                  <a:pt x="538" y="177"/>
                </a:lnTo>
                <a:lnTo>
                  <a:pt x="546" y="199"/>
                </a:lnTo>
                <a:lnTo>
                  <a:pt x="547" y="210"/>
                </a:lnTo>
                <a:lnTo>
                  <a:pt x="550" y="219"/>
                </a:lnTo>
                <a:lnTo>
                  <a:pt x="555" y="237"/>
                </a:lnTo>
                <a:lnTo>
                  <a:pt x="561" y="253"/>
                </a:lnTo>
                <a:lnTo>
                  <a:pt x="562" y="263"/>
                </a:lnTo>
                <a:lnTo>
                  <a:pt x="564" y="271"/>
                </a:lnTo>
                <a:lnTo>
                  <a:pt x="577" y="308"/>
                </a:lnTo>
                <a:lnTo>
                  <a:pt x="589" y="344"/>
                </a:lnTo>
                <a:lnTo>
                  <a:pt x="602" y="381"/>
                </a:lnTo>
                <a:lnTo>
                  <a:pt x="608" y="399"/>
                </a:lnTo>
                <a:lnTo>
                  <a:pt x="615" y="415"/>
                </a:lnTo>
                <a:lnTo>
                  <a:pt x="629" y="444"/>
                </a:lnTo>
                <a:lnTo>
                  <a:pt x="645" y="471"/>
                </a:lnTo>
                <a:lnTo>
                  <a:pt x="655" y="485"/>
                </a:lnTo>
                <a:lnTo>
                  <a:pt x="663" y="497"/>
                </a:lnTo>
                <a:lnTo>
                  <a:pt x="674" y="508"/>
                </a:lnTo>
                <a:lnTo>
                  <a:pt x="683" y="517"/>
                </a:lnTo>
                <a:lnTo>
                  <a:pt x="693" y="519"/>
                </a:lnTo>
                <a:lnTo>
                  <a:pt x="701" y="521"/>
                </a:lnTo>
                <a:lnTo>
                  <a:pt x="708" y="524"/>
                </a:lnTo>
                <a:lnTo>
                  <a:pt x="717" y="525"/>
                </a:lnTo>
                <a:lnTo>
                  <a:pt x="721" y="524"/>
                </a:lnTo>
                <a:lnTo>
                  <a:pt x="727" y="523"/>
                </a:lnTo>
                <a:lnTo>
                  <a:pt x="739" y="521"/>
                </a:lnTo>
                <a:lnTo>
                  <a:pt x="750" y="520"/>
                </a:lnTo>
                <a:lnTo>
                  <a:pt x="760" y="519"/>
                </a:lnTo>
                <a:lnTo>
                  <a:pt x="761" y="516"/>
                </a:lnTo>
                <a:lnTo>
                  <a:pt x="762" y="514"/>
                </a:lnTo>
                <a:lnTo>
                  <a:pt x="766" y="510"/>
                </a:lnTo>
                <a:lnTo>
                  <a:pt x="779" y="505"/>
                </a:lnTo>
                <a:lnTo>
                  <a:pt x="785" y="493"/>
                </a:lnTo>
                <a:lnTo>
                  <a:pt x="789" y="480"/>
                </a:lnTo>
                <a:lnTo>
                  <a:pt x="791" y="467"/>
                </a:lnTo>
                <a:lnTo>
                  <a:pt x="791" y="453"/>
                </a:lnTo>
                <a:lnTo>
                  <a:pt x="789" y="440"/>
                </a:lnTo>
                <a:lnTo>
                  <a:pt x="787" y="425"/>
                </a:lnTo>
                <a:lnTo>
                  <a:pt x="780" y="396"/>
                </a:lnTo>
                <a:lnTo>
                  <a:pt x="777" y="380"/>
                </a:lnTo>
                <a:lnTo>
                  <a:pt x="777" y="373"/>
                </a:lnTo>
                <a:lnTo>
                  <a:pt x="775" y="366"/>
                </a:lnTo>
                <a:lnTo>
                  <a:pt x="764" y="333"/>
                </a:lnTo>
                <a:lnTo>
                  <a:pt x="750" y="302"/>
                </a:lnTo>
                <a:lnTo>
                  <a:pt x="726" y="244"/>
                </a:lnTo>
                <a:lnTo>
                  <a:pt x="717" y="226"/>
                </a:lnTo>
                <a:lnTo>
                  <a:pt x="709" y="208"/>
                </a:lnTo>
                <a:lnTo>
                  <a:pt x="692" y="177"/>
                </a:lnTo>
                <a:lnTo>
                  <a:pt x="685" y="163"/>
                </a:lnTo>
                <a:lnTo>
                  <a:pt x="678" y="152"/>
                </a:lnTo>
                <a:lnTo>
                  <a:pt x="674" y="148"/>
                </a:lnTo>
                <a:lnTo>
                  <a:pt x="668" y="144"/>
                </a:lnTo>
                <a:lnTo>
                  <a:pt x="662" y="142"/>
                </a:lnTo>
                <a:lnTo>
                  <a:pt x="656" y="139"/>
                </a:lnTo>
                <a:lnTo>
                  <a:pt x="651" y="139"/>
                </a:lnTo>
                <a:lnTo>
                  <a:pt x="644" y="139"/>
                </a:lnTo>
                <a:lnTo>
                  <a:pt x="632" y="140"/>
                </a:lnTo>
                <a:lnTo>
                  <a:pt x="618" y="144"/>
                </a:lnTo>
                <a:lnTo>
                  <a:pt x="607" y="151"/>
                </a:lnTo>
                <a:lnTo>
                  <a:pt x="596" y="159"/>
                </a:lnTo>
                <a:lnTo>
                  <a:pt x="587" y="167"/>
                </a:lnTo>
                <a:lnTo>
                  <a:pt x="584" y="185"/>
                </a:lnTo>
                <a:lnTo>
                  <a:pt x="584" y="201"/>
                </a:lnTo>
                <a:lnTo>
                  <a:pt x="585" y="219"/>
                </a:lnTo>
                <a:lnTo>
                  <a:pt x="588" y="234"/>
                </a:lnTo>
                <a:lnTo>
                  <a:pt x="594" y="250"/>
                </a:lnTo>
                <a:lnTo>
                  <a:pt x="599" y="265"/>
                </a:lnTo>
                <a:lnTo>
                  <a:pt x="611" y="297"/>
                </a:lnTo>
                <a:lnTo>
                  <a:pt x="617" y="309"/>
                </a:lnTo>
                <a:lnTo>
                  <a:pt x="622" y="321"/>
                </a:lnTo>
                <a:lnTo>
                  <a:pt x="636" y="346"/>
                </a:lnTo>
                <a:lnTo>
                  <a:pt x="643" y="358"/>
                </a:lnTo>
                <a:lnTo>
                  <a:pt x="649" y="370"/>
                </a:lnTo>
                <a:lnTo>
                  <a:pt x="653" y="376"/>
                </a:lnTo>
                <a:lnTo>
                  <a:pt x="657" y="380"/>
                </a:lnTo>
                <a:lnTo>
                  <a:pt x="663" y="382"/>
                </a:lnTo>
                <a:lnTo>
                  <a:pt x="668" y="382"/>
                </a:lnTo>
                <a:lnTo>
                  <a:pt x="670" y="378"/>
                </a:lnTo>
                <a:lnTo>
                  <a:pt x="670" y="373"/>
                </a:lnTo>
                <a:lnTo>
                  <a:pt x="668" y="369"/>
                </a:lnTo>
                <a:lnTo>
                  <a:pt x="666" y="363"/>
                </a:lnTo>
                <a:lnTo>
                  <a:pt x="653" y="343"/>
                </a:lnTo>
                <a:close/>
                <a:moveTo>
                  <a:pt x="678" y="110"/>
                </a:moveTo>
                <a:lnTo>
                  <a:pt x="678" y="110"/>
                </a:lnTo>
                <a:lnTo>
                  <a:pt x="671" y="99"/>
                </a:lnTo>
                <a:lnTo>
                  <a:pt x="663" y="87"/>
                </a:lnTo>
                <a:lnTo>
                  <a:pt x="653" y="76"/>
                </a:lnTo>
                <a:lnTo>
                  <a:pt x="647" y="69"/>
                </a:lnTo>
                <a:lnTo>
                  <a:pt x="634" y="64"/>
                </a:lnTo>
                <a:lnTo>
                  <a:pt x="619" y="59"/>
                </a:lnTo>
                <a:lnTo>
                  <a:pt x="604" y="56"/>
                </a:lnTo>
                <a:lnTo>
                  <a:pt x="598" y="56"/>
                </a:lnTo>
                <a:lnTo>
                  <a:pt x="592" y="57"/>
                </a:lnTo>
                <a:lnTo>
                  <a:pt x="587" y="60"/>
                </a:lnTo>
                <a:lnTo>
                  <a:pt x="581" y="64"/>
                </a:lnTo>
                <a:lnTo>
                  <a:pt x="577" y="69"/>
                </a:lnTo>
                <a:lnTo>
                  <a:pt x="572" y="74"/>
                </a:lnTo>
                <a:lnTo>
                  <a:pt x="560" y="79"/>
                </a:lnTo>
                <a:lnTo>
                  <a:pt x="553" y="83"/>
                </a:lnTo>
                <a:lnTo>
                  <a:pt x="551" y="86"/>
                </a:lnTo>
                <a:lnTo>
                  <a:pt x="550" y="90"/>
                </a:lnTo>
                <a:lnTo>
                  <a:pt x="549" y="98"/>
                </a:lnTo>
                <a:lnTo>
                  <a:pt x="549" y="108"/>
                </a:lnTo>
                <a:lnTo>
                  <a:pt x="551" y="125"/>
                </a:lnTo>
                <a:lnTo>
                  <a:pt x="555" y="143"/>
                </a:lnTo>
                <a:lnTo>
                  <a:pt x="561" y="161"/>
                </a:lnTo>
                <a:lnTo>
                  <a:pt x="573" y="192"/>
                </a:lnTo>
                <a:lnTo>
                  <a:pt x="573" y="184"/>
                </a:lnTo>
                <a:lnTo>
                  <a:pt x="574" y="177"/>
                </a:lnTo>
                <a:lnTo>
                  <a:pt x="576" y="170"/>
                </a:lnTo>
                <a:lnTo>
                  <a:pt x="579" y="165"/>
                </a:lnTo>
                <a:lnTo>
                  <a:pt x="585" y="154"/>
                </a:lnTo>
                <a:lnTo>
                  <a:pt x="595" y="144"/>
                </a:lnTo>
                <a:lnTo>
                  <a:pt x="606" y="138"/>
                </a:lnTo>
                <a:lnTo>
                  <a:pt x="618" y="132"/>
                </a:lnTo>
                <a:lnTo>
                  <a:pt x="630" y="128"/>
                </a:lnTo>
                <a:lnTo>
                  <a:pt x="643" y="127"/>
                </a:lnTo>
                <a:lnTo>
                  <a:pt x="651" y="128"/>
                </a:lnTo>
                <a:lnTo>
                  <a:pt x="659" y="129"/>
                </a:lnTo>
                <a:lnTo>
                  <a:pt x="666" y="132"/>
                </a:lnTo>
                <a:lnTo>
                  <a:pt x="671" y="136"/>
                </a:lnTo>
                <a:lnTo>
                  <a:pt x="683" y="144"/>
                </a:lnTo>
                <a:lnTo>
                  <a:pt x="694" y="152"/>
                </a:lnTo>
                <a:lnTo>
                  <a:pt x="687" y="131"/>
                </a:lnTo>
                <a:lnTo>
                  <a:pt x="685" y="121"/>
                </a:lnTo>
                <a:lnTo>
                  <a:pt x="678" y="110"/>
                </a:lnTo>
                <a:close/>
                <a:moveTo>
                  <a:pt x="981" y="110"/>
                </a:moveTo>
                <a:lnTo>
                  <a:pt x="981" y="110"/>
                </a:lnTo>
                <a:lnTo>
                  <a:pt x="976" y="113"/>
                </a:lnTo>
                <a:lnTo>
                  <a:pt x="968" y="114"/>
                </a:lnTo>
                <a:lnTo>
                  <a:pt x="953" y="116"/>
                </a:lnTo>
                <a:lnTo>
                  <a:pt x="936" y="116"/>
                </a:lnTo>
                <a:lnTo>
                  <a:pt x="920" y="117"/>
                </a:lnTo>
                <a:lnTo>
                  <a:pt x="905" y="120"/>
                </a:lnTo>
                <a:lnTo>
                  <a:pt x="890" y="124"/>
                </a:lnTo>
                <a:lnTo>
                  <a:pt x="877" y="128"/>
                </a:lnTo>
                <a:lnTo>
                  <a:pt x="863" y="131"/>
                </a:lnTo>
                <a:lnTo>
                  <a:pt x="856" y="131"/>
                </a:lnTo>
                <a:lnTo>
                  <a:pt x="849" y="131"/>
                </a:lnTo>
                <a:lnTo>
                  <a:pt x="843" y="129"/>
                </a:lnTo>
                <a:lnTo>
                  <a:pt x="836" y="131"/>
                </a:lnTo>
                <a:lnTo>
                  <a:pt x="819" y="133"/>
                </a:lnTo>
                <a:lnTo>
                  <a:pt x="802" y="139"/>
                </a:lnTo>
                <a:lnTo>
                  <a:pt x="770" y="148"/>
                </a:lnTo>
                <a:lnTo>
                  <a:pt x="738" y="159"/>
                </a:lnTo>
                <a:lnTo>
                  <a:pt x="704" y="170"/>
                </a:lnTo>
                <a:lnTo>
                  <a:pt x="712" y="182"/>
                </a:lnTo>
                <a:lnTo>
                  <a:pt x="720" y="197"/>
                </a:lnTo>
                <a:lnTo>
                  <a:pt x="736" y="231"/>
                </a:lnTo>
                <a:lnTo>
                  <a:pt x="766" y="304"/>
                </a:lnTo>
                <a:lnTo>
                  <a:pt x="773" y="329"/>
                </a:lnTo>
                <a:lnTo>
                  <a:pt x="781" y="357"/>
                </a:lnTo>
                <a:lnTo>
                  <a:pt x="791" y="384"/>
                </a:lnTo>
                <a:lnTo>
                  <a:pt x="798" y="411"/>
                </a:lnTo>
                <a:lnTo>
                  <a:pt x="804" y="438"/>
                </a:lnTo>
                <a:lnTo>
                  <a:pt x="806" y="452"/>
                </a:lnTo>
                <a:lnTo>
                  <a:pt x="807" y="464"/>
                </a:lnTo>
                <a:lnTo>
                  <a:pt x="807" y="478"/>
                </a:lnTo>
                <a:lnTo>
                  <a:pt x="806" y="490"/>
                </a:lnTo>
                <a:lnTo>
                  <a:pt x="803" y="504"/>
                </a:lnTo>
                <a:lnTo>
                  <a:pt x="799" y="516"/>
                </a:lnTo>
                <a:lnTo>
                  <a:pt x="791" y="521"/>
                </a:lnTo>
                <a:lnTo>
                  <a:pt x="781" y="525"/>
                </a:lnTo>
                <a:lnTo>
                  <a:pt x="772" y="529"/>
                </a:lnTo>
                <a:lnTo>
                  <a:pt x="762" y="532"/>
                </a:lnTo>
                <a:lnTo>
                  <a:pt x="740" y="536"/>
                </a:lnTo>
                <a:lnTo>
                  <a:pt x="719" y="543"/>
                </a:lnTo>
                <a:lnTo>
                  <a:pt x="711" y="539"/>
                </a:lnTo>
                <a:lnTo>
                  <a:pt x="704" y="536"/>
                </a:lnTo>
                <a:lnTo>
                  <a:pt x="690" y="534"/>
                </a:lnTo>
                <a:lnTo>
                  <a:pt x="679" y="529"/>
                </a:lnTo>
                <a:lnTo>
                  <a:pt x="670" y="524"/>
                </a:lnTo>
                <a:lnTo>
                  <a:pt x="660" y="516"/>
                </a:lnTo>
                <a:lnTo>
                  <a:pt x="652" y="508"/>
                </a:lnTo>
                <a:lnTo>
                  <a:pt x="645" y="498"/>
                </a:lnTo>
                <a:lnTo>
                  <a:pt x="634" y="478"/>
                </a:lnTo>
                <a:lnTo>
                  <a:pt x="619" y="448"/>
                </a:lnTo>
                <a:lnTo>
                  <a:pt x="604" y="415"/>
                </a:lnTo>
                <a:lnTo>
                  <a:pt x="591" y="382"/>
                </a:lnTo>
                <a:lnTo>
                  <a:pt x="577" y="347"/>
                </a:lnTo>
                <a:lnTo>
                  <a:pt x="566" y="313"/>
                </a:lnTo>
                <a:lnTo>
                  <a:pt x="554" y="279"/>
                </a:lnTo>
                <a:lnTo>
                  <a:pt x="536" y="214"/>
                </a:lnTo>
                <a:lnTo>
                  <a:pt x="523" y="216"/>
                </a:lnTo>
                <a:lnTo>
                  <a:pt x="511" y="221"/>
                </a:lnTo>
                <a:lnTo>
                  <a:pt x="489" y="227"/>
                </a:lnTo>
                <a:lnTo>
                  <a:pt x="457" y="237"/>
                </a:lnTo>
                <a:lnTo>
                  <a:pt x="432" y="244"/>
                </a:lnTo>
                <a:lnTo>
                  <a:pt x="408" y="252"/>
                </a:lnTo>
                <a:lnTo>
                  <a:pt x="385" y="260"/>
                </a:lnTo>
                <a:lnTo>
                  <a:pt x="362" y="267"/>
                </a:lnTo>
                <a:lnTo>
                  <a:pt x="339" y="272"/>
                </a:lnTo>
                <a:lnTo>
                  <a:pt x="316" y="276"/>
                </a:lnTo>
                <a:lnTo>
                  <a:pt x="294" y="283"/>
                </a:lnTo>
                <a:lnTo>
                  <a:pt x="281" y="289"/>
                </a:lnTo>
                <a:lnTo>
                  <a:pt x="267" y="294"/>
                </a:lnTo>
                <a:lnTo>
                  <a:pt x="240" y="306"/>
                </a:lnTo>
                <a:lnTo>
                  <a:pt x="203" y="320"/>
                </a:lnTo>
                <a:lnTo>
                  <a:pt x="166" y="333"/>
                </a:lnTo>
                <a:lnTo>
                  <a:pt x="130" y="347"/>
                </a:lnTo>
                <a:lnTo>
                  <a:pt x="112" y="355"/>
                </a:lnTo>
                <a:lnTo>
                  <a:pt x="94" y="365"/>
                </a:lnTo>
                <a:lnTo>
                  <a:pt x="83" y="366"/>
                </a:lnTo>
                <a:lnTo>
                  <a:pt x="74" y="369"/>
                </a:lnTo>
                <a:lnTo>
                  <a:pt x="66" y="374"/>
                </a:lnTo>
                <a:lnTo>
                  <a:pt x="56" y="378"/>
                </a:lnTo>
                <a:lnTo>
                  <a:pt x="37" y="389"/>
                </a:lnTo>
                <a:lnTo>
                  <a:pt x="27" y="393"/>
                </a:lnTo>
                <a:lnTo>
                  <a:pt x="18" y="396"/>
                </a:lnTo>
                <a:lnTo>
                  <a:pt x="18" y="455"/>
                </a:lnTo>
                <a:lnTo>
                  <a:pt x="22" y="514"/>
                </a:lnTo>
                <a:lnTo>
                  <a:pt x="29" y="576"/>
                </a:lnTo>
                <a:lnTo>
                  <a:pt x="38" y="640"/>
                </a:lnTo>
                <a:lnTo>
                  <a:pt x="44" y="664"/>
                </a:lnTo>
                <a:lnTo>
                  <a:pt x="51" y="689"/>
                </a:lnTo>
                <a:lnTo>
                  <a:pt x="59" y="713"/>
                </a:lnTo>
                <a:lnTo>
                  <a:pt x="61" y="725"/>
                </a:lnTo>
                <a:lnTo>
                  <a:pt x="63" y="739"/>
                </a:lnTo>
                <a:lnTo>
                  <a:pt x="68" y="777"/>
                </a:lnTo>
                <a:lnTo>
                  <a:pt x="75" y="815"/>
                </a:lnTo>
                <a:lnTo>
                  <a:pt x="83" y="853"/>
                </a:lnTo>
                <a:lnTo>
                  <a:pt x="94" y="891"/>
                </a:lnTo>
                <a:lnTo>
                  <a:pt x="105" y="931"/>
                </a:lnTo>
                <a:lnTo>
                  <a:pt x="115" y="969"/>
                </a:lnTo>
                <a:lnTo>
                  <a:pt x="124" y="1007"/>
                </a:lnTo>
                <a:lnTo>
                  <a:pt x="135" y="1044"/>
                </a:lnTo>
                <a:lnTo>
                  <a:pt x="144" y="1074"/>
                </a:lnTo>
                <a:lnTo>
                  <a:pt x="155" y="1102"/>
                </a:lnTo>
                <a:lnTo>
                  <a:pt x="178" y="1158"/>
                </a:lnTo>
                <a:lnTo>
                  <a:pt x="198" y="1204"/>
                </a:lnTo>
                <a:lnTo>
                  <a:pt x="215" y="1249"/>
                </a:lnTo>
                <a:lnTo>
                  <a:pt x="232" y="1290"/>
                </a:lnTo>
                <a:lnTo>
                  <a:pt x="248" y="1330"/>
                </a:lnTo>
                <a:lnTo>
                  <a:pt x="266" y="1368"/>
                </a:lnTo>
                <a:lnTo>
                  <a:pt x="275" y="1385"/>
                </a:lnTo>
                <a:lnTo>
                  <a:pt x="285" y="1403"/>
                </a:lnTo>
                <a:lnTo>
                  <a:pt x="300" y="1391"/>
                </a:lnTo>
                <a:lnTo>
                  <a:pt x="315" y="1380"/>
                </a:lnTo>
                <a:lnTo>
                  <a:pt x="346" y="1358"/>
                </a:lnTo>
                <a:lnTo>
                  <a:pt x="380" y="1340"/>
                </a:lnTo>
                <a:lnTo>
                  <a:pt x="414" y="1323"/>
                </a:lnTo>
                <a:lnTo>
                  <a:pt x="448" y="1306"/>
                </a:lnTo>
                <a:lnTo>
                  <a:pt x="483" y="1291"/>
                </a:lnTo>
                <a:lnTo>
                  <a:pt x="553" y="1263"/>
                </a:lnTo>
                <a:lnTo>
                  <a:pt x="589" y="1248"/>
                </a:lnTo>
                <a:lnTo>
                  <a:pt x="629" y="1236"/>
                </a:lnTo>
                <a:lnTo>
                  <a:pt x="668" y="1225"/>
                </a:lnTo>
                <a:lnTo>
                  <a:pt x="708" y="1215"/>
                </a:lnTo>
                <a:lnTo>
                  <a:pt x="789" y="1199"/>
                </a:lnTo>
                <a:lnTo>
                  <a:pt x="830" y="1191"/>
                </a:lnTo>
                <a:lnTo>
                  <a:pt x="870" y="1181"/>
                </a:lnTo>
                <a:lnTo>
                  <a:pt x="905" y="1172"/>
                </a:lnTo>
                <a:lnTo>
                  <a:pt x="936" y="1164"/>
                </a:lnTo>
                <a:lnTo>
                  <a:pt x="996" y="1144"/>
                </a:lnTo>
                <a:lnTo>
                  <a:pt x="1062" y="1125"/>
                </a:lnTo>
                <a:lnTo>
                  <a:pt x="1094" y="1116"/>
                </a:lnTo>
                <a:lnTo>
                  <a:pt x="1126" y="1105"/>
                </a:lnTo>
                <a:lnTo>
                  <a:pt x="1156" y="1093"/>
                </a:lnTo>
                <a:lnTo>
                  <a:pt x="1184" y="1081"/>
                </a:lnTo>
                <a:lnTo>
                  <a:pt x="1214" y="1068"/>
                </a:lnTo>
                <a:lnTo>
                  <a:pt x="1243" y="1059"/>
                </a:lnTo>
                <a:lnTo>
                  <a:pt x="1249" y="1053"/>
                </a:lnTo>
                <a:lnTo>
                  <a:pt x="1256" y="1048"/>
                </a:lnTo>
                <a:lnTo>
                  <a:pt x="1266" y="1044"/>
                </a:lnTo>
                <a:lnTo>
                  <a:pt x="1274" y="1041"/>
                </a:lnTo>
                <a:lnTo>
                  <a:pt x="1293" y="1034"/>
                </a:lnTo>
                <a:lnTo>
                  <a:pt x="1309" y="1027"/>
                </a:lnTo>
                <a:lnTo>
                  <a:pt x="1305" y="1017"/>
                </a:lnTo>
                <a:lnTo>
                  <a:pt x="1301" y="1007"/>
                </a:lnTo>
                <a:lnTo>
                  <a:pt x="1296" y="998"/>
                </a:lnTo>
                <a:lnTo>
                  <a:pt x="1290" y="988"/>
                </a:lnTo>
                <a:lnTo>
                  <a:pt x="1278" y="970"/>
                </a:lnTo>
                <a:lnTo>
                  <a:pt x="1266" y="953"/>
                </a:lnTo>
                <a:lnTo>
                  <a:pt x="1240" y="906"/>
                </a:lnTo>
                <a:lnTo>
                  <a:pt x="1228" y="883"/>
                </a:lnTo>
                <a:lnTo>
                  <a:pt x="1217" y="861"/>
                </a:lnTo>
                <a:lnTo>
                  <a:pt x="1195" y="810"/>
                </a:lnTo>
                <a:lnTo>
                  <a:pt x="1173" y="758"/>
                </a:lnTo>
                <a:lnTo>
                  <a:pt x="1154" y="706"/>
                </a:lnTo>
                <a:lnTo>
                  <a:pt x="1136" y="655"/>
                </a:lnTo>
                <a:lnTo>
                  <a:pt x="1119" y="606"/>
                </a:lnTo>
                <a:lnTo>
                  <a:pt x="1111" y="582"/>
                </a:lnTo>
                <a:lnTo>
                  <a:pt x="1104" y="558"/>
                </a:lnTo>
                <a:lnTo>
                  <a:pt x="1097" y="529"/>
                </a:lnTo>
                <a:lnTo>
                  <a:pt x="1093" y="501"/>
                </a:lnTo>
                <a:lnTo>
                  <a:pt x="1083" y="442"/>
                </a:lnTo>
                <a:lnTo>
                  <a:pt x="1073" y="388"/>
                </a:lnTo>
                <a:lnTo>
                  <a:pt x="1062" y="332"/>
                </a:lnTo>
                <a:lnTo>
                  <a:pt x="1058" y="304"/>
                </a:lnTo>
                <a:lnTo>
                  <a:pt x="1055" y="275"/>
                </a:lnTo>
                <a:lnTo>
                  <a:pt x="1051" y="218"/>
                </a:lnTo>
                <a:lnTo>
                  <a:pt x="1049" y="189"/>
                </a:lnTo>
                <a:lnTo>
                  <a:pt x="1045" y="161"/>
                </a:lnTo>
                <a:lnTo>
                  <a:pt x="1040" y="133"/>
                </a:lnTo>
                <a:lnTo>
                  <a:pt x="1033" y="105"/>
                </a:lnTo>
                <a:lnTo>
                  <a:pt x="1029" y="105"/>
                </a:lnTo>
                <a:lnTo>
                  <a:pt x="1014" y="108"/>
                </a:lnTo>
                <a:lnTo>
                  <a:pt x="1003" y="110"/>
                </a:lnTo>
                <a:lnTo>
                  <a:pt x="994" y="112"/>
                </a:lnTo>
                <a:lnTo>
                  <a:pt x="981" y="110"/>
                </a:lnTo>
                <a:close/>
                <a:moveTo>
                  <a:pt x="713" y="490"/>
                </a:moveTo>
                <a:lnTo>
                  <a:pt x="713" y="490"/>
                </a:lnTo>
                <a:lnTo>
                  <a:pt x="721" y="489"/>
                </a:lnTo>
                <a:lnTo>
                  <a:pt x="731" y="486"/>
                </a:lnTo>
                <a:lnTo>
                  <a:pt x="738" y="483"/>
                </a:lnTo>
                <a:lnTo>
                  <a:pt x="739" y="480"/>
                </a:lnTo>
                <a:lnTo>
                  <a:pt x="739" y="479"/>
                </a:lnTo>
                <a:lnTo>
                  <a:pt x="745" y="475"/>
                </a:lnTo>
                <a:lnTo>
                  <a:pt x="749" y="470"/>
                </a:lnTo>
                <a:lnTo>
                  <a:pt x="753" y="463"/>
                </a:lnTo>
                <a:lnTo>
                  <a:pt x="754" y="456"/>
                </a:lnTo>
                <a:lnTo>
                  <a:pt x="757" y="441"/>
                </a:lnTo>
                <a:lnTo>
                  <a:pt x="757" y="426"/>
                </a:lnTo>
                <a:lnTo>
                  <a:pt x="743" y="393"/>
                </a:lnTo>
                <a:lnTo>
                  <a:pt x="732" y="362"/>
                </a:lnTo>
                <a:lnTo>
                  <a:pt x="709" y="298"/>
                </a:lnTo>
                <a:lnTo>
                  <a:pt x="697" y="267"/>
                </a:lnTo>
                <a:lnTo>
                  <a:pt x="683" y="237"/>
                </a:lnTo>
                <a:lnTo>
                  <a:pt x="668" y="210"/>
                </a:lnTo>
                <a:lnTo>
                  <a:pt x="660" y="196"/>
                </a:lnTo>
                <a:lnTo>
                  <a:pt x="651" y="184"/>
                </a:lnTo>
                <a:lnTo>
                  <a:pt x="640" y="182"/>
                </a:lnTo>
                <a:lnTo>
                  <a:pt x="632" y="181"/>
                </a:lnTo>
                <a:lnTo>
                  <a:pt x="628" y="181"/>
                </a:lnTo>
                <a:lnTo>
                  <a:pt x="623" y="182"/>
                </a:lnTo>
                <a:lnTo>
                  <a:pt x="621" y="185"/>
                </a:lnTo>
                <a:lnTo>
                  <a:pt x="619" y="188"/>
                </a:lnTo>
                <a:lnTo>
                  <a:pt x="622" y="188"/>
                </a:lnTo>
                <a:lnTo>
                  <a:pt x="621" y="189"/>
                </a:lnTo>
                <a:lnTo>
                  <a:pt x="619" y="189"/>
                </a:lnTo>
                <a:lnTo>
                  <a:pt x="618" y="206"/>
                </a:lnTo>
                <a:lnTo>
                  <a:pt x="619" y="221"/>
                </a:lnTo>
                <a:lnTo>
                  <a:pt x="623" y="234"/>
                </a:lnTo>
                <a:lnTo>
                  <a:pt x="628" y="246"/>
                </a:lnTo>
                <a:lnTo>
                  <a:pt x="638" y="270"/>
                </a:lnTo>
                <a:lnTo>
                  <a:pt x="644" y="282"/>
                </a:lnTo>
                <a:lnTo>
                  <a:pt x="648" y="295"/>
                </a:lnTo>
                <a:lnTo>
                  <a:pt x="653" y="310"/>
                </a:lnTo>
                <a:lnTo>
                  <a:pt x="660" y="324"/>
                </a:lnTo>
                <a:lnTo>
                  <a:pt x="662" y="331"/>
                </a:lnTo>
                <a:lnTo>
                  <a:pt x="663" y="338"/>
                </a:lnTo>
                <a:lnTo>
                  <a:pt x="668" y="346"/>
                </a:lnTo>
                <a:lnTo>
                  <a:pt x="674" y="353"/>
                </a:lnTo>
                <a:lnTo>
                  <a:pt x="679" y="361"/>
                </a:lnTo>
                <a:lnTo>
                  <a:pt x="685" y="367"/>
                </a:lnTo>
                <a:lnTo>
                  <a:pt x="689" y="376"/>
                </a:lnTo>
                <a:lnTo>
                  <a:pt x="689" y="382"/>
                </a:lnTo>
                <a:lnTo>
                  <a:pt x="689" y="387"/>
                </a:lnTo>
                <a:lnTo>
                  <a:pt x="687" y="391"/>
                </a:lnTo>
                <a:lnTo>
                  <a:pt x="685" y="395"/>
                </a:lnTo>
                <a:lnTo>
                  <a:pt x="681" y="399"/>
                </a:lnTo>
                <a:lnTo>
                  <a:pt x="674" y="399"/>
                </a:lnTo>
                <a:lnTo>
                  <a:pt x="668" y="400"/>
                </a:lnTo>
                <a:lnTo>
                  <a:pt x="655" y="403"/>
                </a:lnTo>
                <a:lnTo>
                  <a:pt x="660" y="414"/>
                </a:lnTo>
                <a:lnTo>
                  <a:pt x="667" y="426"/>
                </a:lnTo>
                <a:lnTo>
                  <a:pt x="679" y="453"/>
                </a:lnTo>
                <a:lnTo>
                  <a:pt x="686" y="467"/>
                </a:lnTo>
                <a:lnTo>
                  <a:pt x="694" y="478"/>
                </a:lnTo>
                <a:lnTo>
                  <a:pt x="698" y="482"/>
                </a:lnTo>
                <a:lnTo>
                  <a:pt x="704" y="486"/>
                </a:lnTo>
                <a:lnTo>
                  <a:pt x="708" y="489"/>
                </a:lnTo>
                <a:lnTo>
                  <a:pt x="713" y="490"/>
                </a:ln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9243" name="任意多边形 1049242"/>
          <p:cNvSpPr/>
          <p:nvPr/>
        </p:nvSpPr>
        <p:spPr bwMode="auto">
          <a:xfrm>
            <a:off x="5634037" y="2527300"/>
            <a:ext cx="2779712" cy="2784475"/>
          </a:xfrm>
          <a:custGeom>
            <a:avLst/>
            <a:gdLst/>
            <a:ahLst/>
            <a:cxnLst/>
            <a:rect l="0" t="0" r="0" b="0"/>
            <a:pathLst>
              <a:path w="1331" h="1421">
                <a:moveTo>
                  <a:pt x="739" y="139"/>
                </a:moveTo>
                <a:lnTo>
                  <a:pt x="739" y="139"/>
                </a:lnTo>
                <a:lnTo>
                  <a:pt x="766" y="132"/>
                </a:lnTo>
                <a:lnTo>
                  <a:pt x="796" y="125"/>
                </a:lnTo>
                <a:lnTo>
                  <a:pt x="855" y="109"/>
                </a:lnTo>
                <a:lnTo>
                  <a:pt x="863" y="108"/>
                </a:lnTo>
                <a:lnTo>
                  <a:pt x="871" y="108"/>
                </a:lnTo>
                <a:lnTo>
                  <a:pt x="879" y="108"/>
                </a:lnTo>
                <a:lnTo>
                  <a:pt x="889" y="106"/>
                </a:lnTo>
                <a:lnTo>
                  <a:pt x="896" y="105"/>
                </a:lnTo>
                <a:lnTo>
                  <a:pt x="902" y="102"/>
                </a:lnTo>
                <a:lnTo>
                  <a:pt x="911" y="101"/>
                </a:lnTo>
                <a:lnTo>
                  <a:pt x="920" y="101"/>
                </a:lnTo>
                <a:lnTo>
                  <a:pt x="928" y="102"/>
                </a:lnTo>
                <a:lnTo>
                  <a:pt x="936" y="102"/>
                </a:lnTo>
                <a:lnTo>
                  <a:pt x="949" y="99"/>
                </a:lnTo>
                <a:lnTo>
                  <a:pt x="962" y="95"/>
                </a:lnTo>
                <a:lnTo>
                  <a:pt x="976" y="91"/>
                </a:lnTo>
                <a:lnTo>
                  <a:pt x="988" y="89"/>
                </a:lnTo>
                <a:lnTo>
                  <a:pt x="1003" y="87"/>
                </a:lnTo>
                <a:lnTo>
                  <a:pt x="1018" y="87"/>
                </a:lnTo>
                <a:lnTo>
                  <a:pt x="1034" y="89"/>
                </a:lnTo>
                <a:lnTo>
                  <a:pt x="1049" y="91"/>
                </a:lnTo>
                <a:lnTo>
                  <a:pt x="1056" y="125"/>
                </a:lnTo>
                <a:lnTo>
                  <a:pt x="1062" y="162"/>
                </a:lnTo>
                <a:lnTo>
                  <a:pt x="1064" y="180"/>
                </a:lnTo>
                <a:lnTo>
                  <a:pt x="1066" y="197"/>
                </a:lnTo>
                <a:lnTo>
                  <a:pt x="1066" y="212"/>
                </a:lnTo>
                <a:lnTo>
                  <a:pt x="1064" y="226"/>
                </a:lnTo>
                <a:lnTo>
                  <a:pt x="1068" y="260"/>
                </a:lnTo>
                <a:lnTo>
                  <a:pt x="1071" y="293"/>
                </a:lnTo>
                <a:lnTo>
                  <a:pt x="1073" y="309"/>
                </a:lnTo>
                <a:lnTo>
                  <a:pt x="1074" y="324"/>
                </a:lnTo>
                <a:lnTo>
                  <a:pt x="1078" y="338"/>
                </a:lnTo>
                <a:lnTo>
                  <a:pt x="1082" y="351"/>
                </a:lnTo>
                <a:lnTo>
                  <a:pt x="1094" y="429"/>
                </a:lnTo>
                <a:lnTo>
                  <a:pt x="1107" y="506"/>
                </a:lnTo>
                <a:lnTo>
                  <a:pt x="1111" y="527"/>
                </a:lnTo>
                <a:lnTo>
                  <a:pt x="1115" y="546"/>
                </a:lnTo>
                <a:lnTo>
                  <a:pt x="1126" y="582"/>
                </a:lnTo>
                <a:lnTo>
                  <a:pt x="1138" y="617"/>
                </a:lnTo>
                <a:lnTo>
                  <a:pt x="1151" y="651"/>
                </a:lnTo>
                <a:lnTo>
                  <a:pt x="1181" y="735"/>
                </a:lnTo>
                <a:lnTo>
                  <a:pt x="1196" y="776"/>
                </a:lnTo>
                <a:lnTo>
                  <a:pt x="1214" y="815"/>
                </a:lnTo>
                <a:lnTo>
                  <a:pt x="1226" y="840"/>
                </a:lnTo>
                <a:lnTo>
                  <a:pt x="1240" y="864"/>
                </a:lnTo>
                <a:lnTo>
                  <a:pt x="1268" y="913"/>
                </a:lnTo>
                <a:lnTo>
                  <a:pt x="1296" y="962"/>
                </a:lnTo>
                <a:lnTo>
                  <a:pt x="1309" y="988"/>
                </a:lnTo>
                <a:lnTo>
                  <a:pt x="1320" y="1014"/>
                </a:lnTo>
                <a:lnTo>
                  <a:pt x="1326" y="1019"/>
                </a:lnTo>
                <a:lnTo>
                  <a:pt x="1330" y="1025"/>
                </a:lnTo>
                <a:lnTo>
                  <a:pt x="1331" y="1032"/>
                </a:lnTo>
                <a:lnTo>
                  <a:pt x="1330" y="1036"/>
                </a:lnTo>
                <a:lnTo>
                  <a:pt x="1330" y="1038"/>
                </a:lnTo>
                <a:lnTo>
                  <a:pt x="1326" y="1042"/>
                </a:lnTo>
                <a:lnTo>
                  <a:pt x="1322" y="1045"/>
                </a:lnTo>
                <a:lnTo>
                  <a:pt x="1309" y="1049"/>
                </a:lnTo>
                <a:lnTo>
                  <a:pt x="1289" y="1060"/>
                </a:lnTo>
                <a:lnTo>
                  <a:pt x="1277" y="1066"/>
                </a:lnTo>
                <a:lnTo>
                  <a:pt x="1264" y="1071"/>
                </a:lnTo>
                <a:lnTo>
                  <a:pt x="1215" y="1090"/>
                </a:lnTo>
                <a:lnTo>
                  <a:pt x="1194" y="1100"/>
                </a:lnTo>
                <a:lnTo>
                  <a:pt x="1173" y="1110"/>
                </a:lnTo>
                <a:lnTo>
                  <a:pt x="1162" y="1115"/>
                </a:lnTo>
                <a:lnTo>
                  <a:pt x="1149" y="1119"/>
                </a:lnTo>
                <a:lnTo>
                  <a:pt x="1136" y="1124"/>
                </a:lnTo>
                <a:lnTo>
                  <a:pt x="1131" y="1127"/>
                </a:lnTo>
                <a:lnTo>
                  <a:pt x="1127" y="1131"/>
                </a:lnTo>
                <a:lnTo>
                  <a:pt x="1105" y="1134"/>
                </a:lnTo>
                <a:lnTo>
                  <a:pt x="1081" y="1139"/>
                </a:lnTo>
                <a:lnTo>
                  <a:pt x="1028" y="1154"/>
                </a:lnTo>
                <a:lnTo>
                  <a:pt x="975" y="1169"/>
                </a:lnTo>
                <a:lnTo>
                  <a:pt x="923" y="1183"/>
                </a:lnTo>
                <a:lnTo>
                  <a:pt x="920" y="1184"/>
                </a:lnTo>
                <a:lnTo>
                  <a:pt x="919" y="1185"/>
                </a:lnTo>
                <a:lnTo>
                  <a:pt x="917" y="1188"/>
                </a:lnTo>
                <a:lnTo>
                  <a:pt x="916" y="1189"/>
                </a:lnTo>
                <a:lnTo>
                  <a:pt x="902" y="1189"/>
                </a:lnTo>
                <a:lnTo>
                  <a:pt x="887" y="1192"/>
                </a:lnTo>
                <a:lnTo>
                  <a:pt x="858" y="1198"/>
                </a:lnTo>
                <a:lnTo>
                  <a:pt x="789" y="1210"/>
                </a:lnTo>
                <a:lnTo>
                  <a:pt x="720" y="1222"/>
                </a:lnTo>
                <a:lnTo>
                  <a:pt x="685" y="1230"/>
                </a:lnTo>
                <a:lnTo>
                  <a:pt x="651" y="1238"/>
                </a:lnTo>
                <a:lnTo>
                  <a:pt x="618" y="1249"/>
                </a:lnTo>
                <a:lnTo>
                  <a:pt x="585" y="1263"/>
                </a:lnTo>
                <a:lnTo>
                  <a:pt x="540" y="1281"/>
                </a:lnTo>
                <a:lnTo>
                  <a:pt x="497" y="1298"/>
                </a:lnTo>
                <a:lnTo>
                  <a:pt x="455" y="1315"/>
                </a:lnTo>
                <a:lnTo>
                  <a:pt x="434" y="1324"/>
                </a:lnTo>
                <a:lnTo>
                  <a:pt x="414" y="1334"/>
                </a:lnTo>
                <a:lnTo>
                  <a:pt x="395" y="1345"/>
                </a:lnTo>
                <a:lnTo>
                  <a:pt x="377" y="1355"/>
                </a:lnTo>
                <a:lnTo>
                  <a:pt x="343" y="1377"/>
                </a:lnTo>
                <a:lnTo>
                  <a:pt x="309" y="1400"/>
                </a:lnTo>
                <a:lnTo>
                  <a:pt x="276" y="1421"/>
                </a:lnTo>
                <a:lnTo>
                  <a:pt x="270" y="1411"/>
                </a:lnTo>
                <a:lnTo>
                  <a:pt x="266" y="1400"/>
                </a:lnTo>
                <a:lnTo>
                  <a:pt x="256" y="1377"/>
                </a:lnTo>
                <a:lnTo>
                  <a:pt x="242" y="1349"/>
                </a:lnTo>
                <a:lnTo>
                  <a:pt x="227" y="1319"/>
                </a:lnTo>
                <a:lnTo>
                  <a:pt x="223" y="1305"/>
                </a:lnTo>
                <a:lnTo>
                  <a:pt x="219" y="1291"/>
                </a:lnTo>
                <a:lnTo>
                  <a:pt x="185" y="1206"/>
                </a:lnTo>
                <a:lnTo>
                  <a:pt x="149" y="1115"/>
                </a:lnTo>
                <a:lnTo>
                  <a:pt x="142" y="1102"/>
                </a:lnTo>
                <a:lnTo>
                  <a:pt x="136" y="1091"/>
                </a:lnTo>
                <a:lnTo>
                  <a:pt x="135" y="1087"/>
                </a:lnTo>
                <a:lnTo>
                  <a:pt x="135" y="1082"/>
                </a:lnTo>
                <a:lnTo>
                  <a:pt x="135" y="1078"/>
                </a:lnTo>
                <a:lnTo>
                  <a:pt x="135" y="1072"/>
                </a:lnTo>
                <a:lnTo>
                  <a:pt x="115" y="1011"/>
                </a:lnTo>
                <a:lnTo>
                  <a:pt x="95" y="949"/>
                </a:lnTo>
                <a:lnTo>
                  <a:pt x="75" y="882"/>
                </a:lnTo>
                <a:lnTo>
                  <a:pt x="70" y="863"/>
                </a:lnTo>
                <a:lnTo>
                  <a:pt x="63" y="845"/>
                </a:lnTo>
                <a:lnTo>
                  <a:pt x="61" y="836"/>
                </a:lnTo>
                <a:lnTo>
                  <a:pt x="60" y="825"/>
                </a:lnTo>
                <a:lnTo>
                  <a:pt x="60" y="814"/>
                </a:lnTo>
                <a:lnTo>
                  <a:pt x="59" y="803"/>
                </a:lnTo>
                <a:lnTo>
                  <a:pt x="51" y="769"/>
                </a:lnTo>
                <a:lnTo>
                  <a:pt x="42" y="735"/>
                </a:lnTo>
                <a:lnTo>
                  <a:pt x="34" y="701"/>
                </a:lnTo>
                <a:lnTo>
                  <a:pt x="27" y="666"/>
                </a:lnTo>
                <a:lnTo>
                  <a:pt x="22" y="629"/>
                </a:lnTo>
                <a:lnTo>
                  <a:pt x="18" y="589"/>
                </a:lnTo>
                <a:lnTo>
                  <a:pt x="10" y="527"/>
                </a:lnTo>
                <a:lnTo>
                  <a:pt x="7" y="495"/>
                </a:lnTo>
                <a:lnTo>
                  <a:pt x="6" y="464"/>
                </a:lnTo>
                <a:lnTo>
                  <a:pt x="4" y="445"/>
                </a:lnTo>
                <a:lnTo>
                  <a:pt x="2" y="426"/>
                </a:lnTo>
                <a:lnTo>
                  <a:pt x="0" y="407"/>
                </a:lnTo>
                <a:lnTo>
                  <a:pt x="0" y="399"/>
                </a:lnTo>
                <a:lnTo>
                  <a:pt x="2" y="389"/>
                </a:lnTo>
                <a:lnTo>
                  <a:pt x="41" y="372"/>
                </a:lnTo>
                <a:lnTo>
                  <a:pt x="83" y="351"/>
                </a:lnTo>
                <a:lnTo>
                  <a:pt x="105" y="340"/>
                </a:lnTo>
                <a:lnTo>
                  <a:pt x="128" y="331"/>
                </a:lnTo>
                <a:lnTo>
                  <a:pt x="151" y="323"/>
                </a:lnTo>
                <a:lnTo>
                  <a:pt x="174" y="316"/>
                </a:lnTo>
                <a:lnTo>
                  <a:pt x="185" y="309"/>
                </a:lnTo>
                <a:lnTo>
                  <a:pt x="196" y="304"/>
                </a:lnTo>
                <a:lnTo>
                  <a:pt x="208" y="301"/>
                </a:lnTo>
                <a:lnTo>
                  <a:pt x="219" y="298"/>
                </a:lnTo>
                <a:lnTo>
                  <a:pt x="236" y="290"/>
                </a:lnTo>
                <a:lnTo>
                  <a:pt x="252" y="283"/>
                </a:lnTo>
                <a:lnTo>
                  <a:pt x="286" y="271"/>
                </a:lnTo>
                <a:lnTo>
                  <a:pt x="323" y="260"/>
                </a:lnTo>
                <a:lnTo>
                  <a:pt x="359" y="250"/>
                </a:lnTo>
                <a:lnTo>
                  <a:pt x="393" y="241"/>
                </a:lnTo>
                <a:lnTo>
                  <a:pt x="428" y="229"/>
                </a:lnTo>
                <a:lnTo>
                  <a:pt x="460" y="219"/>
                </a:lnTo>
                <a:lnTo>
                  <a:pt x="475" y="215"/>
                </a:lnTo>
                <a:lnTo>
                  <a:pt x="490" y="214"/>
                </a:lnTo>
                <a:lnTo>
                  <a:pt x="500" y="210"/>
                </a:lnTo>
                <a:lnTo>
                  <a:pt x="509" y="206"/>
                </a:lnTo>
                <a:lnTo>
                  <a:pt x="531" y="200"/>
                </a:lnTo>
                <a:lnTo>
                  <a:pt x="528" y="189"/>
                </a:lnTo>
                <a:lnTo>
                  <a:pt x="524" y="178"/>
                </a:lnTo>
                <a:lnTo>
                  <a:pt x="513" y="154"/>
                </a:lnTo>
                <a:lnTo>
                  <a:pt x="504" y="128"/>
                </a:lnTo>
                <a:lnTo>
                  <a:pt x="501" y="117"/>
                </a:lnTo>
                <a:lnTo>
                  <a:pt x="498" y="105"/>
                </a:lnTo>
                <a:lnTo>
                  <a:pt x="498" y="93"/>
                </a:lnTo>
                <a:lnTo>
                  <a:pt x="501" y="82"/>
                </a:lnTo>
                <a:lnTo>
                  <a:pt x="504" y="71"/>
                </a:lnTo>
                <a:lnTo>
                  <a:pt x="508" y="60"/>
                </a:lnTo>
                <a:lnTo>
                  <a:pt x="520" y="41"/>
                </a:lnTo>
                <a:lnTo>
                  <a:pt x="532" y="20"/>
                </a:lnTo>
                <a:lnTo>
                  <a:pt x="539" y="19"/>
                </a:lnTo>
                <a:lnTo>
                  <a:pt x="547" y="16"/>
                </a:lnTo>
                <a:lnTo>
                  <a:pt x="561" y="11"/>
                </a:lnTo>
                <a:lnTo>
                  <a:pt x="577" y="4"/>
                </a:lnTo>
                <a:lnTo>
                  <a:pt x="585" y="1"/>
                </a:lnTo>
                <a:lnTo>
                  <a:pt x="594" y="0"/>
                </a:lnTo>
                <a:lnTo>
                  <a:pt x="604" y="0"/>
                </a:lnTo>
                <a:lnTo>
                  <a:pt x="614" y="0"/>
                </a:lnTo>
                <a:lnTo>
                  <a:pt x="622" y="1"/>
                </a:lnTo>
                <a:lnTo>
                  <a:pt x="632" y="4"/>
                </a:lnTo>
                <a:lnTo>
                  <a:pt x="648" y="10"/>
                </a:lnTo>
                <a:lnTo>
                  <a:pt x="667" y="16"/>
                </a:lnTo>
                <a:lnTo>
                  <a:pt x="674" y="27"/>
                </a:lnTo>
                <a:lnTo>
                  <a:pt x="683" y="37"/>
                </a:lnTo>
                <a:lnTo>
                  <a:pt x="693" y="46"/>
                </a:lnTo>
                <a:lnTo>
                  <a:pt x="702" y="57"/>
                </a:lnTo>
                <a:lnTo>
                  <a:pt x="708" y="67"/>
                </a:lnTo>
                <a:lnTo>
                  <a:pt x="712" y="78"/>
                </a:lnTo>
                <a:lnTo>
                  <a:pt x="720" y="98"/>
                </a:lnTo>
                <a:lnTo>
                  <a:pt x="728" y="120"/>
                </a:lnTo>
                <a:lnTo>
                  <a:pt x="734" y="129"/>
                </a:lnTo>
                <a:lnTo>
                  <a:pt x="739" y="139"/>
                </a:lnTo>
                <a:close/>
                <a:moveTo>
                  <a:pt x="653" y="343"/>
                </a:moveTo>
                <a:lnTo>
                  <a:pt x="653" y="343"/>
                </a:lnTo>
                <a:lnTo>
                  <a:pt x="640" y="313"/>
                </a:lnTo>
                <a:lnTo>
                  <a:pt x="626" y="282"/>
                </a:lnTo>
                <a:lnTo>
                  <a:pt x="617" y="259"/>
                </a:lnTo>
                <a:lnTo>
                  <a:pt x="608" y="234"/>
                </a:lnTo>
                <a:lnTo>
                  <a:pt x="606" y="222"/>
                </a:lnTo>
                <a:lnTo>
                  <a:pt x="604" y="208"/>
                </a:lnTo>
                <a:lnTo>
                  <a:pt x="603" y="196"/>
                </a:lnTo>
                <a:lnTo>
                  <a:pt x="604" y="184"/>
                </a:lnTo>
                <a:lnTo>
                  <a:pt x="608" y="177"/>
                </a:lnTo>
                <a:lnTo>
                  <a:pt x="614" y="173"/>
                </a:lnTo>
                <a:lnTo>
                  <a:pt x="619" y="169"/>
                </a:lnTo>
                <a:lnTo>
                  <a:pt x="626" y="166"/>
                </a:lnTo>
                <a:lnTo>
                  <a:pt x="634" y="165"/>
                </a:lnTo>
                <a:lnTo>
                  <a:pt x="641" y="165"/>
                </a:lnTo>
                <a:lnTo>
                  <a:pt x="651" y="166"/>
                </a:lnTo>
                <a:lnTo>
                  <a:pt x="660" y="167"/>
                </a:lnTo>
                <a:lnTo>
                  <a:pt x="671" y="184"/>
                </a:lnTo>
                <a:lnTo>
                  <a:pt x="682" y="204"/>
                </a:lnTo>
                <a:lnTo>
                  <a:pt x="693" y="225"/>
                </a:lnTo>
                <a:lnTo>
                  <a:pt x="704" y="248"/>
                </a:lnTo>
                <a:lnTo>
                  <a:pt x="724" y="295"/>
                </a:lnTo>
                <a:lnTo>
                  <a:pt x="740" y="340"/>
                </a:lnTo>
                <a:lnTo>
                  <a:pt x="754" y="376"/>
                </a:lnTo>
                <a:lnTo>
                  <a:pt x="761" y="395"/>
                </a:lnTo>
                <a:lnTo>
                  <a:pt x="768" y="415"/>
                </a:lnTo>
                <a:lnTo>
                  <a:pt x="772" y="434"/>
                </a:lnTo>
                <a:lnTo>
                  <a:pt x="772" y="444"/>
                </a:lnTo>
                <a:lnTo>
                  <a:pt x="772" y="453"/>
                </a:lnTo>
                <a:lnTo>
                  <a:pt x="772" y="461"/>
                </a:lnTo>
                <a:lnTo>
                  <a:pt x="769" y="470"/>
                </a:lnTo>
                <a:lnTo>
                  <a:pt x="766" y="476"/>
                </a:lnTo>
                <a:lnTo>
                  <a:pt x="761" y="483"/>
                </a:lnTo>
                <a:lnTo>
                  <a:pt x="749" y="494"/>
                </a:lnTo>
                <a:lnTo>
                  <a:pt x="739" y="499"/>
                </a:lnTo>
                <a:lnTo>
                  <a:pt x="735" y="502"/>
                </a:lnTo>
                <a:lnTo>
                  <a:pt x="731" y="504"/>
                </a:lnTo>
                <a:lnTo>
                  <a:pt x="721" y="504"/>
                </a:lnTo>
                <a:lnTo>
                  <a:pt x="709" y="502"/>
                </a:lnTo>
                <a:lnTo>
                  <a:pt x="697" y="499"/>
                </a:lnTo>
                <a:lnTo>
                  <a:pt x="689" y="495"/>
                </a:lnTo>
                <a:lnTo>
                  <a:pt x="685" y="490"/>
                </a:lnTo>
                <a:lnTo>
                  <a:pt x="681" y="483"/>
                </a:lnTo>
                <a:lnTo>
                  <a:pt x="678" y="478"/>
                </a:lnTo>
                <a:lnTo>
                  <a:pt x="675" y="475"/>
                </a:lnTo>
                <a:lnTo>
                  <a:pt x="674" y="472"/>
                </a:lnTo>
                <a:lnTo>
                  <a:pt x="632" y="382"/>
                </a:lnTo>
                <a:lnTo>
                  <a:pt x="611" y="338"/>
                </a:lnTo>
                <a:lnTo>
                  <a:pt x="592" y="291"/>
                </a:lnTo>
                <a:lnTo>
                  <a:pt x="574" y="244"/>
                </a:lnTo>
                <a:lnTo>
                  <a:pt x="558" y="195"/>
                </a:lnTo>
                <a:lnTo>
                  <a:pt x="551" y="169"/>
                </a:lnTo>
                <a:lnTo>
                  <a:pt x="546" y="142"/>
                </a:lnTo>
                <a:lnTo>
                  <a:pt x="540" y="114"/>
                </a:lnTo>
                <a:lnTo>
                  <a:pt x="536" y="84"/>
                </a:lnTo>
                <a:lnTo>
                  <a:pt x="540" y="78"/>
                </a:lnTo>
                <a:lnTo>
                  <a:pt x="546" y="71"/>
                </a:lnTo>
                <a:lnTo>
                  <a:pt x="558" y="60"/>
                </a:lnTo>
                <a:lnTo>
                  <a:pt x="573" y="50"/>
                </a:lnTo>
                <a:lnTo>
                  <a:pt x="588" y="42"/>
                </a:lnTo>
                <a:lnTo>
                  <a:pt x="598" y="42"/>
                </a:lnTo>
                <a:lnTo>
                  <a:pt x="607" y="42"/>
                </a:lnTo>
                <a:lnTo>
                  <a:pt x="625" y="46"/>
                </a:lnTo>
                <a:lnTo>
                  <a:pt x="641" y="52"/>
                </a:lnTo>
                <a:lnTo>
                  <a:pt x="656" y="57"/>
                </a:lnTo>
                <a:lnTo>
                  <a:pt x="666" y="71"/>
                </a:lnTo>
                <a:lnTo>
                  <a:pt x="677" y="84"/>
                </a:lnTo>
                <a:lnTo>
                  <a:pt x="686" y="98"/>
                </a:lnTo>
                <a:lnTo>
                  <a:pt x="696" y="112"/>
                </a:lnTo>
                <a:lnTo>
                  <a:pt x="700" y="123"/>
                </a:lnTo>
                <a:lnTo>
                  <a:pt x="704" y="133"/>
                </a:lnTo>
                <a:lnTo>
                  <a:pt x="708" y="144"/>
                </a:lnTo>
                <a:lnTo>
                  <a:pt x="712" y="148"/>
                </a:lnTo>
                <a:lnTo>
                  <a:pt x="716" y="152"/>
                </a:lnTo>
                <a:lnTo>
                  <a:pt x="717" y="150"/>
                </a:lnTo>
                <a:lnTo>
                  <a:pt x="719" y="150"/>
                </a:lnTo>
                <a:lnTo>
                  <a:pt x="720" y="150"/>
                </a:lnTo>
                <a:lnTo>
                  <a:pt x="723" y="150"/>
                </a:lnTo>
                <a:lnTo>
                  <a:pt x="720" y="135"/>
                </a:lnTo>
                <a:lnTo>
                  <a:pt x="716" y="123"/>
                </a:lnTo>
                <a:lnTo>
                  <a:pt x="711" y="110"/>
                </a:lnTo>
                <a:lnTo>
                  <a:pt x="705" y="98"/>
                </a:lnTo>
                <a:lnTo>
                  <a:pt x="693" y="75"/>
                </a:lnTo>
                <a:lnTo>
                  <a:pt x="678" y="50"/>
                </a:lnTo>
                <a:lnTo>
                  <a:pt x="666" y="42"/>
                </a:lnTo>
                <a:lnTo>
                  <a:pt x="662" y="37"/>
                </a:lnTo>
                <a:lnTo>
                  <a:pt x="656" y="30"/>
                </a:lnTo>
                <a:lnTo>
                  <a:pt x="645" y="26"/>
                </a:lnTo>
                <a:lnTo>
                  <a:pt x="632" y="20"/>
                </a:lnTo>
                <a:lnTo>
                  <a:pt x="623" y="18"/>
                </a:lnTo>
                <a:lnTo>
                  <a:pt x="615" y="16"/>
                </a:lnTo>
                <a:lnTo>
                  <a:pt x="607" y="16"/>
                </a:lnTo>
                <a:lnTo>
                  <a:pt x="599" y="16"/>
                </a:lnTo>
                <a:lnTo>
                  <a:pt x="585" y="20"/>
                </a:lnTo>
                <a:lnTo>
                  <a:pt x="570" y="25"/>
                </a:lnTo>
                <a:lnTo>
                  <a:pt x="540" y="35"/>
                </a:lnTo>
                <a:lnTo>
                  <a:pt x="535" y="42"/>
                </a:lnTo>
                <a:lnTo>
                  <a:pt x="528" y="49"/>
                </a:lnTo>
                <a:lnTo>
                  <a:pt x="523" y="57"/>
                </a:lnTo>
                <a:lnTo>
                  <a:pt x="519" y="67"/>
                </a:lnTo>
                <a:lnTo>
                  <a:pt x="516" y="76"/>
                </a:lnTo>
                <a:lnTo>
                  <a:pt x="515" y="86"/>
                </a:lnTo>
                <a:lnTo>
                  <a:pt x="515" y="97"/>
                </a:lnTo>
                <a:lnTo>
                  <a:pt x="516" y="109"/>
                </a:lnTo>
                <a:lnTo>
                  <a:pt x="524" y="131"/>
                </a:lnTo>
                <a:lnTo>
                  <a:pt x="531" y="154"/>
                </a:lnTo>
                <a:lnTo>
                  <a:pt x="538" y="177"/>
                </a:lnTo>
                <a:lnTo>
                  <a:pt x="546" y="199"/>
                </a:lnTo>
                <a:lnTo>
                  <a:pt x="547" y="210"/>
                </a:lnTo>
                <a:lnTo>
                  <a:pt x="550" y="219"/>
                </a:lnTo>
                <a:lnTo>
                  <a:pt x="555" y="237"/>
                </a:lnTo>
                <a:lnTo>
                  <a:pt x="561" y="253"/>
                </a:lnTo>
                <a:lnTo>
                  <a:pt x="562" y="263"/>
                </a:lnTo>
                <a:lnTo>
                  <a:pt x="564" y="271"/>
                </a:lnTo>
                <a:lnTo>
                  <a:pt x="577" y="308"/>
                </a:lnTo>
                <a:lnTo>
                  <a:pt x="589" y="344"/>
                </a:lnTo>
                <a:lnTo>
                  <a:pt x="602" y="381"/>
                </a:lnTo>
                <a:lnTo>
                  <a:pt x="608" y="399"/>
                </a:lnTo>
                <a:lnTo>
                  <a:pt x="615" y="415"/>
                </a:lnTo>
                <a:lnTo>
                  <a:pt x="629" y="444"/>
                </a:lnTo>
                <a:lnTo>
                  <a:pt x="645" y="471"/>
                </a:lnTo>
                <a:lnTo>
                  <a:pt x="655" y="485"/>
                </a:lnTo>
                <a:lnTo>
                  <a:pt x="663" y="497"/>
                </a:lnTo>
                <a:lnTo>
                  <a:pt x="674" y="508"/>
                </a:lnTo>
                <a:lnTo>
                  <a:pt x="683" y="517"/>
                </a:lnTo>
                <a:lnTo>
                  <a:pt x="693" y="519"/>
                </a:lnTo>
                <a:lnTo>
                  <a:pt x="701" y="521"/>
                </a:lnTo>
                <a:lnTo>
                  <a:pt x="708" y="524"/>
                </a:lnTo>
                <a:lnTo>
                  <a:pt x="717" y="525"/>
                </a:lnTo>
                <a:lnTo>
                  <a:pt x="721" y="524"/>
                </a:lnTo>
                <a:lnTo>
                  <a:pt x="727" y="523"/>
                </a:lnTo>
                <a:lnTo>
                  <a:pt x="739" y="521"/>
                </a:lnTo>
                <a:lnTo>
                  <a:pt x="750" y="520"/>
                </a:lnTo>
                <a:lnTo>
                  <a:pt x="760" y="519"/>
                </a:lnTo>
                <a:lnTo>
                  <a:pt x="761" y="516"/>
                </a:lnTo>
                <a:lnTo>
                  <a:pt x="762" y="514"/>
                </a:lnTo>
                <a:lnTo>
                  <a:pt x="766" y="510"/>
                </a:lnTo>
                <a:lnTo>
                  <a:pt x="779" y="505"/>
                </a:lnTo>
                <a:lnTo>
                  <a:pt x="785" y="493"/>
                </a:lnTo>
                <a:lnTo>
                  <a:pt x="789" y="480"/>
                </a:lnTo>
                <a:lnTo>
                  <a:pt x="791" y="467"/>
                </a:lnTo>
                <a:lnTo>
                  <a:pt x="791" y="453"/>
                </a:lnTo>
                <a:lnTo>
                  <a:pt x="789" y="440"/>
                </a:lnTo>
                <a:lnTo>
                  <a:pt x="787" y="425"/>
                </a:lnTo>
                <a:lnTo>
                  <a:pt x="780" y="396"/>
                </a:lnTo>
                <a:lnTo>
                  <a:pt x="777" y="380"/>
                </a:lnTo>
                <a:lnTo>
                  <a:pt x="777" y="373"/>
                </a:lnTo>
                <a:lnTo>
                  <a:pt x="775" y="366"/>
                </a:lnTo>
                <a:lnTo>
                  <a:pt x="764" y="333"/>
                </a:lnTo>
                <a:lnTo>
                  <a:pt x="750" y="302"/>
                </a:lnTo>
                <a:lnTo>
                  <a:pt x="726" y="244"/>
                </a:lnTo>
                <a:lnTo>
                  <a:pt x="717" y="226"/>
                </a:lnTo>
                <a:lnTo>
                  <a:pt x="709" y="208"/>
                </a:lnTo>
                <a:lnTo>
                  <a:pt x="692" y="177"/>
                </a:lnTo>
                <a:lnTo>
                  <a:pt x="685" y="163"/>
                </a:lnTo>
                <a:lnTo>
                  <a:pt x="678" y="152"/>
                </a:lnTo>
                <a:lnTo>
                  <a:pt x="674" y="148"/>
                </a:lnTo>
                <a:lnTo>
                  <a:pt x="668" y="144"/>
                </a:lnTo>
                <a:lnTo>
                  <a:pt x="662" y="142"/>
                </a:lnTo>
                <a:lnTo>
                  <a:pt x="656" y="139"/>
                </a:lnTo>
                <a:lnTo>
                  <a:pt x="651" y="139"/>
                </a:lnTo>
                <a:lnTo>
                  <a:pt x="644" y="139"/>
                </a:lnTo>
                <a:lnTo>
                  <a:pt x="632" y="140"/>
                </a:lnTo>
                <a:lnTo>
                  <a:pt x="618" y="144"/>
                </a:lnTo>
                <a:lnTo>
                  <a:pt x="607" y="151"/>
                </a:lnTo>
                <a:lnTo>
                  <a:pt x="596" y="159"/>
                </a:lnTo>
                <a:lnTo>
                  <a:pt x="587" y="167"/>
                </a:lnTo>
                <a:lnTo>
                  <a:pt x="584" y="185"/>
                </a:lnTo>
                <a:lnTo>
                  <a:pt x="584" y="201"/>
                </a:lnTo>
                <a:lnTo>
                  <a:pt x="585" y="219"/>
                </a:lnTo>
                <a:lnTo>
                  <a:pt x="588" y="234"/>
                </a:lnTo>
                <a:lnTo>
                  <a:pt x="594" y="250"/>
                </a:lnTo>
                <a:lnTo>
                  <a:pt x="599" y="265"/>
                </a:lnTo>
                <a:lnTo>
                  <a:pt x="611" y="297"/>
                </a:lnTo>
                <a:lnTo>
                  <a:pt x="617" y="309"/>
                </a:lnTo>
                <a:lnTo>
                  <a:pt x="622" y="321"/>
                </a:lnTo>
                <a:lnTo>
                  <a:pt x="636" y="346"/>
                </a:lnTo>
                <a:lnTo>
                  <a:pt x="643" y="358"/>
                </a:lnTo>
                <a:lnTo>
                  <a:pt x="649" y="370"/>
                </a:lnTo>
                <a:lnTo>
                  <a:pt x="653" y="376"/>
                </a:lnTo>
                <a:lnTo>
                  <a:pt x="657" y="380"/>
                </a:lnTo>
                <a:lnTo>
                  <a:pt x="663" y="382"/>
                </a:lnTo>
                <a:lnTo>
                  <a:pt x="668" y="382"/>
                </a:lnTo>
                <a:lnTo>
                  <a:pt x="670" y="378"/>
                </a:lnTo>
                <a:lnTo>
                  <a:pt x="670" y="373"/>
                </a:lnTo>
                <a:lnTo>
                  <a:pt x="668" y="369"/>
                </a:lnTo>
                <a:lnTo>
                  <a:pt x="666" y="363"/>
                </a:lnTo>
                <a:lnTo>
                  <a:pt x="653" y="343"/>
                </a:lnTo>
                <a:close/>
                <a:moveTo>
                  <a:pt x="678" y="110"/>
                </a:moveTo>
                <a:lnTo>
                  <a:pt x="678" y="110"/>
                </a:lnTo>
                <a:lnTo>
                  <a:pt x="671" y="99"/>
                </a:lnTo>
                <a:lnTo>
                  <a:pt x="663" y="87"/>
                </a:lnTo>
                <a:lnTo>
                  <a:pt x="653" y="76"/>
                </a:lnTo>
                <a:lnTo>
                  <a:pt x="647" y="69"/>
                </a:lnTo>
                <a:lnTo>
                  <a:pt x="634" y="64"/>
                </a:lnTo>
                <a:lnTo>
                  <a:pt x="619" y="59"/>
                </a:lnTo>
                <a:lnTo>
                  <a:pt x="604" y="56"/>
                </a:lnTo>
                <a:lnTo>
                  <a:pt x="598" y="56"/>
                </a:lnTo>
                <a:lnTo>
                  <a:pt x="592" y="57"/>
                </a:lnTo>
                <a:lnTo>
                  <a:pt x="587" y="60"/>
                </a:lnTo>
                <a:lnTo>
                  <a:pt x="581" y="64"/>
                </a:lnTo>
                <a:lnTo>
                  <a:pt x="577" y="69"/>
                </a:lnTo>
                <a:lnTo>
                  <a:pt x="572" y="74"/>
                </a:lnTo>
                <a:lnTo>
                  <a:pt x="560" y="79"/>
                </a:lnTo>
                <a:lnTo>
                  <a:pt x="553" y="83"/>
                </a:lnTo>
                <a:lnTo>
                  <a:pt x="551" y="86"/>
                </a:lnTo>
                <a:lnTo>
                  <a:pt x="550" y="90"/>
                </a:lnTo>
                <a:lnTo>
                  <a:pt x="549" y="98"/>
                </a:lnTo>
                <a:lnTo>
                  <a:pt x="549" y="108"/>
                </a:lnTo>
                <a:lnTo>
                  <a:pt x="551" y="125"/>
                </a:lnTo>
                <a:lnTo>
                  <a:pt x="555" y="143"/>
                </a:lnTo>
                <a:lnTo>
                  <a:pt x="561" y="161"/>
                </a:lnTo>
                <a:lnTo>
                  <a:pt x="573" y="192"/>
                </a:lnTo>
                <a:lnTo>
                  <a:pt x="573" y="184"/>
                </a:lnTo>
                <a:lnTo>
                  <a:pt x="574" y="177"/>
                </a:lnTo>
                <a:lnTo>
                  <a:pt x="576" y="170"/>
                </a:lnTo>
                <a:lnTo>
                  <a:pt x="579" y="165"/>
                </a:lnTo>
                <a:lnTo>
                  <a:pt x="585" y="154"/>
                </a:lnTo>
                <a:lnTo>
                  <a:pt x="595" y="144"/>
                </a:lnTo>
                <a:lnTo>
                  <a:pt x="606" y="138"/>
                </a:lnTo>
                <a:lnTo>
                  <a:pt x="618" y="132"/>
                </a:lnTo>
                <a:lnTo>
                  <a:pt x="630" y="128"/>
                </a:lnTo>
                <a:lnTo>
                  <a:pt x="643" y="127"/>
                </a:lnTo>
                <a:lnTo>
                  <a:pt x="651" y="128"/>
                </a:lnTo>
                <a:lnTo>
                  <a:pt x="659" y="129"/>
                </a:lnTo>
                <a:lnTo>
                  <a:pt x="666" y="132"/>
                </a:lnTo>
                <a:lnTo>
                  <a:pt x="671" y="136"/>
                </a:lnTo>
                <a:lnTo>
                  <a:pt x="683" y="144"/>
                </a:lnTo>
                <a:lnTo>
                  <a:pt x="694" y="152"/>
                </a:lnTo>
                <a:lnTo>
                  <a:pt x="687" y="131"/>
                </a:lnTo>
                <a:lnTo>
                  <a:pt x="685" y="121"/>
                </a:lnTo>
                <a:lnTo>
                  <a:pt x="678" y="110"/>
                </a:lnTo>
                <a:close/>
                <a:moveTo>
                  <a:pt x="981" y="110"/>
                </a:moveTo>
                <a:lnTo>
                  <a:pt x="981" y="110"/>
                </a:lnTo>
                <a:lnTo>
                  <a:pt x="976" y="113"/>
                </a:lnTo>
                <a:lnTo>
                  <a:pt x="968" y="114"/>
                </a:lnTo>
                <a:lnTo>
                  <a:pt x="953" y="116"/>
                </a:lnTo>
                <a:lnTo>
                  <a:pt x="936" y="116"/>
                </a:lnTo>
                <a:lnTo>
                  <a:pt x="920" y="117"/>
                </a:lnTo>
                <a:lnTo>
                  <a:pt x="905" y="120"/>
                </a:lnTo>
                <a:lnTo>
                  <a:pt x="890" y="124"/>
                </a:lnTo>
                <a:lnTo>
                  <a:pt x="877" y="128"/>
                </a:lnTo>
                <a:lnTo>
                  <a:pt x="863" y="131"/>
                </a:lnTo>
                <a:lnTo>
                  <a:pt x="856" y="131"/>
                </a:lnTo>
                <a:lnTo>
                  <a:pt x="849" y="131"/>
                </a:lnTo>
                <a:lnTo>
                  <a:pt x="843" y="129"/>
                </a:lnTo>
                <a:lnTo>
                  <a:pt x="836" y="131"/>
                </a:lnTo>
                <a:lnTo>
                  <a:pt x="819" y="133"/>
                </a:lnTo>
                <a:lnTo>
                  <a:pt x="802" y="139"/>
                </a:lnTo>
                <a:lnTo>
                  <a:pt x="770" y="148"/>
                </a:lnTo>
                <a:lnTo>
                  <a:pt x="738" y="159"/>
                </a:lnTo>
                <a:lnTo>
                  <a:pt x="704" y="170"/>
                </a:lnTo>
                <a:lnTo>
                  <a:pt x="712" y="182"/>
                </a:lnTo>
                <a:lnTo>
                  <a:pt x="720" y="197"/>
                </a:lnTo>
                <a:lnTo>
                  <a:pt x="736" y="231"/>
                </a:lnTo>
                <a:lnTo>
                  <a:pt x="766" y="304"/>
                </a:lnTo>
                <a:lnTo>
                  <a:pt x="773" y="329"/>
                </a:lnTo>
                <a:lnTo>
                  <a:pt x="781" y="357"/>
                </a:lnTo>
                <a:lnTo>
                  <a:pt x="791" y="384"/>
                </a:lnTo>
                <a:lnTo>
                  <a:pt x="798" y="411"/>
                </a:lnTo>
                <a:lnTo>
                  <a:pt x="804" y="438"/>
                </a:lnTo>
                <a:lnTo>
                  <a:pt x="806" y="452"/>
                </a:lnTo>
                <a:lnTo>
                  <a:pt x="807" y="464"/>
                </a:lnTo>
                <a:lnTo>
                  <a:pt x="807" y="478"/>
                </a:lnTo>
                <a:lnTo>
                  <a:pt x="806" y="490"/>
                </a:lnTo>
                <a:lnTo>
                  <a:pt x="803" y="504"/>
                </a:lnTo>
                <a:lnTo>
                  <a:pt x="799" y="516"/>
                </a:lnTo>
                <a:lnTo>
                  <a:pt x="791" y="521"/>
                </a:lnTo>
                <a:lnTo>
                  <a:pt x="781" y="525"/>
                </a:lnTo>
                <a:lnTo>
                  <a:pt x="772" y="529"/>
                </a:lnTo>
                <a:lnTo>
                  <a:pt x="762" y="532"/>
                </a:lnTo>
                <a:lnTo>
                  <a:pt x="740" y="536"/>
                </a:lnTo>
                <a:lnTo>
                  <a:pt x="719" y="543"/>
                </a:lnTo>
                <a:lnTo>
                  <a:pt x="711" y="539"/>
                </a:lnTo>
                <a:lnTo>
                  <a:pt x="704" y="536"/>
                </a:lnTo>
                <a:lnTo>
                  <a:pt x="690" y="534"/>
                </a:lnTo>
                <a:lnTo>
                  <a:pt x="679" y="529"/>
                </a:lnTo>
                <a:lnTo>
                  <a:pt x="670" y="524"/>
                </a:lnTo>
                <a:lnTo>
                  <a:pt x="660" y="516"/>
                </a:lnTo>
                <a:lnTo>
                  <a:pt x="652" y="508"/>
                </a:lnTo>
                <a:lnTo>
                  <a:pt x="645" y="498"/>
                </a:lnTo>
                <a:lnTo>
                  <a:pt x="634" y="478"/>
                </a:lnTo>
                <a:lnTo>
                  <a:pt x="619" y="448"/>
                </a:lnTo>
                <a:lnTo>
                  <a:pt x="604" y="415"/>
                </a:lnTo>
                <a:lnTo>
                  <a:pt x="591" y="382"/>
                </a:lnTo>
                <a:lnTo>
                  <a:pt x="577" y="347"/>
                </a:lnTo>
                <a:lnTo>
                  <a:pt x="566" y="313"/>
                </a:lnTo>
                <a:lnTo>
                  <a:pt x="554" y="279"/>
                </a:lnTo>
                <a:lnTo>
                  <a:pt x="536" y="214"/>
                </a:lnTo>
                <a:lnTo>
                  <a:pt x="523" y="216"/>
                </a:lnTo>
                <a:lnTo>
                  <a:pt x="511" y="221"/>
                </a:lnTo>
                <a:lnTo>
                  <a:pt x="489" y="227"/>
                </a:lnTo>
                <a:lnTo>
                  <a:pt x="457" y="237"/>
                </a:lnTo>
                <a:lnTo>
                  <a:pt x="432" y="244"/>
                </a:lnTo>
                <a:lnTo>
                  <a:pt x="408" y="252"/>
                </a:lnTo>
                <a:lnTo>
                  <a:pt x="385" y="260"/>
                </a:lnTo>
                <a:lnTo>
                  <a:pt x="362" y="267"/>
                </a:lnTo>
                <a:lnTo>
                  <a:pt x="339" y="272"/>
                </a:lnTo>
                <a:lnTo>
                  <a:pt x="316" y="276"/>
                </a:lnTo>
                <a:lnTo>
                  <a:pt x="294" y="283"/>
                </a:lnTo>
                <a:lnTo>
                  <a:pt x="281" y="289"/>
                </a:lnTo>
                <a:lnTo>
                  <a:pt x="267" y="294"/>
                </a:lnTo>
                <a:lnTo>
                  <a:pt x="240" y="306"/>
                </a:lnTo>
                <a:lnTo>
                  <a:pt x="203" y="320"/>
                </a:lnTo>
                <a:lnTo>
                  <a:pt x="166" y="333"/>
                </a:lnTo>
                <a:lnTo>
                  <a:pt x="130" y="347"/>
                </a:lnTo>
                <a:lnTo>
                  <a:pt x="112" y="355"/>
                </a:lnTo>
                <a:lnTo>
                  <a:pt x="94" y="365"/>
                </a:lnTo>
                <a:lnTo>
                  <a:pt x="83" y="366"/>
                </a:lnTo>
                <a:lnTo>
                  <a:pt x="74" y="369"/>
                </a:lnTo>
                <a:lnTo>
                  <a:pt x="66" y="374"/>
                </a:lnTo>
                <a:lnTo>
                  <a:pt x="56" y="378"/>
                </a:lnTo>
                <a:lnTo>
                  <a:pt x="37" y="389"/>
                </a:lnTo>
                <a:lnTo>
                  <a:pt x="27" y="393"/>
                </a:lnTo>
                <a:lnTo>
                  <a:pt x="18" y="396"/>
                </a:lnTo>
                <a:lnTo>
                  <a:pt x="18" y="455"/>
                </a:lnTo>
                <a:lnTo>
                  <a:pt x="22" y="514"/>
                </a:lnTo>
                <a:lnTo>
                  <a:pt x="29" y="576"/>
                </a:lnTo>
                <a:lnTo>
                  <a:pt x="38" y="640"/>
                </a:lnTo>
                <a:lnTo>
                  <a:pt x="44" y="664"/>
                </a:lnTo>
                <a:lnTo>
                  <a:pt x="51" y="689"/>
                </a:lnTo>
                <a:lnTo>
                  <a:pt x="59" y="713"/>
                </a:lnTo>
                <a:lnTo>
                  <a:pt x="61" y="725"/>
                </a:lnTo>
                <a:lnTo>
                  <a:pt x="63" y="739"/>
                </a:lnTo>
                <a:lnTo>
                  <a:pt x="68" y="777"/>
                </a:lnTo>
                <a:lnTo>
                  <a:pt x="75" y="815"/>
                </a:lnTo>
                <a:lnTo>
                  <a:pt x="83" y="853"/>
                </a:lnTo>
                <a:lnTo>
                  <a:pt x="94" y="891"/>
                </a:lnTo>
                <a:lnTo>
                  <a:pt x="105" y="931"/>
                </a:lnTo>
                <a:lnTo>
                  <a:pt x="115" y="969"/>
                </a:lnTo>
                <a:lnTo>
                  <a:pt x="124" y="1007"/>
                </a:lnTo>
                <a:lnTo>
                  <a:pt x="135" y="1044"/>
                </a:lnTo>
                <a:lnTo>
                  <a:pt x="144" y="1074"/>
                </a:lnTo>
                <a:lnTo>
                  <a:pt x="155" y="1102"/>
                </a:lnTo>
                <a:lnTo>
                  <a:pt x="178" y="1158"/>
                </a:lnTo>
                <a:lnTo>
                  <a:pt x="198" y="1204"/>
                </a:lnTo>
                <a:lnTo>
                  <a:pt x="215" y="1249"/>
                </a:lnTo>
                <a:lnTo>
                  <a:pt x="232" y="1290"/>
                </a:lnTo>
                <a:lnTo>
                  <a:pt x="248" y="1330"/>
                </a:lnTo>
                <a:lnTo>
                  <a:pt x="266" y="1368"/>
                </a:lnTo>
                <a:lnTo>
                  <a:pt x="275" y="1385"/>
                </a:lnTo>
                <a:lnTo>
                  <a:pt x="285" y="1403"/>
                </a:lnTo>
                <a:lnTo>
                  <a:pt x="300" y="1391"/>
                </a:lnTo>
                <a:lnTo>
                  <a:pt x="315" y="1380"/>
                </a:lnTo>
                <a:lnTo>
                  <a:pt x="346" y="1358"/>
                </a:lnTo>
                <a:lnTo>
                  <a:pt x="380" y="1340"/>
                </a:lnTo>
                <a:lnTo>
                  <a:pt x="414" y="1323"/>
                </a:lnTo>
                <a:lnTo>
                  <a:pt x="448" y="1306"/>
                </a:lnTo>
                <a:lnTo>
                  <a:pt x="483" y="1291"/>
                </a:lnTo>
                <a:lnTo>
                  <a:pt x="553" y="1263"/>
                </a:lnTo>
                <a:lnTo>
                  <a:pt x="589" y="1248"/>
                </a:lnTo>
                <a:lnTo>
                  <a:pt x="629" y="1236"/>
                </a:lnTo>
                <a:lnTo>
                  <a:pt x="668" y="1225"/>
                </a:lnTo>
                <a:lnTo>
                  <a:pt x="708" y="1215"/>
                </a:lnTo>
                <a:lnTo>
                  <a:pt x="789" y="1199"/>
                </a:lnTo>
                <a:lnTo>
                  <a:pt x="830" y="1191"/>
                </a:lnTo>
                <a:lnTo>
                  <a:pt x="870" y="1181"/>
                </a:lnTo>
                <a:lnTo>
                  <a:pt x="905" y="1172"/>
                </a:lnTo>
                <a:lnTo>
                  <a:pt x="936" y="1164"/>
                </a:lnTo>
                <a:lnTo>
                  <a:pt x="996" y="1144"/>
                </a:lnTo>
                <a:lnTo>
                  <a:pt x="1062" y="1125"/>
                </a:lnTo>
                <a:lnTo>
                  <a:pt x="1094" y="1116"/>
                </a:lnTo>
                <a:lnTo>
                  <a:pt x="1126" y="1105"/>
                </a:lnTo>
                <a:lnTo>
                  <a:pt x="1156" y="1093"/>
                </a:lnTo>
                <a:lnTo>
                  <a:pt x="1184" y="1081"/>
                </a:lnTo>
                <a:lnTo>
                  <a:pt x="1214" y="1068"/>
                </a:lnTo>
                <a:lnTo>
                  <a:pt x="1243" y="1059"/>
                </a:lnTo>
                <a:lnTo>
                  <a:pt x="1249" y="1053"/>
                </a:lnTo>
                <a:lnTo>
                  <a:pt x="1256" y="1048"/>
                </a:lnTo>
                <a:lnTo>
                  <a:pt x="1266" y="1044"/>
                </a:lnTo>
                <a:lnTo>
                  <a:pt x="1274" y="1041"/>
                </a:lnTo>
                <a:lnTo>
                  <a:pt x="1293" y="1034"/>
                </a:lnTo>
                <a:lnTo>
                  <a:pt x="1309" y="1027"/>
                </a:lnTo>
                <a:lnTo>
                  <a:pt x="1305" y="1017"/>
                </a:lnTo>
                <a:lnTo>
                  <a:pt x="1301" y="1007"/>
                </a:lnTo>
                <a:lnTo>
                  <a:pt x="1296" y="998"/>
                </a:lnTo>
                <a:lnTo>
                  <a:pt x="1290" y="988"/>
                </a:lnTo>
                <a:lnTo>
                  <a:pt x="1278" y="970"/>
                </a:lnTo>
                <a:lnTo>
                  <a:pt x="1266" y="953"/>
                </a:lnTo>
                <a:lnTo>
                  <a:pt x="1240" y="906"/>
                </a:lnTo>
                <a:lnTo>
                  <a:pt x="1228" y="883"/>
                </a:lnTo>
                <a:lnTo>
                  <a:pt x="1217" y="861"/>
                </a:lnTo>
                <a:lnTo>
                  <a:pt x="1195" y="810"/>
                </a:lnTo>
                <a:lnTo>
                  <a:pt x="1173" y="758"/>
                </a:lnTo>
                <a:lnTo>
                  <a:pt x="1154" y="706"/>
                </a:lnTo>
                <a:lnTo>
                  <a:pt x="1136" y="655"/>
                </a:lnTo>
                <a:lnTo>
                  <a:pt x="1119" y="606"/>
                </a:lnTo>
                <a:lnTo>
                  <a:pt x="1111" y="582"/>
                </a:lnTo>
                <a:lnTo>
                  <a:pt x="1104" y="558"/>
                </a:lnTo>
                <a:lnTo>
                  <a:pt x="1097" y="529"/>
                </a:lnTo>
                <a:lnTo>
                  <a:pt x="1093" y="501"/>
                </a:lnTo>
                <a:lnTo>
                  <a:pt x="1083" y="442"/>
                </a:lnTo>
                <a:lnTo>
                  <a:pt x="1073" y="388"/>
                </a:lnTo>
                <a:lnTo>
                  <a:pt x="1062" y="332"/>
                </a:lnTo>
                <a:lnTo>
                  <a:pt x="1058" y="304"/>
                </a:lnTo>
                <a:lnTo>
                  <a:pt x="1055" y="275"/>
                </a:lnTo>
                <a:lnTo>
                  <a:pt x="1051" y="218"/>
                </a:lnTo>
                <a:lnTo>
                  <a:pt x="1049" y="189"/>
                </a:lnTo>
                <a:lnTo>
                  <a:pt x="1045" y="161"/>
                </a:lnTo>
                <a:lnTo>
                  <a:pt x="1040" y="133"/>
                </a:lnTo>
                <a:lnTo>
                  <a:pt x="1033" y="105"/>
                </a:lnTo>
                <a:lnTo>
                  <a:pt x="1029" y="105"/>
                </a:lnTo>
                <a:lnTo>
                  <a:pt x="1014" y="108"/>
                </a:lnTo>
                <a:lnTo>
                  <a:pt x="1003" y="110"/>
                </a:lnTo>
                <a:lnTo>
                  <a:pt x="994" y="112"/>
                </a:lnTo>
                <a:lnTo>
                  <a:pt x="981" y="110"/>
                </a:lnTo>
                <a:close/>
                <a:moveTo>
                  <a:pt x="713" y="490"/>
                </a:moveTo>
                <a:lnTo>
                  <a:pt x="713" y="490"/>
                </a:lnTo>
                <a:lnTo>
                  <a:pt x="721" y="489"/>
                </a:lnTo>
                <a:lnTo>
                  <a:pt x="731" y="486"/>
                </a:lnTo>
                <a:lnTo>
                  <a:pt x="738" y="483"/>
                </a:lnTo>
                <a:lnTo>
                  <a:pt x="739" y="480"/>
                </a:lnTo>
                <a:lnTo>
                  <a:pt x="739" y="479"/>
                </a:lnTo>
                <a:lnTo>
                  <a:pt x="745" y="475"/>
                </a:lnTo>
                <a:lnTo>
                  <a:pt x="749" y="470"/>
                </a:lnTo>
                <a:lnTo>
                  <a:pt x="753" y="463"/>
                </a:lnTo>
                <a:lnTo>
                  <a:pt x="754" y="456"/>
                </a:lnTo>
                <a:lnTo>
                  <a:pt x="757" y="441"/>
                </a:lnTo>
                <a:lnTo>
                  <a:pt x="757" y="426"/>
                </a:lnTo>
                <a:lnTo>
                  <a:pt x="743" y="393"/>
                </a:lnTo>
                <a:lnTo>
                  <a:pt x="732" y="362"/>
                </a:lnTo>
                <a:lnTo>
                  <a:pt x="709" y="298"/>
                </a:lnTo>
                <a:lnTo>
                  <a:pt x="697" y="267"/>
                </a:lnTo>
                <a:lnTo>
                  <a:pt x="683" y="237"/>
                </a:lnTo>
                <a:lnTo>
                  <a:pt x="668" y="210"/>
                </a:lnTo>
                <a:lnTo>
                  <a:pt x="660" y="196"/>
                </a:lnTo>
                <a:lnTo>
                  <a:pt x="651" y="184"/>
                </a:lnTo>
                <a:lnTo>
                  <a:pt x="640" y="182"/>
                </a:lnTo>
                <a:lnTo>
                  <a:pt x="632" y="181"/>
                </a:lnTo>
                <a:lnTo>
                  <a:pt x="628" y="181"/>
                </a:lnTo>
                <a:lnTo>
                  <a:pt x="623" y="182"/>
                </a:lnTo>
                <a:lnTo>
                  <a:pt x="621" y="185"/>
                </a:lnTo>
                <a:lnTo>
                  <a:pt x="619" y="188"/>
                </a:lnTo>
                <a:lnTo>
                  <a:pt x="622" y="188"/>
                </a:lnTo>
                <a:lnTo>
                  <a:pt x="621" y="189"/>
                </a:lnTo>
                <a:lnTo>
                  <a:pt x="619" y="189"/>
                </a:lnTo>
                <a:lnTo>
                  <a:pt x="618" y="206"/>
                </a:lnTo>
                <a:lnTo>
                  <a:pt x="619" y="221"/>
                </a:lnTo>
                <a:lnTo>
                  <a:pt x="623" y="234"/>
                </a:lnTo>
                <a:lnTo>
                  <a:pt x="628" y="246"/>
                </a:lnTo>
                <a:lnTo>
                  <a:pt x="638" y="270"/>
                </a:lnTo>
                <a:lnTo>
                  <a:pt x="644" y="282"/>
                </a:lnTo>
                <a:lnTo>
                  <a:pt x="648" y="295"/>
                </a:lnTo>
                <a:lnTo>
                  <a:pt x="653" y="310"/>
                </a:lnTo>
                <a:lnTo>
                  <a:pt x="660" y="324"/>
                </a:lnTo>
                <a:lnTo>
                  <a:pt x="662" y="331"/>
                </a:lnTo>
                <a:lnTo>
                  <a:pt x="663" y="338"/>
                </a:lnTo>
                <a:lnTo>
                  <a:pt x="668" y="346"/>
                </a:lnTo>
                <a:lnTo>
                  <a:pt x="674" y="353"/>
                </a:lnTo>
                <a:lnTo>
                  <a:pt x="679" y="361"/>
                </a:lnTo>
                <a:lnTo>
                  <a:pt x="685" y="367"/>
                </a:lnTo>
                <a:lnTo>
                  <a:pt x="689" y="376"/>
                </a:lnTo>
                <a:lnTo>
                  <a:pt x="689" y="382"/>
                </a:lnTo>
                <a:lnTo>
                  <a:pt x="689" y="387"/>
                </a:lnTo>
                <a:lnTo>
                  <a:pt x="687" y="391"/>
                </a:lnTo>
                <a:lnTo>
                  <a:pt x="685" y="395"/>
                </a:lnTo>
                <a:lnTo>
                  <a:pt x="681" y="399"/>
                </a:lnTo>
                <a:lnTo>
                  <a:pt x="674" y="399"/>
                </a:lnTo>
                <a:lnTo>
                  <a:pt x="668" y="400"/>
                </a:lnTo>
                <a:lnTo>
                  <a:pt x="655" y="403"/>
                </a:lnTo>
                <a:lnTo>
                  <a:pt x="660" y="414"/>
                </a:lnTo>
                <a:lnTo>
                  <a:pt x="667" y="426"/>
                </a:lnTo>
                <a:lnTo>
                  <a:pt x="679" y="453"/>
                </a:lnTo>
                <a:lnTo>
                  <a:pt x="686" y="467"/>
                </a:lnTo>
                <a:lnTo>
                  <a:pt x="694" y="478"/>
                </a:lnTo>
                <a:lnTo>
                  <a:pt x="698" y="482"/>
                </a:lnTo>
                <a:lnTo>
                  <a:pt x="704" y="486"/>
                </a:lnTo>
                <a:lnTo>
                  <a:pt x="708" y="489"/>
                </a:lnTo>
                <a:lnTo>
                  <a:pt x="713" y="490"/>
                </a:ln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9244" name="任意多边形 1049243"/>
          <p:cNvSpPr/>
          <p:nvPr/>
        </p:nvSpPr>
        <p:spPr bwMode="auto">
          <a:xfrm flipH="1">
            <a:off x="7923212" y="2681287"/>
            <a:ext cx="2859087" cy="2784475"/>
          </a:xfrm>
          <a:custGeom>
            <a:avLst/>
            <a:gdLst/>
            <a:ahLst/>
            <a:cxnLst/>
            <a:rect l="0" t="0" r="0" b="0"/>
            <a:pathLst>
              <a:path w="1331" h="1421">
                <a:moveTo>
                  <a:pt x="739" y="139"/>
                </a:moveTo>
                <a:lnTo>
                  <a:pt x="739" y="139"/>
                </a:lnTo>
                <a:lnTo>
                  <a:pt x="766" y="132"/>
                </a:lnTo>
                <a:lnTo>
                  <a:pt x="796" y="125"/>
                </a:lnTo>
                <a:lnTo>
                  <a:pt x="855" y="109"/>
                </a:lnTo>
                <a:lnTo>
                  <a:pt x="863" y="108"/>
                </a:lnTo>
                <a:lnTo>
                  <a:pt x="871" y="108"/>
                </a:lnTo>
                <a:lnTo>
                  <a:pt x="879" y="108"/>
                </a:lnTo>
                <a:lnTo>
                  <a:pt x="889" y="106"/>
                </a:lnTo>
                <a:lnTo>
                  <a:pt x="896" y="105"/>
                </a:lnTo>
                <a:lnTo>
                  <a:pt x="902" y="102"/>
                </a:lnTo>
                <a:lnTo>
                  <a:pt x="911" y="101"/>
                </a:lnTo>
                <a:lnTo>
                  <a:pt x="920" y="101"/>
                </a:lnTo>
                <a:lnTo>
                  <a:pt x="928" y="102"/>
                </a:lnTo>
                <a:lnTo>
                  <a:pt x="936" y="102"/>
                </a:lnTo>
                <a:lnTo>
                  <a:pt x="949" y="99"/>
                </a:lnTo>
                <a:lnTo>
                  <a:pt x="962" y="95"/>
                </a:lnTo>
                <a:lnTo>
                  <a:pt x="976" y="91"/>
                </a:lnTo>
                <a:lnTo>
                  <a:pt x="988" y="89"/>
                </a:lnTo>
                <a:lnTo>
                  <a:pt x="1003" y="87"/>
                </a:lnTo>
                <a:lnTo>
                  <a:pt x="1018" y="87"/>
                </a:lnTo>
                <a:lnTo>
                  <a:pt x="1034" y="89"/>
                </a:lnTo>
                <a:lnTo>
                  <a:pt x="1049" y="91"/>
                </a:lnTo>
                <a:lnTo>
                  <a:pt x="1056" y="125"/>
                </a:lnTo>
                <a:lnTo>
                  <a:pt x="1062" y="162"/>
                </a:lnTo>
                <a:lnTo>
                  <a:pt x="1064" y="180"/>
                </a:lnTo>
                <a:lnTo>
                  <a:pt x="1066" y="197"/>
                </a:lnTo>
                <a:lnTo>
                  <a:pt x="1066" y="212"/>
                </a:lnTo>
                <a:lnTo>
                  <a:pt x="1064" y="226"/>
                </a:lnTo>
                <a:lnTo>
                  <a:pt x="1068" y="260"/>
                </a:lnTo>
                <a:lnTo>
                  <a:pt x="1071" y="293"/>
                </a:lnTo>
                <a:lnTo>
                  <a:pt x="1073" y="309"/>
                </a:lnTo>
                <a:lnTo>
                  <a:pt x="1074" y="324"/>
                </a:lnTo>
                <a:lnTo>
                  <a:pt x="1078" y="338"/>
                </a:lnTo>
                <a:lnTo>
                  <a:pt x="1082" y="351"/>
                </a:lnTo>
                <a:lnTo>
                  <a:pt x="1094" y="429"/>
                </a:lnTo>
                <a:lnTo>
                  <a:pt x="1107" y="506"/>
                </a:lnTo>
                <a:lnTo>
                  <a:pt x="1111" y="527"/>
                </a:lnTo>
                <a:lnTo>
                  <a:pt x="1115" y="546"/>
                </a:lnTo>
                <a:lnTo>
                  <a:pt x="1126" y="582"/>
                </a:lnTo>
                <a:lnTo>
                  <a:pt x="1138" y="617"/>
                </a:lnTo>
                <a:lnTo>
                  <a:pt x="1151" y="651"/>
                </a:lnTo>
                <a:lnTo>
                  <a:pt x="1181" y="735"/>
                </a:lnTo>
                <a:lnTo>
                  <a:pt x="1196" y="776"/>
                </a:lnTo>
                <a:lnTo>
                  <a:pt x="1214" y="815"/>
                </a:lnTo>
                <a:lnTo>
                  <a:pt x="1226" y="840"/>
                </a:lnTo>
                <a:lnTo>
                  <a:pt x="1240" y="864"/>
                </a:lnTo>
                <a:lnTo>
                  <a:pt x="1268" y="913"/>
                </a:lnTo>
                <a:lnTo>
                  <a:pt x="1296" y="962"/>
                </a:lnTo>
                <a:lnTo>
                  <a:pt x="1309" y="988"/>
                </a:lnTo>
                <a:lnTo>
                  <a:pt x="1320" y="1014"/>
                </a:lnTo>
                <a:lnTo>
                  <a:pt x="1326" y="1019"/>
                </a:lnTo>
                <a:lnTo>
                  <a:pt x="1330" y="1025"/>
                </a:lnTo>
                <a:lnTo>
                  <a:pt x="1331" y="1032"/>
                </a:lnTo>
                <a:lnTo>
                  <a:pt x="1330" y="1036"/>
                </a:lnTo>
                <a:lnTo>
                  <a:pt x="1330" y="1038"/>
                </a:lnTo>
                <a:lnTo>
                  <a:pt x="1326" y="1042"/>
                </a:lnTo>
                <a:lnTo>
                  <a:pt x="1322" y="1045"/>
                </a:lnTo>
                <a:lnTo>
                  <a:pt x="1309" y="1049"/>
                </a:lnTo>
                <a:lnTo>
                  <a:pt x="1289" y="1060"/>
                </a:lnTo>
                <a:lnTo>
                  <a:pt x="1277" y="1066"/>
                </a:lnTo>
                <a:lnTo>
                  <a:pt x="1264" y="1071"/>
                </a:lnTo>
                <a:lnTo>
                  <a:pt x="1215" y="1090"/>
                </a:lnTo>
                <a:lnTo>
                  <a:pt x="1194" y="1100"/>
                </a:lnTo>
                <a:lnTo>
                  <a:pt x="1173" y="1110"/>
                </a:lnTo>
                <a:lnTo>
                  <a:pt x="1162" y="1115"/>
                </a:lnTo>
                <a:lnTo>
                  <a:pt x="1149" y="1119"/>
                </a:lnTo>
                <a:lnTo>
                  <a:pt x="1136" y="1124"/>
                </a:lnTo>
                <a:lnTo>
                  <a:pt x="1131" y="1127"/>
                </a:lnTo>
                <a:lnTo>
                  <a:pt x="1127" y="1131"/>
                </a:lnTo>
                <a:lnTo>
                  <a:pt x="1105" y="1134"/>
                </a:lnTo>
                <a:lnTo>
                  <a:pt x="1081" y="1139"/>
                </a:lnTo>
                <a:lnTo>
                  <a:pt x="1028" y="1154"/>
                </a:lnTo>
                <a:lnTo>
                  <a:pt x="975" y="1169"/>
                </a:lnTo>
                <a:lnTo>
                  <a:pt x="923" y="1183"/>
                </a:lnTo>
                <a:lnTo>
                  <a:pt x="920" y="1184"/>
                </a:lnTo>
                <a:lnTo>
                  <a:pt x="919" y="1185"/>
                </a:lnTo>
                <a:lnTo>
                  <a:pt x="917" y="1188"/>
                </a:lnTo>
                <a:lnTo>
                  <a:pt x="916" y="1189"/>
                </a:lnTo>
                <a:lnTo>
                  <a:pt x="902" y="1189"/>
                </a:lnTo>
                <a:lnTo>
                  <a:pt x="887" y="1192"/>
                </a:lnTo>
                <a:lnTo>
                  <a:pt x="858" y="1198"/>
                </a:lnTo>
                <a:lnTo>
                  <a:pt x="789" y="1210"/>
                </a:lnTo>
                <a:lnTo>
                  <a:pt x="720" y="1222"/>
                </a:lnTo>
                <a:lnTo>
                  <a:pt x="685" y="1230"/>
                </a:lnTo>
                <a:lnTo>
                  <a:pt x="651" y="1238"/>
                </a:lnTo>
                <a:lnTo>
                  <a:pt x="618" y="1249"/>
                </a:lnTo>
                <a:lnTo>
                  <a:pt x="585" y="1263"/>
                </a:lnTo>
                <a:lnTo>
                  <a:pt x="540" y="1281"/>
                </a:lnTo>
                <a:lnTo>
                  <a:pt x="497" y="1298"/>
                </a:lnTo>
                <a:lnTo>
                  <a:pt x="455" y="1315"/>
                </a:lnTo>
                <a:lnTo>
                  <a:pt x="434" y="1324"/>
                </a:lnTo>
                <a:lnTo>
                  <a:pt x="414" y="1334"/>
                </a:lnTo>
                <a:lnTo>
                  <a:pt x="395" y="1345"/>
                </a:lnTo>
                <a:lnTo>
                  <a:pt x="377" y="1355"/>
                </a:lnTo>
                <a:lnTo>
                  <a:pt x="343" y="1377"/>
                </a:lnTo>
                <a:lnTo>
                  <a:pt x="309" y="1400"/>
                </a:lnTo>
                <a:lnTo>
                  <a:pt x="276" y="1421"/>
                </a:lnTo>
                <a:lnTo>
                  <a:pt x="270" y="1411"/>
                </a:lnTo>
                <a:lnTo>
                  <a:pt x="266" y="1400"/>
                </a:lnTo>
                <a:lnTo>
                  <a:pt x="256" y="1377"/>
                </a:lnTo>
                <a:lnTo>
                  <a:pt x="242" y="1349"/>
                </a:lnTo>
                <a:lnTo>
                  <a:pt x="227" y="1319"/>
                </a:lnTo>
                <a:lnTo>
                  <a:pt x="223" y="1305"/>
                </a:lnTo>
                <a:lnTo>
                  <a:pt x="219" y="1291"/>
                </a:lnTo>
                <a:lnTo>
                  <a:pt x="185" y="1206"/>
                </a:lnTo>
                <a:lnTo>
                  <a:pt x="149" y="1115"/>
                </a:lnTo>
                <a:lnTo>
                  <a:pt x="142" y="1102"/>
                </a:lnTo>
                <a:lnTo>
                  <a:pt x="136" y="1091"/>
                </a:lnTo>
                <a:lnTo>
                  <a:pt x="135" y="1087"/>
                </a:lnTo>
                <a:lnTo>
                  <a:pt x="135" y="1082"/>
                </a:lnTo>
                <a:lnTo>
                  <a:pt x="135" y="1078"/>
                </a:lnTo>
                <a:lnTo>
                  <a:pt x="135" y="1072"/>
                </a:lnTo>
                <a:lnTo>
                  <a:pt x="115" y="1011"/>
                </a:lnTo>
                <a:lnTo>
                  <a:pt x="95" y="949"/>
                </a:lnTo>
                <a:lnTo>
                  <a:pt x="75" y="882"/>
                </a:lnTo>
                <a:lnTo>
                  <a:pt x="70" y="863"/>
                </a:lnTo>
                <a:lnTo>
                  <a:pt x="63" y="845"/>
                </a:lnTo>
                <a:lnTo>
                  <a:pt x="61" y="836"/>
                </a:lnTo>
                <a:lnTo>
                  <a:pt x="60" y="825"/>
                </a:lnTo>
                <a:lnTo>
                  <a:pt x="60" y="814"/>
                </a:lnTo>
                <a:lnTo>
                  <a:pt x="59" y="803"/>
                </a:lnTo>
                <a:lnTo>
                  <a:pt x="51" y="769"/>
                </a:lnTo>
                <a:lnTo>
                  <a:pt x="42" y="735"/>
                </a:lnTo>
                <a:lnTo>
                  <a:pt x="34" y="701"/>
                </a:lnTo>
                <a:lnTo>
                  <a:pt x="27" y="666"/>
                </a:lnTo>
                <a:lnTo>
                  <a:pt x="22" y="629"/>
                </a:lnTo>
                <a:lnTo>
                  <a:pt x="18" y="589"/>
                </a:lnTo>
                <a:lnTo>
                  <a:pt x="10" y="527"/>
                </a:lnTo>
                <a:lnTo>
                  <a:pt x="7" y="495"/>
                </a:lnTo>
                <a:lnTo>
                  <a:pt x="6" y="464"/>
                </a:lnTo>
                <a:lnTo>
                  <a:pt x="4" y="445"/>
                </a:lnTo>
                <a:lnTo>
                  <a:pt x="2" y="426"/>
                </a:lnTo>
                <a:lnTo>
                  <a:pt x="0" y="407"/>
                </a:lnTo>
                <a:lnTo>
                  <a:pt x="0" y="399"/>
                </a:lnTo>
                <a:lnTo>
                  <a:pt x="2" y="389"/>
                </a:lnTo>
                <a:lnTo>
                  <a:pt x="41" y="372"/>
                </a:lnTo>
                <a:lnTo>
                  <a:pt x="83" y="351"/>
                </a:lnTo>
                <a:lnTo>
                  <a:pt x="105" y="340"/>
                </a:lnTo>
                <a:lnTo>
                  <a:pt x="128" y="331"/>
                </a:lnTo>
                <a:lnTo>
                  <a:pt x="151" y="323"/>
                </a:lnTo>
                <a:lnTo>
                  <a:pt x="174" y="316"/>
                </a:lnTo>
                <a:lnTo>
                  <a:pt x="185" y="309"/>
                </a:lnTo>
                <a:lnTo>
                  <a:pt x="196" y="304"/>
                </a:lnTo>
                <a:lnTo>
                  <a:pt x="208" y="301"/>
                </a:lnTo>
                <a:lnTo>
                  <a:pt x="219" y="298"/>
                </a:lnTo>
                <a:lnTo>
                  <a:pt x="236" y="290"/>
                </a:lnTo>
                <a:lnTo>
                  <a:pt x="252" y="283"/>
                </a:lnTo>
                <a:lnTo>
                  <a:pt x="286" y="271"/>
                </a:lnTo>
                <a:lnTo>
                  <a:pt x="323" y="260"/>
                </a:lnTo>
                <a:lnTo>
                  <a:pt x="359" y="250"/>
                </a:lnTo>
                <a:lnTo>
                  <a:pt x="393" y="241"/>
                </a:lnTo>
                <a:lnTo>
                  <a:pt x="428" y="229"/>
                </a:lnTo>
                <a:lnTo>
                  <a:pt x="460" y="219"/>
                </a:lnTo>
                <a:lnTo>
                  <a:pt x="475" y="215"/>
                </a:lnTo>
                <a:lnTo>
                  <a:pt x="490" y="214"/>
                </a:lnTo>
                <a:lnTo>
                  <a:pt x="500" y="210"/>
                </a:lnTo>
                <a:lnTo>
                  <a:pt x="509" y="206"/>
                </a:lnTo>
                <a:lnTo>
                  <a:pt x="531" y="200"/>
                </a:lnTo>
                <a:lnTo>
                  <a:pt x="528" y="189"/>
                </a:lnTo>
                <a:lnTo>
                  <a:pt x="524" y="178"/>
                </a:lnTo>
                <a:lnTo>
                  <a:pt x="513" y="154"/>
                </a:lnTo>
                <a:lnTo>
                  <a:pt x="504" y="128"/>
                </a:lnTo>
                <a:lnTo>
                  <a:pt x="501" y="117"/>
                </a:lnTo>
                <a:lnTo>
                  <a:pt x="498" y="105"/>
                </a:lnTo>
                <a:lnTo>
                  <a:pt x="498" y="93"/>
                </a:lnTo>
                <a:lnTo>
                  <a:pt x="501" y="82"/>
                </a:lnTo>
                <a:lnTo>
                  <a:pt x="504" y="71"/>
                </a:lnTo>
                <a:lnTo>
                  <a:pt x="508" y="60"/>
                </a:lnTo>
                <a:lnTo>
                  <a:pt x="520" y="41"/>
                </a:lnTo>
                <a:lnTo>
                  <a:pt x="532" y="20"/>
                </a:lnTo>
                <a:lnTo>
                  <a:pt x="539" y="19"/>
                </a:lnTo>
                <a:lnTo>
                  <a:pt x="547" y="16"/>
                </a:lnTo>
                <a:lnTo>
                  <a:pt x="561" y="11"/>
                </a:lnTo>
                <a:lnTo>
                  <a:pt x="577" y="4"/>
                </a:lnTo>
                <a:lnTo>
                  <a:pt x="585" y="1"/>
                </a:lnTo>
                <a:lnTo>
                  <a:pt x="594" y="0"/>
                </a:lnTo>
                <a:lnTo>
                  <a:pt x="604" y="0"/>
                </a:lnTo>
                <a:lnTo>
                  <a:pt x="614" y="0"/>
                </a:lnTo>
                <a:lnTo>
                  <a:pt x="622" y="1"/>
                </a:lnTo>
                <a:lnTo>
                  <a:pt x="632" y="4"/>
                </a:lnTo>
                <a:lnTo>
                  <a:pt x="648" y="10"/>
                </a:lnTo>
                <a:lnTo>
                  <a:pt x="667" y="16"/>
                </a:lnTo>
                <a:lnTo>
                  <a:pt x="674" y="27"/>
                </a:lnTo>
                <a:lnTo>
                  <a:pt x="683" y="37"/>
                </a:lnTo>
                <a:lnTo>
                  <a:pt x="693" y="46"/>
                </a:lnTo>
                <a:lnTo>
                  <a:pt x="702" y="57"/>
                </a:lnTo>
                <a:lnTo>
                  <a:pt x="708" y="67"/>
                </a:lnTo>
                <a:lnTo>
                  <a:pt x="712" y="78"/>
                </a:lnTo>
                <a:lnTo>
                  <a:pt x="720" y="98"/>
                </a:lnTo>
                <a:lnTo>
                  <a:pt x="728" y="120"/>
                </a:lnTo>
                <a:lnTo>
                  <a:pt x="734" y="129"/>
                </a:lnTo>
                <a:lnTo>
                  <a:pt x="739" y="139"/>
                </a:lnTo>
                <a:close/>
                <a:moveTo>
                  <a:pt x="653" y="343"/>
                </a:moveTo>
                <a:lnTo>
                  <a:pt x="653" y="343"/>
                </a:lnTo>
                <a:lnTo>
                  <a:pt x="640" y="313"/>
                </a:lnTo>
                <a:lnTo>
                  <a:pt x="626" y="282"/>
                </a:lnTo>
                <a:lnTo>
                  <a:pt x="617" y="259"/>
                </a:lnTo>
                <a:lnTo>
                  <a:pt x="608" y="234"/>
                </a:lnTo>
                <a:lnTo>
                  <a:pt x="606" y="222"/>
                </a:lnTo>
                <a:lnTo>
                  <a:pt x="604" y="208"/>
                </a:lnTo>
                <a:lnTo>
                  <a:pt x="603" y="196"/>
                </a:lnTo>
                <a:lnTo>
                  <a:pt x="604" y="184"/>
                </a:lnTo>
                <a:lnTo>
                  <a:pt x="608" y="177"/>
                </a:lnTo>
                <a:lnTo>
                  <a:pt x="614" y="173"/>
                </a:lnTo>
                <a:lnTo>
                  <a:pt x="619" y="169"/>
                </a:lnTo>
                <a:lnTo>
                  <a:pt x="626" y="166"/>
                </a:lnTo>
                <a:lnTo>
                  <a:pt x="634" y="165"/>
                </a:lnTo>
                <a:lnTo>
                  <a:pt x="641" y="165"/>
                </a:lnTo>
                <a:lnTo>
                  <a:pt x="651" y="166"/>
                </a:lnTo>
                <a:lnTo>
                  <a:pt x="660" y="167"/>
                </a:lnTo>
                <a:lnTo>
                  <a:pt x="671" y="184"/>
                </a:lnTo>
                <a:lnTo>
                  <a:pt x="682" y="204"/>
                </a:lnTo>
                <a:lnTo>
                  <a:pt x="693" y="225"/>
                </a:lnTo>
                <a:lnTo>
                  <a:pt x="704" y="248"/>
                </a:lnTo>
                <a:lnTo>
                  <a:pt x="724" y="295"/>
                </a:lnTo>
                <a:lnTo>
                  <a:pt x="740" y="340"/>
                </a:lnTo>
                <a:lnTo>
                  <a:pt x="754" y="376"/>
                </a:lnTo>
                <a:lnTo>
                  <a:pt x="761" y="395"/>
                </a:lnTo>
                <a:lnTo>
                  <a:pt x="768" y="415"/>
                </a:lnTo>
                <a:lnTo>
                  <a:pt x="772" y="434"/>
                </a:lnTo>
                <a:lnTo>
                  <a:pt x="772" y="444"/>
                </a:lnTo>
                <a:lnTo>
                  <a:pt x="772" y="453"/>
                </a:lnTo>
                <a:lnTo>
                  <a:pt x="772" y="461"/>
                </a:lnTo>
                <a:lnTo>
                  <a:pt x="769" y="470"/>
                </a:lnTo>
                <a:lnTo>
                  <a:pt x="766" y="476"/>
                </a:lnTo>
                <a:lnTo>
                  <a:pt x="761" y="483"/>
                </a:lnTo>
                <a:lnTo>
                  <a:pt x="749" y="494"/>
                </a:lnTo>
                <a:lnTo>
                  <a:pt x="739" y="499"/>
                </a:lnTo>
                <a:lnTo>
                  <a:pt x="735" y="502"/>
                </a:lnTo>
                <a:lnTo>
                  <a:pt x="731" y="504"/>
                </a:lnTo>
                <a:lnTo>
                  <a:pt x="721" y="504"/>
                </a:lnTo>
                <a:lnTo>
                  <a:pt x="709" y="502"/>
                </a:lnTo>
                <a:lnTo>
                  <a:pt x="697" y="499"/>
                </a:lnTo>
                <a:lnTo>
                  <a:pt x="689" y="495"/>
                </a:lnTo>
                <a:lnTo>
                  <a:pt x="685" y="490"/>
                </a:lnTo>
                <a:lnTo>
                  <a:pt x="681" y="483"/>
                </a:lnTo>
                <a:lnTo>
                  <a:pt x="678" y="478"/>
                </a:lnTo>
                <a:lnTo>
                  <a:pt x="675" y="475"/>
                </a:lnTo>
                <a:lnTo>
                  <a:pt x="674" y="472"/>
                </a:lnTo>
                <a:lnTo>
                  <a:pt x="632" y="382"/>
                </a:lnTo>
                <a:lnTo>
                  <a:pt x="611" y="338"/>
                </a:lnTo>
                <a:lnTo>
                  <a:pt x="592" y="291"/>
                </a:lnTo>
                <a:lnTo>
                  <a:pt x="574" y="244"/>
                </a:lnTo>
                <a:lnTo>
                  <a:pt x="558" y="195"/>
                </a:lnTo>
                <a:lnTo>
                  <a:pt x="551" y="169"/>
                </a:lnTo>
                <a:lnTo>
                  <a:pt x="546" y="142"/>
                </a:lnTo>
                <a:lnTo>
                  <a:pt x="540" y="114"/>
                </a:lnTo>
                <a:lnTo>
                  <a:pt x="536" y="84"/>
                </a:lnTo>
                <a:lnTo>
                  <a:pt x="540" y="78"/>
                </a:lnTo>
                <a:lnTo>
                  <a:pt x="546" y="71"/>
                </a:lnTo>
                <a:lnTo>
                  <a:pt x="558" y="60"/>
                </a:lnTo>
                <a:lnTo>
                  <a:pt x="573" y="50"/>
                </a:lnTo>
                <a:lnTo>
                  <a:pt x="588" y="42"/>
                </a:lnTo>
                <a:lnTo>
                  <a:pt x="598" y="42"/>
                </a:lnTo>
                <a:lnTo>
                  <a:pt x="607" y="42"/>
                </a:lnTo>
                <a:lnTo>
                  <a:pt x="625" y="46"/>
                </a:lnTo>
                <a:lnTo>
                  <a:pt x="641" y="52"/>
                </a:lnTo>
                <a:lnTo>
                  <a:pt x="656" y="57"/>
                </a:lnTo>
                <a:lnTo>
                  <a:pt x="666" y="71"/>
                </a:lnTo>
                <a:lnTo>
                  <a:pt x="677" y="84"/>
                </a:lnTo>
                <a:lnTo>
                  <a:pt x="686" y="98"/>
                </a:lnTo>
                <a:lnTo>
                  <a:pt x="696" y="112"/>
                </a:lnTo>
                <a:lnTo>
                  <a:pt x="700" y="123"/>
                </a:lnTo>
                <a:lnTo>
                  <a:pt x="704" y="133"/>
                </a:lnTo>
                <a:lnTo>
                  <a:pt x="708" y="144"/>
                </a:lnTo>
                <a:lnTo>
                  <a:pt x="712" y="148"/>
                </a:lnTo>
                <a:lnTo>
                  <a:pt x="716" y="152"/>
                </a:lnTo>
                <a:lnTo>
                  <a:pt x="717" y="150"/>
                </a:lnTo>
                <a:lnTo>
                  <a:pt x="719" y="150"/>
                </a:lnTo>
                <a:lnTo>
                  <a:pt x="720" y="150"/>
                </a:lnTo>
                <a:lnTo>
                  <a:pt x="723" y="150"/>
                </a:lnTo>
                <a:lnTo>
                  <a:pt x="720" y="135"/>
                </a:lnTo>
                <a:lnTo>
                  <a:pt x="716" y="123"/>
                </a:lnTo>
                <a:lnTo>
                  <a:pt x="711" y="110"/>
                </a:lnTo>
                <a:lnTo>
                  <a:pt x="705" y="98"/>
                </a:lnTo>
                <a:lnTo>
                  <a:pt x="693" y="75"/>
                </a:lnTo>
                <a:lnTo>
                  <a:pt x="678" y="50"/>
                </a:lnTo>
                <a:lnTo>
                  <a:pt x="666" y="42"/>
                </a:lnTo>
                <a:lnTo>
                  <a:pt x="662" y="37"/>
                </a:lnTo>
                <a:lnTo>
                  <a:pt x="656" y="30"/>
                </a:lnTo>
                <a:lnTo>
                  <a:pt x="645" y="26"/>
                </a:lnTo>
                <a:lnTo>
                  <a:pt x="632" y="20"/>
                </a:lnTo>
                <a:lnTo>
                  <a:pt x="623" y="18"/>
                </a:lnTo>
                <a:lnTo>
                  <a:pt x="615" y="16"/>
                </a:lnTo>
                <a:lnTo>
                  <a:pt x="607" y="16"/>
                </a:lnTo>
                <a:lnTo>
                  <a:pt x="599" y="16"/>
                </a:lnTo>
                <a:lnTo>
                  <a:pt x="585" y="20"/>
                </a:lnTo>
                <a:lnTo>
                  <a:pt x="570" y="25"/>
                </a:lnTo>
                <a:lnTo>
                  <a:pt x="540" y="35"/>
                </a:lnTo>
                <a:lnTo>
                  <a:pt x="535" y="42"/>
                </a:lnTo>
                <a:lnTo>
                  <a:pt x="528" y="49"/>
                </a:lnTo>
                <a:lnTo>
                  <a:pt x="523" y="57"/>
                </a:lnTo>
                <a:lnTo>
                  <a:pt x="519" y="67"/>
                </a:lnTo>
                <a:lnTo>
                  <a:pt x="516" y="76"/>
                </a:lnTo>
                <a:lnTo>
                  <a:pt x="515" y="86"/>
                </a:lnTo>
                <a:lnTo>
                  <a:pt x="515" y="97"/>
                </a:lnTo>
                <a:lnTo>
                  <a:pt x="516" y="109"/>
                </a:lnTo>
                <a:lnTo>
                  <a:pt x="524" y="131"/>
                </a:lnTo>
                <a:lnTo>
                  <a:pt x="531" y="154"/>
                </a:lnTo>
                <a:lnTo>
                  <a:pt x="538" y="177"/>
                </a:lnTo>
                <a:lnTo>
                  <a:pt x="546" y="199"/>
                </a:lnTo>
                <a:lnTo>
                  <a:pt x="547" y="210"/>
                </a:lnTo>
                <a:lnTo>
                  <a:pt x="550" y="219"/>
                </a:lnTo>
                <a:lnTo>
                  <a:pt x="555" y="237"/>
                </a:lnTo>
                <a:lnTo>
                  <a:pt x="561" y="253"/>
                </a:lnTo>
                <a:lnTo>
                  <a:pt x="562" y="263"/>
                </a:lnTo>
                <a:lnTo>
                  <a:pt x="564" y="271"/>
                </a:lnTo>
                <a:lnTo>
                  <a:pt x="577" y="308"/>
                </a:lnTo>
                <a:lnTo>
                  <a:pt x="589" y="344"/>
                </a:lnTo>
                <a:lnTo>
                  <a:pt x="602" y="381"/>
                </a:lnTo>
                <a:lnTo>
                  <a:pt x="608" y="399"/>
                </a:lnTo>
                <a:lnTo>
                  <a:pt x="615" y="415"/>
                </a:lnTo>
                <a:lnTo>
                  <a:pt x="629" y="444"/>
                </a:lnTo>
                <a:lnTo>
                  <a:pt x="645" y="471"/>
                </a:lnTo>
                <a:lnTo>
                  <a:pt x="655" y="485"/>
                </a:lnTo>
                <a:lnTo>
                  <a:pt x="663" y="497"/>
                </a:lnTo>
                <a:lnTo>
                  <a:pt x="674" y="508"/>
                </a:lnTo>
                <a:lnTo>
                  <a:pt x="683" y="517"/>
                </a:lnTo>
                <a:lnTo>
                  <a:pt x="693" y="519"/>
                </a:lnTo>
                <a:lnTo>
                  <a:pt x="701" y="521"/>
                </a:lnTo>
                <a:lnTo>
                  <a:pt x="708" y="524"/>
                </a:lnTo>
                <a:lnTo>
                  <a:pt x="717" y="525"/>
                </a:lnTo>
                <a:lnTo>
                  <a:pt x="721" y="524"/>
                </a:lnTo>
                <a:lnTo>
                  <a:pt x="727" y="523"/>
                </a:lnTo>
                <a:lnTo>
                  <a:pt x="739" y="521"/>
                </a:lnTo>
                <a:lnTo>
                  <a:pt x="750" y="520"/>
                </a:lnTo>
                <a:lnTo>
                  <a:pt x="760" y="519"/>
                </a:lnTo>
                <a:lnTo>
                  <a:pt x="761" y="516"/>
                </a:lnTo>
                <a:lnTo>
                  <a:pt x="762" y="514"/>
                </a:lnTo>
                <a:lnTo>
                  <a:pt x="766" y="510"/>
                </a:lnTo>
                <a:lnTo>
                  <a:pt x="779" y="505"/>
                </a:lnTo>
                <a:lnTo>
                  <a:pt x="785" y="493"/>
                </a:lnTo>
                <a:lnTo>
                  <a:pt x="789" y="480"/>
                </a:lnTo>
                <a:lnTo>
                  <a:pt x="791" y="467"/>
                </a:lnTo>
                <a:lnTo>
                  <a:pt x="791" y="453"/>
                </a:lnTo>
                <a:lnTo>
                  <a:pt x="789" y="440"/>
                </a:lnTo>
                <a:lnTo>
                  <a:pt x="787" y="425"/>
                </a:lnTo>
                <a:lnTo>
                  <a:pt x="780" y="396"/>
                </a:lnTo>
                <a:lnTo>
                  <a:pt x="777" y="380"/>
                </a:lnTo>
                <a:lnTo>
                  <a:pt x="777" y="373"/>
                </a:lnTo>
                <a:lnTo>
                  <a:pt x="775" y="366"/>
                </a:lnTo>
                <a:lnTo>
                  <a:pt x="764" y="333"/>
                </a:lnTo>
                <a:lnTo>
                  <a:pt x="750" y="302"/>
                </a:lnTo>
                <a:lnTo>
                  <a:pt x="726" y="244"/>
                </a:lnTo>
                <a:lnTo>
                  <a:pt x="717" y="226"/>
                </a:lnTo>
                <a:lnTo>
                  <a:pt x="709" y="208"/>
                </a:lnTo>
                <a:lnTo>
                  <a:pt x="692" y="177"/>
                </a:lnTo>
                <a:lnTo>
                  <a:pt x="685" y="163"/>
                </a:lnTo>
                <a:lnTo>
                  <a:pt x="678" y="152"/>
                </a:lnTo>
                <a:lnTo>
                  <a:pt x="674" y="148"/>
                </a:lnTo>
                <a:lnTo>
                  <a:pt x="668" y="144"/>
                </a:lnTo>
                <a:lnTo>
                  <a:pt x="662" y="142"/>
                </a:lnTo>
                <a:lnTo>
                  <a:pt x="656" y="139"/>
                </a:lnTo>
                <a:lnTo>
                  <a:pt x="651" y="139"/>
                </a:lnTo>
                <a:lnTo>
                  <a:pt x="644" y="139"/>
                </a:lnTo>
                <a:lnTo>
                  <a:pt x="632" y="140"/>
                </a:lnTo>
                <a:lnTo>
                  <a:pt x="618" y="144"/>
                </a:lnTo>
                <a:lnTo>
                  <a:pt x="607" y="151"/>
                </a:lnTo>
                <a:lnTo>
                  <a:pt x="596" y="159"/>
                </a:lnTo>
                <a:lnTo>
                  <a:pt x="587" y="167"/>
                </a:lnTo>
                <a:lnTo>
                  <a:pt x="584" y="185"/>
                </a:lnTo>
                <a:lnTo>
                  <a:pt x="584" y="201"/>
                </a:lnTo>
                <a:lnTo>
                  <a:pt x="585" y="219"/>
                </a:lnTo>
                <a:lnTo>
                  <a:pt x="588" y="234"/>
                </a:lnTo>
                <a:lnTo>
                  <a:pt x="594" y="250"/>
                </a:lnTo>
                <a:lnTo>
                  <a:pt x="599" y="265"/>
                </a:lnTo>
                <a:lnTo>
                  <a:pt x="611" y="297"/>
                </a:lnTo>
                <a:lnTo>
                  <a:pt x="617" y="309"/>
                </a:lnTo>
                <a:lnTo>
                  <a:pt x="622" y="321"/>
                </a:lnTo>
                <a:lnTo>
                  <a:pt x="636" y="346"/>
                </a:lnTo>
                <a:lnTo>
                  <a:pt x="643" y="358"/>
                </a:lnTo>
                <a:lnTo>
                  <a:pt x="649" y="370"/>
                </a:lnTo>
                <a:lnTo>
                  <a:pt x="653" y="376"/>
                </a:lnTo>
                <a:lnTo>
                  <a:pt x="657" y="380"/>
                </a:lnTo>
                <a:lnTo>
                  <a:pt x="663" y="382"/>
                </a:lnTo>
                <a:lnTo>
                  <a:pt x="668" y="382"/>
                </a:lnTo>
                <a:lnTo>
                  <a:pt x="670" y="378"/>
                </a:lnTo>
                <a:lnTo>
                  <a:pt x="670" y="373"/>
                </a:lnTo>
                <a:lnTo>
                  <a:pt x="668" y="369"/>
                </a:lnTo>
                <a:lnTo>
                  <a:pt x="666" y="363"/>
                </a:lnTo>
                <a:lnTo>
                  <a:pt x="653" y="343"/>
                </a:lnTo>
                <a:close/>
                <a:moveTo>
                  <a:pt x="678" y="110"/>
                </a:moveTo>
                <a:lnTo>
                  <a:pt x="678" y="110"/>
                </a:lnTo>
                <a:lnTo>
                  <a:pt x="671" y="99"/>
                </a:lnTo>
                <a:lnTo>
                  <a:pt x="663" y="87"/>
                </a:lnTo>
                <a:lnTo>
                  <a:pt x="653" y="76"/>
                </a:lnTo>
                <a:lnTo>
                  <a:pt x="647" y="69"/>
                </a:lnTo>
                <a:lnTo>
                  <a:pt x="634" y="64"/>
                </a:lnTo>
                <a:lnTo>
                  <a:pt x="619" y="59"/>
                </a:lnTo>
                <a:lnTo>
                  <a:pt x="604" y="56"/>
                </a:lnTo>
                <a:lnTo>
                  <a:pt x="598" y="56"/>
                </a:lnTo>
                <a:lnTo>
                  <a:pt x="592" y="57"/>
                </a:lnTo>
                <a:lnTo>
                  <a:pt x="587" y="60"/>
                </a:lnTo>
                <a:lnTo>
                  <a:pt x="581" y="64"/>
                </a:lnTo>
                <a:lnTo>
                  <a:pt x="577" y="69"/>
                </a:lnTo>
                <a:lnTo>
                  <a:pt x="572" y="74"/>
                </a:lnTo>
                <a:lnTo>
                  <a:pt x="560" y="79"/>
                </a:lnTo>
                <a:lnTo>
                  <a:pt x="553" y="83"/>
                </a:lnTo>
                <a:lnTo>
                  <a:pt x="551" y="86"/>
                </a:lnTo>
                <a:lnTo>
                  <a:pt x="550" y="90"/>
                </a:lnTo>
                <a:lnTo>
                  <a:pt x="549" y="98"/>
                </a:lnTo>
                <a:lnTo>
                  <a:pt x="549" y="108"/>
                </a:lnTo>
                <a:lnTo>
                  <a:pt x="551" y="125"/>
                </a:lnTo>
                <a:lnTo>
                  <a:pt x="555" y="143"/>
                </a:lnTo>
                <a:lnTo>
                  <a:pt x="561" y="161"/>
                </a:lnTo>
                <a:lnTo>
                  <a:pt x="573" y="192"/>
                </a:lnTo>
                <a:lnTo>
                  <a:pt x="573" y="184"/>
                </a:lnTo>
                <a:lnTo>
                  <a:pt x="574" y="177"/>
                </a:lnTo>
                <a:lnTo>
                  <a:pt x="576" y="170"/>
                </a:lnTo>
                <a:lnTo>
                  <a:pt x="579" y="165"/>
                </a:lnTo>
                <a:lnTo>
                  <a:pt x="585" y="154"/>
                </a:lnTo>
                <a:lnTo>
                  <a:pt x="595" y="144"/>
                </a:lnTo>
                <a:lnTo>
                  <a:pt x="606" y="138"/>
                </a:lnTo>
                <a:lnTo>
                  <a:pt x="618" y="132"/>
                </a:lnTo>
                <a:lnTo>
                  <a:pt x="630" y="128"/>
                </a:lnTo>
                <a:lnTo>
                  <a:pt x="643" y="127"/>
                </a:lnTo>
                <a:lnTo>
                  <a:pt x="651" y="128"/>
                </a:lnTo>
                <a:lnTo>
                  <a:pt x="659" y="129"/>
                </a:lnTo>
                <a:lnTo>
                  <a:pt x="666" y="132"/>
                </a:lnTo>
                <a:lnTo>
                  <a:pt x="671" y="136"/>
                </a:lnTo>
                <a:lnTo>
                  <a:pt x="683" y="144"/>
                </a:lnTo>
                <a:lnTo>
                  <a:pt x="694" y="152"/>
                </a:lnTo>
                <a:lnTo>
                  <a:pt x="687" y="131"/>
                </a:lnTo>
                <a:lnTo>
                  <a:pt x="685" y="121"/>
                </a:lnTo>
                <a:lnTo>
                  <a:pt x="678" y="110"/>
                </a:lnTo>
                <a:close/>
                <a:moveTo>
                  <a:pt x="981" y="110"/>
                </a:moveTo>
                <a:lnTo>
                  <a:pt x="981" y="110"/>
                </a:lnTo>
                <a:lnTo>
                  <a:pt x="976" y="113"/>
                </a:lnTo>
                <a:lnTo>
                  <a:pt x="968" y="114"/>
                </a:lnTo>
                <a:lnTo>
                  <a:pt x="953" y="116"/>
                </a:lnTo>
                <a:lnTo>
                  <a:pt x="936" y="116"/>
                </a:lnTo>
                <a:lnTo>
                  <a:pt x="920" y="117"/>
                </a:lnTo>
                <a:lnTo>
                  <a:pt x="905" y="120"/>
                </a:lnTo>
                <a:lnTo>
                  <a:pt x="890" y="124"/>
                </a:lnTo>
                <a:lnTo>
                  <a:pt x="877" y="128"/>
                </a:lnTo>
                <a:lnTo>
                  <a:pt x="863" y="131"/>
                </a:lnTo>
                <a:lnTo>
                  <a:pt x="856" y="131"/>
                </a:lnTo>
                <a:lnTo>
                  <a:pt x="849" y="131"/>
                </a:lnTo>
                <a:lnTo>
                  <a:pt x="843" y="129"/>
                </a:lnTo>
                <a:lnTo>
                  <a:pt x="836" y="131"/>
                </a:lnTo>
                <a:lnTo>
                  <a:pt x="819" y="133"/>
                </a:lnTo>
                <a:lnTo>
                  <a:pt x="802" y="139"/>
                </a:lnTo>
                <a:lnTo>
                  <a:pt x="770" y="148"/>
                </a:lnTo>
                <a:lnTo>
                  <a:pt x="738" y="159"/>
                </a:lnTo>
                <a:lnTo>
                  <a:pt x="704" y="170"/>
                </a:lnTo>
                <a:lnTo>
                  <a:pt x="712" y="182"/>
                </a:lnTo>
                <a:lnTo>
                  <a:pt x="720" y="197"/>
                </a:lnTo>
                <a:lnTo>
                  <a:pt x="736" y="231"/>
                </a:lnTo>
                <a:lnTo>
                  <a:pt x="766" y="304"/>
                </a:lnTo>
                <a:lnTo>
                  <a:pt x="773" y="329"/>
                </a:lnTo>
                <a:lnTo>
                  <a:pt x="781" y="357"/>
                </a:lnTo>
                <a:lnTo>
                  <a:pt x="791" y="384"/>
                </a:lnTo>
                <a:lnTo>
                  <a:pt x="798" y="411"/>
                </a:lnTo>
                <a:lnTo>
                  <a:pt x="804" y="438"/>
                </a:lnTo>
                <a:lnTo>
                  <a:pt x="806" y="452"/>
                </a:lnTo>
                <a:lnTo>
                  <a:pt x="807" y="464"/>
                </a:lnTo>
                <a:lnTo>
                  <a:pt x="807" y="478"/>
                </a:lnTo>
                <a:lnTo>
                  <a:pt x="806" y="490"/>
                </a:lnTo>
                <a:lnTo>
                  <a:pt x="803" y="504"/>
                </a:lnTo>
                <a:lnTo>
                  <a:pt x="799" y="516"/>
                </a:lnTo>
                <a:lnTo>
                  <a:pt x="791" y="521"/>
                </a:lnTo>
                <a:lnTo>
                  <a:pt x="781" y="525"/>
                </a:lnTo>
                <a:lnTo>
                  <a:pt x="772" y="529"/>
                </a:lnTo>
                <a:lnTo>
                  <a:pt x="762" y="532"/>
                </a:lnTo>
                <a:lnTo>
                  <a:pt x="740" y="536"/>
                </a:lnTo>
                <a:lnTo>
                  <a:pt x="719" y="543"/>
                </a:lnTo>
                <a:lnTo>
                  <a:pt x="711" y="539"/>
                </a:lnTo>
                <a:lnTo>
                  <a:pt x="704" y="536"/>
                </a:lnTo>
                <a:lnTo>
                  <a:pt x="690" y="534"/>
                </a:lnTo>
                <a:lnTo>
                  <a:pt x="679" y="529"/>
                </a:lnTo>
                <a:lnTo>
                  <a:pt x="670" y="524"/>
                </a:lnTo>
                <a:lnTo>
                  <a:pt x="660" y="516"/>
                </a:lnTo>
                <a:lnTo>
                  <a:pt x="652" y="508"/>
                </a:lnTo>
                <a:lnTo>
                  <a:pt x="645" y="498"/>
                </a:lnTo>
                <a:lnTo>
                  <a:pt x="634" y="478"/>
                </a:lnTo>
                <a:lnTo>
                  <a:pt x="619" y="448"/>
                </a:lnTo>
                <a:lnTo>
                  <a:pt x="604" y="415"/>
                </a:lnTo>
                <a:lnTo>
                  <a:pt x="591" y="382"/>
                </a:lnTo>
                <a:lnTo>
                  <a:pt x="577" y="347"/>
                </a:lnTo>
                <a:lnTo>
                  <a:pt x="566" y="313"/>
                </a:lnTo>
                <a:lnTo>
                  <a:pt x="554" y="279"/>
                </a:lnTo>
                <a:lnTo>
                  <a:pt x="536" y="214"/>
                </a:lnTo>
                <a:lnTo>
                  <a:pt x="523" y="216"/>
                </a:lnTo>
                <a:lnTo>
                  <a:pt x="511" y="221"/>
                </a:lnTo>
                <a:lnTo>
                  <a:pt x="489" y="227"/>
                </a:lnTo>
                <a:lnTo>
                  <a:pt x="457" y="237"/>
                </a:lnTo>
                <a:lnTo>
                  <a:pt x="432" y="244"/>
                </a:lnTo>
                <a:lnTo>
                  <a:pt x="408" y="252"/>
                </a:lnTo>
                <a:lnTo>
                  <a:pt x="385" y="260"/>
                </a:lnTo>
                <a:lnTo>
                  <a:pt x="362" y="267"/>
                </a:lnTo>
                <a:lnTo>
                  <a:pt x="339" y="272"/>
                </a:lnTo>
                <a:lnTo>
                  <a:pt x="316" y="276"/>
                </a:lnTo>
                <a:lnTo>
                  <a:pt x="294" y="283"/>
                </a:lnTo>
                <a:lnTo>
                  <a:pt x="281" y="289"/>
                </a:lnTo>
                <a:lnTo>
                  <a:pt x="267" y="294"/>
                </a:lnTo>
                <a:lnTo>
                  <a:pt x="240" y="306"/>
                </a:lnTo>
                <a:lnTo>
                  <a:pt x="203" y="320"/>
                </a:lnTo>
                <a:lnTo>
                  <a:pt x="166" y="333"/>
                </a:lnTo>
                <a:lnTo>
                  <a:pt x="130" y="347"/>
                </a:lnTo>
                <a:lnTo>
                  <a:pt x="112" y="355"/>
                </a:lnTo>
                <a:lnTo>
                  <a:pt x="94" y="365"/>
                </a:lnTo>
                <a:lnTo>
                  <a:pt x="83" y="366"/>
                </a:lnTo>
                <a:lnTo>
                  <a:pt x="74" y="369"/>
                </a:lnTo>
                <a:lnTo>
                  <a:pt x="66" y="374"/>
                </a:lnTo>
                <a:lnTo>
                  <a:pt x="56" y="378"/>
                </a:lnTo>
                <a:lnTo>
                  <a:pt x="37" y="389"/>
                </a:lnTo>
                <a:lnTo>
                  <a:pt x="27" y="393"/>
                </a:lnTo>
                <a:lnTo>
                  <a:pt x="18" y="396"/>
                </a:lnTo>
                <a:lnTo>
                  <a:pt x="18" y="455"/>
                </a:lnTo>
                <a:lnTo>
                  <a:pt x="22" y="514"/>
                </a:lnTo>
                <a:lnTo>
                  <a:pt x="29" y="576"/>
                </a:lnTo>
                <a:lnTo>
                  <a:pt x="38" y="640"/>
                </a:lnTo>
                <a:lnTo>
                  <a:pt x="44" y="664"/>
                </a:lnTo>
                <a:lnTo>
                  <a:pt x="51" y="689"/>
                </a:lnTo>
                <a:lnTo>
                  <a:pt x="59" y="713"/>
                </a:lnTo>
                <a:lnTo>
                  <a:pt x="61" y="725"/>
                </a:lnTo>
                <a:lnTo>
                  <a:pt x="63" y="739"/>
                </a:lnTo>
                <a:lnTo>
                  <a:pt x="68" y="777"/>
                </a:lnTo>
                <a:lnTo>
                  <a:pt x="75" y="815"/>
                </a:lnTo>
                <a:lnTo>
                  <a:pt x="83" y="853"/>
                </a:lnTo>
                <a:lnTo>
                  <a:pt x="94" y="891"/>
                </a:lnTo>
                <a:lnTo>
                  <a:pt x="105" y="931"/>
                </a:lnTo>
                <a:lnTo>
                  <a:pt x="115" y="969"/>
                </a:lnTo>
                <a:lnTo>
                  <a:pt x="124" y="1007"/>
                </a:lnTo>
                <a:lnTo>
                  <a:pt x="135" y="1044"/>
                </a:lnTo>
                <a:lnTo>
                  <a:pt x="144" y="1074"/>
                </a:lnTo>
                <a:lnTo>
                  <a:pt x="155" y="1102"/>
                </a:lnTo>
                <a:lnTo>
                  <a:pt x="178" y="1158"/>
                </a:lnTo>
                <a:lnTo>
                  <a:pt x="198" y="1204"/>
                </a:lnTo>
                <a:lnTo>
                  <a:pt x="215" y="1249"/>
                </a:lnTo>
                <a:lnTo>
                  <a:pt x="232" y="1290"/>
                </a:lnTo>
                <a:lnTo>
                  <a:pt x="248" y="1330"/>
                </a:lnTo>
                <a:lnTo>
                  <a:pt x="266" y="1368"/>
                </a:lnTo>
                <a:lnTo>
                  <a:pt x="275" y="1385"/>
                </a:lnTo>
                <a:lnTo>
                  <a:pt x="285" y="1403"/>
                </a:lnTo>
                <a:lnTo>
                  <a:pt x="300" y="1391"/>
                </a:lnTo>
                <a:lnTo>
                  <a:pt x="315" y="1380"/>
                </a:lnTo>
                <a:lnTo>
                  <a:pt x="346" y="1358"/>
                </a:lnTo>
                <a:lnTo>
                  <a:pt x="380" y="1340"/>
                </a:lnTo>
                <a:lnTo>
                  <a:pt x="414" y="1323"/>
                </a:lnTo>
                <a:lnTo>
                  <a:pt x="448" y="1306"/>
                </a:lnTo>
                <a:lnTo>
                  <a:pt x="483" y="1291"/>
                </a:lnTo>
                <a:lnTo>
                  <a:pt x="553" y="1263"/>
                </a:lnTo>
                <a:lnTo>
                  <a:pt x="589" y="1248"/>
                </a:lnTo>
                <a:lnTo>
                  <a:pt x="629" y="1236"/>
                </a:lnTo>
                <a:lnTo>
                  <a:pt x="668" y="1225"/>
                </a:lnTo>
                <a:lnTo>
                  <a:pt x="708" y="1215"/>
                </a:lnTo>
                <a:lnTo>
                  <a:pt x="789" y="1199"/>
                </a:lnTo>
                <a:lnTo>
                  <a:pt x="830" y="1191"/>
                </a:lnTo>
                <a:lnTo>
                  <a:pt x="870" y="1181"/>
                </a:lnTo>
                <a:lnTo>
                  <a:pt x="905" y="1172"/>
                </a:lnTo>
                <a:lnTo>
                  <a:pt x="936" y="1164"/>
                </a:lnTo>
                <a:lnTo>
                  <a:pt x="996" y="1144"/>
                </a:lnTo>
                <a:lnTo>
                  <a:pt x="1062" y="1125"/>
                </a:lnTo>
                <a:lnTo>
                  <a:pt x="1094" y="1116"/>
                </a:lnTo>
                <a:lnTo>
                  <a:pt x="1126" y="1105"/>
                </a:lnTo>
                <a:lnTo>
                  <a:pt x="1156" y="1093"/>
                </a:lnTo>
                <a:lnTo>
                  <a:pt x="1184" y="1081"/>
                </a:lnTo>
                <a:lnTo>
                  <a:pt x="1214" y="1068"/>
                </a:lnTo>
                <a:lnTo>
                  <a:pt x="1243" y="1059"/>
                </a:lnTo>
                <a:lnTo>
                  <a:pt x="1249" y="1053"/>
                </a:lnTo>
                <a:lnTo>
                  <a:pt x="1256" y="1048"/>
                </a:lnTo>
                <a:lnTo>
                  <a:pt x="1266" y="1044"/>
                </a:lnTo>
                <a:lnTo>
                  <a:pt x="1274" y="1041"/>
                </a:lnTo>
                <a:lnTo>
                  <a:pt x="1293" y="1034"/>
                </a:lnTo>
                <a:lnTo>
                  <a:pt x="1309" y="1027"/>
                </a:lnTo>
                <a:lnTo>
                  <a:pt x="1305" y="1017"/>
                </a:lnTo>
                <a:lnTo>
                  <a:pt x="1301" y="1007"/>
                </a:lnTo>
                <a:lnTo>
                  <a:pt x="1296" y="998"/>
                </a:lnTo>
                <a:lnTo>
                  <a:pt x="1290" y="988"/>
                </a:lnTo>
                <a:lnTo>
                  <a:pt x="1278" y="970"/>
                </a:lnTo>
                <a:lnTo>
                  <a:pt x="1266" y="953"/>
                </a:lnTo>
                <a:lnTo>
                  <a:pt x="1240" y="906"/>
                </a:lnTo>
                <a:lnTo>
                  <a:pt x="1228" y="883"/>
                </a:lnTo>
                <a:lnTo>
                  <a:pt x="1217" y="861"/>
                </a:lnTo>
                <a:lnTo>
                  <a:pt x="1195" y="810"/>
                </a:lnTo>
                <a:lnTo>
                  <a:pt x="1173" y="758"/>
                </a:lnTo>
                <a:lnTo>
                  <a:pt x="1154" y="706"/>
                </a:lnTo>
                <a:lnTo>
                  <a:pt x="1136" y="655"/>
                </a:lnTo>
                <a:lnTo>
                  <a:pt x="1119" y="606"/>
                </a:lnTo>
                <a:lnTo>
                  <a:pt x="1111" y="582"/>
                </a:lnTo>
                <a:lnTo>
                  <a:pt x="1104" y="558"/>
                </a:lnTo>
                <a:lnTo>
                  <a:pt x="1097" y="529"/>
                </a:lnTo>
                <a:lnTo>
                  <a:pt x="1093" y="501"/>
                </a:lnTo>
                <a:lnTo>
                  <a:pt x="1083" y="442"/>
                </a:lnTo>
                <a:lnTo>
                  <a:pt x="1073" y="388"/>
                </a:lnTo>
                <a:lnTo>
                  <a:pt x="1062" y="332"/>
                </a:lnTo>
                <a:lnTo>
                  <a:pt x="1058" y="304"/>
                </a:lnTo>
                <a:lnTo>
                  <a:pt x="1055" y="275"/>
                </a:lnTo>
                <a:lnTo>
                  <a:pt x="1051" y="218"/>
                </a:lnTo>
                <a:lnTo>
                  <a:pt x="1049" y="189"/>
                </a:lnTo>
                <a:lnTo>
                  <a:pt x="1045" y="161"/>
                </a:lnTo>
                <a:lnTo>
                  <a:pt x="1040" y="133"/>
                </a:lnTo>
                <a:lnTo>
                  <a:pt x="1033" y="105"/>
                </a:lnTo>
                <a:lnTo>
                  <a:pt x="1029" y="105"/>
                </a:lnTo>
                <a:lnTo>
                  <a:pt x="1014" y="108"/>
                </a:lnTo>
                <a:lnTo>
                  <a:pt x="1003" y="110"/>
                </a:lnTo>
                <a:lnTo>
                  <a:pt x="994" y="112"/>
                </a:lnTo>
                <a:lnTo>
                  <a:pt x="981" y="110"/>
                </a:lnTo>
                <a:close/>
                <a:moveTo>
                  <a:pt x="713" y="490"/>
                </a:moveTo>
                <a:lnTo>
                  <a:pt x="713" y="490"/>
                </a:lnTo>
                <a:lnTo>
                  <a:pt x="721" y="489"/>
                </a:lnTo>
                <a:lnTo>
                  <a:pt x="731" y="486"/>
                </a:lnTo>
                <a:lnTo>
                  <a:pt x="738" y="483"/>
                </a:lnTo>
                <a:lnTo>
                  <a:pt x="739" y="480"/>
                </a:lnTo>
                <a:lnTo>
                  <a:pt x="739" y="479"/>
                </a:lnTo>
                <a:lnTo>
                  <a:pt x="745" y="475"/>
                </a:lnTo>
                <a:lnTo>
                  <a:pt x="749" y="470"/>
                </a:lnTo>
                <a:lnTo>
                  <a:pt x="753" y="463"/>
                </a:lnTo>
                <a:lnTo>
                  <a:pt x="754" y="456"/>
                </a:lnTo>
                <a:lnTo>
                  <a:pt x="757" y="441"/>
                </a:lnTo>
                <a:lnTo>
                  <a:pt x="757" y="426"/>
                </a:lnTo>
                <a:lnTo>
                  <a:pt x="743" y="393"/>
                </a:lnTo>
                <a:lnTo>
                  <a:pt x="732" y="362"/>
                </a:lnTo>
                <a:lnTo>
                  <a:pt x="709" y="298"/>
                </a:lnTo>
                <a:lnTo>
                  <a:pt x="697" y="267"/>
                </a:lnTo>
                <a:lnTo>
                  <a:pt x="683" y="237"/>
                </a:lnTo>
                <a:lnTo>
                  <a:pt x="668" y="210"/>
                </a:lnTo>
                <a:lnTo>
                  <a:pt x="660" y="196"/>
                </a:lnTo>
                <a:lnTo>
                  <a:pt x="651" y="184"/>
                </a:lnTo>
                <a:lnTo>
                  <a:pt x="640" y="182"/>
                </a:lnTo>
                <a:lnTo>
                  <a:pt x="632" y="181"/>
                </a:lnTo>
                <a:lnTo>
                  <a:pt x="628" y="181"/>
                </a:lnTo>
                <a:lnTo>
                  <a:pt x="623" y="182"/>
                </a:lnTo>
                <a:lnTo>
                  <a:pt x="621" y="185"/>
                </a:lnTo>
                <a:lnTo>
                  <a:pt x="619" y="188"/>
                </a:lnTo>
                <a:lnTo>
                  <a:pt x="622" y="188"/>
                </a:lnTo>
                <a:lnTo>
                  <a:pt x="621" y="189"/>
                </a:lnTo>
                <a:lnTo>
                  <a:pt x="619" y="189"/>
                </a:lnTo>
                <a:lnTo>
                  <a:pt x="618" y="206"/>
                </a:lnTo>
                <a:lnTo>
                  <a:pt x="619" y="221"/>
                </a:lnTo>
                <a:lnTo>
                  <a:pt x="623" y="234"/>
                </a:lnTo>
                <a:lnTo>
                  <a:pt x="628" y="246"/>
                </a:lnTo>
                <a:lnTo>
                  <a:pt x="638" y="270"/>
                </a:lnTo>
                <a:lnTo>
                  <a:pt x="644" y="282"/>
                </a:lnTo>
                <a:lnTo>
                  <a:pt x="648" y="295"/>
                </a:lnTo>
                <a:lnTo>
                  <a:pt x="653" y="310"/>
                </a:lnTo>
                <a:lnTo>
                  <a:pt x="660" y="324"/>
                </a:lnTo>
                <a:lnTo>
                  <a:pt x="662" y="331"/>
                </a:lnTo>
                <a:lnTo>
                  <a:pt x="663" y="338"/>
                </a:lnTo>
                <a:lnTo>
                  <a:pt x="668" y="346"/>
                </a:lnTo>
                <a:lnTo>
                  <a:pt x="674" y="353"/>
                </a:lnTo>
                <a:lnTo>
                  <a:pt x="679" y="361"/>
                </a:lnTo>
                <a:lnTo>
                  <a:pt x="685" y="367"/>
                </a:lnTo>
                <a:lnTo>
                  <a:pt x="689" y="376"/>
                </a:lnTo>
                <a:lnTo>
                  <a:pt x="689" y="382"/>
                </a:lnTo>
                <a:lnTo>
                  <a:pt x="689" y="387"/>
                </a:lnTo>
                <a:lnTo>
                  <a:pt x="687" y="391"/>
                </a:lnTo>
                <a:lnTo>
                  <a:pt x="685" y="395"/>
                </a:lnTo>
                <a:lnTo>
                  <a:pt x="681" y="399"/>
                </a:lnTo>
                <a:lnTo>
                  <a:pt x="674" y="399"/>
                </a:lnTo>
                <a:lnTo>
                  <a:pt x="668" y="400"/>
                </a:lnTo>
                <a:lnTo>
                  <a:pt x="655" y="403"/>
                </a:lnTo>
                <a:lnTo>
                  <a:pt x="660" y="414"/>
                </a:lnTo>
                <a:lnTo>
                  <a:pt x="667" y="426"/>
                </a:lnTo>
                <a:lnTo>
                  <a:pt x="679" y="453"/>
                </a:lnTo>
                <a:lnTo>
                  <a:pt x="686" y="467"/>
                </a:lnTo>
                <a:lnTo>
                  <a:pt x="694" y="478"/>
                </a:lnTo>
                <a:lnTo>
                  <a:pt x="698" y="482"/>
                </a:lnTo>
                <a:lnTo>
                  <a:pt x="704" y="486"/>
                </a:lnTo>
                <a:lnTo>
                  <a:pt x="708" y="489"/>
                </a:lnTo>
                <a:lnTo>
                  <a:pt x="713" y="490"/>
                </a:ln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9245" name="文本框 1049244" descr="#clear#"/>
          <p:cNvSpPr txBox="1"/>
          <p:nvPr/>
        </p:nvSpPr>
        <p:spPr>
          <a:xfrm rot="20197002">
            <a:off x="1685925" y="3730625"/>
            <a:ext cx="2136775" cy="522287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>
                <a:latin typeface="方正静蕾简体" pitchFamily="2" charset="-122"/>
                <a:ea typeface="方正静蕾简体" pitchFamily="2" charset="-122"/>
              </a:rPr>
              <a:t>关键字</a:t>
            </a:r>
            <a:r>
              <a:rPr lang="en-US" altLang="zh-CN" b="1">
                <a:latin typeface="方正静蕾简体" pitchFamily="2" charset="-122"/>
                <a:ea typeface="方正静蕾简体" pitchFamily="2" charset="-122"/>
              </a:rPr>
              <a:t>1</a:t>
            </a:r>
          </a:p>
        </p:txBody>
      </p:sp>
      <p:sp>
        <p:nvSpPr>
          <p:cNvPr id="1049246" name="文本框 1049245" descr="#clear#"/>
          <p:cNvSpPr txBox="1"/>
          <p:nvPr/>
        </p:nvSpPr>
        <p:spPr>
          <a:xfrm>
            <a:off x="3987800" y="4032250"/>
            <a:ext cx="2138362" cy="52387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>
                <a:latin typeface="方正静蕾简体" pitchFamily="2" charset="-122"/>
                <a:ea typeface="方正静蕾简体" pitchFamily="2" charset="-122"/>
              </a:rPr>
              <a:t>关键字</a:t>
            </a:r>
            <a:r>
              <a:rPr lang="en-US" altLang="zh-CN" b="1">
                <a:latin typeface="方正静蕾简体" pitchFamily="2" charset="-122"/>
                <a:ea typeface="方正静蕾简体" pitchFamily="2" charset="-122"/>
              </a:rPr>
              <a:t>2</a:t>
            </a:r>
          </a:p>
        </p:txBody>
      </p:sp>
      <p:sp>
        <p:nvSpPr>
          <p:cNvPr id="1049247" name="文本框 1049246" descr="#clear#"/>
          <p:cNvSpPr txBox="1"/>
          <p:nvPr/>
        </p:nvSpPr>
        <p:spPr>
          <a:xfrm rot="20635738">
            <a:off x="6194425" y="3851275"/>
            <a:ext cx="2136775" cy="52387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>
                <a:latin typeface="方正静蕾简体" pitchFamily="2" charset="-122"/>
                <a:ea typeface="方正静蕾简体" pitchFamily="2" charset="-122"/>
              </a:rPr>
              <a:t>关键字</a:t>
            </a:r>
            <a:r>
              <a:rPr lang="en-US" altLang="zh-CN" b="1">
                <a:latin typeface="方正静蕾简体" pitchFamily="2" charset="-122"/>
                <a:ea typeface="方正静蕾简体" pitchFamily="2" charset="-122"/>
              </a:rPr>
              <a:t>3</a:t>
            </a:r>
          </a:p>
        </p:txBody>
      </p:sp>
      <p:sp>
        <p:nvSpPr>
          <p:cNvPr id="1049248" name="文本框 1049247" descr="#clear#"/>
          <p:cNvSpPr txBox="1"/>
          <p:nvPr/>
        </p:nvSpPr>
        <p:spPr>
          <a:xfrm rot="1431631">
            <a:off x="8455025" y="4160837"/>
            <a:ext cx="2138362" cy="522287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>
                <a:latin typeface="方正静蕾简体" pitchFamily="2" charset="-122"/>
                <a:ea typeface="方正静蕾简体" pitchFamily="2" charset="-122"/>
              </a:rPr>
              <a:t>关键字</a:t>
            </a:r>
            <a:r>
              <a:rPr lang="en-US" altLang="zh-CN" b="1">
                <a:latin typeface="方正静蕾简体" pitchFamily="2" charset="-122"/>
                <a:ea typeface="方正静蕾简体" pitchFamily="2" charset="-122"/>
              </a:rPr>
              <a:t>4</a:t>
            </a:r>
          </a:p>
        </p:txBody>
      </p:sp>
      <p:sp>
        <p:nvSpPr>
          <p:cNvPr id="1049249" name="文本框 1049248" descr="#clear#"/>
          <p:cNvSpPr txBox="1"/>
          <p:nvPr/>
        </p:nvSpPr>
        <p:spPr>
          <a:xfrm>
            <a:off x="4294187" y="836612"/>
            <a:ext cx="3613150" cy="5842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algn="dist"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200">
                <a:latin typeface="新蒂黑板报" pitchFamily="66" charset="-122"/>
                <a:ea typeface="新蒂黑板报" pitchFamily="66" charset="-122"/>
              </a:rPr>
              <a:t>在此添加本页</a:t>
            </a:r>
            <a:r>
              <a:rPr lang="zh-CN" altLang="en-US" sz="3200">
                <a:solidFill>
                  <a:srgbClr val="D7816C"/>
                </a:solidFill>
                <a:latin typeface="新蒂黑板报" pitchFamily="66" charset="-122"/>
                <a:ea typeface="新蒂黑板报" pitchFamily="66" charset="-122"/>
              </a:rPr>
              <a:t>标题</a:t>
            </a:r>
          </a:p>
        </p:txBody>
      </p:sp>
      <p:sp>
        <p:nvSpPr>
          <p:cNvPr id="1049250" name="任意多边形 1049249"/>
          <p:cNvSpPr/>
          <p:nvPr/>
        </p:nvSpPr>
        <p:spPr bwMode="auto">
          <a:xfrm rot="20785646">
            <a:off x="7850187" y="1268412"/>
            <a:ext cx="463550" cy="268287"/>
          </a:xfrm>
          <a:custGeom>
            <a:avLst/>
            <a:gdLst/>
            <a:ahLst/>
            <a:cxnLst/>
            <a:rect l="0" t="0" r="0" b="0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9251" name="任意多边形 1049250"/>
          <p:cNvSpPr/>
          <p:nvPr/>
        </p:nvSpPr>
        <p:spPr bwMode="auto">
          <a:xfrm>
            <a:off x="3878262" y="1216025"/>
            <a:ext cx="3922712" cy="271462"/>
          </a:xfrm>
          <a:custGeom>
            <a:avLst/>
            <a:gdLst/>
            <a:ahLst/>
            <a:cxnLst/>
            <a:rect l="0" t="0" r="0" b="0"/>
            <a:pathLst>
              <a:path w="4904398" h="401116">
                <a:moveTo>
                  <a:pt x="391353" y="0"/>
                </a:moveTo>
                <a:cubicBezTo>
                  <a:pt x="-226127" y="38897"/>
                  <a:pt x="-86259" y="411428"/>
                  <a:pt x="623492" y="400898"/>
                </a:cubicBezTo>
                <a:lnTo>
                  <a:pt x="4904398" y="322224"/>
                </a:lnTo>
              </a:path>
            </a:pathLst>
          </a:custGeom>
          <a:noFill/>
          <a:ln w="25400" cap="rnd" cmpd="sng">
            <a:solidFill>
              <a:schemeClr val="dk1">
                <a:alpha val="100000"/>
              </a:schemeClr>
            </a:solidFill>
            <a:prstDash val="dash"/>
            <a:round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252" name="文本框 1049251" descr="#clear#"/>
          <p:cNvSpPr txBox="1"/>
          <p:nvPr/>
        </p:nvSpPr>
        <p:spPr>
          <a:xfrm>
            <a:off x="2252662" y="4094162"/>
            <a:ext cx="1547812" cy="585787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3200" b="1">
                <a:latin typeface="方正静蕾简体" pitchFamily="2" charset="-122"/>
                <a:ea typeface="方正静蕾简体" pitchFamily="2" charset="-122"/>
              </a:rPr>
              <a:t>step1</a:t>
            </a:r>
          </a:p>
        </p:txBody>
      </p:sp>
      <p:sp>
        <p:nvSpPr>
          <p:cNvPr id="1049253" name="文本框 1049252" descr="#clear#"/>
          <p:cNvSpPr txBox="1"/>
          <p:nvPr/>
        </p:nvSpPr>
        <p:spPr>
          <a:xfrm>
            <a:off x="5564187" y="4138612"/>
            <a:ext cx="1355725" cy="5842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3200" b="1">
                <a:latin typeface="方正静蕾简体" pitchFamily="2" charset="-122"/>
                <a:ea typeface="方正静蕾简体" pitchFamily="2" charset="-122"/>
              </a:rPr>
              <a:t>step2</a:t>
            </a:r>
          </a:p>
        </p:txBody>
      </p:sp>
      <p:sp>
        <p:nvSpPr>
          <p:cNvPr id="1049254" name="文本框 1049253" descr="#clear#"/>
          <p:cNvSpPr txBox="1"/>
          <p:nvPr/>
        </p:nvSpPr>
        <p:spPr>
          <a:xfrm>
            <a:off x="8970962" y="4138612"/>
            <a:ext cx="1276350" cy="5842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3200" b="1">
                <a:latin typeface="方正静蕾简体" pitchFamily="2" charset="-122"/>
                <a:ea typeface="方正静蕾简体" pitchFamily="2" charset="-122"/>
              </a:rPr>
              <a:t>step3</a:t>
            </a:r>
          </a:p>
        </p:txBody>
      </p:sp>
      <p:sp>
        <p:nvSpPr>
          <p:cNvPr id="1049255" name="文本框 1049254" descr="#clear#"/>
          <p:cNvSpPr txBox="1"/>
          <p:nvPr/>
        </p:nvSpPr>
        <p:spPr>
          <a:xfrm>
            <a:off x="1692275" y="4648200"/>
            <a:ext cx="2108200" cy="120015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algn="dist"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>
                <a:latin typeface="方正静蕾简体" pitchFamily="2" charset="-122"/>
                <a:ea typeface="方正静蕾简体" pitchFamily="2" charset="-122"/>
              </a:rPr>
              <a:t>A designer can use default text to simulate what text would look like. If it is not real text. </a:t>
            </a:r>
          </a:p>
        </p:txBody>
      </p:sp>
      <p:sp>
        <p:nvSpPr>
          <p:cNvPr id="1049256" name="文本框 1049255" descr="#clear#"/>
          <p:cNvSpPr txBox="1"/>
          <p:nvPr/>
        </p:nvSpPr>
        <p:spPr>
          <a:xfrm>
            <a:off x="5180012" y="4721225"/>
            <a:ext cx="1903412" cy="1077912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algn="dist"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600">
                <a:latin typeface="方正静蕾简体" pitchFamily="2" charset="-122"/>
                <a:ea typeface="方正静蕾简体" pitchFamily="2" charset="-122"/>
              </a:rPr>
              <a:t>A designer can use default text to simulate what text would look like. If it is not real text. </a:t>
            </a:r>
          </a:p>
        </p:txBody>
      </p:sp>
      <p:sp>
        <p:nvSpPr>
          <p:cNvPr id="1049257" name="文本框 1049256" descr="#clear#"/>
          <p:cNvSpPr txBox="1"/>
          <p:nvPr/>
        </p:nvSpPr>
        <p:spPr>
          <a:xfrm>
            <a:off x="8597900" y="4692650"/>
            <a:ext cx="1909762" cy="107632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algn="dist"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600">
                <a:latin typeface="方正静蕾简体" pitchFamily="2" charset="-122"/>
                <a:ea typeface="方正静蕾简体" pitchFamily="2" charset="-122"/>
              </a:rPr>
              <a:t>A designer can use default text to simulate what text would look like. If it is not real text. </a:t>
            </a:r>
          </a:p>
        </p:txBody>
      </p:sp>
      <p:sp>
        <p:nvSpPr>
          <p:cNvPr id="1049258" name="任意多边形 1049257"/>
          <p:cNvSpPr/>
          <p:nvPr/>
        </p:nvSpPr>
        <p:spPr bwMode="auto">
          <a:xfrm rot="5844680">
            <a:off x="4041775" y="2932112"/>
            <a:ext cx="674687" cy="687387"/>
          </a:xfrm>
          <a:custGeom>
            <a:avLst/>
            <a:gdLst/>
            <a:ahLst/>
            <a:cxnLst/>
            <a:rect l="0" t="0" r="0" b="0"/>
            <a:pathLst>
              <a:path w="188" h="211">
                <a:moveTo>
                  <a:pt x="79" y="206"/>
                </a:moveTo>
                <a:cubicBezTo>
                  <a:pt x="79" y="211"/>
                  <a:pt x="87" y="211"/>
                  <a:pt x="87" y="206"/>
                </a:cubicBezTo>
                <a:cubicBezTo>
                  <a:pt x="87" y="186"/>
                  <a:pt x="84" y="165"/>
                  <a:pt x="80" y="146"/>
                </a:cubicBezTo>
                <a:cubicBezTo>
                  <a:pt x="79" y="138"/>
                  <a:pt x="76" y="106"/>
                  <a:pt x="68" y="103"/>
                </a:cubicBezTo>
                <a:cubicBezTo>
                  <a:pt x="60" y="100"/>
                  <a:pt x="27" y="115"/>
                  <a:pt x="16" y="115"/>
                </a:cubicBezTo>
                <a:cubicBezTo>
                  <a:pt x="45" y="88"/>
                  <a:pt x="54" y="46"/>
                  <a:pt x="72" y="12"/>
                </a:cubicBezTo>
                <a:cubicBezTo>
                  <a:pt x="100" y="43"/>
                  <a:pt x="132" y="70"/>
                  <a:pt x="163" y="98"/>
                </a:cubicBezTo>
                <a:cubicBezTo>
                  <a:pt x="147" y="98"/>
                  <a:pt x="131" y="100"/>
                  <a:pt x="115" y="100"/>
                </a:cubicBezTo>
                <a:cubicBezTo>
                  <a:pt x="113" y="100"/>
                  <a:pt x="80" y="96"/>
                  <a:pt x="89" y="106"/>
                </a:cubicBezTo>
                <a:cubicBezTo>
                  <a:pt x="110" y="128"/>
                  <a:pt x="128" y="153"/>
                  <a:pt x="138" y="183"/>
                </a:cubicBezTo>
                <a:cubicBezTo>
                  <a:pt x="129" y="185"/>
                  <a:pt x="96" y="188"/>
                  <a:pt x="92" y="196"/>
                </a:cubicBezTo>
                <a:cubicBezTo>
                  <a:pt x="85" y="207"/>
                  <a:pt x="121" y="196"/>
                  <a:pt x="122" y="195"/>
                </a:cubicBezTo>
                <a:cubicBezTo>
                  <a:pt x="147" y="189"/>
                  <a:pt x="150" y="189"/>
                  <a:pt x="139" y="164"/>
                </a:cubicBezTo>
                <a:cubicBezTo>
                  <a:pt x="130" y="143"/>
                  <a:pt x="117" y="125"/>
                  <a:pt x="102" y="108"/>
                </a:cubicBezTo>
                <a:cubicBezTo>
                  <a:pt x="122" y="109"/>
                  <a:pt x="142" y="106"/>
                  <a:pt x="162" y="106"/>
                </a:cubicBezTo>
                <a:cubicBezTo>
                  <a:pt x="188" y="106"/>
                  <a:pt x="173" y="96"/>
                  <a:pt x="160" y="84"/>
                </a:cubicBezTo>
                <a:cubicBezTo>
                  <a:pt x="145" y="71"/>
                  <a:pt x="130" y="58"/>
                  <a:pt x="116" y="44"/>
                </a:cubicBezTo>
                <a:cubicBezTo>
                  <a:pt x="109" y="38"/>
                  <a:pt x="79" y="0"/>
                  <a:pt x="70" y="1"/>
                </a:cubicBezTo>
                <a:cubicBezTo>
                  <a:pt x="57" y="3"/>
                  <a:pt x="35" y="75"/>
                  <a:pt x="28" y="87"/>
                </a:cubicBezTo>
                <a:cubicBezTo>
                  <a:pt x="24" y="93"/>
                  <a:pt x="0" y="115"/>
                  <a:pt x="1" y="119"/>
                </a:cubicBezTo>
                <a:cubicBezTo>
                  <a:pt x="4" y="133"/>
                  <a:pt x="56" y="116"/>
                  <a:pt x="64" y="112"/>
                </a:cubicBezTo>
                <a:cubicBezTo>
                  <a:pt x="73" y="141"/>
                  <a:pt x="79" y="179"/>
                  <a:pt x="79" y="206"/>
                </a:cubicBez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9259" name="任意多边形 1049258"/>
          <p:cNvSpPr/>
          <p:nvPr/>
        </p:nvSpPr>
        <p:spPr bwMode="auto">
          <a:xfrm rot="5844680">
            <a:off x="7427912" y="2932112"/>
            <a:ext cx="674687" cy="687387"/>
          </a:xfrm>
          <a:custGeom>
            <a:avLst/>
            <a:gdLst/>
            <a:ahLst/>
            <a:cxnLst/>
            <a:rect l="0" t="0" r="0" b="0"/>
            <a:pathLst>
              <a:path w="188" h="211">
                <a:moveTo>
                  <a:pt x="79" y="206"/>
                </a:moveTo>
                <a:cubicBezTo>
                  <a:pt x="79" y="211"/>
                  <a:pt x="87" y="211"/>
                  <a:pt x="87" y="206"/>
                </a:cubicBezTo>
                <a:cubicBezTo>
                  <a:pt x="87" y="186"/>
                  <a:pt x="84" y="165"/>
                  <a:pt x="80" y="146"/>
                </a:cubicBezTo>
                <a:cubicBezTo>
                  <a:pt x="79" y="138"/>
                  <a:pt x="76" y="106"/>
                  <a:pt x="68" y="103"/>
                </a:cubicBezTo>
                <a:cubicBezTo>
                  <a:pt x="60" y="100"/>
                  <a:pt x="27" y="115"/>
                  <a:pt x="16" y="115"/>
                </a:cubicBezTo>
                <a:cubicBezTo>
                  <a:pt x="45" y="88"/>
                  <a:pt x="54" y="46"/>
                  <a:pt x="72" y="12"/>
                </a:cubicBezTo>
                <a:cubicBezTo>
                  <a:pt x="100" y="43"/>
                  <a:pt x="132" y="70"/>
                  <a:pt x="163" y="98"/>
                </a:cubicBezTo>
                <a:cubicBezTo>
                  <a:pt x="147" y="98"/>
                  <a:pt x="131" y="100"/>
                  <a:pt x="115" y="100"/>
                </a:cubicBezTo>
                <a:cubicBezTo>
                  <a:pt x="113" y="100"/>
                  <a:pt x="80" y="96"/>
                  <a:pt x="89" y="106"/>
                </a:cubicBezTo>
                <a:cubicBezTo>
                  <a:pt x="110" y="128"/>
                  <a:pt x="128" y="153"/>
                  <a:pt x="138" y="183"/>
                </a:cubicBezTo>
                <a:cubicBezTo>
                  <a:pt x="129" y="185"/>
                  <a:pt x="96" y="188"/>
                  <a:pt x="92" y="196"/>
                </a:cubicBezTo>
                <a:cubicBezTo>
                  <a:pt x="85" y="207"/>
                  <a:pt x="121" y="196"/>
                  <a:pt x="122" y="195"/>
                </a:cubicBezTo>
                <a:cubicBezTo>
                  <a:pt x="147" y="189"/>
                  <a:pt x="150" y="189"/>
                  <a:pt x="139" y="164"/>
                </a:cubicBezTo>
                <a:cubicBezTo>
                  <a:pt x="130" y="143"/>
                  <a:pt x="117" y="125"/>
                  <a:pt x="102" y="108"/>
                </a:cubicBezTo>
                <a:cubicBezTo>
                  <a:pt x="122" y="109"/>
                  <a:pt x="142" y="106"/>
                  <a:pt x="162" y="106"/>
                </a:cubicBezTo>
                <a:cubicBezTo>
                  <a:pt x="188" y="106"/>
                  <a:pt x="173" y="96"/>
                  <a:pt x="160" y="84"/>
                </a:cubicBezTo>
                <a:cubicBezTo>
                  <a:pt x="145" y="71"/>
                  <a:pt x="130" y="58"/>
                  <a:pt x="116" y="44"/>
                </a:cubicBezTo>
                <a:cubicBezTo>
                  <a:pt x="109" y="38"/>
                  <a:pt x="79" y="0"/>
                  <a:pt x="70" y="1"/>
                </a:cubicBezTo>
                <a:cubicBezTo>
                  <a:pt x="57" y="3"/>
                  <a:pt x="35" y="75"/>
                  <a:pt x="28" y="87"/>
                </a:cubicBezTo>
                <a:cubicBezTo>
                  <a:pt x="24" y="93"/>
                  <a:pt x="0" y="115"/>
                  <a:pt x="1" y="119"/>
                </a:cubicBezTo>
                <a:cubicBezTo>
                  <a:pt x="4" y="133"/>
                  <a:pt x="56" y="116"/>
                  <a:pt x="64" y="112"/>
                </a:cubicBezTo>
                <a:cubicBezTo>
                  <a:pt x="73" y="141"/>
                  <a:pt x="79" y="179"/>
                  <a:pt x="79" y="206"/>
                </a:cubicBez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9260" name="文本框 1049259" descr="#clear#"/>
          <p:cNvSpPr txBox="1"/>
          <p:nvPr/>
        </p:nvSpPr>
        <p:spPr>
          <a:xfrm>
            <a:off x="4294187" y="836612"/>
            <a:ext cx="3613150" cy="5842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algn="dist"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200">
                <a:latin typeface="新蒂黑板报" pitchFamily="66" charset="-122"/>
                <a:ea typeface="新蒂黑板报" pitchFamily="66" charset="-122"/>
              </a:rPr>
              <a:t>在此添加本页</a:t>
            </a:r>
            <a:r>
              <a:rPr lang="zh-CN" altLang="en-US" sz="3200">
                <a:solidFill>
                  <a:srgbClr val="D7816C"/>
                </a:solidFill>
                <a:latin typeface="新蒂黑板报" pitchFamily="66" charset="-122"/>
                <a:ea typeface="新蒂黑板报" pitchFamily="66" charset="-122"/>
              </a:rPr>
              <a:t>标题</a:t>
            </a:r>
          </a:p>
        </p:txBody>
      </p:sp>
      <p:sp>
        <p:nvSpPr>
          <p:cNvPr id="1049261" name="任意多边形 1049260"/>
          <p:cNvSpPr/>
          <p:nvPr/>
        </p:nvSpPr>
        <p:spPr bwMode="auto">
          <a:xfrm rot="20785646">
            <a:off x="7850187" y="1268412"/>
            <a:ext cx="463550" cy="268287"/>
          </a:xfrm>
          <a:custGeom>
            <a:avLst/>
            <a:gdLst/>
            <a:ahLst/>
            <a:cxnLst/>
            <a:rect l="0" t="0" r="0" b="0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9262" name="任意多边形 1049261"/>
          <p:cNvSpPr/>
          <p:nvPr/>
        </p:nvSpPr>
        <p:spPr bwMode="auto">
          <a:xfrm>
            <a:off x="3878262" y="1216025"/>
            <a:ext cx="3922712" cy="271462"/>
          </a:xfrm>
          <a:custGeom>
            <a:avLst/>
            <a:gdLst/>
            <a:ahLst/>
            <a:cxnLst/>
            <a:rect l="0" t="0" r="0" b="0"/>
            <a:pathLst>
              <a:path w="4904398" h="401116">
                <a:moveTo>
                  <a:pt x="391353" y="0"/>
                </a:moveTo>
                <a:cubicBezTo>
                  <a:pt x="-226127" y="38897"/>
                  <a:pt x="-86259" y="411428"/>
                  <a:pt x="623492" y="400898"/>
                </a:cubicBezTo>
                <a:lnTo>
                  <a:pt x="4904398" y="322224"/>
                </a:lnTo>
              </a:path>
            </a:pathLst>
          </a:custGeom>
          <a:noFill/>
          <a:ln w="25400" cap="rnd" cmpd="sng">
            <a:solidFill>
              <a:schemeClr val="dk1">
                <a:alpha val="100000"/>
              </a:schemeClr>
            </a:solidFill>
            <a:prstDash val="dash"/>
            <a:round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2097206" name="图片 2097205"/>
          <p:cNvPicPr/>
          <p:nvPr/>
        </p:nvPicPr>
        <p:blipFill>
          <a:blip r:embed="rId2"/>
          <a:srcRect r="86513"/>
          <a:stretch>
            <a:fillRect/>
          </a:stretch>
        </p:blipFill>
        <p:spPr>
          <a:xfrm>
            <a:off x="1917700" y="2374900"/>
            <a:ext cx="1752600" cy="1563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207" name="图片 2097206"/>
          <p:cNvPicPr/>
          <p:nvPr/>
        </p:nvPicPr>
        <p:blipFill>
          <a:blip r:embed="rId2"/>
          <a:srcRect l="18896" r="63354"/>
          <a:stretch>
            <a:fillRect/>
          </a:stretch>
        </p:blipFill>
        <p:spPr>
          <a:xfrm>
            <a:off x="4992687" y="2374900"/>
            <a:ext cx="2090737" cy="1417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208" name="图片 2097207"/>
          <p:cNvPicPr/>
          <p:nvPr/>
        </p:nvPicPr>
        <p:blipFill>
          <a:blip r:embed="rId2"/>
          <a:srcRect l="41885" r="30560"/>
          <a:stretch>
            <a:fillRect/>
          </a:stretch>
        </p:blipFill>
        <p:spPr>
          <a:xfrm>
            <a:off x="8283575" y="2759075"/>
            <a:ext cx="2365375" cy="10334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263" name="任意多边形 1049262"/>
          <p:cNvSpPr/>
          <p:nvPr/>
        </p:nvSpPr>
        <p:spPr>
          <a:xfrm>
            <a:off x="1354137" y="2482850"/>
            <a:ext cx="1025525" cy="1239837"/>
          </a:xfrm>
          <a:custGeom>
            <a:avLst/>
            <a:gdLst/>
            <a:ahLst/>
            <a:cxnLst/>
            <a:rect l="0" t="0" r="0" b="0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solidFill>
            <a:srgbClr val="FFFFFF"/>
          </a:solidFill>
          <a:ln w="25400" cap="rnd" cmpd="sng">
            <a:solidFill>
              <a:schemeClr val="dk1">
                <a:alpha val="100000"/>
              </a:schemeClr>
            </a:solidFill>
            <a:prstDash val="solid"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9264" name="文本框 1049263" descr="#clear#"/>
          <p:cNvSpPr txBox="1"/>
          <p:nvPr/>
        </p:nvSpPr>
        <p:spPr>
          <a:xfrm>
            <a:off x="2490787" y="2435225"/>
            <a:ext cx="1468437" cy="461962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>
                <a:latin typeface="方正静蕾简体" pitchFamily="2" charset="-122"/>
                <a:ea typeface="方正静蕾简体" pitchFamily="2" charset="-122"/>
              </a:rPr>
              <a:t>这是文字</a:t>
            </a:r>
          </a:p>
        </p:txBody>
      </p:sp>
      <p:sp>
        <p:nvSpPr>
          <p:cNvPr id="1049265" name="文本框 1049264" descr="#clear#"/>
          <p:cNvSpPr txBox="1"/>
          <p:nvPr/>
        </p:nvSpPr>
        <p:spPr>
          <a:xfrm>
            <a:off x="2520950" y="3124200"/>
            <a:ext cx="3406775" cy="67945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eaLnBrk="1" latin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en-US" altLang="zh-CN" sz="1600">
                <a:latin typeface="方正静蕾简体" pitchFamily="2" charset="-122"/>
                <a:ea typeface="方正静蕾简体" pitchFamily="2" charset="-122"/>
              </a:rPr>
              <a:t>A designer can use default text to simulate what text would look like.</a:t>
            </a:r>
          </a:p>
        </p:txBody>
      </p:sp>
      <p:sp>
        <p:nvSpPr>
          <p:cNvPr id="1049266" name="矩形 1049265" descr="#clear#"/>
          <p:cNvSpPr/>
          <p:nvPr/>
        </p:nvSpPr>
        <p:spPr>
          <a:xfrm>
            <a:off x="1611312" y="3036887"/>
            <a:ext cx="503237" cy="708025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algn="ctr"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4000" b="1">
                <a:latin typeface="方正静蕾简体" pitchFamily="2" charset="-122"/>
                <a:ea typeface="方正静蕾简体" pitchFamily="2" charset="-122"/>
              </a:rPr>
              <a:t>01</a:t>
            </a:r>
          </a:p>
        </p:txBody>
      </p:sp>
      <p:sp>
        <p:nvSpPr>
          <p:cNvPr id="1049267" name="任意多边形 1049266"/>
          <p:cNvSpPr/>
          <p:nvPr/>
        </p:nvSpPr>
        <p:spPr bwMode="auto">
          <a:xfrm>
            <a:off x="1592262" y="2752725"/>
            <a:ext cx="536575" cy="371475"/>
          </a:xfrm>
          <a:custGeom>
            <a:avLst/>
            <a:gdLst/>
            <a:ahLst/>
            <a:cxnLst/>
            <a:rect l="0" t="0" r="0" b="0"/>
            <a:pathLst>
              <a:path w="1157049" h="799900">
                <a:moveTo>
                  <a:pt x="581944" y="226644"/>
                </a:moveTo>
                <a:cubicBezTo>
                  <a:pt x="475725" y="67317"/>
                  <a:pt x="332562" y="-22738"/>
                  <a:pt x="235580" y="4971"/>
                </a:cubicBezTo>
                <a:cubicBezTo>
                  <a:pt x="138598" y="32680"/>
                  <a:pt x="-3122" y="205574"/>
                  <a:pt x="53" y="392899"/>
                </a:cubicBezTo>
                <a:cubicBezTo>
                  <a:pt x="3228" y="580224"/>
                  <a:pt x="176987" y="1063112"/>
                  <a:pt x="540380" y="614571"/>
                </a:cubicBezTo>
                <a:cubicBezTo>
                  <a:pt x="795823" y="920237"/>
                  <a:pt x="971025" y="773032"/>
                  <a:pt x="1094562" y="559153"/>
                </a:cubicBezTo>
                <a:cubicBezTo>
                  <a:pt x="1218099" y="345274"/>
                  <a:pt x="1133817" y="134281"/>
                  <a:pt x="1052999" y="74245"/>
                </a:cubicBezTo>
                <a:cubicBezTo>
                  <a:pt x="972181" y="14209"/>
                  <a:pt x="618889" y="25753"/>
                  <a:pt x="581944" y="226644"/>
                </a:cubicBezTo>
              </a:path>
            </a:pathLst>
          </a:custGeom>
          <a:noFill/>
          <a:ln w="22225" cap="rnd" cmpd="sng">
            <a:solidFill>
              <a:schemeClr val="dk1">
                <a:alpha val="100000"/>
              </a:schemeClr>
            </a:solidFill>
            <a:prstDash val="solid"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9268" name="任意多边形 1049267"/>
          <p:cNvSpPr/>
          <p:nvPr/>
        </p:nvSpPr>
        <p:spPr bwMode="auto">
          <a:xfrm>
            <a:off x="1824037" y="2903537"/>
            <a:ext cx="76200" cy="0"/>
          </a:xfrm>
          <a:custGeom>
            <a:avLst/>
            <a:gdLst/>
            <a:ahLst/>
            <a:cxnLst/>
            <a:rect l="0" t="0" r="0" b="0"/>
            <a:pathLst>
              <a:path w="166255">
                <a:moveTo>
                  <a:pt x="0" y="0"/>
                </a:moveTo>
                <a:lnTo>
                  <a:pt x="166255" y="0"/>
                </a:lnTo>
              </a:path>
            </a:pathLst>
          </a:custGeom>
          <a:noFill/>
          <a:ln w="22225" cap="rnd" cmpd="sng">
            <a:solidFill>
              <a:schemeClr val="dk1">
                <a:alpha val="100000"/>
              </a:schemeClr>
            </a:solidFill>
            <a:prstDash val="solid"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9269" name="任意多边形 1049268"/>
          <p:cNvSpPr/>
          <p:nvPr/>
        </p:nvSpPr>
        <p:spPr bwMode="auto">
          <a:xfrm>
            <a:off x="1865312" y="2651125"/>
            <a:ext cx="66675" cy="252412"/>
          </a:xfrm>
          <a:custGeom>
            <a:avLst/>
            <a:gdLst/>
            <a:ahLst/>
            <a:cxnLst/>
            <a:rect l="0" t="0" r="0" b="0"/>
            <a:pathLst>
              <a:path w="142875" h="542925">
                <a:moveTo>
                  <a:pt x="0" y="542925"/>
                </a:moveTo>
                <a:cubicBezTo>
                  <a:pt x="2381" y="426243"/>
                  <a:pt x="4763" y="309562"/>
                  <a:pt x="28575" y="219075"/>
                </a:cubicBezTo>
                <a:cubicBezTo>
                  <a:pt x="52387" y="128588"/>
                  <a:pt x="97631" y="64294"/>
                  <a:pt x="142875" y="0"/>
                </a:cubicBezTo>
              </a:path>
            </a:pathLst>
          </a:custGeom>
          <a:noFill/>
          <a:ln w="22225" cap="rnd" cmpd="sng">
            <a:solidFill>
              <a:schemeClr val="dk1">
                <a:alpha val="100000"/>
              </a:schemeClr>
            </a:solidFill>
            <a:prstDash val="solid"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9270" name="任意多边形 1049269"/>
          <p:cNvSpPr/>
          <p:nvPr/>
        </p:nvSpPr>
        <p:spPr>
          <a:xfrm>
            <a:off x="1354137" y="4352925"/>
            <a:ext cx="1025525" cy="1241425"/>
          </a:xfrm>
          <a:custGeom>
            <a:avLst/>
            <a:gdLst/>
            <a:ahLst/>
            <a:cxnLst/>
            <a:rect l="0" t="0" r="0" b="0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solidFill>
            <a:srgbClr val="FFFFFF"/>
          </a:solidFill>
          <a:ln w="25400" cap="rnd" cmpd="sng">
            <a:solidFill>
              <a:schemeClr val="dk1">
                <a:alpha val="100000"/>
              </a:schemeClr>
            </a:solidFill>
            <a:prstDash val="solid"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9271" name="文本框 1049270" descr="#clear#"/>
          <p:cNvSpPr txBox="1"/>
          <p:nvPr/>
        </p:nvSpPr>
        <p:spPr>
          <a:xfrm>
            <a:off x="2490787" y="4305300"/>
            <a:ext cx="1468437" cy="461962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>
                <a:latin typeface="方正静蕾简体" pitchFamily="2" charset="-122"/>
                <a:ea typeface="方正静蕾简体" pitchFamily="2" charset="-122"/>
              </a:rPr>
              <a:t>这是文字</a:t>
            </a:r>
          </a:p>
        </p:txBody>
      </p:sp>
      <p:sp>
        <p:nvSpPr>
          <p:cNvPr id="1049272" name="文本框 1049271" descr="#clear#"/>
          <p:cNvSpPr txBox="1"/>
          <p:nvPr/>
        </p:nvSpPr>
        <p:spPr>
          <a:xfrm>
            <a:off x="2520950" y="4994275"/>
            <a:ext cx="3406775" cy="67945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eaLnBrk="1" latin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en-US" altLang="zh-CN" sz="1600">
                <a:latin typeface="方正静蕾简体" pitchFamily="2" charset="-122"/>
                <a:ea typeface="方正静蕾简体" pitchFamily="2" charset="-122"/>
              </a:rPr>
              <a:t>A designer can use default text to simulate what text would look like.</a:t>
            </a:r>
          </a:p>
        </p:txBody>
      </p:sp>
      <p:sp>
        <p:nvSpPr>
          <p:cNvPr id="1049273" name="任意多边形 1049272"/>
          <p:cNvSpPr/>
          <p:nvPr/>
        </p:nvSpPr>
        <p:spPr>
          <a:xfrm>
            <a:off x="2619375" y="3036887"/>
            <a:ext cx="3035300" cy="19050"/>
          </a:xfrm>
          <a:custGeom>
            <a:avLst/>
            <a:gdLst/>
            <a:ahLst/>
            <a:cxnLst/>
            <a:rect l="0" t="0" r="0" b="0"/>
            <a:pathLst>
              <a:path w="3513221" h="64281">
                <a:moveTo>
                  <a:pt x="0" y="32084"/>
                </a:moveTo>
                <a:cubicBezTo>
                  <a:pt x="307473" y="21389"/>
                  <a:pt x="614947" y="10695"/>
                  <a:pt x="930442" y="16042"/>
                </a:cubicBezTo>
                <a:cubicBezTo>
                  <a:pt x="1245937" y="21389"/>
                  <a:pt x="1462505" y="66842"/>
                  <a:pt x="1892968" y="64168"/>
                </a:cubicBezTo>
                <a:cubicBezTo>
                  <a:pt x="2323431" y="61494"/>
                  <a:pt x="2918326" y="30747"/>
                  <a:pt x="3513221" y="0"/>
                </a:cubicBezTo>
              </a:path>
            </a:pathLst>
          </a:custGeom>
          <a:noFill/>
          <a:ln w="25400" cap="rnd" cmpd="sng">
            <a:solidFill>
              <a:schemeClr val="dk1">
                <a:alpha val="100000"/>
              </a:schemeClr>
            </a:solidFill>
            <a:prstDash val="lgDash"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9274" name="任意多边形 1049273"/>
          <p:cNvSpPr/>
          <p:nvPr/>
        </p:nvSpPr>
        <p:spPr>
          <a:xfrm>
            <a:off x="2619375" y="4908550"/>
            <a:ext cx="3035300" cy="17462"/>
          </a:xfrm>
          <a:custGeom>
            <a:avLst/>
            <a:gdLst/>
            <a:ahLst/>
            <a:cxnLst/>
            <a:rect l="0" t="0" r="0" b="0"/>
            <a:pathLst>
              <a:path w="3513221" h="64281">
                <a:moveTo>
                  <a:pt x="0" y="32084"/>
                </a:moveTo>
                <a:cubicBezTo>
                  <a:pt x="307473" y="21389"/>
                  <a:pt x="614947" y="10695"/>
                  <a:pt x="930442" y="16042"/>
                </a:cubicBezTo>
                <a:cubicBezTo>
                  <a:pt x="1245937" y="21389"/>
                  <a:pt x="1462505" y="66842"/>
                  <a:pt x="1892968" y="64168"/>
                </a:cubicBezTo>
                <a:cubicBezTo>
                  <a:pt x="2323431" y="61494"/>
                  <a:pt x="2918326" y="30747"/>
                  <a:pt x="3513221" y="0"/>
                </a:cubicBezTo>
              </a:path>
            </a:pathLst>
          </a:custGeom>
          <a:noFill/>
          <a:ln w="25400" cap="rnd" cmpd="sng">
            <a:solidFill>
              <a:schemeClr val="dk1">
                <a:alpha val="100000"/>
              </a:schemeClr>
            </a:solidFill>
            <a:prstDash val="lgDash"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9275" name="矩形 1049274" descr="#clear#"/>
          <p:cNvSpPr/>
          <p:nvPr/>
        </p:nvSpPr>
        <p:spPr>
          <a:xfrm>
            <a:off x="1576387" y="4945062"/>
            <a:ext cx="593725" cy="708025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algn="ctr"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4000" b="1">
                <a:latin typeface="方正静蕾简体" pitchFamily="2" charset="-122"/>
                <a:ea typeface="方正静蕾简体" pitchFamily="2" charset="-122"/>
              </a:rPr>
              <a:t>02</a:t>
            </a:r>
          </a:p>
        </p:txBody>
      </p:sp>
      <p:sp>
        <p:nvSpPr>
          <p:cNvPr id="1049276" name="任意多边形 1049275"/>
          <p:cNvSpPr/>
          <p:nvPr/>
        </p:nvSpPr>
        <p:spPr>
          <a:xfrm>
            <a:off x="6637337" y="2482850"/>
            <a:ext cx="1025525" cy="1239837"/>
          </a:xfrm>
          <a:custGeom>
            <a:avLst/>
            <a:gdLst/>
            <a:ahLst/>
            <a:cxnLst/>
            <a:rect l="0" t="0" r="0" b="0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solidFill>
            <a:srgbClr val="FFFFFF"/>
          </a:solidFill>
          <a:ln w="25400" cap="rnd" cmpd="sng">
            <a:solidFill>
              <a:schemeClr val="dk1">
                <a:alpha val="100000"/>
              </a:schemeClr>
            </a:solidFill>
            <a:prstDash val="solid"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9277" name="文本框 1049276" descr="#clear#"/>
          <p:cNvSpPr txBox="1"/>
          <p:nvPr/>
        </p:nvSpPr>
        <p:spPr>
          <a:xfrm>
            <a:off x="7773987" y="2435225"/>
            <a:ext cx="1468437" cy="461962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>
                <a:latin typeface="方正静蕾简体" pitchFamily="2" charset="-122"/>
                <a:ea typeface="方正静蕾简体" pitchFamily="2" charset="-122"/>
              </a:rPr>
              <a:t>这是文字</a:t>
            </a:r>
          </a:p>
        </p:txBody>
      </p:sp>
      <p:sp>
        <p:nvSpPr>
          <p:cNvPr id="1049278" name="文本框 1049277" descr="#clear#"/>
          <p:cNvSpPr txBox="1"/>
          <p:nvPr/>
        </p:nvSpPr>
        <p:spPr>
          <a:xfrm>
            <a:off x="7804150" y="3124200"/>
            <a:ext cx="3406775" cy="67945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eaLnBrk="1" latin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en-US" altLang="zh-CN" sz="1600">
                <a:latin typeface="方正静蕾简体" pitchFamily="2" charset="-122"/>
                <a:ea typeface="方正静蕾简体" pitchFamily="2" charset="-122"/>
              </a:rPr>
              <a:t>A designer can use default text to simulate what text would look like.</a:t>
            </a:r>
          </a:p>
        </p:txBody>
      </p:sp>
      <p:sp>
        <p:nvSpPr>
          <p:cNvPr id="1049279" name="矩形 1049278" descr="#clear#"/>
          <p:cNvSpPr/>
          <p:nvPr/>
        </p:nvSpPr>
        <p:spPr>
          <a:xfrm>
            <a:off x="6870700" y="3063875"/>
            <a:ext cx="552450" cy="708025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algn="ctr"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4000" b="1">
                <a:latin typeface="方正静蕾简体" pitchFamily="2" charset="-122"/>
                <a:ea typeface="方正静蕾简体" pitchFamily="2" charset="-122"/>
              </a:rPr>
              <a:t>03</a:t>
            </a:r>
          </a:p>
        </p:txBody>
      </p:sp>
      <p:sp>
        <p:nvSpPr>
          <p:cNvPr id="1049280" name="任意多边形 1049279"/>
          <p:cNvSpPr/>
          <p:nvPr/>
        </p:nvSpPr>
        <p:spPr>
          <a:xfrm>
            <a:off x="6637337" y="4352925"/>
            <a:ext cx="1025525" cy="1241425"/>
          </a:xfrm>
          <a:custGeom>
            <a:avLst/>
            <a:gdLst/>
            <a:ahLst/>
            <a:cxnLst/>
            <a:rect l="0" t="0" r="0" b="0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solidFill>
            <a:srgbClr val="FFFFFF"/>
          </a:solidFill>
          <a:ln w="25400" cap="rnd" cmpd="sng">
            <a:solidFill>
              <a:schemeClr val="dk1">
                <a:alpha val="100000"/>
              </a:schemeClr>
            </a:solidFill>
            <a:prstDash val="solid"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9281" name="文本框 1049280" descr="#clear#"/>
          <p:cNvSpPr txBox="1"/>
          <p:nvPr/>
        </p:nvSpPr>
        <p:spPr>
          <a:xfrm>
            <a:off x="7773987" y="4305300"/>
            <a:ext cx="1468437" cy="461962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>
                <a:latin typeface="方正静蕾简体" pitchFamily="2" charset="-122"/>
                <a:ea typeface="方正静蕾简体" pitchFamily="2" charset="-122"/>
              </a:rPr>
              <a:t>这是文字</a:t>
            </a:r>
          </a:p>
        </p:txBody>
      </p:sp>
      <p:sp>
        <p:nvSpPr>
          <p:cNvPr id="1049282" name="文本框 1049281" descr="#clear#"/>
          <p:cNvSpPr txBox="1"/>
          <p:nvPr/>
        </p:nvSpPr>
        <p:spPr>
          <a:xfrm>
            <a:off x="7804150" y="4994275"/>
            <a:ext cx="3406775" cy="67945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eaLnBrk="1" latin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en-US" altLang="zh-CN" sz="1600">
                <a:latin typeface="方正静蕾简体" pitchFamily="2" charset="-122"/>
                <a:ea typeface="方正静蕾简体" pitchFamily="2" charset="-122"/>
              </a:rPr>
              <a:t>A designer can use default text to simulate what text would look like.</a:t>
            </a:r>
          </a:p>
        </p:txBody>
      </p:sp>
      <p:sp>
        <p:nvSpPr>
          <p:cNvPr id="1049283" name="任意多边形 1049282"/>
          <p:cNvSpPr/>
          <p:nvPr/>
        </p:nvSpPr>
        <p:spPr>
          <a:xfrm>
            <a:off x="7902575" y="3036887"/>
            <a:ext cx="3036887" cy="19050"/>
          </a:xfrm>
          <a:custGeom>
            <a:avLst/>
            <a:gdLst/>
            <a:ahLst/>
            <a:cxnLst/>
            <a:rect l="0" t="0" r="0" b="0"/>
            <a:pathLst>
              <a:path w="3513221" h="64281">
                <a:moveTo>
                  <a:pt x="0" y="32084"/>
                </a:moveTo>
                <a:cubicBezTo>
                  <a:pt x="307473" y="21389"/>
                  <a:pt x="614947" y="10695"/>
                  <a:pt x="930442" y="16042"/>
                </a:cubicBezTo>
                <a:cubicBezTo>
                  <a:pt x="1245937" y="21389"/>
                  <a:pt x="1462505" y="66842"/>
                  <a:pt x="1892968" y="64168"/>
                </a:cubicBezTo>
                <a:cubicBezTo>
                  <a:pt x="2323431" y="61494"/>
                  <a:pt x="2918326" y="30747"/>
                  <a:pt x="3513221" y="0"/>
                </a:cubicBezTo>
              </a:path>
            </a:pathLst>
          </a:custGeom>
          <a:noFill/>
          <a:ln w="25400" cap="rnd" cmpd="sng">
            <a:solidFill>
              <a:schemeClr val="dk1">
                <a:alpha val="100000"/>
              </a:schemeClr>
            </a:solidFill>
            <a:prstDash val="lgDash"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9284" name="任意多边形 1049283"/>
          <p:cNvSpPr/>
          <p:nvPr/>
        </p:nvSpPr>
        <p:spPr>
          <a:xfrm>
            <a:off x="7902575" y="4908550"/>
            <a:ext cx="3036887" cy="17462"/>
          </a:xfrm>
          <a:custGeom>
            <a:avLst/>
            <a:gdLst/>
            <a:ahLst/>
            <a:cxnLst/>
            <a:rect l="0" t="0" r="0" b="0"/>
            <a:pathLst>
              <a:path w="3513221" h="64281">
                <a:moveTo>
                  <a:pt x="0" y="32084"/>
                </a:moveTo>
                <a:cubicBezTo>
                  <a:pt x="307473" y="21389"/>
                  <a:pt x="614947" y="10695"/>
                  <a:pt x="930442" y="16042"/>
                </a:cubicBezTo>
                <a:cubicBezTo>
                  <a:pt x="1245937" y="21389"/>
                  <a:pt x="1462505" y="66842"/>
                  <a:pt x="1892968" y="64168"/>
                </a:cubicBezTo>
                <a:cubicBezTo>
                  <a:pt x="2323431" y="61494"/>
                  <a:pt x="2918326" y="30747"/>
                  <a:pt x="3513221" y="0"/>
                </a:cubicBezTo>
              </a:path>
            </a:pathLst>
          </a:custGeom>
          <a:noFill/>
          <a:ln w="25400" cap="rnd" cmpd="sng">
            <a:solidFill>
              <a:schemeClr val="dk1">
                <a:alpha val="100000"/>
              </a:schemeClr>
            </a:solidFill>
            <a:prstDash val="lgDash"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9285" name="矩形 1049284" descr="#clear#"/>
          <p:cNvSpPr/>
          <p:nvPr/>
        </p:nvSpPr>
        <p:spPr>
          <a:xfrm>
            <a:off x="6861175" y="4932362"/>
            <a:ext cx="585787" cy="708025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algn="ctr"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4000" b="1">
                <a:latin typeface="方正静蕾简体" pitchFamily="2" charset="-122"/>
                <a:ea typeface="方正静蕾简体" pitchFamily="2" charset="-122"/>
              </a:rPr>
              <a:t>04</a:t>
            </a:r>
          </a:p>
        </p:txBody>
      </p:sp>
      <p:sp>
        <p:nvSpPr>
          <p:cNvPr id="1049286" name="任意多边形 1049285"/>
          <p:cNvSpPr/>
          <p:nvPr/>
        </p:nvSpPr>
        <p:spPr bwMode="auto">
          <a:xfrm>
            <a:off x="1619250" y="4521200"/>
            <a:ext cx="500062" cy="523875"/>
          </a:xfrm>
          <a:custGeom>
            <a:avLst/>
            <a:gdLst/>
            <a:ahLst/>
            <a:cxnLst/>
            <a:rect l="0" t="0" r="0" b="0"/>
            <a:pathLst>
              <a:path w="828208" h="866128">
                <a:moveTo>
                  <a:pt x="196651" y="0"/>
                </a:moveTo>
                <a:lnTo>
                  <a:pt x="519380" y="0"/>
                </a:lnTo>
                <a:cubicBezTo>
                  <a:pt x="510415" y="152400"/>
                  <a:pt x="519380" y="266699"/>
                  <a:pt x="492486" y="457200"/>
                </a:cubicBezTo>
                <a:cubicBezTo>
                  <a:pt x="595580" y="528918"/>
                  <a:pt x="893656" y="773206"/>
                  <a:pt x="815215" y="833718"/>
                </a:cubicBezTo>
                <a:cubicBezTo>
                  <a:pt x="736774" y="894230"/>
                  <a:pt x="118209" y="858371"/>
                  <a:pt x="21839" y="820271"/>
                </a:cubicBezTo>
                <a:cubicBezTo>
                  <a:pt x="-74531" y="782171"/>
                  <a:pt x="176480" y="508747"/>
                  <a:pt x="223545" y="443753"/>
                </a:cubicBezTo>
                <a:lnTo>
                  <a:pt x="196651" y="0"/>
                </a:lnTo>
              </a:path>
            </a:pathLst>
          </a:custGeom>
          <a:noFill/>
          <a:ln w="22225" cap="rnd" cmpd="sng">
            <a:solidFill>
              <a:schemeClr val="dk1">
                <a:alpha val="100000"/>
              </a:schemeClr>
            </a:solidFill>
            <a:prstDash val="solid"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9287" name="任意多边形 1049286"/>
          <p:cNvSpPr/>
          <p:nvPr/>
        </p:nvSpPr>
        <p:spPr bwMode="auto">
          <a:xfrm>
            <a:off x="1695450" y="4854575"/>
            <a:ext cx="309562" cy="15875"/>
          </a:xfrm>
          <a:custGeom>
            <a:avLst/>
            <a:gdLst/>
            <a:ahLst/>
            <a:cxnLst/>
            <a:rect l="0" t="0" r="0" b="0"/>
            <a:pathLst>
              <a:path w="510988" h="27144">
                <a:moveTo>
                  <a:pt x="0" y="27144"/>
                </a:moveTo>
                <a:cubicBezTo>
                  <a:pt x="64994" y="14817"/>
                  <a:pt x="129988" y="2491"/>
                  <a:pt x="188259" y="250"/>
                </a:cubicBezTo>
                <a:cubicBezTo>
                  <a:pt x="246530" y="-1991"/>
                  <a:pt x="295836" y="11456"/>
                  <a:pt x="349624" y="13697"/>
                </a:cubicBezTo>
                <a:cubicBezTo>
                  <a:pt x="403412" y="15938"/>
                  <a:pt x="457200" y="14817"/>
                  <a:pt x="510988" y="13697"/>
                </a:cubicBezTo>
              </a:path>
            </a:pathLst>
          </a:custGeom>
          <a:noFill/>
          <a:ln w="22225" cap="rnd" cmpd="sng">
            <a:solidFill>
              <a:schemeClr val="dk1">
                <a:alpha val="100000"/>
              </a:schemeClr>
            </a:solidFill>
            <a:prstDash val="solid"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9288" name="任意多边形 1049287"/>
          <p:cNvSpPr/>
          <p:nvPr/>
        </p:nvSpPr>
        <p:spPr bwMode="auto">
          <a:xfrm>
            <a:off x="1778000" y="4918075"/>
            <a:ext cx="28575" cy="26987"/>
          </a:xfrm>
          <a:custGeom>
            <a:avLst/>
            <a:gdLst/>
            <a:ahLst/>
            <a:cxnLst/>
            <a:rect l="0" t="0" r="0" b="0"/>
            <a:pathLst>
              <a:path w="660438" h="653852">
                <a:moveTo>
                  <a:pt x="128078" y="64927"/>
                </a:moveTo>
                <a:cubicBezTo>
                  <a:pt x="200406" y="22404"/>
                  <a:pt x="266694" y="-24807"/>
                  <a:pt x="410712" y="15051"/>
                </a:cubicBezTo>
                <a:cubicBezTo>
                  <a:pt x="554730" y="54909"/>
                  <a:pt x="671038" y="190221"/>
                  <a:pt x="659670" y="337329"/>
                </a:cubicBezTo>
                <a:cubicBezTo>
                  <a:pt x="648302" y="484437"/>
                  <a:pt x="512709" y="653852"/>
                  <a:pt x="331423" y="653852"/>
                </a:cubicBezTo>
                <a:cubicBezTo>
                  <a:pt x="150137" y="653852"/>
                  <a:pt x="14721" y="457153"/>
                  <a:pt x="3176" y="337329"/>
                </a:cubicBezTo>
                <a:cubicBezTo>
                  <a:pt x="-8369" y="217505"/>
                  <a:pt x="11590" y="209227"/>
                  <a:pt x="62645" y="134413"/>
                </a:cubicBezTo>
              </a:path>
            </a:pathLst>
          </a:custGeom>
          <a:noFill/>
          <a:ln w="12700" cap="rnd" cmpd="sng">
            <a:solidFill>
              <a:schemeClr val="dk1">
                <a:alpha val="100000"/>
              </a:schemeClr>
            </a:solidFill>
            <a:prstDash val="solid"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9289" name="任意多边形 1049288"/>
          <p:cNvSpPr/>
          <p:nvPr/>
        </p:nvSpPr>
        <p:spPr bwMode="auto">
          <a:xfrm>
            <a:off x="1870075" y="4886325"/>
            <a:ext cx="26987" cy="26987"/>
          </a:xfrm>
          <a:custGeom>
            <a:avLst/>
            <a:gdLst/>
            <a:ahLst/>
            <a:cxnLst/>
            <a:rect l="0" t="0" r="0" b="0"/>
            <a:pathLst>
              <a:path w="660438" h="653852">
                <a:moveTo>
                  <a:pt x="128078" y="64927"/>
                </a:moveTo>
                <a:cubicBezTo>
                  <a:pt x="200406" y="22404"/>
                  <a:pt x="266694" y="-24807"/>
                  <a:pt x="410712" y="15051"/>
                </a:cubicBezTo>
                <a:cubicBezTo>
                  <a:pt x="554730" y="54909"/>
                  <a:pt x="671038" y="190221"/>
                  <a:pt x="659670" y="337329"/>
                </a:cubicBezTo>
                <a:cubicBezTo>
                  <a:pt x="648302" y="484437"/>
                  <a:pt x="512709" y="653852"/>
                  <a:pt x="331423" y="653852"/>
                </a:cubicBezTo>
                <a:cubicBezTo>
                  <a:pt x="150137" y="653852"/>
                  <a:pt x="14721" y="457153"/>
                  <a:pt x="3176" y="337329"/>
                </a:cubicBezTo>
                <a:cubicBezTo>
                  <a:pt x="-8369" y="217505"/>
                  <a:pt x="11590" y="209227"/>
                  <a:pt x="62645" y="134413"/>
                </a:cubicBezTo>
              </a:path>
            </a:pathLst>
          </a:custGeom>
          <a:noFill/>
          <a:ln w="12700" cap="rnd" cmpd="sng">
            <a:solidFill>
              <a:schemeClr val="dk1">
                <a:alpha val="100000"/>
              </a:schemeClr>
            </a:solidFill>
            <a:prstDash val="solid"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9290" name="任意多边形 1049289"/>
          <p:cNvSpPr/>
          <p:nvPr/>
        </p:nvSpPr>
        <p:spPr bwMode="auto">
          <a:xfrm>
            <a:off x="1851025" y="4962525"/>
            <a:ext cx="46037" cy="46037"/>
          </a:xfrm>
          <a:custGeom>
            <a:avLst/>
            <a:gdLst/>
            <a:ahLst/>
            <a:cxnLst/>
            <a:rect l="0" t="0" r="0" b="0"/>
            <a:pathLst>
              <a:path w="660438" h="653852">
                <a:moveTo>
                  <a:pt x="128078" y="64927"/>
                </a:moveTo>
                <a:cubicBezTo>
                  <a:pt x="200406" y="22404"/>
                  <a:pt x="266694" y="-24807"/>
                  <a:pt x="410712" y="15051"/>
                </a:cubicBezTo>
                <a:cubicBezTo>
                  <a:pt x="554730" y="54909"/>
                  <a:pt x="671038" y="190221"/>
                  <a:pt x="659670" y="337329"/>
                </a:cubicBezTo>
                <a:cubicBezTo>
                  <a:pt x="648302" y="484437"/>
                  <a:pt x="512709" y="653852"/>
                  <a:pt x="331423" y="653852"/>
                </a:cubicBezTo>
                <a:cubicBezTo>
                  <a:pt x="150137" y="653852"/>
                  <a:pt x="14721" y="457153"/>
                  <a:pt x="3176" y="337329"/>
                </a:cubicBezTo>
                <a:cubicBezTo>
                  <a:pt x="-8369" y="217505"/>
                  <a:pt x="11590" y="209227"/>
                  <a:pt x="62645" y="134413"/>
                </a:cubicBezTo>
              </a:path>
            </a:pathLst>
          </a:custGeom>
          <a:noFill/>
          <a:ln w="12700" cap="rnd" cmpd="sng">
            <a:solidFill>
              <a:schemeClr val="dk1">
                <a:alpha val="100000"/>
              </a:schemeClr>
            </a:solidFill>
            <a:prstDash val="solid"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9291" name="任意多边形 1049290"/>
          <p:cNvSpPr/>
          <p:nvPr/>
        </p:nvSpPr>
        <p:spPr bwMode="auto">
          <a:xfrm rot="19860026" flipH="1">
            <a:off x="6921500" y="2632075"/>
            <a:ext cx="461962" cy="538162"/>
          </a:xfrm>
          <a:custGeom>
            <a:avLst/>
            <a:gdLst/>
            <a:ahLst/>
            <a:cxnLst/>
            <a:rect l="0" t="0" r="0" b="0"/>
            <a:pathLst>
              <a:path w="580936" h="675267">
                <a:moveTo>
                  <a:pt x="168726" y="675267"/>
                </a:moveTo>
                <a:cubicBezTo>
                  <a:pt x="194794" y="585030"/>
                  <a:pt x="220863" y="494793"/>
                  <a:pt x="192789" y="422604"/>
                </a:cubicBezTo>
                <a:cubicBezTo>
                  <a:pt x="164715" y="350415"/>
                  <a:pt x="8239" y="411989"/>
                  <a:pt x="284" y="242131"/>
                </a:cubicBezTo>
                <a:cubicBezTo>
                  <a:pt x="-7671" y="72273"/>
                  <a:pt x="152816" y="-12538"/>
                  <a:pt x="301073" y="1499"/>
                </a:cubicBezTo>
                <a:cubicBezTo>
                  <a:pt x="449330" y="15536"/>
                  <a:pt x="605094" y="137477"/>
                  <a:pt x="577800" y="326352"/>
                </a:cubicBezTo>
                <a:cubicBezTo>
                  <a:pt x="550506" y="515227"/>
                  <a:pt x="433421" y="406562"/>
                  <a:pt x="397326" y="458699"/>
                </a:cubicBezTo>
                <a:cubicBezTo>
                  <a:pt x="361231" y="510836"/>
                  <a:pt x="395321" y="611099"/>
                  <a:pt x="361231" y="639173"/>
                </a:cubicBezTo>
                <a:cubicBezTo>
                  <a:pt x="327142" y="667247"/>
                  <a:pt x="259965" y="647194"/>
                  <a:pt x="192789" y="627141"/>
                </a:cubicBezTo>
              </a:path>
            </a:pathLst>
          </a:custGeom>
          <a:noFill/>
          <a:ln w="22225" cap="rnd" cmpd="sng">
            <a:solidFill>
              <a:schemeClr val="dk1">
                <a:alpha val="100000"/>
              </a:schemeClr>
            </a:solidFill>
            <a:prstDash val="solid"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9292" name="任意多边形 1049291"/>
          <p:cNvSpPr/>
          <p:nvPr/>
        </p:nvSpPr>
        <p:spPr bwMode="auto">
          <a:xfrm rot="19860026" flipH="1">
            <a:off x="7077075" y="2816225"/>
            <a:ext cx="138112" cy="319087"/>
          </a:xfrm>
          <a:custGeom>
            <a:avLst/>
            <a:gdLst/>
            <a:ahLst/>
            <a:cxnLst/>
            <a:rect l="0" t="0" r="0" b="0"/>
            <a:pathLst>
              <a:path w="173947" h="400785">
                <a:moveTo>
                  <a:pt x="0" y="2090"/>
                </a:moveTo>
                <a:cubicBezTo>
                  <a:pt x="81978" y="10757"/>
                  <a:pt x="163957" y="19425"/>
                  <a:pt x="173346" y="23758"/>
                </a:cubicBezTo>
                <a:cubicBezTo>
                  <a:pt x="182735" y="28091"/>
                  <a:pt x="79450" y="-34747"/>
                  <a:pt x="56337" y="28091"/>
                </a:cubicBezTo>
                <a:cubicBezTo>
                  <a:pt x="33224" y="90929"/>
                  <a:pt x="33946" y="245857"/>
                  <a:pt x="34669" y="400785"/>
                </a:cubicBezTo>
              </a:path>
            </a:pathLst>
          </a:custGeom>
          <a:noFill/>
          <a:ln w="22225" cap="rnd" cmpd="sng">
            <a:solidFill>
              <a:schemeClr val="dk1">
                <a:alpha val="100000"/>
              </a:schemeClr>
            </a:solidFill>
            <a:prstDash val="solid"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9293" name="任意多边形 1049292"/>
          <p:cNvSpPr/>
          <p:nvPr/>
        </p:nvSpPr>
        <p:spPr bwMode="auto">
          <a:xfrm rot="20595534" flipH="1">
            <a:off x="7235825" y="3105150"/>
            <a:ext cx="158750" cy="104775"/>
          </a:xfrm>
          <a:custGeom>
            <a:avLst/>
            <a:gdLst/>
            <a:ahLst/>
            <a:cxnLst/>
            <a:rect l="0" t="0" r="0" b="0"/>
            <a:pathLst>
              <a:path w="82602" h="54501">
                <a:moveTo>
                  <a:pt x="5902" y="197"/>
                </a:moveTo>
                <a:cubicBezTo>
                  <a:pt x="15325" y="2245"/>
                  <a:pt x="49737" y="33791"/>
                  <a:pt x="62437" y="34610"/>
                </a:cubicBezTo>
                <a:cubicBezTo>
                  <a:pt x="75137" y="35429"/>
                  <a:pt x="84970" y="607"/>
                  <a:pt x="82102" y="5113"/>
                </a:cubicBezTo>
                <a:cubicBezTo>
                  <a:pt x="79234" y="9620"/>
                  <a:pt x="67763" y="51406"/>
                  <a:pt x="55063" y="54274"/>
                </a:cubicBezTo>
                <a:cubicBezTo>
                  <a:pt x="42363" y="57142"/>
                  <a:pt x="12047" y="32152"/>
                  <a:pt x="5902" y="22320"/>
                </a:cubicBezTo>
                <a:cubicBezTo>
                  <a:pt x="-243" y="12488"/>
                  <a:pt x="-3521" y="-1851"/>
                  <a:pt x="5902" y="197"/>
                </a:cubicBezTo>
              </a:path>
            </a:pathLst>
          </a:custGeom>
          <a:noFill/>
          <a:ln w="22225" cap="rnd" cmpd="sng">
            <a:solidFill>
              <a:schemeClr val="dk1">
                <a:alpha val="100000"/>
              </a:schemeClr>
            </a:solidFill>
            <a:prstDash val="solid"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9294" name="任意多边形 1049293"/>
          <p:cNvSpPr/>
          <p:nvPr/>
        </p:nvSpPr>
        <p:spPr bwMode="auto">
          <a:xfrm rot="5400000">
            <a:off x="6926262" y="4592637"/>
            <a:ext cx="538162" cy="423862"/>
          </a:xfrm>
          <a:custGeom>
            <a:avLst/>
            <a:gdLst/>
            <a:ahLst/>
            <a:cxnLst/>
            <a:rect l="0" t="0" r="0" b="0"/>
            <a:pathLst>
              <a:path w="1223250" h="964605">
                <a:moveTo>
                  <a:pt x="629221" y="517129"/>
                </a:moveTo>
                <a:cubicBezTo>
                  <a:pt x="369391" y="497142"/>
                  <a:pt x="167549" y="445932"/>
                  <a:pt x="0" y="409346"/>
                </a:cubicBezTo>
                <a:cubicBezTo>
                  <a:pt x="42119" y="316553"/>
                  <a:pt x="67456" y="184493"/>
                  <a:pt x="179882" y="184493"/>
                </a:cubicBezTo>
                <a:cubicBezTo>
                  <a:pt x="292308" y="184493"/>
                  <a:pt x="584616" y="391858"/>
                  <a:pt x="674557" y="409346"/>
                </a:cubicBezTo>
                <a:cubicBezTo>
                  <a:pt x="694544" y="329398"/>
                  <a:pt x="674769" y="237610"/>
                  <a:pt x="734518" y="169503"/>
                </a:cubicBezTo>
                <a:cubicBezTo>
                  <a:pt x="794267" y="101396"/>
                  <a:pt x="864054" y="-9879"/>
                  <a:pt x="1033049" y="704"/>
                </a:cubicBezTo>
                <a:cubicBezTo>
                  <a:pt x="1202044" y="11287"/>
                  <a:pt x="1241246" y="282913"/>
                  <a:pt x="1216474" y="366010"/>
                </a:cubicBezTo>
                <a:cubicBezTo>
                  <a:pt x="1191702" y="449107"/>
                  <a:pt x="997753" y="449320"/>
                  <a:pt x="884419" y="499287"/>
                </a:cubicBezTo>
                <a:cubicBezTo>
                  <a:pt x="1017059" y="524906"/>
                  <a:pt x="1183678" y="581824"/>
                  <a:pt x="1199213" y="709149"/>
                </a:cubicBezTo>
                <a:cubicBezTo>
                  <a:pt x="1214748" y="836474"/>
                  <a:pt x="1112996" y="975065"/>
                  <a:pt x="944380" y="963982"/>
                </a:cubicBezTo>
                <a:cubicBezTo>
                  <a:pt x="775764" y="952899"/>
                  <a:pt x="769268" y="801724"/>
                  <a:pt x="719528" y="709149"/>
                </a:cubicBezTo>
              </a:path>
            </a:pathLst>
          </a:custGeom>
          <a:solidFill>
            <a:schemeClr val="lt1">
              <a:alpha val="100000"/>
            </a:schemeClr>
          </a:solidFill>
          <a:ln w="22225" cap="rnd" cmpd="sng">
            <a:solidFill>
              <a:schemeClr val="dk1">
                <a:alpha val="100000"/>
              </a:schemeClr>
            </a:solidFill>
            <a:prstDash val="solid"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9295" name="任意多边形 1049294"/>
          <p:cNvSpPr/>
          <p:nvPr/>
        </p:nvSpPr>
        <p:spPr bwMode="auto">
          <a:xfrm rot="5400000">
            <a:off x="7235031" y="4922044"/>
            <a:ext cx="101600" cy="87312"/>
          </a:xfrm>
          <a:custGeom>
            <a:avLst/>
            <a:gdLst/>
            <a:ahLst/>
            <a:cxnLst/>
            <a:rect l="0" t="0" r="0" b="0"/>
            <a:pathLst>
              <a:path w="660438" h="653852">
                <a:moveTo>
                  <a:pt x="128078" y="64927"/>
                </a:moveTo>
                <a:cubicBezTo>
                  <a:pt x="200406" y="22404"/>
                  <a:pt x="266694" y="-24807"/>
                  <a:pt x="410712" y="15051"/>
                </a:cubicBezTo>
                <a:cubicBezTo>
                  <a:pt x="554730" y="54909"/>
                  <a:pt x="671038" y="190221"/>
                  <a:pt x="659670" y="337329"/>
                </a:cubicBezTo>
                <a:cubicBezTo>
                  <a:pt x="648302" y="484437"/>
                  <a:pt x="512709" y="653852"/>
                  <a:pt x="331423" y="653852"/>
                </a:cubicBezTo>
                <a:cubicBezTo>
                  <a:pt x="150137" y="653852"/>
                  <a:pt x="14721" y="457153"/>
                  <a:pt x="3176" y="337329"/>
                </a:cubicBezTo>
                <a:cubicBezTo>
                  <a:pt x="-8369" y="217505"/>
                  <a:pt x="11590" y="209227"/>
                  <a:pt x="62645" y="134413"/>
                </a:cubicBezTo>
              </a:path>
            </a:pathLst>
          </a:custGeom>
          <a:noFill/>
          <a:ln w="22225" cap="rnd" cmpd="sng">
            <a:solidFill>
              <a:schemeClr val="dk1">
                <a:alpha val="100000"/>
              </a:schemeClr>
            </a:solidFill>
            <a:prstDash val="solid"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9296" name="任意多边形 1049295"/>
          <p:cNvSpPr/>
          <p:nvPr/>
        </p:nvSpPr>
        <p:spPr bwMode="auto">
          <a:xfrm rot="5400000">
            <a:off x="7035800" y="4921250"/>
            <a:ext cx="101600" cy="88900"/>
          </a:xfrm>
          <a:custGeom>
            <a:avLst/>
            <a:gdLst/>
            <a:ahLst/>
            <a:cxnLst/>
            <a:rect l="0" t="0" r="0" b="0"/>
            <a:pathLst>
              <a:path w="660438" h="653852">
                <a:moveTo>
                  <a:pt x="128078" y="64927"/>
                </a:moveTo>
                <a:cubicBezTo>
                  <a:pt x="200406" y="22404"/>
                  <a:pt x="266694" y="-24807"/>
                  <a:pt x="410712" y="15051"/>
                </a:cubicBezTo>
                <a:cubicBezTo>
                  <a:pt x="554730" y="54909"/>
                  <a:pt x="671038" y="190221"/>
                  <a:pt x="659670" y="337329"/>
                </a:cubicBezTo>
                <a:cubicBezTo>
                  <a:pt x="648302" y="484437"/>
                  <a:pt x="512709" y="653852"/>
                  <a:pt x="331423" y="653852"/>
                </a:cubicBezTo>
                <a:cubicBezTo>
                  <a:pt x="150137" y="653852"/>
                  <a:pt x="14721" y="457153"/>
                  <a:pt x="3176" y="337329"/>
                </a:cubicBezTo>
                <a:cubicBezTo>
                  <a:pt x="-8369" y="217505"/>
                  <a:pt x="11590" y="209227"/>
                  <a:pt x="62645" y="134413"/>
                </a:cubicBezTo>
              </a:path>
            </a:pathLst>
          </a:custGeom>
          <a:noFill/>
          <a:ln w="22225" cap="rnd" cmpd="sng">
            <a:solidFill>
              <a:schemeClr val="dk1">
                <a:alpha val="100000"/>
              </a:schemeClr>
            </a:solidFill>
            <a:prstDash val="solid"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9297" name="任意多边形 1049296"/>
          <p:cNvSpPr/>
          <p:nvPr/>
        </p:nvSpPr>
        <p:spPr bwMode="auto">
          <a:xfrm rot="5400000">
            <a:off x="7149306" y="4847431"/>
            <a:ext cx="50800" cy="42862"/>
          </a:xfrm>
          <a:custGeom>
            <a:avLst/>
            <a:gdLst/>
            <a:ahLst/>
            <a:cxnLst/>
            <a:rect l="0" t="0" r="0" b="0"/>
            <a:pathLst>
              <a:path w="660438" h="653852">
                <a:moveTo>
                  <a:pt x="128078" y="64927"/>
                </a:moveTo>
                <a:cubicBezTo>
                  <a:pt x="200406" y="22404"/>
                  <a:pt x="266694" y="-24807"/>
                  <a:pt x="410712" y="15051"/>
                </a:cubicBezTo>
                <a:cubicBezTo>
                  <a:pt x="554730" y="54909"/>
                  <a:pt x="671038" y="190221"/>
                  <a:pt x="659670" y="337329"/>
                </a:cubicBezTo>
                <a:cubicBezTo>
                  <a:pt x="648302" y="484437"/>
                  <a:pt x="512709" y="653852"/>
                  <a:pt x="331423" y="653852"/>
                </a:cubicBezTo>
                <a:cubicBezTo>
                  <a:pt x="150137" y="653852"/>
                  <a:pt x="14721" y="457153"/>
                  <a:pt x="3176" y="337329"/>
                </a:cubicBezTo>
                <a:cubicBezTo>
                  <a:pt x="-8369" y="217505"/>
                  <a:pt x="11590" y="209227"/>
                  <a:pt x="62645" y="134413"/>
                </a:cubicBezTo>
              </a:path>
            </a:pathLst>
          </a:custGeom>
          <a:solidFill>
            <a:srgbClr val="1F4E79">
              <a:alpha val="100000"/>
            </a:srgbClr>
          </a:solidFill>
          <a:ln w="19050" cap="rnd" cmpd="sng">
            <a:solidFill>
              <a:schemeClr val="dk1">
                <a:alpha val="100000"/>
              </a:schemeClr>
            </a:solidFill>
            <a:prstDash val="solid"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9298" name="任意多边形 1049297"/>
          <p:cNvSpPr/>
          <p:nvPr/>
        </p:nvSpPr>
        <p:spPr bwMode="auto">
          <a:xfrm rot="5400000">
            <a:off x="6954837" y="4624387"/>
            <a:ext cx="288925" cy="142875"/>
          </a:xfrm>
          <a:custGeom>
            <a:avLst/>
            <a:gdLst/>
            <a:ahLst/>
            <a:cxnLst/>
            <a:rect l="0" t="0" r="0" b="0"/>
            <a:pathLst>
              <a:path w="657427" h="326972">
                <a:moveTo>
                  <a:pt x="657427" y="147050"/>
                </a:moveTo>
                <a:cubicBezTo>
                  <a:pt x="517519" y="207011"/>
                  <a:pt x="345131" y="324434"/>
                  <a:pt x="237702" y="326932"/>
                </a:cubicBezTo>
                <a:cubicBezTo>
                  <a:pt x="130273" y="329430"/>
                  <a:pt x="-49609" y="214505"/>
                  <a:pt x="12850" y="162040"/>
                </a:cubicBezTo>
                <a:lnTo>
                  <a:pt x="568217" y="0"/>
                </a:lnTo>
              </a:path>
            </a:pathLst>
          </a:custGeom>
          <a:solidFill>
            <a:schemeClr val="lt1">
              <a:alpha val="100000"/>
            </a:schemeClr>
          </a:solidFill>
          <a:ln w="22225" cap="rnd" cmpd="sng">
            <a:solidFill>
              <a:schemeClr val="dk1">
                <a:alpha val="100000"/>
              </a:schemeClr>
            </a:solidFill>
            <a:prstDash val="solid"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9299" name="文本框 1049298" descr="#clear#"/>
          <p:cNvSpPr txBox="1"/>
          <p:nvPr/>
        </p:nvSpPr>
        <p:spPr>
          <a:xfrm>
            <a:off x="4275137" y="1103312"/>
            <a:ext cx="3613150" cy="5842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algn="dist"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200">
                <a:latin typeface="新蒂黑板报" pitchFamily="66" charset="-122"/>
                <a:ea typeface="新蒂黑板报" pitchFamily="66" charset="-122"/>
              </a:rPr>
              <a:t>在此添加本页</a:t>
            </a:r>
            <a:r>
              <a:rPr lang="zh-CN" altLang="en-US" sz="3200">
                <a:solidFill>
                  <a:srgbClr val="D7816C"/>
                </a:solidFill>
                <a:latin typeface="新蒂黑板报" pitchFamily="66" charset="-122"/>
                <a:ea typeface="新蒂黑板报" pitchFamily="66" charset="-122"/>
              </a:rPr>
              <a:t>标题</a:t>
            </a:r>
          </a:p>
        </p:txBody>
      </p:sp>
      <p:sp>
        <p:nvSpPr>
          <p:cNvPr id="1049300" name="任意多边形 1049299"/>
          <p:cNvSpPr/>
          <p:nvPr/>
        </p:nvSpPr>
        <p:spPr bwMode="auto">
          <a:xfrm rot="20785646">
            <a:off x="7831137" y="1535112"/>
            <a:ext cx="463550" cy="268287"/>
          </a:xfrm>
          <a:custGeom>
            <a:avLst/>
            <a:gdLst/>
            <a:ahLst/>
            <a:cxnLst/>
            <a:rect l="0" t="0" r="0" b="0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9301" name="任意多边形 1049300"/>
          <p:cNvSpPr/>
          <p:nvPr/>
        </p:nvSpPr>
        <p:spPr bwMode="auto">
          <a:xfrm>
            <a:off x="3859212" y="1482725"/>
            <a:ext cx="3922712" cy="271462"/>
          </a:xfrm>
          <a:custGeom>
            <a:avLst/>
            <a:gdLst/>
            <a:ahLst/>
            <a:cxnLst/>
            <a:rect l="0" t="0" r="0" b="0"/>
            <a:pathLst>
              <a:path w="4904398" h="401116">
                <a:moveTo>
                  <a:pt x="391353" y="0"/>
                </a:moveTo>
                <a:cubicBezTo>
                  <a:pt x="-226127" y="38897"/>
                  <a:pt x="-86259" y="411428"/>
                  <a:pt x="623492" y="400898"/>
                </a:cubicBezTo>
                <a:lnTo>
                  <a:pt x="4904398" y="322224"/>
                </a:lnTo>
              </a:path>
            </a:pathLst>
          </a:custGeom>
          <a:noFill/>
          <a:ln w="25400" cap="rnd" cmpd="sng">
            <a:solidFill>
              <a:schemeClr val="dk1">
                <a:alpha val="100000"/>
              </a:schemeClr>
            </a:solidFill>
            <a:prstDash val="dash"/>
            <a:round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02" name="文本框 1049301" descr="#clear#"/>
          <p:cNvSpPr txBox="1"/>
          <p:nvPr/>
        </p:nvSpPr>
        <p:spPr>
          <a:xfrm>
            <a:off x="5988050" y="2001837"/>
            <a:ext cx="4964112" cy="1570037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600">
                <a:latin typeface="方正静蕾简体" pitchFamily="2" charset="-122"/>
                <a:ea typeface="方正静蕾简体" pitchFamily="2" charset="-122"/>
              </a:rPr>
              <a:t>A designer can use default text to simulate what text would look like. If it is not real text. A designer can use default text to simulate what text would look like. If it is not real text. </a:t>
            </a:r>
          </a:p>
          <a:p>
            <a:pPr marL="0" lvl="0" indent="0"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600">
                <a:latin typeface="方正静蕾简体" pitchFamily="2" charset="-122"/>
                <a:ea typeface="方正静蕾简体" pitchFamily="2" charset="-122"/>
              </a:rPr>
              <a:t>A designer can use default text to simulate what text would look like. If it is not real text. </a:t>
            </a:r>
          </a:p>
          <a:p>
            <a:pPr marL="0" lvl="0" indent="0"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CN" sz="1600">
              <a:latin typeface="方正静蕾简体" pitchFamily="2" charset="-122"/>
              <a:ea typeface="方正静蕾简体" pitchFamily="2" charset="-122"/>
            </a:endParaRPr>
          </a:p>
        </p:txBody>
      </p:sp>
      <p:sp>
        <p:nvSpPr>
          <p:cNvPr id="1049303" name="任意多边形 1049302"/>
          <p:cNvSpPr/>
          <p:nvPr/>
        </p:nvSpPr>
        <p:spPr>
          <a:xfrm>
            <a:off x="5111750" y="1282700"/>
            <a:ext cx="6445250" cy="3030537"/>
          </a:xfrm>
          <a:custGeom>
            <a:avLst/>
            <a:gdLst/>
            <a:ahLst/>
            <a:cxnLst/>
            <a:rect l="0" t="0" r="0" b="0"/>
            <a:pathLst>
              <a:path w="6445028" h="3030686">
                <a:moveTo>
                  <a:pt x="6202752" y="666309"/>
                </a:moveTo>
                <a:cubicBezTo>
                  <a:pt x="5769501" y="126378"/>
                  <a:pt x="4286865" y="-4250"/>
                  <a:pt x="3250545" y="104"/>
                </a:cubicBezTo>
                <a:cubicBezTo>
                  <a:pt x="2214225" y="4458"/>
                  <a:pt x="365830" y="169922"/>
                  <a:pt x="63208" y="1005944"/>
                </a:cubicBezTo>
                <a:cubicBezTo>
                  <a:pt x="-239414" y="1841966"/>
                  <a:pt x="637974" y="2244738"/>
                  <a:pt x="729414" y="2508172"/>
                </a:cubicBezTo>
                <a:lnTo>
                  <a:pt x="533471" y="3030686"/>
                </a:lnTo>
                <a:lnTo>
                  <a:pt x="1500123" y="2664926"/>
                </a:lnTo>
                <a:cubicBezTo>
                  <a:pt x="2242529" y="2749835"/>
                  <a:pt x="4713586" y="2919652"/>
                  <a:pt x="5614923" y="2691052"/>
                </a:cubicBezTo>
                <a:cubicBezTo>
                  <a:pt x="6516260" y="2462452"/>
                  <a:pt x="6636003" y="1206240"/>
                  <a:pt x="6202752" y="666309"/>
                </a:cubicBezTo>
              </a:path>
            </a:pathLst>
          </a:custGeom>
          <a:noFill/>
          <a:ln w="25400" cap="rnd" cmpd="sng">
            <a:solidFill>
              <a:schemeClr val="dk1">
                <a:alpha val="100000"/>
              </a:schemeClr>
            </a:solidFill>
            <a:prstDash val="solid"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9304" name="文本框 1049303" descr="#clear#"/>
          <p:cNvSpPr txBox="1"/>
          <p:nvPr/>
        </p:nvSpPr>
        <p:spPr>
          <a:xfrm>
            <a:off x="6999287" y="1265237"/>
            <a:ext cx="2943225" cy="830262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4800">
                <a:latin typeface="方正静蕾简体" pitchFamily="2" charset="-122"/>
                <a:ea typeface="方正静蕾简体" pitchFamily="2" charset="-122"/>
              </a:rPr>
              <a:t>添加标题</a:t>
            </a:r>
          </a:p>
        </p:txBody>
      </p:sp>
      <p:pic>
        <p:nvPicPr>
          <p:cNvPr id="2097209" name="图片 2097208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76212" y="4143375"/>
            <a:ext cx="7272337" cy="266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210" name="图片 2097209"/>
          <p:cNvPicPr/>
          <p:nvPr/>
        </p:nvPicPr>
        <p:blipFill>
          <a:blip r:embed="rId4"/>
          <a:srcRect l="68555" b="55612"/>
          <a:stretch>
            <a:fillRect/>
          </a:stretch>
        </p:blipFill>
        <p:spPr>
          <a:xfrm>
            <a:off x="2519362" y="1897062"/>
            <a:ext cx="1987550" cy="14303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11" name="图片 2097210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571625" y="3273425"/>
            <a:ext cx="9172575" cy="3363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212" name="图片 2097211"/>
          <p:cNvPicPr/>
          <p:nvPr/>
        </p:nvPicPr>
        <p:blipFill>
          <a:blip r:embed="rId3"/>
          <a:srcRect r="25722"/>
          <a:stretch>
            <a:fillRect/>
          </a:stretch>
        </p:blipFill>
        <p:spPr>
          <a:xfrm>
            <a:off x="10761662" y="5462587"/>
            <a:ext cx="1687512" cy="1174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213" name="图片 2097212"/>
          <p:cNvPicPr/>
          <p:nvPr/>
        </p:nvPicPr>
        <p:blipFill>
          <a:blip r:embed="rId3"/>
          <a:srcRect l="35881"/>
          <a:stretch>
            <a:fillRect/>
          </a:stretch>
        </p:blipFill>
        <p:spPr>
          <a:xfrm>
            <a:off x="-74612" y="5462587"/>
            <a:ext cx="1457325" cy="1174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214" name="图片 2097213"/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7966075" y="3021012"/>
            <a:ext cx="3640137" cy="1852612"/>
          </a:xfrm>
          <a:prstGeom prst="rect">
            <a:avLst/>
          </a:prstGeom>
          <a:noFill/>
          <a:ln>
            <a:noFill/>
          </a:ln>
        </p:spPr>
      </p:pic>
      <p:sp>
        <p:nvSpPr>
          <p:cNvPr id="1049308" name="文本框 1049307" descr="#clear#"/>
          <p:cNvSpPr txBox="1"/>
          <p:nvPr/>
        </p:nvSpPr>
        <p:spPr>
          <a:xfrm>
            <a:off x="2776537" y="1201737"/>
            <a:ext cx="6619875" cy="92392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algn="dist"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5400">
                <a:solidFill>
                  <a:srgbClr val="D7816C"/>
                </a:solidFill>
                <a:latin typeface="新蒂黑板报" pitchFamily="66" charset="-122"/>
                <a:ea typeface="新蒂黑板报" pitchFamily="66" charset="-122"/>
              </a:rPr>
              <a:t>感谢</a:t>
            </a:r>
            <a:r>
              <a:rPr lang="zh-CN" altLang="en-US" sz="5400">
                <a:latin typeface="新蒂黑板报" pitchFamily="66" charset="-122"/>
                <a:ea typeface="新蒂黑板报" pitchFamily="66" charset="-122"/>
              </a:rPr>
              <a:t>您的聆听</a:t>
            </a:r>
          </a:p>
        </p:txBody>
      </p:sp>
      <p:sp>
        <p:nvSpPr>
          <p:cNvPr id="1049309" name="任意多边形 1049308"/>
          <p:cNvSpPr/>
          <p:nvPr/>
        </p:nvSpPr>
        <p:spPr bwMode="auto">
          <a:xfrm rot="20785646">
            <a:off x="9205912" y="1838325"/>
            <a:ext cx="793750" cy="458787"/>
          </a:xfrm>
          <a:custGeom>
            <a:avLst/>
            <a:gdLst/>
            <a:ahLst/>
            <a:cxnLst/>
            <a:rect l="0" t="0" r="0" b="0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9310" name="任意多边形 1049309"/>
          <p:cNvSpPr/>
          <p:nvPr/>
        </p:nvSpPr>
        <p:spPr>
          <a:xfrm>
            <a:off x="2414587" y="1747837"/>
            <a:ext cx="6708775" cy="465137"/>
          </a:xfrm>
          <a:custGeom>
            <a:avLst/>
            <a:gdLst/>
            <a:ahLst/>
            <a:cxnLst/>
            <a:rect l="0" t="0" r="0" b="0"/>
            <a:pathLst>
              <a:path w="4904398" h="401116">
                <a:moveTo>
                  <a:pt x="391353" y="0"/>
                </a:moveTo>
                <a:cubicBezTo>
                  <a:pt x="-226127" y="38897"/>
                  <a:pt x="-86259" y="411428"/>
                  <a:pt x="623492" y="400898"/>
                </a:cubicBezTo>
                <a:lnTo>
                  <a:pt x="4904398" y="322224"/>
                </a:lnTo>
              </a:path>
            </a:pathLst>
          </a:custGeom>
          <a:noFill/>
          <a:ln w="25400" cap="rnd" cmpd="sng">
            <a:solidFill>
              <a:schemeClr val="dk1">
                <a:alpha val="100000"/>
              </a:schemeClr>
            </a:solidFill>
            <a:prstDash val="dash"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9311" name="文本框 1049310" descr="#clear#"/>
          <p:cNvSpPr txBox="1"/>
          <p:nvPr/>
        </p:nvSpPr>
        <p:spPr>
          <a:xfrm>
            <a:off x="5370599" y="2380858"/>
            <a:ext cx="1377778" cy="52197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>
                <a:latin typeface="方正静蕾简体" pitchFamily="2" charset="-122"/>
                <a:ea typeface="方正静蕾简体" pitchFamily="2" charset="-122"/>
              </a:rPr>
              <a:t>xiazaii</a:t>
            </a:r>
            <a:endParaRPr lang="zh-CN" altLang="en-US" dirty="0">
              <a:latin typeface="方正静蕾简体" pitchFamily="2" charset="-122"/>
              <a:ea typeface="方正静蕾简体" pitchFamily="2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8" name="任意多边形 1048647"/>
          <p:cNvSpPr/>
          <p:nvPr/>
        </p:nvSpPr>
        <p:spPr bwMode="auto">
          <a:xfrm>
            <a:off x="3271837" y="4524375"/>
            <a:ext cx="5486400" cy="192087"/>
          </a:xfrm>
          <a:custGeom>
            <a:avLst/>
            <a:gdLst/>
            <a:ahLst/>
            <a:cxnLst/>
            <a:rect l="0" t="0" r="0" b="0"/>
            <a:pathLst>
              <a:path w="764" h="70">
                <a:moveTo>
                  <a:pt x="3" y="1"/>
                </a:moveTo>
                <a:cubicBezTo>
                  <a:pt x="1" y="1"/>
                  <a:pt x="0" y="3"/>
                  <a:pt x="0" y="4"/>
                </a:cubicBezTo>
                <a:cubicBezTo>
                  <a:pt x="0" y="6"/>
                  <a:pt x="1" y="8"/>
                  <a:pt x="3" y="8"/>
                </a:cubicBezTo>
                <a:cubicBezTo>
                  <a:pt x="59" y="8"/>
                  <a:pt x="121" y="8"/>
                  <a:pt x="183" y="7"/>
                </a:cubicBezTo>
                <a:cubicBezTo>
                  <a:pt x="330" y="7"/>
                  <a:pt x="473" y="7"/>
                  <a:pt x="625" y="9"/>
                </a:cubicBezTo>
                <a:cubicBezTo>
                  <a:pt x="627" y="9"/>
                  <a:pt x="632" y="9"/>
                  <a:pt x="638" y="9"/>
                </a:cubicBezTo>
                <a:cubicBezTo>
                  <a:pt x="581" y="11"/>
                  <a:pt x="523" y="13"/>
                  <a:pt x="517" y="13"/>
                </a:cubicBezTo>
                <a:cubicBezTo>
                  <a:pt x="414" y="7"/>
                  <a:pt x="327" y="15"/>
                  <a:pt x="241" y="22"/>
                </a:cubicBezTo>
                <a:cubicBezTo>
                  <a:pt x="178" y="28"/>
                  <a:pt x="115" y="33"/>
                  <a:pt x="47" y="33"/>
                </a:cubicBezTo>
                <a:cubicBezTo>
                  <a:pt x="47" y="39"/>
                  <a:pt x="47" y="39"/>
                  <a:pt x="47" y="39"/>
                </a:cubicBezTo>
                <a:cubicBezTo>
                  <a:pt x="108" y="39"/>
                  <a:pt x="162" y="36"/>
                  <a:pt x="215" y="33"/>
                </a:cubicBezTo>
                <a:cubicBezTo>
                  <a:pt x="316" y="28"/>
                  <a:pt x="411" y="22"/>
                  <a:pt x="539" y="40"/>
                </a:cubicBezTo>
                <a:cubicBezTo>
                  <a:pt x="530" y="40"/>
                  <a:pt x="530" y="40"/>
                  <a:pt x="530" y="40"/>
                </a:cubicBezTo>
                <a:cubicBezTo>
                  <a:pt x="427" y="40"/>
                  <a:pt x="355" y="40"/>
                  <a:pt x="236" y="60"/>
                </a:cubicBezTo>
                <a:cubicBezTo>
                  <a:pt x="217" y="63"/>
                  <a:pt x="217" y="63"/>
                  <a:pt x="217" y="63"/>
                </a:cubicBezTo>
                <a:cubicBezTo>
                  <a:pt x="216" y="64"/>
                  <a:pt x="214" y="65"/>
                  <a:pt x="215" y="67"/>
                </a:cubicBezTo>
                <a:cubicBezTo>
                  <a:pt x="215" y="69"/>
                  <a:pt x="217" y="70"/>
                  <a:pt x="218" y="70"/>
                </a:cubicBezTo>
                <a:cubicBezTo>
                  <a:pt x="237" y="67"/>
                  <a:pt x="237" y="67"/>
                  <a:pt x="237" y="67"/>
                </a:cubicBezTo>
                <a:cubicBezTo>
                  <a:pt x="356" y="46"/>
                  <a:pt x="427" y="47"/>
                  <a:pt x="530" y="47"/>
                </a:cubicBezTo>
                <a:cubicBezTo>
                  <a:pt x="546" y="47"/>
                  <a:pt x="563" y="47"/>
                  <a:pt x="575" y="47"/>
                </a:cubicBezTo>
                <a:cubicBezTo>
                  <a:pt x="575" y="41"/>
                  <a:pt x="575" y="41"/>
                  <a:pt x="575" y="41"/>
                </a:cubicBezTo>
                <a:cubicBezTo>
                  <a:pt x="574" y="41"/>
                  <a:pt x="574" y="40"/>
                  <a:pt x="573" y="40"/>
                </a:cubicBezTo>
                <a:cubicBezTo>
                  <a:pt x="569" y="39"/>
                  <a:pt x="561" y="37"/>
                  <a:pt x="560" y="37"/>
                </a:cubicBezTo>
                <a:cubicBezTo>
                  <a:pt x="467" y="23"/>
                  <a:pt x="392" y="20"/>
                  <a:pt x="321" y="22"/>
                </a:cubicBezTo>
                <a:cubicBezTo>
                  <a:pt x="382" y="18"/>
                  <a:pt x="446" y="15"/>
                  <a:pt x="517" y="19"/>
                </a:cubicBezTo>
                <a:cubicBezTo>
                  <a:pt x="524" y="20"/>
                  <a:pt x="602" y="17"/>
                  <a:pt x="668" y="14"/>
                </a:cubicBezTo>
                <a:cubicBezTo>
                  <a:pt x="713" y="12"/>
                  <a:pt x="753" y="10"/>
                  <a:pt x="761" y="8"/>
                </a:cubicBezTo>
                <a:cubicBezTo>
                  <a:pt x="762" y="8"/>
                  <a:pt x="763" y="8"/>
                  <a:pt x="763" y="7"/>
                </a:cubicBezTo>
                <a:cubicBezTo>
                  <a:pt x="764" y="6"/>
                  <a:pt x="764" y="4"/>
                  <a:pt x="763" y="2"/>
                </a:cubicBezTo>
                <a:cubicBezTo>
                  <a:pt x="763" y="2"/>
                  <a:pt x="763" y="2"/>
                  <a:pt x="763" y="2"/>
                </a:cubicBezTo>
                <a:cubicBezTo>
                  <a:pt x="763" y="2"/>
                  <a:pt x="761" y="2"/>
                  <a:pt x="759" y="2"/>
                </a:cubicBezTo>
                <a:cubicBezTo>
                  <a:pt x="759" y="2"/>
                  <a:pt x="759" y="2"/>
                  <a:pt x="759" y="2"/>
                </a:cubicBezTo>
                <a:cubicBezTo>
                  <a:pt x="759" y="2"/>
                  <a:pt x="759" y="2"/>
                  <a:pt x="759" y="2"/>
                </a:cubicBezTo>
                <a:cubicBezTo>
                  <a:pt x="748" y="2"/>
                  <a:pt x="713" y="2"/>
                  <a:pt x="682" y="2"/>
                </a:cubicBezTo>
                <a:cubicBezTo>
                  <a:pt x="655" y="2"/>
                  <a:pt x="631" y="2"/>
                  <a:pt x="625" y="2"/>
                </a:cubicBezTo>
                <a:cubicBezTo>
                  <a:pt x="474" y="0"/>
                  <a:pt x="330" y="1"/>
                  <a:pt x="183" y="1"/>
                </a:cubicBezTo>
                <a:cubicBezTo>
                  <a:pt x="126" y="1"/>
                  <a:pt x="68" y="1"/>
                  <a:pt x="3" y="1"/>
                </a:cubicBez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8649" name="文本框 1048648" descr="#clear#"/>
          <p:cNvSpPr txBox="1"/>
          <p:nvPr/>
        </p:nvSpPr>
        <p:spPr>
          <a:xfrm>
            <a:off x="3187700" y="3613150"/>
            <a:ext cx="5672137" cy="922337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algn="dist"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5400">
                <a:latin typeface="新蒂黑板报" pitchFamily="66" charset="-122"/>
                <a:ea typeface="新蒂黑板报" pitchFamily="66" charset="-122"/>
              </a:rPr>
              <a:t>1</a:t>
            </a:r>
            <a:r>
              <a:rPr lang="zh-CN" altLang="en-US" sz="5400">
                <a:latin typeface="新蒂黑板报" pitchFamily="66" charset="-122"/>
                <a:ea typeface="新蒂黑板报" pitchFamily="66" charset="-122"/>
              </a:rPr>
              <a:t>、添加本章标题</a:t>
            </a:r>
          </a:p>
        </p:txBody>
      </p:sp>
      <p:pic>
        <p:nvPicPr>
          <p:cNvPr id="2097189" name="图片 2097188"/>
          <p:cNvPicPr/>
          <p:nvPr/>
        </p:nvPicPr>
        <p:blipFill>
          <a:blip r:embed="rId2"/>
          <a:srcRect l="36353"/>
          <a:stretch>
            <a:fillRect/>
          </a:stretch>
        </p:blipFill>
        <p:spPr>
          <a:xfrm>
            <a:off x="4289425" y="1524000"/>
            <a:ext cx="3584575" cy="20653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90" name="图片 2097189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9229725" y="1577975"/>
            <a:ext cx="1598612" cy="9779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8650" name="文本框 1048649" descr="#clear#"/>
          <p:cNvSpPr txBox="1"/>
          <p:nvPr/>
        </p:nvSpPr>
        <p:spPr>
          <a:xfrm>
            <a:off x="3352800" y="4810125"/>
            <a:ext cx="5486400" cy="862012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algn="ctr" eaLnBrk="1" latin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en-US" altLang="zh-CN" sz="2000">
                <a:latin typeface="方正静蕾简体" pitchFamily="2" charset="-122"/>
                <a:ea typeface="方正静蕾简体" pitchFamily="2" charset="-122"/>
              </a:rPr>
              <a:t>A designer can use default text to simulate what text would look like. </a:t>
            </a:r>
            <a:r>
              <a:rPr lang="en-US" altLang="zh-CN" sz="2000" dirty="0">
                <a:latin typeface="方正静蕾简体" pitchFamily="2" charset="-122"/>
                <a:ea typeface="方正静蕾简体" pitchFamily="2" charset="-122"/>
              </a:rPr>
              <a:t>If it is not real text.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1" name="任意多边形 1048650"/>
          <p:cNvSpPr/>
          <p:nvPr/>
        </p:nvSpPr>
        <p:spPr>
          <a:xfrm rot="5400000">
            <a:off x="4301331" y="646906"/>
            <a:ext cx="3421062" cy="6911975"/>
          </a:xfrm>
          <a:custGeom>
            <a:avLst/>
            <a:gdLst/>
            <a:ahLst/>
            <a:cxnLst/>
            <a:rect l="0" t="0" r="0" b="0"/>
            <a:pathLst>
              <a:path w="648684" h="562276">
                <a:moveTo>
                  <a:pt x="31476" y="22718"/>
                </a:moveTo>
                <a:cubicBezTo>
                  <a:pt x="149400" y="4275"/>
                  <a:pt x="424155" y="-13389"/>
                  <a:pt x="648684" y="14573"/>
                </a:cubicBezTo>
                <a:cubicBezTo>
                  <a:pt x="609553" y="92898"/>
                  <a:pt x="618372" y="432838"/>
                  <a:pt x="643438" y="545699"/>
                </a:cubicBezTo>
                <a:cubicBezTo>
                  <a:pt x="542091" y="567277"/>
                  <a:pt x="109269" y="574431"/>
                  <a:pt x="11005" y="525560"/>
                </a:cubicBezTo>
                <a:cubicBezTo>
                  <a:pt x="-33861" y="453465"/>
                  <a:pt x="72720" y="362960"/>
                  <a:pt x="76132" y="279153"/>
                </a:cubicBezTo>
                <a:cubicBezTo>
                  <a:pt x="79544" y="195346"/>
                  <a:pt x="-41749" y="78155"/>
                  <a:pt x="31476" y="22718"/>
                </a:cubicBezTo>
              </a:path>
            </a:pathLst>
          </a:custGeom>
          <a:solidFill>
            <a:srgbClr val="D7816C">
              <a:alpha val="100000"/>
            </a:srgbClr>
          </a:solidFill>
          <a:ln w="25400" cap="rnd" cmpd="sng">
            <a:solidFill>
              <a:schemeClr val="dk1">
                <a:alpha val="100000"/>
              </a:schemeClr>
            </a:solidFill>
            <a:prstDash val="solid"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8652" name="任意多边形 1048651"/>
          <p:cNvSpPr/>
          <p:nvPr/>
        </p:nvSpPr>
        <p:spPr>
          <a:xfrm rot="16200000" flipH="1">
            <a:off x="5860256" y="2207418"/>
            <a:ext cx="3489325" cy="3433762"/>
          </a:xfrm>
          <a:custGeom>
            <a:avLst/>
            <a:gdLst/>
            <a:ahLst/>
            <a:cxnLst/>
            <a:rect l="0" t="0" r="0" b="0"/>
            <a:pathLst>
              <a:path w="661574" h="567351">
                <a:moveTo>
                  <a:pt x="72869" y="23576"/>
                </a:moveTo>
                <a:cubicBezTo>
                  <a:pt x="184450" y="15112"/>
                  <a:pt x="500961" y="-25493"/>
                  <a:pt x="660478" y="24503"/>
                </a:cubicBezTo>
                <a:cubicBezTo>
                  <a:pt x="621347" y="102828"/>
                  <a:pt x="636508" y="437325"/>
                  <a:pt x="661574" y="550186"/>
                </a:cubicBezTo>
                <a:cubicBezTo>
                  <a:pt x="560227" y="571764"/>
                  <a:pt x="148547" y="585268"/>
                  <a:pt x="52398" y="512809"/>
                </a:cubicBezTo>
                <a:cubicBezTo>
                  <a:pt x="-13816" y="401434"/>
                  <a:pt x="-27876" y="101288"/>
                  <a:pt x="72869" y="23576"/>
                </a:cubicBezTo>
              </a:path>
            </a:pathLst>
          </a:custGeom>
          <a:solidFill>
            <a:srgbClr val="FFFFFF"/>
          </a:solidFill>
          <a:ln w="25400" cap="rnd" cmpd="sng">
            <a:solidFill>
              <a:schemeClr val="dk1">
                <a:alpha val="100000"/>
              </a:schemeClr>
            </a:solidFill>
            <a:prstDash val="solid"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8653" name="任意多边形 1048652"/>
          <p:cNvSpPr/>
          <p:nvPr/>
        </p:nvSpPr>
        <p:spPr>
          <a:xfrm rot="5400000">
            <a:off x="2662237" y="2236787"/>
            <a:ext cx="3489325" cy="3375025"/>
          </a:xfrm>
          <a:custGeom>
            <a:avLst/>
            <a:gdLst/>
            <a:ahLst/>
            <a:cxnLst/>
            <a:rect l="0" t="0" r="0" b="0"/>
            <a:pathLst>
              <a:path w="661574" h="557693">
                <a:moveTo>
                  <a:pt x="72869" y="13918"/>
                </a:moveTo>
                <a:cubicBezTo>
                  <a:pt x="184450" y="5454"/>
                  <a:pt x="435949" y="-13117"/>
                  <a:pt x="660478" y="14845"/>
                </a:cubicBezTo>
                <a:cubicBezTo>
                  <a:pt x="621347" y="93170"/>
                  <a:pt x="636508" y="427667"/>
                  <a:pt x="661574" y="540528"/>
                </a:cubicBezTo>
                <a:cubicBezTo>
                  <a:pt x="560227" y="562106"/>
                  <a:pt x="148547" y="575610"/>
                  <a:pt x="52398" y="503151"/>
                </a:cubicBezTo>
                <a:cubicBezTo>
                  <a:pt x="-13816" y="391776"/>
                  <a:pt x="-27876" y="91630"/>
                  <a:pt x="72869" y="13918"/>
                </a:cubicBezTo>
              </a:path>
            </a:pathLst>
          </a:custGeom>
          <a:solidFill>
            <a:srgbClr val="FFFFFF"/>
          </a:solidFill>
          <a:ln w="25400" cap="rnd" cmpd="sng">
            <a:solidFill>
              <a:schemeClr val="dk1">
                <a:alpha val="100000"/>
              </a:schemeClr>
            </a:solidFill>
            <a:prstDash val="solid"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8654" name="文本框 1048653" descr="#clear#"/>
          <p:cNvSpPr txBox="1"/>
          <p:nvPr/>
        </p:nvSpPr>
        <p:spPr>
          <a:xfrm>
            <a:off x="3097212" y="4251325"/>
            <a:ext cx="2790825" cy="10160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algn="just" eaLnBrk="1" latin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en-US" altLang="zh-CN" sz="1600">
                <a:latin typeface="方正静蕾简体" pitchFamily="2" charset="-122"/>
                <a:ea typeface="方正静蕾简体" pitchFamily="2" charset="-122"/>
              </a:rPr>
              <a:t>A designer can use default text to simulate what text would look like. If it is not real text. </a:t>
            </a:r>
          </a:p>
        </p:txBody>
      </p:sp>
      <p:sp>
        <p:nvSpPr>
          <p:cNvPr id="1048655" name="文本框 1048654" descr="#clear#"/>
          <p:cNvSpPr txBox="1"/>
          <p:nvPr/>
        </p:nvSpPr>
        <p:spPr>
          <a:xfrm>
            <a:off x="3829050" y="2339975"/>
            <a:ext cx="1196975" cy="708025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4000" b="1">
                <a:latin typeface="方正静蕾简体" pitchFamily="2" charset="-122"/>
                <a:ea typeface="方正静蕾简体" pitchFamily="2" charset="-122"/>
              </a:rPr>
              <a:t>Plan A</a:t>
            </a:r>
          </a:p>
        </p:txBody>
      </p:sp>
      <p:sp>
        <p:nvSpPr>
          <p:cNvPr id="1048656" name="文本框 1048655" descr="#clear#"/>
          <p:cNvSpPr txBox="1"/>
          <p:nvPr/>
        </p:nvSpPr>
        <p:spPr>
          <a:xfrm>
            <a:off x="3097212" y="3079750"/>
            <a:ext cx="2790825" cy="10160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algn="just" eaLnBrk="1" latin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en-US" altLang="zh-CN" sz="1600" dirty="0">
                <a:latin typeface="方正静蕾简体" pitchFamily="2" charset="-122"/>
                <a:ea typeface="方正静蕾简体" pitchFamily="2" charset="-122"/>
              </a:rPr>
              <a:t>A designer can use default text to simulate what text would look like. If it is not real text. </a:t>
            </a:r>
          </a:p>
        </p:txBody>
      </p:sp>
      <p:sp>
        <p:nvSpPr>
          <p:cNvPr id="1048657" name="文本框 1048656" descr="#clear#"/>
          <p:cNvSpPr txBox="1"/>
          <p:nvPr/>
        </p:nvSpPr>
        <p:spPr>
          <a:xfrm>
            <a:off x="6956425" y="2339975"/>
            <a:ext cx="1196975" cy="708025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4000" b="1">
                <a:latin typeface="方正静蕾简体" pitchFamily="2" charset="-122"/>
                <a:ea typeface="方正静蕾简体" pitchFamily="2" charset="-122"/>
              </a:rPr>
              <a:t>Plan B</a:t>
            </a:r>
          </a:p>
        </p:txBody>
      </p:sp>
      <p:sp>
        <p:nvSpPr>
          <p:cNvPr id="1048658" name="文本框 1048657" descr="#clear#"/>
          <p:cNvSpPr txBox="1"/>
          <p:nvPr/>
        </p:nvSpPr>
        <p:spPr>
          <a:xfrm>
            <a:off x="6316662" y="4219575"/>
            <a:ext cx="2790825" cy="10160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algn="just" eaLnBrk="1" latin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en-US" altLang="zh-CN" sz="1600">
                <a:latin typeface="方正静蕾简体" pitchFamily="2" charset="-122"/>
                <a:ea typeface="方正静蕾简体" pitchFamily="2" charset="-122"/>
              </a:rPr>
              <a:t>A designer can use default text to simulate what text would look like. If it is not real text. </a:t>
            </a:r>
          </a:p>
        </p:txBody>
      </p:sp>
      <p:sp>
        <p:nvSpPr>
          <p:cNvPr id="1048659" name="文本框 1048658" descr="#clear#"/>
          <p:cNvSpPr txBox="1"/>
          <p:nvPr/>
        </p:nvSpPr>
        <p:spPr>
          <a:xfrm>
            <a:off x="6316662" y="3046412"/>
            <a:ext cx="2790825" cy="10160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algn="just" eaLnBrk="1" latin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en-US" altLang="zh-CN" sz="1600">
                <a:latin typeface="方正静蕾简体" pitchFamily="2" charset="-122"/>
                <a:ea typeface="方正静蕾简体" pitchFamily="2" charset="-122"/>
              </a:rPr>
              <a:t>A designer can use default text to simulate what text would look like. If it is not real text. </a:t>
            </a:r>
          </a:p>
        </p:txBody>
      </p:sp>
      <p:sp>
        <p:nvSpPr>
          <p:cNvPr id="1048660" name="文本框 1048659" descr="#clear#"/>
          <p:cNvSpPr txBox="1"/>
          <p:nvPr/>
        </p:nvSpPr>
        <p:spPr>
          <a:xfrm>
            <a:off x="4294187" y="836612"/>
            <a:ext cx="3613150" cy="5842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algn="dist"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200">
                <a:latin typeface="新蒂黑板报" pitchFamily="66" charset="-122"/>
                <a:ea typeface="新蒂黑板报" pitchFamily="66" charset="-122"/>
              </a:rPr>
              <a:t>在此添加本页</a:t>
            </a:r>
            <a:r>
              <a:rPr lang="zh-CN" altLang="en-US" sz="3200">
                <a:solidFill>
                  <a:srgbClr val="D7816C"/>
                </a:solidFill>
                <a:latin typeface="新蒂黑板报" pitchFamily="66" charset="-122"/>
                <a:ea typeface="新蒂黑板报" pitchFamily="66" charset="-122"/>
              </a:rPr>
              <a:t>标题</a:t>
            </a:r>
          </a:p>
        </p:txBody>
      </p:sp>
      <p:sp>
        <p:nvSpPr>
          <p:cNvPr id="1048661" name="任意多边形 1048660"/>
          <p:cNvSpPr/>
          <p:nvPr/>
        </p:nvSpPr>
        <p:spPr bwMode="auto">
          <a:xfrm rot="20785646">
            <a:off x="7850187" y="1268412"/>
            <a:ext cx="463550" cy="268287"/>
          </a:xfrm>
          <a:custGeom>
            <a:avLst/>
            <a:gdLst/>
            <a:ahLst/>
            <a:cxnLst/>
            <a:rect l="0" t="0" r="0" b="0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8662" name="任意多边形 1048661"/>
          <p:cNvSpPr/>
          <p:nvPr/>
        </p:nvSpPr>
        <p:spPr bwMode="auto">
          <a:xfrm>
            <a:off x="3878262" y="1216025"/>
            <a:ext cx="3922712" cy="271462"/>
          </a:xfrm>
          <a:custGeom>
            <a:avLst/>
            <a:gdLst/>
            <a:ahLst/>
            <a:cxnLst/>
            <a:rect l="0" t="0" r="0" b="0"/>
            <a:pathLst>
              <a:path w="4904398" h="401116">
                <a:moveTo>
                  <a:pt x="391353" y="0"/>
                </a:moveTo>
                <a:cubicBezTo>
                  <a:pt x="-226127" y="38897"/>
                  <a:pt x="-86259" y="411428"/>
                  <a:pt x="623492" y="400898"/>
                </a:cubicBezTo>
                <a:lnTo>
                  <a:pt x="4904398" y="322224"/>
                </a:lnTo>
              </a:path>
            </a:pathLst>
          </a:custGeom>
          <a:noFill/>
          <a:ln w="25400" cap="rnd" cmpd="sng">
            <a:solidFill>
              <a:schemeClr val="dk1">
                <a:alpha val="100000"/>
              </a:schemeClr>
            </a:solidFill>
            <a:prstDash val="dash"/>
            <a:round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2097191" name="图片 2097190"/>
          <p:cNvPicPr/>
          <p:nvPr/>
        </p:nvPicPr>
        <p:blipFill>
          <a:blip r:embed="rId2"/>
          <a:srcRect r="64626"/>
          <a:stretch>
            <a:fillRect/>
          </a:stretch>
        </p:blipFill>
        <p:spPr>
          <a:xfrm>
            <a:off x="423862" y="3165475"/>
            <a:ext cx="2517775" cy="2609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92" name="图片 2097191"/>
          <p:cNvPicPr/>
          <p:nvPr/>
        </p:nvPicPr>
        <p:blipFill>
          <a:blip r:embed="rId2"/>
          <a:srcRect l="58414"/>
          <a:stretch>
            <a:fillRect/>
          </a:stretch>
        </p:blipFill>
        <p:spPr>
          <a:xfrm>
            <a:off x="8834438" y="3046412"/>
            <a:ext cx="2974975" cy="2622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3" name="任意多边形 1048662"/>
          <p:cNvSpPr/>
          <p:nvPr/>
        </p:nvSpPr>
        <p:spPr>
          <a:xfrm>
            <a:off x="1457325" y="1898650"/>
            <a:ext cx="169862" cy="4110037"/>
          </a:xfrm>
          <a:custGeom>
            <a:avLst/>
            <a:gdLst/>
            <a:ahLst/>
            <a:cxnLst/>
            <a:rect l="0" t="0" r="0" b="0"/>
            <a:pathLst>
              <a:path w="334691" h="5174270">
                <a:moveTo>
                  <a:pt x="1317" y="509201"/>
                </a:moveTo>
                <a:cubicBezTo>
                  <a:pt x="-15847" y="1216511"/>
                  <a:pt x="140611" y="4171533"/>
                  <a:pt x="126931" y="4775919"/>
                </a:cubicBezTo>
                <a:cubicBezTo>
                  <a:pt x="113251" y="5380305"/>
                  <a:pt x="319452" y="5283131"/>
                  <a:pt x="332787" y="4578281"/>
                </a:cubicBezTo>
                <a:cubicBezTo>
                  <a:pt x="346122" y="3873431"/>
                  <a:pt x="287067" y="1212146"/>
                  <a:pt x="229917" y="532061"/>
                </a:cubicBezTo>
                <a:cubicBezTo>
                  <a:pt x="172767" y="-148024"/>
                  <a:pt x="18481" y="-198109"/>
                  <a:pt x="1317" y="509201"/>
                </a:cubicBezTo>
              </a:path>
            </a:pathLst>
          </a:custGeom>
          <a:solidFill>
            <a:schemeClr val="lt1">
              <a:alpha val="100000"/>
            </a:schemeClr>
          </a:solidFill>
          <a:ln w="25400" cap="rnd" cmpd="sng">
            <a:solidFill>
              <a:srgbClr val="595959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8664" name="任意多边形 1048663"/>
          <p:cNvSpPr/>
          <p:nvPr/>
        </p:nvSpPr>
        <p:spPr>
          <a:xfrm>
            <a:off x="2611437" y="1903412"/>
            <a:ext cx="182562" cy="4100512"/>
          </a:xfrm>
          <a:custGeom>
            <a:avLst/>
            <a:gdLst/>
            <a:ahLst/>
            <a:cxnLst/>
            <a:rect l="0" t="0" r="0" b="0"/>
            <a:pathLst>
              <a:path w="357095" h="5163391">
                <a:moveTo>
                  <a:pt x="1179" y="503978"/>
                </a:moveTo>
                <a:cubicBezTo>
                  <a:pt x="-12156" y="1208828"/>
                  <a:pt x="90695" y="4087597"/>
                  <a:pt x="149769" y="4755938"/>
                </a:cubicBezTo>
                <a:cubicBezTo>
                  <a:pt x="208843" y="5424279"/>
                  <a:pt x="342288" y="5218874"/>
                  <a:pt x="355623" y="4514024"/>
                </a:cubicBezTo>
                <a:cubicBezTo>
                  <a:pt x="368958" y="3809174"/>
                  <a:pt x="288853" y="1195179"/>
                  <a:pt x="229779" y="526838"/>
                </a:cubicBezTo>
                <a:cubicBezTo>
                  <a:pt x="170705" y="-141503"/>
                  <a:pt x="14514" y="-200872"/>
                  <a:pt x="1179" y="503978"/>
                </a:cubicBezTo>
              </a:path>
            </a:pathLst>
          </a:custGeom>
          <a:solidFill>
            <a:schemeClr val="lt1">
              <a:alpha val="100000"/>
            </a:schemeClr>
          </a:solidFill>
          <a:ln w="25400" cap="rnd" cmpd="sng">
            <a:solidFill>
              <a:srgbClr val="595959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8665" name="任意多边形 1048664"/>
          <p:cNvSpPr/>
          <p:nvPr/>
        </p:nvSpPr>
        <p:spPr>
          <a:xfrm rot="5400000">
            <a:off x="2057400" y="4897437"/>
            <a:ext cx="133350" cy="1314450"/>
          </a:xfrm>
          <a:custGeom>
            <a:avLst/>
            <a:gdLst/>
            <a:ahLst/>
            <a:cxnLst/>
            <a:rect l="0" t="0" r="0" b="0"/>
            <a:pathLst>
              <a:path w="334516" h="5195141">
                <a:moveTo>
                  <a:pt x="1142" y="508256"/>
                </a:moveTo>
                <a:cubicBezTo>
                  <a:pt x="-12193" y="1213106"/>
                  <a:pt x="94487" y="4082036"/>
                  <a:pt x="149732" y="4760216"/>
                </a:cubicBezTo>
                <a:cubicBezTo>
                  <a:pt x="204977" y="5438396"/>
                  <a:pt x="319277" y="5282186"/>
                  <a:pt x="332612" y="4577336"/>
                </a:cubicBezTo>
                <a:cubicBezTo>
                  <a:pt x="345947" y="3872486"/>
                  <a:pt x="286892" y="1211201"/>
                  <a:pt x="229742" y="531116"/>
                </a:cubicBezTo>
                <a:cubicBezTo>
                  <a:pt x="172592" y="-148969"/>
                  <a:pt x="14477" y="-196594"/>
                  <a:pt x="1142" y="508256"/>
                </a:cubicBezTo>
              </a:path>
            </a:pathLst>
          </a:custGeom>
          <a:solidFill>
            <a:schemeClr val="lt1">
              <a:alpha val="100000"/>
            </a:schemeClr>
          </a:solidFill>
          <a:ln w="25400" cap="rnd" cmpd="sng">
            <a:solidFill>
              <a:srgbClr val="595959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8666" name="文本框 1048665" descr="#clear#"/>
          <p:cNvSpPr txBox="1"/>
          <p:nvPr/>
        </p:nvSpPr>
        <p:spPr>
          <a:xfrm>
            <a:off x="1601787" y="5002212"/>
            <a:ext cx="842962" cy="646112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3600" b="1">
                <a:latin typeface="方正静蕾简体" pitchFamily="2" charset="-122"/>
                <a:ea typeface="方正静蕾简体" pitchFamily="2" charset="-122"/>
              </a:rPr>
              <a:t>2012</a:t>
            </a:r>
          </a:p>
        </p:txBody>
      </p:sp>
      <p:sp>
        <p:nvSpPr>
          <p:cNvPr id="1048667" name="任意多边形 1048666"/>
          <p:cNvSpPr/>
          <p:nvPr/>
        </p:nvSpPr>
        <p:spPr>
          <a:xfrm rot="5400000">
            <a:off x="2057400" y="4162425"/>
            <a:ext cx="133350" cy="1314450"/>
          </a:xfrm>
          <a:custGeom>
            <a:avLst/>
            <a:gdLst/>
            <a:ahLst/>
            <a:cxnLst/>
            <a:rect l="0" t="0" r="0" b="0"/>
            <a:pathLst>
              <a:path w="334516" h="5195141">
                <a:moveTo>
                  <a:pt x="1142" y="508256"/>
                </a:moveTo>
                <a:cubicBezTo>
                  <a:pt x="-12193" y="1213106"/>
                  <a:pt x="94487" y="4082036"/>
                  <a:pt x="149732" y="4760216"/>
                </a:cubicBezTo>
                <a:cubicBezTo>
                  <a:pt x="204977" y="5438396"/>
                  <a:pt x="319277" y="5282186"/>
                  <a:pt x="332612" y="4577336"/>
                </a:cubicBezTo>
                <a:cubicBezTo>
                  <a:pt x="345947" y="3872486"/>
                  <a:pt x="286892" y="1211201"/>
                  <a:pt x="229742" y="531116"/>
                </a:cubicBezTo>
                <a:cubicBezTo>
                  <a:pt x="172592" y="-148969"/>
                  <a:pt x="14477" y="-196594"/>
                  <a:pt x="1142" y="508256"/>
                </a:cubicBezTo>
              </a:path>
            </a:pathLst>
          </a:custGeom>
          <a:solidFill>
            <a:schemeClr val="lt1">
              <a:alpha val="100000"/>
            </a:schemeClr>
          </a:solidFill>
          <a:ln w="25400" cap="rnd" cmpd="sng">
            <a:solidFill>
              <a:srgbClr val="595959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8668" name="文本框 1048667" descr="#clear#"/>
          <p:cNvSpPr txBox="1"/>
          <p:nvPr/>
        </p:nvSpPr>
        <p:spPr>
          <a:xfrm>
            <a:off x="1620837" y="4233862"/>
            <a:ext cx="804862" cy="646112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3600" b="1">
                <a:latin typeface="方正静蕾简体" pitchFamily="2" charset="-122"/>
                <a:ea typeface="方正静蕾简体" pitchFamily="2" charset="-122"/>
              </a:rPr>
              <a:t>2013</a:t>
            </a:r>
          </a:p>
        </p:txBody>
      </p:sp>
      <p:sp>
        <p:nvSpPr>
          <p:cNvPr id="1048669" name="任意多边形 1048668"/>
          <p:cNvSpPr/>
          <p:nvPr/>
        </p:nvSpPr>
        <p:spPr>
          <a:xfrm rot="5400000">
            <a:off x="2057400" y="3392487"/>
            <a:ext cx="133350" cy="1314450"/>
          </a:xfrm>
          <a:custGeom>
            <a:avLst/>
            <a:gdLst/>
            <a:ahLst/>
            <a:cxnLst/>
            <a:rect l="0" t="0" r="0" b="0"/>
            <a:pathLst>
              <a:path w="334516" h="5195141">
                <a:moveTo>
                  <a:pt x="1142" y="508256"/>
                </a:moveTo>
                <a:cubicBezTo>
                  <a:pt x="-12193" y="1213106"/>
                  <a:pt x="94487" y="4082036"/>
                  <a:pt x="149732" y="4760216"/>
                </a:cubicBezTo>
                <a:cubicBezTo>
                  <a:pt x="204977" y="5438396"/>
                  <a:pt x="319277" y="5282186"/>
                  <a:pt x="332612" y="4577336"/>
                </a:cubicBezTo>
                <a:cubicBezTo>
                  <a:pt x="345947" y="3872486"/>
                  <a:pt x="286892" y="1211201"/>
                  <a:pt x="229742" y="531116"/>
                </a:cubicBezTo>
                <a:cubicBezTo>
                  <a:pt x="172592" y="-148969"/>
                  <a:pt x="14477" y="-196594"/>
                  <a:pt x="1142" y="508256"/>
                </a:cubicBezTo>
              </a:path>
            </a:pathLst>
          </a:custGeom>
          <a:solidFill>
            <a:schemeClr val="lt1">
              <a:alpha val="100000"/>
            </a:schemeClr>
          </a:solidFill>
          <a:ln w="25400" cap="rnd" cmpd="sng">
            <a:solidFill>
              <a:srgbClr val="595959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8670" name="文本框 1048669" descr="#clear#"/>
          <p:cNvSpPr txBox="1"/>
          <p:nvPr/>
        </p:nvSpPr>
        <p:spPr>
          <a:xfrm>
            <a:off x="1608137" y="3514725"/>
            <a:ext cx="836612" cy="646112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3600" b="1">
                <a:latin typeface="方正静蕾简体" pitchFamily="2" charset="-122"/>
                <a:ea typeface="方正静蕾简体" pitchFamily="2" charset="-122"/>
              </a:rPr>
              <a:t>2014</a:t>
            </a:r>
          </a:p>
        </p:txBody>
      </p:sp>
      <p:sp>
        <p:nvSpPr>
          <p:cNvPr id="1048671" name="任意多边形 1048670"/>
          <p:cNvSpPr/>
          <p:nvPr/>
        </p:nvSpPr>
        <p:spPr>
          <a:xfrm rot="5400000">
            <a:off x="2047875" y="2673350"/>
            <a:ext cx="133350" cy="1314450"/>
          </a:xfrm>
          <a:custGeom>
            <a:avLst/>
            <a:gdLst/>
            <a:ahLst/>
            <a:cxnLst/>
            <a:rect l="0" t="0" r="0" b="0"/>
            <a:pathLst>
              <a:path w="334516" h="5195141">
                <a:moveTo>
                  <a:pt x="1142" y="508256"/>
                </a:moveTo>
                <a:cubicBezTo>
                  <a:pt x="-12193" y="1213106"/>
                  <a:pt x="94487" y="4082036"/>
                  <a:pt x="149732" y="4760216"/>
                </a:cubicBezTo>
                <a:cubicBezTo>
                  <a:pt x="204977" y="5438396"/>
                  <a:pt x="319277" y="5282186"/>
                  <a:pt x="332612" y="4577336"/>
                </a:cubicBezTo>
                <a:cubicBezTo>
                  <a:pt x="345947" y="3872486"/>
                  <a:pt x="286892" y="1211201"/>
                  <a:pt x="229742" y="531116"/>
                </a:cubicBezTo>
                <a:cubicBezTo>
                  <a:pt x="172592" y="-148969"/>
                  <a:pt x="14477" y="-196594"/>
                  <a:pt x="1142" y="508256"/>
                </a:cubicBezTo>
              </a:path>
            </a:pathLst>
          </a:custGeom>
          <a:solidFill>
            <a:schemeClr val="lt1">
              <a:alpha val="100000"/>
            </a:schemeClr>
          </a:solidFill>
          <a:ln w="25400" cap="rnd" cmpd="sng">
            <a:solidFill>
              <a:srgbClr val="595959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8672" name="文本框 1048671" descr="#clear#"/>
          <p:cNvSpPr txBox="1"/>
          <p:nvPr/>
        </p:nvSpPr>
        <p:spPr>
          <a:xfrm>
            <a:off x="1589087" y="2789237"/>
            <a:ext cx="831850" cy="64770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3600" b="1">
                <a:latin typeface="方正静蕾简体" pitchFamily="2" charset="-122"/>
                <a:ea typeface="方正静蕾简体" pitchFamily="2" charset="-122"/>
              </a:rPr>
              <a:t>2015</a:t>
            </a:r>
          </a:p>
        </p:txBody>
      </p:sp>
      <p:sp>
        <p:nvSpPr>
          <p:cNvPr id="1048673" name="任意多边形 1048672"/>
          <p:cNvSpPr/>
          <p:nvPr/>
        </p:nvSpPr>
        <p:spPr>
          <a:xfrm rot="5400000">
            <a:off x="2047875" y="1949450"/>
            <a:ext cx="133350" cy="1314450"/>
          </a:xfrm>
          <a:custGeom>
            <a:avLst/>
            <a:gdLst/>
            <a:ahLst/>
            <a:cxnLst/>
            <a:rect l="0" t="0" r="0" b="0"/>
            <a:pathLst>
              <a:path w="334516" h="5195141">
                <a:moveTo>
                  <a:pt x="1142" y="508256"/>
                </a:moveTo>
                <a:cubicBezTo>
                  <a:pt x="-12193" y="1213106"/>
                  <a:pt x="94487" y="4082036"/>
                  <a:pt x="149732" y="4760216"/>
                </a:cubicBezTo>
                <a:cubicBezTo>
                  <a:pt x="204977" y="5438396"/>
                  <a:pt x="319277" y="5282186"/>
                  <a:pt x="332612" y="4577336"/>
                </a:cubicBezTo>
                <a:cubicBezTo>
                  <a:pt x="345947" y="3872486"/>
                  <a:pt x="286892" y="1211201"/>
                  <a:pt x="229742" y="531116"/>
                </a:cubicBezTo>
                <a:cubicBezTo>
                  <a:pt x="172592" y="-148969"/>
                  <a:pt x="14477" y="-196594"/>
                  <a:pt x="1142" y="508256"/>
                </a:cubicBezTo>
              </a:path>
            </a:pathLst>
          </a:custGeom>
          <a:solidFill>
            <a:schemeClr val="lt1">
              <a:alpha val="100000"/>
            </a:schemeClr>
          </a:solidFill>
          <a:ln w="25400" cap="rnd" cmpd="sng">
            <a:solidFill>
              <a:srgbClr val="595959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8674" name="文本框 1048673" descr="#clear#"/>
          <p:cNvSpPr txBox="1"/>
          <p:nvPr/>
        </p:nvSpPr>
        <p:spPr>
          <a:xfrm>
            <a:off x="1600200" y="2028825"/>
            <a:ext cx="844550" cy="646112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3600" b="1">
                <a:latin typeface="方正静蕾简体" pitchFamily="2" charset="-122"/>
                <a:ea typeface="方正静蕾简体" pitchFamily="2" charset="-122"/>
              </a:rPr>
              <a:t>2016</a:t>
            </a:r>
          </a:p>
        </p:txBody>
      </p:sp>
      <p:sp>
        <p:nvSpPr>
          <p:cNvPr id="1048675" name="文本框 1048674" descr="#clear#"/>
          <p:cNvSpPr txBox="1"/>
          <p:nvPr/>
        </p:nvSpPr>
        <p:spPr>
          <a:xfrm>
            <a:off x="4079875" y="2309812"/>
            <a:ext cx="6545262" cy="40005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000">
                <a:latin typeface="华文细黑" panose="02010600040101010101" pitchFamily="2" charset="-122"/>
                <a:ea typeface="华文细黑" panose="02010600040101010101" pitchFamily="2" charset="-122"/>
              </a:rPr>
              <a:t>—— </a:t>
            </a:r>
            <a:r>
              <a:rPr lang="en-US" altLang="zh-CN" sz="2000">
                <a:latin typeface="方正静蕾简体" pitchFamily="2" charset="-122"/>
                <a:ea typeface="方正静蕾简体" pitchFamily="2" charset="-122"/>
              </a:rPr>
              <a:t>A designer can use default text to simulate what text would look like. </a:t>
            </a:r>
          </a:p>
        </p:txBody>
      </p:sp>
      <p:sp>
        <p:nvSpPr>
          <p:cNvPr id="1048676" name="文本框 1048675" descr="#clear#"/>
          <p:cNvSpPr txBox="1"/>
          <p:nvPr/>
        </p:nvSpPr>
        <p:spPr>
          <a:xfrm>
            <a:off x="2951162" y="5126037"/>
            <a:ext cx="1020762" cy="522287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algn="ctr"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>
                <a:solidFill>
                  <a:srgbClr val="D7816C"/>
                </a:solidFill>
                <a:latin typeface="方正静蕾简体" pitchFamily="2" charset="-122"/>
                <a:ea typeface="方正静蕾简体" pitchFamily="2" charset="-122"/>
              </a:rPr>
              <a:t>探索</a:t>
            </a:r>
          </a:p>
        </p:txBody>
      </p:sp>
      <p:sp>
        <p:nvSpPr>
          <p:cNvPr id="1048677" name="文本框 1048676" descr="#clear#"/>
          <p:cNvSpPr txBox="1"/>
          <p:nvPr/>
        </p:nvSpPr>
        <p:spPr>
          <a:xfrm>
            <a:off x="2951162" y="4398962"/>
            <a:ext cx="1020762" cy="52387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algn="ctr"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>
                <a:solidFill>
                  <a:srgbClr val="D7816C"/>
                </a:solidFill>
                <a:latin typeface="方正静蕾简体" pitchFamily="2" charset="-122"/>
                <a:ea typeface="方正静蕾简体" pitchFamily="2" charset="-122"/>
              </a:rPr>
              <a:t>起步</a:t>
            </a:r>
          </a:p>
        </p:txBody>
      </p:sp>
      <p:sp>
        <p:nvSpPr>
          <p:cNvPr id="1048678" name="文本框 1048677" descr="#clear#"/>
          <p:cNvSpPr txBox="1"/>
          <p:nvPr/>
        </p:nvSpPr>
        <p:spPr>
          <a:xfrm>
            <a:off x="2951162" y="3671887"/>
            <a:ext cx="1020762" cy="52387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algn="ctr"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>
                <a:solidFill>
                  <a:srgbClr val="D7816C"/>
                </a:solidFill>
                <a:latin typeface="方正静蕾简体" pitchFamily="2" charset="-122"/>
                <a:ea typeface="方正静蕾简体" pitchFamily="2" charset="-122"/>
              </a:rPr>
              <a:t>定位</a:t>
            </a:r>
          </a:p>
        </p:txBody>
      </p:sp>
      <p:sp>
        <p:nvSpPr>
          <p:cNvPr id="1048679" name="文本框 1048678" descr="#clear#"/>
          <p:cNvSpPr txBox="1"/>
          <p:nvPr/>
        </p:nvSpPr>
        <p:spPr>
          <a:xfrm>
            <a:off x="2951162" y="2944812"/>
            <a:ext cx="1020762" cy="52387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algn="ctr"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>
                <a:solidFill>
                  <a:srgbClr val="D7816C"/>
                </a:solidFill>
                <a:latin typeface="方正静蕾简体" pitchFamily="2" charset="-122"/>
                <a:ea typeface="方正静蕾简体" pitchFamily="2" charset="-122"/>
              </a:rPr>
              <a:t>积淀</a:t>
            </a:r>
          </a:p>
        </p:txBody>
      </p:sp>
      <p:sp>
        <p:nvSpPr>
          <p:cNvPr id="1048680" name="文本框 1048679" descr="#clear#"/>
          <p:cNvSpPr txBox="1"/>
          <p:nvPr/>
        </p:nvSpPr>
        <p:spPr>
          <a:xfrm>
            <a:off x="2951162" y="2212975"/>
            <a:ext cx="1020762" cy="52387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algn="ctr"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>
                <a:solidFill>
                  <a:srgbClr val="D7816C"/>
                </a:solidFill>
                <a:latin typeface="方正静蕾简体" pitchFamily="2" charset="-122"/>
                <a:ea typeface="方正静蕾简体" pitchFamily="2" charset="-122"/>
              </a:rPr>
              <a:t>爆发</a:t>
            </a:r>
          </a:p>
        </p:txBody>
      </p:sp>
      <p:sp>
        <p:nvSpPr>
          <p:cNvPr id="1048681" name="文本框 1048680" descr="#clear#"/>
          <p:cNvSpPr txBox="1"/>
          <p:nvPr/>
        </p:nvSpPr>
        <p:spPr>
          <a:xfrm>
            <a:off x="4079875" y="3006725"/>
            <a:ext cx="6545262" cy="40005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000">
                <a:latin typeface="华文细黑" panose="02010600040101010101" pitchFamily="2" charset="-122"/>
                <a:ea typeface="华文细黑" panose="02010600040101010101" pitchFamily="2" charset="-122"/>
              </a:rPr>
              <a:t>—— </a:t>
            </a:r>
            <a:r>
              <a:rPr lang="en-US" altLang="zh-CN" sz="2000">
                <a:latin typeface="方正静蕾简体" pitchFamily="2" charset="-122"/>
                <a:ea typeface="方正静蕾简体" pitchFamily="2" charset="-122"/>
              </a:rPr>
              <a:t>A designer can use default text to simulate what text would look like. </a:t>
            </a:r>
          </a:p>
        </p:txBody>
      </p:sp>
      <p:sp>
        <p:nvSpPr>
          <p:cNvPr id="1048682" name="文本框 1048681" descr="#clear#"/>
          <p:cNvSpPr txBox="1"/>
          <p:nvPr/>
        </p:nvSpPr>
        <p:spPr>
          <a:xfrm>
            <a:off x="4079875" y="3783012"/>
            <a:ext cx="6545262" cy="40005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000">
                <a:latin typeface="华文细黑" panose="02010600040101010101" pitchFamily="2" charset="-122"/>
                <a:ea typeface="华文细黑" panose="02010600040101010101" pitchFamily="2" charset="-122"/>
              </a:rPr>
              <a:t>—— </a:t>
            </a:r>
            <a:r>
              <a:rPr lang="en-US" altLang="zh-CN" sz="2000">
                <a:latin typeface="方正静蕾简体" pitchFamily="2" charset="-122"/>
                <a:ea typeface="方正静蕾简体" pitchFamily="2" charset="-122"/>
              </a:rPr>
              <a:t>A designer can use default text to simulate what text would look like. </a:t>
            </a:r>
          </a:p>
        </p:txBody>
      </p:sp>
      <p:sp>
        <p:nvSpPr>
          <p:cNvPr id="1048683" name="文本框 1048682" descr="#clear#"/>
          <p:cNvSpPr txBox="1"/>
          <p:nvPr/>
        </p:nvSpPr>
        <p:spPr>
          <a:xfrm>
            <a:off x="4079875" y="4481512"/>
            <a:ext cx="6545262" cy="40005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000">
                <a:latin typeface="华文细黑" panose="02010600040101010101" pitchFamily="2" charset="-122"/>
                <a:ea typeface="华文细黑" panose="02010600040101010101" pitchFamily="2" charset="-122"/>
              </a:rPr>
              <a:t>—— </a:t>
            </a:r>
            <a:r>
              <a:rPr lang="en-US" altLang="zh-CN" sz="2000">
                <a:latin typeface="方正静蕾简体" pitchFamily="2" charset="-122"/>
                <a:ea typeface="方正静蕾简体" pitchFamily="2" charset="-122"/>
              </a:rPr>
              <a:t>A designer can use default text to simulate what text would look like. </a:t>
            </a:r>
          </a:p>
        </p:txBody>
      </p:sp>
      <p:sp>
        <p:nvSpPr>
          <p:cNvPr id="1048684" name="文本框 1048683" descr="#clear#"/>
          <p:cNvSpPr txBox="1"/>
          <p:nvPr/>
        </p:nvSpPr>
        <p:spPr>
          <a:xfrm>
            <a:off x="4079875" y="5221287"/>
            <a:ext cx="6545262" cy="40005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000">
                <a:latin typeface="华文细黑" panose="02010600040101010101" pitchFamily="2" charset="-122"/>
                <a:ea typeface="华文细黑" panose="02010600040101010101" pitchFamily="2" charset="-122"/>
              </a:rPr>
              <a:t>—— </a:t>
            </a:r>
            <a:r>
              <a:rPr lang="en-US" altLang="zh-CN" sz="2000">
                <a:latin typeface="方正静蕾简体" pitchFamily="2" charset="-122"/>
                <a:ea typeface="方正静蕾简体" pitchFamily="2" charset="-122"/>
              </a:rPr>
              <a:t>A designer can use default text to simulate what text would look like. </a:t>
            </a:r>
          </a:p>
        </p:txBody>
      </p:sp>
      <p:sp>
        <p:nvSpPr>
          <p:cNvPr id="1048685" name="文本框 1048684" descr="#clear#"/>
          <p:cNvSpPr txBox="1"/>
          <p:nvPr/>
        </p:nvSpPr>
        <p:spPr>
          <a:xfrm>
            <a:off x="4294187" y="836612"/>
            <a:ext cx="3613150" cy="5842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algn="dist"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200">
                <a:latin typeface="新蒂黑板报" pitchFamily="66" charset="-122"/>
                <a:ea typeface="新蒂黑板报" pitchFamily="66" charset="-122"/>
              </a:rPr>
              <a:t>在此添加本页</a:t>
            </a:r>
            <a:r>
              <a:rPr lang="zh-CN" altLang="en-US" sz="3200">
                <a:solidFill>
                  <a:srgbClr val="D7816C"/>
                </a:solidFill>
                <a:latin typeface="新蒂黑板报" pitchFamily="66" charset="-122"/>
                <a:ea typeface="新蒂黑板报" pitchFamily="66" charset="-122"/>
              </a:rPr>
              <a:t>标题</a:t>
            </a:r>
          </a:p>
        </p:txBody>
      </p:sp>
      <p:sp>
        <p:nvSpPr>
          <p:cNvPr id="1048686" name="任意多边形 1048685"/>
          <p:cNvSpPr/>
          <p:nvPr/>
        </p:nvSpPr>
        <p:spPr bwMode="auto">
          <a:xfrm rot="20785646">
            <a:off x="7850187" y="1268412"/>
            <a:ext cx="463550" cy="268287"/>
          </a:xfrm>
          <a:custGeom>
            <a:avLst/>
            <a:gdLst/>
            <a:ahLst/>
            <a:cxnLst/>
            <a:rect l="0" t="0" r="0" b="0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8687" name="任意多边形 1048686"/>
          <p:cNvSpPr/>
          <p:nvPr/>
        </p:nvSpPr>
        <p:spPr bwMode="auto">
          <a:xfrm>
            <a:off x="3878262" y="1216025"/>
            <a:ext cx="3922712" cy="271462"/>
          </a:xfrm>
          <a:custGeom>
            <a:avLst/>
            <a:gdLst/>
            <a:ahLst/>
            <a:cxnLst/>
            <a:rect l="0" t="0" r="0" b="0"/>
            <a:pathLst>
              <a:path w="4904398" h="401116">
                <a:moveTo>
                  <a:pt x="391353" y="0"/>
                </a:moveTo>
                <a:cubicBezTo>
                  <a:pt x="-226127" y="38897"/>
                  <a:pt x="-86259" y="411428"/>
                  <a:pt x="623492" y="400898"/>
                </a:cubicBezTo>
                <a:lnTo>
                  <a:pt x="4904398" y="322224"/>
                </a:lnTo>
              </a:path>
            </a:pathLst>
          </a:custGeom>
          <a:noFill/>
          <a:ln w="25400" cap="rnd" cmpd="sng">
            <a:solidFill>
              <a:schemeClr val="dk1">
                <a:alpha val="100000"/>
              </a:schemeClr>
            </a:solidFill>
            <a:prstDash val="dash"/>
            <a:round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0" name="任意多边形 1048689"/>
          <p:cNvSpPr/>
          <p:nvPr/>
        </p:nvSpPr>
        <p:spPr bwMode="auto">
          <a:xfrm rot="169627">
            <a:off x="1392237" y="2560637"/>
            <a:ext cx="1295400" cy="1341437"/>
          </a:xfrm>
          <a:custGeom>
            <a:avLst/>
            <a:gdLst/>
            <a:ahLst/>
            <a:cxnLst/>
            <a:rect l="0" t="0" r="0" b="0"/>
            <a:pathLst>
              <a:path w="218" h="226">
                <a:moveTo>
                  <a:pt x="217" y="62"/>
                </a:moveTo>
                <a:cubicBezTo>
                  <a:pt x="216" y="61"/>
                  <a:pt x="215" y="61"/>
                  <a:pt x="215" y="61"/>
                </a:cubicBezTo>
                <a:cubicBezTo>
                  <a:pt x="210" y="61"/>
                  <a:pt x="206" y="61"/>
                  <a:pt x="201" y="61"/>
                </a:cubicBezTo>
                <a:cubicBezTo>
                  <a:pt x="202" y="55"/>
                  <a:pt x="203" y="49"/>
                  <a:pt x="205" y="44"/>
                </a:cubicBezTo>
                <a:cubicBezTo>
                  <a:pt x="205" y="43"/>
                  <a:pt x="205" y="42"/>
                  <a:pt x="204" y="42"/>
                </a:cubicBezTo>
                <a:cubicBezTo>
                  <a:pt x="204" y="41"/>
                  <a:pt x="203" y="40"/>
                  <a:pt x="202" y="40"/>
                </a:cubicBezTo>
                <a:cubicBezTo>
                  <a:pt x="183" y="37"/>
                  <a:pt x="166" y="36"/>
                  <a:pt x="148" y="36"/>
                </a:cubicBezTo>
                <a:cubicBezTo>
                  <a:pt x="151" y="28"/>
                  <a:pt x="154" y="21"/>
                  <a:pt x="158" y="13"/>
                </a:cubicBezTo>
                <a:cubicBezTo>
                  <a:pt x="158" y="12"/>
                  <a:pt x="158" y="11"/>
                  <a:pt x="158" y="10"/>
                </a:cubicBezTo>
                <a:cubicBezTo>
                  <a:pt x="158" y="9"/>
                  <a:pt x="157" y="8"/>
                  <a:pt x="156" y="8"/>
                </a:cubicBezTo>
                <a:cubicBezTo>
                  <a:pt x="144" y="4"/>
                  <a:pt x="132" y="1"/>
                  <a:pt x="120" y="0"/>
                </a:cubicBezTo>
                <a:cubicBezTo>
                  <a:pt x="118" y="0"/>
                  <a:pt x="117" y="1"/>
                  <a:pt x="116" y="2"/>
                </a:cubicBezTo>
                <a:cubicBezTo>
                  <a:pt x="113" y="14"/>
                  <a:pt x="108" y="25"/>
                  <a:pt x="103" y="36"/>
                </a:cubicBezTo>
                <a:cubicBezTo>
                  <a:pt x="84" y="36"/>
                  <a:pt x="66" y="35"/>
                  <a:pt x="51" y="26"/>
                </a:cubicBezTo>
                <a:cubicBezTo>
                  <a:pt x="50" y="26"/>
                  <a:pt x="49" y="25"/>
                  <a:pt x="48" y="26"/>
                </a:cubicBezTo>
                <a:cubicBezTo>
                  <a:pt x="47" y="26"/>
                  <a:pt x="46" y="27"/>
                  <a:pt x="46" y="28"/>
                </a:cubicBezTo>
                <a:cubicBezTo>
                  <a:pt x="38" y="73"/>
                  <a:pt x="31" y="139"/>
                  <a:pt x="1" y="183"/>
                </a:cubicBezTo>
                <a:cubicBezTo>
                  <a:pt x="0" y="184"/>
                  <a:pt x="0" y="185"/>
                  <a:pt x="0" y="186"/>
                </a:cubicBezTo>
                <a:cubicBezTo>
                  <a:pt x="1" y="187"/>
                  <a:pt x="2" y="188"/>
                  <a:pt x="4" y="188"/>
                </a:cubicBezTo>
                <a:cubicBezTo>
                  <a:pt x="8" y="188"/>
                  <a:pt x="12" y="187"/>
                  <a:pt x="16" y="187"/>
                </a:cubicBezTo>
                <a:cubicBezTo>
                  <a:pt x="24" y="187"/>
                  <a:pt x="32" y="188"/>
                  <a:pt x="41" y="189"/>
                </a:cubicBezTo>
                <a:cubicBezTo>
                  <a:pt x="39" y="201"/>
                  <a:pt x="39" y="211"/>
                  <a:pt x="38" y="222"/>
                </a:cubicBezTo>
                <a:cubicBezTo>
                  <a:pt x="38" y="223"/>
                  <a:pt x="38" y="224"/>
                  <a:pt x="39" y="225"/>
                </a:cubicBezTo>
                <a:cubicBezTo>
                  <a:pt x="40" y="225"/>
                  <a:pt x="41" y="226"/>
                  <a:pt x="42" y="226"/>
                </a:cubicBezTo>
                <a:cubicBezTo>
                  <a:pt x="70" y="225"/>
                  <a:pt x="103" y="224"/>
                  <a:pt x="135" y="224"/>
                </a:cubicBezTo>
                <a:cubicBezTo>
                  <a:pt x="161" y="224"/>
                  <a:pt x="187" y="225"/>
                  <a:pt x="211" y="226"/>
                </a:cubicBezTo>
                <a:cubicBezTo>
                  <a:pt x="212" y="226"/>
                  <a:pt x="213" y="226"/>
                  <a:pt x="213" y="225"/>
                </a:cubicBezTo>
                <a:cubicBezTo>
                  <a:pt x="214" y="225"/>
                  <a:pt x="214" y="224"/>
                  <a:pt x="214" y="223"/>
                </a:cubicBezTo>
                <a:cubicBezTo>
                  <a:pt x="214" y="216"/>
                  <a:pt x="214" y="209"/>
                  <a:pt x="214" y="202"/>
                </a:cubicBezTo>
                <a:cubicBezTo>
                  <a:pt x="214" y="156"/>
                  <a:pt x="215" y="111"/>
                  <a:pt x="218" y="65"/>
                </a:cubicBezTo>
                <a:cubicBezTo>
                  <a:pt x="218" y="64"/>
                  <a:pt x="218" y="63"/>
                  <a:pt x="217" y="62"/>
                </a:cubicBezTo>
                <a:close/>
                <a:moveTo>
                  <a:pt x="122" y="7"/>
                </a:moveTo>
                <a:cubicBezTo>
                  <a:pt x="131" y="8"/>
                  <a:pt x="141" y="10"/>
                  <a:pt x="150" y="13"/>
                </a:cubicBezTo>
                <a:cubicBezTo>
                  <a:pt x="143" y="29"/>
                  <a:pt x="136" y="45"/>
                  <a:pt x="129" y="61"/>
                </a:cubicBezTo>
                <a:cubicBezTo>
                  <a:pt x="129" y="62"/>
                  <a:pt x="128" y="63"/>
                  <a:pt x="128" y="63"/>
                </a:cubicBezTo>
                <a:cubicBezTo>
                  <a:pt x="127" y="64"/>
                  <a:pt x="127" y="64"/>
                  <a:pt x="127" y="64"/>
                </a:cubicBezTo>
                <a:cubicBezTo>
                  <a:pt x="126" y="65"/>
                  <a:pt x="126" y="65"/>
                  <a:pt x="126" y="65"/>
                </a:cubicBezTo>
                <a:cubicBezTo>
                  <a:pt x="125" y="65"/>
                  <a:pt x="124" y="65"/>
                  <a:pt x="123" y="64"/>
                </a:cubicBezTo>
                <a:cubicBezTo>
                  <a:pt x="115" y="63"/>
                  <a:pt x="106" y="61"/>
                  <a:pt x="97" y="60"/>
                </a:cubicBezTo>
                <a:cubicBezTo>
                  <a:pt x="108" y="44"/>
                  <a:pt x="116" y="26"/>
                  <a:pt x="122" y="7"/>
                </a:cubicBezTo>
                <a:close/>
                <a:moveTo>
                  <a:pt x="10" y="181"/>
                </a:moveTo>
                <a:cubicBezTo>
                  <a:pt x="38" y="137"/>
                  <a:pt x="44" y="77"/>
                  <a:pt x="52" y="34"/>
                </a:cubicBezTo>
                <a:cubicBezTo>
                  <a:pt x="66" y="41"/>
                  <a:pt x="83" y="43"/>
                  <a:pt x="100" y="43"/>
                </a:cubicBezTo>
                <a:cubicBezTo>
                  <a:pt x="96" y="49"/>
                  <a:pt x="93" y="55"/>
                  <a:pt x="89" y="61"/>
                </a:cubicBezTo>
                <a:cubicBezTo>
                  <a:pt x="88" y="62"/>
                  <a:pt x="88" y="63"/>
                  <a:pt x="89" y="64"/>
                </a:cubicBezTo>
                <a:cubicBezTo>
                  <a:pt x="89" y="65"/>
                  <a:pt x="90" y="66"/>
                  <a:pt x="91" y="66"/>
                </a:cubicBezTo>
                <a:cubicBezTo>
                  <a:pt x="101" y="68"/>
                  <a:pt x="112" y="69"/>
                  <a:pt x="122" y="71"/>
                </a:cubicBezTo>
                <a:cubicBezTo>
                  <a:pt x="123" y="71"/>
                  <a:pt x="124" y="71"/>
                  <a:pt x="126" y="71"/>
                </a:cubicBezTo>
                <a:cubicBezTo>
                  <a:pt x="127" y="71"/>
                  <a:pt x="128" y="71"/>
                  <a:pt x="130" y="70"/>
                </a:cubicBezTo>
                <a:cubicBezTo>
                  <a:pt x="128" y="67"/>
                  <a:pt x="128" y="67"/>
                  <a:pt x="128" y="67"/>
                </a:cubicBezTo>
                <a:cubicBezTo>
                  <a:pt x="130" y="70"/>
                  <a:pt x="130" y="70"/>
                  <a:pt x="130" y="70"/>
                </a:cubicBezTo>
                <a:cubicBezTo>
                  <a:pt x="131" y="70"/>
                  <a:pt x="133" y="68"/>
                  <a:pt x="133" y="67"/>
                </a:cubicBezTo>
                <a:cubicBezTo>
                  <a:pt x="134" y="66"/>
                  <a:pt x="135" y="65"/>
                  <a:pt x="135" y="64"/>
                </a:cubicBezTo>
                <a:cubicBezTo>
                  <a:pt x="138" y="57"/>
                  <a:pt x="141" y="50"/>
                  <a:pt x="145" y="43"/>
                </a:cubicBezTo>
                <a:cubicBezTo>
                  <a:pt x="162" y="43"/>
                  <a:pt x="179" y="43"/>
                  <a:pt x="197" y="46"/>
                </a:cubicBezTo>
                <a:cubicBezTo>
                  <a:pt x="193" y="67"/>
                  <a:pt x="191" y="92"/>
                  <a:pt x="186" y="117"/>
                </a:cubicBezTo>
                <a:cubicBezTo>
                  <a:pt x="182" y="143"/>
                  <a:pt x="175" y="170"/>
                  <a:pt x="161" y="191"/>
                </a:cubicBezTo>
                <a:cubicBezTo>
                  <a:pt x="160" y="193"/>
                  <a:pt x="160" y="195"/>
                  <a:pt x="159" y="196"/>
                </a:cubicBezTo>
                <a:cubicBezTo>
                  <a:pt x="159" y="197"/>
                  <a:pt x="158" y="198"/>
                  <a:pt x="158" y="198"/>
                </a:cubicBezTo>
                <a:cubicBezTo>
                  <a:pt x="158" y="198"/>
                  <a:pt x="158" y="198"/>
                  <a:pt x="158" y="198"/>
                </a:cubicBezTo>
                <a:cubicBezTo>
                  <a:pt x="157" y="198"/>
                  <a:pt x="157" y="199"/>
                  <a:pt x="156" y="199"/>
                </a:cubicBezTo>
                <a:cubicBezTo>
                  <a:pt x="156" y="199"/>
                  <a:pt x="155" y="198"/>
                  <a:pt x="154" y="198"/>
                </a:cubicBezTo>
                <a:cubicBezTo>
                  <a:pt x="123" y="194"/>
                  <a:pt x="92" y="189"/>
                  <a:pt x="61" y="185"/>
                </a:cubicBezTo>
                <a:cubicBezTo>
                  <a:pt x="47" y="183"/>
                  <a:pt x="31" y="181"/>
                  <a:pt x="16" y="181"/>
                </a:cubicBezTo>
                <a:cubicBezTo>
                  <a:pt x="14" y="181"/>
                  <a:pt x="12" y="181"/>
                  <a:pt x="10" y="181"/>
                </a:cubicBezTo>
                <a:close/>
                <a:moveTo>
                  <a:pt x="45" y="219"/>
                </a:moveTo>
                <a:cubicBezTo>
                  <a:pt x="46" y="209"/>
                  <a:pt x="46" y="200"/>
                  <a:pt x="47" y="190"/>
                </a:cubicBezTo>
                <a:cubicBezTo>
                  <a:pt x="52" y="190"/>
                  <a:pt x="56" y="191"/>
                  <a:pt x="60" y="192"/>
                </a:cubicBezTo>
                <a:cubicBezTo>
                  <a:pt x="91" y="196"/>
                  <a:pt x="122" y="201"/>
                  <a:pt x="153" y="205"/>
                </a:cubicBezTo>
                <a:cubicBezTo>
                  <a:pt x="154" y="205"/>
                  <a:pt x="155" y="205"/>
                  <a:pt x="156" y="205"/>
                </a:cubicBezTo>
                <a:cubicBezTo>
                  <a:pt x="158" y="205"/>
                  <a:pt x="159" y="205"/>
                  <a:pt x="160" y="205"/>
                </a:cubicBezTo>
                <a:cubicBezTo>
                  <a:pt x="162" y="204"/>
                  <a:pt x="163" y="203"/>
                  <a:pt x="164" y="202"/>
                </a:cubicBezTo>
                <a:cubicBezTo>
                  <a:pt x="165" y="201"/>
                  <a:pt x="165" y="199"/>
                  <a:pt x="166" y="198"/>
                </a:cubicBezTo>
                <a:cubicBezTo>
                  <a:pt x="166" y="196"/>
                  <a:pt x="167" y="195"/>
                  <a:pt x="167" y="195"/>
                </a:cubicBezTo>
                <a:cubicBezTo>
                  <a:pt x="182" y="172"/>
                  <a:pt x="189" y="145"/>
                  <a:pt x="193" y="118"/>
                </a:cubicBezTo>
                <a:cubicBezTo>
                  <a:pt x="196" y="100"/>
                  <a:pt x="198" y="83"/>
                  <a:pt x="200" y="68"/>
                </a:cubicBezTo>
                <a:cubicBezTo>
                  <a:pt x="204" y="68"/>
                  <a:pt x="207" y="68"/>
                  <a:pt x="211" y="68"/>
                </a:cubicBezTo>
                <a:cubicBezTo>
                  <a:pt x="208" y="113"/>
                  <a:pt x="208" y="157"/>
                  <a:pt x="208" y="202"/>
                </a:cubicBezTo>
                <a:cubicBezTo>
                  <a:pt x="208" y="208"/>
                  <a:pt x="208" y="214"/>
                  <a:pt x="208" y="219"/>
                </a:cubicBezTo>
                <a:cubicBezTo>
                  <a:pt x="185" y="218"/>
                  <a:pt x="160" y="218"/>
                  <a:pt x="135" y="218"/>
                </a:cubicBezTo>
                <a:cubicBezTo>
                  <a:pt x="104" y="218"/>
                  <a:pt x="73" y="218"/>
                  <a:pt x="45" y="219"/>
                </a:cubicBez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8691" name="任意多边形 1048690"/>
          <p:cNvSpPr/>
          <p:nvPr/>
        </p:nvSpPr>
        <p:spPr bwMode="auto">
          <a:xfrm rot="169627">
            <a:off x="3968750" y="3262312"/>
            <a:ext cx="1295400" cy="1341437"/>
          </a:xfrm>
          <a:custGeom>
            <a:avLst/>
            <a:gdLst/>
            <a:ahLst/>
            <a:cxnLst/>
            <a:rect l="0" t="0" r="0" b="0"/>
            <a:pathLst>
              <a:path w="218" h="226">
                <a:moveTo>
                  <a:pt x="217" y="62"/>
                </a:moveTo>
                <a:cubicBezTo>
                  <a:pt x="216" y="61"/>
                  <a:pt x="215" y="61"/>
                  <a:pt x="215" y="61"/>
                </a:cubicBezTo>
                <a:cubicBezTo>
                  <a:pt x="210" y="61"/>
                  <a:pt x="206" y="61"/>
                  <a:pt x="201" y="61"/>
                </a:cubicBezTo>
                <a:cubicBezTo>
                  <a:pt x="202" y="55"/>
                  <a:pt x="203" y="49"/>
                  <a:pt x="205" y="44"/>
                </a:cubicBezTo>
                <a:cubicBezTo>
                  <a:pt x="205" y="43"/>
                  <a:pt x="205" y="42"/>
                  <a:pt x="204" y="42"/>
                </a:cubicBezTo>
                <a:cubicBezTo>
                  <a:pt x="204" y="41"/>
                  <a:pt x="203" y="40"/>
                  <a:pt x="202" y="40"/>
                </a:cubicBezTo>
                <a:cubicBezTo>
                  <a:pt x="183" y="37"/>
                  <a:pt x="166" y="36"/>
                  <a:pt x="148" y="36"/>
                </a:cubicBezTo>
                <a:cubicBezTo>
                  <a:pt x="151" y="28"/>
                  <a:pt x="154" y="21"/>
                  <a:pt x="158" y="13"/>
                </a:cubicBezTo>
                <a:cubicBezTo>
                  <a:pt x="158" y="12"/>
                  <a:pt x="158" y="11"/>
                  <a:pt x="158" y="10"/>
                </a:cubicBezTo>
                <a:cubicBezTo>
                  <a:pt x="158" y="9"/>
                  <a:pt x="157" y="8"/>
                  <a:pt x="156" y="8"/>
                </a:cubicBezTo>
                <a:cubicBezTo>
                  <a:pt x="144" y="4"/>
                  <a:pt x="132" y="1"/>
                  <a:pt x="120" y="0"/>
                </a:cubicBezTo>
                <a:cubicBezTo>
                  <a:pt x="118" y="0"/>
                  <a:pt x="117" y="1"/>
                  <a:pt x="116" y="2"/>
                </a:cubicBezTo>
                <a:cubicBezTo>
                  <a:pt x="113" y="14"/>
                  <a:pt x="108" y="25"/>
                  <a:pt x="103" y="36"/>
                </a:cubicBezTo>
                <a:cubicBezTo>
                  <a:pt x="84" y="36"/>
                  <a:pt x="66" y="35"/>
                  <a:pt x="51" y="26"/>
                </a:cubicBezTo>
                <a:cubicBezTo>
                  <a:pt x="50" y="26"/>
                  <a:pt x="49" y="25"/>
                  <a:pt x="48" y="26"/>
                </a:cubicBezTo>
                <a:cubicBezTo>
                  <a:pt x="47" y="26"/>
                  <a:pt x="46" y="27"/>
                  <a:pt x="46" y="28"/>
                </a:cubicBezTo>
                <a:cubicBezTo>
                  <a:pt x="38" y="73"/>
                  <a:pt x="31" y="139"/>
                  <a:pt x="1" y="183"/>
                </a:cubicBezTo>
                <a:cubicBezTo>
                  <a:pt x="0" y="184"/>
                  <a:pt x="0" y="185"/>
                  <a:pt x="0" y="186"/>
                </a:cubicBezTo>
                <a:cubicBezTo>
                  <a:pt x="1" y="187"/>
                  <a:pt x="2" y="188"/>
                  <a:pt x="4" y="188"/>
                </a:cubicBezTo>
                <a:cubicBezTo>
                  <a:pt x="8" y="188"/>
                  <a:pt x="12" y="187"/>
                  <a:pt x="16" y="187"/>
                </a:cubicBezTo>
                <a:cubicBezTo>
                  <a:pt x="24" y="187"/>
                  <a:pt x="32" y="188"/>
                  <a:pt x="41" y="189"/>
                </a:cubicBezTo>
                <a:cubicBezTo>
                  <a:pt x="39" y="201"/>
                  <a:pt x="39" y="211"/>
                  <a:pt x="38" y="222"/>
                </a:cubicBezTo>
                <a:cubicBezTo>
                  <a:pt x="38" y="223"/>
                  <a:pt x="38" y="224"/>
                  <a:pt x="39" y="225"/>
                </a:cubicBezTo>
                <a:cubicBezTo>
                  <a:pt x="40" y="225"/>
                  <a:pt x="41" y="226"/>
                  <a:pt x="42" y="226"/>
                </a:cubicBezTo>
                <a:cubicBezTo>
                  <a:pt x="70" y="225"/>
                  <a:pt x="103" y="224"/>
                  <a:pt x="135" y="224"/>
                </a:cubicBezTo>
                <a:cubicBezTo>
                  <a:pt x="161" y="224"/>
                  <a:pt x="187" y="225"/>
                  <a:pt x="211" y="226"/>
                </a:cubicBezTo>
                <a:cubicBezTo>
                  <a:pt x="212" y="226"/>
                  <a:pt x="213" y="226"/>
                  <a:pt x="213" y="225"/>
                </a:cubicBezTo>
                <a:cubicBezTo>
                  <a:pt x="214" y="225"/>
                  <a:pt x="214" y="224"/>
                  <a:pt x="214" y="223"/>
                </a:cubicBezTo>
                <a:cubicBezTo>
                  <a:pt x="214" y="216"/>
                  <a:pt x="214" y="209"/>
                  <a:pt x="214" y="202"/>
                </a:cubicBezTo>
                <a:cubicBezTo>
                  <a:pt x="214" y="156"/>
                  <a:pt x="215" y="111"/>
                  <a:pt x="218" y="65"/>
                </a:cubicBezTo>
                <a:cubicBezTo>
                  <a:pt x="218" y="64"/>
                  <a:pt x="218" y="63"/>
                  <a:pt x="217" y="62"/>
                </a:cubicBezTo>
                <a:close/>
                <a:moveTo>
                  <a:pt x="122" y="7"/>
                </a:moveTo>
                <a:cubicBezTo>
                  <a:pt x="131" y="8"/>
                  <a:pt x="141" y="10"/>
                  <a:pt x="150" y="13"/>
                </a:cubicBezTo>
                <a:cubicBezTo>
                  <a:pt x="143" y="29"/>
                  <a:pt x="136" y="45"/>
                  <a:pt x="129" y="61"/>
                </a:cubicBezTo>
                <a:cubicBezTo>
                  <a:pt x="129" y="62"/>
                  <a:pt x="128" y="63"/>
                  <a:pt x="128" y="63"/>
                </a:cubicBezTo>
                <a:cubicBezTo>
                  <a:pt x="127" y="64"/>
                  <a:pt x="127" y="64"/>
                  <a:pt x="127" y="64"/>
                </a:cubicBezTo>
                <a:cubicBezTo>
                  <a:pt x="126" y="65"/>
                  <a:pt x="126" y="65"/>
                  <a:pt x="126" y="65"/>
                </a:cubicBezTo>
                <a:cubicBezTo>
                  <a:pt x="125" y="65"/>
                  <a:pt x="124" y="65"/>
                  <a:pt x="123" y="64"/>
                </a:cubicBezTo>
                <a:cubicBezTo>
                  <a:pt x="115" y="63"/>
                  <a:pt x="106" y="61"/>
                  <a:pt x="97" y="60"/>
                </a:cubicBezTo>
                <a:cubicBezTo>
                  <a:pt x="108" y="44"/>
                  <a:pt x="116" y="26"/>
                  <a:pt x="122" y="7"/>
                </a:cubicBezTo>
                <a:close/>
                <a:moveTo>
                  <a:pt x="10" y="181"/>
                </a:moveTo>
                <a:cubicBezTo>
                  <a:pt x="38" y="137"/>
                  <a:pt x="44" y="77"/>
                  <a:pt x="52" y="34"/>
                </a:cubicBezTo>
                <a:cubicBezTo>
                  <a:pt x="66" y="41"/>
                  <a:pt x="83" y="43"/>
                  <a:pt x="100" y="43"/>
                </a:cubicBezTo>
                <a:cubicBezTo>
                  <a:pt x="96" y="49"/>
                  <a:pt x="93" y="55"/>
                  <a:pt x="89" y="61"/>
                </a:cubicBezTo>
                <a:cubicBezTo>
                  <a:pt x="88" y="62"/>
                  <a:pt x="88" y="63"/>
                  <a:pt x="89" y="64"/>
                </a:cubicBezTo>
                <a:cubicBezTo>
                  <a:pt x="89" y="65"/>
                  <a:pt x="90" y="66"/>
                  <a:pt x="91" y="66"/>
                </a:cubicBezTo>
                <a:cubicBezTo>
                  <a:pt x="101" y="68"/>
                  <a:pt x="112" y="69"/>
                  <a:pt x="122" y="71"/>
                </a:cubicBezTo>
                <a:cubicBezTo>
                  <a:pt x="123" y="71"/>
                  <a:pt x="124" y="71"/>
                  <a:pt x="126" y="71"/>
                </a:cubicBezTo>
                <a:cubicBezTo>
                  <a:pt x="127" y="71"/>
                  <a:pt x="128" y="71"/>
                  <a:pt x="130" y="70"/>
                </a:cubicBezTo>
                <a:cubicBezTo>
                  <a:pt x="128" y="67"/>
                  <a:pt x="128" y="67"/>
                  <a:pt x="128" y="67"/>
                </a:cubicBezTo>
                <a:cubicBezTo>
                  <a:pt x="130" y="70"/>
                  <a:pt x="130" y="70"/>
                  <a:pt x="130" y="70"/>
                </a:cubicBezTo>
                <a:cubicBezTo>
                  <a:pt x="131" y="70"/>
                  <a:pt x="133" y="68"/>
                  <a:pt x="133" y="67"/>
                </a:cubicBezTo>
                <a:cubicBezTo>
                  <a:pt x="134" y="66"/>
                  <a:pt x="135" y="65"/>
                  <a:pt x="135" y="64"/>
                </a:cubicBezTo>
                <a:cubicBezTo>
                  <a:pt x="138" y="57"/>
                  <a:pt x="141" y="50"/>
                  <a:pt x="145" y="43"/>
                </a:cubicBezTo>
                <a:cubicBezTo>
                  <a:pt x="162" y="43"/>
                  <a:pt x="179" y="43"/>
                  <a:pt x="197" y="46"/>
                </a:cubicBezTo>
                <a:cubicBezTo>
                  <a:pt x="193" y="67"/>
                  <a:pt x="191" y="92"/>
                  <a:pt x="186" y="117"/>
                </a:cubicBezTo>
                <a:cubicBezTo>
                  <a:pt x="182" y="143"/>
                  <a:pt x="175" y="170"/>
                  <a:pt x="161" y="191"/>
                </a:cubicBezTo>
                <a:cubicBezTo>
                  <a:pt x="160" y="193"/>
                  <a:pt x="160" y="195"/>
                  <a:pt x="159" y="196"/>
                </a:cubicBezTo>
                <a:cubicBezTo>
                  <a:pt x="159" y="197"/>
                  <a:pt x="158" y="198"/>
                  <a:pt x="158" y="198"/>
                </a:cubicBezTo>
                <a:cubicBezTo>
                  <a:pt x="158" y="198"/>
                  <a:pt x="158" y="198"/>
                  <a:pt x="158" y="198"/>
                </a:cubicBezTo>
                <a:cubicBezTo>
                  <a:pt x="157" y="198"/>
                  <a:pt x="157" y="199"/>
                  <a:pt x="156" y="199"/>
                </a:cubicBezTo>
                <a:cubicBezTo>
                  <a:pt x="156" y="199"/>
                  <a:pt x="155" y="198"/>
                  <a:pt x="154" y="198"/>
                </a:cubicBezTo>
                <a:cubicBezTo>
                  <a:pt x="123" y="194"/>
                  <a:pt x="92" y="189"/>
                  <a:pt x="61" y="185"/>
                </a:cubicBezTo>
                <a:cubicBezTo>
                  <a:pt x="47" y="183"/>
                  <a:pt x="31" y="181"/>
                  <a:pt x="16" y="181"/>
                </a:cubicBezTo>
                <a:cubicBezTo>
                  <a:pt x="14" y="181"/>
                  <a:pt x="12" y="181"/>
                  <a:pt x="10" y="181"/>
                </a:cubicBezTo>
                <a:close/>
                <a:moveTo>
                  <a:pt x="45" y="219"/>
                </a:moveTo>
                <a:cubicBezTo>
                  <a:pt x="46" y="209"/>
                  <a:pt x="46" y="200"/>
                  <a:pt x="47" y="190"/>
                </a:cubicBezTo>
                <a:cubicBezTo>
                  <a:pt x="52" y="190"/>
                  <a:pt x="56" y="191"/>
                  <a:pt x="60" y="192"/>
                </a:cubicBezTo>
                <a:cubicBezTo>
                  <a:pt x="91" y="196"/>
                  <a:pt x="122" y="201"/>
                  <a:pt x="153" y="205"/>
                </a:cubicBezTo>
                <a:cubicBezTo>
                  <a:pt x="154" y="205"/>
                  <a:pt x="155" y="205"/>
                  <a:pt x="156" y="205"/>
                </a:cubicBezTo>
                <a:cubicBezTo>
                  <a:pt x="158" y="205"/>
                  <a:pt x="159" y="205"/>
                  <a:pt x="160" y="205"/>
                </a:cubicBezTo>
                <a:cubicBezTo>
                  <a:pt x="162" y="204"/>
                  <a:pt x="163" y="203"/>
                  <a:pt x="164" y="202"/>
                </a:cubicBezTo>
                <a:cubicBezTo>
                  <a:pt x="165" y="201"/>
                  <a:pt x="165" y="199"/>
                  <a:pt x="166" y="198"/>
                </a:cubicBezTo>
                <a:cubicBezTo>
                  <a:pt x="166" y="196"/>
                  <a:pt x="167" y="195"/>
                  <a:pt x="167" y="195"/>
                </a:cubicBezTo>
                <a:cubicBezTo>
                  <a:pt x="182" y="172"/>
                  <a:pt x="189" y="145"/>
                  <a:pt x="193" y="118"/>
                </a:cubicBezTo>
                <a:cubicBezTo>
                  <a:pt x="196" y="100"/>
                  <a:pt x="198" y="83"/>
                  <a:pt x="200" y="68"/>
                </a:cubicBezTo>
                <a:cubicBezTo>
                  <a:pt x="204" y="68"/>
                  <a:pt x="207" y="68"/>
                  <a:pt x="211" y="68"/>
                </a:cubicBezTo>
                <a:cubicBezTo>
                  <a:pt x="208" y="113"/>
                  <a:pt x="208" y="157"/>
                  <a:pt x="208" y="202"/>
                </a:cubicBezTo>
                <a:cubicBezTo>
                  <a:pt x="208" y="208"/>
                  <a:pt x="208" y="214"/>
                  <a:pt x="208" y="219"/>
                </a:cubicBezTo>
                <a:cubicBezTo>
                  <a:pt x="185" y="218"/>
                  <a:pt x="160" y="218"/>
                  <a:pt x="135" y="218"/>
                </a:cubicBezTo>
                <a:cubicBezTo>
                  <a:pt x="104" y="218"/>
                  <a:pt x="73" y="218"/>
                  <a:pt x="45" y="219"/>
                </a:cubicBez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8692" name="任意多边形 1048691"/>
          <p:cNvSpPr/>
          <p:nvPr/>
        </p:nvSpPr>
        <p:spPr bwMode="auto">
          <a:xfrm rot="169627">
            <a:off x="6489700" y="2803525"/>
            <a:ext cx="1295400" cy="1341437"/>
          </a:xfrm>
          <a:custGeom>
            <a:avLst/>
            <a:gdLst/>
            <a:ahLst/>
            <a:cxnLst/>
            <a:rect l="0" t="0" r="0" b="0"/>
            <a:pathLst>
              <a:path w="218" h="226">
                <a:moveTo>
                  <a:pt x="217" y="62"/>
                </a:moveTo>
                <a:cubicBezTo>
                  <a:pt x="216" y="61"/>
                  <a:pt x="215" y="61"/>
                  <a:pt x="215" y="61"/>
                </a:cubicBezTo>
                <a:cubicBezTo>
                  <a:pt x="210" y="61"/>
                  <a:pt x="206" y="61"/>
                  <a:pt x="201" y="61"/>
                </a:cubicBezTo>
                <a:cubicBezTo>
                  <a:pt x="202" y="55"/>
                  <a:pt x="203" y="49"/>
                  <a:pt x="205" y="44"/>
                </a:cubicBezTo>
                <a:cubicBezTo>
                  <a:pt x="205" y="43"/>
                  <a:pt x="205" y="42"/>
                  <a:pt x="204" y="42"/>
                </a:cubicBezTo>
                <a:cubicBezTo>
                  <a:pt x="204" y="41"/>
                  <a:pt x="203" y="40"/>
                  <a:pt x="202" y="40"/>
                </a:cubicBezTo>
                <a:cubicBezTo>
                  <a:pt x="183" y="37"/>
                  <a:pt x="166" y="36"/>
                  <a:pt x="148" y="36"/>
                </a:cubicBezTo>
                <a:cubicBezTo>
                  <a:pt x="151" y="28"/>
                  <a:pt x="154" y="21"/>
                  <a:pt x="158" y="13"/>
                </a:cubicBezTo>
                <a:cubicBezTo>
                  <a:pt x="158" y="12"/>
                  <a:pt x="158" y="11"/>
                  <a:pt x="158" y="10"/>
                </a:cubicBezTo>
                <a:cubicBezTo>
                  <a:pt x="158" y="9"/>
                  <a:pt x="157" y="8"/>
                  <a:pt x="156" y="8"/>
                </a:cubicBezTo>
                <a:cubicBezTo>
                  <a:pt x="144" y="4"/>
                  <a:pt x="132" y="1"/>
                  <a:pt x="120" y="0"/>
                </a:cubicBezTo>
                <a:cubicBezTo>
                  <a:pt x="118" y="0"/>
                  <a:pt x="117" y="1"/>
                  <a:pt x="116" y="2"/>
                </a:cubicBezTo>
                <a:cubicBezTo>
                  <a:pt x="113" y="14"/>
                  <a:pt x="108" y="25"/>
                  <a:pt x="103" y="36"/>
                </a:cubicBezTo>
                <a:cubicBezTo>
                  <a:pt x="84" y="36"/>
                  <a:pt x="66" y="35"/>
                  <a:pt x="51" y="26"/>
                </a:cubicBezTo>
                <a:cubicBezTo>
                  <a:pt x="50" y="26"/>
                  <a:pt x="49" y="25"/>
                  <a:pt x="48" y="26"/>
                </a:cubicBezTo>
                <a:cubicBezTo>
                  <a:pt x="47" y="26"/>
                  <a:pt x="46" y="27"/>
                  <a:pt x="46" y="28"/>
                </a:cubicBezTo>
                <a:cubicBezTo>
                  <a:pt x="38" y="73"/>
                  <a:pt x="31" y="139"/>
                  <a:pt x="1" y="183"/>
                </a:cubicBezTo>
                <a:cubicBezTo>
                  <a:pt x="0" y="184"/>
                  <a:pt x="0" y="185"/>
                  <a:pt x="0" y="186"/>
                </a:cubicBezTo>
                <a:cubicBezTo>
                  <a:pt x="1" y="187"/>
                  <a:pt x="2" y="188"/>
                  <a:pt x="4" y="188"/>
                </a:cubicBezTo>
                <a:cubicBezTo>
                  <a:pt x="8" y="188"/>
                  <a:pt x="12" y="187"/>
                  <a:pt x="16" y="187"/>
                </a:cubicBezTo>
                <a:cubicBezTo>
                  <a:pt x="24" y="187"/>
                  <a:pt x="32" y="188"/>
                  <a:pt x="41" y="189"/>
                </a:cubicBezTo>
                <a:cubicBezTo>
                  <a:pt x="39" y="201"/>
                  <a:pt x="39" y="211"/>
                  <a:pt x="38" y="222"/>
                </a:cubicBezTo>
                <a:cubicBezTo>
                  <a:pt x="38" y="223"/>
                  <a:pt x="38" y="224"/>
                  <a:pt x="39" y="225"/>
                </a:cubicBezTo>
                <a:cubicBezTo>
                  <a:pt x="40" y="225"/>
                  <a:pt x="41" y="226"/>
                  <a:pt x="42" y="226"/>
                </a:cubicBezTo>
                <a:cubicBezTo>
                  <a:pt x="70" y="225"/>
                  <a:pt x="103" y="224"/>
                  <a:pt x="135" y="224"/>
                </a:cubicBezTo>
                <a:cubicBezTo>
                  <a:pt x="161" y="224"/>
                  <a:pt x="187" y="225"/>
                  <a:pt x="211" y="226"/>
                </a:cubicBezTo>
                <a:cubicBezTo>
                  <a:pt x="212" y="226"/>
                  <a:pt x="213" y="226"/>
                  <a:pt x="213" y="225"/>
                </a:cubicBezTo>
                <a:cubicBezTo>
                  <a:pt x="214" y="225"/>
                  <a:pt x="214" y="224"/>
                  <a:pt x="214" y="223"/>
                </a:cubicBezTo>
                <a:cubicBezTo>
                  <a:pt x="214" y="216"/>
                  <a:pt x="214" y="209"/>
                  <a:pt x="214" y="202"/>
                </a:cubicBezTo>
                <a:cubicBezTo>
                  <a:pt x="214" y="156"/>
                  <a:pt x="215" y="111"/>
                  <a:pt x="218" y="65"/>
                </a:cubicBezTo>
                <a:cubicBezTo>
                  <a:pt x="218" y="64"/>
                  <a:pt x="218" y="63"/>
                  <a:pt x="217" y="62"/>
                </a:cubicBezTo>
                <a:close/>
                <a:moveTo>
                  <a:pt x="122" y="7"/>
                </a:moveTo>
                <a:cubicBezTo>
                  <a:pt x="131" y="8"/>
                  <a:pt x="141" y="10"/>
                  <a:pt x="150" y="13"/>
                </a:cubicBezTo>
                <a:cubicBezTo>
                  <a:pt x="143" y="29"/>
                  <a:pt x="136" y="45"/>
                  <a:pt x="129" y="61"/>
                </a:cubicBezTo>
                <a:cubicBezTo>
                  <a:pt x="129" y="62"/>
                  <a:pt x="128" y="63"/>
                  <a:pt x="128" y="63"/>
                </a:cubicBezTo>
                <a:cubicBezTo>
                  <a:pt x="127" y="64"/>
                  <a:pt x="127" y="64"/>
                  <a:pt x="127" y="64"/>
                </a:cubicBezTo>
                <a:cubicBezTo>
                  <a:pt x="126" y="65"/>
                  <a:pt x="126" y="65"/>
                  <a:pt x="126" y="65"/>
                </a:cubicBezTo>
                <a:cubicBezTo>
                  <a:pt x="125" y="65"/>
                  <a:pt x="124" y="65"/>
                  <a:pt x="123" y="64"/>
                </a:cubicBezTo>
                <a:cubicBezTo>
                  <a:pt x="115" y="63"/>
                  <a:pt x="106" y="61"/>
                  <a:pt x="97" y="60"/>
                </a:cubicBezTo>
                <a:cubicBezTo>
                  <a:pt x="108" y="44"/>
                  <a:pt x="116" y="26"/>
                  <a:pt x="122" y="7"/>
                </a:cubicBezTo>
                <a:close/>
                <a:moveTo>
                  <a:pt x="10" y="181"/>
                </a:moveTo>
                <a:cubicBezTo>
                  <a:pt x="38" y="137"/>
                  <a:pt x="44" y="77"/>
                  <a:pt x="52" y="34"/>
                </a:cubicBezTo>
                <a:cubicBezTo>
                  <a:pt x="66" y="41"/>
                  <a:pt x="83" y="43"/>
                  <a:pt x="100" y="43"/>
                </a:cubicBezTo>
                <a:cubicBezTo>
                  <a:pt x="96" y="49"/>
                  <a:pt x="93" y="55"/>
                  <a:pt x="89" y="61"/>
                </a:cubicBezTo>
                <a:cubicBezTo>
                  <a:pt x="88" y="62"/>
                  <a:pt x="88" y="63"/>
                  <a:pt x="89" y="64"/>
                </a:cubicBezTo>
                <a:cubicBezTo>
                  <a:pt x="89" y="65"/>
                  <a:pt x="90" y="66"/>
                  <a:pt x="91" y="66"/>
                </a:cubicBezTo>
                <a:cubicBezTo>
                  <a:pt x="101" y="68"/>
                  <a:pt x="112" y="69"/>
                  <a:pt x="122" y="71"/>
                </a:cubicBezTo>
                <a:cubicBezTo>
                  <a:pt x="123" y="71"/>
                  <a:pt x="124" y="71"/>
                  <a:pt x="126" y="71"/>
                </a:cubicBezTo>
                <a:cubicBezTo>
                  <a:pt x="127" y="71"/>
                  <a:pt x="128" y="71"/>
                  <a:pt x="130" y="70"/>
                </a:cubicBezTo>
                <a:cubicBezTo>
                  <a:pt x="128" y="67"/>
                  <a:pt x="128" y="67"/>
                  <a:pt x="128" y="67"/>
                </a:cubicBezTo>
                <a:cubicBezTo>
                  <a:pt x="130" y="70"/>
                  <a:pt x="130" y="70"/>
                  <a:pt x="130" y="70"/>
                </a:cubicBezTo>
                <a:cubicBezTo>
                  <a:pt x="131" y="70"/>
                  <a:pt x="133" y="68"/>
                  <a:pt x="133" y="67"/>
                </a:cubicBezTo>
                <a:cubicBezTo>
                  <a:pt x="134" y="66"/>
                  <a:pt x="135" y="65"/>
                  <a:pt x="135" y="64"/>
                </a:cubicBezTo>
                <a:cubicBezTo>
                  <a:pt x="138" y="57"/>
                  <a:pt x="141" y="50"/>
                  <a:pt x="145" y="43"/>
                </a:cubicBezTo>
                <a:cubicBezTo>
                  <a:pt x="162" y="43"/>
                  <a:pt x="179" y="43"/>
                  <a:pt x="197" y="46"/>
                </a:cubicBezTo>
                <a:cubicBezTo>
                  <a:pt x="193" y="67"/>
                  <a:pt x="191" y="92"/>
                  <a:pt x="186" y="117"/>
                </a:cubicBezTo>
                <a:cubicBezTo>
                  <a:pt x="182" y="143"/>
                  <a:pt x="175" y="170"/>
                  <a:pt x="161" y="191"/>
                </a:cubicBezTo>
                <a:cubicBezTo>
                  <a:pt x="160" y="193"/>
                  <a:pt x="160" y="195"/>
                  <a:pt x="159" y="196"/>
                </a:cubicBezTo>
                <a:cubicBezTo>
                  <a:pt x="159" y="197"/>
                  <a:pt x="158" y="198"/>
                  <a:pt x="158" y="198"/>
                </a:cubicBezTo>
                <a:cubicBezTo>
                  <a:pt x="158" y="198"/>
                  <a:pt x="158" y="198"/>
                  <a:pt x="158" y="198"/>
                </a:cubicBezTo>
                <a:cubicBezTo>
                  <a:pt x="157" y="198"/>
                  <a:pt x="157" y="199"/>
                  <a:pt x="156" y="199"/>
                </a:cubicBezTo>
                <a:cubicBezTo>
                  <a:pt x="156" y="199"/>
                  <a:pt x="155" y="198"/>
                  <a:pt x="154" y="198"/>
                </a:cubicBezTo>
                <a:cubicBezTo>
                  <a:pt x="123" y="194"/>
                  <a:pt x="92" y="189"/>
                  <a:pt x="61" y="185"/>
                </a:cubicBezTo>
                <a:cubicBezTo>
                  <a:pt x="47" y="183"/>
                  <a:pt x="31" y="181"/>
                  <a:pt x="16" y="181"/>
                </a:cubicBezTo>
                <a:cubicBezTo>
                  <a:pt x="14" y="181"/>
                  <a:pt x="12" y="181"/>
                  <a:pt x="10" y="181"/>
                </a:cubicBezTo>
                <a:close/>
                <a:moveTo>
                  <a:pt x="45" y="219"/>
                </a:moveTo>
                <a:cubicBezTo>
                  <a:pt x="46" y="209"/>
                  <a:pt x="46" y="200"/>
                  <a:pt x="47" y="190"/>
                </a:cubicBezTo>
                <a:cubicBezTo>
                  <a:pt x="52" y="190"/>
                  <a:pt x="56" y="191"/>
                  <a:pt x="60" y="192"/>
                </a:cubicBezTo>
                <a:cubicBezTo>
                  <a:pt x="91" y="196"/>
                  <a:pt x="122" y="201"/>
                  <a:pt x="153" y="205"/>
                </a:cubicBezTo>
                <a:cubicBezTo>
                  <a:pt x="154" y="205"/>
                  <a:pt x="155" y="205"/>
                  <a:pt x="156" y="205"/>
                </a:cubicBezTo>
                <a:cubicBezTo>
                  <a:pt x="158" y="205"/>
                  <a:pt x="159" y="205"/>
                  <a:pt x="160" y="205"/>
                </a:cubicBezTo>
                <a:cubicBezTo>
                  <a:pt x="162" y="204"/>
                  <a:pt x="163" y="203"/>
                  <a:pt x="164" y="202"/>
                </a:cubicBezTo>
                <a:cubicBezTo>
                  <a:pt x="165" y="201"/>
                  <a:pt x="165" y="199"/>
                  <a:pt x="166" y="198"/>
                </a:cubicBezTo>
                <a:cubicBezTo>
                  <a:pt x="166" y="196"/>
                  <a:pt x="167" y="195"/>
                  <a:pt x="167" y="195"/>
                </a:cubicBezTo>
                <a:cubicBezTo>
                  <a:pt x="182" y="172"/>
                  <a:pt x="189" y="145"/>
                  <a:pt x="193" y="118"/>
                </a:cubicBezTo>
                <a:cubicBezTo>
                  <a:pt x="196" y="100"/>
                  <a:pt x="198" y="83"/>
                  <a:pt x="200" y="68"/>
                </a:cubicBezTo>
                <a:cubicBezTo>
                  <a:pt x="204" y="68"/>
                  <a:pt x="207" y="68"/>
                  <a:pt x="211" y="68"/>
                </a:cubicBezTo>
                <a:cubicBezTo>
                  <a:pt x="208" y="113"/>
                  <a:pt x="208" y="157"/>
                  <a:pt x="208" y="202"/>
                </a:cubicBezTo>
                <a:cubicBezTo>
                  <a:pt x="208" y="208"/>
                  <a:pt x="208" y="214"/>
                  <a:pt x="208" y="219"/>
                </a:cubicBezTo>
                <a:cubicBezTo>
                  <a:pt x="185" y="218"/>
                  <a:pt x="160" y="218"/>
                  <a:pt x="135" y="218"/>
                </a:cubicBezTo>
                <a:cubicBezTo>
                  <a:pt x="104" y="218"/>
                  <a:pt x="73" y="218"/>
                  <a:pt x="45" y="219"/>
                </a:cubicBez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8693" name="任意多边形 1048692"/>
          <p:cNvSpPr/>
          <p:nvPr/>
        </p:nvSpPr>
        <p:spPr bwMode="auto">
          <a:xfrm rot="169627">
            <a:off x="9066212" y="2393950"/>
            <a:ext cx="1295400" cy="1341437"/>
          </a:xfrm>
          <a:custGeom>
            <a:avLst/>
            <a:gdLst/>
            <a:ahLst/>
            <a:cxnLst/>
            <a:rect l="0" t="0" r="0" b="0"/>
            <a:pathLst>
              <a:path w="218" h="226">
                <a:moveTo>
                  <a:pt x="217" y="62"/>
                </a:moveTo>
                <a:cubicBezTo>
                  <a:pt x="216" y="61"/>
                  <a:pt x="215" y="61"/>
                  <a:pt x="215" y="61"/>
                </a:cubicBezTo>
                <a:cubicBezTo>
                  <a:pt x="210" y="61"/>
                  <a:pt x="206" y="61"/>
                  <a:pt x="201" y="61"/>
                </a:cubicBezTo>
                <a:cubicBezTo>
                  <a:pt x="202" y="55"/>
                  <a:pt x="203" y="49"/>
                  <a:pt x="205" y="44"/>
                </a:cubicBezTo>
                <a:cubicBezTo>
                  <a:pt x="205" y="43"/>
                  <a:pt x="205" y="42"/>
                  <a:pt x="204" y="42"/>
                </a:cubicBezTo>
                <a:cubicBezTo>
                  <a:pt x="204" y="41"/>
                  <a:pt x="203" y="40"/>
                  <a:pt x="202" y="40"/>
                </a:cubicBezTo>
                <a:cubicBezTo>
                  <a:pt x="183" y="37"/>
                  <a:pt x="166" y="36"/>
                  <a:pt x="148" y="36"/>
                </a:cubicBezTo>
                <a:cubicBezTo>
                  <a:pt x="151" y="28"/>
                  <a:pt x="154" y="21"/>
                  <a:pt x="158" y="13"/>
                </a:cubicBezTo>
                <a:cubicBezTo>
                  <a:pt x="158" y="12"/>
                  <a:pt x="158" y="11"/>
                  <a:pt x="158" y="10"/>
                </a:cubicBezTo>
                <a:cubicBezTo>
                  <a:pt x="158" y="9"/>
                  <a:pt x="157" y="8"/>
                  <a:pt x="156" y="8"/>
                </a:cubicBezTo>
                <a:cubicBezTo>
                  <a:pt x="144" y="4"/>
                  <a:pt x="132" y="1"/>
                  <a:pt x="120" y="0"/>
                </a:cubicBezTo>
                <a:cubicBezTo>
                  <a:pt x="118" y="0"/>
                  <a:pt x="117" y="1"/>
                  <a:pt x="116" y="2"/>
                </a:cubicBezTo>
                <a:cubicBezTo>
                  <a:pt x="113" y="14"/>
                  <a:pt x="108" y="25"/>
                  <a:pt x="103" y="36"/>
                </a:cubicBezTo>
                <a:cubicBezTo>
                  <a:pt x="84" y="36"/>
                  <a:pt x="66" y="35"/>
                  <a:pt x="51" y="26"/>
                </a:cubicBezTo>
                <a:cubicBezTo>
                  <a:pt x="50" y="26"/>
                  <a:pt x="49" y="25"/>
                  <a:pt x="48" y="26"/>
                </a:cubicBezTo>
                <a:cubicBezTo>
                  <a:pt x="47" y="26"/>
                  <a:pt x="46" y="27"/>
                  <a:pt x="46" y="28"/>
                </a:cubicBezTo>
                <a:cubicBezTo>
                  <a:pt x="38" y="73"/>
                  <a:pt x="31" y="139"/>
                  <a:pt x="1" y="183"/>
                </a:cubicBezTo>
                <a:cubicBezTo>
                  <a:pt x="0" y="184"/>
                  <a:pt x="0" y="185"/>
                  <a:pt x="0" y="186"/>
                </a:cubicBezTo>
                <a:cubicBezTo>
                  <a:pt x="1" y="187"/>
                  <a:pt x="2" y="188"/>
                  <a:pt x="4" y="188"/>
                </a:cubicBezTo>
                <a:cubicBezTo>
                  <a:pt x="8" y="188"/>
                  <a:pt x="12" y="187"/>
                  <a:pt x="16" y="187"/>
                </a:cubicBezTo>
                <a:cubicBezTo>
                  <a:pt x="24" y="187"/>
                  <a:pt x="32" y="188"/>
                  <a:pt x="41" y="189"/>
                </a:cubicBezTo>
                <a:cubicBezTo>
                  <a:pt x="39" y="201"/>
                  <a:pt x="39" y="211"/>
                  <a:pt x="38" y="222"/>
                </a:cubicBezTo>
                <a:cubicBezTo>
                  <a:pt x="38" y="223"/>
                  <a:pt x="38" y="224"/>
                  <a:pt x="39" y="225"/>
                </a:cubicBezTo>
                <a:cubicBezTo>
                  <a:pt x="40" y="225"/>
                  <a:pt x="41" y="226"/>
                  <a:pt x="42" y="226"/>
                </a:cubicBezTo>
                <a:cubicBezTo>
                  <a:pt x="70" y="225"/>
                  <a:pt x="103" y="224"/>
                  <a:pt x="135" y="224"/>
                </a:cubicBezTo>
                <a:cubicBezTo>
                  <a:pt x="161" y="224"/>
                  <a:pt x="187" y="225"/>
                  <a:pt x="211" y="226"/>
                </a:cubicBezTo>
                <a:cubicBezTo>
                  <a:pt x="212" y="226"/>
                  <a:pt x="213" y="226"/>
                  <a:pt x="213" y="225"/>
                </a:cubicBezTo>
                <a:cubicBezTo>
                  <a:pt x="214" y="225"/>
                  <a:pt x="214" y="224"/>
                  <a:pt x="214" y="223"/>
                </a:cubicBezTo>
                <a:cubicBezTo>
                  <a:pt x="214" y="216"/>
                  <a:pt x="214" y="209"/>
                  <a:pt x="214" y="202"/>
                </a:cubicBezTo>
                <a:cubicBezTo>
                  <a:pt x="214" y="156"/>
                  <a:pt x="215" y="111"/>
                  <a:pt x="218" y="65"/>
                </a:cubicBezTo>
                <a:cubicBezTo>
                  <a:pt x="218" y="64"/>
                  <a:pt x="218" y="63"/>
                  <a:pt x="217" y="62"/>
                </a:cubicBezTo>
                <a:close/>
                <a:moveTo>
                  <a:pt x="122" y="7"/>
                </a:moveTo>
                <a:cubicBezTo>
                  <a:pt x="131" y="8"/>
                  <a:pt x="141" y="10"/>
                  <a:pt x="150" y="13"/>
                </a:cubicBezTo>
                <a:cubicBezTo>
                  <a:pt x="143" y="29"/>
                  <a:pt x="136" y="45"/>
                  <a:pt x="129" y="61"/>
                </a:cubicBezTo>
                <a:cubicBezTo>
                  <a:pt x="129" y="62"/>
                  <a:pt x="128" y="63"/>
                  <a:pt x="128" y="63"/>
                </a:cubicBezTo>
                <a:cubicBezTo>
                  <a:pt x="127" y="64"/>
                  <a:pt x="127" y="64"/>
                  <a:pt x="127" y="64"/>
                </a:cubicBezTo>
                <a:cubicBezTo>
                  <a:pt x="126" y="65"/>
                  <a:pt x="126" y="65"/>
                  <a:pt x="126" y="65"/>
                </a:cubicBezTo>
                <a:cubicBezTo>
                  <a:pt x="125" y="65"/>
                  <a:pt x="124" y="65"/>
                  <a:pt x="123" y="64"/>
                </a:cubicBezTo>
                <a:cubicBezTo>
                  <a:pt x="115" y="63"/>
                  <a:pt x="106" y="61"/>
                  <a:pt x="97" y="60"/>
                </a:cubicBezTo>
                <a:cubicBezTo>
                  <a:pt x="108" y="44"/>
                  <a:pt x="116" y="26"/>
                  <a:pt x="122" y="7"/>
                </a:cubicBezTo>
                <a:close/>
                <a:moveTo>
                  <a:pt x="10" y="181"/>
                </a:moveTo>
                <a:cubicBezTo>
                  <a:pt x="38" y="137"/>
                  <a:pt x="44" y="77"/>
                  <a:pt x="52" y="34"/>
                </a:cubicBezTo>
                <a:cubicBezTo>
                  <a:pt x="66" y="41"/>
                  <a:pt x="83" y="43"/>
                  <a:pt x="100" y="43"/>
                </a:cubicBezTo>
                <a:cubicBezTo>
                  <a:pt x="96" y="49"/>
                  <a:pt x="93" y="55"/>
                  <a:pt x="89" y="61"/>
                </a:cubicBezTo>
                <a:cubicBezTo>
                  <a:pt x="88" y="62"/>
                  <a:pt x="88" y="63"/>
                  <a:pt x="89" y="64"/>
                </a:cubicBezTo>
                <a:cubicBezTo>
                  <a:pt x="89" y="65"/>
                  <a:pt x="90" y="66"/>
                  <a:pt x="91" y="66"/>
                </a:cubicBezTo>
                <a:cubicBezTo>
                  <a:pt x="101" y="68"/>
                  <a:pt x="112" y="69"/>
                  <a:pt x="122" y="71"/>
                </a:cubicBezTo>
                <a:cubicBezTo>
                  <a:pt x="123" y="71"/>
                  <a:pt x="124" y="71"/>
                  <a:pt x="126" y="71"/>
                </a:cubicBezTo>
                <a:cubicBezTo>
                  <a:pt x="127" y="71"/>
                  <a:pt x="128" y="71"/>
                  <a:pt x="130" y="70"/>
                </a:cubicBezTo>
                <a:cubicBezTo>
                  <a:pt x="128" y="67"/>
                  <a:pt x="128" y="67"/>
                  <a:pt x="128" y="67"/>
                </a:cubicBezTo>
                <a:cubicBezTo>
                  <a:pt x="130" y="70"/>
                  <a:pt x="130" y="70"/>
                  <a:pt x="130" y="70"/>
                </a:cubicBezTo>
                <a:cubicBezTo>
                  <a:pt x="131" y="70"/>
                  <a:pt x="133" y="68"/>
                  <a:pt x="133" y="67"/>
                </a:cubicBezTo>
                <a:cubicBezTo>
                  <a:pt x="134" y="66"/>
                  <a:pt x="135" y="65"/>
                  <a:pt x="135" y="64"/>
                </a:cubicBezTo>
                <a:cubicBezTo>
                  <a:pt x="138" y="57"/>
                  <a:pt x="141" y="50"/>
                  <a:pt x="145" y="43"/>
                </a:cubicBezTo>
                <a:cubicBezTo>
                  <a:pt x="162" y="43"/>
                  <a:pt x="179" y="43"/>
                  <a:pt x="197" y="46"/>
                </a:cubicBezTo>
                <a:cubicBezTo>
                  <a:pt x="193" y="67"/>
                  <a:pt x="191" y="92"/>
                  <a:pt x="186" y="117"/>
                </a:cubicBezTo>
                <a:cubicBezTo>
                  <a:pt x="182" y="143"/>
                  <a:pt x="175" y="170"/>
                  <a:pt x="161" y="191"/>
                </a:cubicBezTo>
                <a:cubicBezTo>
                  <a:pt x="160" y="193"/>
                  <a:pt x="160" y="195"/>
                  <a:pt x="159" y="196"/>
                </a:cubicBezTo>
                <a:cubicBezTo>
                  <a:pt x="159" y="197"/>
                  <a:pt x="158" y="198"/>
                  <a:pt x="158" y="198"/>
                </a:cubicBezTo>
                <a:cubicBezTo>
                  <a:pt x="158" y="198"/>
                  <a:pt x="158" y="198"/>
                  <a:pt x="158" y="198"/>
                </a:cubicBezTo>
                <a:cubicBezTo>
                  <a:pt x="157" y="198"/>
                  <a:pt x="157" y="199"/>
                  <a:pt x="156" y="199"/>
                </a:cubicBezTo>
                <a:cubicBezTo>
                  <a:pt x="156" y="199"/>
                  <a:pt x="155" y="198"/>
                  <a:pt x="154" y="198"/>
                </a:cubicBezTo>
                <a:cubicBezTo>
                  <a:pt x="123" y="194"/>
                  <a:pt x="92" y="189"/>
                  <a:pt x="61" y="185"/>
                </a:cubicBezTo>
                <a:cubicBezTo>
                  <a:pt x="47" y="183"/>
                  <a:pt x="31" y="181"/>
                  <a:pt x="16" y="181"/>
                </a:cubicBezTo>
                <a:cubicBezTo>
                  <a:pt x="14" y="181"/>
                  <a:pt x="12" y="181"/>
                  <a:pt x="10" y="181"/>
                </a:cubicBezTo>
                <a:close/>
                <a:moveTo>
                  <a:pt x="45" y="219"/>
                </a:moveTo>
                <a:cubicBezTo>
                  <a:pt x="46" y="209"/>
                  <a:pt x="46" y="200"/>
                  <a:pt x="47" y="190"/>
                </a:cubicBezTo>
                <a:cubicBezTo>
                  <a:pt x="52" y="190"/>
                  <a:pt x="56" y="191"/>
                  <a:pt x="60" y="192"/>
                </a:cubicBezTo>
                <a:cubicBezTo>
                  <a:pt x="91" y="196"/>
                  <a:pt x="122" y="201"/>
                  <a:pt x="153" y="205"/>
                </a:cubicBezTo>
                <a:cubicBezTo>
                  <a:pt x="154" y="205"/>
                  <a:pt x="155" y="205"/>
                  <a:pt x="156" y="205"/>
                </a:cubicBezTo>
                <a:cubicBezTo>
                  <a:pt x="158" y="205"/>
                  <a:pt x="159" y="205"/>
                  <a:pt x="160" y="205"/>
                </a:cubicBezTo>
                <a:cubicBezTo>
                  <a:pt x="162" y="204"/>
                  <a:pt x="163" y="203"/>
                  <a:pt x="164" y="202"/>
                </a:cubicBezTo>
                <a:cubicBezTo>
                  <a:pt x="165" y="201"/>
                  <a:pt x="165" y="199"/>
                  <a:pt x="166" y="198"/>
                </a:cubicBezTo>
                <a:cubicBezTo>
                  <a:pt x="166" y="196"/>
                  <a:pt x="167" y="195"/>
                  <a:pt x="167" y="195"/>
                </a:cubicBezTo>
                <a:cubicBezTo>
                  <a:pt x="182" y="172"/>
                  <a:pt x="189" y="145"/>
                  <a:pt x="193" y="118"/>
                </a:cubicBezTo>
                <a:cubicBezTo>
                  <a:pt x="196" y="100"/>
                  <a:pt x="198" y="83"/>
                  <a:pt x="200" y="68"/>
                </a:cubicBezTo>
                <a:cubicBezTo>
                  <a:pt x="204" y="68"/>
                  <a:pt x="207" y="68"/>
                  <a:pt x="211" y="68"/>
                </a:cubicBezTo>
                <a:cubicBezTo>
                  <a:pt x="208" y="113"/>
                  <a:pt x="208" y="157"/>
                  <a:pt x="208" y="202"/>
                </a:cubicBezTo>
                <a:cubicBezTo>
                  <a:pt x="208" y="208"/>
                  <a:pt x="208" y="214"/>
                  <a:pt x="208" y="219"/>
                </a:cubicBezTo>
                <a:cubicBezTo>
                  <a:pt x="185" y="218"/>
                  <a:pt x="160" y="218"/>
                  <a:pt x="135" y="218"/>
                </a:cubicBezTo>
                <a:cubicBezTo>
                  <a:pt x="104" y="218"/>
                  <a:pt x="73" y="218"/>
                  <a:pt x="45" y="219"/>
                </a:cubicBez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8694" name="任意多边形 1048693"/>
          <p:cNvSpPr/>
          <p:nvPr/>
        </p:nvSpPr>
        <p:spPr>
          <a:xfrm>
            <a:off x="2216150" y="2398712"/>
            <a:ext cx="7751762" cy="901700"/>
          </a:xfrm>
          <a:custGeom>
            <a:avLst/>
            <a:gdLst/>
            <a:ahLst/>
            <a:cxnLst/>
            <a:rect l="0" t="0" r="0" b="0"/>
            <a:pathLst>
              <a:path w="7750629" h="901881">
                <a:moveTo>
                  <a:pt x="0" y="174172"/>
                </a:moveTo>
                <a:cubicBezTo>
                  <a:pt x="868438" y="520095"/>
                  <a:pt x="1736877" y="866019"/>
                  <a:pt x="2627086" y="899886"/>
                </a:cubicBezTo>
                <a:cubicBezTo>
                  <a:pt x="3517295" y="933753"/>
                  <a:pt x="4487333" y="527353"/>
                  <a:pt x="5341257" y="377372"/>
                </a:cubicBezTo>
                <a:cubicBezTo>
                  <a:pt x="6195181" y="227391"/>
                  <a:pt x="7049105" y="152400"/>
                  <a:pt x="7750629" y="0"/>
                </a:cubicBezTo>
              </a:path>
            </a:pathLst>
          </a:custGeom>
          <a:noFill/>
          <a:ln w="22225" cap="flat" cmpd="sng">
            <a:solidFill>
              <a:schemeClr val="dk1">
                <a:alpha val="100000"/>
              </a:schemeClr>
            </a:solidFill>
            <a:prstDash val="solid"/>
            <a:miter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8695" name="文本框 1048694" descr="#clear#"/>
          <p:cNvSpPr txBox="1"/>
          <p:nvPr/>
        </p:nvSpPr>
        <p:spPr>
          <a:xfrm>
            <a:off x="1536700" y="3008312"/>
            <a:ext cx="930275" cy="58420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200">
                <a:solidFill>
                  <a:srgbClr val="D7816C"/>
                </a:solidFill>
                <a:latin typeface="方正静蕾简体" pitchFamily="2" charset="-122"/>
                <a:ea typeface="方正静蕾简体" pitchFamily="2" charset="-122"/>
              </a:rPr>
              <a:t>标题</a:t>
            </a:r>
          </a:p>
        </p:txBody>
      </p:sp>
      <p:sp>
        <p:nvSpPr>
          <p:cNvPr id="1048696" name="文本框 1048695" descr="#clear#"/>
          <p:cNvSpPr txBox="1"/>
          <p:nvPr/>
        </p:nvSpPr>
        <p:spPr>
          <a:xfrm>
            <a:off x="4151312" y="3767137"/>
            <a:ext cx="931862" cy="58420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200">
                <a:solidFill>
                  <a:srgbClr val="D7816C"/>
                </a:solidFill>
                <a:latin typeface="方正静蕾简体" pitchFamily="2" charset="-122"/>
                <a:ea typeface="方正静蕾简体" pitchFamily="2" charset="-122"/>
              </a:rPr>
              <a:t>标题</a:t>
            </a:r>
          </a:p>
        </p:txBody>
      </p:sp>
      <p:sp>
        <p:nvSpPr>
          <p:cNvPr id="1048697" name="文本框 1048696" descr="#clear#"/>
          <p:cNvSpPr txBox="1"/>
          <p:nvPr/>
        </p:nvSpPr>
        <p:spPr>
          <a:xfrm>
            <a:off x="6670675" y="3281362"/>
            <a:ext cx="931862" cy="58420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200">
                <a:solidFill>
                  <a:srgbClr val="D7816C"/>
                </a:solidFill>
                <a:latin typeface="方正静蕾简体" pitchFamily="2" charset="-122"/>
                <a:ea typeface="方正静蕾简体" pitchFamily="2" charset="-122"/>
              </a:rPr>
              <a:t>标题</a:t>
            </a:r>
          </a:p>
        </p:txBody>
      </p:sp>
      <p:sp>
        <p:nvSpPr>
          <p:cNvPr id="1048698" name="文本框 1048697" descr="#clear#"/>
          <p:cNvSpPr txBox="1"/>
          <p:nvPr/>
        </p:nvSpPr>
        <p:spPr>
          <a:xfrm>
            <a:off x="9199562" y="2862262"/>
            <a:ext cx="931862" cy="58420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200">
                <a:solidFill>
                  <a:srgbClr val="D7816C"/>
                </a:solidFill>
                <a:latin typeface="方正静蕾简体" pitchFamily="2" charset="-122"/>
                <a:ea typeface="方正静蕾简体" pitchFamily="2" charset="-122"/>
              </a:rPr>
              <a:t>标题</a:t>
            </a:r>
          </a:p>
        </p:txBody>
      </p:sp>
      <p:sp>
        <p:nvSpPr>
          <p:cNvPr id="1048699" name="文本框 1048698" descr="#clear#"/>
          <p:cNvSpPr txBox="1"/>
          <p:nvPr/>
        </p:nvSpPr>
        <p:spPr>
          <a:xfrm>
            <a:off x="971550" y="4351337"/>
            <a:ext cx="2108200" cy="1077912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algn="ctr"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600">
                <a:latin typeface="方正静蕾简体" pitchFamily="2" charset="-122"/>
                <a:ea typeface="方正静蕾简体" pitchFamily="2" charset="-122"/>
              </a:rPr>
              <a:t>A designer can use default text to simulate what text would look like. If it is not real text.</a:t>
            </a:r>
          </a:p>
        </p:txBody>
      </p:sp>
      <p:sp>
        <p:nvSpPr>
          <p:cNvPr id="1048700" name="文本框 1048699" descr="#clear#"/>
          <p:cNvSpPr txBox="1"/>
          <p:nvPr/>
        </p:nvSpPr>
        <p:spPr>
          <a:xfrm>
            <a:off x="3562350" y="4935537"/>
            <a:ext cx="2108200" cy="1077912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algn="ctr"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600">
                <a:latin typeface="方正静蕾简体" pitchFamily="2" charset="-122"/>
                <a:ea typeface="方正静蕾简体" pitchFamily="2" charset="-122"/>
              </a:rPr>
              <a:t>A designer can use default text to simulate what text would look like. If it is not real text.</a:t>
            </a:r>
          </a:p>
        </p:txBody>
      </p:sp>
      <p:sp>
        <p:nvSpPr>
          <p:cNvPr id="1048701" name="文本框 1048700" descr="#clear#"/>
          <p:cNvSpPr txBox="1"/>
          <p:nvPr/>
        </p:nvSpPr>
        <p:spPr>
          <a:xfrm>
            <a:off x="6172200" y="4416425"/>
            <a:ext cx="2108200" cy="1077912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algn="ctr"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600">
                <a:latin typeface="方正静蕾简体" pitchFamily="2" charset="-122"/>
                <a:ea typeface="方正静蕾简体" pitchFamily="2" charset="-122"/>
              </a:rPr>
              <a:t>A designer can use default text to simulate what text would look like. If it is not real text.</a:t>
            </a:r>
          </a:p>
        </p:txBody>
      </p:sp>
      <p:sp>
        <p:nvSpPr>
          <p:cNvPr id="1048702" name="文本框 1048701" descr="#clear#"/>
          <p:cNvSpPr txBox="1"/>
          <p:nvPr/>
        </p:nvSpPr>
        <p:spPr>
          <a:xfrm>
            <a:off x="8743950" y="4121150"/>
            <a:ext cx="2108200" cy="107632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algn="ctr"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600">
                <a:latin typeface="方正静蕾简体" pitchFamily="2" charset="-122"/>
                <a:ea typeface="方正静蕾简体" pitchFamily="2" charset="-122"/>
              </a:rPr>
              <a:t>A designer can use default text to simulate what text would look like. If it is not real text.</a:t>
            </a:r>
          </a:p>
        </p:txBody>
      </p:sp>
      <p:sp>
        <p:nvSpPr>
          <p:cNvPr id="1048703" name="文本框 1048702" descr="#clear#"/>
          <p:cNvSpPr txBox="1"/>
          <p:nvPr/>
        </p:nvSpPr>
        <p:spPr>
          <a:xfrm>
            <a:off x="4294187" y="836612"/>
            <a:ext cx="3613150" cy="5842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algn="dist"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200">
                <a:latin typeface="新蒂黑板报" pitchFamily="66" charset="-122"/>
                <a:ea typeface="新蒂黑板报" pitchFamily="66" charset="-122"/>
              </a:rPr>
              <a:t>在此添加本页</a:t>
            </a:r>
            <a:r>
              <a:rPr lang="zh-CN" altLang="en-US" sz="3200">
                <a:solidFill>
                  <a:srgbClr val="D7816C"/>
                </a:solidFill>
                <a:latin typeface="新蒂黑板报" pitchFamily="66" charset="-122"/>
                <a:ea typeface="新蒂黑板报" pitchFamily="66" charset="-122"/>
              </a:rPr>
              <a:t>标题</a:t>
            </a:r>
          </a:p>
        </p:txBody>
      </p:sp>
      <p:sp>
        <p:nvSpPr>
          <p:cNvPr id="1048704" name="任意多边形 1048703"/>
          <p:cNvSpPr/>
          <p:nvPr/>
        </p:nvSpPr>
        <p:spPr bwMode="auto">
          <a:xfrm rot="20785646">
            <a:off x="7850187" y="1268412"/>
            <a:ext cx="463550" cy="268287"/>
          </a:xfrm>
          <a:custGeom>
            <a:avLst/>
            <a:gdLst/>
            <a:ahLst/>
            <a:cxnLst/>
            <a:rect l="0" t="0" r="0" b="0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8705" name="任意多边形 1048704"/>
          <p:cNvSpPr/>
          <p:nvPr/>
        </p:nvSpPr>
        <p:spPr bwMode="auto">
          <a:xfrm>
            <a:off x="3878262" y="1216025"/>
            <a:ext cx="3922712" cy="271462"/>
          </a:xfrm>
          <a:custGeom>
            <a:avLst/>
            <a:gdLst/>
            <a:ahLst/>
            <a:cxnLst/>
            <a:rect l="0" t="0" r="0" b="0"/>
            <a:pathLst>
              <a:path w="4904398" h="401116">
                <a:moveTo>
                  <a:pt x="391353" y="0"/>
                </a:moveTo>
                <a:cubicBezTo>
                  <a:pt x="-226127" y="38897"/>
                  <a:pt x="-86259" y="411428"/>
                  <a:pt x="623492" y="400898"/>
                </a:cubicBezTo>
                <a:lnTo>
                  <a:pt x="4904398" y="322224"/>
                </a:lnTo>
              </a:path>
            </a:pathLst>
          </a:custGeom>
          <a:noFill/>
          <a:ln w="25400" cap="rnd" cmpd="sng">
            <a:solidFill>
              <a:schemeClr val="dk1">
                <a:alpha val="100000"/>
              </a:schemeClr>
            </a:solidFill>
            <a:prstDash val="dash"/>
            <a:round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6" name="任意多边形 1048705"/>
          <p:cNvSpPr/>
          <p:nvPr/>
        </p:nvSpPr>
        <p:spPr bwMode="auto">
          <a:xfrm>
            <a:off x="1579562" y="3076575"/>
            <a:ext cx="3409950" cy="2546350"/>
          </a:xfrm>
          <a:custGeom>
            <a:avLst/>
            <a:gdLst/>
            <a:ahLst/>
            <a:cxnLst/>
            <a:rect l="0" t="0" r="0" b="0"/>
            <a:pathLst>
              <a:path w="552" h="412">
                <a:moveTo>
                  <a:pt x="240" y="100"/>
                </a:moveTo>
                <a:cubicBezTo>
                  <a:pt x="239" y="101"/>
                  <a:pt x="239" y="102"/>
                  <a:pt x="240" y="102"/>
                </a:cubicBezTo>
                <a:cubicBezTo>
                  <a:pt x="240" y="103"/>
                  <a:pt x="241" y="103"/>
                  <a:pt x="242" y="102"/>
                </a:cubicBezTo>
                <a:cubicBezTo>
                  <a:pt x="236" y="124"/>
                  <a:pt x="230" y="146"/>
                  <a:pt x="224" y="168"/>
                </a:cubicBezTo>
                <a:cubicBezTo>
                  <a:pt x="223" y="169"/>
                  <a:pt x="222" y="170"/>
                  <a:pt x="221" y="171"/>
                </a:cubicBezTo>
                <a:cubicBezTo>
                  <a:pt x="220" y="171"/>
                  <a:pt x="220" y="172"/>
                  <a:pt x="221" y="173"/>
                </a:cubicBezTo>
                <a:cubicBezTo>
                  <a:pt x="221" y="173"/>
                  <a:pt x="222" y="173"/>
                  <a:pt x="222" y="173"/>
                </a:cubicBezTo>
                <a:cubicBezTo>
                  <a:pt x="212" y="208"/>
                  <a:pt x="202" y="243"/>
                  <a:pt x="191" y="275"/>
                </a:cubicBezTo>
                <a:cubicBezTo>
                  <a:pt x="191" y="275"/>
                  <a:pt x="190" y="275"/>
                  <a:pt x="190" y="275"/>
                </a:cubicBezTo>
                <a:cubicBezTo>
                  <a:pt x="189" y="276"/>
                  <a:pt x="189" y="277"/>
                  <a:pt x="190" y="278"/>
                </a:cubicBezTo>
                <a:cubicBezTo>
                  <a:pt x="188" y="283"/>
                  <a:pt x="186" y="289"/>
                  <a:pt x="184" y="294"/>
                </a:cubicBezTo>
                <a:cubicBezTo>
                  <a:pt x="163" y="251"/>
                  <a:pt x="142" y="208"/>
                  <a:pt x="122" y="165"/>
                </a:cubicBezTo>
                <a:cubicBezTo>
                  <a:pt x="112" y="145"/>
                  <a:pt x="102" y="124"/>
                  <a:pt x="99" y="102"/>
                </a:cubicBezTo>
                <a:cubicBezTo>
                  <a:pt x="99" y="100"/>
                  <a:pt x="97" y="99"/>
                  <a:pt x="95" y="99"/>
                </a:cubicBezTo>
                <a:cubicBezTo>
                  <a:pt x="94" y="99"/>
                  <a:pt x="92" y="101"/>
                  <a:pt x="93" y="102"/>
                </a:cubicBezTo>
                <a:cubicBezTo>
                  <a:pt x="93" y="103"/>
                  <a:pt x="93" y="103"/>
                  <a:pt x="93" y="104"/>
                </a:cubicBezTo>
                <a:cubicBezTo>
                  <a:pt x="92" y="104"/>
                  <a:pt x="91" y="105"/>
                  <a:pt x="91" y="105"/>
                </a:cubicBezTo>
                <a:cubicBezTo>
                  <a:pt x="82" y="139"/>
                  <a:pt x="72" y="173"/>
                  <a:pt x="61" y="206"/>
                </a:cubicBezTo>
                <a:cubicBezTo>
                  <a:pt x="60" y="207"/>
                  <a:pt x="58" y="208"/>
                  <a:pt x="57" y="209"/>
                </a:cubicBezTo>
                <a:cubicBezTo>
                  <a:pt x="56" y="210"/>
                  <a:pt x="56" y="211"/>
                  <a:pt x="57" y="211"/>
                </a:cubicBezTo>
                <a:cubicBezTo>
                  <a:pt x="57" y="212"/>
                  <a:pt x="58" y="212"/>
                  <a:pt x="59" y="211"/>
                </a:cubicBezTo>
                <a:cubicBezTo>
                  <a:pt x="49" y="241"/>
                  <a:pt x="38" y="271"/>
                  <a:pt x="26" y="300"/>
                </a:cubicBezTo>
                <a:cubicBezTo>
                  <a:pt x="24" y="302"/>
                  <a:pt x="22" y="304"/>
                  <a:pt x="20" y="306"/>
                </a:cubicBezTo>
                <a:cubicBezTo>
                  <a:pt x="20" y="306"/>
                  <a:pt x="19" y="307"/>
                  <a:pt x="20" y="308"/>
                </a:cubicBezTo>
                <a:cubicBezTo>
                  <a:pt x="21" y="309"/>
                  <a:pt x="22" y="309"/>
                  <a:pt x="22" y="308"/>
                </a:cubicBezTo>
                <a:cubicBezTo>
                  <a:pt x="23" y="308"/>
                  <a:pt x="23" y="307"/>
                  <a:pt x="24" y="307"/>
                </a:cubicBezTo>
                <a:cubicBezTo>
                  <a:pt x="17" y="323"/>
                  <a:pt x="10" y="340"/>
                  <a:pt x="3" y="356"/>
                </a:cubicBezTo>
                <a:cubicBezTo>
                  <a:pt x="2" y="356"/>
                  <a:pt x="1" y="357"/>
                  <a:pt x="1" y="358"/>
                </a:cubicBezTo>
                <a:cubicBezTo>
                  <a:pt x="0" y="359"/>
                  <a:pt x="0" y="360"/>
                  <a:pt x="1" y="361"/>
                </a:cubicBezTo>
                <a:cubicBezTo>
                  <a:pt x="1" y="363"/>
                  <a:pt x="2" y="364"/>
                  <a:pt x="3" y="364"/>
                </a:cubicBezTo>
                <a:cubicBezTo>
                  <a:pt x="4" y="365"/>
                  <a:pt x="6" y="365"/>
                  <a:pt x="7" y="364"/>
                </a:cubicBezTo>
                <a:cubicBezTo>
                  <a:pt x="14" y="367"/>
                  <a:pt x="21" y="371"/>
                  <a:pt x="28" y="374"/>
                </a:cubicBezTo>
                <a:cubicBezTo>
                  <a:pt x="27" y="375"/>
                  <a:pt x="27" y="375"/>
                  <a:pt x="26" y="375"/>
                </a:cubicBezTo>
                <a:cubicBezTo>
                  <a:pt x="26" y="376"/>
                  <a:pt x="26" y="377"/>
                  <a:pt x="26" y="378"/>
                </a:cubicBezTo>
                <a:cubicBezTo>
                  <a:pt x="27" y="378"/>
                  <a:pt x="28" y="378"/>
                  <a:pt x="28" y="378"/>
                </a:cubicBezTo>
                <a:cubicBezTo>
                  <a:pt x="29" y="377"/>
                  <a:pt x="30" y="376"/>
                  <a:pt x="31" y="376"/>
                </a:cubicBezTo>
                <a:cubicBezTo>
                  <a:pt x="38" y="380"/>
                  <a:pt x="45" y="385"/>
                  <a:pt x="52" y="389"/>
                </a:cubicBezTo>
                <a:cubicBezTo>
                  <a:pt x="54" y="390"/>
                  <a:pt x="55" y="391"/>
                  <a:pt x="57" y="392"/>
                </a:cubicBezTo>
                <a:cubicBezTo>
                  <a:pt x="57" y="393"/>
                  <a:pt x="56" y="393"/>
                  <a:pt x="56" y="393"/>
                </a:cubicBezTo>
                <a:cubicBezTo>
                  <a:pt x="55" y="394"/>
                  <a:pt x="55" y="395"/>
                  <a:pt x="55" y="396"/>
                </a:cubicBezTo>
                <a:cubicBezTo>
                  <a:pt x="56" y="396"/>
                  <a:pt x="57" y="396"/>
                  <a:pt x="58" y="396"/>
                </a:cubicBezTo>
                <a:cubicBezTo>
                  <a:pt x="58" y="395"/>
                  <a:pt x="59" y="395"/>
                  <a:pt x="60" y="394"/>
                </a:cubicBezTo>
                <a:cubicBezTo>
                  <a:pt x="64" y="397"/>
                  <a:pt x="69" y="400"/>
                  <a:pt x="73" y="402"/>
                </a:cubicBezTo>
                <a:cubicBezTo>
                  <a:pt x="73" y="403"/>
                  <a:pt x="73" y="403"/>
                  <a:pt x="73" y="404"/>
                </a:cubicBezTo>
                <a:cubicBezTo>
                  <a:pt x="74" y="405"/>
                  <a:pt x="75" y="405"/>
                  <a:pt x="76" y="404"/>
                </a:cubicBezTo>
                <a:cubicBezTo>
                  <a:pt x="76" y="404"/>
                  <a:pt x="76" y="404"/>
                  <a:pt x="76" y="404"/>
                </a:cubicBezTo>
                <a:cubicBezTo>
                  <a:pt x="81" y="407"/>
                  <a:pt x="86" y="409"/>
                  <a:pt x="92" y="412"/>
                </a:cubicBezTo>
                <a:cubicBezTo>
                  <a:pt x="93" y="412"/>
                  <a:pt x="94" y="412"/>
                  <a:pt x="95" y="412"/>
                </a:cubicBezTo>
                <a:cubicBezTo>
                  <a:pt x="120" y="402"/>
                  <a:pt x="140" y="390"/>
                  <a:pt x="158" y="379"/>
                </a:cubicBezTo>
                <a:cubicBezTo>
                  <a:pt x="174" y="369"/>
                  <a:pt x="189" y="360"/>
                  <a:pt x="206" y="355"/>
                </a:cubicBezTo>
                <a:cubicBezTo>
                  <a:pt x="206" y="355"/>
                  <a:pt x="206" y="355"/>
                  <a:pt x="206" y="355"/>
                </a:cubicBezTo>
                <a:cubicBezTo>
                  <a:pt x="207" y="357"/>
                  <a:pt x="209" y="358"/>
                  <a:pt x="210" y="357"/>
                </a:cubicBezTo>
                <a:cubicBezTo>
                  <a:pt x="211" y="357"/>
                  <a:pt x="211" y="356"/>
                  <a:pt x="212" y="355"/>
                </a:cubicBezTo>
                <a:cubicBezTo>
                  <a:pt x="213" y="356"/>
                  <a:pt x="214" y="357"/>
                  <a:pt x="215" y="357"/>
                </a:cubicBezTo>
                <a:cubicBezTo>
                  <a:pt x="215" y="358"/>
                  <a:pt x="214" y="359"/>
                  <a:pt x="213" y="359"/>
                </a:cubicBezTo>
                <a:cubicBezTo>
                  <a:pt x="213" y="360"/>
                  <a:pt x="213" y="361"/>
                  <a:pt x="213" y="362"/>
                </a:cubicBezTo>
                <a:cubicBezTo>
                  <a:pt x="214" y="362"/>
                  <a:pt x="215" y="362"/>
                  <a:pt x="215" y="362"/>
                </a:cubicBezTo>
                <a:cubicBezTo>
                  <a:pt x="216" y="361"/>
                  <a:pt x="217" y="360"/>
                  <a:pt x="218" y="359"/>
                </a:cubicBezTo>
                <a:cubicBezTo>
                  <a:pt x="222" y="362"/>
                  <a:pt x="227" y="365"/>
                  <a:pt x="231" y="368"/>
                </a:cubicBezTo>
                <a:cubicBezTo>
                  <a:pt x="231" y="368"/>
                  <a:pt x="231" y="369"/>
                  <a:pt x="231" y="370"/>
                </a:cubicBezTo>
                <a:cubicBezTo>
                  <a:pt x="232" y="370"/>
                  <a:pt x="233" y="370"/>
                  <a:pt x="233" y="370"/>
                </a:cubicBezTo>
                <a:cubicBezTo>
                  <a:pt x="233" y="370"/>
                  <a:pt x="234" y="370"/>
                  <a:pt x="234" y="370"/>
                </a:cubicBezTo>
                <a:cubicBezTo>
                  <a:pt x="239" y="373"/>
                  <a:pt x="244" y="376"/>
                  <a:pt x="250" y="379"/>
                </a:cubicBezTo>
                <a:cubicBezTo>
                  <a:pt x="249" y="379"/>
                  <a:pt x="249" y="380"/>
                  <a:pt x="249" y="380"/>
                </a:cubicBezTo>
                <a:cubicBezTo>
                  <a:pt x="248" y="380"/>
                  <a:pt x="248" y="381"/>
                  <a:pt x="249" y="382"/>
                </a:cubicBezTo>
                <a:cubicBezTo>
                  <a:pt x="250" y="383"/>
                  <a:pt x="251" y="383"/>
                  <a:pt x="251" y="382"/>
                </a:cubicBezTo>
                <a:cubicBezTo>
                  <a:pt x="252" y="382"/>
                  <a:pt x="252" y="381"/>
                  <a:pt x="253" y="381"/>
                </a:cubicBezTo>
                <a:cubicBezTo>
                  <a:pt x="257" y="383"/>
                  <a:pt x="262" y="386"/>
                  <a:pt x="268" y="388"/>
                </a:cubicBezTo>
                <a:cubicBezTo>
                  <a:pt x="268" y="388"/>
                  <a:pt x="269" y="388"/>
                  <a:pt x="270" y="388"/>
                </a:cubicBezTo>
                <a:cubicBezTo>
                  <a:pt x="298" y="377"/>
                  <a:pt x="319" y="364"/>
                  <a:pt x="339" y="352"/>
                </a:cubicBezTo>
                <a:cubicBezTo>
                  <a:pt x="356" y="342"/>
                  <a:pt x="371" y="333"/>
                  <a:pt x="388" y="327"/>
                </a:cubicBezTo>
                <a:cubicBezTo>
                  <a:pt x="392" y="329"/>
                  <a:pt x="396" y="331"/>
                  <a:pt x="401" y="333"/>
                </a:cubicBezTo>
                <a:cubicBezTo>
                  <a:pt x="400" y="334"/>
                  <a:pt x="399" y="334"/>
                  <a:pt x="399" y="335"/>
                </a:cubicBezTo>
                <a:cubicBezTo>
                  <a:pt x="398" y="335"/>
                  <a:pt x="398" y="336"/>
                  <a:pt x="399" y="337"/>
                </a:cubicBezTo>
                <a:cubicBezTo>
                  <a:pt x="399" y="338"/>
                  <a:pt x="400" y="338"/>
                  <a:pt x="401" y="337"/>
                </a:cubicBezTo>
                <a:cubicBezTo>
                  <a:pt x="402" y="337"/>
                  <a:pt x="403" y="336"/>
                  <a:pt x="404" y="335"/>
                </a:cubicBezTo>
                <a:cubicBezTo>
                  <a:pt x="408" y="337"/>
                  <a:pt x="412" y="339"/>
                  <a:pt x="417" y="341"/>
                </a:cubicBezTo>
                <a:cubicBezTo>
                  <a:pt x="417" y="342"/>
                  <a:pt x="417" y="342"/>
                  <a:pt x="417" y="342"/>
                </a:cubicBezTo>
                <a:cubicBezTo>
                  <a:pt x="418" y="343"/>
                  <a:pt x="418" y="342"/>
                  <a:pt x="419" y="342"/>
                </a:cubicBezTo>
                <a:cubicBezTo>
                  <a:pt x="425" y="345"/>
                  <a:pt x="431" y="347"/>
                  <a:pt x="438" y="349"/>
                </a:cubicBezTo>
                <a:cubicBezTo>
                  <a:pt x="439" y="349"/>
                  <a:pt x="439" y="349"/>
                  <a:pt x="439" y="349"/>
                </a:cubicBezTo>
                <a:cubicBezTo>
                  <a:pt x="463" y="342"/>
                  <a:pt x="482" y="333"/>
                  <a:pt x="499" y="326"/>
                </a:cubicBezTo>
                <a:cubicBezTo>
                  <a:pt x="514" y="319"/>
                  <a:pt x="529" y="312"/>
                  <a:pt x="544" y="309"/>
                </a:cubicBezTo>
                <a:cubicBezTo>
                  <a:pt x="545" y="310"/>
                  <a:pt x="547" y="311"/>
                  <a:pt x="549" y="310"/>
                </a:cubicBezTo>
                <a:cubicBezTo>
                  <a:pt x="550" y="309"/>
                  <a:pt x="550" y="308"/>
                  <a:pt x="550" y="307"/>
                </a:cubicBezTo>
                <a:cubicBezTo>
                  <a:pt x="551" y="306"/>
                  <a:pt x="552" y="305"/>
                  <a:pt x="552" y="304"/>
                </a:cubicBezTo>
                <a:cubicBezTo>
                  <a:pt x="551" y="302"/>
                  <a:pt x="550" y="301"/>
                  <a:pt x="548" y="301"/>
                </a:cubicBezTo>
                <a:cubicBezTo>
                  <a:pt x="548" y="301"/>
                  <a:pt x="547" y="301"/>
                  <a:pt x="547" y="302"/>
                </a:cubicBezTo>
                <a:cubicBezTo>
                  <a:pt x="520" y="258"/>
                  <a:pt x="492" y="214"/>
                  <a:pt x="465" y="171"/>
                </a:cubicBezTo>
                <a:cubicBezTo>
                  <a:pt x="456" y="156"/>
                  <a:pt x="447" y="142"/>
                  <a:pt x="444" y="126"/>
                </a:cubicBezTo>
                <a:cubicBezTo>
                  <a:pt x="443" y="124"/>
                  <a:pt x="442" y="123"/>
                  <a:pt x="440" y="123"/>
                </a:cubicBezTo>
                <a:cubicBezTo>
                  <a:pt x="438" y="124"/>
                  <a:pt x="437" y="125"/>
                  <a:pt x="437" y="127"/>
                </a:cubicBezTo>
                <a:cubicBezTo>
                  <a:pt x="437" y="127"/>
                  <a:pt x="436" y="128"/>
                  <a:pt x="436" y="128"/>
                </a:cubicBezTo>
                <a:cubicBezTo>
                  <a:pt x="431" y="143"/>
                  <a:pt x="421" y="167"/>
                  <a:pt x="409" y="193"/>
                </a:cubicBezTo>
                <a:cubicBezTo>
                  <a:pt x="409" y="193"/>
                  <a:pt x="409" y="193"/>
                  <a:pt x="409" y="193"/>
                </a:cubicBezTo>
                <a:cubicBezTo>
                  <a:pt x="408" y="194"/>
                  <a:pt x="408" y="194"/>
                  <a:pt x="408" y="195"/>
                </a:cubicBezTo>
                <a:cubicBezTo>
                  <a:pt x="404" y="205"/>
                  <a:pt x="400" y="215"/>
                  <a:pt x="395" y="224"/>
                </a:cubicBezTo>
                <a:cubicBezTo>
                  <a:pt x="394" y="225"/>
                  <a:pt x="394" y="225"/>
                  <a:pt x="393" y="225"/>
                </a:cubicBezTo>
                <a:cubicBezTo>
                  <a:pt x="393" y="226"/>
                  <a:pt x="392" y="227"/>
                  <a:pt x="393" y="227"/>
                </a:cubicBezTo>
                <a:cubicBezTo>
                  <a:pt x="393" y="228"/>
                  <a:pt x="393" y="228"/>
                  <a:pt x="393" y="228"/>
                </a:cubicBezTo>
                <a:cubicBezTo>
                  <a:pt x="387" y="242"/>
                  <a:pt x="380" y="256"/>
                  <a:pt x="374" y="269"/>
                </a:cubicBezTo>
                <a:cubicBezTo>
                  <a:pt x="366" y="247"/>
                  <a:pt x="357" y="223"/>
                  <a:pt x="348" y="198"/>
                </a:cubicBezTo>
                <a:cubicBezTo>
                  <a:pt x="332" y="153"/>
                  <a:pt x="316" y="107"/>
                  <a:pt x="299" y="73"/>
                </a:cubicBezTo>
                <a:cubicBezTo>
                  <a:pt x="288" y="50"/>
                  <a:pt x="278" y="28"/>
                  <a:pt x="274" y="3"/>
                </a:cubicBezTo>
                <a:cubicBezTo>
                  <a:pt x="274" y="1"/>
                  <a:pt x="272" y="0"/>
                  <a:pt x="271" y="0"/>
                </a:cubicBezTo>
                <a:cubicBezTo>
                  <a:pt x="269" y="1"/>
                  <a:pt x="268" y="2"/>
                  <a:pt x="268" y="4"/>
                </a:cubicBezTo>
                <a:cubicBezTo>
                  <a:pt x="268" y="4"/>
                  <a:pt x="268" y="5"/>
                  <a:pt x="268" y="5"/>
                </a:cubicBezTo>
                <a:cubicBezTo>
                  <a:pt x="268" y="6"/>
                  <a:pt x="267" y="6"/>
                  <a:pt x="267" y="7"/>
                </a:cubicBezTo>
                <a:cubicBezTo>
                  <a:pt x="259" y="34"/>
                  <a:pt x="252" y="64"/>
                  <a:pt x="243" y="95"/>
                </a:cubicBezTo>
                <a:cubicBezTo>
                  <a:pt x="242" y="97"/>
                  <a:pt x="241" y="98"/>
                  <a:pt x="240" y="100"/>
                </a:cubicBezTo>
                <a:close/>
                <a:moveTo>
                  <a:pt x="269" y="250"/>
                </a:moveTo>
                <a:cubicBezTo>
                  <a:pt x="269" y="277"/>
                  <a:pt x="269" y="277"/>
                  <a:pt x="269" y="277"/>
                </a:cubicBezTo>
                <a:cubicBezTo>
                  <a:pt x="247" y="295"/>
                  <a:pt x="224" y="314"/>
                  <a:pt x="202" y="333"/>
                </a:cubicBezTo>
                <a:cubicBezTo>
                  <a:pt x="199" y="326"/>
                  <a:pt x="196" y="319"/>
                  <a:pt x="192" y="313"/>
                </a:cubicBezTo>
                <a:cubicBezTo>
                  <a:pt x="216" y="290"/>
                  <a:pt x="242" y="269"/>
                  <a:pt x="269" y="250"/>
                </a:cubicBezTo>
                <a:close/>
                <a:moveTo>
                  <a:pt x="270" y="155"/>
                </a:moveTo>
                <a:cubicBezTo>
                  <a:pt x="269" y="155"/>
                  <a:pt x="269" y="155"/>
                  <a:pt x="269" y="155"/>
                </a:cubicBezTo>
                <a:cubicBezTo>
                  <a:pt x="254" y="169"/>
                  <a:pt x="238" y="182"/>
                  <a:pt x="223" y="195"/>
                </a:cubicBezTo>
                <a:cubicBezTo>
                  <a:pt x="225" y="185"/>
                  <a:pt x="228" y="176"/>
                  <a:pt x="231" y="166"/>
                </a:cubicBezTo>
                <a:cubicBezTo>
                  <a:pt x="244" y="155"/>
                  <a:pt x="257" y="142"/>
                  <a:pt x="270" y="129"/>
                </a:cubicBezTo>
                <a:cubicBezTo>
                  <a:pt x="270" y="138"/>
                  <a:pt x="270" y="147"/>
                  <a:pt x="270" y="155"/>
                </a:cubicBezTo>
                <a:close/>
                <a:moveTo>
                  <a:pt x="221" y="200"/>
                </a:moveTo>
                <a:cubicBezTo>
                  <a:pt x="238" y="186"/>
                  <a:pt x="254" y="173"/>
                  <a:pt x="270" y="158"/>
                </a:cubicBezTo>
                <a:cubicBezTo>
                  <a:pt x="270" y="160"/>
                  <a:pt x="270" y="162"/>
                  <a:pt x="270" y="164"/>
                </a:cubicBezTo>
                <a:cubicBezTo>
                  <a:pt x="270" y="170"/>
                  <a:pt x="270" y="176"/>
                  <a:pt x="270" y="182"/>
                </a:cubicBezTo>
                <a:cubicBezTo>
                  <a:pt x="250" y="200"/>
                  <a:pt x="230" y="218"/>
                  <a:pt x="210" y="236"/>
                </a:cubicBezTo>
                <a:cubicBezTo>
                  <a:pt x="214" y="224"/>
                  <a:pt x="217" y="212"/>
                  <a:pt x="221" y="200"/>
                </a:cubicBezTo>
                <a:close/>
                <a:moveTo>
                  <a:pt x="269" y="94"/>
                </a:moveTo>
                <a:cubicBezTo>
                  <a:pt x="261" y="105"/>
                  <a:pt x="251" y="116"/>
                  <a:pt x="242" y="126"/>
                </a:cubicBezTo>
                <a:cubicBezTo>
                  <a:pt x="245" y="114"/>
                  <a:pt x="248" y="103"/>
                  <a:pt x="251" y="91"/>
                </a:cubicBezTo>
                <a:cubicBezTo>
                  <a:pt x="257" y="84"/>
                  <a:pt x="263" y="77"/>
                  <a:pt x="269" y="69"/>
                </a:cubicBezTo>
                <a:cubicBezTo>
                  <a:pt x="269" y="78"/>
                  <a:pt x="269" y="86"/>
                  <a:pt x="269" y="94"/>
                </a:cubicBezTo>
                <a:close/>
                <a:moveTo>
                  <a:pt x="240" y="132"/>
                </a:moveTo>
                <a:cubicBezTo>
                  <a:pt x="250" y="122"/>
                  <a:pt x="260" y="111"/>
                  <a:pt x="269" y="99"/>
                </a:cubicBezTo>
                <a:cubicBezTo>
                  <a:pt x="269" y="108"/>
                  <a:pt x="270" y="117"/>
                  <a:pt x="270" y="126"/>
                </a:cubicBezTo>
                <a:cubicBezTo>
                  <a:pt x="269" y="126"/>
                  <a:pt x="269" y="126"/>
                  <a:pt x="269" y="126"/>
                </a:cubicBezTo>
                <a:cubicBezTo>
                  <a:pt x="257" y="138"/>
                  <a:pt x="245" y="150"/>
                  <a:pt x="232" y="161"/>
                </a:cubicBezTo>
                <a:cubicBezTo>
                  <a:pt x="235" y="151"/>
                  <a:pt x="237" y="142"/>
                  <a:pt x="240" y="132"/>
                </a:cubicBezTo>
                <a:close/>
                <a:moveTo>
                  <a:pt x="208" y="242"/>
                </a:moveTo>
                <a:cubicBezTo>
                  <a:pt x="229" y="223"/>
                  <a:pt x="249" y="205"/>
                  <a:pt x="270" y="186"/>
                </a:cubicBezTo>
                <a:cubicBezTo>
                  <a:pt x="270" y="197"/>
                  <a:pt x="270" y="207"/>
                  <a:pt x="269" y="216"/>
                </a:cubicBezTo>
                <a:cubicBezTo>
                  <a:pt x="247" y="234"/>
                  <a:pt x="223" y="252"/>
                  <a:pt x="199" y="269"/>
                </a:cubicBezTo>
                <a:cubicBezTo>
                  <a:pt x="202" y="260"/>
                  <a:pt x="205" y="251"/>
                  <a:pt x="208" y="242"/>
                </a:cubicBezTo>
                <a:close/>
                <a:moveTo>
                  <a:pt x="188" y="301"/>
                </a:moveTo>
                <a:cubicBezTo>
                  <a:pt x="191" y="292"/>
                  <a:pt x="195" y="283"/>
                  <a:pt x="198" y="274"/>
                </a:cubicBezTo>
                <a:cubicBezTo>
                  <a:pt x="222" y="257"/>
                  <a:pt x="246" y="239"/>
                  <a:pt x="269" y="220"/>
                </a:cubicBezTo>
                <a:cubicBezTo>
                  <a:pt x="269" y="223"/>
                  <a:pt x="269" y="226"/>
                  <a:pt x="269" y="228"/>
                </a:cubicBezTo>
                <a:cubicBezTo>
                  <a:pt x="269" y="228"/>
                  <a:pt x="269" y="247"/>
                  <a:pt x="269" y="247"/>
                </a:cubicBezTo>
                <a:cubicBezTo>
                  <a:pt x="242" y="265"/>
                  <a:pt x="216" y="286"/>
                  <a:pt x="192" y="308"/>
                </a:cubicBezTo>
                <a:cubicBezTo>
                  <a:pt x="192" y="308"/>
                  <a:pt x="191" y="308"/>
                  <a:pt x="191" y="309"/>
                </a:cubicBezTo>
                <a:cubicBezTo>
                  <a:pt x="190" y="307"/>
                  <a:pt x="188" y="304"/>
                  <a:pt x="187" y="302"/>
                </a:cubicBezTo>
                <a:cubicBezTo>
                  <a:pt x="188" y="302"/>
                  <a:pt x="188" y="301"/>
                  <a:pt x="188" y="301"/>
                </a:cubicBezTo>
                <a:close/>
                <a:moveTo>
                  <a:pt x="9" y="358"/>
                </a:moveTo>
                <a:cubicBezTo>
                  <a:pt x="12" y="350"/>
                  <a:pt x="16" y="343"/>
                  <a:pt x="19" y="335"/>
                </a:cubicBezTo>
                <a:cubicBezTo>
                  <a:pt x="20" y="335"/>
                  <a:pt x="20" y="335"/>
                  <a:pt x="20" y="334"/>
                </a:cubicBezTo>
                <a:cubicBezTo>
                  <a:pt x="21" y="334"/>
                  <a:pt x="21" y="333"/>
                  <a:pt x="21" y="333"/>
                </a:cubicBezTo>
                <a:cubicBezTo>
                  <a:pt x="21" y="331"/>
                  <a:pt x="21" y="331"/>
                  <a:pt x="21" y="331"/>
                </a:cubicBezTo>
                <a:cubicBezTo>
                  <a:pt x="21" y="331"/>
                  <a:pt x="21" y="330"/>
                  <a:pt x="21" y="330"/>
                </a:cubicBezTo>
                <a:cubicBezTo>
                  <a:pt x="43" y="308"/>
                  <a:pt x="68" y="288"/>
                  <a:pt x="94" y="271"/>
                </a:cubicBezTo>
                <a:cubicBezTo>
                  <a:pt x="94" y="294"/>
                  <a:pt x="94" y="294"/>
                  <a:pt x="94" y="294"/>
                </a:cubicBezTo>
                <a:cubicBezTo>
                  <a:pt x="66" y="314"/>
                  <a:pt x="39" y="336"/>
                  <a:pt x="15" y="361"/>
                </a:cubicBezTo>
                <a:cubicBezTo>
                  <a:pt x="13" y="360"/>
                  <a:pt x="11" y="359"/>
                  <a:pt x="9" y="358"/>
                </a:cubicBezTo>
                <a:close/>
                <a:moveTo>
                  <a:pt x="94" y="203"/>
                </a:moveTo>
                <a:cubicBezTo>
                  <a:pt x="83" y="210"/>
                  <a:pt x="72" y="217"/>
                  <a:pt x="61" y="224"/>
                </a:cubicBezTo>
                <a:cubicBezTo>
                  <a:pt x="63" y="218"/>
                  <a:pt x="66" y="211"/>
                  <a:pt x="68" y="204"/>
                </a:cubicBezTo>
                <a:cubicBezTo>
                  <a:pt x="77" y="197"/>
                  <a:pt x="85" y="190"/>
                  <a:pt x="94" y="183"/>
                </a:cubicBezTo>
                <a:cubicBezTo>
                  <a:pt x="94" y="190"/>
                  <a:pt x="94" y="197"/>
                  <a:pt x="94" y="203"/>
                </a:cubicBezTo>
                <a:close/>
                <a:moveTo>
                  <a:pt x="59" y="229"/>
                </a:moveTo>
                <a:cubicBezTo>
                  <a:pt x="71" y="222"/>
                  <a:pt x="83" y="214"/>
                  <a:pt x="94" y="207"/>
                </a:cubicBezTo>
                <a:cubicBezTo>
                  <a:pt x="94" y="210"/>
                  <a:pt x="94" y="213"/>
                  <a:pt x="94" y="216"/>
                </a:cubicBezTo>
                <a:cubicBezTo>
                  <a:pt x="94" y="218"/>
                  <a:pt x="94" y="219"/>
                  <a:pt x="94" y="221"/>
                </a:cubicBezTo>
                <a:cubicBezTo>
                  <a:pt x="80" y="231"/>
                  <a:pt x="65" y="242"/>
                  <a:pt x="51" y="252"/>
                </a:cubicBezTo>
                <a:cubicBezTo>
                  <a:pt x="54" y="245"/>
                  <a:pt x="57" y="237"/>
                  <a:pt x="59" y="229"/>
                </a:cubicBezTo>
                <a:close/>
                <a:moveTo>
                  <a:pt x="93" y="158"/>
                </a:moveTo>
                <a:cubicBezTo>
                  <a:pt x="88" y="163"/>
                  <a:pt x="83" y="168"/>
                  <a:pt x="78" y="173"/>
                </a:cubicBezTo>
                <a:cubicBezTo>
                  <a:pt x="83" y="157"/>
                  <a:pt x="88" y="141"/>
                  <a:pt x="92" y="126"/>
                </a:cubicBezTo>
                <a:cubicBezTo>
                  <a:pt x="92" y="136"/>
                  <a:pt x="93" y="147"/>
                  <a:pt x="93" y="158"/>
                </a:cubicBezTo>
                <a:close/>
                <a:moveTo>
                  <a:pt x="76" y="179"/>
                </a:moveTo>
                <a:cubicBezTo>
                  <a:pt x="82" y="173"/>
                  <a:pt x="88" y="168"/>
                  <a:pt x="93" y="162"/>
                </a:cubicBezTo>
                <a:cubicBezTo>
                  <a:pt x="94" y="168"/>
                  <a:pt x="94" y="174"/>
                  <a:pt x="94" y="179"/>
                </a:cubicBezTo>
                <a:cubicBezTo>
                  <a:pt x="86" y="186"/>
                  <a:pt x="78" y="192"/>
                  <a:pt x="70" y="199"/>
                </a:cubicBezTo>
                <a:cubicBezTo>
                  <a:pt x="72" y="192"/>
                  <a:pt x="74" y="186"/>
                  <a:pt x="76" y="179"/>
                </a:cubicBezTo>
                <a:close/>
                <a:moveTo>
                  <a:pt x="49" y="258"/>
                </a:moveTo>
                <a:cubicBezTo>
                  <a:pt x="64" y="247"/>
                  <a:pt x="79" y="236"/>
                  <a:pt x="94" y="225"/>
                </a:cubicBezTo>
                <a:cubicBezTo>
                  <a:pt x="94" y="232"/>
                  <a:pt x="94" y="239"/>
                  <a:pt x="94" y="246"/>
                </a:cubicBezTo>
                <a:cubicBezTo>
                  <a:pt x="74" y="261"/>
                  <a:pt x="55" y="276"/>
                  <a:pt x="36" y="292"/>
                </a:cubicBezTo>
                <a:cubicBezTo>
                  <a:pt x="41" y="280"/>
                  <a:pt x="45" y="269"/>
                  <a:pt x="49" y="258"/>
                </a:cubicBezTo>
                <a:close/>
                <a:moveTo>
                  <a:pt x="94" y="250"/>
                </a:moveTo>
                <a:cubicBezTo>
                  <a:pt x="94" y="255"/>
                  <a:pt x="94" y="260"/>
                  <a:pt x="94" y="265"/>
                </a:cubicBezTo>
                <a:cubicBezTo>
                  <a:pt x="94" y="265"/>
                  <a:pt x="94" y="268"/>
                  <a:pt x="94" y="268"/>
                </a:cubicBezTo>
                <a:cubicBezTo>
                  <a:pt x="93" y="268"/>
                  <a:pt x="93" y="268"/>
                  <a:pt x="93" y="268"/>
                </a:cubicBezTo>
                <a:cubicBezTo>
                  <a:pt x="68" y="284"/>
                  <a:pt x="45" y="302"/>
                  <a:pt x="24" y="323"/>
                </a:cubicBezTo>
                <a:cubicBezTo>
                  <a:pt x="27" y="314"/>
                  <a:pt x="31" y="306"/>
                  <a:pt x="34" y="298"/>
                </a:cubicBezTo>
                <a:cubicBezTo>
                  <a:pt x="53" y="281"/>
                  <a:pt x="73" y="265"/>
                  <a:pt x="94" y="250"/>
                </a:cubicBezTo>
                <a:close/>
                <a:moveTo>
                  <a:pt x="18" y="362"/>
                </a:moveTo>
                <a:cubicBezTo>
                  <a:pt x="42" y="339"/>
                  <a:pt x="67" y="317"/>
                  <a:pt x="94" y="298"/>
                </a:cubicBezTo>
                <a:cubicBezTo>
                  <a:pt x="94" y="318"/>
                  <a:pt x="94" y="318"/>
                  <a:pt x="94" y="318"/>
                </a:cubicBezTo>
                <a:cubicBezTo>
                  <a:pt x="73" y="335"/>
                  <a:pt x="53" y="352"/>
                  <a:pt x="33" y="370"/>
                </a:cubicBezTo>
                <a:cubicBezTo>
                  <a:pt x="28" y="367"/>
                  <a:pt x="23" y="365"/>
                  <a:pt x="18" y="362"/>
                </a:cubicBezTo>
                <a:close/>
                <a:moveTo>
                  <a:pt x="55" y="384"/>
                </a:moveTo>
                <a:cubicBezTo>
                  <a:pt x="49" y="380"/>
                  <a:pt x="43" y="376"/>
                  <a:pt x="36" y="371"/>
                </a:cubicBezTo>
                <a:cubicBezTo>
                  <a:pt x="55" y="354"/>
                  <a:pt x="74" y="338"/>
                  <a:pt x="94" y="322"/>
                </a:cubicBezTo>
                <a:cubicBezTo>
                  <a:pt x="94" y="345"/>
                  <a:pt x="94" y="345"/>
                  <a:pt x="94" y="345"/>
                </a:cubicBezTo>
                <a:cubicBezTo>
                  <a:pt x="79" y="355"/>
                  <a:pt x="65" y="365"/>
                  <a:pt x="51" y="375"/>
                </a:cubicBezTo>
                <a:cubicBezTo>
                  <a:pt x="50" y="376"/>
                  <a:pt x="50" y="377"/>
                  <a:pt x="50" y="377"/>
                </a:cubicBezTo>
                <a:cubicBezTo>
                  <a:pt x="51" y="378"/>
                  <a:pt x="52" y="378"/>
                  <a:pt x="53" y="378"/>
                </a:cubicBezTo>
                <a:cubicBezTo>
                  <a:pt x="66" y="368"/>
                  <a:pt x="80" y="358"/>
                  <a:pt x="94" y="349"/>
                </a:cubicBezTo>
                <a:cubicBezTo>
                  <a:pt x="94" y="364"/>
                  <a:pt x="94" y="364"/>
                  <a:pt x="94" y="364"/>
                </a:cubicBezTo>
                <a:cubicBezTo>
                  <a:pt x="93" y="364"/>
                  <a:pt x="93" y="364"/>
                  <a:pt x="92" y="364"/>
                </a:cubicBezTo>
                <a:cubicBezTo>
                  <a:pt x="82" y="372"/>
                  <a:pt x="72" y="380"/>
                  <a:pt x="62" y="388"/>
                </a:cubicBezTo>
                <a:cubicBezTo>
                  <a:pt x="60" y="387"/>
                  <a:pt x="58" y="385"/>
                  <a:pt x="55" y="384"/>
                </a:cubicBezTo>
                <a:close/>
                <a:moveTo>
                  <a:pt x="81" y="400"/>
                </a:moveTo>
                <a:cubicBezTo>
                  <a:pt x="85" y="396"/>
                  <a:pt x="89" y="393"/>
                  <a:pt x="92" y="389"/>
                </a:cubicBezTo>
                <a:cubicBezTo>
                  <a:pt x="92" y="388"/>
                  <a:pt x="92" y="387"/>
                  <a:pt x="92" y="387"/>
                </a:cubicBezTo>
                <a:cubicBezTo>
                  <a:pt x="91" y="386"/>
                  <a:pt x="90" y="386"/>
                  <a:pt x="89" y="387"/>
                </a:cubicBezTo>
                <a:cubicBezTo>
                  <a:pt x="86" y="391"/>
                  <a:pt x="82" y="395"/>
                  <a:pt x="78" y="398"/>
                </a:cubicBezTo>
                <a:cubicBezTo>
                  <a:pt x="74" y="395"/>
                  <a:pt x="69" y="393"/>
                  <a:pt x="65" y="390"/>
                </a:cubicBezTo>
                <a:cubicBezTo>
                  <a:pt x="75" y="382"/>
                  <a:pt x="84" y="375"/>
                  <a:pt x="94" y="367"/>
                </a:cubicBezTo>
                <a:cubicBezTo>
                  <a:pt x="94" y="404"/>
                  <a:pt x="94" y="404"/>
                  <a:pt x="94" y="404"/>
                </a:cubicBezTo>
                <a:cubicBezTo>
                  <a:pt x="94" y="404"/>
                  <a:pt x="94" y="405"/>
                  <a:pt x="94" y="405"/>
                </a:cubicBezTo>
                <a:cubicBezTo>
                  <a:pt x="94" y="405"/>
                  <a:pt x="94" y="405"/>
                  <a:pt x="94" y="406"/>
                </a:cubicBezTo>
                <a:cubicBezTo>
                  <a:pt x="89" y="404"/>
                  <a:pt x="85" y="402"/>
                  <a:pt x="81" y="400"/>
                </a:cubicBezTo>
                <a:close/>
                <a:moveTo>
                  <a:pt x="155" y="373"/>
                </a:moveTo>
                <a:cubicBezTo>
                  <a:pt x="139" y="383"/>
                  <a:pt x="121" y="394"/>
                  <a:pt x="100" y="403"/>
                </a:cubicBezTo>
                <a:cubicBezTo>
                  <a:pt x="100" y="293"/>
                  <a:pt x="100" y="293"/>
                  <a:pt x="100" y="293"/>
                </a:cubicBezTo>
                <a:cubicBezTo>
                  <a:pt x="101" y="292"/>
                  <a:pt x="102" y="291"/>
                  <a:pt x="104" y="290"/>
                </a:cubicBezTo>
                <a:cubicBezTo>
                  <a:pt x="105" y="290"/>
                  <a:pt x="105" y="289"/>
                  <a:pt x="104" y="288"/>
                </a:cubicBezTo>
                <a:cubicBezTo>
                  <a:pt x="104" y="287"/>
                  <a:pt x="103" y="287"/>
                  <a:pt x="102" y="288"/>
                </a:cubicBezTo>
                <a:cubicBezTo>
                  <a:pt x="101" y="288"/>
                  <a:pt x="101" y="289"/>
                  <a:pt x="100" y="289"/>
                </a:cubicBezTo>
                <a:cubicBezTo>
                  <a:pt x="100" y="265"/>
                  <a:pt x="100" y="265"/>
                  <a:pt x="100" y="265"/>
                </a:cubicBezTo>
                <a:cubicBezTo>
                  <a:pt x="100" y="258"/>
                  <a:pt x="100" y="252"/>
                  <a:pt x="100" y="245"/>
                </a:cubicBezTo>
                <a:cubicBezTo>
                  <a:pt x="100" y="244"/>
                  <a:pt x="100" y="244"/>
                  <a:pt x="100" y="244"/>
                </a:cubicBezTo>
                <a:cubicBezTo>
                  <a:pt x="100" y="236"/>
                  <a:pt x="100" y="227"/>
                  <a:pt x="100" y="219"/>
                </a:cubicBezTo>
                <a:cubicBezTo>
                  <a:pt x="100" y="218"/>
                  <a:pt x="100" y="217"/>
                  <a:pt x="100" y="216"/>
                </a:cubicBezTo>
                <a:cubicBezTo>
                  <a:pt x="100" y="186"/>
                  <a:pt x="100" y="156"/>
                  <a:pt x="98" y="126"/>
                </a:cubicBezTo>
                <a:cubicBezTo>
                  <a:pt x="103" y="140"/>
                  <a:pt x="109" y="154"/>
                  <a:pt x="116" y="168"/>
                </a:cubicBezTo>
                <a:cubicBezTo>
                  <a:pt x="143" y="224"/>
                  <a:pt x="170" y="280"/>
                  <a:pt x="197" y="337"/>
                </a:cubicBezTo>
                <a:cubicBezTo>
                  <a:pt x="197" y="336"/>
                  <a:pt x="196" y="336"/>
                  <a:pt x="195" y="336"/>
                </a:cubicBezTo>
                <a:cubicBezTo>
                  <a:pt x="194" y="336"/>
                  <a:pt x="194" y="336"/>
                  <a:pt x="193" y="337"/>
                </a:cubicBezTo>
                <a:cubicBezTo>
                  <a:pt x="193" y="337"/>
                  <a:pt x="193" y="338"/>
                  <a:pt x="193" y="339"/>
                </a:cubicBezTo>
                <a:cubicBezTo>
                  <a:pt x="193" y="339"/>
                  <a:pt x="193" y="340"/>
                  <a:pt x="194" y="340"/>
                </a:cubicBezTo>
                <a:cubicBezTo>
                  <a:pt x="195" y="341"/>
                  <a:pt x="195" y="341"/>
                  <a:pt x="195" y="341"/>
                </a:cubicBezTo>
                <a:cubicBezTo>
                  <a:pt x="197" y="341"/>
                  <a:pt x="198" y="340"/>
                  <a:pt x="199" y="340"/>
                </a:cubicBezTo>
                <a:cubicBezTo>
                  <a:pt x="199" y="341"/>
                  <a:pt x="200" y="342"/>
                  <a:pt x="200" y="343"/>
                </a:cubicBezTo>
                <a:cubicBezTo>
                  <a:pt x="199" y="343"/>
                  <a:pt x="199" y="343"/>
                  <a:pt x="199" y="344"/>
                </a:cubicBezTo>
                <a:cubicBezTo>
                  <a:pt x="198" y="345"/>
                  <a:pt x="198" y="347"/>
                  <a:pt x="200" y="348"/>
                </a:cubicBezTo>
                <a:cubicBezTo>
                  <a:pt x="201" y="349"/>
                  <a:pt x="201" y="349"/>
                  <a:pt x="202" y="350"/>
                </a:cubicBezTo>
                <a:cubicBezTo>
                  <a:pt x="186" y="355"/>
                  <a:pt x="171" y="364"/>
                  <a:pt x="155" y="373"/>
                </a:cubicBezTo>
                <a:close/>
                <a:moveTo>
                  <a:pt x="213" y="349"/>
                </a:moveTo>
                <a:cubicBezTo>
                  <a:pt x="213" y="348"/>
                  <a:pt x="212" y="347"/>
                  <a:pt x="210" y="347"/>
                </a:cubicBezTo>
                <a:cubicBezTo>
                  <a:pt x="210" y="347"/>
                  <a:pt x="209" y="347"/>
                  <a:pt x="209" y="346"/>
                </a:cubicBezTo>
                <a:cubicBezTo>
                  <a:pt x="207" y="343"/>
                  <a:pt x="205" y="339"/>
                  <a:pt x="203" y="336"/>
                </a:cubicBezTo>
                <a:cubicBezTo>
                  <a:pt x="225" y="317"/>
                  <a:pt x="247" y="299"/>
                  <a:pt x="269" y="281"/>
                </a:cubicBezTo>
                <a:cubicBezTo>
                  <a:pt x="269" y="306"/>
                  <a:pt x="269" y="306"/>
                  <a:pt x="269" y="306"/>
                </a:cubicBezTo>
                <a:cubicBezTo>
                  <a:pt x="269" y="306"/>
                  <a:pt x="268" y="306"/>
                  <a:pt x="268" y="307"/>
                </a:cubicBezTo>
                <a:cubicBezTo>
                  <a:pt x="251" y="322"/>
                  <a:pt x="235" y="337"/>
                  <a:pt x="220" y="353"/>
                </a:cubicBezTo>
                <a:cubicBezTo>
                  <a:pt x="218" y="352"/>
                  <a:pt x="216" y="350"/>
                  <a:pt x="213" y="349"/>
                </a:cubicBezTo>
                <a:close/>
                <a:moveTo>
                  <a:pt x="269" y="310"/>
                </a:moveTo>
                <a:cubicBezTo>
                  <a:pt x="269" y="336"/>
                  <a:pt x="269" y="336"/>
                  <a:pt x="269" y="336"/>
                </a:cubicBezTo>
                <a:cubicBezTo>
                  <a:pt x="269" y="336"/>
                  <a:pt x="268" y="336"/>
                  <a:pt x="268" y="336"/>
                </a:cubicBezTo>
                <a:cubicBezTo>
                  <a:pt x="257" y="345"/>
                  <a:pt x="247" y="354"/>
                  <a:pt x="236" y="364"/>
                </a:cubicBezTo>
                <a:cubicBezTo>
                  <a:pt x="232" y="361"/>
                  <a:pt x="227" y="358"/>
                  <a:pt x="222" y="355"/>
                </a:cubicBezTo>
                <a:cubicBezTo>
                  <a:pt x="238" y="339"/>
                  <a:pt x="253" y="324"/>
                  <a:pt x="269" y="310"/>
                </a:cubicBezTo>
                <a:close/>
                <a:moveTo>
                  <a:pt x="239" y="365"/>
                </a:moveTo>
                <a:cubicBezTo>
                  <a:pt x="249" y="356"/>
                  <a:pt x="259" y="348"/>
                  <a:pt x="269" y="339"/>
                </a:cubicBezTo>
                <a:cubicBezTo>
                  <a:pt x="269" y="360"/>
                  <a:pt x="269" y="360"/>
                  <a:pt x="269" y="360"/>
                </a:cubicBezTo>
                <a:cubicBezTo>
                  <a:pt x="269" y="360"/>
                  <a:pt x="269" y="360"/>
                  <a:pt x="269" y="360"/>
                </a:cubicBezTo>
                <a:cubicBezTo>
                  <a:pt x="264" y="365"/>
                  <a:pt x="259" y="370"/>
                  <a:pt x="254" y="375"/>
                </a:cubicBezTo>
                <a:cubicBezTo>
                  <a:pt x="249" y="372"/>
                  <a:pt x="244" y="369"/>
                  <a:pt x="239" y="365"/>
                </a:cubicBezTo>
                <a:close/>
                <a:moveTo>
                  <a:pt x="257" y="376"/>
                </a:moveTo>
                <a:cubicBezTo>
                  <a:pt x="261" y="372"/>
                  <a:pt x="265" y="368"/>
                  <a:pt x="269" y="364"/>
                </a:cubicBezTo>
                <a:cubicBezTo>
                  <a:pt x="269" y="380"/>
                  <a:pt x="269" y="380"/>
                  <a:pt x="269" y="380"/>
                </a:cubicBezTo>
                <a:cubicBezTo>
                  <a:pt x="269" y="380"/>
                  <a:pt x="270" y="381"/>
                  <a:pt x="270" y="381"/>
                </a:cubicBezTo>
                <a:cubicBezTo>
                  <a:pt x="270" y="381"/>
                  <a:pt x="269" y="381"/>
                  <a:pt x="269" y="382"/>
                </a:cubicBezTo>
                <a:cubicBezTo>
                  <a:pt x="265" y="380"/>
                  <a:pt x="261" y="378"/>
                  <a:pt x="257" y="376"/>
                </a:cubicBezTo>
                <a:close/>
                <a:moveTo>
                  <a:pt x="398" y="325"/>
                </a:moveTo>
                <a:cubicBezTo>
                  <a:pt x="398" y="325"/>
                  <a:pt x="398" y="324"/>
                  <a:pt x="398" y="324"/>
                </a:cubicBezTo>
                <a:cubicBezTo>
                  <a:pt x="399" y="323"/>
                  <a:pt x="400" y="322"/>
                  <a:pt x="400" y="320"/>
                </a:cubicBezTo>
                <a:cubicBezTo>
                  <a:pt x="399" y="319"/>
                  <a:pt x="397" y="318"/>
                  <a:pt x="396" y="318"/>
                </a:cubicBezTo>
                <a:cubicBezTo>
                  <a:pt x="396" y="318"/>
                  <a:pt x="395" y="318"/>
                  <a:pt x="395" y="318"/>
                </a:cubicBezTo>
                <a:cubicBezTo>
                  <a:pt x="395" y="318"/>
                  <a:pt x="394" y="317"/>
                  <a:pt x="394" y="316"/>
                </a:cubicBezTo>
                <a:cubicBezTo>
                  <a:pt x="409" y="307"/>
                  <a:pt x="424" y="297"/>
                  <a:pt x="438" y="288"/>
                </a:cubicBezTo>
                <a:cubicBezTo>
                  <a:pt x="438" y="303"/>
                  <a:pt x="438" y="303"/>
                  <a:pt x="438" y="303"/>
                </a:cubicBezTo>
                <a:cubicBezTo>
                  <a:pt x="428" y="312"/>
                  <a:pt x="417" y="321"/>
                  <a:pt x="406" y="329"/>
                </a:cubicBezTo>
                <a:cubicBezTo>
                  <a:pt x="403" y="328"/>
                  <a:pt x="401" y="327"/>
                  <a:pt x="398" y="325"/>
                </a:cubicBezTo>
                <a:close/>
                <a:moveTo>
                  <a:pt x="402" y="225"/>
                </a:moveTo>
                <a:cubicBezTo>
                  <a:pt x="415" y="218"/>
                  <a:pt x="428" y="209"/>
                  <a:pt x="439" y="199"/>
                </a:cubicBezTo>
                <a:cubicBezTo>
                  <a:pt x="439" y="202"/>
                  <a:pt x="439" y="205"/>
                  <a:pt x="439" y="208"/>
                </a:cubicBezTo>
                <a:cubicBezTo>
                  <a:pt x="439" y="213"/>
                  <a:pt x="439" y="219"/>
                  <a:pt x="439" y="224"/>
                </a:cubicBezTo>
                <a:cubicBezTo>
                  <a:pt x="423" y="236"/>
                  <a:pt x="406" y="247"/>
                  <a:pt x="388" y="255"/>
                </a:cubicBezTo>
                <a:cubicBezTo>
                  <a:pt x="392" y="245"/>
                  <a:pt x="397" y="235"/>
                  <a:pt x="402" y="225"/>
                </a:cubicBezTo>
                <a:close/>
                <a:moveTo>
                  <a:pt x="438" y="284"/>
                </a:moveTo>
                <a:cubicBezTo>
                  <a:pt x="423" y="294"/>
                  <a:pt x="408" y="304"/>
                  <a:pt x="393" y="313"/>
                </a:cubicBezTo>
                <a:cubicBezTo>
                  <a:pt x="389" y="306"/>
                  <a:pt x="386" y="298"/>
                  <a:pt x="383" y="290"/>
                </a:cubicBezTo>
                <a:cubicBezTo>
                  <a:pt x="383" y="290"/>
                  <a:pt x="383" y="290"/>
                  <a:pt x="383" y="290"/>
                </a:cubicBezTo>
                <a:cubicBezTo>
                  <a:pt x="401" y="278"/>
                  <a:pt x="420" y="267"/>
                  <a:pt x="438" y="255"/>
                </a:cubicBezTo>
                <a:lnTo>
                  <a:pt x="438" y="284"/>
                </a:lnTo>
                <a:close/>
                <a:moveTo>
                  <a:pt x="438" y="307"/>
                </a:moveTo>
                <a:cubicBezTo>
                  <a:pt x="439" y="325"/>
                  <a:pt x="439" y="325"/>
                  <a:pt x="439" y="325"/>
                </a:cubicBezTo>
                <a:cubicBezTo>
                  <a:pt x="431" y="327"/>
                  <a:pt x="425" y="331"/>
                  <a:pt x="420" y="336"/>
                </a:cubicBezTo>
                <a:cubicBezTo>
                  <a:pt x="416" y="334"/>
                  <a:pt x="413" y="333"/>
                  <a:pt x="409" y="331"/>
                </a:cubicBezTo>
                <a:cubicBezTo>
                  <a:pt x="419" y="323"/>
                  <a:pt x="429" y="315"/>
                  <a:pt x="438" y="307"/>
                </a:cubicBezTo>
                <a:close/>
                <a:moveTo>
                  <a:pt x="423" y="337"/>
                </a:moveTo>
                <a:cubicBezTo>
                  <a:pt x="427" y="333"/>
                  <a:pt x="433" y="330"/>
                  <a:pt x="439" y="329"/>
                </a:cubicBezTo>
                <a:cubicBezTo>
                  <a:pt x="439" y="343"/>
                  <a:pt x="439" y="343"/>
                  <a:pt x="439" y="343"/>
                </a:cubicBezTo>
                <a:cubicBezTo>
                  <a:pt x="433" y="341"/>
                  <a:pt x="428" y="339"/>
                  <a:pt x="423" y="337"/>
                </a:cubicBezTo>
                <a:close/>
                <a:moveTo>
                  <a:pt x="460" y="174"/>
                </a:moveTo>
                <a:cubicBezTo>
                  <a:pt x="487" y="217"/>
                  <a:pt x="514" y="260"/>
                  <a:pt x="541" y="303"/>
                </a:cubicBezTo>
                <a:cubicBezTo>
                  <a:pt x="525" y="307"/>
                  <a:pt x="511" y="313"/>
                  <a:pt x="496" y="320"/>
                </a:cubicBezTo>
                <a:cubicBezTo>
                  <a:pt x="481" y="327"/>
                  <a:pt x="465" y="335"/>
                  <a:pt x="445" y="341"/>
                </a:cubicBezTo>
                <a:cubicBezTo>
                  <a:pt x="445" y="284"/>
                  <a:pt x="445" y="284"/>
                  <a:pt x="445" y="284"/>
                </a:cubicBezTo>
                <a:cubicBezTo>
                  <a:pt x="445" y="283"/>
                  <a:pt x="445" y="283"/>
                  <a:pt x="445" y="282"/>
                </a:cubicBezTo>
                <a:cubicBezTo>
                  <a:pt x="445" y="282"/>
                  <a:pt x="445" y="243"/>
                  <a:pt x="445" y="243"/>
                </a:cubicBezTo>
                <a:cubicBezTo>
                  <a:pt x="445" y="232"/>
                  <a:pt x="445" y="220"/>
                  <a:pt x="445" y="208"/>
                </a:cubicBezTo>
                <a:cubicBezTo>
                  <a:pt x="445" y="203"/>
                  <a:pt x="445" y="198"/>
                  <a:pt x="445" y="193"/>
                </a:cubicBezTo>
                <a:cubicBezTo>
                  <a:pt x="445" y="192"/>
                  <a:pt x="445" y="192"/>
                  <a:pt x="445" y="191"/>
                </a:cubicBezTo>
                <a:cubicBezTo>
                  <a:pt x="445" y="185"/>
                  <a:pt x="445" y="179"/>
                  <a:pt x="444" y="173"/>
                </a:cubicBezTo>
                <a:cubicBezTo>
                  <a:pt x="445" y="173"/>
                  <a:pt x="446" y="173"/>
                  <a:pt x="446" y="172"/>
                </a:cubicBezTo>
                <a:cubicBezTo>
                  <a:pt x="447" y="172"/>
                  <a:pt x="447" y="171"/>
                  <a:pt x="447" y="170"/>
                </a:cubicBezTo>
                <a:cubicBezTo>
                  <a:pt x="446" y="169"/>
                  <a:pt x="445" y="169"/>
                  <a:pt x="445" y="170"/>
                </a:cubicBezTo>
                <a:cubicBezTo>
                  <a:pt x="444" y="161"/>
                  <a:pt x="444" y="153"/>
                  <a:pt x="443" y="145"/>
                </a:cubicBezTo>
                <a:cubicBezTo>
                  <a:pt x="448" y="155"/>
                  <a:pt x="454" y="165"/>
                  <a:pt x="460" y="174"/>
                </a:cubicBezTo>
                <a:close/>
                <a:moveTo>
                  <a:pt x="437" y="144"/>
                </a:moveTo>
                <a:cubicBezTo>
                  <a:pt x="437" y="154"/>
                  <a:pt x="438" y="164"/>
                  <a:pt x="438" y="173"/>
                </a:cubicBezTo>
                <a:cubicBezTo>
                  <a:pt x="432" y="177"/>
                  <a:pt x="425" y="181"/>
                  <a:pt x="419" y="185"/>
                </a:cubicBezTo>
                <a:cubicBezTo>
                  <a:pt x="426" y="170"/>
                  <a:pt x="432" y="156"/>
                  <a:pt x="437" y="144"/>
                </a:cubicBezTo>
                <a:close/>
                <a:moveTo>
                  <a:pt x="417" y="191"/>
                </a:moveTo>
                <a:cubicBezTo>
                  <a:pt x="424" y="186"/>
                  <a:pt x="431" y="181"/>
                  <a:pt x="438" y="177"/>
                </a:cubicBezTo>
                <a:cubicBezTo>
                  <a:pt x="438" y="183"/>
                  <a:pt x="439" y="189"/>
                  <a:pt x="439" y="194"/>
                </a:cubicBezTo>
                <a:cubicBezTo>
                  <a:pt x="428" y="205"/>
                  <a:pt x="417" y="213"/>
                  <a:pt x="404" y="220"/>
                </a:cubicBezTo>
                <a:cubicBezTo>
                  <a:pt x="408" y="210"/>
                  <a:pt x="413" y="200"/>
                  <a:pt x="417" y="191"/>
                </a:cubicBezTo>
                <a:close/>
                <a:moveTo>
                  <a:pt x="386" y="259"/>
                </a:moveTo>
                <a:cubicBezTo>
                  <a:pt x="404" y="251"/>
                  <a:pt x="422" y="241"/>
                  <a:pt x="439" y="228"/>
                </a:cubicBezTo>
                <a:cubicBezTo>
                  <a:pt x="438" y="233"/>
                  <a:pt x="438" y="238"/>
                  <a:pt x="438" y="243"/>
                </a:cubicBezTo>
                <a:cubicBezTo>
                  <a:pt x="438" y="243"/>
                  <a:pt x="438" y="252"/>
                  <a:pt x="438" y="252"/>
                </a:cubicBezTo>
                <a:cubicBezTo>
                  <a:pt x="419" y="263"/>
                  <a:pt x="400" y="275"/>
                  <a:pt x="381" y="287"/>
                </a:cubicBezTo>
                <a:cubicBezTo>
                  <a:pt x="380" y="284"/>
                  <a:pt x="379" y="280"/>
                  <a:pt x="377" y="277"/>
                </a:cubicBezTo>
                <a:cubicBezTo>
                  <a:pt x="380" y="271"/>
                  <a:pt x="383" y="265"/>
                  <a:pt x="386" y="259"/>
                </a:cubicBezTo>
                <a:close/>
                <a:moveTo>
                  <a:pt x="294" y="75"/>
                </a:moveTo>
                <a:cubicBezTo>
                  <a:pt x="310" y="109"/>
                  <a:pt x="326" y="155"/>
                  <a:pt x="343" y="201"/>
                </a:cubicBezTo>
                <a:cubicBezTo>
                  <a:pt x="358" y="242"/>
                  <a:pt x="372" y="284"/>
                  <a:pt x="387" y="317"/>
                </a:cubicBezTo>
                <a:cubicBezTo>
                  <a:pt x="387" y="317"/>
                  <a:pt x="386" y="318"/>
                  <a:pt x="385" y="318"/>
                </a:cubicBezTo>
                <a:cubicBezTo>
                  <a:pt x="384" y="319"/>
                  <a:pt x="384" y="320"/>
                  <a:pt x="385" y="320"/>
                </a:cubicBezTo>
                <a:cubicBezTo>
                  <a:pt x="385" y="321"/>
                  <a:pt x="386" y="321"/>
                  <a:pt x="387" y="321"/>
                </a:cubicBezTo>
                <a:cubicBezTo>
                  <a:pt x="387" y="320"/>
                  <a:pt x="388" y="320"/>
                  <a:pt x="389" y="320"/>
                </a:cubicBezTo>
                <a:cubicBezTo>
                  <a:pt x="389" y="320"/>
                  <a:pt x="389" y="320"/>
                  <a:pt x="389" y="320"/>
                </a:cubicBezTo>
                <a:cubicBezTo>
                  <a:pt x="370" y="326"/>
                  <a:pt x="354" y="336"/>
                  <a:pt x="336" y="346"/>
                </a:cubicBezTo>
                <a:cubicBezTo>
                  <a:pt x="318" y="357"/>
                  <a:pt x="299" y="369"/>
                  <a:pt x="276" y="379"/>
                </a:cubicBezTo>
                <a:cubicBezTo>
                  <a:pt x="275" y="228"/>
                  <a:pt x="275" y="228"/>
                  <a:pt x="275" y="228"/>
                </a:cubicBezTo>
                <a:cubicBezTo>
                  <a:pt x="276" y="210"/>
                  <a:pt x="276" y="188"/>
                  <a:pt x="276" y="164"/>
                </a:cubicBezTo>
                <a:cubicBezTo>
                  <a:pt x="276" y="118"/>
                  <a:pt x="275" y="67"/>
                  <a:pt x="274" y="28"/>
                </a:cubicBezTo>
                <a:cubicBezTo>
                  <a:pt x="279" y="44"/>
                  <a:pt x="286" y="60"/>
                  <a:pt x="294" y="75"/>
                </a:cubicBezTo>
                <a:close/>
                <a:moveTo>
                  <a:pt x="267" y="28"/>
                </a:moveTo>
                <a:cubicBezTo>
                  <a:pt x="268" y="40"/>
                  <a:pt x="268" y="52"/>
                  <a:pt x="269" y="65"/>
                </a:cubicBezTo>
                <a:cubicBezTo>
                  <a:pt x="268" y="65"/>
                  <a:pt x="268" y="66"/>
                  <a:pt x="268" y="66"/>
                </a:cubicBezTo>
                <a:cubicBezTo>
                  <a:pt x="263" y="72"/>
                  <a:pt x="258" y="78"/>
                  <a:pt x="253" y="84"/>
                </a:cubicBezTo>
                <a:cubicBezTo>
                  <a:pt x="258" y="65"/>
                  <a:pt x="263" y="46"/>
                  <a:pt x="267" y="28"/>
                </a:cubicBez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8707" name="任意多边形 1048706"/>
          <p:cNvSpPr/>
          <p:nvPr/>
        </p:nvSpPr>
        <p:spPr bwMode="auto">
          <a:xfrm>
            <a:off x="2092325" y="2619375"/>
            <a:ext cx="1006475" cy="803275"/>
          </a:xfrm>
          <a:custGeom>
            <a:avLst/>
            <a:gdLst/>
            <a:ahLst/>
            <a:cxnLst/>
            <a:rect l="0" t="0" r="0" b="0"/>
            <a:pathLst>
              <a:path w="163" h="130">
                <a:moveTo>
                  <a:pt x="0" y="7"/>
                </a:moveTo>
                <a:cubicBezTo>
                  <a:pt x="0" y="15"/>
                  <a:pt x="0" y="22"/>
                  <a:pt x="0" y="30"/>
                </a:cubicBezTo>
                <a:cubicBezTo>
                  <a:pt x="0" y="63"/>
                  <a:pt x="0" y="95"/>
                  <a:pt x="2" y="128"/>
                </a:cubicBezTo>
                <a:cubicBezTo>
                  <a:pt x="2" y="129"/>
                  <a:pt x="2" y="129"/>
                  <a:pt x="3" y="130"/>
                </a:cubicBezTo>
                <a:cubicBezTo>
                  <a:pt x="3" y="130"/>
                  <a:pt x="4" y="130"/>
                  <a:pt x="5" y="130"/>
                </a:cubicBezTo>
                <a:cubicBezTo>
                  <a:pt x="9" y="129"/>
                  <a:pt x="12" y="126"/>
                  <a:pt x="15" y="123"/>
                </a:cubicBezTo>
                <a:cubicBezTo>
                  <a:pt x="19" y="118"/>
                  <a:pt x="21" y="113"/>
                  <a:pt x="24" y="108"/>
                </a:cubicBezTo>
                <a:cubicBezTo>
                  <a:pt x="27" y="103"/>
                  <a:pt x="30" y="98"/>
                  <a:pt x="34" y="96"/>
                </a:cubicBezTo>
                <a:cubicBezTo>
                  <a:pt x="33" y="93"/>
                  <a:pt x="33" y="93"/>
                  <a:pt x="33" y="93"/>
                </a:cubicBezTo>
                <a:cubicBezTo>
                  <a:pt x="34" y="96"/>
                  <a:pt x="34" y="96"/>
                  <a:pt x="34" y="96"/>
                </a:cubicBezTo>
                <a:cubicBezTo>
                  <a:pt x="38" y="93"/>
                  <a:pt x="43" y="92"/>
                  <a:pt x="49" y="92"/>
                </a:cubicBezTo>
                <a:cubicBezTo>
                  <a:pt x="52" y="92"/>
                  <a:pt x="54" y="93"/>
                  <a:pt x="57" y="93"/>
                </a:cubicBezTo>
                <a:cubicBezTo>
                  <a:pt x="68" y="93"/>
                  <a:pt x="80" y="94"/>
                  <a:pt x="91" y="94"/>
                </a:cubicBezTo>
                <a:cubicBezTo>
                  <a:pt x="113" y="94"/>
                  <a:pt x="135" y="92"/>
                  <a:pt x="157" y="90"/>
                </a:cubicBezTo>
                <a:cubicBezTo>
                  <a:pt x="158" y="90"/>
                  <a:pt x="159" y="89"/>
                  <a:pt x="159" y="88"/>
                </a:cubicBezTo>
                <a:cubicBezTo>
                  <a:pt x="162" y="75"/>
                  <a:pt x="163" y="62"/>
                  <a:pt x="163" y="49"/>
                </a:cubicBezTo>
                <a:cubicBezTo>
                  <a:pt x="163" y="33"/>
                  <a:pt x="161" y="18"/>
                  <a:pt x="157" y="2"/>
                </a:cubicBezTo>
                <a:cubicBezTo>
                  <a:pt x="157" y="1"/>
                  <a:pt x="156" y="0"/>
                  <a:pt x="154" y="0"/>
                </a:cubicBezTo>
                <a:cubicBezTo>
                  <a:pt x="104" y="2"/>
                  <a:pt x="53" y="3"/>
                  <a:pt x="2" y="5"/>
                </a:cubicBezTo>
                <a:cubicBezTo>
                  <a:pt x="1" y="5"/>
                  <a:pt x="0" y="6"/>
                  <a:pt x="0" y="7"/>
                </a:cubicBezTo>
                <a:close/>
                <a:moveTo>
                  <a:pt x="158" y="49"/>
                </a:moveTo>
                <a:cubicBezTo>
                  <a:pt x="158" y="61"/>
                  <a:pt x="157" y="73"/>
                  <a:pt x="154" y="85"/>
                </a:cubicBezTo>
                <a:cubicBezTo>
                  <a:pt x="133" y="87"/>
                  <a:pt x="112" y="89"/>
                  <a:pt x="91" y="89"/>
                </a:cubicBezTo>
                <a:cubicBezTo>
                  <a:pt x="80" y="89"/>
                  <a:pt x="69" y="88"/>
                  <a:pt x="58" y="88"/>
                </a:cubicBezTo>
                <a:cubicBezTo>
                  <a:pt x="55" y="88"/>
                  <a:pt x="52" y="87"/>
                  <a:pt x="49" y="87"/>
                </a:cubicBezTo>
                <a:cubicBezTo>
                  <a:pt x="43" y="87"/>
                  <a:pt x="37" y="88"/>
                  <a:pt x="32" y="91"/>
                </a:cubicBezTo>
                <a:cubicBezTo>
                  <a:pt x="24" y="96"/>
                  <a:pt x="21" y="104"/>
                  <a:pt x="17" y="110"/>
                </a:cubicBezTo>
                <a:cubicBezTo>
                  <a:pt x="15" y="114"/>
                  <a:pt x="13" y="117"/>
                  <a:pt x="11" y="120"/>
                </a:cubicBezTo>
                <a:cubicBezTo>
                  <a:pt x="10" y="121"/>
                  <a:pt x="8" y="122"/>
                  <a:pt x="7" y="123"/>
                </a:cubicBezTo>
                <a:cubicBezTo>
                  <a:pt x="5" y="92"/>
                  <a:pt x="5" y="61"/>
                  <a:pt x="5" y="30"/>
                </a:cubicBezTo>
                <a:cubicBezTo>
                  <a:pt x="5" y="23"/>
                  <a:pt x="5" y="16"/>
                  <a:pt x="5" y="10"/>
                </a:cubicBezTo>
                <a:cubicBezTo>
                  <a:pt x="54" y="8"/>
                  <a:pt x="103" y="7"/>
                  <a:pt x="152" y="6"/>
                </a:cubicBezTo>
                <a:cubicBezTo>
                  <a:pt x="156" y="20"/>
                  <a:pt x="158" y="35"/>
                  <a:pt x="158" y="49"/>
                </a:cubicBez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8708" name="任意多边形 1048707"/>
          <p:cNvSpPr/>
          <p:nvPr/>
        </p:nvSpPr>
        <p:spPr bwMode="auto">
          <a:xfrm>
            <a:off x="3241675" y="2119312"/>
            <a:ext cx="1006475" cy="803275"/>
          </a:xfrm>
          <a:custGeom>
            <a:avLst/>
            <a:gdLst/>
            <a:ahLst/>
            <a:cxnLst/>
            <a:rect l="0" t="0" r="0" b="0"/>
            <a:pathLst>
              <a:path w="163" h="130">
                <a:moveTo>
                  <a:pt x="2" y="130"/>
                </a:moveTo>
                <a:cubicBezTo>
                  <a:pt x="3" y="130"/>
                  <a:pt x="4" y="130"/>
                  <a:pt x="5" y="130"/>
                </a:cubicBezTo>
                <a:cubicBezTo>
                  <a:pt x="9" y="129"/>
                  <a:pt x="12" y="126"/>
                  <a:pt x="14" y="123"/>
                </a:cubicBezTo>
                <a:cubicBezTo>
                  <a:pt x="18" y="118"/>
                  <a:pt x="21" y="113"/>
                  <a:pt x="24" y="108"/>
                </a:cubicBezTo>
                <a:cubicBezTo>
                  <a:pt x="27" y="103"/>
                  <a:pt x="30" y="98"/>
                  <a:pt x="34" y="96"/>
                </a:cubicBezTo>
                <a:cubicBezTo>
                  <a:pt x="33" y="93"/>
                  <a:pt x="33" y="93"/>
                  <a:pt x="33" y="93"/>
                </a:cubicBezTo>
                <a:cubicBezTo>
                  <a:pt x="34" y="96"/>
                  <a:pt x="34" y="96"/>
                  <a:pt x="34" y="96"/>
                </a:cubicBezTo>
                <a:cubicBezTo>
                  <a:pt x="38" y="93"/>
                  <a:pt x="43" y="92"/>
                  <a:pt x="49" y="92"/>
                </a:cubicBezTo>
                <a:cubicBezTo>
                  <a:pt x="51" y="92"/>
                  <a:pt x="54" y="93"/>
                  <a:pt x="57" y="93"/>
                </a:cubicBezTo>
                <a:cubicBezTo>
                  <a:pt x="68" y="93"/>
                  <a:pt x="79" y="94"/>
                  <a:pt x="91" y="94"/>
                </a:cubicBezTo>
                <a:cubicBezTo>
                  <a:pt x="113" y="94"/>
                  <a:pt x="135" y="92"/>
                  <a:pt x="157" y="90"/>
                </a:cubicBezTo>
                <a:cubicBezTo>
                  <a:pt x="158" y="90"/>
                  <a:pt x="158" y="89"/>
                  <a:pt x="159" y="88"/>
                </a:cubicBezTo>
                <a:cubicBezTo>
                  <a:pt x="162" y="75"/>
                  <a:pt x="163" y="62"/>
                  <a:pt x="163" y="49"/>
                </a:cubicBezTo>
                <a:cubicBezTo>
                  <a:pt x="163" y="33"/>
                  <a:pt x="161" y="18"/>
                  <a:pt x="157" y="2"/>
                </a:cubicBezTo>
                <a:cubicBezTo>
                  <a:pt x="156" y="1"/>
                  <a:pt x="155" y="0"/>
                  <a:pt x="154" y="0"/>
                </a:cubicBezTo>
                <a:cubicBezTo>
                  <a:pt x="103" y="2"/>
                  <a:pt x="53" y="3"/>
                  <a:pt x="2" y="5"/>
                </a:cubicBezTo>
                <a:cubicBezTo>
                  <a:pt x="1" y="5"/>
                  <a:pt x="0" y="6"/>
                  <a:pt x="0" y="7"/>
                </a:cubicBezTo>
                <a:cubicBezTo>
                  <a:pt x="0" y="15"/>
                  <a:pt x="0" y="22"/>
                  <a:pt x="0" y="30"/>
                </a:cubicBezTo>
                <a:cubicBezTo>
                  <a:pt x="0" y="63"/>
                  <a:pt x="0" y="95"/>
                  <a:pt x="1" y="128"/>
                </a:cubicBezTo>
                <a:cubicBezTo>
                  <a:pt x="1" y="129"/>
                  <a:pt x="2" y="129"/>
                  <a:pt x="2" y="130"/>
                </a:cubicBezTo>
                <a:close/>
                <a:moveTo>
                  <a:pt x="158" y="49"/>
                </a:moveTo>
                <a:cubicBezTo>
                  <a:pt x="158" y="61"/>
                  <a:pt x="157" y="73"/>
                  <a:pt x="154" y="85"/>
                </a:cubicBezTo>
                <a:cubicBezTo>
                  <a:pt x="133" y="87"/>
                  <a:pt x="112" y="89"/>
                  <a:pt x="91" y="89"/>
                </a:cubicBezTo>
                <a:cubicBezTo>
                  <a:pt x="79" y="89"/>
                  <a:pt x="68" y="88"/>
                  <a:pt x="57" y="88"/>
                </a:cubicBezTo>
                <a:cubicBezTo>
                  <a:pt x="54" y="88"/>
                  <a:pt x="52" y="87"/>
                  <a:pt x="49" y="87"/>
                </a:cubicBezTo>
                <a:cubicBezTo>
                  <a:pt x="43" y="87"/>
                  <a:pt x="37" y="88"/>
                  <a:pt x="31" y="91"/>
                </a:cubicBezTo>
                <a:cubicBezTo>
                  <a:pt x="24" y="96"/>
                  <a:pt x="20" y="103"/>
                  <a:pt x="16" y="110"/>
                </a:cubicBezTo>
                <a:cubicBezTo>
                  <a:pt x="15" y="114"/>
                  <a:pt x="13" y="117"/>
                  <a:pt x="11" y="120"/>
                </a:cubicBezTo>
                <a:cubicBezTo>
                  <a:pt x="9" y="121"/>
                  <a:pt x="8" y="122"/>
                  <a:pt x="6" y="123"/>
                </a:cubicBezTo>
                <a:cubicBezTo>
                  <a:pt x="5" y="92"/>
                  <a:pt x="5" y="61"/>
                  <a:pt x="5" y="30"/>
                </a:cubicBezTo>
                <a:cubicBezTo>
                  <a:pt x="5" y="23"/>
                  <a:pt x="5" y="16"/>
                  <a:pt x="5" y="10"/>
                </a:cubicBezTo>
                <a:cubicBezTo>
                  <a:pt x="54" y="8"/>
                  <a:pt x="103" y="7"/>
                  <a:pt x="152" y="6"/>
                </a:cubicBezTo>
                <a:cubicBezTo>
                  <a:pt x="156" y="20"/>
                  <a:pt x="158" y="35"/>
                  <a:pt x="158" y="49"/>
                </a:cubicBez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8709" name="任意多边形 1048708"/>
          <p:cNvSpPr/>
          <p:nvPr/>
        </p:nvSpPr>
        <p:spPr bwMode="auto">
          <a:xfrm>
            <a:off x="4260850" y="2890837"/>
            <a:ext cx="1006475" cy="803275"/>
          </a:xfrm>
          <a:custGeom>
            <a:avLst/>
            <a:gdLst/>
            <a:ahLst/>
            <a:cxnLst/>
            <a:rect l="0" t="0" r="0" b="0"/>
            <a:pathLst>
              <a:path w="163" h="130">
                <a:moveTo>
                  <a:pt x="3" y="130"/>
                </a:moveTo>
                <a:cubicBezTo>
                  <a:pt x="4" y="130"/>
                  <a:pt x="4" y="130"/>
                  <a:pt x="5" y="130"/>
                </a:cubicBezTo>
                <a:cubicBezTo>
                  <a:pt x="9" y="128"/>
                  <a:pt x="12" y="126"/>
                  <a:pt x="15" y="123"/>
                </a:cubicBezTo>
                <a:cubicBezTo>
                  <a:pt x="19" y="118"/>
                  <a:pt x="21" y="113"/>
                  <a:pt x="24" y="108"/>
                </a:cubicBezTo>
                <a:cubicBezTo>
                  <a:pt x="27" y="103"/>
                  <a:pt x="30" y="98"/>
                  <a:pt x="34" y="96"/>
                </a:cubicBezTo>
                <a:cubicBezTo>
                  <a:pt x="33" y="93"/>
                  <a:pt x="33" y="93"/>
                  <a:pt x="33" y="93"/>
                </a:cubicBezTo>
                <a:cubicBezTo>
                  <a:pt x="34" y="96"/>
                  <a:pt x="34" y="96"/>
                  <a:pt x="34" y="96"/>
                </a:cubicBezTo>
                <a:cubicBezTo>
                  <a:pt x="39" y="93"/>
                  <a:pt x="44" y="92"/>
                  <a:pt x="49" y="92"/>
                </a:cubicBezTo>
                <a:cubicBezTo>
                  <a:pt x="52" y="92"/>
                  <a:pt x="55" y="92"/>
                  <a:pt x="57" y="93"/>
                </a:cubicBezTo>
                <a:cubicBezTo>
                  <a:pt x="69" y="93"/>
                  <a:pt x="80" y="94"/>
                  <a:pt x="91" y="94"/>
                </a:cubicBezTo>
                <a:cubicBezTo>
                  <a:pt x="113" y="94"/>
                  <a:pt x="135" y="92"/>
                  <a:pt x="157" y="90"/>
                </a:cubicBezTo>
                <a:cubicBezTo>
                  <a:pt x="158" y="90"/>
                  <a:pt x="159" y="89"/>
                  <a:pt x="159" y="88"/>
                </a:cubicBezTo>
                <a:cubicBezTo>
                  <a:pt x="162" y="75"/>
                  <a:pt x="163" y="62"/>
                  <a:pt x="163" y="49"/>
                </a:cubicBezTo>
                <a:cubicBezTo>
                  <a:pt x="163" y="33"/>
                  <a:pt x="161" y="17"/>
                  <a:pt x="157" y="2"/>
                </a:cubicBezTo>
                <a:cubicBezTo>
                  <a:pt x="157" y="1"/>
                  <a:pt x="156" y="0"/>
                  <a:pt x="154" y="0"/>
                </a:cubicBezTo>
                <a:cubicBezTo>
                  <a:pt x="104" y="2"/>
                  <a:pt x="53" y="3"/>
                  <a:pt x="3" y="4"/>
                </a:cubicBezTo>
                <a:cubicBezTo>
                  <a:pt x="1" y="5"/>
                  <a:pt x="0" y="6"/>
                  <a:pt x="0" y="7"/>
                </a:cubicBezTo>
                <a:cubicBezTo>
                  <a:pt x="0" y="15"/>
                  <a:pt x="0" y="22"/>
                  <a:pt x="0" y="30"/>
                </a:cubicBezTo>
                <a:cubicBezTo>
                  <a:pt x="0" y="63"/>
                  <a:pt x="1" y="95"/>
                  <a:pt x="2" y="128"/>
                </a:cubicBezTo>
                <a:cubicBezTo>
                  <a:pt x="2" y="128"/>
                  <a:pt x="2" y="129"/>
                  <a:pt x="3" y="130"/>
                </a:cubicBezTo>
                <a:close/>
                <a:moveTo>
                  <a:pt x="158" y="49"/>
                </a:moveTo>
                <a:cubicBezTo>
                  <a:pt x="158" y="61"/>
                  <a:pt x="157" y="73"/>
                  <a:pt x="155" y="85"/>
                </a:cubicBezTo>
                <a:cubicBezTo>
                  <a:pt x="133" y="87"/>
                  <a:pt x="112" y="89"/>
                  <a:pt x="91" y="89"/>
                </a:cubicBezTo>
                <a:cubicBezTo>
                  <a:pt x="80" y="89"/>
                  <a:pt x="69" y="88"/>
                  <a:pt x="58" y="88"/>
                </a:cubicBezTo>
                <a:cubicBezTo>
                  <a:pt x="55" y="87"/>
                  <a:pt x="52" y="87"/>
                  <a:pt x="49" y="87"/>
                </a:cubicBezTo>
                <a:cubicBezTo>
                  <a:pt x="43" y="87"/>
                  <a:pt x="37" y="88"/>
                  <a:pt x="32" y="91"/>
                </a:cubicBezTo>
                <a:cubicBezTo>
                  <a:pt x="24" y="96"/>
                  <a:pt x="21" y="103"/>
                  <a:pt x="17" y="110"/>
                </a:cubicBezTo>
                <a:cubicBezTo>
                  <a:pt x="15" y="114"/>
                  <a:pt x="13" y="117"/>
                  <a:pt x="11" y="119"/>
                </a:cubicBezTo>
                <a:cubicBezTo>
                  <a:pt x="10" y="121"/>
                  <a:pt x="8" y="122"/>
                  <a:pt x="7" y="123"/>
                </a:cubicBezTo>
                <a:cubicBezTo>
                  <a:pt x="6" y="92"/>
                  <a:pt x="5" y="61"/>
                  <a:pt x="5" y="30"/>
                </a:cubicBezTo>
                <a:cubicBezTo>
                  <a:pt x="5" y="23"/>
                  <a:pt x="5" y="16"/>
                  <a:pt x="5" y="9"/>
                </a:cubicBezTo>
                <a:cubicBezTo>
                  <a:pt x="54" y="8"/>
                  <a:pt x="103" y="7"/>
                  <a:pt x="153" y="5"/>
                </a:cubicBezTo>
                <a:cubicBezTo>
                  <a:pt x="156" y="20"/>
                  <a:pt x="158" y="34"/>
                  <a:pt x="158" y="49"/>
                </a:cubicBez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8710" name="文本框 1048709" descr="#clear#"/>
          <p:cNvSpPr txBox="1"/>
          <p:nvPr/>
        </p:nvSpPr>
        <p:spPr>
          <a:xfrm>
            <a:off x="3221037" y="2200275"/>
            <a:ext cx="1219200" cy="461962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>
                <a:latin typeface="方正静蕾简体" pitchFamily="2" charset="-122"/>
                <a:ea typeface="方正静蕾简体" pitchFamily="2" charset="-122"/>
              </a:rPr>
              <a:t>第一名</a:t>
            </a:r>
          </a:p>
        </p:txBody>
      </p:sp>
      <p:sp>
        <p:nvSpPr>
          <p:cNvPr id="1048711" name="文本框 1048710" descr="#clear#"/>
          <p:cNvSpPr txBox="1"/>
          <p:nvPr/>
        </p:nvSpPr>
        <p:spPr>
          <a:xfrm>
            <a:off x="2017712" y="2692400"/>
            <a:ext cx="1219200" cy="46037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>
                <a:latin typeface="方正静蕾简体" pitchFamily="2" charset="-122"/>
                <a:ea typeface="方正静蕾简体" pitchFamily="2" charset="-122"/>
              </a:rPr>
              <a:t>第二名</a:t>
            </a:r>
          </a:p>
        </p:txBody>
      </p:sp>
      <p:sp>
        <p:nvSpPr>
          <p:cNvPr id="1048712" name="文本框 1048711" descr="#clear#"/>
          <p:cNvSpPr txBox="1"/>
          <p:nvPr/>
        </p:nvSpPr>
        <p:spPr>
          <a:xfrm>
            <a:off x="4200525" y="2960687"/>
            <a:ext cx="1219200" cy="461962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>
                <a:latin typeface="方正静蕾简体" pitchFamily="2" charset="-122"/>
                <a:ea typeface="方正静蕾简体" pitchFamily="2" charset="-122"/>
              </a:rPr>
              <a:t>第三名</a:t>
            </a:r>
          </a:p>
        </p:txBody>
      </p:sp>
      <p:sp>
        <p:nvSpPr>
          <p:cNvPr id="1048713" name="文本框 1048712" descr="#clear#"/>
          <p:cNvSpPr txBox="1"/>
          <p:nvPr/>
        </p:nvSpPr>
        <p:spPr>
          <a:xfrm>
            <a:off x="6721475" y="1962150"/>
            <a:ext cx="1306512" cy="585787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200" b="1">
                <a:latin typeface="方正静蕾简体" pitchFamily="2" charset="-122"/>
                <a:ea typeface="方正静蕾简体" pitchFamily="2" charset="-122"/>
              </a:rPr>
              <a:t>小标题</a:t>
            </a:r>
          </a:p>
        </p:txBody>
      </p:sp>
      <p:sp>
        <p:nvSpPr>
          <p:cNvPr id="1048714" name="文本框 1048713" descr="#clear#"/>
          <p:cNvSpPr txBox="1"/>
          <p:nvPr/>
        </p:nvSpPr>
        <p:spPr>
          <a:xfrm>
            <a:off x="6443662" y="2547937"/>
            <a:ext cx="4006850" cy="1246187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algn="just" eaLnBrk="1" latin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en-US" altLang="zh-CN" sz="2000">
                <a:latin typeface="方正静蕾简体" pitchFamily="2" charset="-122"/>
                <a:ea typeface="方正静蕾简体" pitchFamily="2" charset="-122"/>
              </a:rPr>
              <a:t>A designer can use default text to simulate what text would look like. If it is not real text.</a:t>
            </a:r>
          </a:p>
        </p:txBody>
      </p:sp>
      <p:sp>
        <p:nvSpPr>
          <p:cNvPr id="1048715" name="任意多边形 1048714"/>
          <p:cNvSpPr/>
          <p:nvPr/>
        </p:nvSpPr>
        <p:spPr bwMode="auto">
          <a:xfrm>
            <a:off x="6443662" y="2070100"/>
            <a:ext cx="336550" cy="325437"/>
          </a:xfrm>
          <a:custGeom>
            <a:avLst/>
            <a:gdLst/>
            <a:ahLst/>
            <a:cxnLst/>
            <a:rect l="0" t="0" r="0" b="0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</a:path>
            </a:pathLst>
          </a:custGeom>
          <a:solidFill>
            <a:srgbClr val="D7816C">
              <a:alpha val="10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8716" name="文本框 1048715" descr="#clear#"/>
          <p:cNvSpPr txBox="1"/>
          <p:nvPr/>
        </p:nvSpPr>
        <p:spPr>
          <a:xfrm>
            <a:off x="6721475" y="3951287"/>
            <a:ext cx="1306512" cy="585787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200" b="1">
                <a:latin typeface="方正静蕾简体" pitchFamily="2" charset="-122"/>
                <a:ea typeface="方正静蕾简体" pitchFamily="2" charset="-122"/>
              </a:rPr>
              <a:t>小标题</a:t>
            </a:r>
          </a:p>
        </p:txBody>
      </p:sp>
      <p:sp>
        <p:nvSpPr>
          <p:cNvPr id="1048717" name="文本框 1048716" descr="#clear#"/>
          <p:cNvSpPr txBox="1"/>
          <p:nvPr/>
        </p:nvSpPr>
        <p:spPr>
          <a:xfrm>
            <a:off x="6443662" y="4537075"/>
            <a:ext cx="4006850" cy="1246187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algn="just" eaLnBrk="1" latin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en-US" altLang="zh-CN" sz="2000">
                <a:latin typeface="方正静蕾简体" pitchFamily="2" charset="-122"/>
                <a:ea typeface="方正静蕾简体" pitchFamily="2" charset="-122"/>
              </a:rPr>
              <a:t>A designer can use default text to simulate what text would look like. If it is not real text.</a:t>
            </a:r>
          </a:p>
        </p:txBody>
      </p:sp>
      <p:sp>
        <p:nvSpPr>
          <p:cNvPr id="1048718" name="任意多边形 1048717"/>
          <p:cNvSpPr/>
          <p:nvPr/>
        </p:nvSpPr>
        <p:spPr bwMode="auto">
          <a:xfrm>
            <a:off x="6443662" y="4059237"/>
            <a:ext cx="336550" cy="325437"/>
          </a:xfrm>
          <a:custGeom>
            <a:avLst/>
            <a:gdLst/>
            <a:ahLst/>
            <a:cxnLst/>
            <a:rect l="0" t="0" r="0" b="0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</a:path>
            </a:pathLst>
          </a:custGeom>
          <a:solidFill>
            <a:srgbClr val="D7816C">
              <a:alpha val="10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8719" name="文本框 1048718" descr="#clear#"/>
          <p:cNvSpPr txBox="1"/>
          <p:nvPr/>
        </p:nvSpPr>
        <p:spPr>
          <a:xfrm>
            <a:off x="4294187" y="836612"/>
            <a:ext cx="3613150" cy="5842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algn="dist"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200">
                <a:latin typeface="新蒂黑板报" pitchFamily="66" charset="-122"/>
                <a:ea typeface="新蒂黑板报" pitchFamily="66" charset="-122"/>
              </a:rPr>
              <a:t>在此添加本页</a:t>
            </a:r>
            <a:r>
              <a:rPr lang="zh-CN" altLang="en-US" sz="3200">
                <a:solidFill>
                  <a:srgbClr val="D7816C"/>
                </a:solidFill>
                <a:latin typeface="新蒂黑板报" pitchFamily="66" charset="-122"/>
                <a:ea typeface="新蒂黑板报" pitchFamily="66" charset="-122"/>
              </a:rPr>
              <a:t>标题</a:t>
            </a:r>
          </a:p>
        </p:txBody>
      </p:sp>
      <p:sp>
        <p:nvSpPr>
          <p:cNvPr id="1048720" name="任意多边形 1048719"/>
          <p:cNvSpPr/>
          <p:nvPr/>
        </p:nvSpPr>
        <p:spPr bwMode="auto">
          <a:xfrm rot="20785646">
            <a:off x="7850187" y="1268412"/>
            <a:ext cx="463550" cy="268287"/>
          </a:xfrm>
          <a:custGeom>
            <a:avLst/>
            <a:gdLst/>
            <a:ahLst/>
            <a:cxnLst/>
            <a:rect l="0" t="0" r="0" b="0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8721" name="任意多边形 1048720"/>
          <p:cNvSpPr/>
          <p:nvPr/>
        </p:nvSpPr>
        <p:spPr bwMode="auto">
          <a:xfrm>
            <a:off x="3878262" y="1216025"/>
            <a:ext cx="3922712" cy="271462"/>
          </a:xfrm>
          <a:custGeom>
            <a:avLst/>
            <a:gdLst/>
            <a:ahLst/>
            <a:cxnLst/>
            <a:rect l="0" t="0" r="0" b="0"/>
            <a:pathLst>
              <a:path w="4904398" h="401116">
                <a:moveTo>
                  <a:pt x="391353" y="0"/>
                </a:moveTo>
                <a:cubicBezTo>
                  <a:pt x="-226127" y="38897"/>
                  <a:pt x="-86259" y="411428"/>
                  <a:pt x="623492" y="400898"/>
                </a:cubicBezTo>
                <a:lnTo>
                  <a:pt x="4904398" y="322224"/>
                </a:lnTo>
              </a:path>
            </a:pathLst>
          </a:custGeom>
          <a:noFill/>
          <a:ln w="25400" cap="rnd" cmpd="sng">
            <a:solidFill>
              <a:schemeClr val="dk1">
                <a:alpha val="100000"/>
              </a:schemeClr>
            </a:solidFill>
            <a:prstDash val="dash"/>
            <a:round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2" name="任意多边形 1048721"/>
          <p:cNvSpPr/>
          <p:nvPr/>
        </p:nvSpPr>
        <p:spPr>
          <a:xfrm>
            <a:off x="1341437" y="2135187"/>
            <a:ext cx="2803525" cy="1922462"/>
          </a:xfrm>
          <a:custGeom>
            <a:avLst/>
            <a:gdLst/>
            <a:ahLst/>
            <a:cxnLst/>
            <a:rect l="0" t="0" r="0" b="0"/>
            <a:pathLst>
              <a:path w="5628110" h="4530806">
                <a:moveTo>
                  <a:pt x="39466" y="896635"/>
                </a:moveTo>
                <a:cubicBezTo>
                  <a:pt x="-30151" y="1215042"/>
                  <a:pt x="36744" y="1372720"/>
                  <a:pt x="55794" y="1915340"/>
                </a:cubicBezTo>
                <a:cubicBezTo>
                  <a:pt x="74844" y="2457960"/>
                  <a:pt x="-134706" y="3730534"/>
                  <a:pt x="153766" y="4152355"/>
                </a:cubicBezTo>
                <a:cubicBezTo>
                  <a:pt x="442238" y="4574177"/>
                  <a:pt x="921084" y="4405991"/>
                  <a:pt x="1786623" y="4446269"/>
                </a:cubicBezTo>
                <a:cubicBezTo>
                  <a:pt x="2652162" y="4486547"/>
                  <a:pt x="4942512" y="4640591"/>
                  <a:pt x="5347003" y="4394022"/>
                </a:cubicBezTo>
                <a:cubicBezTo>
                  <a:pt x="5751494" y="4147453"/>
                  <a:pt x="5506940" y="3240133"/>
                  <a:pt x="5525865" y="2535826"/>
                </a:cubicBezTo>
                <a:cubicBezTo>
                  <a:pt x="5544790" y="1831520"/>
                  <a:pt x="5782574" y="438161"/>
                  <a:pt x="5460551" y="168183"/>
                </a:cubicBezTo>
                <a:cubicBezTo>
                  <a:pt x="5138528" y="-101795"/>
                  <a:pt x="3221955" y="81097"/>
                  <a:pt x="2390780" y="53883"/>
                </a:cubicBezTo>
                <a:cubicBezTo>
                  <a:pt x="1559605" y="26669"/>
                  <a:pt x="1148065" y="-14153"/>
                  <a:pt x="845987" y="4897"/>
                </a:cubicBezTo>
              </a:path>
            </a:pathLst>
          </a:custGeom>
          <a:noFill/>
          <a:ln w="25400" cap="rnd" cmpd="sng">
            <a:solidFill>
              <a:schemeClr val="dk1">
                <a:alpha val="100000"/>
              </a:schemeClr>
            </a:solidFill>
            <a:prstDash val="solid"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8723" name="文本框 1048722" descr="#clear#"/>
          <p:cNvSpPr txBox="1"/>
          <p:nvPr/>
        </p:nvSpPr>
        <p:spPr>
          <a:xfrm>
            <a:off x="996950" y="1851025"/>
            <a:ext cx="808037" cy="6477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algn="ctr"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3600" b="1">
                <a:solidFill>
                  <a:srgbClr val="D7816C"/>
                </a:solidFill>
                <a:latin typeface="方正静蕾简体" pitchFamily="2" charset="-122"/>
                <a:ea typeface="方正静蕾简体" pitchFamily="2" charset="-122"/>
              </a:rPr>
              <a:t>01</a:t>
            </a:r>
          </a:p>
        </p:txBody>
      </p:sp>
      <p:grpSp>
        <p:nvGrpSpPr>
          <p:cNvPr id="122" name="组合 121"/>
          <p:cNvGrpSpPr/>
          <p:nvPr/>
        </p:nvGrpSpPr>
        <p:grpSpPr>
          <a:xfrm>
            <a:off x="1536700" y="2341562"/>
            <a:ext cx="2413000" cy="1511300"/>
            <a:chOff x="968" y="1475"/>
            <a:chExt cx="1520" cy="952"/>
          </a:xfrm>
        </p:grpSpPr>
        <p:pic>
          <p:nvPicPr>
            <p:cNvPr id="2097193" name="图片 2097192"/>
            <p:cNvPicPr/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968" y="1475"/>
              <a:ext cx="1520" cy="95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48724" name="文本框 1048723"/>
            <p:cNvSpPr txBox="1"/>
            <p:nvPr/>
          </p:nvSpPr>
          <p:spPr>
            <a:xfrm>
              <a:off x="968" y="1475"/>
              <a:ext cx="1520" cy="951"/>
            </a:xfrm>
            <a:prstGeom prst="rect">
              <a:avLst/>
            </a:prstGeom>
            <a:noFill/>
            <a:ln>
              <a:noFill/>
            </a:ln>
          </p:spPr>
          <p:txBody>
            <a:bodyPr lIns="91440" tIns="45720" rIns="91440" bIns="45720" anchor="ctr"/>
            <a:lstStyle>
              <a:lvl1pPr marL="0" indent="0" algn="l" rtl="0" fontAlgn="base" latinLnBrk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457200" indent="0" algn="l" rtl="0" fontAlgn="base" latinLnBrk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914400" indent="0" algn="l" rtl="0" fontAlgn="base" latinLnBrk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371600" indent="0" algn="l" rtl="0" fontAlgn="base" latinLnBrk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1828800" indent="0" algn="l" rtl="0" fontAlgn="base" latinLnBrk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</a:lstStyle>
            <a:p>
              <a:pPr lvl="0" algn="ctr" eaLnBrk="1" latinLnBrk="1" hangingPunct="1"/>
              <a:endParaRPr lang="en-US" altLang="en-US">
                <a:solidFill>
                  <a:srgbClr val="595959"/>
                </a:solidFill>
              </a:endParaRPr>
            </a:p>
          </p:txBody>
        </p:sp>
      </p:grpSp>
      <p:sp>
        <p:nvSpPr>
          <p:cNvPr id="1048725" name="任意多边形 1048724"/>
          <p:cNvSpPr/>
          <p:nvPr/>
        </p:nvSpPr>
        <p:spPr>
          <a:xfrm>
            <a:off x="4733925" y="2135187"/>
            <a:ext cx="2805112" cy="1922462"/>
          </a:xfrm>
          <a:custGeom>
            <a:avLst/>
            <a:gdLst/>
            <a:ahLst/>
            <a:cxnLst/>
            <a:rect l="0" t="0" r="0" b="0"/>
            <a:pathLst>
              <a:path w="5628110" h="4530806">
                <a:moveTo>
                  <a:pt x="39466" y="896635"/>
                </a:moveTo>
                <a:cubicBezTo>
                  <a:pt x="-30151" y="1215042"/>
                  <a:pt x="36744" y="1372720"/>
                  <a:pt x="55794" y="1915340"/>
                </a:cubicBezTo>
                <a:cubicBezTo>
                  <a:pt x="74844" y="2457960"/>
                  <a:pt x="-134706" y="3730534"/>
                  <a:pt x="153766" y="4152355"/>
                </a:cubicBezTo>
                <a:cubicBezTo>
                  <a:pt x="442238" y="4574177"/>
                  <a:pt x="921084" y="4405991"/>
                  <a:pt x="1786623" y="4446269"/>
                </a:cubicBezTo>
                <a:cubicBezTo>
                  <a:pt x="2652162" y="4486547"/>
                  <a:pt x="4942512" y="4640591"/>
                  <a:pt x="5347003" y="4394022"/>
                </a:cubicBezTo>
                <a:cubicBezTo>
                  <a:pt x="5751494" y="4147453"/>
                  <a:pt x="5506940" y="3240133"/>
                  <a:pt x="5525865" y="2535826"/>
                </a:cubicBezTo>
                <a:cubicBezTo>
                  <a:pt x="5544790" y="1831520"/>
                  <a:pt x="5782574" y="438161"/>
                  <a:pt x="5460551" y="168183"/>
                </a:cubicBezTo>
                <a:cubicBezTo>
                  <a:pt x="5138528" y="-101795"/>
                  <a:pt x="3221955" y="81097"/>
                  <a:pt x="2390780" y="53883"/>
                </a:cubicBezTo>
                <a:cubicBezTo>
                  <a:pt x="1559605" y="26669"/>
                  <a:pt x="1148065" y="-14153"/>
                  <a:pt x="845987" y="4897"/>
                </a:cubicBezTo>
              </a:path>
            </a:pathLst>
          </a:custGeom>
          <a:noFill/>
          <a:ln w="25400" cap="rnd" cmpd="sng">
            <a:solidFill>
              <a:schemeClr val="dk1">
                <a:alpha val="100000"/>
              </a:schemeClr>
            </a:solidFill>
            <a:prstDash val="solid"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8726" name="文本框 1048725" descr="#clear#"/>
          <p:cNvSpPr txBox="1"/>
          <p:nvPr/>
        </p:nvSpPr>
        <p:spPr>
          <a:xfrm>
            <a:off x="4389437" y="1851025"/>
            <a:ext cx="808037" cy="6477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algn="ctr"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3600" b="1">
                <a:solidFill>
                  <a:srgbClr val="D7816C"/>
                </a:solidFill>
                <a:latin typeface="方正静蕾简体" pitchFamily="2" charset="-122"/>
                <a:ea typeface="方正静蕾简体" pitchFamily="2" charset="-122"/>
              </a:rPr>
              <a:t>02</a:t>
            </a:r>
          </a:p>
        </p:txBody>
      </p:sp>
      <p:sp>
        <p:nvSpPr>
          <p:cNvPr id="1048727" name="任意多边形 1048726"/>
          <p:cNvSpPr/>
          <p:nvPr/>
        </p:nvSpPr>
        <p:spPr>
          <a:xfrm>
            <a:off x="8126412" y="2135187"/>
            <a:ext cx="2805112" cy="1922462"/>
          </a:xfrm>
          <a:custGeom>
            <a:avLst/>
            <a:gdLst/>
            <a:ahLst/>
            <a:cxnLst/>
            <a:rect l="0" t="0" r="0" b="0"/>
            <a:pathLst>
              <a:path w="5628110" h="4530806">
                <a:moveTo>
                  <a:pt x="39466" y="896635"/>
                </a:moveTo>
                <a:cubicBezTo>
                  <a:pt x="-30151" y="1215042"/>
                  <a:pt x="36744" y="1372720"/>
                  <a:pt x="55794" y="1915340"/>
                </a:cubicBezTo>
                <a:cubicBezTo>
                  <a:pt x="74844" y="2457960"/>
                  <a:pt x="-134706" y="3730534"/>
                  <a:pt x="153766" y="4152355"/>
                </a:cubicBezTo>
                <a:cubicBezTo>
                  <a:pt x="442238" y="4574177"/>
                  <a:pt x="921084" y="4405991"/>
                  <a:pt x="1786623" y="4446269"/>
                </a:cubicBezTo>
                <a:cubicBezTo>
                  <a:pt x="2652162" y="4486547"/>
                  <a:pt x="4942512" y="4640591"/>
                  <a:pt x="5347003" y="4394022"/>
                </a:cubicBezTo>
                <a:cubicBezTo>
                  <a:pt x="5751494" y="4147453"/>
                  <a:pt x="5506940" y="3240133"/>
                  <a:pt x="5525865" y="2535826"/>
                </a:cubicBezTo>
                <a:cubicBezTo>
                  <a:pt x="5544790" y="1831520"/>
                  <a:pt x="5782574" y="438161"/>
                  <a:pt x="5460551" y="168183"/>
                </a:cubicBezTo>
                <a:cubicBezTo>
                  <a:pt x="5138528" y="-101795"/>
                  <a:pt x="3221955" y="81097"/>
                  <a:pt x="2390780" y="53883"/>
                </a:cubicBezTo>
                <a:cubicBezTo>
                  <a:pt x="1559605" y="26669"/>
                  <a:pt x="1148065" y="-14153"/>
                  <a:pt x="845987" y="4897"/>
                </a:cubicBezTo>
              </a:path>
            </a:pathLst>
          </a:custGeom>
          <a:noFill/>
          <a:ln w="25400" cap="rnd" cmpd="sng">
            <a:solidFill>
              <a:schemeClr val="dk1">
                <a:alpha val="100000"/>
              </a:schemeClr>
            </a:solidFill>
            <a:prstDash val="solid"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8728" name="文本框 1048727" descr="#clear#"/>
          <p:cNvSpPr txBox="1"/>
          <p:nvPr/>
        </p:nvSpPr>
        <p:spPr>
          <a:xfrm>
            <a:off x="7781925" y="1851025"/>
            <a:ext cx="809625" cy="6477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algn="ctr"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3600" b="1">
                <a:solidFill>
                  <a:srgbClr val="D7816C"/>
                </a:solidFill>
                <a:latin typeface="方正静蕾简体" pitchFamily="2" charset="-122"/>
                <a:ea typeface="方正静蕾简体" pitchFamily="2" charset="-122"/>
              </a:rPr>
              <a:t>03</a:t>
            </a:r>
          </a:p>
        </p:txBody>
      </p:sp>
      <p:grpSp>
        <p:nvGrpSpPr>
          <p:cNvPr id="123" name="组合 122"/>
          <p:cNvGrpSpPr/>
          <p:nvPr/>
        </p:nvGrpSpPr>
        <p:grpSpPr>
          <a:xfrm>
            <a:off x="4943475" y="2335212"/>
            <a:ext cx="2390775" cy="1517650"/>
            <a:chOff x="3114" y="1471"/>
            <a:chExt cx="1506" cy="956"/>
          </a:xfrm>
        </p:grpSpPr>
        <p:pic>
          <p:nvPicPr>
            <p:cNvPr id="2097194" name="图片 2097193"/>
            <p:cNvPicPr/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3114" y="1471"/>
              <a:ext cx="1506" cy="95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48729" name="文本框 1048728"/>
            <p:cNvSpPr txBox="1"/>
            <p:nvPr/>
          </p:nvSpPr>
          <p:spPr>
            <a:xfrm>
              <a:off x="3112" y="1472"/>
              <a:ext cx="1506" cy="954"/>
            </a:xfrm>
            <a:prstGeom prst="rect">
              <a:avLst/>
            </a:prstGeom>
            <a:noFill/>
            <a:ln>
              <a:noFill/>
            </a:ln>
          </p:spPr>
          <p:txBody>
            <a:bodyPr lIns="91440" tIns="45720" rIns="91440" bIns="45720" anchor="ctr"/>
            <a:lstStyle>
              <a:lvl1pPr marL="0" indent="0" algn="l" rtl="0" fontAlgn="base" latinLnBrk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457200" indent="0" algn="l" rtl="0" fontAlgn="base" latinLnBrk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914400" indent="0" algn="l" rtl="0" fontAlgn="base" latinLnBrk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371600" indent="0" algn="l" rtl="0" fontAlgn="base" latinLnBrk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1828800" indent="0" algn="l" rtl="0" fontAlgn="base" latinLnBrk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</a:lstStyle>
            <a:p>
              <a:pPr lvl="0" algn="ctr" eaLnBrk="1" latinLnBrk="1" hangingPunct="1"/>
              <a:endParaRPr lang="en-US" altLang="en-US">
                <a:solidFill>
                  <a:srgbClr val="595959"/>
                </a:solidFill>
              </a:endParaRPr>
            </a:p>
          </p:txBody>
        </p:sp>
      </p:grpSp>
      <p:sp>
        <p:nvSpPr>
          <p:cNvPr id="1048730" name="矩形 1048729" descr="#clear#"/>
          <p:cNvSpPr/>
          <p:nvPr/>
        </p:nvSpPr>
        <p:spPr>
          <a:xfrm>
            <a:off x="1306512" y="4264025"/>
            <a:ext cx="2873375" cy="1754187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285750" lvl="0" indent="-285750" algn="dist" eaLnBrk="1" latin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en-US" altLang="zh-CN" sz="1800">
                <a:latin typeface="方正静蕾简体" pitchFamily="2" charset="-122"/>
                <a:ea typeface="方正静蕾简体" pitchFamily="2" charset="-122"/>
              </a:rPr>
              <a:t>ADD UP YOUR TEXT HERE</a:t>
            </a:r>
          </a:p>
          <a:p>
            <a:pPr marL="285750" lvl="0" indent="-285750" algn="dist" eaLnBrk="1" latin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en-US" altLang="zh-CN" sz="1800">
                <a:latin typeface="方正静蕾简体" pitchFamily="2" charset="-122"/>
                <a:ea typeface="方正静蕾简体" pitchFamily="2" charset="-122"/>
              </a:rPr>
              <a:t>ADD UP YOUR TEXT HERE</a:t>
            </a:r>
          </a:p>
          <a:p>
            <a:pPr marL="285750" lvl="0" indent="-285750" algn="dist" eaLnBrk="1" latin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en-US" altLang="zh-CN" sz="1800">
                <a:latin typeface="方正静蕾简体" pitchFamily="2" charset="-122"/>
                <a:ea typeface="方正静蕾简体" pitchFamily="2" charset="-122"/>
              </a:rPr>
              <a:t>ADD UP YOUR TEXT HERE</a:t>
            </a:r>
          </a:p>
          <a:p>
            <a:pPr marL="285750" lvl="0" indent="-285750" algn="dist" eaLnBrk="1" latin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n"/>
            </a:pPr>
            <a:endParaRPr lang="zh-CN" altLang="en-US" sz="1800">
              <a:latin typeface="方正静蕾简体" pitchFamily="2" charset="-122"/>
              <a:ea typeface="方正静蕾简体" pitchFamily="2" charset="-122"/>
            </a:endParaRPr>
          </a:p>
        </p:txBody>
      </p:sp>
      <p:sp>
        <p:nvSpPr>
          <p:cNvPr id="1048731" name="矩形 1048730" descr="#clear#"/>
          <p:cNvSpPr/>
          <p:nvPr/>
        </p:nvSpPr>
        <p:spPr>
          <a:xfrm>
            <a:off x="4733925" y="4264025"/>
            <a:ext cx="2873375" cy="1754187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285750" lvl="0" indent="-285750" algn="dist" eaLnBrk="1" latin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en-US" altLang="zh-CN" sz="1800">
                <a:latin typeface="方正静蕾简体" pitchFamily="2" charset="-122"/>
                <a:ea typeface="方正静蕾简体" pitchFamily="2" charset="-122"/>
              </a:rPr>
              <a:t>ADD UP YOUR TEXT HERE</a:t>
            </a:r>
          </a:p>
          <a:p>
            <a:pPr marL="285750" lvl="0" indent="-285750" algn="dist" eaLnBrk="1" latin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en-US" altLang="zh-CN" sz="1800">
                <a:latin typeface="方正静蕾简体" pitchFamily="2" charset="-122"/>
                <a:ea typeface="方正静蕾简体" pitchFamily="2" charset="-122"/>
              </a:rPr>
              <a:t>ADD UP YOUR TEXT HERE</a:t>
            </a:r>
          </a:p>
          <a:p>
            <a:pPr marL="285750" lvl="0" indent="-285750" algn="dist" eaLnBrk="1" latin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en-US" altLang="zh-CN" sz="1800">
                <a:latin typeface="方正静蕾简体" pitchFamily="2" charset="-122"/>
                <a:ea typeface="方正静蕾简体" pitchFamily="2" charset="-122"/>
              </a:rPr>
              <a:t>ADD UP YOUR TEXT HERE</a:t>
            </a:r>
          </a:p>
          <a:p>
            <a:pPr marL="285750" lvl="0" indent="-285750" algn="dist" eaLnBrk="1" latin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n"/>
            </a:pPr>
            <a:endParaRPr lang="zh-CN" altLang="en-US" sz="1800">
              <a:latin typeface="方正静蕾简体" pitchFamily="2" charset="-122"/>
              <a:ea typeface="方正静蕾简体" pitchFamily="2" charset="-122"/>
            </a:endParaRPr>
          </a:p>
        </p:txBody>
      </p:sp>
      <p:sp>
        <p:nvSpPr>
          <p:cNvPr id="1048732" name="矩形 1048731" descr="#clear#"/>
          <p:cNvSpPr/>
          <p:nvPr/>
        </p:nvSpPr>
        <p:spPr>
          <a:xfrm>
            <a:off x="8066087" y="4278312"/>
            <a:ext cx="2871787" cy="1754187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285750" lvl="0" indent="-285750" algn="dist" eaLnBrk="1" latin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en-US" altLang="zh-CN" sz="1800">
                <a:latin typeface="方正静蕾简体" pitchFamily="2" charset="-122"/>
                <a:ea typeface="方正静蕾简体" pitchFamily="2" charset="-122"/>
              </a:rPr>
              <a:t>ADD UP YOUR TEXT HERE</a:t>
            </a:r>
          </a:p>
          <a:p>
            <a:pPr marL="285750" lvl="0" indent="-285750" algn="dist" eaLnBrk="1" latin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en-US" altLang="zh-CN" sz="1800">
                <a:latin typeface="方正静蕾简体" pitchFamily="2" charset="-122"/>
                <a:ea typeface="方正静蕾简体" pitchFamily="2" charset="-122"/>
              </a:rPr>
              <a:t>ADD UP YOUR TEXT HERE</a:t>
            </a:r>
          </a:p>
          <a:p>
            <a:pPr marL="285750" lvl="0" indent="-285750" algn="dist" eaLnBrk="1" latin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en-US" altLang="zh-CN" sz="1800">
                <a:latin typeface="方正静蕾简体" pitchFamily="2" charset="-122"/>
                <a:ea typeface="方正静蕾简体" pitchFamily="2" charset="-122"/>
              </a:rPr>
              <a:t>ADD UP YOUR TEXT HERE</a:t>
            </a:r>
          </a:p>
          <a:p>
            <a:pPr marL="285750" lvl="0" indent="-285750" algn="dist" eaLnBrk="1" latin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n"/>
            </a:pPr>
            <a:endParaRPr lang="zh-CN" altLang="en-US" sz="1800">
              <a:latin typeface="方正静蕾简体" pitchFamily="2" charset="-122"/>
              <a:ea typeface="方正静蕾简体" pitchFamily="2" charset="-122"/>
            </a:endParaRPr>
          </a:p>
        </p:txBody>
      </p:sp>
      <p:grpSp>
        <p:nvGrpSpPr>
          <p:cNvPr id="124" name="组合 123"/>
          <p:cNvGrpSpPr/>
          <p:nvPr/>
        </p:nvGrpSpPr>
        <p:grpSpPr>
          <a:xfrm>
            <a:off x="8351837" y="2335212"/>
            <a:ext cx="2389187" cy="1517650"/>
            <a:chOff x="5261" y="1471"/>
            <a:chExt cx="1505" cy="956"/>
          </a:xfrm>
        </p:grpSpPr>
        <p:pic>
          <p:nvPicPr>
            <p:cNvPr id="2097195" name="图片 2097194"/>
            <p:cNvPicPr/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5261" y="1471"/>
              <a:ext cx="1505" cy="95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48733" name="文本框 1048732"/>
            <p:cNvSpPr txBox="1"/>
            <p:nvPr/>
          </p:nvSpPr>
          <p:spPr>
            <a:xfrm>
              <a:off x="5259" y="1472"/>
              <a:ext cx="1506" cy="954"/>
            </a:xfrm>
            <a:prstGeom prst="rect">
              <a:avLst/>
            </a:prstGeom>
            <a:noFill/>
            <a:ln>
              <a:noFill/>
            </a:ln>
          </p:spPr>
          <p:txBody>
            <a:bodyPr lIns="91440" tIns="45720" rIns="91440" bIns="45720" anchor="ctr"/>
            <a:lstStyle>
              <a:lvl1pPr marL="0" indent="0" algn="l" rtl="0" fontAlgn="base" latinLnBrk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457200" indent="0" algn="l" rtl="0" fontAlgn="base" latinLnBrk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914400" indent="0" algn="l" rtl="0" fontAlgn="base" latinLnBrk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371600" indent="0" algn="l" rtl="0" fontAlgn="base" latinLnBrk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1828800" indent="0" algn="l" rtl="0" fontAlgn="base" latinLnBrk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</a:lstStyle>
            <a:p>
              <a:pPr lvl="0" algn="ctr" eaLnBrk="1" latinLnBrk="1" hangingPunct="1"/>
              <a:endParaRPr lang="en-US" altLang="en-US">
                <a:solidFill>
                  <a:srgbClr val="595959"/>
                </a:solidFill>
              </a:endParaRPr>
            </a:p>
          </p:txBody>
        </p:sp>
      </p:grpSp>
      <p:sp>
        <p:nvSpPr>
          <p:cNvPr id="1048734" name="文本框 1048733" descr="#clear#"/>
          <p:cNvSpPr txBox="1"/>
          <p:nvPr/>
        </p:nvSpPr>
        <p:spPr>
          <a:xfrm>
            <a:off x="4294187" y="836612"/>
            <a:ext cx="3613150" cy="5842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algn="dist"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200">
                <a:latin typeface="新蒂黑板报" pitchFamily="66" charset="-122"/>
                <a:ea typeface="新蒂黑板报" pitchFamily="66" charset="-122"/>
              </a:rPr>
              <a:t>在此添加本页</a:t>
            </a:r>
            <a:r>
              <a:rPr lang="zh-CN" altLang="en-US" sz="3200">
                <a:solidFill>
                  <a:srgbClr val="D7816C"/>
                </a:solidFill>
                <a:latin typeface="新蒂黑板报" pitchFamily="66" charset="-122"/>
                <a:ea typeface="新蒂黑板报" pitchFamily="66" charset="-122"/>
              </a:rPr>
              <a:t>标题</a:t>
            </a:r>
          </a:p>
        </p:txBody>
      </p:sp>
      <p:sp>
        <p:nvSpPr>
          <p:cNvPr id="1048735" name="任意多边形 1048734"/>
          <p:cNvSpPr/>
          <p:nvPr/>
        </p:nvSpPr>
        <p:spPr bwMode="auto">
          <a:xfrm rot="20785646">
            <a:off x="7850187" y="1268412"/>
            <a:ext cx="463550" cy="268287"/>
          </a:xfrm>
          <a:custGeom>
            <a:avLst/>
            <a:gdLst/>
            <a:ahLst/>
            <a:cxnLst/>
            <a:rect l="0" t="0" r="0" b="0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8736" name="任意多边形 1048735"/>
          <p:cNvSpPr/>
          <p:nvPr/>
        </p:nvSpPr>
        <p:spPr bwMode="auto">
          <a:xfrm>
            <a:off x="3878262" y="1216025"/>
            <a:ext cx="3922712" cy="271462"/>
          </a:xfrm>
          <a:custGeom>
            <a:avLst/>
            <a:gdLst/>
            <a:ahLst/>
            <a:cxnLst/>
            <a:rect l="0" t="0" r="0" b="0"/>
            <a:pathLst>
              <a:path w="4904398" h="401116">
                <a:moveTo>
                  <a:pt x="391353" y="0"/>
                </a:moveTo>
                <a:cubicBezTo>
                  <a:pt x="-226127" y="38897"/>
                  <a:pt x="-86259" y="411428"/>
                  <a:pt x="623492" y="400898"/>
                </a:cubicBezTo>
                <a:lnTo>
                  <a:pt x="4904398" y="322224"/>
                </a:lnTo>
              </a:path>
            </a:pathLst>
          </a:custGeom>
          <a:noFill/>
          <a:ln w="25400" cap="rnd" cmpd="sng">
            <a:solidFill>
              <a:schemeClr val="dk1">
                <a:alpha val="100000"/>
              </a:schemeClr>
            </a:solidFill>
            <a:prstDash val="dash"/>
            <a:round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7" name="任意多边形 1048736"/>
          <p:cNvSpPr/>
          <p:nvPr/>
        </p:nvSpPr>
        <p:spPr bwMode="auto">
          <a:xfrm>
            <a:off x="3271837" y="4524375"/>
            <a:ext cx="5486400" cy="192087"/>
          </a:xfrm>
          <a:custGeom>
            <a:avLst/>
            <a:gdLst/>
            <a:ahLst/>
            <a:cxnLst/>
            <a:rect l="0" t="0" r="0" b="0"/>
            <a:pathLst>
              <a:path w="764" h="70">
                <a:moveTo>
                  <a:pt x="3" y="1"/>
                </a:moveTo>
                <a:cubicBezTo>
                  <a:pt x="1" y="1"/>
                  <a:pt x="0" y="3"/>
                  <a:pt x="0" y="4"/>
                </a:cubicBezTo>
                <a:cubicBezTo>
                  <a:pt x="0" y="6"/>
                  <a:pt x="1" y="8"/>
                  <a:pt x="3" y="8"/>
                </a:cubicBezTo>
                <a:cubicBezTo>
                  <a:pt x="59" y="8"/>
                  <a:pt x="121" y="8"/>
                  <a:pt x="183" y="7"/>
                </a:cubicBezTo>
                <a:cubicBezTo>
                  <a:pt x="330" y="7"/>
                  <a:pt x="473" y="7"/>
                  <a:pt x="625" y="9"/>
                </a:cubicBezTo>
                <a:cubicBezTo>
                  <a:pt x="627" y="9"/>
                  <a:pt x="632" y="9"/>
                  <a:pt x="638" y="9"/>
                </a:cubicBezTo>
                <a:cubicBezTo>
                  <a:pt x="581" y="11"/>
                  <a:pt x="523" y="13"/>
                  <a:pt x="517" y="13"/>
                </a:cubicBezTo>
                <a:cubicBezTo>
                  <a:pt x="414" y="7"/>
                  <a:pt x="327" y="15"/>
                  <a:pt x="241" y="22"/>
                </a:cubicBezTo>
                <a:cubicBezTo>
                  <a:pt x="178" y="28"/>
                  <a:pt x="115" y="33"/>
                  <a:pt x="47" y="33"/>
                </a:cubicBezTo>
                <a:cubicBezTo>
                  <a:pt x="47" y="39"/>
                  <a:pt x="47" y="39"/>
                  <a:pt x="47" y="39"/>
                </a:cubicBezTo>
                <a:cubicBezTo>
                  <a:pt x="108" y="39"/>
                  <a:pt x="162" y="36"/>
                  <a:pt x="215" y="33"/>
                </a:cubicBezTo>
                <a:cubicBezTo>
                  <a:pt x="316" y="28"/>
                  <a:pt x="411" y="22"/>
                  <a:pt x="539" y="40"/>
                </a:cubicBezTo>
                <a:cubicBezTo>
                  <a:pt x="530" y="40"/>
                  <a:pt x="530" y="40"/>
                  <a:pt x="530" y="40"/>
                </a:cubicBezTo>
                <a:cubicBezTo>
                  <a:pt x="427" y="40"/>
                  <a:pt x="355" y="40"/>
                  <a:pt x="236" y="60"/>
                </a:cubicBezTo>
                <a:cubicBezTo>
                  <a:pt x="217" y="63"/>
                  <a:pt x="217" y="63"/>
                  <a:pt x="217" y="63"/>
                </a:cubicBezTo>
                <a:cubicBezTo>
                  <a:pt x="216" y="64"/>
                  <a:pt x="214" y="65"/>
                  <a:pt x="215" y="67"/>
                </a:cubicBezTo>
                <a:cubicBezTo>
                  <a:pt x="215" y="69"/>
                  <a:pt x="217" y="70"/>
                  <a:pt x="218" y="70"/>
                </a:cubicBezTo>
                <a:cubicBezTo>
                  <a:pt x="237" y="67"/>
                  <a:pt x="237" y="67"/>
                  <a:pt x="237" y="67"/>
                </a:cubicBezTo>
                <a:cubicBezTo>
                  <a:pt x="356" y="46"/>
                  <a:pt x="427" y="47"/>
                  <a:pt x="530" y="47"/>
                </a:cubicBezTo>
                <a:cubicBezTo>
                  <a:pt x="546" y="47"/>
                  <a:pt x="563" y="47"/>
                  <a:pt x="575" y="47"/>
                </a:cubicBezTo>
                <a:cubicBezTo>
                  <a:pt x="575" y="41"/>
                  <a:pt x="575" y="41"/>
                  <a:pt x="575" y="41"/>
                </a:cubicBezTo>
                <a:cubicBezTo>
                  <a:pt x="574" y="41"/>
                  <a:pt x="574" y="40"/>
                  <a:pt x="573" y="40"/>
                </a:cubicBezTo>
                <a:cubicBezTo>
                  <a:pt x="569" y="39"/>
                  <a:pt x="561" y="37"/>
                  <a:pt x="560" y="37"/>
                </a:cubicBezTo>
                <a:cubicBezTo>
                  <a:pt x="467" y="23"/>
                  <a:pt x="392" y="20"/>
                  <a:pt x="321" y="22"/>
                </a:cubicBezTo>
                <a:cubicBezTo>
                  <a:pt x="382" y="18"/>
                  <a:pt x="446" y="15"/>
                  <a:pt x="517" y="19"/>
                </a:cubicBezTo>
                <a:cubicBezTo>
                  <a:pt x="524" y="20"/>
                  <a:pt x="602" y="17"/>
                  <a:pt x="668" y="14"/>
                </a:cubicBezTo>
                <a:cubicBezTo>
                  <a:pt x="713" y="12"/>
                  <a:pt x="753" y="10"/>
                  <a:pt x="761" y="8"/>
                </a:cubicBezTo>
                <a:cubicBezTo>
                  <a:pt x="762" y="8"/>
                  <a:pt x="763" y="8"/>
                  <a:pt x="763" y="7"/>
                </a:cubicBezTo>
                <a:cubicBezTo>
                  <a:pt x="764" y="6"/>
                  <a:pt x="764" y="4"/>
                  <a:pt x="763" y="2"/>
                </a:cubicBezTo>
                <a:cubicBezTo>
                  <a:pt x="763" y="2"/>
                  <a:pt x="763" y="2"/>
                  <a:pt x="763" y="2"/>
                </a:cubicBezTo>
                <a:cubicBezTo>
                  <a:pt x="763" y="2"/>
                  <a:pt x="761" y="2"/>
                  <a:pt x="759" y="2"/>
                </a:cubicBezTo>
                <a:cubicBezTo>
                  <a:pt x="759" y="2"/>
                  <a:pt x="759" y="2"/>
                  <a:pt x="759" y="2"/>
                </a:cubicBezTo>
                <a:cubicBezTo>
                  <a:pt x="759" y="2"/>
                  <a:pt x="759" y="2"/>
                  <a:pt x="759" y="2"/>
                </a:cubicBezTo>
                <a:cubicBezTo>
                  <a:pt x="748" y="2"/>
                  <a:pt x="713" y="2"/>
                  <a:pt x="682" y="2"/>
                </a:cubicBezTo>
                <a:cubicBezTo>
                  <a:pt x="655" y="2"/>
                  <a:pt x="631" y="2"/>
                  <a:pt x="625" y="2"/>
                </a:cubicBezTo>
                <a:cubicBezTo>
                  <a:pt x="474" y="0"/>
                  <a:pt x="330" y="1"/>
                  <a:pt x="183" y="1"/>
                </a:cubicBezTo>
                <a:cubicBezTo>
                  <a:pt x="126" y="1"/>
                  <a:pt x="68" y="1"/>
                  <a:pt x="3" y="1"/>
                </a:cubicBez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8738" name="文本框 1048737" descr="#clear#"/>
          <p:cNvSpPr txBox="1"/>
          <p:nvPr/>
        </p:nvSpPr>
        <p:spPr>
          <a:xfrm>
            <a:off x="3173412" y="3613150"/>
            <a:ext cx="5810250" cy="922337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algn="dist"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5400">
                <a:latin typeface="新蒂黑板报" pitchFamily="66" charset="-122"/>
                <a:ea typeface="新蒂黑板报" pitchFamily="66" charset="-122"/>
              </a:rPr>
              <a:t>2</a:t>
            </a:r>
            <a:r>
              <a:rPr lang="zh-CN" altLang="en-US" sz="5400">
                <a:latin typeface="新蒂黑板报" pitchFamily="66" charset="-122"/>
                <a:ea typeface="新蒂黑板报" pitchFamily="66" charset="-122"/>
              </a:rPr>
              <a:t>、添加本章标题</a:t>
            </a:r>
          </a:p>
        </p:txBody>
      </p:sp>
      <p:pic>
        <p:nvPicPr>
          <p:cNvPr id="2097196" name="图片 2097195"/>
          <p:cNvPicPr/>
          <p:nvPr/>
        </p:nvPicPr>
        <p:blipFill>
          <a:blip r:embed="rId2"/>
          <a:srcRect l="36353"/>
          <a:stretch>
            <a:fillRect/>
          </a:stretch>
        </p:blipFill>
        <p:spPr>
          <a:xfrm>
            <a:off x="4289425" y="1524000"/>
            <a:ext cx="3584575" cy="20653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97" name="图片 2097196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9229725" y="1577975"/>
            <a:ext cx="1598612" cy="9779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8739" name="文本框 1048738" descr="#clear#"/>
          <p:cNvSpPr txBox="1"/>
          <p:nvPr/>
        </p:nvSpPr>
        <p:spPr>
          <a:xfrm>
            <a:off x="3352800" y="4810125"/>
            <a:ext cx="5486400" cy="862012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algn="ctr" eaLnBrk="1" latin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en-US" altLang="zh-CN" sz="2000">
                <a:latin typeface="方正静蕾简体" pitchFamily="2" charset="-122"/>
                <a:ea typeface="方正静蕾简体" pitchFamily="2" charset="-122"/>
              </a:rPr>
              <a:t>A designer can use default text to simulate what text would look like. If it is not real text.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Default Color Scheme">
      <a:dk1>
        <a:srgbClr val="000000"/>
      </a:dk1>
      <a:lt1>
        <a:srgbClr val="FFFFFF"/>
      </a:lt1>
      <a:dk2>
        <a:srgbClr val="E7E6E6"/>
      </a:dk2>
      <a:lt2>
        <a:srgbClr val="44546A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000000"/>
      </a:accent5>
      <a:accent6>
        <a:srgbClr val="000000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Color Scheme 1">
        <a:dk1>
          <a:srgbClr val="000000"/>
        </a:dk1>
        <a:lt1>
          <a:srgbClr val="FFFFFF"/>
        </a:lt1>
        <a:dk2>
          <a:srgbClr val="E7E6E6"/>
        </a:dk2>
        <a:lt2>
          <a:srgbClr val="44546A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000000"/>
        </a:accent5>
        <a:accent6>
          <a:srgbClr val="000000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1460</Words>
  <Application>Microsoft Office PowerPoint</Application>
  <PresentationFormat>宽屏</PresentationFormat>
  <Paragraphs>200</Paragraphs>
  <Slides>27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5" baseType="lpstr">
      <vt:lpstr>方正静蕾简体</vt:lpstr>
      <vt:lpstr>华文细黑</vt:lpstr>
      <vt:lpstr>新蒂黑板报</vt:lpstr>
      <vt:lpstr>Arial</vt:lpstr>
      <vt:lpstr>Calibri</vt:lpstr>
      <vt:lpstr>Calibri Light</vt:lpstr>
      <vt:lpstr>Wingdings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天 下</cp:lastModifiedBy>
  <cp:revision>7</cp:revision>
  <dcterms:created xsi:type="dcterms:W3CDTF">2016-08-25T00:13:00Z</dcterms:created>
  <dcterms:modified xsi:type="dcterms:W3CDTF">2021-01-04T15:49:48Z</dcterms:modified>
  <cp:version>1</cp:version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