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57" r:id="rId3"/>
    <p:sldId id="258" r:id="rId4"/>
    <p:sldId id="259" r:id="rId5"/>
    <p:sldId id="262" r:id="rId6"/>
    <p:sldId id="263" r:id="rId7"/>
    <p:sldId id="272" r:id="rId8"/>
    <p:sldId id="265" r:id="rId9"/>
    <p:sldId id="260" r:id="rId10"/>
    <p:sldId id="266" r:id="rId11"/>
    <p:sldId id="268" r:id="rId12"/>
    <p:sldId id="269" r:id="rId13"/>
    <p:sldId id="278" r:id="rId14"/>
    <p:sldId id="276" r:id="rId15"/>
    <p:sldId id="261" r:id="rId16"/>
    <p:sldId id="270" r:id="rId17"/>
    <p:sldId id="271" r:id="rId18"/>
    <p:sldId id="274" r:id="rId19"/>
    <p:sldId id="275" r:id="rId20"/>
    <p:sldId id="277" r:id="rId21"/>
    <p:sldId id="264" r:id="rId22"/>
    <p:sldId id="279"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256" autoAdjust="0"/>
  </p:normalViewPr>
  <p:slideViewPr>
    <p:cSldViewPr snapToGrid="0" showGuides="1">
      <p:cViewPr>
        <p:scale>
          <a:sx n="66" d="100"/>
          <a:sy n="66" d="100"/>
        </p:scale>
        <p:origin x="-342" y="49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77496-761C-487E-BB98-3AE3A7AEAD48}"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BC4AB-A8AC-4CAC-BFA9-E5CF6CC93F7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78B2BA-9A6E-450D-A419-12C24ABD8F73}"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C9219D-80B8-433A-8055-1F76E2DFA23B}"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9C422F3-6818-4351-B2F9-3912F2496499}"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E86DD9-4A0D-467A-8A49-F81DAD3E7F8B}"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422F3-6818-4351-B2F9-3912F2496499}"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6DD9-4A0D-467A-8A49-F81DAD3E7F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8B2BA-9A6E-450D-A419-12C24ABD8F73}"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9219D-80B8-433A-8055-1F76E2DFA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680" y="1473620"/>
            <a:ext cx="4017683" cy="4527929"/>
          </a:xfrm>
          <a:prstGeom prst="rect">
            <a:avLst/>
          </a:prstGeom>
        </p:spPr>
      </p:pic>
      <p:sp>
        <p:nvSpPr>
          <p:cNvPr id="23" name="文本框 22"/>
          <p:cNvSpPr txBox="1"/>
          <p:nvPr/>
        </p:nvSpPr>
        <p:spPr>
          <a:xfrm>
            <a:off x="3719917" y="2433572"/>
            <a:ext cx="8046720" cy="126188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prstClr val="white"/>
                </a:solidFill>
                <a:effectLst/>
                <a:uLnTx/>
                <a:uFillTx/>
                <a:latin typeface="等线 Light" panose="02010600030101010101" pitchFamily="2" charset="-122"/>
                <a:ea typeface="等线 Light" panose="02010600030101010101" pitchFamily="2" charset="-122"/>
                <a:cs typeface="+mn-cs"/>
              </a:rPr>
              <a:t>可爱猫咪卡通田园风</a:t>
            </a:r>
            <a:r>
              <a:rPr kumimoji="0" lang="zh-CN" altLang="en-US" sz="4000" b="0" i="0" u="none" strike="noStrike" kern="1200" cap="none" spc="0" normalizeH="0" baseline="0" noProof="0">
                <a:ln>
                  <a:noFill/>
                </a:ln>
                <a:solidFill>
                  <a:prstClr val="white"/>
                </a:solidFill>
                <a:effectLst/>
                <a:uLnTx/>
                <a:uFillTx/>
                <a:latin typeface="汉仪综艺体简" panose="02010609000101010101" pitchFamily="49" charset="-122"/>
                <a:ea typeface="汉仪综艺体简" panose="02010609000101010101" pitchFamily="49" charset="-122"/>
                <a:cs typeface="+mn-cs"/>
              </a:rPr>
              <a:t>商务模板 </a:t>
            </a:r>
            <a:endParaRPr kumimoji="0" lang="en-US" altLang="zh-CN" sz="4000" b="0" i="0" u="none" strike="noStrike" kern="1200" cap="none" spc="0" normalizeH="0" baseline="0" noProof="0">
              <a:ln>
                <a:noFill/>
              </a:ln>
              <a:solidFill>
                <a:prstClr val="white"/>
              </a:solidFill>
              <a:effectLst/>
              <a:uLnTx/>
              <a:uFillTx/>
              <a:latin typeface="汉仪综艺体简" panose="02010609000101010101" pitchFamily="49" charset="-122"/>
              <a:ea typeface="汉仪综艺体简" panose="02010609000101010101" pitchFamily="49" charset="-122"/>
              <a:cs typeface="+mn-cs"/>
            </a:endParaRP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等线 Light" panose="02010600030101010101" pitchFamily="2" charset="-122"/>
                <a:ea typeface="等线 Light" panose="02010600030101010101" pitchFamily="2" charset="-122"/>
                <a:cs typeface="+mn-cs"/>
              </a:rPr>
              <a:t>Cute  cats template business </a:t>
            </a:r>
            <a:endParaRPr kumimoji="0" lang="en-US" altLang="zh-CN" sz="4000" b="0" i="0" u="none" strike="noStrike" kern="1200" cap="none" spc="0" normalizeH="0" baseline="0" noProof="0">
              <a:ln>
                <a:noFill/>
              </a:ln>
              <a:solidFill>
                <a:prstClr val="white"/>
              </a:solidFill>
              <a:effectLst/>
              <a:uLnTx/>
              <a:uFillTx/>
              <a:latin typeface="等线 Light" panose="02010600030101010101" pitchFamily="2" charset="-122"/>
              <a:ea typeface="等线 Light" panose="02010600030101010101" pitchFamily="2" charset="-122"/>
              <a:cs typeface="+mn-cs"/>
            </a:endParaRPr>
          </a:p>
        </p:txBody>
      </p:sp>
      <p:sp>
        <p:nvSpPr>
          <p:cNvPr id="24" name="文本框 23"/>
          <p:cNvSpPr txBox="1"/>
          <p:nvPr/>
        </p:nvSpPr>
        <p:spPr>
          <a:xfrm>
            <a:off x="5174249" y="3793486"/>
            <a:ext cx="659238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Please add up anything what your like or what you need here .</a:t>
            </a: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like your company logo or your name , </a:t>
            </a:r>
          </a:p>
        </p:txBody>
      </p:sp>
      <p:sp>
        <p:nvSpPr>
          <p:cNvPr id="25" name="文本框 24"/>
          <p:cNvSpPr txBox="1"/>
          <p:nvPr/>
        </p:nvSpPr>
        <p:spPr>
          <a:xfrm>
            <a:off x="9328943" y="5091235"/>
            <a:ext cx="2290355" cy="337185"/>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汇报人：</a:t>
            </a:r>
            <a:r>
              <a:rPr kumimoji="0" lang="en-US" altLang="zh-CN" sz="16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xiazaii</a:t>
            </a:r>
            <a:endParaRPr kumimoji="0" lang="zh-CN" altLang="en-US" sz="16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文本框 25"/>
          <p:cNvSpPr txBox="1"/>
          <p:nvPr/>
        </p:nvSpPr>
        <p:spPr>
          <a:xfrm>
            <a:off x="8065494" y="4378409"/>
            <a:ext cx="370114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总结汇报 </a:t>
            </a:r>
            <a:r>
              <a:rPr kumimoji="0" lang="en-US" altLang="zh-CN"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a:t>
            </a: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年度汇报 </a:t>
            </a:r>
            <a:r>
              <a:rPr kumimoji="0" lang="en-US" altLang="zh-CN"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a:t>
            </a: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季度总结 </a:t>
            </a:r>
            <a:r>
              <a:rPr kumimoji="0" lang="en-US" altLang="zh-CN"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a:t>
            </a: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毕业答辩</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bldLvl="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文本框 2"/>
          <p:cNvSpPr txBox="1"/>
          <p:nvPr/>
        </p:nvSpPr>
        <p:spPr>
          <a:xfrm>
            <a:off x="1682302" y="2852936"/>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4" name="矩形 3"/>
          <p:cNvSpPr/>
          <p:nvPr/>
        </p:nvSpPr>
        <p:spPr>
          <a:xfrm>
            <a:off x="1682302" y="3301285"/>
            <a:ext cx="2545988" cy="203132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 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7977974" y="2852936"/>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6" name="矩形 5"/>
          <p:cNvSpPr/>
          <p:nvPr/>
        </p:nvSpPr>
        <p:spPr>
          <a:xfrm>
            <a:off x="7977974" y="3301285"/>
            <a:ext cx="2545988" cy="203132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 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049" y="2601687"/>
            <a:ext cx="2632708" cy="2605696"/>
          </a:xfrm>
          <a:prstGeom prst="ellipse">
            <a:avLst/>
          </a:prstGeom>
          <a:ln>
            <a:noFill/>
          </a:ln>
          <a:effectLst>
            <a:softEdge rad="112500"/>
          </a:effectLst>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grpSp>
        <p:nvGrpSpPr>
          <p:cNvPr id="3" name="组合 2"/>
          <p:cNvGrpSpPr/>
          <p:nvPr/>
        </p:nvGrpSpPr>
        <p:grpSpPr>
          <a:xfrm>
            <a:off x="4763711" y="1859814"/>
            <a:ext cx="2633305" cy="3909362"/>
            <a:chOff x="6842126" y="1063626"/>
            <a:chExt cx="3089275" cy="4586288"/>
          </a:xfrm>
          <a:solidFill>
            <a:sysClr val="window" lastClr="FFFFFF"/>
          </a:solidFill>
        </p:grpSpPr>
        <p:sp>
          <p:nvSpPr>
            <p:cNvPr id="4" name="Freeform 24"/>
            <p:cNvSpPr>
              <a:spLocks noEditPoints="1"/>
            </p:cNvSpPr>
            <p:nvPr/>
          </p:nvSpPr>
          <p:spPr bwMode="auto">
            <a:xfrm>
              <a:off x="7816851" y="1893888"/>
              <a:ext cx="268288" cy="300038"/>
            </a:xfrm>
            <a:custGeom>
              <a:avLst/>
              <a:gdLst>
                <a:gd name="T0" fmla="*/ 2 w 8"/>
                <a:gd name="T1" fmla="*/ 3 h 9"/>
                <a:gd name="T2" fmla="*/ 4 w 8"/>
                <a:gd name="T3" fmla="*/ 9 h 9"/>
                <a:gd name="T4" fmla="*/ 4 w 8"/>
                <a:gd name="T5" fmla="*/ 8 h 9"/>
                <a:gd name="T6" fmla="*/ 5 w 8"/>
                <a:gd name="T7" fmla="*/ 8 h 9"/>
                <a:gd name="T8" fmla="*/ 2 w 8"/>
                <a:gd name="T9" fmla="*/ 3 h 9"/>
                <a:gd name="T10" fmla="*/ 5 w 8"/>
                <a:gd name="T11" fmla="*/ 4 h 9"/>
                <a:gd name="T12" fmla="*/ 5 w 8"/>
                <a:gd name="T13" fmla="*/ 5 h 9"/>
                <a:gd name="T14" fmla="*/ 5 w 8"/>
                <a:gd name="T15" fmla="*/ 4 h 9"/>
                <a:gd name="T16" fmla="*/ 3 w 8"/>
                <a:gd name="T17" fmla="*/ 6 h 9"/>
                <a:gd name="T18" fmla="*/ 3 w 8"/>
                <a:gd name="T19" fmla="*/ 5 h 9"/>
                <a:gd name="T20" fmla="*/ 2 w 8"/>
                <a:gd name="T21" fmla="*/ 5 h 9"/>
                <a:gd name="T22" fmla="*/ 3 w 8"/>
                <a:gd name="T23" fmla="*/ 4 h 9"/>
                <a:gd name="T24" fmla="*/ 4 w 8"/>
                <a:gd name="T25" fmla="*/ 7 h 9"/>
                <a:gd name="T26" fmla="*/ 3 w 8"/>
                <a:gd name="T27" fmla="*/ 6 h 9"/>
                <a:gd name="T28" fmla="*/ 4 w 8"/>
                <a:gd name="T29" fmla="*/ 7 h 9"/>
                <a:gd name="T30" fmla="*/ 4 w 8"/>
                <a:gd name="T31" fmla="*/ 6 h 9"/>
                <a:gd name="T32" fmla="*/ 3 w 8"/>
                <a:gd name="T33" fmla="*/ 3 h 9"/>
                <a:gd name="T34" fmla="*/ 4 w 8"/>
                <a:gd name="T35" fmla="*/ 3 h 9"/>
                <a:gd name="T36" fmla="*/ 5 w 8"/>
                <a:gd name="T37" fmla="*/ 7 h 9"/>
                <a:gd name="T38" fmla="*/ 4 w 8"/>
                <a:gd name="T39" fmla="*/ 7 h 9"/>
                <a:gd name="T40" fmla="*/ 5 w 8"/>
                <a:gd name="T41" fmla="*/ 5 h 9"/>
                <a:gd name="T42" fmla="*/ 5 w 8"/>
                <a:gd name="T43" fmla="*/ 5 h 9"/>
                <a:gd name="T44" fmla="*/ 5 w 8"/>
                <a:gd name="T4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9">
                  <a:moveTo>
                    <a:pt x="2" y="3"/>
                  </a:moveTo>
                  <a:cubicBezTo>
                    <a:pt x="0" y="5"/>
                    <a:pt x="2" y="8"/>
                    <a:pt x="4" y="9"/>
                  </a:cubicBezTo>
                  <a:cubicBezTo>
                    <a:pt x="4" y="9"/>
                    <a:pt x="3" y="9"/>
                    <a:pt x="4" y="8"/>
                  </a:cubicBezTo>
                  <a:cubicBezTo>
                    <a:pt x="4" y="8"/>
                    <a:pt x="4" y="8"/>
                    <a:pt x="5" y="8"/>
                  </a:cubicBezTo>
                  <a:cubicBezTo>
                    <a:pt x="8" y="7"/>
                    <a:pt x="5" y="0"/>
                    <a:pt x="2" y="3"/>
                  </a:cubicBezTo>
                  <a:close/>
                  <a:moveTo>
                    <a:pt x="5" y="4"/>
                  </a:moveTo>
                  <a:cubicBezTo>
                    <a:pt x="5" y="4"/>
                    <a:pt x="5" y="4"/>
                    <a:pt x="5" y="5"/>
                  </a:cubicBezTo>
                  <a:cubicBezTo>
                    <a:pt x="5" y="5"/>
                    <a:pt x="5" y="4"/>
                    <a:pt x="5" y="4"/>
                  </a:cubicBezTo>
                  <a:close/>
                  <a:moveTo>
                    <a:pt x="3" y="6"/>
                  </a:moveTo>
                  <a:cubicBezTo>
                    <a:pt x="3" y="6"/>
                    <a:pt x="3" y="6"/>
                    <a:pt x="3" y="5"/>
                  </a:cubicBezTo>
                  <a:cubicBezTo>
                    <a:pt x="3" y="5"/>
                    <a:pt x="2" y="5"/>
                    <a:pt x="2" y="5"/>
                  </a:cubicBezTo>
                  <a:cubicBezTo>
                    <a:pt x="2" y="4"/>
                    <a:pt x="2" y="4"/>
                    <a:pt x="3" y="4"/>
                  </a:cubicBezTo>
                  <a:cubicBezTo>
                    <a:pt x="3" y="5"/>
                    <a:pt x="3" y="6"/>
                    <a:pt x="4" y="7"/>
                  </a:cubicBezTo>
                  <a:cubicBezTo>
                    <a:pt x="3" y="8"/>
                    <a:pt x="3" y="6"/>
                    <a:pt x="3" y="6"/>
                  </a:cubicBezTo>
                  <a:close/>
                  <a:moveTo>
                    <a:pt x="4" y="7"/>
                  </a:moveTo>
                  <a:cubicBezTo>
                    <a:pt x="4" y="7"/>
                    <a:pt x="4" y="7"/>
                    <a:pt x="4" y="6"/>
                  </a:cubicBezTo>
                  <a:cubicBezTo>
                    <a:pt x="4" y="5"/>
                    <a:pt x="3" y="5"/>
                    <a:pt x="3" y="3"/>
                  </a:cubicBezTo>
                  <a:cubicBezTo>
                    <a:pt x="4" y="3"/>
                    <a:pt x="4" y="4"/>
                    <a:pt x="4" y="3"/>
                  </a:cubicBezTo>
                  <a:cubicBezTo>
                    <a:pt x="4" y="4"/>
                    <a:pt x="4" y="6"/>
                    <a:pt x="5" y="7"/>
                  </a:cubicBezTo>
                  <a:cubicBezTo>
                    <a:pt x="5" y="7"/>
                    <a:pt x="5" y="7"/>
                    <a:pt x="4" y="7"/>
                  </a:cubicBezTo>
                  <a:close/>
                  <a:moveTo>
                    <a:pt x="5" y="5"/>
                  </a:moveTo>
                  <a:cubicBezTo>
                    <a:pt x="5" y="6"/>
                    <a:pt x="5" y="5"/>
                    <a:pt x="5" y="5"/>
                  </a:cubicBezTo>
                  <a:cubicBezTo>
                    <a:pt x="5" y="5"/>
                    <a:pt x="5"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25"/>
            <p:cNvSpPr>
              <a:spLocks noEditPoints="1"/>
            </p:cNvSpPr>
            <p:nvPr/>
          </p:nvSpPr>
          <p:spPr bwMode="auto">
            <a:xfrm>
              <a:off x="7648576" y="1063626"/>
              <a:ext cx="571500" cy="830263"/>
            </a:xfrm>
            <a:custGeom>
              <a:avLst/>
              <a:gdLst>
                <a:gd name="T0" fmla="*/ 6 w 17"/>
                <a:gd name="T1" fmla="*/ 1 h 25"/>
                <a:gd name="T2" fmla="*/ 0 w 17"/>
                <a:gd name="T3" fmla="*/ 9 h 25"/>
                <a:gd name="T4" fmla="*/ 0 w 17"/>
                <a:gd name="T5" fmla="*/ 12 h 25"/>
                <a:gd name="T6" fmla="*/ 7 w 17"/>
                <a:gd name="T7" fmla="*/ 11 h 25"/>
                <a:gd name="T8" fmla="*/ 8 w 17"/>
                <a:gd name="T9" fmla="*/ 9 h 25"/>
                <a:gd name="T10" fmla="*/ 12 w 17"/>
                <a:gd name="T11" fmla="*/ 11 h 25"/>
                <a:gd name="T12" fmla="*/ 11 w 17"/>
                <a:gd name="T13" fmla="*/ 12 h 25"/>
                <a:gd name="T14" fmla="*/ 6 w 17"/>
                <a:gd name="T15" fmla="*/ 16 h 25"/>
                <a:gd name="T16" fmla="*/ 5 w 17"/>
                <a:gd name="T17" fmla="*/ 19 h 25"/>
                <a:gd name="T18" fmla="*/ 8 w 17"/>
                <a:gd name="T19" fmla="*/ 25 h 25"/>
                <a:gd name="T20" fmla="*/ 11 w 17"/>
                <a:gd name="T21" fmla="*/ 20 h 25"/>
                <a:gd name="T22" fmla="*/ 12 w 17"/>
                <a:gd name="T23" fmla="*/ 18 h 25"/>
                <a:gd name="T24" fmla="*/ 17 w 17"/>
                <a:gd name="T25" fmla="*/ 8 h 25"/>
                <a:gd name="T26" fmla="*/ 1 w 17"/>
                <a:gd name="T27" fmla="*/ 10 h 25"/>
                <a:gd name="T28" fmla="*/ 1 w 17"/>
                <a:gd name="T29" fmla="*/ 10 h 25"/>
                <a:gd name="T30" fmla="*/ 1 w 17"/>
                <a:gd name="T31" fmla="*/ 7 h 25"/>
                <a:gd name="T32" fmla="*/ 4 w 17"/>
                <a:gd name="T33" fmla="*/ 13 h 25"/>
                <a:gd name="T34" fmla="*/ 2 w 17"/>
                <a:gd name="T35" fmla="*/ 6 h 25"/>
                <a:gd name="T36" fmla="*/ 5 w 17"/>
                <a:gd name="T37" fmla="*/ 12 h 25"/>
                <a:gd name="T38" fmla="*/ 6 w 17"/>
                <a:gd name="T39" fmla="*/ 11 h 25"/>
                <a:gd name="T40" fmla="*/ 3 w 17"/>
                <a:gd name="T41" fmla="*/ 4 h 25"/>
                <a:gd name="T42" fmla="*/ 3 w 17"/>
                <a:gd name="T43" fmla="*/ 4 h 25"/>
                <a:gd name="T44" fmla="*/ 6 w 17"/>
                <a:gd name="T45" fmla="*/ 10 h 25"/>
                <a:gd name="T46" fmla="*/ 6 w 17"/>
                <a:gd name="T47" fmla="*/ 10 h 25"/>
                <a:gd name="T48" fmla="*/ 4 w 17"/>
                <a:gd name="T49" fmla="*/ 4 h 25"/>
                <a:gd name="T50" fmla="*/ 5 w 17"/>
                <a:gd name="T51" fmla="*/ 5 h 25"/>
                <a:gd name="T52" fmla="*/ 7 w 17"/>
                <a:gd name="T53" fmla="*/ 8 h 25"/>
                <a:gd name="T54" fmla="*/ 5 w 17"/>
                <a:gd name="T55" fmla="*/ 3 h 25"/>
                <a:gd name="T56" fmla="*/ 8 w 17"/>
                <a:gd name="T57" fmla="*/ 8 h 25"/>
                <a:gd name="T58" fmla="*/ 8 w 17"/>
                <a:gd name="T59" fmla="*/ 7 h 25"/>
                <a:gd name="T60" fmla="*/ 7 w 17"/>
                <a:gd name="T61" fmla="*/ 2 h 25"/>
                <a:gd name="T62" fmla="*/ 8 w 17"/>
                <a:gd name="T63" fmla="*/ 7 h 25"/>
                <a:gd name="T64" fmla="*/ 8 w 17"/>
                <a:gd name="T65" fmla="*/ 2 h 25"/>
                <a:gd name="T66" fmla="*/ 9 w 17"/>
                <a:gd name="T67" fmla="*/ 3 h 25"/>
                <a:gd name="T68" fmla="*/ 12 w 17"/>
                <a:gd name="T69" fmla="*/ 8 h 25"/>
                <a:gd name="T70" fmla="*/ 8 w 17"/>
                <a:gd name="T71" fmla="*/ 23 h 25"/>
                <a:gd name="T72" fmla="*/ 6 w 17"/>
                <a:gd name="T73" fmla="*/ 20 h 25"/>
                <a:gd name="T74" fmla="*/ 8 w 17"/>
                <a:gd name="T75" fmla="*/ 21 h 25"/>
                <a:gd name="T76" fmla="*/ 7 w 17"/>
                <a:gd name="T77" fmla="*/ 18 h 25"/>
                <a:gd name="T78" fmla="*/ 8 w 17"/>
                <a:gd name="T79" fmla="*/ 23 h 25"/>
                <a:gd name="T80" fmla="*/ 9 w 17"/>
                <a:gd name="T81" fmla="*/ 16 h 25"/>
                <a:gd name="T82" fmla="*/ 9 w 17"/>
                <a:gd name="T83" fmla="*/ 20 h 25"/>
                <a:gd name="T84" fmla="*/ 10 w 17"/>
                <a:gd name="T85" fmla="*/ 18 h 25"/>
                <a:gd name="T86" fmla="*/ 11 w 17"/>
                <a:gd name="T87" fmla="*/ 18 h 25"/>
                <a:gd name="T88" fmla="*/ 12 w 17"/>
                <a:gd name="T89" fmla="*/ 17 h 25"/>
                <a:gd name="T90" fmla="*/ 12 w 17"/>
                <a:gd name="T91" fmla="*/ 17 h 25"/>
                <a:gd name="T92" fmla="*/ 13 w 17"/>
                <a:gd name="T93" fmla="*/ 16 h 25"/>
                <a:gd name="T94" fmla="*/ 12 w 17"/>
                <a:gd name="T95" fmla="*/ 13 h 25"/>
                <a:gd name="T96" fmla="*/ 13 w 17"/>
                <a:gd name="T97" fmla="*/ 12 h 25"/>
                <a:gd name="T98" fmla="*/ 14 w 17"/>
                <a:gd name="T99" fmla="*/ 15 h 25"/>
                <a:gd name="T100" fmla="*/ 14 w 17"/>
                <a:gd name="T101" fmla="*/ 10 h 25"/>
                <a:gd name="T102" fmla="*/ 12 w 17"/>
                <a:gd name="T103" fmla="*/ 10 h 25"/>
                <a:gd name="T104" fmla="*/ 10 w 17"/>
                <a:gd name="T105" fmla="*/ 2 h 25"/>
                <a:gd name="T106" fmla="*/ 11 w 17"/>
                <a:gd name="T107" fmla="*/ 2 h 25"/>
                <a:gd name="T108" fmla="*/ 14 w 17"/>
                <a:gd name="T109" fmla="*/ 15 h 25"/>
                <a:gd name="T110" fmla="*/ 14 w 17"/>
                <a:gd name="T111" fmla="*/ 8 h 25"/>
                <a:gd name="T112" fmla="*/ 14 w 17"/>
                <a:gd name="T113" fmla="*/ 4 h 25"/>
                <a:gd name="T114" fmla="*/ 14 w 17"/>
                <a:gd name="T115" fmla="*/ 5 h 25"/>
                <a:gd name="T116" fmla="*/ 16 w 17"/>
                <a:gd name="T117" fmla="*/ 10 h 25"/>
                <a:gd name="T118" fmla="*/ 16 w 17"/>
                <a:gd name="T119" fmla="*/ 12 h 25"/>
                <a:gd name="T120" fmla="*/ 16 w 17"/>
                <a:gd name="T121" fmla="*/ 8 h 25"/>
                <a:gd name="T122" fmla="*/ 16 w 17"/>
                <a:gd name="T12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25">
                  <a:moveTo>
                    <a:pt x="11" y="1"/>
                  </a:moveTo>
                  <a:cubicBezTo>
                    <a:pt x="10" y="0"/>
                    <a:pt x="8" y="1"/>
                    <a:pt x="6" y="1"/>
                  </a:cubicBezTo>
                  <a:cubicBezTo>
                    <a:pt x="5" y="2"/>
                    <a:pt x="3" y="3"/>
                    <a:pt x="2" y="5"/>
                  </a:cubicBezTo>
                  <a:cubicBezTo>
                    <a:pt x="1" y="6"/>
                    <a:pt x="0" y="7"/>
                    <a:pt x="0" y="9"/>
                  </a:cubicBezTo>
                  <a:cubicBezTo>
                    <a:pt x="0" y="9"/>
                    <a:pt x="0" y="9"/>
                    <a:pt x="0" y="10"/>
                  </a:cubicBezTo>
                  <a:cubicBezTo>
                    <a:pt x="0" y="11"/>
                    <a:pt x="0" y="11"/>
                    <a:pt x="0" y="12"/>
                  </a:cubicBezTo>
                  <a:cubicBezTo>
                    <a:pt x="1" y="13"/>
                    <a:pt x="2" y="15"/>
                    <a:pt x="2" y="15"/>
                  </a:cubicBezTo>
                  <a:cubicBezTo>
                    <a:pt x="4" y="16"/>
                    <a:pt x="7" y="13"/>
                    <a:pt x="7" y="11"/>
                  </a:cubicBezTo>
                  <a:cubicBezTo>
                    <a:pt x="7" y="11"/>
                    <a:pt x="7" y="10"/>
                    <a:pt x="7" y="10"/>
                  </a:cubicBezTo>
                  <a:cubicBezTo>
                    <a:pt x="7" y="9"/>
                    <a:pt x="8" y="9"/>
                    <a:pt x="8" y="9"/>
                  </a:cubicBezTo>
                  <a:cubicBezTo>
                    <a:pt x="9" y="9"/>
                    <a:pt x="9" y="8"/>
                    <a:pt x="10" y="8"/>
                  </a:cubicBezTo>
                  <a:cubicBezTo>
                    <a:pt x="11" y="8"/>
                    <a:pt x="12" y="10"/>
                    <a:pt x="12" y="11"/>
                  </a:cubicBezTo>
                  <a:cubicBezTo>
                    <a:pt x="11" y="11"/>
                    <a:pt x="11" y="11"/>
                    <a:pt x="11" y="11"/>
                  </a:cubicBezTo>
                  <a:cubicBezTo>
                    <a:pt x="11" y="12"/>
                    <a:pt x="11" y="12"/>
                    <a:pt x="11" y="12"/>
                  </a:cubicBezTo>
                  <a:cubicBezTo>
                    <a:pt x="9" y="14"/>
                    <a:pt x="8" y="16"/>
                    <a:pt x="6" y="17"/>
                  </a:cubicBezTo>
                  <a:cubicBezTo>
                    <a:pt x="6" y="17"/>
                    <a:pt x="6" y="16"/>
                    <a:pt x="6" y="16"/>
                  </a:cubicBezTo>
                  <a:cubicBezTo>
                    <a:pt x="5" y="17"/>
                    <a:pt x="6" y="17"/>
                    <a:pt x="6" y="18"/>
                  </a:cubicBezTo>
                  <a:cubicBezTo>
                    <a:pt x="6" y="19"/>
                    <a:pt x="5" y="19"/>
                    <a:pt x="5" y="19"/>
                  </a:cubicBezTo>
                  <a:cubicBezTo>
                    <a:pt x="6" y="20"/>
                    <a:pt x="5" y="21"/>
                    <a:pt x="6" y="22"/>
                  </a:cubicBezTo>
                  <a:cubicBezTo>
                    <a:pt x="6" y="23"/>
                    <a:pt x="7" y="25"/>
                    <a:pt x="8" y="25"/>
                  </a:cubicBezTo>
                  <a:cubicBezTo>
                    <a:pt x="9" y="25"/>
                    <a:pt x="9" y="24"/>
                    <a:pt x="10" y="23"/>
                  </a:cubicBezTo>
                  <a:cubicBezTo>
                    <a:pt x="10" y="22"/>
                    <a:pt x="10" y="20"/>
                    <a:pt x="11" y="20"/>
                  </a:cubicBezTo>
                  <a:cubicBezTo>
                    <a:pt x="11" y="19"/>
                    <a:pt x="12" y="19"/>
                    <a:pt x="12" y="19"/>
                  </a:cubicBezTo>
                  <a:cubicBezTo>
                    <a:pt x="12" y="18"/>
                    <a:pt x="12" y="18"/>
                    <a:pt x="12" y="18"/>
                  </a:cubicBezTo>
                  <a:cubicBezTo>
                    <a:pt x="14" y="17"/>
                    <a:pt x="16" y="14"/>
                    <a:pt x="17" y="12"/>
                  </a:cubicBezTo>
                  <a:cubicBezTo>
                    <a:pt x="17" y="10"/>
                    <a:pt x="17" y="9"/>
                    <a:pt x="17" y="8"/>
                  </a:cubicBezTo>
                  <a:cubicBezTo>
                    <a:pt x="17" y="4"/>
                    <a:pt x="15" y="1"/>
                    <a:pt x="11" y="1"/>
                  </a:cubicBezTo>
                  <a:close/>
                  <a:moveTo>
                    <a:pt x="1" y="10"/>
                  </a:moveTo>
                  <a:cubicBezTo>
                    <a:pt x="2" y="11"/>
                    <a:pt x="2" y="12"/>
                    <a:pt x="3" y="13"/>
                  </a:cubicBezTo>
                  <a:cubicBezTo>
                    <a:pt x="2" y="12"/>
                    <a:pt x="1" y="11"/>
                    <a:pt x="1" y="10"/>
                  </a:cubicBezTo>
                  <a:close/>
                  <a:moveTo>
                    <a:pt x="4" y="14"/>
                  </a:moveTo>
                  <a:cubicBezTo>
                    <a:pt x="3" y="11"/>
                    <a:pt x="1" y="10"/>
                    <a:pt x="1" y="7"/>
                  </a:cubicBezTo>
                  <a:cubicBezTo>
                    <a:pt x="2" y="8"/>
                    <a:pt x="3" y="10"/>
                    <a:pt x="4" y="11"/>
                  </a:cubicBezTo>
                  <a:cubicBezTo>
                    <a:pt x="4" y="12"/>
                    <a:pt x="4" y="13"/>
                    <a:pt x="4" y="13"/>
                  </a:cubicBezTo>
                  <a:cubicBezTo>
                    <a:pt x="5" y="11"/>
                    <a:pt x="3" y="9"/>
                    <a:pt x="2" y="7"/>
                  </a:cubicBezTo>
                  <a:cubicBezTo>
                    <a:pt x="2" y="6"/>
                    <a:pt x="2" y="6"/>
                    <a:pt x="2" y="6"/>
                  </a:cubicBezTo>
                  <a:cubicBezTo>
                    <a:pt x="2" y="6"/>
                    <a:pt x="2" y="6"/>
                    <a:pt x="2" y="6"/>
                  </a:cubicBezTo>
                  <a:cubicBezTo>
                    <a:pt x="3" y="8"/>
                    <a:pt x="4" y="10"/>
                    <a:pt x="5" y="12"/>
                  </a:cubicBezTo>
                  <a:cubicBezTo>
                    <a:pt x="5" y="13"/>
                    <a:pt x="5" y="14"/>
                    <a:pt x="4" y="14"/>
                  </a:cubicBezTo>
                  <a:close/>
                  <a:moveTo>
                    <a:pt x="6" y="11"/>
                  </a:moveTo>
                  <a:cubicBezTo>
                    <a:pt x="5" y="11"/>
                    <a:pt x="5" y="10"/>
                    <a:pt x="5" y="10"/>
                  </a:cubicBezTo>
                  <a:cubicBezTo>
                    <a:pt x="4" y="8"/>
                    <a:pt x="3" y="6"/>
                    <a:pt x="3" y="4"/>
                  </a:cubicBezTo>
                  <a:cubicBezTo>
                    <a:pt x="3" y="4"/>
                    <a:pt x="3" y="4"/>
                    <a:pt x="3" y="5"/>
                  </a:cubicBezTo>
                  <a:cubicBezTo>
                    <a:pt x="3" y="4"/>
                    <a:pt x="3" y="4"/>
                    <a:pt x="3" y="4"/>
                  </a:cubicBezTo>
                  <a:cubicBezTo>
                    <a:pt x="4" y="6"/>
                    <a:pt x="5" y="8"/>
                    <a:pt x="6" y="10"/>
                  </a:cubicBezTo>
                  <a:cubicBezTo>
                    <a:pt x="6" y="10"/>
                    <a:pt x="6" y="10"/>
                    <a:pt x="6" y="10"/>
                  </a:cubicBezTo>
                  <a:cubicBezTo>
                    <a:pt x="6" y="11"/>
                    <a:pt x="6" y="11"/>
                    <a:pt x="6" y="11"/>
                  </a:cubicBezTo>
                  <a:close/>
                  <a:moveTo>
                    <a:pt x="6" y="10"/>
                  </a:moveTo>
                  <a:cubicBezTo>
                    <a:pt x="5" y="9"/>
                    <a:pt x="5" y="7"/>
                    <a:pt x="5" y="6"/>
                  </a:cubicBezTo>
                  <a:cubicBezTo>
                    <a:pt x="5" y="5"/>
                    <a:pt x="4" y="4"/>
                    <a:pt x="4" y="4"/>
                  </a:cubicBezTo>
                  <a:cubicBezTo>
                    <a:pt x="4" y="3"/>
                    <a:pt x="4" y="3"/>
                    <a:pt x="4" y="3"/>
                  </a:cubicBezTo>
                  <a:cubicBezTo>
                    <a:pt x="5" y="3"/>
                    <a:pt x="5" y="4"/>
                    <a:pt x="5" y="5"/>
                  </a:cubicBezTo>
                  <a:cubicBezTo>
                    <a:pt x="6" y="6"/>
                    <a:pt x="7" y="8"/>
                    <a:pt x="6" y="10"/>
                  </a:cubicBezTo>
                  <a:close/>
                  <a:moveTo>
                    <a:pt x="7" y="8"/>
                  </a:moveTo>
                  <a:cubicBezTo>
                    <a:pt x="6" y="7"/>
                    <a:pt x="6" y="4"/>
                    <a:pt x="5" y="3"/>
                  </a:cubicBezTo>
                  <a:cubicBezTo>
                    <a:pt x="5" y="3"/>
                    <a:pt x="5" y="3"/>
                    <a:pt x="5" y="3"/>
                  </a:cubicBezTo>
                  <a:cubicBezTo>
                    <a:pt x="5" y="2"/>
                    <a:pt x="6" y="2"/>
                    <a:pt x="6" y="2"/>
                  </a:cubicBezTo>
                  <a:cubicBezTo>
                    <a:pt x="6" y="5"/>
                    <a:pt x="7" y="6"/>
                    <a:pt x="8" y="8"/>
                  </a:cubicBezTo>
                  <a:cubicBezTo>
                    <a:pt x="8" y="8"/>
                    <a:pt x="7" y="8"/>
                    <a:pt x="7" y="8"/>
                  </a:cubicBezTo>
                  <a:close/>
                  <a:moveTo>
                    <a:pt x="8" y="7"/>
                  </a:moveTo>
                  <a:cubicBezTo>
                    <a:pt x="8" y="6"/>
                    <a:pt x="7" y="4"/>
                    <a:pt x="6" y="2"/>
                  </a:cubicBezTo>
                  <a:cubicBezTo>
                    <a:pt x="7" y="2"/>
                    <a:pt x="7" y="2"/>
                    <a:pt x="7" y="2"/>
                  </a:cubicBezTo>
                  <a:cubicBezTo>
                    <a:pt x="8" y="3"/>
                    <a:pt x="9" y="5"/>
                    <a:pt x="9" y="7"/>
                  </a:cubicBezTo>
                  <a:cubicBezTo>
                    <a:pt x="9" y="7"/>
                    <a:pt x="9" y="7"/>
                    <a:pt x="8" y="7"/>
                  </a:cubicBezTo>
                  <a:close/>
                  <a:moveTo>
                    <a:pt x="10" y="7"/>
                  </a:moveTo>
                  <a:cubicBezTo>
                    <a:pt x="10" y="5"/>
                    <a:pt x="8" y="3"/>
                    <a:pt x="8" y="2"/>
                  </a:cubicBezTo>
                  <a:cubicBezTo>
                    <a:pt x="8" y="1"/>
                    <a:pt x="9" y="2"/>
                    <a:pt x="9" y="2"/>
                  </a:cubicBezTo>
                  <a:cubicBezTo>
                    <a:pt x="9" y="2"/>
                    <a:pt x="9" y="2"/>
                    <a:pt x="9" y="3"/>
                  </a:cubicBezTo>
                  <a:cubicBezTo>
                    <a:pt x="9" y="3"/>
                    <a:pt x="10" y="3"/>
                    <a:pt x="10" y="3"/>
                  </a:cubicBezTo>
                  <a:cubicBezTo>
                    <a:pt x="10" y="5"/>
                    <a:pt x="11" y="6"/>
                    <a:pt x="12" y="8"/>
                  </a:cubicBezTo>
                  <a:cubicBezTo>
                    <a:pt x="11" y="8"/>
                    <a:pt x="10" y="7"/>
                    <a:pt x="10" y="7"/>
                  </a:cubicBezTo>
                  <a:close/>
                  <a:moveTo>
                    <a:pt x="8" y="23"/>
                  </a:moveTo>
                  <a:cubicBezTo>
                    <a:pt x="8" y="23"/>
                    <a:pt x="8" y="23"/>
                    <a:pt x="8" y="23"/>
                  </a:cubicBezTo>
                  <a:cubicBezTo>
                    <a:pt x="7" y="22"/>
                    <a:pt x="6" y="21"/>
                    <a:pt x="6" y="20"/>
                  </a:cubicBezTo>
                  <a:cubicBezTo>
                    <a:pt x="7" y="20"/>
                    <a:pt x="7" y="21"/>
                    <a:pt x="8" y="22"/>
                  </a:cubicBezTo>
                  <a:cubicBezTo>
                    <a:pt x="8" y="22"/>
                    <a:pt x="8" y="21"/>
                    <a:pt x="8" y="21"/>
                  </a:cubicBezTo>
                  <a:cubicBezTo>
                    <a:pt x="8" y="20"/>
                    <a:pt x="7" y="19"/>
                    <a:pt x="7" y="18"/>
                  </a:cubicBezTo>
                  <a:cubicBezTo>
                    <a:pt x="7" y="18"/>
                    <a:pt x="7" y="18"/>
                    <a:pt x="7" y="18"/>
                  </a:cubicBezTo>
                  <a:cubicBezTo>
                    <a:pt x="8" y="19"/>
                    <a:pt x="8" y="20"/>
                    <a:pt x="9" y="22"/>
                  </a:cubicBezTo>
                  <a:cubicBezTo>
                    <a:pt x="9" y="22"/>
                    <a:pt x="9" y="23"/>
                    <a:pt x="8" y="23"/>
                  </a:cubicBezTo>
                  <a:close/>
                  <a:moveTo>
                    <a:pt x="9" y="20"/>
                  </a:moveTo>
                  <a:cubicBezTo>
                    <a:pt x="9" y="19"/>
                    <a:pt x="8" y="17"/>
                    <a:pt x="9" y="16"/>
                  </a:cubicBezTo>
                  <a:cubicBezTo>
                    <a:pt x="9" y="17"/>
                    <a:pt x="9" y="18"/>
                    <a:pt x="10" y="19"/>
                  </a:cubicBezTo>
                  <a:cubicBezTo>
                    <a:pt x="10" y="19"/>
                    <a:pt x="10" y="20"/>
                    <a:pt x="9" y="20"/>
                  </a:cubicBezTo>
                  <a:close/>
                  <a:moveTo>
                    <a:pt x="11" y="19"/>
                  </a:moveTo>
                  <a:cubicBezTo>
                    <a:pt x="10" y="18"/>
                    <a:pt x="10" y="18"/>
                    <a:pt x="10" y="18"/>
                  </a:cubicBezTo>
                  <a:cubicBezTo>
                    <a:pt x="10" y="16"/>
                    <a:pt x="9" y="16"/>
                    <a:pt x="10" y="15"/>
                  </a:cubicBezTo>
                  <a:cubicBezTo>
                    <a:pt x="11" y="15"/>
                    <a:pt x="11" y="17"/>
                    <a:pt x="11" y="18"/>
                  </a:cubicBezTo>
                  <a:cubicBezTo>
                    <a:pt x="11" y="18"/>
                    <a:pt x="11" y="18"/>
                    <a:pt x="11" y="19"/>
                  </a:cubicBezTo>
                  <a:close/>
                  <a:moveTo>
                    <a:pt x="12" y="17"/>
                  </a:moveTo>
                  <a:cubicBezTo>
                    <a:pt x="11" y="16"/>
                    <a:pt x="10" y="14"/>
                    <a:pt x="11" y="13"/>
                  </a:cubicBezTo>
                  <a:cubicBezTo>
                    <a:pt x="12" y="14"/>
                    <a:pt x="12" y="16"/>
                    <a:pt x="12" y="17"/>
                  </a:cubicBezTo>
                  <a:cubicBezTo>
                    <a:pt x="12" y="17"/>
                    <a:pt x="12" y="17"/>
                    <a:pt x="12" y="17"/>
                  </a:cubicBezTo>
                  <a:close/>
                  <a:moveTo>
                    <a:pt x="13" y="16"/>
                  </a:moveTo>
                  <a:cubicBezTo>
                    <a:pt x="12" y="16"/>
                    <a:pt x="13" y="16"/>
                    <a:pt x="12" y="15"/>
                  </a:cubicBezTo>
                  <a:cubicBezTo>
                    <a:pt x="12" y="14"/>
                    <a:pt x="12" y="14"/>
                    <a:pt x="12" y="13"/>
                  </a:cubicBezTo>
                  <a:cubicBezTo>
                    <a:pt x="12" y="12"/>
                    <a:pt x="13" y="11"/>
                    <a:pt x="13" y="11"/>
                  </a:cubicBezTo>
                  <a:cubicBezTo>
                    <a:pt x="13" y="11"/>
                    <a:pt x="13" y="11"/>
                    <a:pt x="13" y="12"/>
                  </a:cubicBezTo>
                  <a:cubicBezTo>
                    <a:pt x="13" y="13"/>
                    <a:pt x="14" y="15"/>
                    <a:pt x="13" y="16"/>
                  </a:cubicBezTo>
                  <a:close/>
                  <a:moveTo>
                    <a:pt x="14" y="15"/>
                  </a:moveTo>
                  <a:cubicBezTo>
                    <a:pt x="14" y="14"/>
                    <a:pt x="14" y="15"/>
                    <a:pt x="14" y="14"/>
                  </a:cubicBezTo>
                  <a:cubicBezTo>
                    <a:pt x="14" y="13"/>
                    <a:pt x="13" y="12"/>
                    <a:pt x="14" y="10"/>
                  </a:cubicBezTo>
                  <a:cubicBezTo>
                    <a:pt x="13" y="10"/>
                    <a:pt x="13" y="11"/>
                    <a:pt x="13" y="11"/>
                  </a:cubicBezTo>
                  <a:cubicBezTo>
                    <a:pt x="13" y="10"/>
                    <a:pt x="13" y="10"/>
                    <a:pt x="12" y="10"/>
                  </a:cubicBezTo>
                  <a:cubicBezTo>
                    <a:pt x="13" y="9"/>
                    <a:pt x="13" y="9"/>
                    <a:pt x="13" y="9"/>
                  </a:cubicBezTo>
                  <a:cubicBezTo>
                    <a:pt x="12" y="7"/>
                    <a:pt x="11" y="4"/>
                    <a:pt x="10" y="2"/>
                  </a:cubicBezTo>
                  <a:cubicBezTo>
                    <a:pt x="10" y="2"/>
                    <a:pt x="10" y="2"/>
                    <a:pt x="10" y="1"/>
                  </a:cubicBezTo>
                  <a:cubicBezTo>
                    <a:pt x="11" y="2"/>
                    <a:pt x="11" y="2"/>
                    <a:pt x="11" y="2"/>
                  </a:cubicBezTo>
                  <a:cubicBezTo>
                    <a:pt x="13" y="5"/>
                    <a:pt x="14" y="9"/>
                    <a:pt x="15" y="13"/>
                  </a:cubicBezTo>
                  <a:cubicBezTo>
                    <a:pt x="15" y="13"/>
                    <a:pt x="15" y="14"/>
                    <a:pt x="14" y="15"/>
                  </a:cubicBezTo>
                  <a:close/>
                  <a:moveTo>
                    <a:pt x="16" y="12"/>
                  </a:moveTo>
                  <a:cubicBezTo>
                    <a:pt x="15" y="11"/>
                    <a:pt x="15" y="9"/>
                    <a:pt x="14" y="8"/>
                  </a:cubicBezTo>
                  <a:cubicBezTo>
                    <a:pt x="14" y="6"/>
                    <a:pt x="13" y="4"/>
                    <a:pt x="12" y="2"/>
                  </a:cubicBezTo>
                  <a:cubicBezTo>
                    <a:pt x="13" y="2"/>
                    <a:pt x="14" y="3"/>
                    <a:pt x="14" y="4"/>
                  </a:cubicBezTo>
                  <a:cubicBezTo>
                    <a:pt x="14" y="3"/>
                    <a:pt x="14" y="4"/>
                    <a:pt x="14" y="4"/>
                  </a:cubicBezTo>
                  <a:cubicBezTo>
                    <a:pt x="14" y="4"/>
                    <a:pt x="14" y="4"/>
                    <a:pt x="14" y="5"/>
                  </a:cubicBezTo>
                  <a:cubicBezTo>
                    <a:pt x="14" y="4"/>
                    <a:pt x="14" y="4"/>
                    <a:pt x="14" y="4"/>
                  </a:cubicBezTo>
                  <a:cubicBezTo>
                    <a:pt x="15" y="5"/>
                    <a:pt x="15" y="8"/>
                    <a:pt x="16" y="10"/>
                  </a:cubicBezTo>
                  <a:cubicBezTo>
                    <a:pt x="16" y="10"/>
                    <a:pt x="16" y="10"/>
                    <a:pt x="16" y="10"/>
                  </a:cubicBezTo>
                  <a:cubicBezTo>
                    <a:pt x="16" y="10"/>
                    <a:pt x="16" y="11"/>
                    <a:pt x="16" y="12"/>
                  </a:cubicBezTo>
                  <a:close/>
                  <a:moveTo>
                    <a:pt x="16" y="6"/>
                  </a:moveTo>
                  <a:cubicBezTo>
                    <a:pt x="15" y="7"/>
                    <a:pt x="17" y="8"/>
                    <a:pt x="16" y="8"/>
                  </a:cubicBezTo>
                  <a:cubicBezTo>
                    <a:pt x="16" y="7"/>
                    <a:pt x="15" y="7"/>
                    <a:pt x="15" y="6"/>
                  </a:cubicBezTo>
                  <a:cubicBezTo>
                    <a:pt x="16" y="6"/>
                    <a:pt x="16" y="6"/>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26"/>
            <p:cNvSpPr/>
            <p:nvPr/>
          </p:nvSpPr>
          <p:spPr bwMode="auto">
            <a:xfrm flipH="1">
              <a:off x="7480301" y="2392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7"/>
            <p:cNvSpPr>
              <a:spLocks noEditPoints="1"/>
            </p:cNvSpPr>
            <p:nvPr/>
          </p:nvSpPr>
          <p:spPr bwMode="auto">
            <a:xfrm>
              <a:off x="6977063" y="2227263"/>
              <a:ext cx="569913" cy="763588"/>
            </a:xfrm>
            <a:custGeom>
              <a:avLst/>
              <a:gdLst>
                <a:gd name="T0" fmla="*/ 13 w 17"/>
                <a:gd name="T1" fmla="*/ 2 h 23"/>
                <a:gd name="T2" fmla="*/ 5 w 17"/>
                <a:gd name="T3" fmla="*/ 22 h 23"/>
                <a:gd name="T4" fmla="*/ 16 w 17"/>
                <a:gd name="T5" fmla="*/ 10 h 23"/>
                <a:gd name="T6" fmla="*/ 9 w 17"/>
                <a:gd name="T7" fmla="*/ 17 h 23"/>
                <a:gd name="T8" fmla="*/ 14 w 17"/>
                <a:gd name="T9" fmla="*/ 10 h 23"/>
                <a:gd name="T10" fmla="*/ 7 w 17"/>
                <a:gd name="T11" fmla="*/ 12 h 23"/>
                <a:gd name="T12" fmla="*/ 8 w 17"/>
                <a:gd name="T13" fmla="*/ 7 h 23"/>
                <a:gd name="T14" fmla="*/ 11 w 17"/>
                <a:gd name="T15" fmla="*/ 8 h 23"/>
                <a:gd name="T16" fmla="*/ 10 w 17"/>
                <a:gd name="T17" fmla="*/ 10 h 23"/>
                <a:gd name="T18" fmla="*/ 10 w 17"/>
                <a:gd name="T19" fmla="*/ 7 h 23"/>
                <a:gd name="T20" fmla="*/ 9 w 17"/>
                <a:gd name="T21" fmla="*/ 8 h 23"/>
                <a:gd name="T22" fmla="*/ 9 w 17"/>
                <a:gd name="T23" fmla="*/ 7 h 23"/>
                <a:gd name="T24" fmla="*/ 8 w 17"/>
                <a:gd name="T25" fmla="*/ 9 h 23"/>
                <a:gd name="T26" fmla="*/ 8 w 17"/>
                <a:gd name="T27" fmla="*/ 14 h 23"/>
                <a:gd name="T28" fmla="*/ 8 w 17"/>
                <a:gd name="T29" fmla="*/ 11 h 23"/>
                <a:gd name="T30" fmla="*/ 9 w 17"/>
                <a:gd name="T31" fmla="*/ 10 h 23"/>
                <a:gd name="T32" fmla="*/ 10 w 17"/>
                <a:gd name="T33" fmla="*/ 16 h 23"/>
                <a:gd name="T34" fmla="*/ 11 w 17"/>
                <a:gd name="T35" fmla="*/ 12 h 23"/>
                <a:gd name="T36" fmla="*/ 11 w 17"/>
                <a:gd name="T37" fmla="*/ 8 h 23"/>
                <a:gd name="T38" fmla="*/ 12 w 17"/>
                <a:gd name="T39" fmla="*/ 11 h 23"/>
                <a:gd name="T40" fmla="*/ 13 w 17"/>
                <a:gd name="T41" fmla="*/ 8 h 23"/>
                <a:gd name="T42" fmla="*/ 13 w 17"/>
                <a:gd name="T43" fmla="*/ 12 h 23"/>
                <a:gd name="T44" fmla="*/ 13 w 17"/>
                <a:gd name="T45" fmla="*/ 9 h 23"/>
                <a:gd name="T46" fmla="*/ 13 w 17"/>
                <a:gd name="T47" fmla="*/ 5 h 23"/>
                <a:gd name="T48" fmla="*/ 11 w 17"/>
                <a:gd name="T49" fmla="*/ 3 h 23"/>
                <a:gd name="T50" fmla="*/ 10 w 17"/>
                <a:gd name="T51" fmla="*/ 4 h 23"/>
                <a:gd name="T52" fmla="*/ 8 w 17"/>
                <a:gd name="T53" fmla="*/ 4 h 23"/>
                <a:gd name="T54" fmla="*/ 7 w 17"/>
                <a:gd name="T55" fmla="*/ 8 h 23"/>
                <a:gd name="T56" fmla="*/ 6 w 17"/>
                <a:gd name="T57" fmla="*/ 10 h 23"/>
                <a:gd name="T58" fmla="*/ 5 w 17"/>
                <a:gd name="T59" fmla="*/ 12 h 23"/>
                <a:gd name="T60" fmla="*/ 5 w 17"/>
                <a:gd name="T61" fmla="*/ 15 h 23"/>
                <a:gd name="T62" fmla="*/ 6 w 17"/>
                <a:gd name="T63" fmla="*/ 16 h 23"/>
                <a:gd name="T64" fmla="*/ 6 w 17"/>
                <a:gd name="T65" fmla="*/ 16 h 23"/>
                <a:gd name="T66" fmla="*/ 7 w 17"/>
                <a:gd name="T67" fmla="*/ 16 h 23"/>
                <a:gd name="T68" fmla="*/ 8 w 17"/>
                <a:gd name="T69" fmla="*/ 18 h 23"/>
                <a:gd name="T70" fmla="*/ 9 w 17"/>
                <a:gd name="T71" fmla="*/ 12 h 23"/>
                <a:gd name="T72" fmla="*/ 9 w 17"/>
                <a:gd name="T73" fmla="*/ 16 h 23"/>
                <a:gd name="T74" fmla="*/ 11 w 17"/>
                <a:gd name="T75" fmla="*/ 20 h 23"/>
                <a:gd name="T76" fmla="*/ 12 w 17"/>
                <a:gd name="T77" fmla="*/ 15 h 23"/>
                <a:gd name="T78" fmla="*/ 12 w 17"/>
                <a:gd name="T79" fmla="*/ 18 h 23"/>
                <a:gd name="T80" fmla="*/ 13 w 17"/>
                <a:gd name="T81" fmla="*/ 17 h 23"/>
                <a:gd name="T82" fmla="*/ 14 w 17"/>
                <a:gd name="T83" fmla="*/ 15 h 23"/>
                <a:gd name="T84" fmla="*/ 13 w 17"/>
                <a:gd name="T85" fmla="*/ 6 h 23"/>
                <a:gd name="T86" fmla="*/ 8 w 17"/>
                <a:gd name="T87" fmla="*/ 1 h 23"/>
                <a:gd name="T88" fmla="*/ 6 w 17"/>
                <a:gd name="T89" fmla="*/ 4 h 23"/>
                <a:gd name="T90" fmla="*/ 5 w 17"/>
                <a:gd name="T91" fmla="*/ 7 h 23"/>
                <a:gd name="T92" fmla="*/ 4 w 17"/>
                <a:gd name="T93" fmla="*/ 13 h 23"/>
                <a:gd name="T94" fmla="*/ 5 w 17"/>
                <a:gd name="T95" fmla="*/ 10 h 23"/>
                <a:gd name="T96" fmla="*/ 4 w 17"/>
                <a:gd name="T97" fmla="*/ 8 h 23"/>
                <a:gd name="T98" fmla="*/ 3 w 17"/>
                <a:gd name="T99" fmla="*/ 9 h 23"/>
                <a:gd name="T100" fmla="*/ 2 w 17"/>
                <a:gd name="T101" fmla="*/ 9 h 23"/>
                <a:gd name="T102" fmla="*/ 3 w 17"/>
                <a:gd name="T103" fmla="*/ 15 h 23"/>
                <a:gd name="T104" fmla="*/ 1 w 17"/>
                <a:gd name="T105" fmla="*/ 15 h 23"/>
                <a:gd name="T106" fmla="*/ 3 w 17"/>
                <a:gd name="T107" fmla="*/ 17 h 23"/>
                <a:gd name="T108" fmla="*/ 5 w 17"/>
                <a:gd name="T109" fmla="*/ 19 h 23"/>
                <a:gd name="T110" fmla="*/ 7 w 17"/>
                <a:gd name="T111" fmla="*/ 18 h 23"/>
                <a:gd name="T112" fmla="*/ 9 w 17"/>
                <a:gd name="T113" fmla="*/ 21 h 23"/>
                <a:gd name="T114" fmla="*/ 9 w 17"/>
                <a:gd name="T115" fmla="*/ 18 h 23"/>
                <a:gd name="T116" fmla="*/ 11 w 17"/>
                <a:gd name="T117" fmla="*/ 21 h 23"/>
                <a:gd name="T118" fmla="*/ 13 w 17"/>
                <a:gd name="T119" fmla="*/ 19 h 23"/>
                <a:gd name="T120" fmla="*/ 14 w 17"/>
                <a:gd name="T121" fmla="*/ 17 h 23"/>
                <a:gd name="T122" fmla="*/ 14 w 17"/>
                <a:gd name="T123"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 h="23">
                  <a:moveTo>
                    <a:pt x="16" y="10"/>
                  </a:moveTo>
                  <a:cubicBezTo>
                    <a:pt x="16" y="9"/>
                    <a:pt x="16" y="8"/>
                    <a:pt x="16" y="7"/>
                  </a:cubicBezTo>
                  <a:cubicBezTo>
                    <a:pt x="16" y="7"/>
                    <a:pt x="15" y="7"/>
                    <a:pt x="15" y="6"/>
                  </a:cubicBezTo>
                  <a:cubicBezTo>
                    <a:pt x="15" y="6"/>
                    <a:pt x="15" y="6"/>
                    <a:pt x="15" y="6"/>
                  </a:cubicBezTo>
                  <a:cubicBezTo>
                    <a:pt x="15" y="6"/>
                    <a:pt x="15" y="5"/>
                    <a:pt x="15" y="5"/>
                  </a:cubicBezTo>
                  <a:cubicBezTo>
                    <a:pt x="15" y="5"/>
                    <a:pt x="15" y="5"/>
                    <a:pt x="15" y="5"/>
                  </a:cubicBezTo>
                  <a:cubicBezTo>
                    <a:pt x="15" y="5"/>
                    <a:pt x="15" y="5"/>
                    <a:pt x="15" y="5"/>
                  </a:cubicBezTo>
                  <a:cubicBezTo>
                    <a:pt x="15" y="5"/>
                    <a:pt x="15" y="5"/>
                    <a:pt x="15" y="5"/>
                  </a:cubicBezTo>
                  <a:cubicBezTo>
                    <a:pt x="14" y="4"/>
                    <a:pt x="14" y="4"/>
                    <a:pt x="13" y="3"/>
                  </a:cubicBezTo>
                  <a:cubicBezTo>
                    <a:pt x="13" y="3"/>
                    <a:pt x="13" y="3"/>
                    <a:pt x="13" y="3"/>
                  </a:cubicBezTo>
                  <a:cubicBezTo>
                    <a:pt x="13" y="3"/>
                    <a:pt x="13" y="2"/>
                    <a:pt x="13" y="2"/>
                  </a:cubicBezTo>
                  <a:cubicBezTo>
                    <a:pt x="13" y="2"/>
                    <a:pt x="13" y="2"/>
                    <a:pt x="13" y="2"/>
                  </a:cubicBezTo>
                  <a:cubicBezTo>
                    <a:pt x="12" y="1"/>
                    <a:pt x="11" y="0"/>
                    <a:pt x="9" y="0"/>
                  </a:cubicBezTo>
                  <a:cubicBezTo>
                    <a:pt x="8" y="0"/>
                    <a:pt x="7" y="1"/>
                    <a:pt x="6" y="2"/>
                  </a:cubicBezTo>
                  <a:cubicBezTo>
                    <a:pt x="5" y="2"/>
                    <a:pt x="5" y="2"/>
                    <a:pt x="5" y="2"/>
                  </a:cubicBezTo>
                  <a:cubicBezTo>
                    <a:pt x="4" y="2"/>
                    <a:pt x="3" y="3"/>
                    <a:pt x="2" y="4"/>
                  </a:cubicBezTo>
                  <a:cubicBezTo>
                    <a:pt x="1" y="5"/>
                    <a:pt x="0" y="6"/>
                    <a:pt x="0" y="7"/>
                  </a:cubicBezTo>
                  <a:cubicBezTo>
                    <a:pt x="0" y="8"/>
                    <a:pt x="0" y="9"/>
                    <a:pt x="0" y="10"/>
                  </a:cubicBezTo>
                  <a:cubicBezTo>
                    <a:pt x="0" y="11"/>
                    <a:pt x="0" y="11"/>
                    <a:pt x="0" y="12"/>
                  </a:cubicBezTo>
                  <a:cubicBezTo>
                    <a:pt x="0" y="13"/>
                    <a:pt x="0" y="14"/>
                    <a:pt x="1" y="15"/>
                  </a:cubicBezTo>
                  <a:cubicBezTo>
                    <a:pt x="1" y="16"/>
                    <a:pt x="1" y="17"/>
                    <a:pt x="1" y="18"/>
                  </a:cubicBezTo>
                  <a:cubicBezTo>
                    <a:pt x="1" y="18"/>
                    <a:pt x="2" y="18"/>
                    <a:pt x="2" y="19"/>
                  </a:cubicBezTo>
                  <a:cubicBezTo>
                    <a:pt x="2" y="20"/>
                    <a:pt x="3" y="20"/>
                    <a:pt x="3" y="21"/>
                  </a:cubicBezTo>
                  <a:cubicBezTo>
                    <a:pt x="3" y="21"/>
                    <a:pt x="4" y="21"/>
                    <a:pt x="5" y="22"/>
                  </a:cubicBezTo>
                  <a:cubicBezTo>
                    <a:pt x="5" y="22"/>
                    <a:pt x="5" y="22"/>
                    <a:pt x="6" y="22"/>
                  </a:cubicBezTo>
                  <a:cubicBezTo>
                    <a:pt x="6" y="22"/>
                    <a:pt x="7" y="22"/>
                    <a:pt x="8" y="22"/>
                  </a:cubicBezTo>
                  <a:cubicBezTo>
                    <a:pt x="8" y="22"/>
                    <a:pt x="8" y="22"/>
                    <a:pt x="9" y="23"/>
                  </a:cubicBezTo>
                  <a:cubicBezTo>
                    <a:pt x="11" y="23"/>
                    <a:pt x="12" y="22"/>
                    <a:pt x="13" y="21"/>
                  </a:cubicBezTo>
                  <a:cubicBezTo>
                    <a:pt x="13" y="21"/>
                    <a:pt x="13" y="22"/>
                    <a:pt x="13" y="22"/>
                  </a:cubicBezTo>
                  <a:cubicBezTo>
                    <a:pt x="14" y="22"/>
                    <a:pt x="14" y="21"/>
                    <a:pt x="14" y="21"/>
                  </a:cubicBezTo>
                  <a:cubicBezTo>
                    <a:pt x="14" y="20"/>
                    <a:pt x="14" y="20"/>
                    <a:pt x="14" y="19"/>
                  </a:cubicBezTo>
                  <a:cubicBezTo>
                    <a:pt x="15" y="19"/>
                    <a:pt x="15" y="18"/>
                    <a:pt x="16" y="17"/>
                  </a:cubicBezTo>
                  <a:cubicBezTo>
                    <a:pt x="16" y="15"/>
                    <a:pt x="16" y="14"/>
                    <a:pt x="16" y="12"/>
                  </a:cubicBezTo>
                  <a:cubicBezTo>
                    <a:pt x="16" y="13"/>
                    <a:pt x="16" y="14"/>
                    <a:pt x="17" y="14"/>
                  </a:cubicBezTo>
                  <a:cubicBezTo>
                    <a:pt x="17" y="13"/>
                    <a:pt x="16" y="12"/>
                    <a:pt x="16" y="11"/>
                  </a:cubicBezTo>
                  <a:cubicBezTo>
                    <a:pt x="16" y="11"/>
                    <a:pt x="16" y="10"/>
                    <a:pt x="16" y="10"/>
                  </a:cubicBezTo>
                  <a:close/>
                  <a:moveTo>
                    <a:pt x="15" y="10"/>
                  </a:moveTo>
                  <a:cubicBezTo>
                    <a:pt x="15" y="9"/>
                    <a:pt x="14" y="8"/>
                    <a:pt x="15" y="8"/>
                  </a:cubicBezTo>
                  <a:cubicBezTo>
                    <a:pt x="15" y="8"/>
                    <a:pt x="14" y="8"/>
                    <a:pt x="14" y="8"/>
                  </a:cubicBezTo>
                  <a:cubicBezTo>
                    <a:pt x="14" y="7"/>
                    <a:pt x="14" y="7"/>
                    <a:pt x="14" y="6"/>
                  </a:cubicBezTo>
                  <a:cubicBezTo>
                    <a:pt x="15" y="7"/>
                    <a:pt x="15" y="8"/>
                    <a:pt x="15" y="10"/>
                  </a:cubicBezTo>
                  <a:close/>
                  <a:moveTo>
                    <a:pt x="9" y="15"/>
                  </a:moveTo>
                  <a:cubicBezTo>
                    <a:pt x="9" y="15"/>
                    <a:pt x="8" y="15"/>
                    <a:pt x="8" y="15"/>
                  </a:cubicBezTo>
                  <a:cubicBezTo>
                    <a:pt x="8" y="15"/>
                    <a:pt x="8" y="15"/>
                    <a:pt x="9" y="15"/>
                  </a:cubicBezTo>
                  <a:cubicBezTo>
                    <a:pt x="8" y="14"/>
                    <a:pt x="8" y="14"/>
                    <a:pt x="9" y="13"/>
                  </a:cubicBezTo>
                  <a:cubicBezTo>
                    <a:pt x="9" y="14"/>
                    <a:pt x="9" y="15"/>
                    <a:pt x="9" y="15"/>
                  </a:cubicBezTo>
                  <a:close/>
                  <a:moveTo>
                    <a:pt x="9" y="18"/>
                  </a:moveTo>
                  <a:cubicBezTo>
                    <a:pt x="9" y="18"/>
                    <a:pt x="9" y="18"/>
                    <a:pt x="9" y="17"/>
                  </a:cubicBezTo>
                  <a:cubicBezTo>
                    <a:pt x="9" y="17"/>
                    <a:pt x="9" y="18"/>
                    <a:pt x="9" y="18"/>
                  </a:cubicBezTo>
                  <a:close/>
                  <a:moveTo>
                    <a:pt x="5" y="9"/>
                  </a:moveTo>
                  <a:cubicBezTo>
                    <a:pt x="6" y="9"/>
                    <a:pt x="5" y="9"/>
                    <a:pt x="5" y="9"/>
                  </a:cubicBezTo>
                  <a:cubicBezTo>
                    <a:pt x="5" y="9"/>
                    <a:pt x="5" y="9"/>
                    <a:pt x="5" y="9"/>
                  </a:cubicBezTo>
                  <a:close/>
                  <a:moveTo>
                    <a:pt x="6" y="9"/>
                  </a:moveTo>
                  <a:cubicBezTo>
                    <a:pt x="6" y="9"/>
                    <a:pt x="6" y="9"/>
                    <a:pt x="6" y="9"/>
                  </a:cubicBezTo>
                  <a:cubicBezTo>
                    <a:pt x="7" y="9"/>
                    <a:pt x="6" y="9"/>
                    <a:pt x="6" y="10"/>
                  </a:cubicBezTo>
                  <a:cubicBezTo>
                    <a:pt x="6" y="9"/>
                    <a:pt x="6" y="9"/>
                    <a:pt x="6" y="9"/>
                  </a:cubicBezTo>
                  <a:close/>
                  <a:moveTo>
                    <a:pt x="6" y="7"/>
                  </a:moveTo>
                  <a:cubicBezTo>
                    <a:pt x="6" y="7"/>
                    <a:pt x="6" y="8"/>
                    <a:pt x="6" y="8"/>
                  </a:cubicBezTo>
                  <a:cubicBezTo>
                    <a:pt x="6" y="8"/>
                    <a:pt x="6" y="7"/>
                    <a:pt x="6" y="7"/>
                  </a:cubicBezTo>
                  <a:close/>
                  <a:moveTo>
                    <a:pt x="14" y="10"/>
                  </a:moveTo>
                  <a:cubicBezTo>
                    <a:pt x="13" y="10"/>
                    <a:pt x="13" y="10"/>
                    <a:pt x="13" y="10"/>
                  </a:cubicBezTo>
                  <a:cubicBezTo>
                    <a:pt x="14" y="10"/>
                    <a:pt x="14" y="10"/>
                    <a:pt x="14" y="10"/>
                  </a:cubicBezTo>
                  <a:close/>
                  <a:moveTo>
                    <a:pt x="13" y="7"/>
                  </a:moveTo>
                  <a:cubicBezTo>
                    <a:pt x="14" y="7"/>
                    <a:pt x="14" y="8"/>
                    <a:pt x="14" y="8"/>
                  </a:cubicBezTo>
                  <a:cubicBezTo>
                    <a:pt x="14" y="8"/>
                    <a:pt x="14" y="8"/>
                    <a:pt x="13" y="7"/>
                  </a:cubicBezTo>
                  <a:close/>
                  <a:moveTo>
                    <a:pt x="7" y="12"/>
                  </a:moveTo>
                  <a:cubicBezTo>
                    <a:pt x="7" y="13"/>
                    <a:pt x="7" y="12"/>
                    <a:pt x="7" y="12"/>
                  </a:cubicBezTo>
                  <a:cubicBezTo>
                    <a:pt x="7" y="12"/>
                    <a:pt x="7" y="11"/>
                    <a:pt x="8" y="11"/>
                  </a:cubicBezTo>
                  <a:cubicBezTo>
                    <a:pt x="8" y="11"/>
                    <a:pt x="8" y="12"/>
                    <a:pt x="7" y="12"/>
                  </a:cubicBezTo>
                  <a:cubicBezTo>
                    <a:pt x="7" y="12"/>
                    <a:pt x="7" y="12"/>
                    <a:pt x="7" y="12"/>
                  </a:cubicBezTo>
                  <a:cubicBezTo>
                    <a:pt x="7" y="12"/>
                    <a:pt x="7" y="12"/>
                    <a:pt x="7" y="12"/>
                  </a:cubicBezTo>
                  <a:close/>
                  <a:moveTo>
                    <a:pt x="7" y="12"/>
                  </a:moveTo>
                  <a:cubicBezTo>
                    <a:pt x="6" y="11"/>
                    <a:pt x="6" y="11"/>
                    <a:pt x="6" y="11"/>
                  </a:cubicBezTo>
                  <a:cubicBezTo>
                    <a:pt x="6" y="10"/>
                    <a:pt x="6" y="10"/>
                    <a:pt x="7" y="10"/>
                  </a:cubicBezTo>
                  <a:cubicBezTo>
                    <a:pt x="7" y="10"/>
                    <a:pt x="7" y="10"/>
                    <a:pt x="7" y="10"/>
                  </a:cubicBezTo>
                  <a:cubicBezTo>
                    <a:pt x="7" y="11"/>
                    <a:pt x="7" y="12"/>
                    <a:pt x="7" y="11"/>
                  </a:cubicBezTo>
                  <a:cubicBezTo>
                    <a:pt x="6" y="11"/>
                    <a:pt x="7" y="11"/>
                    <a:pt x="7" y="12"/>
                  </a:cubicBezTo>
                  <a:close/>
                  <a:moveTo>
                    <a:pt x="6" y="12"/>
                  </a:moveTo>
                  <a:cubicBezTo>
                    <a:pt x="6" y="12"/>
                    <a:pt x="6" y="11"/>
                    <a:pt x="6" y="11"/>
                  </a:cubicBezTo>
                  <a:cubicBezTo>
                    <a:pt x="6" y="11"/>
                    <a:pt x="7" y="12"/>
                    <a:pt x="6" y="12"/>
                  </a:cubicBezTo>
                  <a:close/>
                  <a:moveTo>
                    <a:pt x="8" y="7"/>
                  </a:moveTo>
                  <a:cubicBezTo>
                    <a:pt x="9" y="7"/>
                    <a:pt x="8" y="7"/>
                    <a:pt x="9" y="7"/>
                  </a:cubicBezTo>
                  <a:cubicBezTo>
                    <a:pt x="9" y="8"/>
                    <a:pt x="9" y="8"/>
                    <a:pt x="9" y="8"/>
                  </a:cubicBezTo>
                  <a:cubicBezTo>
                    <a:pt x="8" y="8"/>
                    <a:pt x="8" y="7"/>
                    <a:pt x="8" y="7"/>
                  </a:cubicBezTo>
                  <a:cubicBezTo>
                    <a:pt x="8" y="7"/>
                    <a:pt x="8" y="7"/>
                    <a:pt x="8" y="7"/>
                  </a:cubicBezTo>
                  <a:close/>
                  <a:moveTo>
                    <a:pt x="8" y="5"/>
                  </a:moveTo>
                  <a:cubicBezTo>
                    <a:pt x="8" y="5"/>
                    <a:pt x="8" y="6"/>
                    <a:pt x="8" y="6"/>
                  </a:cubicBezTo>
                  <a:cubicBezTo>
                    <a:pt x="8" y="6"/>
                    <a:pt x="8" y="5"/>
                    <a:pt x="8" y="5"/>
                  </a:cubicBezTo>
                  <a:close/>
                  <a:moveTo>
                    <a:pt x="11" y="5"/>
                  </a:moveTo>
                  <a:cubicBezTo>
                    <a:pt x="11" y="6"/>
                    <a:pt x="11" y="6"/>
                    <a:pt x="10" y="6"/>
                  </a:cubicBezTo>
                  <a:cubicBezTo>
                    <a:pt x="10" y="6"/>
                    <a:pt x="10" y="5"/>
                    <a:pt x="10" y="5"/>
                  </a:cubicBezTo>
                  <a:cubicBezTo>
                    <a:pt x="10" y="5"/>
                    <a:pt x="11" y="5"/>
                    <a:pt x="11" y="5"/>
                  </a:cubicBezTo>
                  <a:cubicBezTo>
                    <a:pt x="11" y="5"/>
                    <a:pt x="10" y="5"/>
                    <a:pt x="10" y="6"/>
                  </a:cubicBezTo>
                  <a:cubicBezTo>
                    <a:pt x="10" y="6"/>
                    <a:pt x="11" y="5"/>
                    <a:pt x="11" y="5"/>
                  </a:cubicBezTo>
                  <a:close/>
                  <a:moveTo>
                    <a:pt x="10" y="7"/>
                  </a:moveTo>
                  <a:cubicBezTo>
                    <a:pt x="11" y="7"/>
                    <a:pt x="11" y="7"/>
                    <a:pt x="11" y="8"/>
                  </a:cubicBezTo>
                  <a:cubicBezTo>
                    <a:pt x="11" y="8"/>
                    <a:pt x="11" y="8"/>
                    <a:pt x="11" y="8"/>
                  </a:cubicBezTo>
                  <a:cubicBezTo>
                    <a:pt x="10" y="8"/>
                    <a:pt x="10" y="8"/>
                    <a:pt x="10" y="7"/>
                  </a:cubicBezTo>
                  <a:cubicBezTo>
                    <a:pt x="10" y="7"/>
                    <a:pt x="10" y="7"/>
                    <a:pt x="10" y="7"/>
                  </a:cubicBezTo>
                  <a:close/>
                  <a:moveTo>
                    <a:pt x="11" y="7"/>
                  </a:moveTo>
                  <a:cubicBezTo>
                    <a:pt x="11" y="7"/>
                    <a:pt x="11" y="6"/>
                    <a:pt x="11" y="6"/>
                  </a:cubicBezTo>
                  <a:cubicBezTo>
                    <a:pt x="11" y="6"/>
                    <a:pt x="12" y="7"/>
                    <a:pt x="11" y="7"/>
                  </a:cubicBezTo>
                  <a:cubicBezTo>
                    <a:pt x="11" y="7"/>
                    <a:pt x="11" y="7"/>
                    <a:pt x="11" y="7"/>
                  </a:cubicBezTo>
                  <a:cubicBezTo>
                    <a:pt x="11" y="7"/>
                    <a:pt x="11" y="7"/>
                    <a:pt x="11" y="7"/>
                  </a:cubicBezTo>
                  <a:cubicBezTo>
                    <a:pt x="11" y="7"/>
                    <a:pt x="11" y="7"/>
                    <a:pt x="11" y="7"/>
                  </a:cubicBezTo>
                  <a:close/>
                  <a:moveTo>
                    <a:pt x="10" y="10"/>
                  </a:moveTo>
                  <a:cubicBezTo>
                    <a:pt x="11" y="10"/>
                    <a:pt x="11" y="11"/>
                    <a:pt x="11" y="11"/>
                  </a:cubicBezTo>
                  <a:cubicBezTo>
                    <a:pt x="11" y="11"/>
                    <a:pt x="10" y="10"/>
                    <a:pt x="10" y="10"/>
                  </a:cubicBezTo>
                  <a:close/>
                  <a:moveTo>
                    <a:pt x="11" y="12"/>
                  </a:moveTo>
                  <a:cubicBezTo>
                    <a:pt x="10" y="11"/>
                    <a:pt x="10" y="11"/>
                    <a:pt x="10" y="10"/>
                  </a:cubicBezTo>
                  <a:cubicBezTo>
                    <a:pt x="10" y="11"/>
                    <a:pt x="11" y="11"/>
                    <a:pt x="11" y="12"/>
                  </a:cubicBezTo>
                  <a:close/>
                  <a:moveTo>
                    <a:pt x="10" y="8"/>
                  </a:moveTo>
                  <a:cubicBezTo>
                    <a:pt x="10" y="8"/>
                    <a:pt x="10" y="8"/>
                    <a:pt x="10" y="9"/>
                  </a:cubicBezTo>
                  <a:cubicBezTo>
                    <a:pt x="10" y="8"/>
                    <a:pt x="10" y="8"/>
                    <a:pt x="10" y="8"/>
                  </a:cubicBezTo>
                  <a:close/>
                  <a:moveTo>
                    <a:pt x="11" y="9"/>
                  </a:moveTo>
                  <a:cubicBezTo>
                    <a:pt x="11" y="9"/>
                    <a:pt x="11" y="9"/>
                    <a:pt x="11" y="9"/>
                  </a:cubicBezTo>
                  <a:cubicBezTo>
                    <a:pt x="11" y="9"/>
                    <a:pt x="11" y="9"/>
                    <a:pt x="11" y="9"/>
                  </a:cubicBezTo>
                  <a:close/>
                  <a:moveTo>
                    <a:pt x="10" y="7"/>
                  </a:moveTo>
                  <a:cubicBezTo>
                    <a:pt x="10" y="7"/>
                    <a:pt x="10" y="6"/>
                    <a:pt x="10" y="6"/>
                  </a:cubicBezTo>
                  <a:cubicBezTo>
                    <a:pt x="10" y="6"/>
                    <a:pt x="10" y="7"/>
                    <a:pt x="10" y="7"/>
                  </a:cubicBezTo>
                  <a:close/>
                  <a:moveTo>
                    <a:pt x="10" y="9"/>
                  </a:moveTo>
                  <a:cubicBezTo>
                    <a:pt x="10" y="9"/>
                    <a:pt x="9" y="9"/>
                    <a:pt x="10" y="8"/>
                  </a:cubicBezTo>
                  <a:cubicBezTo>
                    <a:pt x="10" y="9"/>
                    <a:pt x="10" y="9"/>
                    <a:pt x="10" y="9"/>
                  </a:cubicBezTo>
                  <a:close/>
                  <a:moveTo>
                    <a:pt x="10" y="7"/>
                  </a:moveTo>
                  <a:cubicBezTo>
                    <a:pt x="9" y="7"/>
                    <a:pt x="10" y="7"/>
                    <a:pt x="10" y="7"/>
                  </a:cubicBezTo>
                  <a:cubicBezTo>
                    <a:pt x="10" y="7"/>
                    <a:pt x="10" y="7"/>
                    <a:pt x="10" y="7"/>
                  </a:cubicBezTo>
                  <a:close/>
                  <a:moveTo>
                    <a:pt x="10" y="10"/>
                  </a:moveTo>
                  <a:cubicBezTo>
                    <a:pt x="9" y="10"/>
                    <a:pt x="9" y="9"/>
                    <a:pt x="9" y="9"/>
                  </a:cubicBezTo>
                  <a:cubicBezTo>
                    <a:pt x="10" y="9"/>
                    <a:pt x="10" y="9"/>
                    <a:pt x="10" y="10"/>
                  </a:cubicBezTo>
                  <a:close/>
                  <a:moveTo>
                    <a:pt x="9" y="8"/>
                  </a:moveTo>
                  <a:cubicBezTo>
                    <a:pt x="9" y="8"/>
                    <a:pt x="9" y="8"/>
                    <a:pt x="9" y="7"/>
                  </a:cubicBezTo>
                  <a:cubicBezTo>
                    <a:pt x="9" y="8"/>
                    <a:pt x="10" y="8"/>
                    <a:pt x="9" y="8"/>
                  </a:cubicBezTo>
                  <a:close/>
                  <a:moveTo>
                    <a:pt x="9" y="8"/>
                  </a:moveTo>
                  <a:cubicBezTo>
                    <a:pt x="9" y="9"/>
                    <a:pt x="9" y="9"/>
                    <a:pt x="9" y="9"/>
                  </a:cubicBezTo>
                  <a:cubicBezTo>
                    <a:pt x="9" y="8"/>
                    <a:pt x="9" y="8"/>
                    <a:pt x="9" y="8"/>
                  </a:cubicBezTo>
                  <a:cubicBezTo>
                    <a:pt x="9" y="8"/>
                    <a:pt x="9" y="8"/>
                    <a:pt x="9" y="8"/>
                  </a:cubicBezTo>
                  <a:close/>
                  <a:moveTo>
                    <a:pt x="9" y="6"/>
                  </a:moveTo>
                  <a:cubicBezTo>
                    <a:pt x="9" y="6"/>
                    <a:pt x="9" y="6"/>
                    <a:pt x="9" y="5"/>
                  </a:cubicBezTo>
                  <a:cubicBezTo>
                    <a:pt x="9" y="6"/>
                    <a:pt x="9" y="5"/>
                    <a:pt x="9" y="5"/>
                  </a:cubicBezTo>
                  <a:cubicBezTo>
                    <a:pt x="9" y="6"/>
                    <a:pt x="10" y="6"/>
                    <a:pt x="9" y="6"/>
                  </a:cubicBezTo>
                  <a:close/>
                  <a:moveTo>
                    <a:pt x="9" y="7"/>
                  </a:moveTo>
                  <a:cubicBezTo>
                    <a:pt x="9" y="7"/>
                    <a:pt x="9" y="7"/>
                    <a:pt x="8" y="6"/>
                  </a:cubicBezTo>
                  <a:cubicBezTo>
                    <a:pt x="8" y="6"/>
                    <a:pt x="8" y="6"/>
                    <a:pt x="9" y="6"/>
                  </a:cubicBezTo>
                  <a:cubicBezTo>
                    <a:pt x="9" y="7"/>
                    <a:pt x="9" y="7"/>
                    <a:pt x="9" y="7"/>
                  </a:cubicBezTo>
                  <a:close/>
                  <a:moveTo>
                    <a:pt x="8" y="11"/>
                  </a:moveTo>
                  <a:cubicBezTo>
                    <a:pt x="8" y="11"/>
                    <a:pt x="8" y="11"/>
                    <a:pt x="8" y="11"/>
                  </a:cubicBezTo>
                  <a:cubicBezTo>
                    <a:pt x="8" y="11"/>
                    <a:pt x="8" y="11"/>
                    <a:pt x="8" y="10"/>
                  </a:cubicBezTo>
                  <a:cubicBezTo>
                    <a:pt x="8" y="10"/>
                    <a:pt x="8" y="11"/>
                    <a:pt x="8" y="11"/>
                  </a:cubicBezTo>
                  <a:close/>
                  <a:moveTo>
                    <a:pt x="8" y="10"/>
                  </a:moveTo>
                  <a:cubicBezTo>
                    <a:pt x="8" y="10"/>
                    <a:pt x="8" y="10"/>
                    <a:pt x="8" y="10"/>
                  </a:cubicBezTo>
                  <a:cubicBezTo>
                    <a:pt x="8" y="10"/>
                    <a:pt x="8" y="10"/>
                    <a:pt x="8" y="11"/>
                  </a:cubicBezTo>
                  <a:cubicBezTo>
                    <a:pt x="8" y="11"/>
                    <a:pt x="8" y="10"/>
                    <a:pt x="8" y="10"/>
                  </a:cubicBezTo>
                  <a:close/>
                  <a:moveTo>
                    <a:pt x="8" y="8"/>
                  </a:moveTo>
                  <a:cubicBezTo>
                    <a:pt x="8" y="8"/>
                    <a:pt x="8" y="8"/>
                    <a:pt x="8" y="8"/>
                  </a:cubicBezTo>
                  <a:cubicBezTo>
                    <a:pt x="8" y="8"/>
                    <a:pt x="8" y="8"/>
                    <a:pt x="8" y="8"/>
                  </a:cubicBezTo>
                  <a:close/>
                  <a:moveTo>
                    <a:pt x="8" y="9"/>
                  </a:moveTo>
                  <a:cubicBezTo>
                    <a:pt x="8" y="9"/>
                    <a:pt x="8" y="8"/>
                    <a:pt x="8" y="8"/>
                  </a:cubicBezTo>
                  <a:cubicBezTo>
                    <a:pt x="8" y="8"/>
                    <a:pt x="8" y="8"/>
                    <a:pt x="8" y="9"/>
                  </a:cubicBezTo>
                  <a:close/>
                  <a:moveTo>
                    <a:pt x="8" y="10"/>
                  </a:moveTo>
                  <a:cubicBezTo>
                    <a:pt x="7" y="9"/>
                    <a:pt x="7" y="9"/>
                    <a:pt x="7" y="9"/>
                  </a:cubicBezTo>
                  <a:cubicBezTo>
                    <a:pt x="7" y="9"/>
                    <a:pt x="7" y="9"/>
                    <a:pt x="7" y="8"/>
                  </a:cubicBezTo>
                  <a:cubicBezTo>
                    <a:pt x="8" y="9"/>
                    <a:pt x="8" y="9"/>
                    <a:pt x="8" y="10"/>
                  </a:cubicBezTo>
                  <a:close/>
                  <a:moveTo>
                    <a:pt x="7" y="8"/>
                  </a:moveTo>
                  <a:cubicBezTo>
                    <a:pt x="7" y="8"/>
                    <a:pt x="7" y="7"/>
                    <a:pt x="7" y="7"/>
                  </a:cubicBezTo>
                  <a:cubicBezTo>
                    <a:pt x="7" y="7"/>
                    <a:pt x="7" y="7"/>
                    <a:pt x="7" y="7"/>
                  </a:cubicBezTo>
                  <a:cubicBezTo>
                    <a:pt x="7" y="7"/>
                    <a:pt x="7" y="7"/>
                    <a:pt x="7" y="7"/>
                  </a:cubicBezTo>
                  <a:cubicBezTo>
                    <a:pt x="7" y="7"/>
                    <a:pt x="7" y="7"/>
                    <a:pt x="7" y="8"/>
                  </a:cubicBezTo>
                  <a:close/>
                  <a:moveTo>
                    <a:pt x="8" y="14"/>
                  </a:moveTo>
                  <a:cubicBezTo>
                    <a:pt x="8" y="14"/>
                    <a:pt x="8" y="15"/>
                    <a:pt x="8" y="15"/>
                  </a:cubicBezTo>
                  <a:cubicBezTo>
                    <a:pt x="8" y="15"/>
                    <a:pt x="8" y="14"/>
                    <a:pt x="8" y="14"/>
                  </a:cubicBezTo>
                  <a:close/>
                  <a:moveTo>
                    <a:pt x="8" y="12"/>
                  </a:moveTo>
                  <a:cubicBezTo>
                    <a:pt x="8" y="12"/>
                    <a:pt x="8" y="12"/>
                    <a:pt x="8" y="12"/>
                  </a:cubicBezTo>
                  <a:cubicBezTo>
                    <a:pt x="8" y="12"/>
                    <a:pt x="8" y="12"/>
                    <a:pt x="8" y="12"/>
                  </a:cubicBezTo>
                  <a:close/>
                  <a:moveTo>
                    <a:pt x="8" y="12"/>
                  </a:moveTo>
                  <a:cubicBezTo>
                    <a:pt x="8" y="12"/>
                    <a:pt x="8" y="13"/>
                    <a:pt x="8" y="13"/>
                  </a:cubicBezTo>
                  <a:cubicBezTo>
                    <a:pt x="8" y="13"/>
                    <a:pt x="8" y="12"/>
                    <a:pt x="8" y="12"/>
                  </a:cubicBezTo>
                  <a:close/>
                  <a:moveTo>
                    <a:pt x="8" y="13"/>
                  </a:moveTo>
                  <a:cubicBezTo>
                    <a:pt x="8" y="13"/>
                    <a:pt x="8" y="14"/>
                    <a:pt x="8" y="14"/>
                  </a:cubicBezTo>
                  <a:cubicBezTo>
                    <a:pt x="8" y="13"/>
                    <a:pt x="8" y="13"/>
                    <a:pt x="8" y="13"/>
                  </a:cubicBezTo>
                  <a:close/>
                  <a:moveTo>
                    <a:pt x="8" y="11"/>
                  </a:moveTo>
                  <a:cubicBezTo>
                    <a:pt x="8" y="11"/>
                    <a:pt x="8" y="11"/>
                    <a:pt x="8" y="11"/>
                  </a:cubicBezTo>
                  <a:cubicBezTo>
                    <a:pt x="9" y="11"/>
                    <a:pt x="9" y="12"/>
                    <a:pt x="9" y="12"/>
                  </a:cubicBezTo>
                  <a:cubicBezTo>
                    <a:pt x="8" y="12"/>
                    <a:pt x="8" y="12"/>
                    <a:pt x="8" y="11"/>
                  </a:cubicBezTo>
                  <a:close/>
                  <a:moveTo>
                    <a:pt x="9" y="10"/>
                  </a:moveTo>
                  <a:cubicBezTo>
                    <a:pt x="8" y="9"/>
                    <a:pt x="9" y="9"/>
                    <a:pt x="9" y="9"/>
                  </a:cubicBezTo>
                  <a:cubicBezTo>
                    <a:pt x="8" y="9"/>
                    <a:pt x="8" y="9"/>
                    <a:pt x="8" y="10"/>
                  </a:cubicBezTo>
                  <a:cubicBezTo>
                    <a:pt x="8" y="9"/>
                    <a:pt x="8" y="9"/>
                    <a:pt x="9" y="9"/>
                  </a:cubicBezTo>
                  <a:cubicBezTo>
                    <a:pt x="9" y="9"/>
                    <a:pt x="9" y="10"/>
                    <a:pt x="9" y="10"/>
                  </a:cubicBezTo>
                  <a:close/>
                  <a:moveTo>
                    <a:pt x="9" y="10"/>
                  </a:moveTo>
                  <a:cubicBezTo>
                    <a:pt x="9" y="10"/>
                    <a:pt x="10" y="10"/>
                    <a:pt x="9" y="11"/>
                  </a:cubicBezTo>
                  <a:cubicBezTo>
                    <a:pt x="9" y="11"/>
                    <a:pt x="9" y="10"/>
                    <a:pt x="9" y="10"/>
                  </a:cubicBezTo>
                  <a:cubicBezTo>
                    <a:pt x="9" y="10"/>
                    <a:pt x="9" y="10"/>
                    <a:pt x="9" y="10"/>
                  </a:cubicBezTo>
                  <a:close/>
                  <a:moveTo>
                    <a:pt x="10" y="11"/>
                  </a:moveTo>
                  <a:cubicBezTo>
                    <a:pt x="10" y="11"/>
                    <a:pt x="11" y="12"/>
                    <a:pt x="10" y="13"/>
                  </a:cubicBezTo>
                  <a:cubicBezTo>
                    <a:pt x="10" y="12"/>
                    <a:pt x="10" y="12"/>
                    <a:pt x="10" y="12"/>
                  </a:cubicBezTo>
                  <a:cubicBezTo>
                    <a:pt x="9" y="11"/>
                    <a:pt x="10" y="12"/>
                    <a:pt x="9" y="12"/>
                  </a:cubicBezTo>
                  <a:cubicBezTo>
                    <a:pt x="9" y="11"/>
                    <a:pt x="10" y="11"/>
                    <a:pt x="10" y="11"/>
                  </a:cubicBezTo>
                  <a:close/>
                  <a:moveTo>
                    <a:pt x="10" y="14"/>
                  </a:moveTo>
                  <a:cubicBezTo>
                    <a:pt x="11" y="14"/>
                    <a:pt x="10" y="15"/>
                    <a:pt x="10" y="15"/>
                  </a:cubicBezTo>
                  <a:cubicBezTo>
                    <a:pt x="10" y="15"/>
                    <a:pt x="10" y="15"/>
                    <a:pt x="10" y="15"/>
                  </a:cubicBezTo>
                  <a:cubicBezTo>
                    <a:pt x="10" y="15"/>
                    <a:pt x="10" y="14"/>
                    <a:pt x="10" y="14"/>
                  </a:cubicBezTo>
                  <a:close/>
                  <a:moveTo>
                    <a:pt x="10" y="16"/>
                  </a:moveTo>
                  <a:cubicBezTo>
                    <a:pt x="10" y="16"/>
                    <a:pt x="10" y="17"/>
                    <a:pt x="10" y="17"/>
                  </a:cubicBezTo>
                  <a:cubicBezTo>
                    <a:pt x="10" y="17"/>
                    <a:pt x="10" y="17"/>
                    <a:pt x="10" y="16"/>
                  </a:cubicBezTo>
                  <a:close/>
                  <a:moveTo>
                    <a:pt x="10" y="17"/>
                  </a:moveTo>
                  <a:cubicBezTo>
                    <a:pt x="11" y="17"/>
                    <a:pt x="10" y="18"/>
                    <a:pt x="10" y="18"/>
                  </a:cubicBezTo>
                  <a:cubicBezTo>
                    <a:pt x="10" y="18"/>
                    <a:pt x="10" y="17"/>
                    <a:pt x="10" y="17"/>
                  </a:cubicBezTo>
                  <a:close/>
                  <a:moveTo>
                    <a:pt x="10" y="16"/>
                  </a:moveTo>
                  <a:cubicBezTo>
                    <a:pt x="10" y="15"/>
                    <a:pt x="11" y="15"/>
                    <a:pt x="11" y="15"/>
                  </a:cubicBezTo>
                  <a:cubicBezTo>
                    <a:pt x="11" y="15"/>
                    <a:pt x="11" y="16"/>
                    <a:pt x="10" y="16"/>
                  </a:cubicBezTo>
                  <a:close/>
                  <a:moveTo>
                    <a:pt x="11" y="13"/>
                  </a:moveTo>
                  <a:cubicBezTo>
                    <a:pt x="11" y="13"/>
                    <a:pt x="11" y="13"/>
                    <a:pt x="11" y="14"/>
                  </a:cubicBezTo>
                  <a:cubicBezTo>
                    <a:pt x="10" y="14"/>
                    <a:pt x="11" y="13"/>
                    <a:pt x="11" y="13"/>
                  </a:cubicBezTo>
                  <a:close/>
                  <a:moveTo>
                    <a:pt x="11" y="12"/>
                  </a:moveTo>
                  <a:cubicBezTo>
                    <a:pt x="11" y="12"/>
                    <a:pt x="11" y="12"/>
                    <a:pt x="11" y="12"/>
                  </a:cubicBezTo>
                  <a:cubicBezTo>
                    <a:pt x="11" y="12"/>
                    <a:pt x="11" y="12"/>
                    <a:pt x="11" y="12"/>
                  </a:cubicBezTo>
                  <a:close/>
                  <a:moveTo>
                    <a:pt x="11" y="13"/>
                  </a:moveTo>
                  <a:cubicBezTo>
                    <a:pt x="11" y="13"/>
                    <a:pt x="11" y="12"/>
                    <a:pt x="11" y="12"/>
                  </a:cubicBezTo>
                  <a:cubicBezTo>
                    <a:pt x="11" y="12"/>
                    <a:pt x="11" y="12"/>
                    <a:pt x="11" y="13"/>
                  </a:cubicBezTo>
                  <a:close/>
                  <a:moveTo>
                    <a:pt x="11" y="14"/>
                  </a:moveTo>
                  <a:cubicBezTo>
                    <a:pt x="12" y="14"/>
                    <a:pt x="11" y="14"/>
                    <a:pt x="11" y="14"/>
                  </a:cubicBezTo>
                  <a:cubicBezTo>
                    <a:pt x="11" y="14"/>
                    <a:pt x="11" y="14"/>
                    <a:pt x="11" y="14"/>
                  </a:cubicBezTo>
                  <a:close/>
                  <a:moveTo>
                    <a:pt x="11" y="12"/>
                  </a:moveTo>
                  <a:cubicBezTo>
                    <a:pt x="11" y="12"/>
                    <a:pt x="11" y="12"/>
                    <a:pt x="11" y="12"/>
                  </a:cubicBezTo>
                  <a:cubicBezTo>
                    <a:pt x="12" y="12"/>
                    <a:pt x="12" y="12"/>
                    <a:pt x="11" y="12"/>
                  </a:cubicBezTo>
                  <a:close/>
                  <a:moveTo>
                    <a:pt x="11" y="10"/>
                  </a:moveTo>
                  <a:cubicBezTo>
                    <a:pt x="11" y="10"/>
                    <a:pt x="11" y="9"/>
                    <a:pt x="11" y="9"/>
                  </a:cubicBezTo>
                  <a:cubicBezTo>
                    <a:pt x="11" y="9"/>
                    <a:pt x="11" y="8"/>
                    <a:pt x="11" y="8"/>
                  </a:cubicBezTo>
                  <a:cubicBezTo>
                    <a:pt x="11" y="9"/>
                    <a:pt x="12" y="9"/>
                    <a:pt x="12" y="9"/>
                  </a:cubicBezTo>
                  <a:cubicBezTo>
                    <a:pt x="12" y="10"/>
                    <a:pt x="12" y="10"/>
                    <a:pt x="11" y="10"/>
                  </a:cubicBezTo>
                  <a:close/>
                  <a:moveTo>
                    <a:pt x="11" y="8"/>
                  </a:moveTo>
                  <a:cubicBezTo>
                    <a:pt x="12" y="8"/>
                    <a:pt x="12" y="8"/>
                    <a:pt x="12" y="8"/>
                  </a:cubicBezTo>
                  <a:cubicBezTo>
                    <a:pt x="12" y="8"/>
                    <a:pt x="12" y="8"/>
                    <a:pt x="12" y="9"/>
                  </a:cubicBezTo>
                  <a:cubicBezTo>
                    <a:pt x="12" y="9"/>
                    <a:pt x="12" y="8"/>
                    <a:pt x="11" y="8"/>
                  </a:cubicBezTo>
                  <a:cubicBezTo>
                    <a:pt x="12" y="8"/>
                    <a:pt x="11" y="8"/>
                    <a:pt x="11" y="8"/>
                  </a:cubicBezTo>
                  <a:close/>
                  <a:moveTo>
                    <a:pt x="12" y="5"/>
                  </a:moveTo>
                  <a:cubicBezTo>
                    <a:pt x="12" y="5"/>
                    <a:pt x="11" y="5"/>
                    <a:pt x="11" y="6"/>
                  </a:cubicBezTo>
                  <a:cubicBezTo>
                    <a:pt x="11" y="5"/>
                    <a:pt x="12" y="5"/>
                    <a:pt x="12" y="5"/>
                  </a:cubicBezTo>
                  <a:close/>
                  <a:moveTo>
                    <a:pt x="12" y="10"/>
                  </a:moveTo>
                  <a:cubicBezTo>
                    <a:pt x="12" y="10"/>
                    <a:pt x="12" y="11"/>
                    <a:pt x="12" y="11"/>
                  </a:cubicBezTo>
                  <a:cubicBezTo>
                    <a:pt x="12" y="10"/>
                    <a:pt x="12" y="10"/>
                    <a:pt x="12" y="10"/>
                  </a:cubicBezTo>
                  <a:close/>
                  <a:moveTo>
                    <a:pt x="12" y="13"/>
                  </a:moveTo>
                  <a:cubicBezTo>
                    <a:pt x="12" y="13"/>
                    <a:pt x="12" y="13"/>
                    <a:pt x="12" y="13"/>
                  </a:cubicBezTo>
                  <a:cubicBezTo>
                    <a:pt x="12" y="13"/>
                    <a:pt x="12" y="13"/>
                    <a:pt x="12" y="13"/>
                  </a:cubicBezTo>
                  <a:close/>
                  <a:moveTo>
                    <a:pt x="12" y="11"/>
                  </a:moveTo>
                  <a:cubicBezTo>
                    <a:pt x="12" y="11"/>
                    <a:pt x="12" y="11"/>
                    <a:pt x="12" y="11"/>
                  </a:cubicBezTo>
                  <a:cubicBezTo>
                    <a:pt x="12" y="11"/>
                    <a:pt x="12" y="11"/>
                    <a:pt x="12" y="11"/>
                  </a:cubicBezTo>
                  <a:close/>
                  <a:moveTo>
                    <a:pt x="12" y="9"/>
                  </a:moveTo>
                  <a:cubicBezTo>
                    <a:pt x="13" y="9"/>
                    <a:pt x="13" y="10"/>
                    <a:pt x="12" y="10"/>
                  </a:cubicBezTo>
                  <a:cubicBezTo>
                    <a:pt x="12" y="10"/>
                    <a:pt x="12" y="9"/>
                    <a:pt x="12" y="9"/>
                  </a:cubicBezTo>
                  <a:close/>
                  <a:moveTo>
                    <a:pt x="12" y="7"/>
                  </a:moveTo>
                  <a:cubicBezTo>
                    <a:pt x="12" y="7"/>
                    <a:pt x="13" y="8"/>
                    <a:pt x="13" y="8"/>
                  </a:cubicBezTo>
                  <a:cubicBezTo>
                    <a:pt x="12" y="8"/>
                    <a:pt x="12" y="7"/>
                    <a:pt x="12" y="7"/>
                  </a:cubicBezTo>
                  <a:close/>
                  <a:moveTo>
                    <a:pt x="13" y="11"/>
                  </a:moveTo>
                  <a:cubicBezTo>
                    <a:pt x="13" y="11"/>
                    <a:pt x="13" y="11"/>
                    <a:pt x="13" y="12"/>
                  </a:cubicBezTo>
                  <a:cubicBezTo>
                    <a:pt x="13" y="12"/>
                    <a:pt x="13" y="12"/>
                    <a:pt x="12" y="12"/>
                  </a:cubicBezTo>
                  <a:cubicBezTo>
                    <a:pt x="12" y="12"/>
                    <a:pt x="12" y="12"/>
                    <a:pt x="13" y="11"/>
                  </a:cubicBezTo>
                  <a:close/>
                  <a:moveTo>
                    <a:pt x="13" y="15"/>
                  </a:moveTo>
                  <a:cubicBezTo>
                    <a:pt x="13" y="15"/>
                    <a:pt x="13" y="15"/>
                    <a:pt x="13" y="15"/>
                  </a:cubicBezTo>
                  <a:cubicBezTo>
                    <a:pt x="13" y="14"/>
                    <a:pt x="12" y="14"/>
                    <a:pt x="12" y="14"/>
                  </a:cubicBezTo>
                  <a:cubicBezTo>
                    <a:pt x="13" y="14"/>
                    <a:pt x="13" y="14"/>
                    <a:pt x="13" y="15"/>
                  </a:cubicBezTo>
                  <a:close/>
                  <a:moveTo>
                    <a:pt x="13" y="13"/>
                  </a:moveTo>
                  <a:cubicBezTo>
                    <a:pt x="12" y="12"/>
                    <a:pt x="13" y="12"/>
                    <a:pt x="13" y="12"/>
                  </a:cubicBezTo>
                  <a:cubicBezTo>
                    <a:pt x="13" y="12"/>
                    <a:pt x="13" y="12"/>
                    <a:pt x="13" y="12"/>
                  </a:cubicBezTo>
                  <a:cubicBezTo>
                    <a:pt x="13" y="12"/>
                    <a:pt x="13" y="12"/>
                    <a:pt x="13" y="13"/>
                  </a:cubicBezTo>
                  <a:close/>
                  <a:moveTo>
                    <a:pt x="13" y="11"/>
                  </a:moveTo>
                  <a:cubicBezTo>
                    <a:pt x="13" y="11"/>
                    <a:pt x="13" y="11"/>
                    <a:pt x="13" y="11"/>
                  </a:cubicBezTo>
                  <a:cubicBezTo>
                    <a:pt x="13" y="11"/>
                    <a:pt x="13" y="11"/>
                    <a:pt x="13" y="11"/>
                  </a:cubicBezTo>
                  <a:cubicBezTo>
                    <a:pt x="13" y="11"/>
                    <a:pt x="13" y="11"/>
                    <a:pt x="13" y="11"/>
                  </a:cubicBezTo>
                  <a:close/>
                  <a:moveTo>
                    <a:pt x="13" y="11"/>
                  </a:moveTo>
                  <a:cubicBezTo>
                    <a:pt x="13" y="11"/>
                    <a:pt x="13" y="11"/>
                    <a:pt x="13" y="12"/>
                  </a:cubicBezTo>
                  <a:cubicBezTo>
                    <a:pt x="13" y="12"/>
                    <a:pt x="13" y="11"/>
                    <a:pt x="13" y="11"/>
                  </a:cubicBezTo>
                  <a:close/>
                  <a:moveTo>
                    <a:pt x="13" y="9"/>
                  </a:moveTo>
                  <a:cubicBezTo>
                    <a:pt x="13" y="9"/>
                    <a:pt x="13" y="8"/>
                    <a:pt x="13" y="8"/>
                  </a:cubicBezTo>
                  <a:cubicBezTo>
                    <a:pt x="13" y="8"/>
                    <a:pt x="13" y="8"/>
                    <a:pt x="13" y="8"/>
                  </a:cubicBezTo>
                  <a:cubicBezTo>
                    <a:pt x="13" y="8"/>
                    <a:pt x="14" y="8"/>
                    <a:pt x="13" y="9"/>
                  </a:cubicBezTo>
                  <a:close/>
                  <a:moveTo>
                    <a:pt x="13" y="9"/>
                  </a:moveTo>
                  <a:cubicBezTo>
                    <a:pt x="13" y="9"/>
                    <a:pt x="13" y="9"/>
                    <a:pt x="13" y="8"/>
                  </a:cubicBezTo>
                  <a:cubicBezTo>
                    <a:pt x="13" y="8"/>
                    <a:pt x="13" y="9"/>
                    <a:pt x="13" y="9"/>
                  </a:cubicBezTo>
                  <a:close/>
                  <a:moveTo>
                    <a:pt x="13" y="7"/>
                  </a:moveTo>
                  <a:cubicBezTo>
                    <a:pt x="13" y="7"/>
                    <a:pt x="13" y="7"/>
                    <a:pt x="13" y="7"/>
                  </a:cubicBezTo>
                  <a:cubicBezTo>
                    <a:pt x="13" y="7"/>
                    <a:pt x="13" y="7"/>
                    <a:pt x="13" y="7"/>
                  </a:cubicBezTo>
                  <a:close/>
                  <a:moveTo>
                    <a:pt x="12" y="6"/>
                  </a:moveTo>
                  <a:cubicBezTo>
                    <a:pt x="13" y="6"/>
                    <a:pt x="13" y="6"/>
                    <a:pt x="13" y="7"/>
                  </a:cubicBezTo>
                  <a:cubicBezTo>
                    <a:pt x="12" y="7"/>
                    <a:pt x="12" y="6"/>
                    <a:pt x="12" y="6"/>
                  </a:cubicBezTo>
                  <a:close/>
                  <a:moveTo>
                    <a:pt x="13" y="5"/>
                  </a:moveTo>
                  <a:cubicBezTo>
                    <a:pt x="12" y="5"/>
                    <a:pt x="13" y="5"/>
                    <a:pt x="13" y="4"/>
                  </a:cubicBezTo>
                  <a:cubicBezTo>
                    <a:pt x="13" y="5"/>
                    <a:pt x="13" y="5"/>
                    <a:pt x="13" y="5"/>
                  </a:cubicBezTo>
                  <a:close/>
                  <a:moveTo>
                    <a:pt x="12" y="4"/>
                  </a:moveTo>
                  <a:cubicBezTo>
                    <a:pt x="12" y="4"/>
                    <a:pt x="12" y="4"/>
                    <a:pt x="12" y="4"/>
                  </a:cubicBezTo>
                  <a:cubicBezTo>
                    <a:pt x="12" y="4"/>
                    <a:pt x="13" y="4"/>
                    <a:pt x="13" y="4"/>
                  </a:cubicBezTo>
                  <a:cubicBezTo>
                    <a:pt x="12" y="4"/>
                    <a:pt x="12" y="4"/>
                    <a:pt x="12" y="4"/>
                  </a:cubicBezTo>
                  <a:close/>
                  <a:moveTo>
                    <a:pt x="12" y="7"/>
                  </a:moveTo>
                  <a:cubicBezTo>
                    <a:pt x="12" y="7"/>
                    <a:pt x="12" y="7"/>
                    <a:pt x="12" y="7"/>
                  </a:cubicBezTo>
                  <a:cubicBezTo>
                    <a:pt x="12" y="7"/>
                    <a:pt x="12" y="7"/>
                    <a:pt x="12" y="7"/>
                  </a:cubicBezTo>
                  <a:close/>
                  <a:moveTo>
                    <a:pt x="12" y="6"/>
                  </a:moveTo>
                  <a:cubicBezTo>
                    <a:pt x="11" y="6"/>
                    <a:pt x="12" y="6"/>
                    <a:pt x="12" y="5"/>
                  </a:cubicBezTo>
                  <a:cubicBezTo>
                    <a:pt x="12" y="6"/>
                    <a:pt x="12" y="6"/>
                    <a:pt x="12" y="6"/>
                  </a:cubicBezTo>
                  <a:close/>
                  <a:moveTo>
                    <a:pt x="11" y="5"/>
                  </a:moveTo>
                  <a:cubicBezTo>
                    <a:pt x="11" y="4"/>
                    <a:pt x="11" y="4"/>
                    <a:pt x="11" y="3"/>
                  </a:cubicBezTo>
                  <a:cubicBezTo>
                    <a:pt x="12" y="3"/>
                    <a:pt x="12" y="3"/>
                    <a:pt x="12" y="4"/>
                  </a:cubicBezTo>
                  <a:cubicBezTo>
                    <a:pt x="12" y="4"/>
                    <a:pt x="11" y="5"/>
                    <a:pt x="11" y="5"/>
                  </a:cubicBezTo>
                  <a:close/>
                  <a:moveTo>
                    <a:pt x="10" y="3"/>
                  </a:moveTo>
                  <a:cubicBezTo>
                    <a:pt x="10" y="3"/>
                    <a:pt x="10" y="3"/>
                    <a:pt x="11" y="3"/>
                  </a:cubicBezTo>
                  <a:cubicBezTo>
                    <a:pt x="11" y="3"/>
                    <a:pt x="11" y="3"/>
                    <a:pt x="10" y="3"/>
                  </a:cubicBezTo>
                  <a:close/>
                  <a:moveTo>
                    <a:pt x="10" y="2"/>
                  </a:moveTo>
                  <a:cubicBezTo>
                    <a:pt x="10" y="2"/>
                    <a:pt x="10" y="2"/>
                    <a:pt x="10" y="2"/>
                  </a:cubicBezTo>
                  <a:cubicBezTo>
                    <a:pt x="10" y="2"/>
                    <a:pt x="10" y="2"/>
                    <a:pt x="10" y="2"/>
                  </a:cubicBezTo>
                  <a:close/>
                  <a:moveTo>
                    <a:pt x="10" y="4"/>
                  </a:moveTo>
                  <a:cubicBezTo>
                    <a:pt x="10" y="5"/>
                    <a:pt x="10" y="5"/>
                    <a:pt x="10" y="5"/>
                  </a:cubicBezTo>
                  <a:cubicBezTo>
                    <a:pt x="10" y="5"/>
                    <a:pt x="10" y="5"/>
                    <a:pt x="10" y="4"/>
                  </a:cubicBezTo>
                  <a:cubicBezTo>
                    <a:pt x="10" y="4"/>
                    <a:pt x="10" y="4"/>
                    <a:pt x="10" y="4"/>
                  </a:cubicBezTo>
                  <a:close/>
                  <a:moveTo>
                    <a:pt x="10" y="4"/>
                  </a:moveTo>
                  <a:cubicBezTo>
                    <a:pt x="10" y="4"/>
                    <a:pt x="10" y="4"/>
                    <a:pt x="10" y="4"/>
                  </a:cubicBezTo>
                  <a:cubicBezTo>
                    <a:pt x="10" y="4"/>
                    <a:pt x="10" y="4"/>
                    <a:pt x="10" y="4"/>
                  </a:cubicBezTo>
                  <a:close/>
                  <a:moveTo>
                    <a:pt x="9" y="4"/>
                  </a:moveTo>
                  <a:cubicBezTo>
                    <a:pt x="9" y="4"/>
                    <a:pt x="9" y="4"/>
                    <a:pt x="9" y="4"/>
                  </a:cubicBezTo>
                  <a:cubicBezTo>
                    <a:pt x="9" y="4"/>
                    <a:pt x="9" y="5"/>
                    <a:pt x="9" y="5"/>
                  </a:cubicBezTo>
                  <a:cubicBezTo>
                    <a:pt x="8" y="4"/>
                    <a:pt x="9" y="3"/>
                    <a:pt x="10" y="3"/>
                  </a:cubicBezTo>
                  <a:cubicBezTo>
                    <a:pt x="10" y="2"/>
                    <a:pt x="10" y="3"/>
                    <a:pt x="10" y="3"/>
                  </a:cubicBezTo>
                  <a:cubicBezTo>
                    <a:pt x="10" y="3"/>
                    <a:pt x="9" y="3"/>
                    <a:pt x="9" y="4"/>
                  </a:cubicBezTo>
                  <a:close/>
                  <a:moveTo>
                    <a:pt x="9" y="3"/>
                  </a:moveTo>
                  <a:cubicBezTo>
                    <a:pt x="9" y="3"/>
                    <a:pt x="9" y="3"/>
                    <a:pt x="9" y="3"/>
                  </a:cubicBezTo>
                  <a:cubicBezTo>
                    <a:pt x="9" y="3"/>
                    <a:pt x="8" y="4"/>
                    <a:pt x="8" y="4"/>
                  </a:cubicBezTo>
                  <a:cubicBezTo>
                    <a:pt x="8" y="4"/>
                    <a:pt x="8" y="4"/>
                    <a:pt x="8" y="4"/>
                  </a:cubicBezTo>
                  <a:cubicBezTo>
                    <a:pt x="8" y="3"/>
                    <a:pt x="8" y="2"/>
                    <a:pt x="9" y="2"/>
                  </a:cubicBezTo>
                  <a:cubicBezTo>
                    <a:pt x="9" y="2"/>
                    <a:pt x="9" y="2"/>
                    <a:pt x="9" y="3"/>
                  </a:cubicBezTo>
                  <a:close/>
                  <a:moveTo>
                    <a:pt x="8" y="7"/>
                  </a:moveTo>
                  <a:cubicBezTo>
                    <a:pt x="8" y="7"/>
                    <a:pt x="8" y="6"/>
                    <a:pt x="7" y="6"/>
                  </a:cubicBezTo>
                  <a:cubicBezTo>
                    <a:pt x="8" y="6"/>
                    <a:pt x="8" y="6"/>
                    <a:pt x="8" y="6"/>
                  </a:cubicBezTo>
                  <a:cubicBezTo>
                    <a:pt x="8" y="6"/>
                    <a:pt x="8" y="6"/>
                    <a:pt x="8" y="7"/>
                  </a:cubicBezTo>
                  <a:close/>
                  <a:moveTo>
                    <a:pt x="7" y="6"/>
                  </a:moveTo>
                  <a:cubicBezTo>
                    <a:pt x="7" y="5"/>
                    <a:pt x="7" y="5"/>
                    <a:pt x="7" y="5"/>
                  </a:cubicBezTo>
                  <a:cubicBezTo>
                    <a:pt x="7" y="5"/>
                    <a:pt x="7" y="5"/>
                    <a:pt x="7" y="4"/>
                  </a:cubicBezTo>
                  <a:cubicBezTo>
                    <a:pt x="8" y="5"/>
                    <a:pt x="8" y="5"/>
                    <a:pt x="7" y="6"/>
                  </a:cubicBezTo>
                  <a:close/>
                  <a:moveTo>
                    <a:pt x="7" y="8"/>
                  </a:moveTo>
                  <a:cubicBezTo>
                    <a:pt x="7" y="8"/>
                    <a:pt x="7" y="8"/>
                    <a:pt x="7" y="8"/>
                  </a:cubicBezTo>
                  <a:cubicBezTo>
                    <a:pt x="7" y="8"/>
                    <a:pt x="7" y="8"/>
                    <a:pt x="7" y="8"/>
                  </a:cubicBezTo>
                  <a:cubicBezTo>
                    <a:pt x="7" y="8"/>
                    <a:pt x="7" y="8"/>
                    <a:pt x="7" y="8"/>
                  </a:cubicBezTo>
                  <a:close/>
                  <a:moveTo>
                    <a:pt x="7" y="7"/>
                  </a:moveTo>
                  <a:cubicBezTo>
                    <a:pt x="7" y="6"/>
                    <a:pt x="6" y="6"/>
                    <a:pt x="7" y="6"/>
                  </a:cubicBezTo>
                  <a:cubicBezTo>
                    <a:pt x="7" y="6"/>
                    <a:pt x="7" y="6"/>
                    <a:pt x="7" y="7"/>
                  </a:cubicBezTo>
                  <a:close/>
                  <a:moveTo>
                    <a:pt x="7" y="9"/>
                  </a:moveTo>
                  <a:cubicBezTo>
                    <a:pt x="7" y="8"/>
                    <a:pt x="7" y="8"/>
                    <a:pt x="6" y="8"/>
                  </a:cubicBezTo>
                  <a:cubicBezTo>
                    <a:pt x="7" y="8"/>
                    <a:pt x="7" y="8"/>
                    <a:pt x="7" y="9"/>
                  </a:cubicBezTo>
                  <a:close/>
                  <a:moveTo>
                    <a:pt x="6" y="7"/>
                  </a:moveTo>
                  <a:cubicBezTo>
                    <a:pt x="6" y="7"/>
                    <a:pt x="6" y="6"/>
                    <a:pt x="6" y="7"/>
                  </a:cubicBezTo>
                  <a:close/>
                  <a:moveTo>
                    <a:pt x="6" y="10"/>
                  </a:moveTo>
                  <a:cubicBezTo>
                    <a:pt x="6" y="10"/>
                    <a:pt x="6" y="10"/>
                    <a:pt x="6" y="10"/>
                  </a:cubicBezTo>
                  <a:cubicBezTo>
                    <a:pt x="6" y="10"/>
                    <a:pt x="6" y="10"/>
                    <a:pt x="6" y="10"/>
                  </a:cubicBezTo>
                  <a:close/>
                  <a:moveTo>
                    <a:pt x="6" y="9"/>
                  </a:moveTo>
                  <a:cubicBezTo>
                    <a:pt x="6" y="8"/>
                    <a:pt x="6" y="8"/>
                    <a:pt x="6" y="8"/>
                  </a:cubicBezTo>
                  <a:cubicBezTo>
                    <a:pt x="6" y="8"/>
                    <a:pt x="6" y="8"/>
                    <a:pt x="6" y="8"/>
                  </a:cubicBezTo>
                  <a:cubicBezTo>
                    <a:pt x="6" y="8"/>
                    <a:pt x="6" y="8"/>
                    <a:pt x="6" y="9"/>
                  </a:cubicBezTo>
                  <a:close/>
                  <a:moveTo>
                    <a:pt x="6" y="12"/>
                  </a:moveTo>
                  <a:cubicBezTo>
                    <a:pt x="6" y="12"/>
                    <a:pt x="6" y="13"/>
                    <a:pt x="6" y="13"/>
                  </a:cubicBezTo>
                  <a:cubicBezTo>
                    <a:pt x="6" y="13"/>
                    <a:pt x="6" y="12"/>
                    <a:pt x="5" y="12"/>
                  </a:cubicBezTo>
                  <a:cubicBezTo>
                    <a:pt x="6" y="12"/>
                    <a:pt x="6" y="12"/>
                    <a:pt x="6" y="12"/>
                  </a:cubicBezTo>
                  <a:close/>
                  <a:moveTo>
                    <a:pt x="5" y="11"/>
                  </a:moveTo>
                  <a:cubicBezTo>
                    <a:pt x="5" y="11"/>
                    <a:pt x="5" y="11"/>
                    <a:pt x="5" y="12"/>
                  </a:cubicBezTo>
                  <a:cubicBezTo>
                    <a:pt x="5" y="11"/>
                    <a:pt x="5" y="11"/>
                    <a:pt x="5" y="11"/>
                  </a:cubicBezTo>
                  <a:close/>
                  <a:moveTo>
                    <a:pt x="5" y="11"/>
                  </a:moveTo>
                  <a:cubicBezTo>
                    <a:pt x="5" y="11"/>
                    <a:pt x="5" y="11"/>
                    <a:pt x="5" y="11"/>
                  </a:cubicBezTo>
                  <a:cubicBezTo>
                    <a:pt x="5" y="11"/>
                    <a:pt x="5" y="11"/>
                    <a:pt x="5" y="11"/>
                  </a:cubicBezTo>
                  <a:close/>
                  <a:moveTo>
                    <a:pt x="5" y="14"/>
                  </a:moveTo>
                  <a:cubicBezTo>
                    <a:pt x="5" y="14"/>
                    <a:pt x="5" y="14"/>
                    <a:pt x="5" y="14"/>
                  </a:cubicBezTo>
                  <a:cubicBezTo>
                    <a:pt x="5" y="14"/>
                    <a:pt x="5" y="14"/>
                    <a:pt x="5" y="13"/>
                  </a:cubicBezTo>
                  <a:cubicBezTo>
                    <a:pt x="5" y="14"/>
                    <a:pt x="5" y="14"/>
                    <a:pt x="5" y="14"/>
                  </a:cubicBezTo>
                  <a:close/>
                  <a:moveTo>
                    <a:pt x="5" y="15"/>
                  </a:moveTo>
                  <a:cubicBezTo>
                    <a:pt x="5" y="15"/>
                    <a:pt x="5" y="15"/>
                    <a:pt x="5" y="15"/>
                  </a:cubicBezTo>
                  <a:cubicBezTo>
                    <a:pt x="5" y="15"/>
                    <a:pt x="5" y="16"/>
                    <a:pt x="5" y="16"/>
                  </a:cubicBezTo>
                  <a:cubicBezTo>
                    <a:pt x="5" y="16"/>
                    <a:pt x="5" y="15"/>
                    <a:pt x="5" y="15"/>
                  </a:cubicBezTo>
                  <a:close/>
                  <a:moveTo>
                    <a:pt x="5" y="16"/>
                  </a:moveTo>
                  <a:cubicBezTo>
                    <a:pt x="6" y="16"/>
                    <a:pt x="5" y="16"/>
                    <a:pt x="5" y="16"/>
                  </a:cubicBezTo>
                  <a:cubicBezTo>
                    <a:pt x="5" y="16"/>
                    <a:pt x="5" y="16"/>
                    <a:pt x="5" y="16"/>
                  </a:cubicBezTo>
                  <a:close/>
                  <a:moveTo>
                    <a:pt x="5" y="14"/>
                  </a:moveTo>
                  <a:cubicBezTo>
                    <a:pt x="5" y="13"/>
                    <a:pt x="5" y="13"/>
                    <a:pt x="5" y="13"/>
                  </a:cubicBezTo>
                  <a:cubicBezTo>
                    <a:pt x="6" y="13"/>
                    <a:pt x="5" y="13"/>
                    <a:pt x="6" y="13"/>
                  </a:cubicBezTo>
                  <a:cubicBezTo>
                    <a:pt x="6" y="13"/>
                    <a:pt x="6" y="14"/>
                    <a:pt x="5" y="14"/>
                  </a:cubicBezTo>
                  <a:close/>
                  <a:moveTo>
                    <a:pt x="6" y="15"/>
                  </a:moveTo>
                  <a:cubicBezTo>
                    <a:pt x="6" y="15"/>
                    <a:pt x="6" y="15"/>
                    <a:pt x="6" y="15"/>
                  </a:cubicBezTo>
                  <a:cubicBezTo>
                    <a:pt x="6" y="15"/>
                    <a:pt x="6" y="15"/>
                    <a:pt x="6" y="15"/>
                  </a:cubicBezTo>
                  <a:cubicBezTo>
                    <a:pt x="6" y="15"/>
                    <a:pt x="6" y="15"/>
                    <a:pt x="6" y="15"/>
                  </a:cubicBezTo>
                  <a:close/>
                  <a:moveTo>
                    <a:pt x="6" y="16"/>
                  </a:moveTo>
                  <a:cubicBezTo>
                    <a:pt x="6" y="16"/>
                    <a:pt x="6" y="17"/>
                    <a:pt x="6" y="17"/>
                  </a:cubicBezTo>
                  <a:cubicBezTo>
                    <a:pt x="6" y="17"/>
                    <a:pt x="6" y="17"/>
                    <a:pt x="6" y="16"/>
                  </a:cubicBezTo>
                  <a:close/>
                  <a:moveTo>
                    <a:pt x="6" y="15"/>
                  </a:moveTo>
                  <a:cubicBezTo>
                    <a:pt x="6" y="14"/>
                    <a:pt x="6" y="14"/>
                    <a:pt x="6" y="14"/>
                  </a:cubicBezTo>
                  <a:cubicBezTo>
                    <a:pt x="6" y="14"/>
                    <a:pt x="6" y="14"/>
                    <a:pt x="6" y="14"/>
                  </a:cubicBezTo>
                  <a:cubicBezTo>
                    <a:pt x="6" y="14"/>
                    <a:pt x="6" y="15"/>
                    <a:pt x="6" y="15"/>
                  </a:cubicBezTo>
                  <a:cubicBezTo>
                    <a:pt x="6" y="15"/>
                    <a:pt x="6" y="15"/>
                    <a:pt x="6" y="15"/>
                  </a:cubicBezTo>
                  <a:close/>
                  <a:moveTo>
                    <a:pt x="6" y="17"/>
                  </a:moveTo>
                  <a:cubicBezTo>
                    <a:pt x="6" y="18"/>
                    <a:pt x="6" y="18"/>
                    <a:pt x="7" y="18"/>
                  </a:cubicBezTo>
                  <a:cubicBezTo>
                    <a:pt x="6" y="18"/>
                    <a:pt x="6" y="18"/>
                    <a:pt x="6" y="18"/>
                  </a:cubicBezTo>
                  <a:cubicBezTo>
                    <a:pt x="6" y="18"/>
                    <a:pt x="6" y="18"/>
                    <a:pt x="6" y="17"/>
                  </a:cubicBezTo>
                  <a:close/>
                  <a:moveTo>
                    <a:pt x="6" y="16"/>
                  </a:moveTo>
                  <a:cubicBezTo>
                    <a:pt x="6" y="15"/>
                    <a:pt x="6" y="15"/>
                    <a:pt x="7" y="15"/>
                  </a:cubicBezTo>
                  <a:cubicBezTo>
                    <a:pt x="7" y="15"/>
                    <a:pt x="6" y="15"/>
                    <a:pt x="6" y="16"/>
                  </a:cubicBezTo>
                  <a:close/>
                  <a:moveTo>
                    <a:pt x="6" y="14"/>
                  </a:moveTo>
                  <a:cubicBezTo>
                    <a:pt x="6" y="14"/>
                    <a:pt x="6" y="13"/>
                    <a:pt x="6" y="13"/>
                  </a:cubicBezTo>
                  <a:cubicBezTo>
                    <a:pt x="7" y="13"/>
                    <a:pt x="7" y="13"/>
                    <a:pt x="7" y="14"/>
                  </a:cubicBezTo>
                  <a:cubicBezTo>
                    <a:pt x="7" y="14"/>
                    <a:pt x="7" y="14"/>
                    <a:pt x="6" y="14"/>
                  </a:cubicBezTo>
                  <a:close/>
                  <a:moveTo>
                    <a:pt x="7" y="13"/>
                  </a:moveTo>
                  <a:cubicBezTo>
                    <a:pt x="7" y="13"/>
                    <a:pt x="7" y="13"/>
                    <a:pt x="7" y="13"/>
                  </a:cubicBezTo>
                  <a:cubicBezTo>
                    <a:pt x="7" y="13"/>
                    <a:pt x="7" y="13"/>
                    <a:pt x="7" y="13"/>
                  </a:cubicBezTo>
                  <a:close/>
                  <a:moveTo>
                    <a:pt x="7" y="16"/>
                  </a:moveTo>
                  <a:cubicBezTo>
                    <a:pt x="7" y="16"/>
                    <a:pt x="7" y="17"/>
                    <a:pt x="7" y="16"/>
                  </a:cubicBezTo>
                  <a:cubicBezTo>
                    <a:pt x="7" y="16"/>
                    <a:pt x="7" y="16"/>
                    <a:pt x="7" y="16"/>
                  </a:cubicBezTo>
                  <a:close/>
                  <a:moveTo>
                    <a:pt x="7" y="18"/>
                  </a:moveTo>
                  <a:cubicBezTo>
                    <a:pt x="7" y="18"/>
                    <a:pt x="7" y="17"/>
                    <a:pt x="7" y="17"/>
                  </a:cubicBezTo>
                  <a:cubicBezTo>
                    <a:pt x="7" y="17"/>
                    <a:pt x="7" y="18"/>
                    <a:pt x="7" y="18"/>
                  </a:cubicBezTo>
                  <a:close/>
                  <a:moveTo>
                    <a:pt x="7" y="17"/>
                  </a:moveTo>
                  <a:cubicBezTo>
                    <a:pt x="7" y="17"/>
                    <a:pt x="7" y="17"/>
                    <a:pt x="7" y="16"/>
                  </a:cubicBezTo>
                  <a:cubicBezTo>
                    <a:pt x="8" y="16"/>
                    <a:pt x="8" y="17"/>
                    <a:pt x="8" y="17"/>
                  </a:cubicBezTo>
                  <a:cubicBezTo>
                    <a:pt x="8" y="17"/>
                    <a:pt x="8" y="18"/>
                    <a:pt x="8" y="18"/>
                  </a:cubicBezTo>
                  <a:cubicBezTo>
                    <a:pt x="7" y="18"/>
                    <a:pt x="7" y="17"/>
                    <a:pt x="7" y="17"/>
                  </a:cubicBezTo>
                  <a:close/>
                  <a:moveTo>
                    <a:pt x="8" y="18"/>
                  </a:moveTo>
                  <a:cubicBezTo>
                    <a:pt x="8" y="18"/>
                    <a:pt x="8" y="18"/>
                    <a:pt x="8" y="18"/>
                  </a:cubicBezTo>
                  <a:cubicBezTo>
                    <a:pt x="8" y="18"/>
                    <a:pt x="8" y="18"/>
                    <a:pt x="8" y="18"/>
                  </a:cubicBezTo>
                  <a:close/>
                  <a:moveTo>
                    <a:pt x="8" y="18"/>
                  </a:moveTo>
                  <a:cubicBezTo>
                    <a:pt x="9" y="18"/>
                    <a:pt x="8" y="19"/>
                    <a:pt x="8" y="19"/>
                  </a:cubicBezTo>
                  <a:cubicBezTo>
                    <a:pt x="8" y="19"/>
                    <a:pt x="8" y="18"/>
                    <a:pt x="8" y="18"/>
                  </a:cubicBezTo>
                  <a:close/>
                  <a:moveTo>
                    <a:pt x="8" y="16"/>
                  </a:moveTo>
                  <a:cubicBezTo>
                    <a:pt x="8" y="16"/>
                    <a:pt x="8" y="16"/>
                    <a:pt x="8" y="17"/>
                  </a:cubicBezTo>
                  <a:cubicBezTo>
                    <a:pt x="8" y="16"/>
                    <a:pt x="8" y="16"/>
                    <a:pt x="7" y="16"/>
                  </a:cubicBezTo>
                  <a:cubicBezTo>
                    <a:pt x="8" y="15"/>
                    <a:pt x="8" y="15"/>
                    <a:pt x="8" y="15"/>
                  </a:cubicBezTo>
                  <a:cubicBezTo>
                    <a:pt x="8" y="15"/>
                    <a:pt x="8" y="16"/>
                    <a:pt x="8" y="16"/>
                  </a:cubicBezTo>
                  <a:cubicBezTo>
                    <a:pt x="8" y="15"/>
                    <a:pt x="8" y="15"/>
                    <a:pt x="8" y="15"/>
                  </a:cubicBezTo>
                  <a:cubicBezTo>
                    <a:pt x="8" y="15"/>
                    <a:pt x="8" y="16"/>
                    <a:pt x="8" y="16"/>
                  </a:cubicBezTo>
                  <a:cubicBezTo>
                    <a:pt x="8" y="16"/>
                    <a:pt x="8" y="16"/>
                    <a:pt x="8" y="16"/>
                  </a:cubicBezTo>
                  <a:close/>
                  <a:moveTo>
                    <a:pt x="9" y="13"/>
                  </a:moveTo>
                  <a:cubicBezTo>
                    <a:pt x="9" y="12"/>
                    <a:pt x="9" y="12"/>
                    <a:pt x="9" y="12"/>
                  </a:cubicBezTo>
                  <a:cubicBezTo>
                    <a:pt x="9" y="13"/>
                    <a:pt x="10" y="13"/>
                    <a:pt x="10" y="14"/>
                  </a:cubicBezTo>
                  <a:cubicBezTo>
                    <a:pt x="9" y="14"/>
                    <a:pt x="9" y="13"/>
                    <a:pt x="9" y="13"/>
                  </a:cubicBezTo>
                  <a:close/>
                  <a:moveTo>
                    <a:pt x="10" y="15"/>
                  </a:moveTo>
                  <a:cubicBezTo>
                    <a:pt x="10" y="15"/>
                    <a:pt x="9" y="15"/>
                    <a:pt x="9" y="16"/>
                  </a:cubicBezTo>
                  <a:cubicBezTo>
                    <a:pt x="9" y="15"/>
                    <a:pt x="9" y="15"/>
                    <a:pt x="10" y="15"/>
                  </a:cubicBezTo>
                  <a:close/>
                  <a:moveTo>
                    <a:pt x="9" y="18"/>
                  </a:moveTo>
                  <a:cubicBezTo>
                    <a:pt x="9" y="18"/>
                    <a:pt x="10" y="18"/>
                    <a:pt x="10" y="18"/>
                  </a:cubicBezTo>
                  <a:cubicBezTo>
                    <a:pt x="9" y="18"/>
                    <a:pt x="10" y="18"/>
                    <a:pt x="9" y="18"/>
                  </a:cubicBezTo>
                  <a:cubicBezTo>
                    <a:pt x="9" y="18"/>
                    <a:pt x="9" y="18"/>
                    <a:pt x="9" y="18"/>
                  </a:cubicBezTo>
                  <a:close/>
                  <a:moveTo>
                    <a:pt x="9" y="16"/>
                  </a:moveTo>
                  <a:cubicBezTo>
                    <a:pt x="9" y="16"/>
                    <a:pt x="9" y="16"/>
                    <a:pt x="10" y="15"/>
                  </a:cubicBezTo>
                  <a:cubicBezTo>
                    <a:pt x="10" y="16"/>
                    <a:pt x="10" y="16"/>
                    <a:pt x="9" y="16"/>
                  </a:cubicBezTo>
                  <a:close/>
                  <a:moveTo>
                    <a:pt x="10" y="18"/>
                  </a:moveTo>
                  <a:cubicBezTo>
                    <a:pt x="10" y="18"/>
                    <a:pt x="10" y="18"/>
                    <a:pt x="10" y="18"/>
                  </a:cubicBezTo>
                  <a:cubicBezTo>
                    <a:pt x="10" y="19"/>
                    <a:pt x="10" y="19"/>
                    <a:pt x="10" y="19"/>
                  </a:cubicBezTo>
                  <a:cubicBezTo>
                    <a:pt x="9" y="19"/>
                    <a:pt x="10" y="18"/>
                    <a:pt x="10" y="18"/>
                  </a:cubicBezTo>
                  <a:close/>
                  <a:moveTo>
                    <a:pt x="10" y="19"/>
                  </a:moveTo>
                  <a:cubicBezTo>
                    <a:pt x="10" y="19"/>
                    <a:pt x="10" y="19"/>
                    <a:pt x="10" y="19"/>
                  </a:cubicBezTo>
                  <a:cubicBezTo>
                    <a:pt x="10" y="19"/>
                    <a:pt x="10" y="19"/>
                    <a:pt x="10" y="20"/>
                  </a:cubicBezTo>
                  <a:cubicBezTo>
                    <a:pt x="10" y="20"/>
                    <a:pt x="10" y="19"/>
                    <a:pt x="10" y="19"/>
                  </a:cubicBezTo>
                  <a:close/>
                  <a:moveTo>
                    <a:pt x="11" y="20"/>
                  </a:moveTo>
                  <a:cubicBezTo>
                    <a:pt x="11" y="20"/>
                    <a:pt x="11" y="21"/>
                    <a:pt x="11" y="21"/>
                  </a:cubicBezTo>
                  <a:cubicBezTo>
                    <a:pt x="11" y="21"/>
                    <a:pt x="10" y="21"/>
                    <a:pt x="10" y="21"/>
                  </a:cubicBezTo>
                  <a:cubicBezTo>
                    <a:pt x="10" y="20"/>
                    <a:pt x="11" y="20"/>
                    <a:pt x="11" y="20"/>
                  </a:cubicBezTo>
                  <a:close/>
                  <a:moveTo>
                    <a:pt x="10" y="18"/>
                  </a:moveTo>
                  <a:cubicBezTo>
                    <a:pt x="11" y="18"/>
                    <a:pt x="10" y="18"/>
                    <a:pt x="11" y="17"/>
                  </a:cubicBezTo>
                  <a:cubicBezTo>
                    <a:pt x="11" y="18"/>
                    <a:pt x="11" y="18"/>
                    <a:pt x="11" y="18"/>
                  </a:cubicBezTo>
                  <a:cubicBezTo>
                    <a:pt x="11" y="18"/>
                    <a:pt x="11" y="18"/>
                    <a:pt x="11" y="19"/>
                  </a:cubicBezTo>
                  <a:cubicBezTo>
                    <a:pt x="11" y="18"/>
                    <a:pt x="11" y="18"/>
                    <a:pt x="10" y="18"/>
                  </a:cubicBezTo>
                  <a:close/>
                  <a:moveTo>
                    <a:pt x="11" y="16"/>
                  </a:moveTo>
                  <a:cubicBezTo>
                    <a:pt x="12" y="16"/>
                    <a:pt x="12" y="17"/>
                    <a:pt x="11" y="17"/>
                  </a:cubicBezTo>
                  <a:cubicBezTo>
                    <a:pt x="11" y="17"/>
                    <a:pt x="11" y="17"/>
                    <a:pt x="11" y="16"/>
                  </a:cubicBezTo>
                  <a:close/>
                  <a:moveTo>
                    <a:pt x="12" y="14"/>
                  </a:moveTo>
                  <a:cubicBezTo>
                    <a:pt x="12" y="13"/>
                    <a:pt x="12" y="13"/>
                    <a:pt x="12" y="13"/>
                  </a:cubicBezTo>
                  <a:cubicBezTo>
                    <a:pt x="12" y="13"/>
                    <a:pt x="12" y="14"/>
                    <a:pt x="12" y="14"/>
                  </a:cubicBezTo>
                  <a:close/>
                  <a:moveTo>
                    <a:pt x="12" y="15"/>
                  </a:moveTo>
                  <a:cubicBezTo>
                    <a:pt x="12" y="15"/>
                    <a:pt x="12" y="15"/>
                    <a:pt x="12" y="15"/>
                  </a:cubicBezTo>
                  <a:cubicBezTo>
                    <a:pt x="12" y="15"/>
                    <a:pt x="12" y="15"/>
                    <a:pt x="12" y="16"/>
                  </a:cubicBezTo>
                  <a:cubicBezTo>
                    <a:pt x="12" y="16"/>
                    <a:pt x="12" y="16"/>
                    <a:pt x="12" y="16"/>
                  </a:cubicBezTo>
                  <a:cubicBezTo>
                    <a:pt x="12" y="16"/>
                    <a:pt x="12" y="16"/>
                    <a:pt x="12" y="15"/>
                  </a:cubicBezTo>
                  <a:close/>
                  <a:moveTo>
                    <a:pt x="12" y="17"/>
                  </a:moveTo>
                  <a:cubicBezTo>
                    <a:pt x="12" y="18"/>
                    <a:pt x="12" y="18"/>
                    <a:pt x="12" y="18"/>
                  </a:cubicBezTo>
                  <a:cubicBezTo>
                    <a:pt x="12" y="18"/>
                    <a:pt x="12" y="18"/>
                    <a:pt x="12" y="17"/>
                  </a:cubicBezTo>
                  <a:cubicBezTo>
                    <a:pt x="12" y="17"/>
                    <a:pt x="12" y="17"/>
                    <a:pt x="12" y="17"/>
                  </a:cubicBezTo>
                  <a:close/>
                  <a:moveTo>
                    <a:pt x="12" y="18"/>
                  </a:moveTo>
                  <a:cubicBezTo>
                    <a:pt x="12" y="18"/>
                    <a:pt x="12" y="18"/>
                    <a:pt x="12" y="18"/>
                  </a:cubicBezTo>
                  <a:cubicBezTo>
                    <a:pt x="12" y="18"/>
                    <a:pt x="12" y="19"/>
                    <a:pt x="12" y="19"/>
                  </a:cubicBezTo>
                  <a:cubicBezTo>
                    <a:pt x="12" y="19"/>
                    <a:pt x="12" y="18"/>
                    <a:pt x="12" y="18"/>
                  </a:cubicBezTo>
                  <a:close/>
                  <a:moveTo>
                    <a:pt x="12" y="14"/>
                  </a:moveTo>
                  <a:cubicBezTo>
                    <a:pt x="12" y="15"/>
                    <a:pt x="12" y="15"/>
                    <a:pt x="13" y="15"/>
                  </a:cubicBezTo>
                  <a:cubicBezTo>
                    <a:pt x="13" y="15"/>
                    <a:pt x="13" y="15"/>
                    <a:pt x="13" y="15"/>
                  </a:cubicBezTo>
                  <a:cubicBezTo>
                    <a:pt x="12" y="15"/>
                    <a:pt x="13" y="15"/>
                    <a:pt x="13" y="15"/>
                  </a:cubicBezTo>
                  <a:cubicBezTo>
                    <a:pt x="12" y="15"/>
                    <a:pt x="12" y="15"/>
                    <a:pt x="12" y="14"/>
                  </a:cubicBezTo>
                  <a:close/>
                  <a:moveTo>
                    <a:pt x="13" y="16"/>
                  </a:moveTo>
                  <a:cubicBezTo>
                    <a:pt x="13" y="16"/>
                    <a:pt x="13" y="17"/>
                    <a:pt x="12" y="17"/>
                  </a:cubicBezTo>
                  <a:cubicBezTo>
                    <a:pt x="12" y="16"/>
                    <a:pt x="13" y="16"/>
                    <a:pt x="13" y="16"/>
                  </a:cubicBezTo>
                  <a:close/>
                  <a:moveTo>
                    <a:pt x="13" y="17"/>
                  </a:moveTo>
                  <a:cubicBezTo>
                    <a:pt x="13" y="17"/>
                    <a:pt x="13" y="17"/>
                    <a:pt x="13" y="17"/>
                  </a:cubicBezTo>
                  <a:cubicBezTo>
                    <a:pt x="13" y="17"/>
                    <a:pt x="13" y="17"/>
                    <a:pt x="13" y="18"/>
                  </a:cubicBezTo>
                  <a:cubicBezTo>
                    <a:pt x="12" y="18"/>
                    <a:pt x="13" y="17"/>
                    <a:pt x="13" y="17"/>
                  </a:cubicBezTo>
                  <a:close/>
                  <a:moveTo>
                    <a:pt x="13" y="14"/>
                  </a:moveTo>
                  <a:cubicBezTo>
                    <a:pt x="13" y="14"/>
                    <a:pt x="13" y="13"/>
                    <a:pt x="13" y="13"/>
                  </a:cubicBezTo>
                  <a:cubicBezTo>
                    <a:pt x="13" y="12"/>
                    <a:pt x="14" y="14"/>
                    <a:pt x="13" y="14"/>
                  </a:cubicBezTo>
                  <a:close/>
                  <a:moveTo>
                    <a:pt x="13" y="16"/>
                  </a:moveTo>
                  <a:cubicBezTo>
                    <a:pt x="14" y="16"/>
                    <a:pt x="13" y="16"/>
                    <a:pt x="13" y="16"/>
                  </a:cubicBezTo>
                  <a:cubicBezTo>
                    <a:pt x="13" y="16"/>
                    <a:pt x="13" y="16"/>
                    <a:pt x="13" y="16"/>
                  </a:cubicBezTo>
                  <a:close/>
                  <a:moveTo>
                    <a:pt x="13" y="12"/>
                  </a:moveTo>
                  <a:cubicBezTo>
                    <a:pt x="14" y="12"/>
                    <a:pt x="14" y="13"/>
                    <a:pt x="14" y="13"/>
                  </a:cubicBezTo>
                  <a:cubicBezTo>
                    <a:pt x="14" y="13"/>
                    <a:pt x="14" y="13"/>
                    <a:pt x="14" y="13"/>
                  </a:cubicBezTo>
                  <a:cubicBezTo>
                    <a:pt x="14" y="13"/>
                    <a:pt x="13" y="12"/>
                    <a:pt x="13" y="12"/>
                  </a:cubicBezTo>
                  <a:close/>
                  <a:moveTo>
                    <a:pt x="14" y="15"/>
                  </a:moveTo>
                  <a:cubicBezTo>
                    <a:pt x="14" y="15"/>
                    <a:pt x="14" y="15"/>
                    <a:pt x="14" y="15"/>
                  </a:cubicBezTo>
                  <a:cubicBezTo>
                    <a:pt x="14" y="15"/>
                    <a:pt x="14" y="15"/>
                    <a:pt x="14" y="15"/>
                  </a:cubicBezTo>
                  <a:close/>
                  <a:moveTo>
                    <a:pt x="14" y="9"/>
                  </a:moveTo>
                  <a:cubicBezTo>
                    <a:pt x="14" y="9"/>
                    <a:pt x="14" y="10"/>
                    <a:pt x="14" y="10"/>
                  </a:cubicBezTo>
                  <a:cubicBezTo>
                    <a:pt x="14" y="10"/>
                    <a:pt x="13" y="9"/>
                    <a:pt x="14" y="9"/>
                  </a:cubicBezTo>
                  <a:close/>
                  <a:moveTo>
                    <a:pt x="14" y="4"/>
                  </a:moveTo>
                  <a:cubicBezTo>
                    <a:pt x="14" y="4"/>
                    <a:pt x="14" y="5"/>
                    <a:pt x="14" y="5"/>
                  </a:cubicBezTo>
                  <a:cubicBezTo>
                    <a:pt x="14" y="5"/>
                    <a:pt x="13" y="5"/>
                    <a:pt x="14" y="4"/>
                  </a:cubicBezTo>
                  <a:close/>
                  <a:moveTo>
                    <a:pt x="14" y="6"/>
                  </a:moveTo>
                  <a:cubicBezTo>
                    <a:pt x="13" y="6"/>
                    <a:pt x="13" y="6"/>
                    <a:pt x="13" y="5"/>
                  </a:cubicBezTo>
                  <a:cubicBezTo>
                    <a:pt x="14" y="5"/>
                    <a:pt x="14" y="6"/>
                    <a:pt x="14" y="6"/>
                  </a:cubicBezTo>
                  <a:close/>
                  <a:moveTo>
                    <a:pt x="13" y="7"/>
                  </a:moveTo>
                  <a:cubicBezTo>
                    <a:pt x="13" y="7"/>
                    <a:pt x="13" y="7"/>
                    <a:pt x="13" y="6"/>
                  </a:cubicBezTo>
                  <a:cubicBezTo>
                    <a:pt x="13" y="6"/>
                    <a:pt x="13" y="7"/>
                    <a:pt x="13" y="7"/>
                  </a:cubicBezTo>
                  <a:close/>
                  <a:moveTo>
                    <a:pt x="13" y="6"/>
                  </a:moveTo>
                  <a:cubicBezTo>
                    <a:pt x="13" y="6"/>
                    <a:pt x="13" y="5"/>
                    <a:pt x="13" y="5"/>
                  </a:cubicBezTo>
                  <a:cubicBezTo>
                    <a:pt x="13" y="5"/>
                    <a:pt x="13" y="6"/>
                    <a:pt x="13" y="6"/>
                  </a:cubicBezTo>
                  <a:close/>
                  <a:moveTo>
                    <a:pt x="13" y="3"/>
                  </a:moveTo>
                  <a:cubicBezTo>
                    <a:pt x="12" y="3"/>
                    <a:pt x="13" y="3"/>
                    <a:pt x="13" y="4"/>
                  </a:cubicBezTo>
                  <a:cubicBezTo>
                    <a:pt x="13" y="4"/>
                    <a:pt x="13" y="4"/>
                    <a:pt x="13" y="4"/>
                  </a:cubicBezTo>
                  <a:cubicBezTo>
                    <a:pt x="12" y="4"/>
                    <a:pt x="12" y="3"/>
                    <a:pt x="12" y="3"/>
                  </a:cubicBezTo>
                  <a:cubicBezTo>
                    <a:pt x="12" y="3"/>
                    <a:pt x="12" y="3"/>
                    <a:pt x="13" y="3"/>
                  </a:cubicBezTo>
                  <a:close/>
                  <a:moveTo>
                    <a:pt x="12" y="2"/>
                  </a:moveTo>
                  <a:cubicBezTo>
                    <a:pt x="12" y="2"/>
                    <a:pt x="10" y="1"/>
                    <a:pt x="9" y="1"/>
                  </a:cubicBezTo>
                  <a:cubicBezTo>
                    <a:pt x="9" y="1"/>
                    <a:pt x="9" y="1"/>
                    <a:pt x="8" y="1"/>
                  </a:cubicBezTo>
                  <a:cubicBezTo>
                    <a:pt x="10" y="0"/>
                    <a:pt x="12" y="1"/>
                    <a:pt x="12" y="2"/>
                  </a:cubicBezTo>
                  <a:close/>
                  <a:moveTo>
                    <a:pt x="6" y="3"/>
                  </a:moveTo>
                  <a:cubicBezTo>
                    <a:pt x="7" y="3"/>
                    <a:pt x="7" y="2"/>
                    <a:pt x="8" y="2"/>
                  </a:cubicBezTo>
                  <a:cubicBezTo>
                    <a:pt x="8" y="2"/>
                    <a:pt x="7" y="3"/>
                    <a:pt x="8" y="3"/>
                  </a:cubicBezTo>
                  <a:cubicBezTo>
                    <a:pt x="7" y="3"/>
                    <a:pt x="7" y="4"/>
                    <a:pt x="7" y="4"/>
                  </a:cubicBezTo>
                  <a:cubicBezTo>
                    <a:pt x="7" y="4"/>
                    <a:pt x="7" y="4"/>
                    <a:pt x="7" y="4"/>
                  </a:cubicBezTo>
                  <a:cubicBezTo>
                    <a:pt x="7" y="4"/>
                    <a:pt x="6" y="4"/>
                    <a:pt x="6" y="4"/>
                  </a:cubicBezTo>
                  <a:cubicBezTo>
                    <a:pt x="6" y="3"/>
                    <a:pt x="6" y="4"/>
                    <a:pt x="6" y="4"/>
                  </a:cubicBezTo>
                  <a:cubicBezTo>
                    <a:pt x="6" y="4"/>
                    <a:pt x="7" y="5"/>
                    <a:pt x="6" y="5"/>
                  </a:cubicBezTo>
                  <a:cubicBezTo>
                    <a:pt x="6" y="5"/>
                    <a:pt x="6" y="5"/>
                    <a:pt x="6" y="5"/>
                  </a:cubicBezTo>
                  <a:cubicBezTo>
                    <a:pt x="6" y="5"/>
                    <a:pt x="6" y="5"/>
                    <a:pt x="6" y="6"/>
                  </a:cubicBezTo>
                  <a:cubicBezTo>
                    <a:pt x="6" y="5"/>
                    <a:pt x="6" y="5"/>
                    <a:pt x="6" y="4"/>
                  </a:cubicBezTo>
                  <a:cubicBezTo>
                    <a:pt x="6" y="4"/>
                    <a:pt x="6" y="4"/>
                    <a:pt x="6" y="3"/>
                  </a:cubicBezTo>
                  <a:close/>
                  <a:moveTo>
                    <a:pt x="6" y="7"/>
                  </a:moveTo>
                  <a:cubicBezTo>
                    <a:pt x="5" y="6"/>
                    <a:pt x="5" y="5"/>
                    <a:pt x="5" y="5"/>
                  </a:cubicBezTo>
                  <a:cubicBezTo>
                    <a:pt x="5" y="5"/>
                    <a:pt x="6" y="6"/>
                    <a:pt x="6" y="7"/>
                  </a:cubicBezTo>
                  <a:close/>
                  <a:moveTo>
                    <a:pt x="5" y="4"/>
                  </a:moveTo>
                  <a:cubicBezTo>
                    <a:pt x="5" y="4"/>
                    <a:pt x="5" y="5"/>
                    <a:pt x="5" y="5"/>
                  </a:cubicBezTo>
                  <a:cubicBezTo>
                    <a:pt x="5" y="4"/>
                    <a:pt x="5" y="4"/>
                    <a:pt x="5" y="4"/>
                  </a:cubicBezTo>
                  <a:close/>
                  <a:moveTo>
                    <a:pt x="5" y="7"/>
                  </a:moveTo>
                  <a:cubicBezTo>
                    <a:pt x="5" y="7"/>
                    <a:pt x="5" y="7"/>
                    <a:pt x="5" y="6"/>
                  </a:cubicBezTo>
                  <a:cubicBezTo>
                    <a:pt x="5" y="6"/>
                    <a:pt x="5" y="6"/>
                    <a:pt x="5" y="6"/>
                  </a:cubicBezTo>
                  <a:cubicBezTo>
                    <a:pt x="5" y="6"/>
                    <a:pt x="5" y="6"/>
                    <a:pt x="5" y="6"/>
                  </a:cubicBezTo>
                  <a:cubicBezTo>
                    <a:pt x="5" y="6"/>
                    <a:pt x="5" y="7"/>
                    <a:pt x="5" y="7"/>
                  </a:cubicBezTo>
                  <a:cubicBezTo>
                    <a:pt x="5" y="7"/>
                    <a:pt x="5" y="7"/>
                    <a:pt x="5" y="7"/>
                  </a:cubicBezTo>
                  <a:cubicBezTo>
                    <a:pt x="5" y="8"/>
                    <a:pt x="5" y="8"/>
                    <a:pt x="5" y="8"/>
                  </a:cubicBezTo>
                  <a:cubicBezTo>
                    <a:pt x="5" y="8"/>
                    <a:pt x="4" y="8"/>
                    <a:pt x="5" y="8"/>
                  </a:cubicBezTo>
                  <a:cubicBezTo>
                    <a:pt x="4" y="7"/>
                    <a:pt x="4" y="7"/>
                    <a:pt x="4" y="6"/>
                  </a:cubicBezTo>
                  <a:cubicBezTo>
                    <a:pt x="5" y="6"/>
                    <a:pt x="5" y="7"/>
                    <a:pt x="5" y="7"/>
                  </a:cubicBezTo>
                  <a:close/>
                  <a:moveTo>
                    <a:pt x="4" y="12"/>
                  </a:moveTo>
                  <a:cubicBezTo>
                    <a:pt x="3" y="12"/>
                    <a:pt x="4" y="11"/>
                    <a:pt x="4" y="11"/>
                  </a:cubicBezTo>
                  <a:cubicBezTo>
                    <a:pt x="4" y="11"/>
                    <a:pt x="4" y="12"/>
                    <a:pt x="4" y="12"/>
                  </a:cubicBezTo>
                  <a:close/>
                  <a:moveTo>
                    <a:pt x="3" y="14"/>
                  </a:moveTo>
                  <a:cubicBezTo>
                    <a:pt x="3" y="14"/>
                    <a:pt x="4" y="14"/>
                    <a:pt x="4" y="14"/>
                  </a:cubicBezTo>
                  <a:cubicBezTo>
                    <a:pt x="4" y="14"/>
                    <a:pt x="4" y="14"/>
                    <a:pt x="3" y="14"/>
                  </a:cubicBezTo>
                  <a:close/>
                  <a:moveTo>
                    <a:pt x="4" y="13"/>
                  </a:moveTo>
                  <a:cubicBezTo>
                    <a:pt x="4" y="13"/>
                    <a:pt x="4" y="13"/>
                    <a:pt x="4" y="13"/>
                  </a:cubicBezTo>
                  <a:cubicBezTo>
                    <a:pt x="4" y="13"/>
                    <a:pt x="4" y="13"/>
                    <a:pt x="4" y="13"/>
                  </a:cubicBezTo>
                  <a:close/>
                  <a:moveTo>
                    <a:pt x="4" y="15"/>
                  </a:moveTo>
                  <a:cubicBezTo>
                    <a:pt x="5" y="15"/>
                    <a:pt x="4" y="16"/>
                    <a:pt x="4" y="16"/>
                  </a:cubicBezTo>
                  <a:cubicBezTo>
                    <a:pt x="4" y="16"/>
                    <a:pt x="4" y="15"/>
                    <a:pt x="4" y="15"/>
                  </a:cubicBezTo>
                  <a:close/>
                  <a:moveTo>
                    <a:pt x="4" y="12"/>
                  </a:moveTo>
                  <a:cubicBezTo>
                    <a:pt x="4" y="13"/>
                    <a:pt x="4" y="13"/>
                    <a:pt x="4" y="13"/>
                  </a:cubicBezTo>
                  <a:cubicBezTo>
                    <a:pt x="4" y="13"/>
                    <a:pt x="4" y="12"/>
                    <a:pt x="4" y="12"/>
                  </a:cubicBezTo>
                  <a:cubicBezTo>
                    <a:pt x="4" y="12"/>
                    <a:pt x="4" y="12"/>
                    <a:pt x="4" y="12"/>
                  </a:cubicBezTo>
                  <a:close/>
                  <a:moveTo>
                    <a:pt x="5" y="10"/>
                  </a:moveTo>
                  <a:cubicBezTo>
                    <a:pt x="5" y="10"/>
                    <a:pt x="4" y="10"/>
                    <a:pt x="4" y="10"/>
                  </a:cubicBezTo>
                  <a:cubicBezTo>
                    <a:pt x="4" y="10"/>
                    <a:pt x="5" y="10"/>
                    <a:pt x="5" y="10"/>
                  </a:cubicBezTo>
                  <a:close/>
                  <a:moveTo>
                    <a:pt x="4" y="14"/>
                  </a:moveTo>
                  <a:cubicBezTo>
                    <a:pt x="4" y="14"/>
                    <a:pt x="4" y="14"/>
                    <a:pt x="4" y="14"/>
                  </a:cubicBezTo>
                  <a:cubicBezTo>
                    <a:pt x="5" y="14"/>
                    <a:pt x="4" y="14"/>
                    <a:pt x="5" y="14"/>
                  </a:cubicBezTo>
                  <a:cubicBezTo>
                    <a:pt x="4" y="14"/>
                    <a:pt x="4" y="14"/>
                    <a:pt x="4" y="14"/>
                  </a:cubicBezTo>
                  <a:close/>
                  <a:moveTo>
                    <a:pt x="5" y="12"/>
                  </a:moveTo>
                  <a:cubicBezTo>
                    <a:pt x="5" y="12"/>
                    <a:pt x="5" y="12"/>
                    <a:pt x="5" y="12"/>
                  </a:cubicBezTo>
                  <a:cubicBezTo>
                    <a:pt x="4" y="12"/>
                    <a:pt x="4" y="12"/>
                    <a:pt x="5" y="12"/>
                  </a:cubicBezTo>
                  <a:close/>
                  <a:moveTo>
                    <a:pt x="4" y="5"/>
                  </a:moveTo>
                  <a:cubicBezTo>
                    <a:pt x="4" y="5"/>
                    <a:pt x="4" y="6"/>
                    <a:pt x="4" y="6"/>
                  </a:cubicBezTo>
                  <a:cubicBezTo>
                    <a:pt x="4" y="6"/>
                    <a:pt x="4" y="6"/>
                    <a:pt x="4" y="7"/>
                  </a:cubicBezTo>
                  <a:cubicBezTo>
                    <a:pt x="4" y="6"/>
                    <a:pt x="4" y="6"/>
                    <a:pt x="4" y="5"/>
                  </a:cubicBezTo>
                  <a:close/>
                  <a:moveTo>
                    <a:pt x="4" y="8"/>
                  </a:moveTo>
                  <a:cubicBezTo>
                    <a:pt x="4" y="8"/>
                    <a:pt x="4" y="8"/>
                    <a:pt x="4" y="8"/>
                  </a:cubicBezTo>
                  <a:cubicBezTo>
                    <a:pt x="4" y="9"/>
                    <a:pt x="4" y="9"/>
                    <a:pt x="4" y="10"/>
                  </a:cubicBezTo>
                  <a:cubicBezTo>
                    <a:pt x="4" y="10"/>
                    <a:pt x="4" y="9"/>
                    <a:pt x="4" y="9"/>
                  </a:cubicBezTo>
                  <a:cubicBezTo>
                    <a:pt x="3" y="9"/>
                    <a:pt x="3" y="8"/>
                    <a:pt x="4" y="8"/>
                  </a:cubicBezTo>
                  <a:close/>
                  <a:moveTo>
                    <a:pt x="4" y="11"/>
                  </a:moveTo>
                  <a:cubicBezTo>
                    <a:pt x="4" y="11"/>
                    <a:pt x="3" y="11"/>
                    <a:pt x="3" y="11"/>
                  </a:cubicBezTo>
                  <a:cubicBezTo>
                    <a:pt x="3" y="11"/>
                    <a:pt x="3" y="11"/>
                    <a:pt x="3" y="11"/>
                  </a:cubicBezTo>
                  <a:cubicBezTo>
                    <a:pt x="3" y="11"/>
                    <a:pt x="3" y="11"/>
                    <a:pt x="3" y="11"/>
                  </a:cubicBezTo>
                  <a:cubicBezTo>
                    <a:pt x="3" y="10"/>
                    <a:pt x="4" y="10"/>
                    <a:pt x="4" y="11"/>
                  </a:cubicBezTo>
                  <a:close/>
                  <a:moveTo>
                    <a:pt x="3" y="9"/>
                  </a:moveTo>
                  <a:cubicBezTo>
                    <a:pt x="3" y="9"/>
                    <a:pt x="3" y="10"/>
                    <a:pt x="3" y="10"/>
                  </a:cubicBezTo>
                  <a:cubicBezTo>
                    <a:pt x="3" y="10"/>
                    <a:pt x="3" y="9"/>
                    <a:pt x="3" y="9"/>
                  </a:cubicBezTo>
                  <a:close/>
                  <a:moveTo>
                    <a:pt x="3" y="6"/>
                  </a:moveTo>
                  <a:cubicBezTo>
                    <a:pt x="3" y="6"/>
                    <a:pt x="3" y="6"/>
                    <a:pt x="3" y="6"/>
                  </a:cubicBezTo>
                  <a:cubicBezTo>
                    <a:pt x="3" y="6"/>
                    <a:pt x="3" y="6"/>
                    <a:pt x="3" y="6"/>
                  </a:cubicBezTo>
                  <a:close/>
                  <a:moveTo>
                    <a:pt x="3" y="4"/>
                  </a:moveTo>
                  <a:cubicBezTo>
                    <a:pt x="3" y="4"/>
                    <a:pt x="3" y="4"/>
                    <a:pt x="3" y="4"/>
                  </a:cubicBezTo>
                  <a:cubicBezTo>
                    <a:pt x="3" y="5"/>
                    <a:pt x="2" y="5"/>
                    <a:pt x="2" y="5"/>
                  </a:cubicBezTo>
                  <a:cubicBezTo>
                    <a:pt x="2" y="5"/>
                    <a:pt x="3" y="5"/>
                    <a:pt x="3" y="4"/>
                  </a:cubicBezTo>
                  <a:close/>
                  <a:moveTo>
                    <a:pt x="3" y="6"/>
                  </a:moveTo>
                  <a:cubicBezTo>
                    <a:pt x="3" y="6"/>
                    <a:pt x="3" y="6"/>
                    <a:pt x="3" y="6"/>
                  </a:cubicBezTo>
                  <a:cubicBezTo>
                    <a:pt x="3" y="7"/>
                    <a:pt x="2" y="8"/>
                    <a:pt x="2" y="9"/>
                  </a:cubicBezTo>
                  <a:cubicBezTo>
                    <a:pt x="2" y="9"/>
                    <a:pt x="2" y="9"/>
                    <a:pt x="2" y="9"/>
                  </a:cubicBezTo>
                  <a:cubicBezTo>
                    <a:pt x="2" y="9"/>
                    <a:pt x="2" y="9"/>
                    <a:pt x="2" y="9"/>
                  </a:cubicBezTo>
                  <a:cubicBezTo>
                    <a:pt x="2" y="10"/>
                    <a:pt x="2" y="11"/>
                    <a:pt x="2" y="12"/>
                  </a:cubicBezTo>
                  <a:cubicBezTo>
                    <a:pt x="2" y="12"/>
                    <a:pt x="2" y="12"/>
                    <a:pt x="2" y="12"/>
                  </a:cubicBezTo>
                  <a:cubicBezTo>
                    <a:pt x="2" y="12"/>
                    <a:pt x="2" y="12"/>
                    <a:pt x="2" y="12"/>
                  </a:cubicBezTo>
                  <a:cubicBezTo>
                    <a:pt x="3" y="12"/>
                    <a:pt x="3" y="13"/>
                    <a:pt x="2" y="14"/>
                  </a:cubicBezTo>
                  <a:cubicBezTo>
                    <a:pt x="2" y="13"/>
                    <a:pt x="2" y="13"/>
                    <a:pt x="2" y="13"/>
                  </a:cubicBezTo>
                  <a:cubicBezTo>
                    <a:pt x="2" y="13"/>
                    <a:pt x="2" y="13"/>
                    <a:pt x="2" y="13"/>
                  </a:cubicBezTo>
                  <a:cubicBezTo>
                    <a:pt x="2" y="12"/>
                    <a:pt x="2" y="11"/>
                    <a:pt x="2" y="10"/>
                  </a:cubicBezTo>
                  <a:cubicBezTo>
                    <a:pt x="2" y="9"/>
                    <a:pt x="3" y="8"/>
                    <a:pt x="3" y="6"/>
                  </a:cubicBezTo>
                  <a:close/>
                  <a:moveTo>
                    <a:pt x="3" y="15"/>
                  </a:moveTo>
                  <a:cubicBezTo>
                    <a:pt x="3" y="15"/>
                    <a:pt x="3" y="14"/>
                    <a:pt x="3" y="14"/>
                  </a:cubicBezTo>
                  <a:cubicBezTo>
                    <a:pt x="3" y="14"/>
                    <a:pt x="3" y="14"/>
                    <a:pt x="3" y="14"/>
                  </a:cubicBezTo>
                  <a:cubicBezTo>
                    <a:pt x="3" y="14"/>
                    <a:pt x="3" y="15"/>
                    <a:pt x="3" y="15"/>
                  </a:cubicBezTo>
                  <a:close/>
                  <a:moveTo>
                    <a:pt x="3" y="16"/>
                  </a:moveTo>
                  <a:cubicBezTo>
                    <a:pt x="2" y="16"/>
                    <a:pt x="2" y="15"/>
                    <a:pt x="2" y="14"/>
                  </a:cubicBezTo>
                  <a:cubicBezTo>
                    <a:pt x="2" y="15"/>
                    <a:pt x="3" y="16"/>
                    <a:pt x="3" y="16"/>
                  </a:cubicBezTo>
                  <a:close/>
                  <a:moveTo>
                    <a:pt x="1" y="15"/>
                  </a:moveTo>
                  <a:cubicBezTo>
                    <a:pt x="0" y="13"/>
                    <a:pt x="0" y="12"/>
                    <a:pt x="0" y="10"/>
                  </a:cubicBezTo>
                  <a:cubicBezTo>
                    <a:pt x="0" y="9"/>
                    <a:pt x="1" y="8"/>
                    <a:pt x="1" y="7"/>
                  </a:cubicBezTo>
                  <a:cubicBezTo>
                    <a:pt x="1" y="6"/>
                    <a:pt x="1" y="6"/>
                    <a:pt x="2" y="5"/>
                  </a:cubicBezTo>
                  <a:cubicBezTo>
                    <a:pt x="2" y="6"/>
                    <a:pt x="1" y="7"/>
                    <a:pt x="1" y="7"/>
                  </a:cubicBezTo>
                  <a:cubicBezTo>
                    <a:pt x="1" y="8"/>
                    <a:pt x="1" y="10"/>
                    <a:pt x="1" y="11"/>
                  </a:cubicBezTo>
                  <a:cubicBezTo>
                    <a:pt x="0" y="12"/>
                    <a:pt x="1" y="15"/>
                    <a:pt x="2" y="16"/>
                  </a:cubicBezTo>
                  <a:cubicBezTo>
                    <a:pt x="2" y="17"/>
                    <a:pt x="2" y="18"/>
                    <a:pt x="2" y="18"/>
                  </a:cubicBezTo>
                  <a:cubicBezTo>
                    <a:pt x="2" y="18"/>
                    <a:pt x="1" y="16"/>
                    <a:pt x="1" y="15"/>
                  </a:cubicBezTo>
                  <a:close/>
                  <a:moveTo>
                    <a:pt x="1" y="14"/>
                  </a:moveTo>
                  <a:cubicBezTo>
                    <a:pt x="1" y="13"/>
                    <a:pt x="1" y="12"/>
                    <a:pt x="1" y="12"/>
                  </a:cubicBezTo>
                  <a:cubicBezTo>
                    <a:pt x="1" y="13"/>
                    <a:pt x="1" y="13"/>
                    <a:pt x="1" y="14"/>
                  </a:cubicBezTo>
                  <a:close/>
                  <a:moveTo>
                    <a:pt x="4" y="21"/>
                  </a:moveTo>
                  <a:cubicBezTo>
                    <a:pt x="4" y="21"/>
                    <a:pt x="4" y="20"/>
                    <a:pt x="3" y="20"/>
                  </a:cubicBezTo>
                  <a:cubicBezTo>
                    <a:pt x="3" y="20"/>
                    <a:pt x="3" y="19"/>
                    <a:pt x="3" y="19"/>
                  </a:cubicBezTo>
                  <a:cubicBezTo>
                    <a:pt x="3" y="20"/>
                    <a:pt x="4" y="20"/>
                    <a:pt x="4" y="21"/>
                  </a:cubicBezTo>
                  <a:cubicBezTo>
                    <a:pt x="4" y="21"/>
                    <a:pt x="5" y="21"/>
                    <a:pt x="4" y="21"/>
                  </a:cubicBezTo>
                  <a:close/>
                  <a:moveTo>
                    <a:pt x="3" y="17"/>
                  </a:moveTo>
                  <a:cubicBezTo>
                    <a:pt x="3" y="17"/>
                    <a:pt x="3" y="17"/>
                    <a:pt x="3" y="17"/>
                  </a:cubicBezTo>
                  <a:cubicBezTo>
                    <a:pt x="4" y="18"/>
                    <a:pt x="4" y="18"/>
                    <a:pt x="4" y="19"/>
                  </a:cubicBezTo>
                  <a:cubicBezTo>
                    <a:pt x="4" y="19"/>
                    <a:pt x="3" y="18"/>
                    <a:pt x="3" y="17"/>
                  </a:cubicBezTo>
                  <a:close/>
                  <a:moveTo>
                    <a:pt x="5" y="14"/>
                  </a:moveTo>
                  <a:cubicBezTo>
                    <a:pt x="5" y="14"/>
                    <a:pt x="5" y="15"/>
                    <a:pt x="5" y="15"/>
                  </a:cubicBezTo>
                  <a:cubicBezTo>
                    <a:pt x="4" y="15"/>
                    <a:pt x="4" y="15"/>
                    <a:pt x="5" y="14"/>
                  </a:cubicBezTo>
                  <a:close/>
                  <a:moveTo>
                    <a:pt x="5" y="18"/>
                  </a:moveTo>
                  <a:cubicBezTo>
                    <a:pt x="5" y="17"/>
                    <a:pt x="5" y="17"/>
                    <a:pt x="5" y="17"/>
                  </a:cubicBezTo>
                  <a:cubicBezTo>
                    <a:pt x="5" y="17"/>
                    <a:pt x="5" y="17"/>
                    <a:pt x="5" y="18"/>
                  </a:cubicBezTo>
                  <a:close/>
                  <a:moveTo>
                    <a:pt x="5" y="17"/>
                  </a:moveTo>
                  <a:cubicBezTo>
                    <a:pt x="6" y="17"/>
                    <a:pt x="5" y="18"/>
                    <a:pt x="5" y="18"/>
                  </a:cubicBezTo>
                  <a:cubicBezTo>
                    <a:pt x="5" y="18"/>
                    <a:pt x="5" y="18"/>
                    <a:pt x="5" y="17"/>
                  </a:cubicBezTo>
                  <a:close/>
                  <a:moveTo>
                    <a:pt x="5" y="19"/>
                  </a:moveTo>
                  <a:cubicBezTo>
                    <a:pt x="5" y="18"/>
                    <a:pt x="6" y="18"/>
                    <a:pt x="6" y="18"/>
                  </a:cubicBezTo>
                  <a:cubicBezTo>
                    <a:pt x="6" y="18"/>
                    <a:pt x="6" y="19"/>
                    <a:pt x="5" y="19"/>
                  </a:cubicBezTo>
                  <a:close/>
                  <a:moveTo>
                    <a:pt x="6" y="21"/>
                  </a:moveTo>
                  <a:cubicBezTo>
                    <a:pt x="6" y="21"/>
                    <a:pt x="6" y="21"/>
                    <a:pt x="6" y="20"/>
                  </a:cubicBezTo>
                  <a:cubicBezTo>
                    <a:pt x="6" y="21"/>
                    <a:pt x="6" y="21"/>
                    <a:pt x="6" y="21"/>
                  </a:cubicBezTo>
                  <a:cubicBezTo>
                    <a:pt x="6" y="21"/>
                    <a:pt x="6" y="21"/>
                    <a:pt x="6" y="21"/>
                  </a:cubicBezTo>
                  <a:close/>
                  <a:moveTo>
                    <a:pt x="6" y="20"/>
                  </a:moveTo>
                  <a:cubicBezTo>
                    <a:pt x="6" y="20"/>
                    <a:pt x="6" y="20"/>
                    <a:pt x="6" y="20"/>
                  </a:cubicBezTo>
                  <a:cubicBezTo>
                    <a:pt x="6" y="19"/>
                    <a:pt x="6" y="19"/>
                    <a:pt x="6" y="19"/>
                  </a:cubicBezTo>
                  <a:cubicBezTo>
                    <a:pt x="6" y="19"/>
                    <a:pt x="7" y="20"/>
                    <a:pt x="6" y="20"/>
                  </a:cubicBezTo>
                  <a:close/>
                  <a:moveTo>
                    <a:pt x="7" y="18"/>
                  </a:moveTo>
                  <a:cubicBezTo>
                    <a:pt x="7" y="18"/>
                    <a:pt x="7" y="18"/>
                    <a:pt x="7" y="19"/>
                  </a:cubicBezTo>
                  <a:cubicBezTo>
                    <a:pt x="7" y="19"/>
                    <a:pt x="7" y="19"/>
                    <a:pt x="7" y="19"/>
                  </a:cubicBezTo>
                  <a:cubicBezTo>
                    <a:pt x="6" y="19"/>
                    <a:pt x="6" y="18"/>
                    <a:pt x="7" y="18"/>
                  </a:cubicBezTo>
                  <a:close/>
                  <a:moveTo>
                    <a:pt x="7" y="19"/>
                  </a:moveTo>
                  <a:cubicBezTo>
                    <a:pt x="8" y="19"/>
                    <a:pt x="7" y="20"/>
                    <a:pt x="7" y="20"/>
                  </a:cubicBezTo>
                  <a:cubicBezTo>
                    <a:pt x="7" y="20"/>
                    <a:pt x="7" y="19"/>
                    <a:pt x="7" y="19"/>
                  </a:cubicBezTo>
                  <a:close/>
                  <a:moveTo>
                    <a:pt x="8" y="19"/>
                  </a:moveTo>
                  <a:cubicBezTo>
                    <a:pt x="8" y="20"/>
                    <a:pt x="8" y="20"/>
                    <a:pt x="8" y="20"/>
                  </a:cubicBezTo>
                  <a:cubicBezTo>
                    <a:pt x="7" y="20"/>
                    <a:pt x="7" y="20"/>
                    <a:pt x="7" y="20"/>
                  </a:cubicBezTo>
                  <a:cubicBezTo>
                    <a:pt x="7" y="20"/>
                    <a:pt x="8" y="20"/>
                    <a:pt x="8" y="19"/>
                  </a:cubicBezTo>
                  <a:close/>
                  <a:moveTo>
                    <a:pt x="8" y="22"/>
                  </a:moveTo>
                  <a:cubicBezTo>
                    <a:pt x="8" y="21"/>
                    <a:pt x="8" y="22"/>
                    <a:pt x="8" y="22"/>
                  </a:cubicBezTo>
                  <a:cubicBezTo>
                    <a:pt x="8" y="22"/>
                    <a:pt x="8" y="22"/>
                    <a:pt x="8" y="22"/>
                  </a:cubicBezTo>
                  <a:close/>
                  <a:moveTo>
                    <a:pt x="8" y="21"/>
                  </a:moveTo>
                  <a:cubicBezTo>
                    <a:pt x="8" y="21"/>
                    <a:pt x="9" y="21"/>
                    <a:pt x="9" y="21"/>
                  </a:cubicBezTo>
                  <a:cubicBezTo>
                    <a:pt x="9" y="21"/>
                    <a:pt x="8" y="21"/>
                    <a:pt x="8" y="21"/>
                  </a:cubicBezTo>
                  <a:close/>
                  <a:moveTo>
                    <a:pt x="8" y="19"/>
                  </a:moveTo>
                  <a:cubicBezTo>
                    <a:pt x="8" y="19"/>
                    <a:pt x="9" y="19"/>
                    <a:pt x="9" y="19"/>
                  </a:cubicBezTo>
                  <a:cubicBezTo>
                    <a:pt x="9" y="19"/>
                    <a:pt x="9" y="19"/>
                    <a:pt x="9" y="19"/>
                  </a:cubicBezTo>
                  <a:cubicBezTo>
                    <a:pt x="9" y="19"/>
                    <a:pt x="9" y="20"/>
                    <a:pt x="8" y="19"/>
                  </a:cubicBezTo>
                  <a:close/>
                  <a:moveTo>
                    <a:pt x="9" y="17"/>
                  </a:moveTo>
                  <a:cubicBezTo>
                    <a:pt x="9" y="17"/>
                    <a:pt x="9" y="17"/>
                    <a:pt x="9" y="17"/>
                  </a:cubicBezTo>
                  <a:cubicBezTo>
                    <a:pt x="9" y="17"/>
                    <a:pt x="9" y="17"/>
                    <a:pt x="9" y="17"/>
                  </a:cubicBezTo>
                  <a:cubicBezTo>
                    <a:pt x="9" y="17"/>
                    <a:pt x="9" y="17"/>
                    <a:pt x="9" y="17"/>
                  </a:cubicBezTo>
                  <a:cubicBezTo>
                    <a:pt x="9" y="17"/>
                    <a:pt x="9" y="17"/>
                    <a:pt x="9" y="17"/>
                  </a:cubicBezTo>
                  <a:close/>
                  <a:moveTo>
                    <a:pt x="9" y="18"/>
                  </a:moveTo>
                  <a:cubicBezTo>
                    <a:pt x="9" y="18"/>
                    <a:pt x="9" y="18"/>
                    <a:pt x="9" y="18"/>
                  </a:cubicBezTo>
                  <a:cubicBezTo>
                    <a:pt x="9" y="18"/>
                    <a:pt x="9" y="18"/>
                    <a:pt x="9" y="18"/>
                  </a:cubicBezTo>
                  <a:cubicBezTo>
                    <a:pt x="9" y="18"/>
                    <a:pt x="9" y="18"/>
                    <a:pt x="9" y="18"/>
                  </a:cubicBezTo>
                  <a:close/>
                  <a:moveTo>
                    <a:pt x="9" y="20"/>
                  </a:moveTo>
                  <a:cubicBezTo>
                    <a:pt x="9" y="20"/>
                    <a:pt x="9" y="20"/>
                    <a:pt x="9" y="20"/>
                  </a:cubicBezTo>
                  <a:cubicBezTo>
                    <a:pt x="9" y="20"/>
                    <a:pt x="9" y="19"/>
                    <a:pt x="9" y="20"/>
                  </a:cubicBezTo>
                  <a:close/>
                  <a:moveTo>
                    <a:pt x="10" y="21"/>
                  </a:moveTo>
                  <a:cubicBezTo>
                    <a:pt x="10" y="21"/>
                    <a:pt x="9" y="21"/>
                    <a:pt x="9" y="21"/>
                  </a:cubicBezTo>
                  <a:cubicBezTo>
                    <a:pt x="9" y="20"/>
                    <a:pt x="10" y="20"/>
                    <a:pt x="10" y="21"/>
                  </a:cubicBezTo>
                  <a:close/>
                  <a:moveTo>
                    <a:pt x="11" y="21"/>
                  </a:moveTo>
                  <a:cubicBezTo>
                    <a:pt x="11" y="22"/>
                    <a:pt x="10" y="22"/>
                    <a:pt x="10" y="21"/>
                  </a:cubicBezTo>
                  <a:cubicBezTo>
                    <a:pt x="10" y="21"/>
                    <a:pt x="11" y="21"/>
                    <a:pt x="11" y="21"/>
                  </a:cubicBezTo>
                  <a:cubicBezTo>
                    <a:pt x="11" y="21"/>
                    <a:pt x="11" y="21"/>
                    <a:pt x="11" y="21"/>
                  </a:cubicBezTo>
                  <a:close/>
                  <a:moveTo>
                    <a:pt x="11" y="18"/>
                  </a:moveTo>
                  <a:cubicBezTo>
                    <a:pt x="11" y="18"/>
                    <a:pt x="11" y="19"/>
                    <a:pt x="11" y="19"/>
                  </a:cubicBezTo>
                  <a:cubicBezTo>
                    <a:pt x="11" y="19"/>
                    <a:pt x="11" y="19"/>
                    <a:pt x="11" y="19"/>
                  </a:cubicBezTo>
                  <a:cubicBezTo>
                    <a:pt x="11" y="19"/>
                    <a:pt x="11" y="19"/>
                    <a:pt x="11" y="18"/>
                  </a:cubicBezTo>
                  <a:close/>
                  <a:moveTo>
                    <a:pt x="12" y="19"/>
                  </a:moveTo>
                  <a:cubicBezTo>
                    <a:pt x="12" y="19"/>
                    <a:pt x="12" y="19"/>
                    <a:pt x="12" y="19"/>
                  </a:cubicBezTo>
                  <a:cubicBezTo>
                    <a:pt x="12" y="19"/>
                    <a:pt x="12" y="20"/>
                    <a:pt x="11" y="20"/>
                  </a:cubicBezTo>
                  <a:cubicBezTo>
                    <a:pt x="11" y="20"/>
                    <a:pt x="12" y="19"/>
                    <a:pt x="12" y="19"/>
                  </a:cubicBezTo>
                  <a:close/>
                  <a:moveTo>
                    <a:pt x="12" y="20"/>
                  </a:moveTo>
                  <a:cubicBezTo>
                    <a:pt x="12" y="20"/>
                    <a:pt x="12" y="21"/>
                    <a:pt x="12" y="21"/>
                  </a:cubicBezTo>
                  <a:cubicBezTo>
                    <a:pt x="12" y="20"/>
                    <a:pt x="12" y="19"/>
                    <a:pt x="13" y="19"/>
                  </a:cubicBezTo>
                  <a:cubicBezTo>
                    <a:pt x="13" y="19"/>
                    <a:pt x="13" y="19"/>
                    <a:pt x="13" y="19"/>
                  </a:cubicBezTo>
                  <a:cubicBezTo>
                    <a:pt x="13" y="19"/>
                    <a:pt x="12" y="19"/>
                    <a:pt x="12" y="20"/>
                  </a:cubicBezTo>
                  <a:cubicBezTo>
                    <a:pt x="12" y="20"/>
                    <a:pt x="12" y="20"/>
                    <a:pt x="12" y="20"/>
                  </a:cubicBezTo>
                  <a:close/>
                  <a:moveTo>
                    <a:pt x="13" y="18"/>
                  </a:moveTo>
                  <a:cubicBezTo>
                    <a:pt x="13" y="18"/>
                    <a:pt x="13" y="18"/>
                    <a:pt x="13" y="17"/>
                  </a:cubicBezTo>
                  <a:cubicBezTo>
                    <a:pt x="13" y="17"/>
                    <a:pt x="13" y="17"/>
                    <a:pt x="14" y="17"/>
                  </a:cubicBezTo>
                  <a:cubicBezTo>
                    <a:pt x="13" y="18"/>
                    <a:pt x="13" y="18"/>
                    <a:pt x="13" y="18"/>
                  </a:cubicBezTo>
                  <a:close/>
                  <a:moveTo>
                    <a:pt x="14" y="17"/>
                  </a:moveTo>
                  <a:cubicBezTo>
                    <a:pt x="14" y="18"/>
                    <a:pt x="14" y="19"/>
                    <a:pt x="13" y="19"/>
                  </a:cubicBezTo>
                  <a:cubicBezTo>
                    <a:pt x="14" y="18"/>
                    <a:pt x="14" y="18"/>
                    <a:pt x="14" y="17"/>
                  </a:cubicBezTo>
                  <a:cubicBezTo>
                    <a:pt x="15" y="17"/>
                    <a:pt x="14" y="17"/>
                    <a:pt x="14" y="17"/>
                  </a:cubicBezTo>
                  <a:close/>
                  <a:moveTo>
                    <a:pt x="14" y="16"/>
                  </a:moveTo>
                  <a:cubicBezTo>
                    <a:pt x="14" y="16"/>
                    <a:pt x="14" y="17"/>
                    <a:pt x="14" y="17"/>
                  </a:cubicBezTo>
                  <a:cubicBezTo>
                    <a:pt x="14" y="17"/>
                    <a:pt x="14" y="17"/>
                    <a:pt x="14" y="17"/>
                  </a:cubicBezTo>
                  <a:cubicBezTo>
                    <a:pt x="14" y="16"/>
                    <a:pt x="14" y="16"/>
                    <a:pt x="14" y="16"/>
                  </a:cubicBezTo>
                  <a:cubicBezTo>
                    <a:pt x="14" y="16"/>
                    <a:pt x="14" y="16"/>
                    <a:pt x="14" y="16"/>
                  </a:cubicBezTo>
                  <a:cubicBezTo>
                    <a:pt x="14" y="16"/>
                    <a:pt x="14" y="15"/>
                    <a:pt x="14" y="15"/>
                  </a:cubicBezTo>
                  <a:cubicBezTo>
                    <a:pt x="14" y="15"/>
                    <a:pt x="14" y="15"/>
                    <a:pt x="14" y="15"/>
                  </a:cubicBezTo>
                  <a:cubicBezTo>
                    <a:pt x="14" y="15"/>
                    <a:pt x="14" y="16"/>
                    <a:pt x="14" y="16"/>
                  </a:cubicBezTo>
                  <a:close/>
                  <a:moveTo>
                    <a:pt x="15" y="14"/>
                  </a:moveTo>
                  <a:cubicBezTo>
                    <a:pt x="15" y="14"/>
                    <a:pt x="14" y="14"/>
                    <a:pt x="15" y="13"/>
                  </a:cubicBezTo>
                  <a:cubicBezTo>
                    <a:pt x="15" y="13"/>
                    <a:pt x="15" y="13"/>
                    <a:pt x="15" y="13"/>
                  </a:cubicBezTo>
                  <a:cubicBezTo>
                    <a:pt x="15" y="14"/>
                    <a:pt x="15" y="14"/>
                    <a:pt x="15" y="14"/>
                  </a:cubicBezTo>
                  <a:close/>
                  <a:moveTo>
                    <a:pt x="15" y="13"/>
                  </a:moveTo>
                  <a:cubicBezTo>
                    <a:pt x="15" y="12"/>
                    <a:pt x="15" y="12"/>
                    <a:pt x="14" y="11"/>
                  </a:cubicBezTo>
                  <a:cubicBezTo>
                    <a:pt x="14" y="11"/>
                    <a:pt x="14" y="12"/>
                    <a:pt x="14" y="12"/>
                  </a:cubicBezTo>
                  <a:cubicBezTo>
                    <a:pt x="14" y="11"/>
                    <a:pt x="14" y="11"/>
                    <a:pt x="14" y="11"/>
                  </a:cubicBezTo>
                  <a:cubicBezTo>
                    <a:pt x="14" y="11"/>
                    <a:pt x="14" y="11"/>
                    <a:pt x="14" y="11"/>
                  </a:cubicBezTo>
                  <a:cubicBezTo>
                    <a:pt x="14" y="11"/>
                    <a:pt x="14" y="11"/>
                    <a:pt x="14" y="11"/>
                  </a:cubicBezTo>
                  <a:cubicBezTo>
                    <a:pt x="15" y="11"/>
                    <a:pt x="14" y="12"/>
                    <a:pt x="15" y="12"/>
                  </a:cubicBezTo>
                  <a:cubicBezTo>
                    <a:pt x="15" y="12"/>
                    <a:pt x="15" y="12"/>
                    <a:pt x="15" y="13"/>
                  </a:cubicBezTo>
                  <a:close/>
                  <a:moveTo>
                    <a:pt x="15" y="10"/>
                  </a:moveTo>
                  <a:cubicBezTo>
                    <a:pt x="16" y="10"/>
                    <a:pt x="16" y="11"/>
                    <a:pt x="16" y="11"/>
                  </a:cubicBezTo>
                  <a:cubicBezTo>
                    <a:pt x="15" y="11"/>
                    <a:pt x="15"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8"/>
            <p:cNvSpPr>
              <a:spLocks noEditPoints="1"/>
            </p:cNvSpPr>
            <p:nvPr/>
          </p:nvSpPr>
          <p:spPr bwMode="auto">
            <a:xfrm>
              <a:off x="6842126" y="2957513"/>
              <a:ext cx="1343025" cy="2692400"/>
            </a:xfrm>
            <a:custGeom>
              <a:avLst/>
              <a:gdLst>
                <a:gd name="T0" fmla="*/ 27 w 40"/>
                <a:gd name="T1" fmla="*/ 9 h 81"/>
                <a:gd name="T2" fmla="*/ 24 w 40"/>
                <a:gd name="T3" fmla="*/ 11 h 81"/>
                <a:gd name="T4" fmla="*/ 7 w 40"/>
                <a:gd name="T5" fmla="*/ 6 h 81"/>
                <a:gd name="T6" fmla="*/ 1 w 40"/>
                <a:gd name="T7" fmla="*/ 79 h 81"/>
                <a:gd name="T8" fmla="*/ 15 w 40"/>
                <a:gd name="T9" fmla="*/ 56 h 81"/>
                <a:gd name="T10" fmla="*/ 18 w 40"/>
                <a:gd name="T11" fmla="*/ 56 h 81"/>
                <a:gd name="T12" fmla="*/ 29 w 40"/>
                <a:gd name="T13" fmla="*/ 14 h 81"/>
                <a:gd name="T14" fmla="*/ 2 w 40"/>
                <a:gd name="T15" fmla="*/ 76 h 81"/>
                <a:gd name="T16" fmla="*/ 20 w 40"/>
                <a:gd name="T17" fmla="*/ 15 h 81"/>
                <a:gd name="T18" fmla="*/ 13 w 40"/>
                <a:gd name="T19" fmla="*/ 27 h 81"/>
                <a:gd name="T20" fmla="*/ 10 w 40"/>
                <a:gd name="T21" fmla="*/ 35 h 81"/>
                <a:gd name="T22" fmla="*/ 9 w 40"/>
                <a:gd name="T23" fmla="*/ 8 h 81"/>
                <a:gd name="T24" fmla="*/ 17 w 40"/>
                <a:gd name="T25" fmla="*/ 10 h 81"/>
                <a:gd name="T26" fmla="*/ 17 w 40"/>
                <a:gd name="T27" fmla="*/ 37 h 81"/>
                <a:gd name="T28" fmla="*/ 17 w 40"/>
                <a:gd name="T29" fmla="*/ 53 h 81"/>
                <a:gd name="T30" fmla="*/ 16 w 40"/>
                <a:gd name="T31" fmla="*/ 41 h 81"/>
                <a:gd name="T32" fmla="*/ 16 w 40"/>
                <a:gd name="T33" fmla="*/ 33 h 81"/>
                <a:gd name="T34" fmla="*/ 11 w 40"/>
                <a:gd name="T35" fmla="*/ 23 h 81"/>
                <a:gd name="T36" fmla="*/ 14 w 40"/>
                <a:gd name="T37" fmla="*/ 9 h 81"/>
                <a:gd name="T38" fmla="*/ 16 w 40"/>
                <a:gd name="T39" fmla="*/ 29 h 81"/>
                <a:gd name="T40" fmla="*/ 17 w 40"/>
                <a:gd name="T41" fmla="*/ 26 h 81"/>
                <a:gd name="T42" fmla="*/ 14 w 40"/>
                <a:gd name="T43" fmla="*/ 28 h 81"/>
                <a:gd name="T44" fmla="*/ 14 w 40"/>
                <a:gd name="T45" fmla="*/ 23 h 81"/>
                <a:gd name="T46" fmla="*/ 16 w 40"/>
                <a:gd name="T47" fmla="*/ 22 h 81"/>
                <a:gd name="T48" fmla="*/ 14 w 40"/>
                <a:gd name="T49" fmla="*/ 17 h 81"/>
                <a:gd name="T50" fmla="*/ 13 w 40"/>
                <a:gd name="T51" fmla="*/ 19 h 81"/>
                <a:gd name="T52" fmla="*/ 12 w 40"/>
                <a:gd name="T53" fmla="*/ 15 h 81"/>
                <a:gd name="T54" fmla="*/ 14 w 40"/>
                <a:gd name="T55" fmla="*/ 36 h 81"/>
                <a:gd name="T56" fmla="*/ 15 w 40"/>
                <a:gd name="T57" fmla="*/ 34 h 81"/>
                <a:gd name="T58" fmla="*/ 17 w 40"/>
                <a:gd name="T59" fmla="*/ 22 h 81"/>
                <a:gd name="T60" fmla="*/ 16 w 40"/>
                <a:gd name="T61" fmla="*/ 10 h 81"/>
                <a:gd name="T62" fmla="*/ 15 w 40"/>
                <a:gd name="T63" fmla="*/ 17 h 81"/>
                <a:gd name="T64" fmla="*/ 12 w 40"/>
                <a:gd name="T65" fmla="*/ 5 h 81"/>
                <a:gd name="T66" fmla="*/ 10 w 40"/>
                <a:gd name="T67" fmla="*/ 17 h 81"/>
                <a:gd name="T68" fmla="*/ 11 w 40"/>
                <a:gd name="T69" fmla="*/ 14 h 81"/>
                <a:gd name="T70" fmla="*/ 11 w 40"/>
                <a:gd name="T71" fmla="*/ 10 h 81"/>
                <a:gd name="T72" fmla="*/ 9 w 40"/>
                <a:gd name="T73" fmla="*/ 27 h 81"/>
                <a:gd name="T74" fmla="*/ 11 w 40"/>
                <a:gd name="T75" fmla="*/ 27 h 81"/>
                <a:gd name="T76" fmla="*/ 12 w 40"/>
                <a:gd name="T77" fmla="*/ 39 h 81"/>
                <a:gd name="T78" fmla="*/ 15 w 40"/>
                <a:gd name="T79" fmla="*/ 36 h 81"/>
                <a:gd name="T80" fmla="*/ 17 w 40"/>
                <a:gd name="T81" fmla="*/ 77 h 81"/>
                <a:gd name="T82" fmla="*/ 17 w 40"/>
                <a:gd name="T83" fmla="*/ 69 h 81"/>
                <a:gd name="T84" fmla="*/ 19 w 40"/>
                <a:gd name="T85" fmla="*/ 10 h 81"/>
                <a:gd name="T86" fmla="*/ 18 w 40"/>
                <a:gd name="T87" fmla="*/ 6 h 81"/>
                <a:gd name="T88" fmla="*/ 16 w 40"/>
                <a:gd name="T89" fmla="*/ 4 h 81"/>
                <a:gd name="T90" fmla="*/ 9 w 40"/>
                <a:gd name="T91" fmla="*/ 5 h 81"/>
                <a:gd name="T92" fmla="*/ 9 w 40"/>
                <a:gd name="T93" fmla="*/ 27 h 81"/>
                <a:gd name="T94" fmla="*/ 10 w 40"/>
                <a:gd name="T95" fmla="*/ 46 h 81"/>
                <a:gd name="T96" fmla="*/ 8 w 40"/>
                <a:gd name="T97" fmla="*/ 59 h 81"/>
                <a:gd name="T98" fmla="*/ 8 w 40"/>
                <a:gd name="T99" fmla="*/ 50 h 81"/>
                <a:gd name="T100" fmla="*/ 7 w 40"/>
                <a:gd name="T101" fmla="*/ 65 h 81"/>
                <a:gd name="T102" fmla="*/ 6 w 40"/>
                <a:gd name="T103" fmla="*/ 68 h 81"/>
                <a:gd name="T104" fmla="*/ 6 w 40"/>
                <a:gd name="T105" fmla="*/ 77 h 81"/>
                <a:gd name="T106" fmla="*/ 7 w 40"/>
                <a:gd name="T107" fmla="*/ 77 h 81"/>
                <a:gd name="T108" fmla="*/ 10 w 40"/>
                <a:gd name="T109" fmla="*/ 56 h 81"/>
                <a:gd name="T110" fmla="*/ 11 w 40"/>
                <a:gd name="T111" fmla="*/ 29 h 81"/>
                <a:gd name="T112" fmla="*/ 14 w 40"/>
                <a:gd name="T113" fmla="*/ 40 h 81"/>
                <a:gd name="T114" fmla="*/ 16 w 40"/>
                <a:gd name="T115" fmla="*/ 77 h 81"/>
                <a:gd name="T116" fmla="*/ 20 w 40"/>
                <a:gd name="T117" fmla="*/ 78 h 81"/>
                <a:gd name="T118" fmla="*/ 20 w 40"/>
                <a:gd name="T119" fmla="*/ 79 h 81"/>
                <a:gd name="T120" fmla="*/ 18 w 40"/>
                <a:gd name="T121" fmla="*/ 34 h 81"/>
                <a:gd name="T122" fmla="*/ 20 w 40"/>
                <a:gd name="T123" fmla="*/ 13 h 81"/>
                <a:gd name="T124" fmla="*/ 28 w 40"/>
                <a:gd name="T125"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81">
                  <a:moveTo>
                    <a:pt x="40" y="4"/>
                  </a:moveTo>
                  <a:cubicBezTo>
                    <a:pt x="40" y="4"/>
                    <a:pt x="40" y="4"/>
                    <a:pt x="40" y="4"/>
                  </a:cubicBezTo>
                  <a:cubicBezTo>
                    <a:pt x="40" y="4"/>
                    <a:pt x="40" y="3"/>
                    <a:pt x="40" y="3"/>
                  </a:cubicBezTo>
                  <a:cubicBezTo>
                    <a:pt x="40" y="3"/>
                    <a:pt x="40" y="3"/>
                    <a:pt x="40" y="3"/>
                  </a:cubicBezTo>
                  <a:cubicBezTo>
                    <a:pt x="40" y="4"/>
                    <a:pt x="39" y="4"/>
                    <a:pt x="39" y="5"/>
                  </a:cubicBezTo>
                  <a:cubicBezTo>
                    <a:pt x="39" y="4"/>
                    <a:pt x="38" y="4"/>
                    <a:pt x="38" y="4"/>
                  </a:cubicBezTo>
                  <a:cubicBezTo>
                    <a:pt x="38" y="5"/>
                    <a:pt x="38" y="5"/>
                    <a:pt x="38" y="6"/>
                  </a:cubicBezTo>
                  <a:cubicBezTo>
                    <a:pt x="38" y="6"/>
                    <a:pt x="38" y="7"/>
                    <a:pt x="37" y="7"/>
                  </a:cubicBezTo>
                  <a:cubicBezTo>
                    <a:pt x="37" y="9"/>
                    <a:pt x="35" y="10"/>
                    <a:pt x="34" y="11"/>
                  </a:cubicBezTo>
                  <a:cubicBezTo>
                    <a:pt x="34" y="12"/>
                    <a:pt x="34" y="12"/>
                    <a:pt x="33" y="12"/>
                  </a:cubicBezTo>
                  <a:cubicBezTo>
                    <a:pt x="33" y="13"/>
                    <a:pt x="32" y="13"/>
                    <a:pt x="32" y="13"/>
                  </a:cubicBezTo>
                  <a:cubicBezTo>
                    <a:pt x="32" y="14"/>
                    <a:pt x="31" y="15"/>
                    <a:pt x="31" y="16"/>
                  </a:cubicBezTo>
                  <a:cubicBezTo>
                    <a:pt x="33" y="13"/>
                    <a:pt x="36" y="10"/>
                    <a:pt x="38" y="8"/>
                  </a:cubicBezTo>
                  <a:cubicBezTo>
                    <a:pt x="36" y="11"/>
                    <a:pt x="34" y="14"/>
                    <a:pt x="32" y="16"/>
                  </a:cubicBezTo>
                  <a:cubicBezTo>
                    <a:pt x="31" y="16"/>
                    <a:pt x="31" y="16"/>
                    <a:pt x="31" y="15"/>
                  </a:cubicBezTo>
                  <a:cubicBezTo>
                    <a:pt x="31" y="15"/>
                    <a:pt x="30" y="14"/>
                    <a:pt x="30" y="14"/>
                  </a:cubicBezTo>
                  <a:cubicBezTo>
                    <a:pt x="30" y="14"/>
                    <a:pt x="30" y="14"/>
                    <a:pt x="31" y="13"/>
                  </a:cubicBezTo>
                  <a:cubicBezTo>
                    <a:pt x="31" y="13"/>
                    <a:pt x="31" y="13"/>
                    <a:pt x="31" y="13"/>
                  </a:cubicBezTo>
                  <a:cubicBezTo>
                    <a:pt x="31" y="13"/>
                    <a:pt x="31" y="13"/>
                    <a:pt x="30" y="12"/>
                  </a:cubicBezTo>
                  <a:cubicBezTo>
                    <a:pt x="31" y="11"/>
                    <a:pt x="31" y="10"/>
                    <a:pt x="32" y="9"/>
                  </a:cubicBezTo>
                  <a:cubicBezTo>
                    <a:pt x="32" y="9"/>
                    <a:pt x="33" y="9"/>
                    <a:pt x="33" y="8"/>
                  </a:cubicBezTo>
                  <a:cubicBezTo>
                    <a:pt x="33" y="8"/>
                    <a:pt x="33" y="8"/>
                    <a:pt x="33" y="8"/>
                  </a:cubicBezTo>
                  <a:cubicBezTo>
                    <a:pt x="33" y="7"/>
                    <a:pt x="33" y="7"/>
                    <a:pt x="33" y="6"/>
                  </a:cubicBezTo>
                  <a:cubicBezTo>
                    <a:pt x="33" y="6"/>
                    <a:pt x="32" y="7"/>
                    <a:pt x="31" y="7"/>
                  </a:cubicBezTo>
                  <a:cubicBezTo>
                    <a:pt x="31" y="7"/>
                    <a:pt x="31" y="7"/>
                    <a:pt x="30" y="7"/>
                  </a:cubicBezTo>
                  <a:cubicBezTo>
                    <a:pt x="30" y="7"/>
                    <a:pt x="30" y="7"/>
                    <a:pt x="30" y="8"/>
                  </a:cubicBezTo>
                  <a:cubicBezTo>
                    <a:pt x="30" y="9"/>
                    <a:pt x="29" y="10"/>
                    <a:pt x="28" y="11"/>
                  </a:cubicBezTo>
                  <a:cubicBezTo>
                    <a:pt x="28" y="10"/>
                    <a:pt x="27" y="10"/>
                    <a:pt x="26" y="9"/>
                  </a:cubicBezTo>
                  <a:cubicBezTo>
                    <a:pt x="27" y="9"/>
                    <a:pt x="27" y="9"/>
                    <a:pt x="27" y="9"/>
                  </a:cubicBezTo>
                  <a:cubicBezTo>
                    <a:pt x="27" y="8"/>
                    <a:pt x="26" y="9"/>
                    <a:pt x="26" y="9"/>
                  </a:cubicBezTo>
                  <a:cubicBezTo>
                    <a:pt x="26" y="8"/>
                    <a:pt x="27" y="8"/>
                    <a:pt x="27" y="8"/>
                  </a:cubicBezTo>
                  <a:cubicBezTo>
                    <a:pt x="27" y="7"/>
                    <a:pt x="27" y="7"/>
                    <a:pt x="28" y="6"/>
                  </a:cubicBezTo>
                  <a:cubicBezTo>
                    <a:pt x="28" y="7"/>
                    <a:pt x="28" y="7"/>
                    <a:pt x="28" y="8"/>
                  </a:cubicBezTo>
                  <a:cubicBezTo>
                    <a:pt x="28" y="8"/>
                    <a:pt x="28" y="8"/>
                    <a:pt x="29" y="9"/>
                  </a:cubicBezTo>
                  <a:cubicBezTo>
                    <a:pt x="29" y="8"/>
                    <a:pt x="29" y="8"/>
                    <a:pt x="29" y="8"/>
                  </a:cubicBezTo>
                  <a:cubicBezTo>
                    <a:pt x="29" y="8"/>
                    <a:pt x="29" y="7"/>
                    <a:pt x="29" y="6"/>
                  </a:cubicBezTo>
                  <a:cubicBezTo>
                    <a:pt x="30" y="4"/>
                    <a:pt x="31" y="3"/>
                    <a:pt x="32" y="2"/>
                  </a:cubicBezTo>
                  <a:cubicBezTo>
                    <a:pt x="32" y="2"/>
                    <a:pt x="33" y="1"/>
                    <a:pt x="33" y="1"/>
                  </a:cubicBezTo>
                  <a:cubicBezTo>
                    <a:pt x="34" y="2"/>
                    <a:pt x="34" y="2"/>
                    <a:pt x="35" y="3"/>
                  </a:cubicBezTo>
                  <a:cubicBezTo>
                    <a:pt x="35" y="3"/>
                    <a:pt x="34" y="4"/>
                    <a:pt x="34" y="5"/>
                  </a:cubicBezTo>
                  <a:cubicBezTo>
                    <a:pt x="34" y="5"/>
                    <a:pt x="34" y="5"/>
                    <a:pt x="34" y="6"/>
                  </a:cubicBezTo>
                  <a:cubicBezTo>
                    <a:pt x="35" y="6"/>
                    <a:pt x="36" y="4"/>
                    <a:pt x="38" y="4"/>
                  </a:cubicBezTo>
                  <a:cubicBezTo>
                    <a:pt x="38" y="3"/>
                    <a:pt x="40" y="3"/>
                    <a:pt x="40" y="2"/>
                  </a:cubicBezTo>
                  <a:cubicBezTo>
                    <a:pt x="40" y="2"/>
                    <a:pt x="40" y="2"/>
                    <a:pt x="39" y="2"/>
                  </a:cubicBezTo>
                  <a:cubicBezTo>
                    <a:pt x="39" y="1"/>
                    <a:pt x="38" y="1"/>
                    <a:pt x="38" y="1"/>
                  </a:cubicBezTo>
                  <a:cubicBezTo>
                    <a:pt x="38" y="1"/>
                    <a:pt x="39" y="1"/>
                    <a:pt x="39" y="0"/>
                  </a:cubicBezTo>
                  <a:cubicBezTo>
                    <a:pt x="38" y="0"/>
                    <a:pt x="38" y="1"/>
                    <a:pt x="38" y="1"/>
                  </a:cubicBezTo>
                  <a:cubicBezTo>
                    <a:pt x="37" y="0"/>
                    <a:pt x="37" y="0"/>
                    <a:pt x="36" y="0"/>
                  </a:cubicBezTo>
                  <a:cubicBezTo>
                    <a:pt x="36" y="1"/>
                    <a:pt x="36" y="2"/>
                    <a:pt x="35" y="2"/>
                  </a:cubicBezTo>
                  <a:cubicBezTo>
                    <a:pt x="35" y="2"/>
                    <a:pt x="34" y="0"/>
                    <a:pt x="33" y="0"/>
                  </a:cubicBezTo>
                  <a:cubicBezTo>
                    <a:pt x="32" y="1"/>
                    <a:pt x="32" y="2"/>
                    <a:pt x="31" y="2"/>
                  </a:cubicBezTo>
                  <a:cubicBezTo>
                    <a:pt x="30" y="3"/>
                    <a:pt x="29" y="4"/>
                    <a:pt x="28" y="5"/>
                  </a:cubicBezTo>
                  <a:cubicBezTo>
                    <a:pt x="28" y="5"/>
                    <a:pt x="28" y="3"/>
                    <a:pt x="27" y="3"/>
                  </a:cubicBezTo>
                  <a:cubicBezTo>
                    <a:pt x="27" y="4"/>
                    <a:pt x="28" y="4"/>
                    <a:pt x="27" y="4"/>
                  </a:cubicBezTo>
                  <a:cubicBezTo>
                    <a:pt x="27" y="5"/>
                    <a:pt x="28" y="5"/>
                    <a:pt x="28" y="6"/>
                  </a:cubicBezTo>
                  <a:cubicBezTo>
                    <a:pt x="27" y="6"/>
                    <a:pt x="27" y="6"/>
                    <a:pt x="27" y="6"/>
                  </a:cubicBezTo>
                  <a:cubicBezTo>
                    <a:pt x="26" y="7"/>
                    <a:pt x="25" y="8"/>
                    <a:pt x="24" y="10"/>
                  </a:cubicBezTo>
                  <a:cubicBezTo>
                    <a:pt x="24" y="10"/>
                    <a:pt x="24" y="11"/>
                    <a:pt x="24" y="11"/>
                  </a:cubicBezTo>
                  <a:cubicBezTo>
                    <a:pt x="25" y="11"/>
                    <a:pt x="25" y="11"/>
                    <a:pt x="26" y="11"/>
                  </a:cubicBezTo>
                  <a:cubicBezTo>
                    <a:pt x="26" y="11"/>
                    <a:pt x="27" y="11"/>
                    <a:pt x="27" y="10"/>
                  </a:cubicBezTo>
                  <a:cubicBezTo>
                    <a:pt x="26" y="10"/>
                    <a:pt x="25" y="11"/>
                    <a:pt x="25" y="11"/>
                  </a:cubicBezTo>
                  <a:cubicBezTo>
                    <a:pt x="25" y="10"/>
                    <a:pt x="24" y="10"/>
                    <a:pt x="25" y="9"/>
                  </a:cubicBezTo>
                  <a:cubicBezTo>
                    <a:pt x="25" y="9"/>
                    <a:pt x="25" y="10"/>
                    <a:pt x="25" y="10"/>
                  </a:cubicBezTo>
                  <a:cubicBezTo>
                    <a:pt x="25" y="9"/>
                    <a:pt x="25" y="9"/>
                    <a:pt x="26" y="9"/>
                  </a:cubicBezTo>
                  <a:cubicBezTo>
                    <a:pt x="26" y="10"/>
                    <a:pt x="27" y="10"/>
                    <a:pt x="27" y="11"/>
                  </a:cubicBezTo>
                  <a:cubicBezTo>
                    <a:pt x="27" y="11"/>
                    <a:pt x="27" y="11"/>
                    <a:pt x="26" y="11"/>
                  </a:cubicBezTo>
                  <a:cubicBezTo>
                    <a:pt x="26" y="11"/>
                    <a:pt x="26" y="11"/>
                    <a:pt x="26" y="11"/>
                  </a:cubicBezTo>
                  <a:cubicBezTo>
                    <a:pt x="25" y="12"/>
                    <a:pt x="23" y="14"/>
                    <a:pt x="22" y="14"/>
                  </a:cubicBezTo>
                  <a:cubicBezTo>
                    <a:pt x="22" y="14"/>
                    <a:pt x="22" y="14"/>
                    <a:pt x="22" y="14"/>
                  </a:cubicBezTo>
                  <a:cubicBezTo>
                    <a:pt x="22" y="14"/>
                    <a:pt x="22" y="14"/>
                    <a:pt x="22" y="14"/>
                  </a:cubicBezTo>
                  <a:cubicBezTo>
                    <a:pt x="22" y="13"/>
                    <a:pt x="22" y="13"/>
                    <a:pt x="22" y="13"/>
                  </a:cubicBezTo>
                  <a:cubicBezTo>
                    <a:pt x="22" y="13"/>
                    <a:pt x="22" y="13"/>
                    <a:pt x="22" y="13"/>
                  </a:cubicBezTo>
                  <a:cubicBezTo>
                    <a:pt x="21" y="13"/>
                    <a:pt x="21" y="14"/>
                    <a:pt x="21" y="14"/>
                  </a:cubicBezTo>
                  <a:cubicBezTo>
                    <a:pt x="21" y="14"/>
                    <a:pt x="21" y="13"/>
                    <a:pt x="21" y="13"/>
                  </a:cubicBezTo>
                  <a:cubicBezTo>
                    <a:pt x="21" y="11"/>
                    <a:pt x="21" y="8"/>
                    <a:pt x="20" y="6"/>
                  </a:cubicBezTo>
                  <a:cubicBezTo>
                    <a:pt x="20" y="5"/>
                    <a:pt x="20" y="5"/>
                    <a:pt x="20" y="4"/>
                  </a:cubicBezTo>
                  <a:cubicBezTo>
                    <a:pt x="20" y="4"/>
                    <a:pt x="20" y="4"/>
                    <a:pt x="20" y="4"/>
                  </a:cubicBezTo>
                  <a:cubicBezTo>
                    <a:pt x="20" y="4"/>
                    <a:pt x="20" y="5"/>
                    <a:pt x="19" y="5"/>
                  </a:cubicBezTo>
                  <a:cubicBezTo>
                    <a:pt x="19" y="4"/>
                    <a:pt x="18" y="3"/>
                    <a:pt x="17" y="4"/>
                  </a:cubicBezTo>
                  <a:cubicBezTo>
                    <a:pt x="17" y="3"/>
                    <a:pt x="17" y="3"/>
                    <a:pt x="17" y="3"/>
                  </a:cubicBezTo>
                  <a:cubicBezTo>
                    <a:pt x="16" y="3"/>
                    <a:pt x="15" y="4"/>
                    <a:pt x="14" y="3"/>
                  </a:cubicBezTo>
                  <a:cubicBezTo>
                    <a:pt x="14" y="3"/>
                    <a:pt x="14" y="3"/>
                    <a:pt x="14" y="3"/>
                  </a:cubicBezTo>
                  <a:cubicBezTo>
                    <a:pt x="14" y="3"/>
                    <a:pt x="12" y="3"/>
                    <a:pt x="12" y="3"/>
                  </a:cubicBezTo>
                  <a:cubicBezTo>
                    <a:pt x="12" y="2"/>
                    <a:pt x="12" y="2"/>
                    <a:pt x="12" y="2"/>
                  </a:cubicBezTo>
                  <a:cubicBezTo>
                    <a:pt x="10" y="2"/>
                    <a:pt x="9" y="3"/>
                    <a:pt x="8" y="4"/>
                  </a:cubicBezTo>
                  <a:cubicBezTo>
                    <a:pt x="7" y="5"/>
                    <a:pt x="7" y="5"/>
                    <a:pt x="8" y="6"/>
                  </a:cubicBezTo>
                  <a:cubicBezTo>
                    <a:pt x="8" y="6"/>
                    <a:pt x="7" y="6"/>
                    <a:pt x="7" y="6"/>
                  </a:cubicBezTo>
                  <a:cubicBezTo>
                    <a:pt x="7" y="7"/>
                    <a:pt x="7" y="7"/>
                    <a:pt x="7" y="8"/>
                  </a:cubicBezTo>
                  <a:cubicBezTo>
                    <a:pt x="7" y="9"/>
                    <a:pt x="6" y="9"/>
                    <a:pt x="7" y="10"/>
                  </a:cubicBezTo>
                  <a:cubicBezTo>
                    <a:pt x="7" y="11"/>
                    <a:pt x="7" y="12"/>
                    <a:pt x="7" y="14"/>
                  </a:cubicBezTo>
                  <a:cubicBezTo>
                    <a:pt x="7" y="13"/>
                    <a:pt x="7" y="12"/>
                    <a:pt x="7" y="11"/>
                  </a:cubicBezTo>
                  <a:cubicBezTo>
                    <a:pt x="6" y="11"/>
                    <a:pt x="6" y="11"/>
                    <a:pt x="6" y="12"/>
                  </a:cubicBezTo>
                  <a:cubicBezTo>
                    <a:pt x="7" y="13"/>
                    <a:pt x="7" y="15"/>
                    <a:pt x="7" y="17"/>
                  </a:cubicBezTo>
                  <a:cubicBezTo>
                    <a:pt x="7" y="17"/>
                    <a:pt x="7" y="17"/>
                    <a:pt x="7" y="17"/>
                  </a:cubicBezTo>
                  <a:cubicBezTo>
                    <a:pt x="7" y="18"/>
                    <a:pt x="7" y="18"/>
                    <a:pt x="7" y="18"/>
                  </a:cubicBezTo>
                  <a:cubicBezTo>
                    <a:pt x="8" y="24"/>
                    <a:pt x="9" y="30"/>
                    <a:pt x="9" y="37"/>
                  </a:cubicBezTo>
                  <a:cubicBezTo>
                    <a:pt x="9" y="37"/>
                    <a:pt x="9" y="37"/>
                    <a:pt x="9" y="37"/>
                  </a:cubicBezTo>
                  <a:cubicBezTo>
                    <a:pt x="9" y="38"/>
                    <a:pt x="9" y="39"/>
                    <a:pt x="9" y="40"/>
                  </a:cubicBezTo>
                  <a:cubicBezTo>
                    <a:pt x="9" y="40"/>
                    <a:pt x="9" y="40"/>
                    <a:pt x="9" y="40"/>
                  </a:cubicBezTo>
                  <a:cubicBezTo>
                    <a:pt x="10" y="40"/>
                    <a:pt x="9" y="39"/>
                    <a:pt x="9" y="39"/>
                  </a:cubicBezTo>
                  <a:cubicBezTo>
                    <a:pt x="10" y="39"/>
                    <a:pt x="10" y="40"/>
                    <a:pt x="10" y="41"/>
                  </a:cubicBezTo>
                  <a:cubicBezTo>
                    <a:pt x="10" y="42"/>
                    <a:pt x="11" y="42"/>
                    <a:pt x="10" y="43"/>
                  </a:cubicBezTo>
                  <a:cubicBezTo>
                    <a:pt x="10" y="42"/>
                    <a:pt x="10" y="41"/>
                    <a:pt x="10" y="41"/>
                  </a:cubicBezTo>
                  <a:cubicBezTo>
                    <a:pt x="9" y="41"/>
                    <a:pt x="9" y="42"/>
                    <a:pt x="9" y="43"/>
                  </a:cubicBezTo>
                  <a:cubicBezTo>
                    <a:pt x="8" y="45"/>
                    <a:pt x="8" y="46"/>
                    <a:pt x="8" y="48"/>
                  </a:cubicBezTo>
                  <a:cubicBezTo>
                    <a:pt x="7" y="53"/>
                    <a:pt x="6" y="58"/>
                    <a:pt x="6" y="63"/>
                  </a:cubicBezTo>
                  <a:cubicBezTo>
                    <a:pt x="5" y="63"/>
                    <a:pt x="5" y="64"/>
                    <a:pt x="5" y="65"/>
                  </a:cubicBezTo>
                  <a:cubicBezTo>
                    <a:pt x="5" y="65"/>
                    <a:pt x="5" y="65"/>
                    <a:pt x="5" y="65"/>
                  </a:cubicBezTo>
                  <a:cubicBezTo>
                    <a:pt x="5" y="66"/>
                    <a:pt x="5" y="66"/>
                    <a:pt x="5" y="67"/>
                  </a:cubicBezTo>
                  <a:cubicBezTo>
                    <a:pt x="5" y="68"/>
                    <a:pt x="5" y="68"/>
                    <a:pt x="4" y="69"/>
                  </a:cubicBezTo>
                  <a:cubicBezTo>
                    <a:pt x="4" y="70"/>
                    <a:pt x="4" y="70"/>
                    <a:pt x="4" y="71"/>
                  </a:cubicBezTo>
                  <a:cubicBezTo>
                    <a:pt x="4" y="71"/>
                    <a:pt x="4" y="71"/>
                    <a:pt x="4" y="71"/>
                  </a:cubicBezTo>
                  <a:cubicBezTo>
                    <a:pt x="4" y="72"/>
                    <a:pt x="4" y="74"/>
                    <a:pt x="4" y="75"/>
                  </a:cubicBezTo>
                  <a:cubicBezTo>
                    <a:pt x="3" y="75"/>
                    <a:pt x="3" y="75"/>
                    <a:pt x="3" y="75"/>
                  </a:cubicBezTo>
                  <a:cubicBezTo>
                    <a:pt x="2" y="75"/>
                    <a:pt x="2" y="77"/>
                    <a:pt x="0" y="77"/>
                  </a:cubicBezTo>
                  <a:cubicBezTo>
                    <a:pt x="0" y="78"/>
                    <a:pt x="0" y="79"/>
                    <a:pt x="1" y="79"/>
                  </a:cubicBezTo>
                  <a:cubicBezTo>
                    <a:pt x="2" y="79"/>
                    <a:pt x="3" y="80"/>
                    <a:pt x="4" y="79"/>
                  </a:cubicBezTo>
                  <a:cubicBezTo>
                    <a:pt x="4" y="79"/>
                    <a:pt x="4" y="79"/>
                    <a:pt x="4" y="80"/>
                  </a:cubicBezTo>
                  <a:cubicBezTo>
                    <a:pt x="4" y="79"/>
                    <a:pt x="5" y="80"/>
                    <a:pt x="5" y="80"/>
                  </a:cubicBezTo>
                  <a:cubicBezTo>
                    <a:pt x="5" y="80"/>
                    <a:pt x="5" y="80"/>
                    <a:pt x="4" y="80"/>
                  </a:cubicBezTo>
                  <a:cubicBezTo>
                    <a:pt x="4" y="80"/>
                    <a:pt x="3" y="80"/>
                    <a:pt x="3" y="81"/>
                  </a:cubicBezTo>
                  <a:cubicBezTo>
                    <a:pt x="3" y="81"/>
                    <a:pt x="4" y="81"/>
                    <a:pt x="4" y="81"/>
                  </a:cubicBezTo>
                  <a:cubicBezTo>
                    <a:pt x="6" y="81"/>
                    <a:pt x="7" y="79"/>
                    <a:pt x="9" y="80"/>
                  </a:cubicBezTo>
                  <a:cubicBezTo>
                    <a:pt x="9" y="80"/>
                    <a:pt x="9" y="80"/>
                    <a:pt x="10" y="80"/>
                  </a:cubicBezTo>
                  <a:cubicBezTo>
                    <a:pt x="10" y="80"/>
                    <a:pt x="10" y="80"/>
                    <a:pt x="10" y="80"/>
                  </a:cubicBezTo>
                  <a:cubicBezTo>
                    <a:pt x="10" y="80"/>
                    <a:pt x="10" y="79"/>
                    <a:pt x="11" y="79"/>
                  </a:cubicBezTo>
                  <a:cubicBezTo>
                    <a:pt x="11" y="79"/>
                    <a:pt x="11" y="79"/>
                    <a:pt x="11" y="79"/>
                  </a:cubicBezTo>
                  <a:cubicBezTo>
                    <a:pt x="11" y="78"/>
                    <a:pt x="10" y="78"/>
                    <a:pt x="10" y="78"/>
                  </a:cubicBezTo>
                  <a:cubicBezTo>
                    <a:pt x="9" y="77"/>
                    <a:pt x="9" y="75"/>
                    <a:pt x="9" y="74"/>
                  </a:cubicBezTo>
                  <a:cubicBezTo>
                    <a:pt x="8" y="74"/>
                    <a:pt x="9" y="74"/>
                    <a:pt x="8" y="75"/>
                  </a:cubicBezTo>
                  <a:cubicBezTo>
                    <a:pt x="8" y="74"/>
                    <a:pt x="7" y="74"/>
                    <a:pt x="7" y="74"/>
                  </a:cubicBezTo>
                  <a:cubicBezTo>
                    <a:pt x="7" y="73"/>
                    <a:pt x="7" y="73"/>
                    <a:pt x="8" y="73"/>
                  </a:cubicBezTo>
                  <a:cubicBezTo>
                    <a:pt x="8" y="71"/>
                    <a:pt x="8" y="69"/>
                    <a:pt x="8" y="68"/>
                  </a:cubicBezTo>
                  <a:cubicBezTo>
                    <a:pt x="8" y="68"/>
                    <a:pt x="9" y="68"/>
                    <a:pt x="9" y="68"/>
                  </a:cubicBezTo>
                  <a:cubicBezTo>
                    <a:pt x="9" y="68"/>
                    <a:pt x="9" y="67"/>
                    <a:pt x="8" y="66"/>
                  </a:cubicBezTo>
                  <a:cubicBezTo>
                    <a:pt x="9" y="66"/>
                    <a:pt x="9" y="66"/>
                    <a:pt x="9" y="66"/>
                  </a:cubicBezTo>
                  <a:cubicBezTo>
                    <a:pt x="9" y="62"/>
                    <a:pt x="10" y="59"/>
                    <a:pt x="11" y="55"/>
                  </a:cubicBezTo>
                  <a:cubicBezTo>
                    <a:pt x="11" y="54"/>
                    <a:pt x="11" y="54"/>
                    <a:pt x="11" y="53"/>
                  </a:cubicBezTo>
                  <a:cubicBezTo>
                    <a:pt x="11" y="52"/>
                    <a:pt x="11" y="52"/>
                    <a:pt x="11" y="51"/>
                  </a:cubicBezTo>
                  <a:cubicBezTo>
                    <a:pt x="11" y="50"/>
                    <a:pt x="11" y="50"/>
                    <a:pt x="12" y="49"/>
                  </a:cubicBezTo>
                  <a:cubicBezTo>
                    <a:pt x="12" y="49"/>
                    <a:pt x="12" y="49"/>
                    <a:pt x="12" y="49"/>
                  </a:cubicBezTo>
                  <a:cubicBezTo>
                    <a:pt x="12" y="47"/>
                    <a:pt x="13" y="46"/>
                    <a:pt x="13" y="45"/>
                  </a:cubicBezTo>
                  <a:cubicBezTo>
                    <a:pt x="13" y="44"/>
                    <a:pt x="13" y="44"/>
                    <a:pt x="13" y="43"/>
                  </a:cubicBezTo>
                  <a:cubicBezTo>
                    <a:pt x="14" y="46"/>
                    <a:pt x="14" y="48"/>
                    <a:pt x="14" y="51"/>
                  </a:cubicBezTo>
                  <a:cubicBezTo>
                    <a:pt x="15" y="53"/>
                    <a:pt x="15" y="55"/>
                    <a:pt x="15" y="56"/>
                  </a:cubicBezTo>
                  <a:cubicBezTo>
                    <a:pt x="14" y="61"/>
                    <a:pt x="15" y="66"/>
                    <a:pt x="15" y="71"/>
                  </a:cubicBezTo>
                  <a:cubicBezTo>
                    <a:pt x="15" y="72"/>
                    <a:pt x="15" y="73"/>
                    <a:pt x="15" y="74"/>
                  </a:cubicBezTo>
                  <a:cubicBezTo>
                    <a:pt x="15" y="74"/>
                    <a:pt x="15" y="74"/>
                    <a:pt x="14" y="75"/>
                  </a:cubicBezTo>
                  <a:cubicBezTo>
                    <a:pt x="14" y="75"/>
                    <a:pt x="15" y="75"/>
                    <a:pt x="15" y="75"/>
                  </a:cubicBezTo>
                  <a:cubicBezTo>
                    <a:pt x="14" y="76"/>
                    <a:pt x="14" y="77"/>
                    <a:pt x="15" y="78"/>
                  </a:cubicBezTo>
                  <a:cubicBezTo>
                    <a:pt x="14" y="78"/>
                    <a:pt x="13" y="78"/>
                    <a:pt x="13" y="78"/>
                  </a:cubicBezTo>
                  <a:cubicBezTo>
                    <a:pt x="13" y="79"/>
                    <a:pt x="14" y="78"/>
                    <a:pt x="14" y="78"/>
                  </a:cubicBezTo>
                  <a:cubicBezTo>
                    <a:pt x="14" y="79"/>
                    <a:pt x="14" y="79"/>
                    <a:pt x="14" y="79"/>
                  </a:cubicBezTo>
                  <a:cubicBezTo>
                    <a:pt x="15" y="80"/>
                    <a:pt x="16" y="80"/>
                    <a:pt x="17" y="80"/>
                  </a:cubicBezTo>
                  <a:cubicBezTo>
                    <a:pt x="18" y="80"/>
                    <a:pt x="20" y="80"/>
                    <a:pt x="21" y="80"/>
                  </a:cubicBezTo>
                  <a:cubicBezTo>
                    <a:pt x="22" y="80"/>
                    <a:pt x="22" y="80"/>
                    <a:pt x="22" y="80"/>
                  </a:cubicBezTo>
                  <a:cubicBezTo>
                    <a:pt x="22" y="80"/>
                    <a:pt x="22" y="79"/>
                    <a:pt x="23" y="78"/>
                  </a:cubicBezTo>
                  <a:cubicBezTo>
                    <a:pt x="23" y="78"/>
                    <a:pt x="23" y="78"/>
                    <a:pt x="23" y="78"/>
                  </a:cubicBezTo>
                  <a:cubicBezTo>
                    <a:pt x="23" y="78"/>
                    <a:pt x="23" y="78"/>
                    <a:pt x="23" y="78"/>
                  </a:cubicBezTo>
                  <a:cubicBezTo>
                    <a:pt x="23" y="78"/>
                    <a:pt x="23" y="78"/>
                    <a:pt x="23" y="77"/>
                  </a:cubicBezTo>
                  <a:cubicBezTo>
                    <a:pt x="23" y="77"/>
                    <a:pt x="23" y="77"/>
                    <a:pt x="23" y="77"/>
                  </a:cubicBezTo>
                  <a:cubicBezTo>
                    <a:pt x="23" y="76"/>
                    <a:pt x="23" y="76"/>
                    <a:pt x="23" y="76"/>
                  </a:cubicBezTo>
                  <a:cubicBezTo>
                    <a:pt x="22" y="75"/>
                    <a:pt x="23" y="74"/>
                    <a:pt x="22" y="74"/>
                  </a:cubicBezTo>
                  <a:cubicBezTo>
                    <a:pt x="22" y="74"/>
                    <a:pt x="21" y="74"/>
                    <a:pt x="21" y="74"/>
                  </a:cubicBezTo>
                  <a:cubicBezTo>
                    <a:pt x="20" y="74"/>
                    <a:pt x="20" y="74"/>
                    <a:pt x="19" y="74"/>
                  </a:cubicBezTo>
                  <a:cubicBezTo>
                    <a:pt x="19" y="72"/>
                    <a:pt x="19" y="70"/>
                    <a:pt x="18" y="69"/>
                  </a:cubicBezTo>
                  <a:cubicBezTo>
                    <a:pt x="18" y="68"/>
                    <a:pt x="18" y="67"/>
                    <a:pt x="18" y="67"/>
                  </a:cubicBezTo>
                  <a:cubicBezTo>
                    <a:pt x="18" y="66"/>
                    <a:pt x="18" y="66"/>
                    <a:pt x="18" y="65"/>
                  </a:cubicBezTo>
                  <a:cubicBezTo>
                    <a:pt x="18" y="65"/>
                    <a:pt x="18" y="64"/>
                    <a:pt x="18" y="64"/>
                  </a:cubicBezTo>
                  <a:cubicBezTo>
                    <a:pt x="18" y="64"/>
                    <a:pt x="18" y="64"/>
                    <a:pt x="18" y="64"/>
                  </a:cubicBezTo>
                  <a:cubicBezTo>
                    <a:pt x="18" y="62"/>
                    <a:pt x="18" y="60"/>
                    <a:pt x="18" y="58"/>
                  </a:cubicBezTo>
                  <a:cubicBezTo>
                    <a:pt x="18" y="58"/>
                    <a:pt x="18" y="58"/>
                    <a:pt x="18" y="58"/>
                  </a:cubicBezTo>
                  <a:cubicBezTo>
                    <a:pt x="18" y="57"/>
                    <a:pt x="18" y="57"/>
                    <a:pt x="18" y="57"/>
                  </a:cubicBezTo>
                  <a:cubicBezTo>
                    <a:pt x="18" y="56"/>
                    <a:pt x="18" y="56"/>
                    <a:pt x="18" y="56"/>
                  </a:cubicBezTo>
                  <a:cubicBezTo>
                    <a:pt x="18" y="56"/>
                    <a:pt x="18" y="56"/>
                    <a:pt x="18" y="56"/>
                  </a:cubicBezTo>
                  <a:cubicBezTo>
                    <a:pt x="18" y="55"/>
                    <a:pt x="19" y="54"/>
                    <a:pt x="18" y="54"/>
                  </a:cubicBezTo>
                  <a:cubicBezTo>
                    <a:pt x="18" y="54"/>
                    <a:pt x="18" y="54"/>
                    <a:pt x="18" y="54"/>
                  </a:cubicBezTo>
                  <a:cubicBezTo>
                    <a:pt x="18" y="52"/>
                    <a:pt x="19" y="48"/>
                    <a:pt x="18" y="46"/>
                  </a:cubicBezTo>
                  <a:cubicBezTo>
                    <a:pt x="18" y="46"/>
                    <a:pt x="18" y="46"/>
                    <a:pt x="19" y="46"/>
                  </a:cubicBezTo>
                  <a:cubicBezTo>
                    <a:pt x="19" y="45"/>
                    <a:pt x="19" y="44"/>
                    <a:pt x="19" y="43"/>
                  </a:cubicBezTo>
                  <a:cubicBezTo>
                    <a:pt x="19" y="42"/>
                    <a:pt x="19" y="40"/>
                    <a:pt x="19" y="39"/>
                  </a:cubicBezTo>
                  <a:cubicBezTo>
                    <a:pt x="19" y="39"/>
                    <a:pt x="19" y="39"/>
                    <a:pt x="19" y="39"/>
                  </a:cubicBezTo>
                  <a:cubicBezTo>
                    <a:pt x="19" y="37"/>
                    <a:pt x="19" y="36"/>
                    <a:pt x="19" y="34"/>
                  </a:cubicBezTo>
                  <a:cubicBezTo>
                    <a:pt x="19" y="34"/>
                    <a:pt x="19" y="33"/>
                    <a:pt x="19" y="32"/>
                  </a:cubicBezTo>
                  <a:cubicBezTo>
                    <a:pt x="19" y="32"/>
                    <a:pt x="19" y="32"/>
                    <a:pt x="19" y="32"/>
                  </a:cubicBezTo>
                  <a:cubicBezTo>
                    <a:pt x="19" y="30"/>
                    <a:pt x="19" y="29"/>
                    <a:pt x="20" y="27"/>
                  </a:cubicBezTo>
                  <a:cubicBezTo>
                    <a:pt x="20" y="28"/>
                    <a:pt x="20" y="29"/>
                    <a:pt x="21" y="29"/>
                  </a:cubicBezTo>
                  <a:cubicBezTo>
                    <a:pt x="21" y="28"/>
                    <a:pt x="20" y="28"/>
                    <a:pt x="20" y="27"/>
                  </a:cubicBezTo>
                  <a:cubicBezTo>
                    <a:pt x="20" y="26"/>
                    <a:pt x="21" y="26"/>
                    <a:pt x="21" y="26"/>
                  </a:cubicBezTo>
                  <a:cubicBezTo>
                    <a:pt x="21" y="26"/>
                    <a:pt x="21" y="27"/>
                    <a:pt x="21" y="27"/>
                  </a:cubicBezTo>
                  <a:cubicBezTo>
                    <a:pt x="22" y="26"/>
                    <a:pt x="21" y="26"/>
                    <a:pt x="21" y="26"/>
                  </a:cubicBezTo>
                  <a:cubicBezTo>
                    <a:pt x="21" y="25"/>
                    <a:pt x="22" y="25"/>
                    <a:pt x="22" y="25"/>
                  </a:cubicBezTo>
                  <a:cubicBezTo>
                    <a:pt x="22" y="25"/>
                    <a:pt x="22" y="26"/>
                    <a:pt x="22" y="26"/>
                  </a:cubicBezTo>
                  <a:cubicBezTo>
                    <a:pt x="23" y="25"/>
                    <a:pt x="23" y="25"/>
                    <a:pt x="23" y="24"/>
                  </a:cubicBezTo>
                  <a:cubicBezTo>
                    <a:pt x="24" y="23"/>
                    <a:pt x="25" y="21"/>
                    <a:pt x="26" y="20"/>
                  </a:cubicBezTo>
                  <a:cubicBezTo>
                    <a:pt x="26" y="20"/>
                    <a:pt x="26" y="20"/>
                    <a:pt x="26" y="20"/>
                  </a:cubicBezTo>
                  <a:cubicBezTo>
                    <a:pt x="26" y="20"/>
                    <a:pt x="26" y="20"/>
                    <a:pt x="25" y="20"/>
                  </a:cubicBezTo>
                  <a:cubicBezTo>
                    <a:pt x="26" y="19"/>
                    <a:pt x="26" y="18"/>
                    <a:pt x="26" y="18"/>
                  </a:cubicBezTo>
                  <a:cubicBezTo>
                    <a:pt x="26" y="18"/>
                    <a:pt x="26" y="18"/>
                    <a:pt x="26" y="19"/>
                  </a:cubicBezTo>
                  <a:cubicBezTo>
                    <a:pt x="27" y="18"/>
                    <a:pt x="27" y="16"/>
                    <a:pt x="28" y="15"/>
                  </a:cubicBezTo>
                  <a:cubicBezTo>
                    <a:pt x="29" y="16"/>
                    <a:pt x="29" y="15"/>
                    <a:pt x="29" y="15"/>
                  </a:cubicBezTo>
                  <a:cubicBezTo>
                    <a:pt x="29" y="15"/>
                    <a:pt x="29" y="15"/>
                    <a:pt x="28" y="15"/>
                  </a:cubicBezTo>
                  <a:cubicBezTo>
                    <a:pt x="29" y="15"/>
                    <a:pt x="29" y="14"/>
                    <a:pt x="29" y="14"/>
                  </a:cubicBezTo>
                  <a:cubicBezTo>
                    <a:pt x="29" y="14"/>
                    <a:pt x="29" y="15"/>
                    <a:pt x="29" y="15"/>
                  </a:cubicBezTo>
                  <a:cubicBezTo>
                    <a:pt x="30" y="15"/>
                    <a:pt x="31" y="16"/>
                    <a:pt x="31" y="17"/>
                  </a:cubicBezTo>
                  <a:cubicBezTo>
                    <a:pt x="31" y="17"/>
                    <a:pt x="31" y="17"/>
                    <a:pt x="31" y="17"/>
                  </a:cubicBezTo>
                  <a:cubicBezTo>
                    <a:pt x="31" y="17"/>
                    <a:pt x="31" y="17"/>
                    <a:pt x="31" y="18"/>
                  </a:cubicBezTo>
                  <a:cubicBezTo>
                    <a:pt x="32" y="18"/>
                    <a:pt x="32" y="17"/>
                    <a:pt x="32" y="17"/>
                  </a:cubicBezTo>
                  <a:cubicBezTo>
                    <a:pt x="32" y="17"/>
                    <a:pt x="32" y="17"/>
                    <a:pt x="32" y="17"/>
                  </a:cubicBezTo>
                  <a:cubicBezTo>
                    <a:pt x="33" y="16"/>
                    <a:pt x="34" y="15"/>
                    <a:pt x="34" y="14"/>
                  </a:cubicBezTo>
                  <a:cubicBezTo>
                    <a:pt x="35" y="14"/>
                    <a:pt x="35" y="13"/>
                    <a:pt x="36" y="12"/>
                  </a:cubicBezTo>
                  <a:cubicBezTo>
                    <a:pt x="37" y="11"/>
                    <a:pt x="38" y="10"/>
                    <a:pt x="39" y="8"/>
                  </a:cubicBezTo>
                  <a:cubicBezTo>
                    <a:pt x="39" y="8"/>
                    <a:pt x="39" y="8"/>
                    <a:pt x="39" y="8"/>
                  </a:cubicBezTo>
                  <a:cubicBezTo>
                    <a:pt x="39" y="7"/>
                    <a:pt x="40" y="7"/>
                    <a:pt x="40" y="6"/>
                  </a:cubicBezTo>
                  <a:cubicBezTo>
                    <a:pt x="40" y="6"/>
                    <a:pt x="40" y="5"/>
                    <a:pt x="40" y="5"/>
                  </a:cubicBezTo>
                  <a:cubicBezTo>
                    <a:pt x="40" y="5"/>
                    <a:pt x="39" y="5"/>
                    <a:pt x="39" y="5"/>
                  </a:cubicBezTo>
                  <a:cubicBezTo>
                    <a:pt x="39" y="5"/>
                    <a:pt x="39" y="5"/>
                    <a:pt x="39" y="5"/>
                  </a:cubicBezTo>
                  <a:cubicBezTo>
                    <a:pt x="40" y="4"/>
                    <a:pt x="40" y="4"/>
                    <a:pt x="40" y="4"/>
                  </a:cubicBezTo>
                  <a:close/>
                  <a:moveTo>
                    <a:pt x="37" y="1"/>
                  </a:moveTo>
                  <a:cubicBezTo>
                    <a:pt x="37" y="1"/>
                    <a:pt x="37" y="1"/>
                    <a:pt x="37" y="1"/>
                  </a:cubicBezTo>
                  <a:cubicBezTo>
                    <a:pt x="37" y="1"/>
                    <a:pt x="37" y="1"/>
                    <a:pt x="37" y="1"/>
                  </a:cubicBezTo>
                  <a:cubicBezTo>
                    <a:pt x="37" y="1"/>
                    <a:pt x="37" y="1"/>
                    <a:pt x="37" y="1"/>
                  </a:cubicBezTo>
                  <a:close/>
                  <a:moveTo>
                    <a:pt x="37" y="2"/>
                  </a:moveTo>
                  <a:cubicBezTo>
                    <a:pt x="37" y="3"/>
                    <a:pt x="36" y="3"/>
                    <a:pt x="35" y="4"/>
                  </a:cubicBezTo>
                  <a:cubicBezTo>
                    <a:pt x="36" y="3"/>
                    <a:pt x="37" y="3"/>
                    <a:pt x="37" y="2"/>
                  </a:cubicBezTo>
                  <a:close/>
                  <a:moveTo>
                    <a:pt x="4" y="75"/>
                  </a:moveTo>
                  <a:cubicBezTo>
                    <a:pt x="3" y="75"/>
                    <a:pt x="3" y="76"/>
                    <a:pt x="3" y="76"/>
                  </a:cubicBezTo>
                  <a:cubicBezTo>
                    <a:pt x="3" y="75"/>
                    <a:pt x="3" y="75"/>
                    <a:pt x="4" y="75"/>
                  </a:cubicBezTo>
                  <a:close/>
                  <a:moveTo>
                    <a:pt x="3" y="77"/>
                  </a:moveTo>
                  <a:cubicBezTo>
                    <a:pt x="3" y="77"/>
                    <a:pt x="3" y="77"/>
                    <a:pt x="3" y="77"/>
                  </a:cubicBezTo>
                  <a:cubicBezTo>
                    <a:pt x="3" y="77"/>
                    <a:pt x="3" y="77"/>
                    <a:pt x="3" y="77"/>
                  </a:cubicBezTo>
                  <a:close/>
                  <a:moveTo>
                    <a:pt x="2" y="76"/>
                  </a:moveTo>
                  <a:cubicBezTo>
                    <a:pt x="3" y="76"/>
                    <a:pt x="3" y="77"/>
                    <a:pt x="3" y="77"/>
                  </a:cubicBezTo>
                  <a:cubicBezTo>
                    <a:pt x="3" y="77"/>
                    <a:pt x="3" y="77"/>
                    <a:pt x="2" y="76"/>
                  </a:cubicBezTo>
                  <a:cubicBezTo>
                    <a:pt x="2" y="76"/>
                    <a:pt x="2" y="76"/>
                    <a:pt x="2" y="76"/>
                  </a:cubicBezTo>
                  <a:close/>
                  <a:moveTo>
                    <a:pt x="0" y="78"/>
                  </a:moveTo>
                  <a:cubicBezTo>
                    <a:pt x="0" y="78"/>
                    <a:pt x="1" y="77"/>
                    <a:pt x="1" y="77"/>
                  </a:cubicBezTo>
                  <a:cubicBezTo>
                    <a:pt x="1" y="78"/>
                    <a:pt x="2" y="79"/>
                    <a:pt x="2" y="79"/>
                  </a:cubicBezTo>
                  <a:cubicBezTo>
                    <a:pt x="2" y="79"/>
                    <a:pt x="1" y="78"/>
                    <a:pt x="0" y="78"/>
                  </a:cubicBezTo>
                  <a:close/>
                  <a:moveTo>
                    <a:pt x="2" y="79"/>
                  </a:moveTo>
                  <a:cubicBezTo>
                    <a:pt x="3" y="78"/>
                    <a:pt x="2" y="78"/>
                    <a:pt x="2" y="77"/>
                  </a:cubicBezTo>
                  <a:cubicBezTo>
                    <a:pt x="3" y="77"/>
                    <a:pt x="3" y="78"/>
                    <a:pt x="3" y="79"/>
                  </a:cubicBezTo>
                  <a:cubicBezTo>
                    <a:pt x="3" y="79"/>
                    <a:pt x="3" y="79"/>
                    <a:pt x="2" y="79"/>
                  </a:cubicBezTo>
                  <a:close/>
                  <a:moveTo>
                    <a:pt x="3" y="77"/>
                  </a:moveTo>
                  <a:cubicBezTo>
                    <a:pt x="3" y="77"/>
                    <a:pt x="4" y="78"/>
                    <a:pt x="4" y="78"/>
                  </a:cubicBezTo>
                  <a:cubicBezTo>
                    <a:pt x="3" y="78"/>
                    <a:pt x="4" y="77"/>
                    <a:pt x="3" y="77"/>
                  </a:cubicBezTo>
                  <a:close/>
                  <a:moveTo>
                    <a:pt x="4" y="75"/>
                  </a:moveTo>
                  <a:cubicBezTo>
                    <a:pt x="4" y="75"/>
                    <a:pt x="4" y="75"/>
                    <a:pt x="4" y="75"/>
                  </a:cubicBezTo>
                  <a:cubicBezTo>
                    <a:pt x="5" y="75"/>
                    <a:pt x="4" y="75"/>
                    <a:pt x="4" y="75"/>
                  </a:cubicBezTo>
                  <a:close/>
                  <a:moveTo>
                    <a:pt x="21" y="14"/>
                  </a:moveTo>
                  <a:cubicBezTo>
                    <a:pt x="21" y="14"/>
                    <a:pt x="21" y="15"/>
                    <a:pt x="21" y="15"/>
                  </a:cubicBezTo>
                  <a:cubicBezTo>
                    <a:pt x="21" y="15"/>
                    <a:pt x="21" y="15"/>
                    <a:pt x="21" y="15"/>
                  </a:cubicBezTo>
                  <a:cubicBezTo>
                    <a:pt x="21" y="15"/>
                    <a:pt x="21" y="15"/>
                    <a:pt x="21" y="14"/>
                  </a:cubicBezTo>
                  <a:close/>
                  <a:moveTo>
                    <a:pt x="20" y="8"/>
                  </a:moveTo>
                  <a:cubicBezTo>
                    <a:pt x="21" y="9"/>
                    <a:pt x="20" y="10"/>
                    <a:pt x="20" y="10"/>
                  </a:cubicBezTo>
                  <a:cubicBezTo>
                    <a:pt x="20" y="10"/>
                    <a:pt x="20" y="9"/>
                    <a:pt x="20" y="8"/>
                  </a:cubicBezTo>
                  <a:close/>
                  <a:moveTo>
                    <a:pt x="20" y="12"/>
                  </a:moveTo>
                  <a:cubicBezTo>
                    <a:pt x="21" y="12"/>
                    <a:pt x="20" y="13"/>
                    <a:pt x="20" y="13"/>
                  </a:cubicBezTo>
                  <a:cubicBezTo>
                    <a:pt x="20" y="13"/>
                    <a:pt x="20" y="12"/>
                    <a:pt x="20" y="12"/>
                  </a:cubicBezTo>
                  <a:close/>
                  <a:moveTo>
                    <a:pt x="20" y="14"/>
                  </a:moveTo>
                  <a:cubicBezTo>
                    <a:pt x="20" y="14"/>
                    <a:pt x="20" y="14"/>
                    <a:pt x="20" y="15"/>
                  </a:cubicBezTo>
                  <a:cubicBezTo>
                    <a:pt x="20" y="15"/>
                    <a:pt x="20" y="14"/>
                    <a:pt x="20" y="14"/>
                  </a:cubicBezTo>
                  <a:cubicBezTo>
                    <a:pt x="20" y="14"/>
                    <a:pt x="20" y="14"/>
                    <a:pt x="20" y="14"/>
                  </a:cubicBezTo>
                  <a:close/>
                  <a:moveTo>
                    <a:pt x="17" y="47"/>
                  </a:moveTo>
                  <a:cubicBezTo>
                    <a:pt x="17" y="47"/>
                    <a:pt x="17" y="47"/>
                    <a:pt x="17" y="47"/>
                  </a:cubicBezTo>
                  <a:cubicBezTo>
                    <a:pt x="16" y="46"/>
                    <a:pt x="17" y="46"/>
                    <a:pt x="17" y="45"/>
                  </a:cubicBezTo>
                  <a:cubicBezTo>
                    <a:pt x="18" y="46"/>
                    <a:pt x="17" y="46"/>
                    <a:pt x="17" y="47"/>
                  </a:cubicBezTo>
                  <a:cubicBezTo>
                    <a:pt x="17" y="47"/>
                    <a:pt x="17" y="46"/>
                    <a:pt x="17" y="47"/>
                  </a:cubicBezTo>
                  <a:close/>
                  <a:moveTo>
                    <a:pt x="15" y="42"/>
                  </a:moveTo>
                  <a:cubicBezTo>
                    <a:pt x="15" y="42"/>
                    <a:pt x="15" y="41"/>
                    <a:pt x="14" y="41"/>
                  </a:cubicBezTo>
                  <a:cubicBezTo>
                    <a:pt x="15" y="41"/>
                    <a:pt x="15" y="41"/>
                    <a:pt x="15" y="40"/>
                  </a:cubicBezTo>
                  <a:cubicBezTo>
                    <a:pt x="15" y="41"/>
                    <a:pt x="15" y="41"/>
                    <a:pt x="15" y="42"/>
                  </a:cubicBezTo>
                  <a:close/>
                  <a:moveTo>
                    <a:pt x="15" y="45"/>
                  </a:moveTo>
                  <a:cubicBezTo>
                    <a:pt x="15" y="44"/>
                    <a:pt x="15" y="43"/>
                    <a:pt x="15" y="42"/>
                  </a:cubicBezTo>
                  <a:cubicBezTo>
                    <a:pt x="15" y="42"/>
                    <a:pt x="15" y="42"/>
                    <a:pt x="15" y="42"/>
                  </a:cubicBezTo>
                  <a:cubicBezTo>
                    <a:pt x="15" y="43"/>
                    <a:pt x="15" y="44"/>
                    <a:pt x="15" y="45"/>
                  </a:cubicBezTo>
                  <a:close/>
                  <a:moveTo>
                    <a:pt x="14" y="40"/>
                  </a:moveTo>
                  <a:cubicBezTo>
                    <a:pt x="14" y="39"/>
                    <a:pt x="14" y="38"/>
                    <a:pt x="15" y="38"/>
                  </a:cubicBezTo>
                  <a:cubicBezTo>
                    <a:pt x="15" y="38"/>
                    <a:pt x="15" y="39"/>
                    <a:pt x="15" y="39"/>
                  </a:cubicBezTo>
                  <a:cubicBezTo>
                    <a:pt x="15" y="39"/>
                    <a:pt x="15" y="39"/>
                    <a:pt x="14" y="40"/>
                  </a:cubicBezTo>
                  <a:close/>
                  <a:moveTo>
                    <a:pt x="13" y="38"/>
                  </a:moveTo>
                  <a:cubicBezTo>
                    <a:pt x="13" y="38"/>
                    <a:pt x="13" y="38"/>
                    <a:pt x="13" y="38"/>
                  </a:cubicBezTo>
                  <a:cubicBezTo>
                    <a:pt x="14" y="38"/>
                    <a:pt x="13" y="38"/>
                    <a:pt x="13" y="38"/>
                  </a:cubicBezTo>
                  <a:cubicBezTo>
                    <a:pt x="14" y="38"/>
                    <a:pt x="14" y="38"/>
                    <a:pt x="14" y="38"/>
                  </a:cubicBezTo>
                  <a:cubicBezTo>
                    <a:pt x="14" y="38"/>
                    <a:pt x="14" y="39"/>
                    <a:pt x="13" y="39"/>
                  </a:cubicBezTo>
                  <a:cubicBezTo>
                    <a:pt x="13" y="39"/>
                    <a:pt x="13" y="38"/>
                    <a:pt x="13" y="38"/>
                  </a:cubicBezTo>
                  <a:close/>
                  <a:moveTo>
                    <a:pt x="13" y="28"/>
                  </a:moveTo>
                  <a:cubicBezTo>
                    <a:pt x="13" y="28"/>
                    <a:pt x="13" y="27"/>
                    <a:pt x="12" y="27"/>
                  </a:cubicBezTo>
                  <a:cubicBezTo>
                    <a:pt x="12" y="27"/>
                    <a:pt x="13" y="27"/>
                    <a:pt x="13" y="27"/>
                  </a:cubicBezTo>
                  <a:cubicBezTo>
                    <a:pt x="13" y="27"/>
                    <a:pt x="13" y="27"/>
                    <a:pt x="13" y="27"/>
                  </a:cubicBezTo>
                  <a:cubicBezTo>
                    <a:pt x="13" y="27"/>
                    <a:pt x="13" y="28"/>
                    <a:pt x="13" y="28"/>
                  </a:cubicBezTo>
                  <a:close/>
                  <a:moveTo>
                    <a:pt x="13" y="29"/>
                  </a:moveTo>
                  <a:cubicBezTo>
                    <a:pt x="13" y="29"/>
                    <a:pt x="13" y="29"/>
                    <a:pt x="13" y="29"/>
                  </a:cubicBezTo>
                  <a:cubicBezTo>
                    <a:pt x="12" y="29"/>
                    <a:pt x="13" y="29"/>
                    <a:pt x="12" y="29"/>
                  </a:cubicBezTo>
                  <a:cubicBezTo>
                    <a:pt x="12" y="29"/>
                    <a:pt x="13" y="29"/>
                    <a:pt x="13" y="29"/>
                  </a:cubicBezTo>
                  <a:cubicBezTo>
                    <a:pt x="13" y="29"/>
                    <a:pt x="13" y="29"/>
                    <a:pt x="13" y="29"/>
                  </a:cubicBezTo>
                  <a:close/>
                  <a:moveTo>
                    <a:pt x="12" y="32"/>
                  </a:moveTo>
                  <a:cubicBezTo>
                    <a:pt x="12" y="32"/>
                    <a:pt x="12" y="33"/>
                    <a:pt x="12" y="33"/>
                  </a:cubicBezTo>
                  <a:cubicBezTo>
                    <a:pt x="12" y="33"/>
                    <a:pt x="12" y="33"/>
                    <a:pt x="12" y="32"/>
                  </a:cubicBezTo>
                  <a:close/>
                  <a:moveTo>
                    <a:pt x="12" y="36"/>
                  </a:moveTo>
                  <a:cubicBezTo>
                    <a:pt x="11" y="36"/>
                    <a:pt x="11" y="36"/>
                    <a:pt x="12" y="36"/>
                  </a:cubicBezTo>
                  <a:cubicBezTo>
                    <a:pt x="12" y="36"/>
                    <a:pt x="12" y="36"/>
                    <a:pt x="12" y="36"/>
                  </a:cubicBezTo>
                  <a:close/>
                  <a:moveTo>
                    <a:pt x="12" y="35"/>
                  </a:moveTo>
                  <a:cubicBezTo>
                    <a:pt x="12" y="35"/>
                    <a:pt x="12" y="35"/>
                    <a:pt x="12" y="35"/>
                  </a:cubicBezTo>
                  <a:cubicBezTo>
                    <a:pt x="12" y="35"/>
                    <a:pt x="12" y="35"/>
                    <a:pt x="12" y="35"/>
                  </a:cubicBezTo>
                  <a:cubicBezTo>
                    <a:pt x="12" y="35"/>
                    <a:pt x="12" y="35"/>
                    <a:pt x="12" y="35"/>
                  </a:cubicBezTo>
                  <a:close/>
                  <a:moveTo>
                    <a:pt x="11" y="25"/>
                  </a:moveTo>
                  <a:cubicBezTo>
                    <a:pt x="11" y="24"/>
                    <a:pt x="11" y="24"/>
                    <a:pt x="11" y="24"/>
                  </a:cubicBezTo>
                  <a:cubicBezTo>
                    <a:pt x="11" y="24"/>
                    <a:pt x="11" y="25"/>
                    <a:pt x="12" y="25"/>
                  </a:cubicBezTo>
                  <a:cubicBezTo>
                    <a:pt x="12" y="25"/>
                    <a:pt x="11" y="25"/>
                    <a:pt x="11" y="25"/>
                  </a:cubicBezTo>
                  <a:cubicBezTo>
                    <a:pt x="11" y="25"/>
                    <a:pt x="11" y="25"/>
                    <a:pt x="11" y="25"/>
                  </a:cubicBezTo>
                  <a:cubicBezTo>
                    <a:pt x="11" y="25"/>
                    <a:pt x="11" y="25"/>
                    <a:pt x="11" y="25"/>
                  </a:cubicBezTo>
                  <a:close/>
                  <a:moveTo>
                    <a:pt x="10" y="32"/>
                  </a:moveTo>
                  <a:cubicBezTo>
                    <a:pt x="10" y="32"/>
                    <a:pt x="10" y="32"/>
                    <a:pt x="10" y="32"/>
                  </a:cubicBezTo>
                  <a:cubicBezTo>
                    <a:pt x="10" y="32"/>
                    <a:pt x="10" y="32"/>
                    <a:pt x="10" y="32"/>
                  </a:cubicBezTo>
                  <a:close/>
                  <a:moveTo>
                    <a:pt x="10" y="35"/>
                  </a:moveTo>
                  <a:cubicBezTo>
                    <a:pt x="10" y="35"/>
                    <a:pt x="10" y="35"/>
                    <a:pt x="10" y="35"/>
                  </a:cubicBezTo>
                  <a:cubicBezTo>
                    <a:pt x="10" y="35"/>
                    <a:pt x="10" y="35"/>
                    <a:pt x="10" y="35"/>
                  </a:cubicBezTo>
                  <a:cubicBezTo>
                    <a:pt x="9" y="35"/>
                    <a:pt x="10" y="35"/>
                    <a:pt x="10" y="35"/>
                  </a:cubicBezTo>
                  <a:close/>
                  <a:moveTo>
                    <a:pt x="10" y="23"/>
                  </a:moveTo>
                  <a:cubicBezTo>
                    <a:pt x="10" y="24"/>
                    <a:pt x="10" y="24"/>
                    <a:pt x="10" y="24"/>
                  </a:cubicBezTo>
                  <a:cubicBezTo>
                    <a:pt x="10" y="24"/>
                    <a:pt x="10" y="24"/>
                    <a:pt x="10" y="23"/>
                  </a:cubicBezTo>
                  <a:close/>
                  <a:moveTo>
                    <a:pt x="10" y="23"/>
                  </a:moveTo>
                  <a:cubicBezTo>
                    <a:pt x="10" y="22"/>
                    <a:pt x="10" y="22"/>
                    <a:pt x="10" y="22"/>
                  </a:cubicBezTo>
                  <a:cubicBezTo>
                    <a:pt x="11" y="22"/>
                    <a:pt x="11" y="23"/>
                    <a:pt x="10" y="24"/>
                  </a:cubicBezTo>
                  <a:cubicBezTo>
                    <a:pt x="10" y="23"/>
                    <a:pt x="10" y="23"/>
                    <a:pt x="10" y="23"/>
                  </a:cubicBezTo>
                  <a:close/>
                  <a:moveTo>
                    <a:pt x="8" y="16"/>
                  </a:moveTo>
                  <a:cubicBezTo>
                    <a:pt x="8" y="16"/>
                    <a:pt x="8" y="16"/>
                    <a:pt x="8" y="16"/>
                  </a:cubicBezTo>
                  <a:cubicBezTo>
                    <a:pt x="8" y="16"/>
                    <a:pt x="8" y="16"/>
                    <a:pt x="8" y="16"/>
                  </a:cubicBezTo>
                  <a:close/>
                  <a:moveTo>
                    <a:pt x="8" y="10"/>
                  </a:moveTo>
                  <a:cubicBezTo>
                    <a:pt x="8" y="10"/>
                    <a:pt x="8" y="10"/>
                    <a:pt x="8" y="10"/>
                  </a:cubicBezTo>
                  <a:cubicBezTo>
                    <a:pt x="8" y="10"/>
                    <a:pt x="8" y="10"/>
                    <a:pt x="8" y="10"/>
                  </a:cubicBezTo>
                  <a:close/>
                  <a:moveTo>
                    <a:pt x="8" y="12"/>
                  </a:moveTo>
                  <a:cubicBezTo>
                    <a:pt x="8" y="11"/>
                    <a:pt x="8" y="11"/>
                    <a:pt x="9" y="10"/>
                  </a:cubicBezTo>
                  <a:cubicBezTo>
                    <a:pt x="9" y="11"/>
                    <a:pt x="8" y="11"/>
                    <a:pt x="8" y="12"/>
                  </a:cubicBezTo>
                  <a:close/>
                  <a:moveTo>
                    <a:pt x="9" y="13"/>
                  </a:moveTo>
                  <a:cubicBezTo>
                    <a:pt x="9" y="13"/>
                    <a:pt x="9" y="14"/>
                    <a:pt x="8" y="14"/>
                  </a:cubicBezTo>
                  <a:cubicBezTo>
                    <a:pt x="8" y="14"/>
                    <a:pt x="8" y="13"/>
                    <a:pt x="9" y="13"/>
                  </a:cubicBezTo>
                  <a:close/>
                  <a:moveTo>
                    <a:pt x="9" y="15"/>
                  </a:moveTo>
                  <a:cubicBezTo>
                    <a:pt x="9" y="15"/>
                    <a:pt x="9" y="15"/>
                    <a:pt x="9" y="15"/>
                  </a:cubicBezTo>
                  <a:cubicBezTo>
                    <a:pt x="8" y="15"/>
                    <a:pt x="9" y="15"/>
                    <a:pt x="9" y="15"/>
                  </a:cubicBezTo>
                  <a:close/>
                  <a:moveTo>
                    <a:pt x="9" y="16"/>
                  </a:moveTo>
                  <a:cubicBezTo>
                    <a:pt x="9" y="16"/>
                    <a:pt x="9" y="16"/>
                    <a:pt x="9" y="16"/>
                  </a:cubicBezTo>
                  <a:cubicBezTo>
                    <a:pt x="9" y="16"/>
                    <a:pt x="9" y="16"/>
                    <a:pt x="9" y="16"/>
                  </a:cubicBezTo>
                  <a:close/>
                  <a:moveTo>
                    <a:pt x="9" y="8"/>
                  </a:moveTo>
                  <a:cubicBezTo>
                    <a:pt x="8" y="8"/>
                    <a:pt x="8" y="8"/>
                    <a:pt x="8" y="8"/>
                  </a:cubicBezTo>
                  <a:cubicBezTo>
                    <a:pt x="7" y="7"/>
                    <a:pt x="9" y="7"/>
                    <a:pt x="9" y="6"/>
                  </a:cubicBezTo>
                  <a:cubicBezTo>
                    <a:pt x="9" y="6"/>
                    <a:pt x="9" y="7"/>
                    <a:pt x="9" y="8"/>
                  </a:cubicBezTo>
                  <a:close/>
                  <a:moveTo>
                    <a:pt x="9" y="17"/>
                  </a:moveTo>
                  <a:cubicBezTo>
                    <a:pt x="9" y="17"/>
                    <a:pt x="9" y="17"/>
                    <a:pt x="9" y="17"/>
                  </a:cubicBezTo>
                  <a:cubicBezTo>
                    <a:pt x="9" y="17"/>
                    <a:pt x="9" y="17"/>
                    <a:pt x="9" y="17"/>
                  </a:cubicBezTo>
                  <a:close/>
                  <a:moveTo>
                    <a:pt x="9" y="23"/>
                  </a:moveTo>
                  <a:cubicBezTo>
                    <a:pt x="9" y="23"/>
                    <a:pt x="9" y="23"/>
                    <a:pt x="9" y="24"/>
                  </a:cubicBezTo>
                  <a:cubicBezTo>
                    <a:pt x="9" y="24"/>
                    <a:pt x="9" y="23"/>
                    <a:pt x="9" y="23"/>
                  </a:cubicBezTo>
                  <a:cubicBezTo>
                    <a:pt x="9" y="23"/>
                    <a:pt x="9" y="23"/>
                    <a:pt x="9" y="23"/>
                  </a:cubicBezTo>
                  <a:close/>
                  <a:moveTo>
                    <a:pt x="9" y="12"/>
                  </a:moveTo>
                  <a:cubicBezTo>
                    <a:pt x="9" y="12"/>
                    <a:pt x="9" y="12"/>
                    <a:pt x="9" y="12"/>
                  </a:cubicBezTo>
                  <a:cubicBezTo>
                    <a:pt x="10" y="12"/>
                    <a:pt x="9" y="13"/>
                    <a:pt x="9" y="13"/>
                  </a:cubicBezTo>
                  <a:cubicBezTo>
                    <a:pt x="9" y="12"/>
                    <a:pt x="9" y="12"/>
                    <a:pt x="9" y="12"/>
                  </a:cubicBezTo>
                  <a:close/>
                  <a:moveTo>
                    <a:pt x="9" y="9"/>
                  </a:moveTo>
                  <a:cubicBezTo>
                    <a:pt x="10" y="9"/>
                    <a:pt x="9" y="9"/>
                    <a:pt x="9" y="10"/>
                  </a:cubicBezTo>
                  <a:cubicBezTo>
                    <a:pt x="9" y="10"/>
                    <a:pt x="9" y="10"/>
                    <a:pt x="9" y="10"/>
                  </a:cubicBezTo>
                  <a:cubicBezTo>
                    <a:pt x="9" y="10"/>
                    <a:pt x="9" y="9"/>
                    <a:pt x="9" y="9"/>
                  </a:cubicBezTo>
                  <a:close/>
                  <a:moveTo>
                    <a:pt x="9" y="7"/>
                  </a:moveTo>
                  <a:cubicBezTo>
                    <a:pt x="9" y="7"/>
                    <a:pt x="9" y="7"/>
                    <a:pt x="9" y="7"/>
                  </a:cubicBezTo>
                  <a:cubicBezTo>
                    <a:pt x="9" y="7"/>
                    <a:pt x="9" y="7"/>
                    <a:pt x="9" y="7"/>
                  </a:cubicBezTo>
                  <a:close/>
                  <a:moveTo>
                    <a:pt x="12" y="9"/>
                  </a:moveTo>
                  <a:cubicBezTo>
                    <a:pt x="12" y="9"/>
                    <a:pt x="12" y="9"/>
                    <a:pt x="12" y="9"/>
                  </a:cubicBezTo>
                  <a:cubicBezTo>
                    <a:pt x="13" y="9"/>
                    <a:pt x="12" y="9"/>
                    <a:pt x="13" y="9"/>
                  </a:cubicBezTo>
                  <a:cubicBezTo>
                    <a:pt x="13" y="10"/>
                    <a:pt x="13" y="10"/>
                    <a:pt x="12" y="10"/>
                  </a:cubicBezTo>
                  <a:cubicBezTo>
                    <a:pt x="12" y="10"/>
                    <a:pt x="12" y="10"/>
                    <a:pt x="12" y="10"/>
                  </a:cubicBezTo>
                  <a:cubicBezTo>
                    <a:pt x="12" y="9"/>
                    <a:pt x="12" y="10"/>
                    <a:pt x="12" y="10"/>
                  </a:cubicBezTo>
                  <a:cubicBezTo>
                    <a:pt x="12" y="9"/>
                    <a:pt x="12" y="9"/>
                    <a:pt x="12" y="9"/>
                  </a:cubicBezTo>
                  <a:close/>
                  <a:moveTo>
                    <a:pt x="12" y="7"/>
                  </a:moveTo>
                  <a:cubicBezTo>
                    <a:pt x="12" y="7"/>
                    <a:pt x="12" y="8"/>
                    <a:pt x="12" y="8"/>
                  </a:cubicBezTo>
                  <a:cubicBezTo>
                    <a:pt x="12" y="8"/>
                    <a:pt x="12" y="8"/>
                    <a:pt x="12" y="7"/>
                  </a:cubicBezTo>
                  <a:close/>
                  <a:moveTo>
                    <a:pt x="17" y="10"/>
                  </a:moveTo>
                  <a:cubicBezTo>
                    <a:pt x="17" y="11"/>
                    <a:pt x="18" y="11"/>
                    <a:pt x="17" y="12"/>
                  </a:cubicBezTo>
                  <a:cubicBezTo>
                    <a:pt x="17" y="11"/>
                    <a:pt x="17" y="11"/>
                    <a:pt x="17" y="10"/>
                  </a:cubicBezTo>
                  <a:close/>
                  <a:moveTo>
                    <a:pt x="17" y="8"/>
                  </a:moveTo>
                  <a:cubicBezTo>
                    <a:pt x="17" y="9"/>
                    <a:pt x="17" y="9"/>
                    <a:pt x="17" y="9"/>
                  </a:cubicBezTo>
                  <a:cubicBezTo>
                    <a:pt x="17" y="9"/>
                    <a:pt x="17" y="9"/>
                    <a:pt x="17" y="8"/>
                  </a:cubicBezTo>
                  <a:close/>
                  <a:moveTo>
                    <a:pt x="17" y="27"/>
                  </a:moveTo>
                  <a:cubicBezTo>
                    <a:pt x="17" y="27"/>
                    <a:pt x="17" y="27"/>
                    <a:pt x="17" y="26"/>
                  </a:cubicBezTo>
                  <a:cubicBezTo>
                    <a:pt x="18" y="26"/>
                    <a:pt x="18" y="27"/>
                    <a:pt x="18" y="27"/>
                  </a:cubicBezTo>
                  <a:cubicBezTo>
                    <a:pt x="18" y="27"/>
                    <a:pt x="18" y="27"/>
                    <a:pt x="17" y="27"/>
                  </a:cubicBezTo>
                  <a:close/>
                  <a:moveTo>
                    <a:pt x="18" y="29"/>
                  </a:moveTo>
                  <a:cubicBezTo>
                    <a:pt x="18" y="29"/>
                    <a:pt x="17" y="29"/>
                    <a:pt x="17" y="29"/>
                  </a:cubicBezTo>
                  <a:cubicBezTo>
                    <a:pt x="17" y="29"/>
                    <a:pt x="17" y="29"/>
                    <a:pt x="18" y="29"/>
                  </a:cubicBezTo>
                  <a:close/>
                  <a:moveTo>
                    <a:pt x="17" y="30"/>
                  </a:moveTo>
                  <a:cubicBezTo>
                    <a:pt x="17" y="30"/>
                    <a:pt x="17" y="30"/>
                    <a:pt x="17" y="30"/>
                  </a:cubicBezTo>
                  <a:cubicBezTo>
                    <a:pt x="17" y="30"/>
                    <a:pt x="17" y="30"/>
                    <a:pt x="17" y="30"/>
                  </a:cubicBezTo>
                  <a:cubicBezTo>
                    <a:pt x="17" y="30"/>
                    <a:pt x="17" y="30"/>
                    <a:pt x="17" y="31"/>
                  </a:cubicBezTo>
                  <a:cubicBezTo>
                    <a:pt x="17" y="31"/>
                    <a:pt x="17" y="30"/>
                    <a:pt x="17" y="30"/>
                  </a:cubicBezTo>
                  <a:cubicBezTo>
                    <a:pt x="17" y="30"/>
                    <a:pt x="17" y="31"/>
                    <a:pt x="17" y="30"/>
                  </a:cubicBezTo>
                  <a:close/>
                  <a:moveTo>
                    <a:pt x="17" y="41"/>
                  </a:moveTo>
                  <a:cubicBezTo>
                    <a:pt x="17" y="41"/>
                    <a:pt x="17" y="40"/>
                    <a:pt x="17" y="40"/>
                  </a:cubicBezTo>
                  <a:cubicBezTo>
                    <a:pt x="17" y="40"/>
                    <a:pt x="18" y="40"/>
                    <a:pt x="17" y="40"/>
                  </a:cubicBezTo>
                  <a:cubicBezTo>
                    <a:pt x="18" y="40"/>
                    <a:pt x="17" y="41"/>
                    <a:pt x="17" y="41"/>
                  </a:cubicBezTo>
                  <a:close/>
                  <a:moveTo>
                    <a:pt x="18" y="42"/>
                  </a:moveTo>
                  <a:cubicBezTo>
                    <a:pt x="17" y="43"/>
                    <a:pt x="17" y="43"/>
                    <a:pt x="17" y="43"/>
                  </a:cubicBezTo>
                  <a:cubicBezTo>
                    <a:pt x="17" y="43"/>
                    <a:pt x="17" y="43"/>
                    <a:pt x="17" y="42"/>
                  </a:cubicBezTo>
                  <a:cubicBezTo>
                    <a:pt x="17" y="42"/>
                    <a:pt x="18" y="42"/>
                    <a:pt x="18" y="42"/>
                  </a:cubicBezTo>
                  <a:close/>
                  <a:moveTo>
                    <a:pt x="17" y="40"/>
                  </a:moveTo>
                  <a:cubicBezTo>
                    <a:pt x="17" y="39"/>
                    <a:pt x="17" y="39"/>
                    <a:pt x="17" y="39"/>
                  </a:cubicBezTo>
                  <a:cubicBezTo>
                    <a:pt x="17" y="39"/>
                    <a:pt x="17" y="38"/>
                    <a:pt x="17" y="37"/>
                  </a:cubicBezTo>
                  <a:cubicBezTo>
                    <a:pt x="18" y="38"/>
                    <a:pt x="17" y="39"/>
                    <a:pt x="17" y="40"/>
                  </a:cubicBezTo>
                  <a:close/>
                  <a:moveTo>
                    <a:pt x="16" y="66"/>
                  </a:moveTo>
                  <a:cubicBezTo>
                    <a:pt x="16" y="66"/>
                    <a:pt x="16" y="65"/>
                    <a:pt x="16" y="65"/>
                  </a:cubicBezTo>
                  <a:cubicBezTo>
                    <a:pt x="16" y="65"/>
                    <a:pt x="16" y="65"/>
                    <a:pt x="16" y="65"/>
                  </a:cubicBezTo>
                  <a:cubicBezTo>
                    <a:pt x="16" y="65"/>
                    <a:pt x="16" y="66"/>
                    <a:pt x="16" y="66"/>
                  </a:cubicBezTo>
                  <a:close/>
                  <a:moveTo>
                    <a:pt x="17" y="66"/>
                  </a:moveTo>
                  <a:cubicBezTo>
                    <a:pt x="17" y="66"/>
                    <a:pt x="17" y="66"/>
                    <a:pt x="17" y="67"/>
                  </a:cubicBezTo>
                  <a:cubicBezTo>
                    <a:pt x="16" y="66"/>
                    <a:pt x="16" y="66"/>
                    <a:pt x="16" y="66"/>
                  </a:cubicBezTo>
                  <a:cubicBezTo>
                    <a:pt x="16" y="66"/>
                    <a:pt x="17" y="66"/>
                    <a:pt x="17" y="66"/>
                  </a:cubicBezTo>
                  <a:close/>
                  <a:moveTo>
                    <a:pt x="16" y="63"/>
                  </a:moveTo>
                  <a:cubicBezTo>
                    <a:pt x="16" y="63"/>
                    <a:pt x="16" y="63"/>
                    <a:pt x="16" y="63"/>
                  </a:cubicBezTo>
                  <a:cubicBezTo>
                    <a:pt x="16" y="63"/>
                    <a:pt x="16" y="63"/>
                    <a:pt x="16" y="63"/>
                  </a:cubicBezTo>
                  <a:close/>
                  <a:moveTo>
                    <a:pt x="16" y="61"/>
                  </a:moveTo>
                  <a:cubicBezTo>
                    <a:pt x="16" y="61"/>
                    <a:pt x="16" y="60"/>
                    <a:pt x="16" y="59"/>
                  </a:cubicBezTo>
                  <a:cubicBezTo>
                    <a:pt x="16" y="60"/>
                    <a:pt x="17" y="61"/>
                    <a:pt x="16" y="61"/>
                  </a:cubicBezTo>
                  <a:close/>
                  <a:moveTo>
                    <a:pt x="16" y="57"/>
                  </a:moveTo>
                  <a:cubicBezTo>
                    <a:pt x="16" y="57"/>
                    <a:pt x="16" y="57"/>
                    <a:pt x="16" y="57"/>
                  </a:cubicBezTo>
                  <a:cubicBezTo>
                    <a:pt x="16" y="57"/>
                    <a:pt x="17" y="58"/>
                    <a:pt x="16" y="59"/>
                  </a:cubicBezTo>
                  <a:cubicBezTo>
                    <a:pt x="16" y="58"/>
                    <a:pt x="16" y="57"/>
                    <a:pt x="16" y="57"/>
                  </a:cubicBezTo>
                  <a:close/>
                  <a:moveTo>
                    <a:pt x="16" y="57"/>
                  </a:moveTo>
                  <a:cubicBezTo>
                    <a:pt x="17" y="57"/>
                    <a:pt x="17" y="57"/>
                    <a:pt x="17" y="57"/>
                  </a:cubicBezTo>
                  <a:cubicBezTo>
                    <a:pt x="17" y="57"/>
                    <a:pt x="17" y="58"/>
                    <a:pt x="17" y="58"/>
                  </a:cubicBezTo>
                  <a:cubicBezTo>
                    <a:pt x="17" y="57"/>
                    <a:pt x="16" y="57"/>
                    <a:pt x="16" y="57"/>
                  </a:cubicBezTo>
                  <a:close/>
                  <a:moveTo>
                    <a:pt x="17" y="57"/>
                  </a:moveTo>
                  <a:cubicBezTo>
                    <a:pt x="16" y="56"/>
                    <a:pt x="17" y="56"/>
                    <a:pt x="17" y="55"/>
                  </a:cubicBezTo>
                  <a:cubicBezTo>
                    <a:pt x="18" y="56"/>
                    <a:pt x="17" y="56"/>
                    <a:pt x="17" y="57"/>
                  </a:cubicBezTo>
                  <a:close/>
                  <a:moveTo>
                    <a:pt x="17" y="53"/>
                  </a:moveTo>
                  <a:cubicBezTo>
                    <a:pt x="17" y="53"/>
                    <a:pt x="17" y="52"/>
                    <a:pt x="17" y="52"/>
                  </a:cubicBezTo>
                  <a:cubicBezTo>
                    <a:pt x="17" y="52"/>
                    <a:pt x="17" y="53"/>
                    <a:pt x="17" y="53"/>
                  </a:cubicBezTo>
                  <a:close/>
                  <a:moveTo>
                    <a:pt x="16" y="51"/>
                  </a:moveTo>
                  <a:cubicBezTo>
                    <a:pt x="16" y="51"/>
                    <a:pt x="16" y="50"/>
                    <a:pt x="16" y="50"/>
                  </a:cubicBezTo>
                  <a:cubicBezTo>
                    <a:pt x="16" y="50"/>
                    <a:pt x="16" y="50"/>
                    <a:pt x="16" y="50"/>
                  </a:cubicBezTo>
                  <a:cubicBezTo>
                    <a:pt x="16" y="51"/>
                    <a:pt x="16" y="51"/>
                    <a:pt x="16" y="51"/>
                  </a:cubicBezTo>
                  <a:close/>
                  <a:moveTo>
                    <a:pt x="16" y="51"/>
                  </a:moveTo>
                  <a:cubicBezTo>
                    <a:pt x="16" y="51"/>
                    <a:pt x="16" y="51"/>
                    <a:pt x="16" y="51"/>
                  </a:cubicBezTo>
                  <a:cubicBezTo>
                    <a:pt x="16" y="51"/>
                    <a:pt x="16" y="51"/>
                    <a:pt x="16" y="51"/>
                  </a:cubicBezTo>
                  <a:close/>
                  <a:moveTo>
                    <a:pt x="17" y="51"/>
                  </a:moveTo>
                  <a:cubicBezTo>
                    <a:pt x="17" y="51"/>
                    <a:pt x="17" y="52"/>
                    <a:pt x="16" y="52"/>
                  </a:cubicBezTo>
                  <a:cubicBezTo>
                    <a:pt x="16" y="52"/>
                    <a:pt x="16" y="51"/>
                    <a:pt x="17" y="51"/>
                  </a:cubicBezTo>
                  <a:close/>
                  <a:moveTo>
                    <a:pt x="17" y="50"/>
                  </a:moveTo>
                  <a:cubicBezTo>
                    <a:pt x="16" y="50"/>
                    <a:pt x="17" y="49"/>
                    <a:pt x="17" y="49"/>
                  </a:cubicBezTo>
                  <a:cubicBezTo>
                    <a:pt x="17" y="49"/>
                    <a:pt x="17" y="50"/>
                    <a:pt x="17" y="50"/>
                  </a:cubicBezTo>
                  <a:close/>
                  <a:moveTo>
                    <a:pt x="16" y="49"/>
                  </a:moveTo>
                  <a:cubicBezTo>
                    <a:pt x="16" y="49"/>
                    <a:pt x="16" y="49"/>
                    <a:pt x="16" y="48"/>
                  </a:cubicBezTo>
                  <a:cubicBezTo>
                    <a:pt x="16" y="48"/>
                    <a:pt x="16" y="49"/>
                    <a:pt x="16" y="48"/>
                  </a:cubicBezTo>
                  <a:cubicBezTo>
                    <a:pt x="16" y="48"/>
                    <a:pt x="16" y="47"/>
                    <a:pt x="16" y="47"/>
                  </a:cubicBezTo>
                  <a:cubicBezTo>
                    <a:pt x="17" y="47"/>
                    <a:pt x="17" y="48"/>
                    <a:pt x="16" y="49"/>
                  </a:cubicBezTo>
                  <a:close/>
                  <a:moveTo>
                    <a:pt x="15" y="46"/>
                  </a:moveTo>
                  <a:cubicBezTo>
                    <a:pt x="16" y="46"/>
                    <a:pt x="16" y="46"/>
                    <a:pt x="16" y="46"/>
                  </a:cubicBezTo>
                  <a:cubicBezTo>
                    <a:pt x="16" y="46"/>
                    <a:pt x="16" y="47"/>
                    <a:pt x="16" y="47"/>
                  </a:cubicBezTo>
                  <a:cubicBezTo>
                    <a:pt x="15" y="47"/>
                    <a:pt x="15" y="47"/>
                    <a:pt x="15" y="46"/>
                  </a:cubicBezTo>
                  <a:close/>
                  <a:moveTo>
                    <a:pt x="15" y="49"/>
                  </a:moveTo>
                  <a:cubicBezTo>
                    <a:pt x="15" y="49"/>
                    <a:pt x="15" y="49"/>
                    <a:pt x="15" y="48"/>
                  </a:cubicBezTo>
                  <a:cubicBezTo>
                    <a:pt x="16" y="49"/>
                    <a:pt x="16" y="49"/>
                    <a:pt x="15" y="49"/>
                  </a:cubicBezTo>
                  <a:close/>
                  <a:moveTo>
                    <a:pt x="16" y="41"/>
                  </a:moveTo>
                  <a:cubicBezTo>
                    <a:pt x="16" y="41"/>
                    <a:pt x="16" y="41"/>
                    <a:pt x="16" y="41"/>
                  </a:cubicBezTo>
                  <a:cubicBezTo>
                    <a:pt x="15" y="41"/>
                    <a:pt x="15" y="40"/>
                    <a:pt x="15" y="39"/>
                  </a:cubicBezTo>
                  <a:cubicBezTo>
                    <a:pt x="16" y="40"/>
                    <a:pt x="15" y="41"/>
                    <a:pt x="16" y="41"/>
                  </a:cubicBezTo>
                  <a:close/>
                  <a:moveTo>
                    <a:pt x="16" y="43"/>
                  </a:moveTo>
                  <a:cubicBezTo>
                    <a:pt x="16" y="43"/>
                    <a:pt x="16" y="43"/>
                    <a:pt x="16" y="43"/>
                  </a:cubicBezTo>
                  <a:cubicBezTo>
                    <a:pt x="16" y="43"/>
                    <a:pt x="16" y="43"/>
                    <a:pt x="16" y="43"/>
                  </a:cubicBezTo>
                  <a:close/>
                  <a:moveTo>
                    <a:pt x="16" y="43"/>
                  </a:moveTo>
                  <a:cubicBezTo>
                    <a:pt x="16" y="44"/>
                    <a:pt x="16" y="44"/>
                    <a:pt x="16" y="44"/>
                  </a:cubicBezTo>
                  <a:cubicBezTo>
                    <a:pt x="16" y="44"/>
                    <a:pt x="16" y="43"/>
                    <a:pt x="16" y="43"/>
                  </a:cubicBezTo>
                  <a:close/>
                  <a:moveTo>
                    <a:pt x="16" y="43"/>
                  </a:moveTo>
                  <a:cubicBezTo>
                    <a:pt x="15" y="42"/>
                    <a:pt x="16" y="42"/>
                    <a:pt x="16" y="42"/>
                  </a:cubicBezTo>
                  <a:cubicBezTo>
                    <a:pt x="16" y="42"/>
                    <a:pt x="16" y="42"/>
                    <a:pt x="16" y="42"/>
                  </a:cubicBezTo>
                  <a:cubicBezTo>
                    <a:pt x="16" y="42"/>
                    <a:pt x="16" y="42"/>
                    <a:pt x="16" y="43"/>
                  </a:cubicBezTo>
                  <a:close/>
                  <a:moveTo>
                    <a:pt x="15" y="44"/>
                  </a:moveTo>
                  <a:cubicBezTo>
                    <a:pt x="16" y="45"/>
                    <a:pt x="16" y="45"/>
                    <a:pt x="15" y="46"/>
                  </a:cubicBezTo>
                  <a:cubicBezTo>
                    <a:pt x="15" y="45"/>
                    <a:pt x="15" y="45"/>
                    <a:pt x="15" y="44"/>
                  </a:cubicBezTo>
                  <a:close/>
                  <a:moveTo>
                    <a:pt x="16" y="45"/>
                  </a:moveTo>
                  <a:cubicBezTo>
                    <a:pt x="16" y="45"/>
                    <a:pt x="17" y="44"/>
                    <a:pt x="17" y="44"/>
                  </a:cubicBezTo>
                  <a:cubicBezTo>
                    <a:pt x="17" y="44"/>
                    <a:pt x="16" y="45"/>
                    <a:pt x="16" y="45"/>
                  </a:cubicBezTo>
                  <a:close/>
                  <a:moveTo>
                    <a:pt x="17" y="42"/>
                  </a:moveTo>
                  <a:cubicBezTo>
                    <a:pt x="16" y="42"/>
                    <a:pt x="17" y="42"/>
                    <a:pt x="17" y="41"/>
                  </a:cubicBezTo>
                  <a:cubicBezTo>
                    <a:pt x="17" y="41"/>
                    <a:pt x="17" y="42"/>
                    <a:pt x="17" y="42"/>
                  </a:cubicBezTo>
                  <a:close/>
                  <a:moveTo>
                    <a:pt x="17" y="42"/>
                  </a:moveTo>
                  <a:cubicBezTo>
                    <a:pt x="17" y="42"/>
                    <a:pt x="17" y="43"/>
                    <a:pt x="17" y="43"/>
                  </a:cubicBezTo>
                  <a:cubicBezTo>
                    <a:pt x="17" y="42"/>
                    <a:pt x="17" y="42"/>
                    <a:pt x="17" y="42"/>
                  </a:cubicBezTo>
                  <a:close/>
                  <a:moveTo>
                    <a:pt x="17" y="37"/>
                  </a:moveTo>
                  <a:cubicBezTo>
                    <a:pt x="17" y="37"/>
                    <a:pt x="16" y="36"/>
                    <a:pt x="16" y="35"/>
                  </a:cubicBezTo>
                  <a:cubicBezTo>
                    <a:pt x="16" y="35"/>
                    <a:pt x="16" y="35"/>
                    <a:pt x="16" y="35"/>
                  </a:cubicBezTo>
                  <a:cubicBezTo>
                    <a:pt x="17" y="35"/>
                    <a:pt x="17" y="36"/>
                    <a:pt x="17" y="37"/>
                  </a:cubicBezTo>
                  <a:cubicBezTo>
                    <a:pt x="17" y="37"/>
                    <a:pt x="17" y="37"/>
                    <a:pt x="17" y="37"/>
                  </a:cubicBezTo>
                  <a:close/>
                  <a:moveTo>
                    <a:pt x="16" y="34"/>
                  </a:moveTo>
                  <a:cubicBezTo>
                    <a:pt x="16" y="34"/>
                    <a:pt x="16" y="33"/>
                    <a:pt x="16" y="33"/>
                  </a:cubicBezTo>
                  <a:cubicBezTo>
                    <a:pt x="16" y="33"/>
                    <a:pt x="16" y="33"/>
                    <a:pt x="16" y="33"/>
                  </a:cubicBezTo>
                  <a:cubicBezTo>
                    <a:pt x="16" y="33"/>
                    <a:pt x="16" y="33"/>
                    <a:pt x="17" y="34"/>
                  </a:cubicBezTo>
                  <a:cubicBezTo>
                    <a:pt x="16" y="34"/>
                    <a:pt x="16" y="34"/>
                    <a:pt x="16" y="34"/>
                  </a:cubicBezTo>
                  <a:close/>
                  <a:moveTo>
                    <a:pt x="14" y="31"/>
                  </a:moveTo>
                  <a:cubicBezTo>
                    <a:pt x="14" y="31"/>
                    <a:pt x="14" y="31"/>
                    <a:pt x="14" y="30"/>
                  </a:cubicBezTo>
                  <a:cubicBezTo>
                    <a:pt x="14" y="31"/>
                    <a:pt x="14" y="31"/>
                    <a:pt x="14" y="31"/>
                  </a:cubicBezTo>
                  <a:cubicBezTo>
                    <a:pt x="14" y="31"/>
                    <a:pt x="14" y="32"/>
                    <a:pt x="14" y="32"/>
                  </a:cubicBezTo>
                  <a:cubicBezTo>
                    <a:pt x="14" y="31"/>
                    <a:pt x="14" y="31"/>
                    <a:pt x="14" y="31"/>
                  </a:cubicBezTo>
                  <a:close/>
                  <a:moveTo>
                    <a:pt x="13" y="32"/>
                  </a:moveTo>
                  <a:cubicBezTo>
                    <a:pt x="14" y="32"/>
                    <a:pt x="13" y="33"/>
                    <a:pt x="13" y="33"/>
                  </a:cubicBezTo>
                  <a:cubicBezTo>
                    <a:pt x="13" y="33"/>
                    <a:pt x="13" y="32"/>
                    <a:pt x="13" y="32"/>
                  </a:cubicBezTo>
                  <a:close/>
                  <a:moveTo>
                    <a:pt x="13" y="35"/>
                  </a:moveTo>
                  <a:cubicBezTo>
                    <a:pt x="13" y="35"/>
                    <a:pt x="13" y="35"/>
                    <a:pt x="13" y="35"/>
                  </a:cubicBezTo>
                  <a:cubicBezTo>
                    <a:pt x="13" y="35"/>
                    <a:pt x="13" y="35"/>
                    <a:pt x="13" y="35"/>
                  </a:cubicBezTo>
                  <a:close/>
                  <a:moveTo>
                    <a:pt x="13" y="27"/>
                  </a:moveTo>
                  <a:cubicBezTo>
                    <a:pt x="13" y="26"/>
                    <a:pt x="13" y="26"/>
                    <a:pt x="13" y="26"/>
                  </a:cubicBezTo>
                  <a:cubicBezTo>
                    <a:pt x="14" y="26"/>
                    <a:pt x="13" y="26"/>
                    <a:pt x="13" y="27"/>
                  </a:cubicBezTo>
                  <a:close/>
                  <a:moveTo>
                    <a:pt x="13" y="28"/>
                  </a:moveTo>
                  <a:cubicBezTo>
                    <a:pt x="13" y="28"/>
                    <a:pt x="13" y="28"/>
                    <a:pt x="13" y="28"/>
                  </a:cubicBezTo>
                  <a:cubicBezTo>
                    <a:pt x="13" y="28"/>
                    <a:pt x="13" y="28"/>
                    <a:pt x="13" y="28"/>
                  </a:cubicBezTo>
                  <a:close/>
                  <a:moveTo>
                    <a:pt x="12" y="24"/>
                  </a:moveTo>
                  <a:cubicBezTo>
                    <a:pt x="12" y="24"/>
                    <a:pt x="12" y="23"/>
                    <a:pt x="12" y="23"/>
                  </a:cubicBezTo>
                  <a:cubicBezTo>
                    <a:pt x="12" y="23"/>
                    <a:pt x="12" y="23"/>
                    <a:pt x="12" y="24"/>
                  </a:cubicBezTo>
                  <a:cubicBezTo>
                    <a:pt x="12" y="24"/>
                    <a:pt x="12" y="24"/>
                    <a:pt x="12" y="24"/>
                  </a:cubicBezTo>
                  <a:close/>
                  <a:moveTo>
                    <a:pt x="12" y="32"/>
                  </a:moveTo>
                  <a:cubicBezTo>
                    <a:pt x="12" y="32"/>
                    <a:pt x="12" y="32"/>
                    <a:pt x="12" y="32"/>
                  </a:cubicBezTo>
                  <a:cubicBezTo>
                    <a:pt x="12" y="32"/>
                    <a:pt x="12" y="32"/>
                    <a:pt x="12" y="32"/>
                  </a:cubicBezTo>
                  <a:close/>
                  <a:moveTo>
                    <a:pt x="12" y="22"/>
                  </a:moveTo>
                  <a:cubicBezTo>
                    <a:pt x="11" y="22"/>
                    <a:pt x="11" y="23"/>
                    <a:pt x="11" y="23"/>
                  </a:cubicBezTo>
                  <a:cubicBezTo>
                    <a:pt x="11" y="22"/>
                    <a:pt x="11" y="22"/>
                    <a:pt x="11" y="22"/>
                  </a:cubicBezTo>
                  <a:cubicBezTo>
                    <a:pt x="11" y="22"/>
                    <a:pt x="12" y="22"/>
                    <a:pt x="12" y="22"/>
                  </a:cubicBezTo>
                  <a:close/>
                  <a:moveTo>
                    <a:pt x="11" y="10"/>
                  </a:moveTo>
                  <a:cubicBezTo>
                    <a:pt x="12" y="10"/>
                    <a:pt x="12" y="10"/>
                    <a:pt x="12" y="10"/>
                  </a:cubicBezTo>
                  <a:cubicBezTo>
                    <a:pt x="12" y="10"/>
                    <a:pt x="12" y="10"/>
                    <a:pt x="12" y="10"/>
                  </a:cubicBezTo>
                  <a:cubicBezTo>
                    <a:pt x="12" y="10"/>
                    <a:pt x="11" y="10"/>
                    <a:pt x="11" y="10"/>
                  </a:cubicBezTo>
                  <a:close/>
                  <a:moveTo>
                    <a:pt x="12" y="23"/>
                  </a:moveTo>
                  <a:cubicBezTo>
                    <a:pt x="12" y="23"/>
                    <a:pt x="12" y="24"/>
                    <a:pt x="12" y="24"/>
                  </a:cubicBezTo>
                  <a:cubicBezTo>
                    <a:pt x="11" y="24"/>
                    <a:pt x="11" y="23"/>
                    <a:pt x="12" y="23"/>
                  </a:cubicBezTo>
                  <a:close/>
                  <a:moveTo>
                    <a:pt x="12" y="17"/>
                  </a:moveTo>
                  <a:cubicBezTo>
                    <a:pt x="12" y="16"/>
                    <a:pt x="12" y="16"/>
                    <a:pt x="12" y="16"/>
                  </a:cubicBezTo>
                  <a:cubicBezTo>
                    <a:pt x="12" y="16"/>
                    <a:pt x="12" y="17"/>
                    <a:pt x="12" y="17"/>
                  </a:cubicBezTo>
                  <a:cubicBezTo>
                    <a:pt x="12" y="17"/>
                    <a:pt x="12" y="17"/>
                    <a:pt x="12" y="17"/>
                  </a:cubicBezTo>
                  <a:cubicBezTo>
                    <a:pt x="12" y="17"/>
                    <a:pt x="12" y="17"/>
                    <a:pt x="12" y="17"/>
                  </a:cubicBezTo>
                  <a:close/>
                  <a:moveTo>
                    <a:pt x="12" y="15"/>
                  </a:moveTo>
                  <a:cubicBezTo>
                    <a:pt x="12" y="15"/>
                    <a:pt x="12" y="14"/>
                    <a:pt x="12" y="14"/>
                  </a:cubicBezTo>
                  <a:cubicBezTo>
                    <a:pt x="12" y="14"/>
                    <a:pt x="12" y="14"/>
                    <a:pt x="12" y="14"/>
                  </a:cubicBezTo>
                  <a:cubicBezTo>
                    <a:pt x="12" y="15"/>
                    <a:pt x="12" y="15"/>
                    <a:pt x="12" y="15"/>
                  </a:cubicBezTo>
                  <a:close/>
                  <a:moveTo>
                    <a:pt x="12" y="12"/>
                  </a:moveTo>
                  <a:cubicBezTo>
                    <a:pt x="12" y="12"/>
                    <a:pt x="12" y="13"/>
                    <a:pt x="12" y="13"/>
                  </a:cubicBezTo>
                  <a:cubicBezTo>
                    <a:pt x="12" y="13"/>
                    <a:pt x="12" y="13"/>
                    <a:pt x="12" y="13"/>
                  </a:cubicBezTo>
                  <a:cubicBezTo>
                    <a:pt x="12" y="13"/>
                    <a:pt x="12" y="13"/>
                    <a:pt x="12" y="12"/>
                  </a:cubicBezTo>
                  <a:close/>
                  <a:moveTo>
                    <a:pt x="14" y="12"/>
                  </a:moveTo>
                  <a:cubicBezTo>
                    <a:pt x="14" y="13"/>
                    <a:pt x="15" y="14"/>
                    <a:pt x="14" y="14"/>
                  </a:cubicBezTo>
                  <a:cubicBezTo>
                    <a:pt x="14" y="14"/>
                    <a:pt x="14" y="13"/>
                    <a:pt x="14" y="13"/>
                  </a:cubicBezTo>
                  <a:cubicBezTo>
                    <a:pt x="14" y="13"/>
                    <a:pt x="14" y="13"/>
                    <a:pt x="14" y="12"/>
                  </a:cubicBezTo>
                  <a:close/>
                  <a:moveTo>
                    <a:pt x="14" y="9"/>
                  </a:moveTo>
                  <a:cubicBezTo>
                    <a:pt x="14" y="9"/>
                    <a:pt x="14" y="9"/>
                    <a:pt x="14" y="10"/>
                  </a:cubicBezTo>
                  <a:cubicBezTo>
                    <a:pt x="14" y="10"/>
                    <a:pt x="14" y="9"/>
                    <a:pt x="14" y="9"/>
                  </a:cubicBezTo>
                  <a:close/>
                  <a:moveTo>
                    <a:pt x="14" y="10"/>
                  </a:moveTo>
                  <a:cubicBezTo>
                    <a:pt x="14" y="10"/>
                    <a:pt x="14" y="11"/>
                    <a:pt x="14" y="11"/>
                  </a:cubicBezTo>
                  <a:cubicBezTo>
                    <a:pt x="14" y="11"/>
                    <a:pt x="14" y="11"/>
                    <a:pt x="14" y="10"/>
                  </a:cubicBezTo>
                  <a:close/>
                  <a:moveTo>
                    <a:pt x="16" y="18"/>
                  </a:moveTo>
                  <a:cubicBezTo>
                    <a:pt x="16" y="18"/>
                    <a:pt x="16" y="19"/>
                    <a:pt x="16" y="19"/>
                  </a:cubicBezTo>
                  <a:cubicBezTo>
                    <a:pt x="16" y="19"/>
                    <a:pt x="16" y="19"/>
                    <a:pt x="16" y="18"/>
                  </a:cubicBezTo>
                  <a:close/>
                  <a:moveTo>
                    <a:pt x="16" y="11"/>
                  </a:moveTo>
                  <a:cubicBezTo>
                    <a:pt x="16" y="11"/>
                    <a:pt x="15" y="10"/>
                    <a:pt x="16" y="10"/>
                  </a:cubicBezTo>
                  <a:cubicBezTo>
                    <a:pt x="16" y="10"/>
                    <a:pt x="16" y="10"/>
                    <a:pt x="16" y="10"/>
                  </a:cubicBezTo>
                  <a:cubicBezTo>
                    <a:pt x="16" y="10"/>
                    <a:pt x="16" y="11"/>
                    <a:pt x="16" y="11"/>
                  </a:cubicBezTo>
                  <a:close/>
                  <a:moveTo>
                    <a:pt x="17" y="14"/>
                  </a:moveTo>
                  <a:cubicBezTo>
                    <a:pt x="17" y="14"/>
                    <a:pt x="16" y="13"/>
                    <a:pt x="17" y="13"/>
                  </a:cubicBezTo>
                  <a:cubicBezTo>
                    <a:pt x="17" y="14"/>
                    <a:pt x="17" y="14"/>
                    <a:pt x="17" y="14"/>
                  </a:cubicBezTo>
                  <a:close/>
                  <a:moveTo>
                    <a:pt x="17" y="21"/>
                  </a:moveTo>
                  <a:cubicBezTo>
                    <a:pt x="17" y="21"/>
                    <a:pt x="17" y="21"/>
                    <a:pt x="17" y="21"/>
                  </a:cubicBezTo>
                  <a:cubicBezTo>
                    <a:pt x="17" y="21"/>
                    <a:pt x="17" y="21"/>
                    <a:pt x="17" y="21"/>
                  </a:cubicBezTo>
                  <a:close/>
                  <a:moveTo>
                    <a:pt x="17" y="14"/>
                  </a:moveTo>
                  <a:cubicBezTo>
                    <a:pt x="17" y="14"/>
                    <a:pt x="17" y="15"/>
                    <a:pt x="17" y="15"/>
                  </a:cubicBezTo>
                  <a:cubicBezTo>
                    <a:pt x="17" y="15"/>
                    <a:pt x="17" y="15"/>
                    <a:pt x="17" y="14"/>
                  </a:cubicBezTo>
                  <a:close/>
                  <a:moveTo>
                    <a:pt x="16" y="31"/>
                  </a:moveTo>
                  <a:cubicBezTo>
                    <a:pt x="16" y="31"/>
                    <a:pt x="15" y="31"/>
                    <a:pt x="15" y="31"/>
                  </a:cubicBezTo>
                  <a:cubicBezTo>
                    <a:pt x="15" y="30"/>
                    <a:pt x="16" y="30"/>
                    <a:pt x="16" y="30"/>
                  </a:cubicBezTo>
                  <a:cubicBezTo>
                    <a:pt x="16" y="30"/>
                    <a:pt x="16" y="31"/>
                    <a:pt x="16" y="31"/>
                  </a:cubicBezTo>
                  <a:close/>
                  <a:moveTo>
                    <a:pt x="16" y="32"/>
                  </a:moveTo>
                  <a:cubicBezTo>
                    <a:pt x="16" y="32"/>
                    <a:pt x="16" y="32"/>
                    <a:pt x="16" y="33"/>
                  </a:cubicBezTo>
                  <a:cubicBezTo>
                    <a:pt x="16" y="33"/>
                    <a:pt x="16" y="32"/>
                    <a:pt x="15" y="32"/>
                  </a:cubicBezTo>
                  <a:cubicBezTo>
                    <a:pt x="16" y="32"/>
                    <a:pt x="16" y="32"/>
                    <a:pt x="16" y="32"/>
                  </a:cubicBezTo>
                  <a:cubicBezTo>
                    <a:pt x="16" y="32"/>
                    <a:pt x="16" y="32"/>
                    <a:pt x="16" y="32"/>
                  </a:cubicBezTo>
                  <a:close/>
                  <a:moveTo>
                    <a:pt x="16" y="29"/>
                  </a:moveTo>
                  <a:cubicBezTo>
                    <a:pt x="16" y="29"/>
                    <a:pt x="16" y="29"/>
                    <a:pt x="16" y="29"/>
                  </a:cubicBezTo>
                  <a:cubicBezTo>
                    <a:pt x="17" y="29"/>
                    <a:pt x="16" y="29"/>
                    <a:pt x="16" y="29"/>
                  </a:cubicBezTo>
                  <a:close/>
                  <a:moveTo>
                    <a:pt x="16" y="27"/>
                  </a:moveTo>
                  <a:cubicBezTo>
                    <a:pt x="16" y="27"/>
                    <a:pt x="16" y="27"/>
                    <a:pt x="16" y="26"/>
                  </a:cubicBezTo>
                  <a:cubicBezTo>
                    <a:pt x="16" y="26"/>
                    <a:pt x="16" y="27"/>
                    <a:pt x="17" y="27"/>
                  </a:cubicBezTo>
                  <a:cubicBezTo>
                    <a:pt x="16" y="27"/>
                    <a:pt x="16" y="27"/>
                    <a:pt x="16" y="27"/>
                  </a:cubicBezTo>
                  <a:close/>
                  <a:moveTo>
                    <a:pt x="16" y="21"/>
                  </a:moveTo>
                  <a:cubicBezTo>
                    <a:pt x="16" y="21"/>
                    <a:pt x="16" y="21"/>
                    <a:pt x="16" y="21"/>
                  </a:cubicBezTo>
                  <a:cubicBezTo>
                    <a:pt x="16" y="21"/>
                    <a:pt x="16" y="21"/>
                    <a:pt x="16" y="21"/>
                  </a:cubicBezTo>
                  <a:cubicBezTo>
                    <a:pt x="16" y="21"/>
                    <a:pt x="16" y="21"/>
                    <a:pt x="16" y="21"/>
                  </a:cubicBezTo>
                  <a:close/>
                  <a:moveTo>
                    <a:pt x="16" y="22"/>
                  </a:moveTo>
                  <a:cubicBezTo>
                    <a:pt x="16" y="23"/>
                    <a:pt x="16" y="23"/>
                    <a:pt x="16" y="23"/>
                  </a:cubicBezTo>
                  <a:cubicBezTo>
                    <a:pt x="16" y="23"/>
                    <a:pt x="16" y="23"/>
                    <a:pt x="16" y="22"/>
                  </a:cubicBezTo>
                  <a:cubicBezTo>
                    <a:pt x="16" y="22"/>
                    <a:pt x="16" y="22"/>
                    <a:pt x="16" y="22"/>
                  </a:cubicBezTo>
                  <a:close/>
                  <a:moveTo>
                    <a:pt x="16" y="25"/>
                  </a:moveTo>
                  <a:cubicBezTo>
                    <a:pt x="16" y="25"/>
                    <a:pt x="16" y="25"/>
                    <a:pt x="16" y="25"/>
                  </a:cubicBezTo>
                  <a:cubicBezTo>
                    <a:pt x="16" y="25"/>
                    <a:pt x="16" y="24"/>
                    <a:pt x="16" y="24"/>
                  </a:cubicBezTo>
                  <a:cubicBezTo>
                    <a:pt x="16" y="24"/>
                    <a:pt x="16" y="25"/>
                    <a:pt x="16" y="25"/>
                  </a:cubicBezTo>
                  <a:close/>
                  <a:moveTo>
                    <a:pt x="17" y="25"/>
                  </a:moveTo>
                  <a:cubicBezTo>
                    <a:pt x="17" y="25"/>
                    <a:pt x="17" y="25"/>
                    <a:pt x="17" y="26"/>
                  </a:cubicBezTo>
                  <a:cubicBezTo>
                    <a:pt x="16" y="26"/>
                    <a:pt x="17" y="25"/>
                    <a:pt x="17" y="25"/>
                  </a:cubicBezTo>
                  <a:close/>
                  <a:moveTo>
                    <a:pt x="17" y="23"/>
                  </a:moveTo>
                  <a:cubicBezTo>
                    <a:pt x="17" y="23"/>
                    <a:pt x="17" y="24"/>
                    <a:pt x="17" y="24"/>
                  </a:cubicBezTo>
                  <a:cubicBezTo>
                    <a:pt x="17" y="24"/>
                    <a:pt x="16" y="24"/>
                    <a:pt x="17" y="23"/>
                  </a:cubicBezTo>
                  <a:close/>
                  <a:moveTo>
                    <a:pt x="17" y="27"/>
                  </a:moveTo>
                  <a:cubicBezTo>
                    <a:pt x="17" y="28"/>
                    <a:pt x="17" y="28"/>
                    <a:pt x="17" y="28"/>
                  </a:cubicBezTo>
                  <a:cubicBezTo>
                    <a:pt x="16" y="28"/>
                    <a:pt x="17" y="28"/>
                    <a:pt x="17" y="27"/>
                  </a:cubicBezTo>
                  <a:close/>
                  <a:moveTo>
                    <a:pt x="17" y="25"/>
                  </a:moveTo>
                  <a:cubicBezTo>
                    <a:pt x="17" y="26"/>
                    <a:pt x="17" y="26"/>
                    <a:pt x="17" y="26"/>
                  </a:cubicBezTo>
                  <a:cubicBezTo>
                    <a:pt x="17" y="26"/>
                    <a:pt x="17" y="26"/>
                    <a:pt x="17" y="25"/>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18"/>
                  </a:moveTo>
                  <a:cubicBezTo>
                    <a:pt x="16" y="18"/>
                    <a:pt x="17" y="18"/>
                    <a:pt x="17" y="18"/>
                  </a:cubicBezTo>
                  <a:cubicBezTo>
                    <a:pt x="17" y="18"/>
                    <a:pt x="17" y="18"/>
                    <a:pt x="17" y="18"/>
                  </a:cubicBezTo>
                  <a:close/>
                  <a:moveTo>
                    <a:pt x="17" y="20"/>
                  </a:moveTo>
                  <a:cubicBezTo>
                    <a:pt x="16" y="20"/>
                    <a:pt x="17" y="20"/>
                    <a:pt x="17" y="20"/>
                  </a:cubicBezTo>
                  <a:cubicBezTo>
                    <a:pt x="17" y="20"/>
                    <a:pt x="17" y="20"/>
                    <a:pt x="17" y="20"/>
                  </a:cubicBezTo>
                  <a:close/>
                  <a:moveTo>
                    <a:pt x="17" y="21"/>
                  </a:moveTo>
                  <a:cubicBezTo>
                    <a:pt x="17" y="22"/>
                    <a:pt x="17" y="22"/>
                    <a:pt x="17" y="22"/>
                  </a:cubicBezTo>
                  <a:cubicBezTo>
                    <a:pt x="16" y="22"/>
                    <a:pt x="16" y="22"/>
                    <a:pt x="17" y="21"/>
                  </a:cubicBezTo>
                  <a:close/>
                  <a:moveTo>
                    <a:pt x="16" y="20"/>
                  </a:moveTo>
                  <a:cubicBezTo>
                    <a:pt x="16" y="19"/>
                    <a:pt x="16" y="19"/>
                    <a:pt x="16" y="19"/>
                  </a:cubicBezTo>
                  <a:cubicBezTo>
                    <a:pt x="17" y="19"/>
                    <a:pt x="16" y="20"/>
                    <a:pt x="16" y="20"/>
                  </a:cubicBezTo>
                  <a:close/>
                  <a:moveTo>
                    <a:pt x="16" y="20"/>
                  </a:moveTo>
                  <a:cubicBezTo>
                    <a:pt x="16" y="20"/>
                    <a:pt x="16" y="20"/>
                    <a:pt x="16" y="21"/>
                  </a:cubicBezTo>
                  <a:cubicBezTo>
                    <a:pt x="15" y="20"/>
                    <a:pt x="16" y="20"/>
                    <a:pt x="16" y="20"/>
                  </a:cubicBezTo>
                  <a:cubicBezTo>
                    <a:pt x="16" y="20"/>
                    <a:pt x="16" y="20"/>
                    <a:pt x="16" y="20"/>
                  </a:cubicBezTo>
                  <a:close/>
                  <a:moveTo>
                    <a:pt x="15" y="27"/>
                  </a:moveTo>
                  <a:cubicBezTo>
                    <a:pt x="15" y="27"/>
                    <a:pt x="15" y="27"/>
                    <a:pt x="15" y="27"/>
                  </a:cubicBezTo>
                  <a:cubicBezTo>
                    <a:pt x="15" y="27"/>
                    <a:pt x="15" y="26"/>
                    <a:pt x="15" y="26"/>
                  </a:cubicBezTo>
                  <a:cubicBezTo>
                    <a:pt x="15" y="26"/>
                    <a:pt x="15" y="27"/>
                    <a:pt x="15" y="27"/>
                  </a:cubicBezTo>
                  <a:cubicBezTo>
                    <a:pt x="15" y="27"/>
                    <a:pt x="15" y="27"/>
                    <a:pt x="15" y="27"/>
                  </a:cubicBezTo>
                  <a:cubicBezTo>
                    <a:pt x="15" y="27"/>
                    <a:pt x="15" y="27"/>
                    <a:pt x="15" y="27"/>
                  </a:cubicBezTo>
                  <a:close/>
                  <a:moveTo>
                    <a:pt x="14" y="28"/>
                  </a:moveTo>
                  <a:cubicBezTo>
                    <a:pt x="14" y="28"/>
                    <a:pt x="14" y="27"/>
                    <a:pt x="14" y="27"/>
                  </a:cubicBezTo>
                  <a:cubicBezTo>
                    <a:pt x="15" y="27"/>
                    <a:pt x="14" y="28"/>
                    <a:pt x="15" y="28"/>
                  </a:cubicBezTo>
                  <a:cubicBezTo>
                    <a:pt x="15" y="28"/>
                    <a:pt x="14" y="28"/>
                    <a:pt x="14" y="28"/>
                  </a:cubicBezTo>
                  <a:cubicBezTo>
                    <a:pt x="14" y="28"/>
                    <a:pt x="14" y="28"/>
                    <a:pt x="14" y="28"/>
                  </a:cubicBezTo>
                  <a:close/>
                  <a:moveTo>
                    <a:pt x="15" y="30"/>
                  </a:moveTo>
                  <a:cubicBezTo>
                    <a:pt x="15" y="30"/>
                    <a:pt x="15" y="31"/>
                    <a:pt x="15" y="31"/>
                  </a:cubicBezTo>
                  <a:cubicBezTo>
                    <a:pt x="14" y="31"/>
                    <a:pt x="14" y="30"/>
                    <a:pt x="14" y="30"/>
                  </a:cubicBezTo>
                  <a:cubicBezTo>
                    <a:pt x="14" y="30"/>
                    <a:pt x="14" y="30"/>
                    <a:pt x="14" y="30"/>
                  </a:cubicBezTo>
                  <a:cubicBezTo>
                    <a:pt x="14" y="30"/>
                    <a:pt x="14" y="30"/>
                    <a:pt x="15" y="30"/>
                  </a:cubicBezTo>
                  <a:close/>
                  <a:moveTo>
                    <a:pt x="15" y="22"/>
                  </a:moveTo>
                  <a:cubicBezTo>
                    <a:pt x="15" y="22"/>
                    <a:pt x="15" y="22"/>
                    <a:pt x="15" y="22"/>
                  </a:cubicBezTo>
                  <a:cubicBezTo>
                    <a:pt x="15" y="22"/>
                    <a:pt x="15" y="22"/>
                    <a:pt x="15" y="22"/>
                  </a:cubicBezTo>
                  <a:cubicBezTo>
                    <a:pt x="15" y="22"/>
                    <a:pt x="15" y="22"/>
                    <a:pt x="15" y="22"/>
                  </a:cubicBezTo>
                  <a:close/>
                  <a:moveTo>
                    <a:pt x="15" y="20"/>
                  </a:moveTo>
                  <a:cubicBezTo>
                    <a:pt x="15" y="20"/>
                    <a:pt x="15" y="20"/>
                    <a:pt x="15" y="20"/>
                  </a:cubicBezTo>
                  <a:cubicBezTo>
                    <a:pt x="15" y="20"/>
                    <a:pt x="15" y="21"/>
                    <a:pt x="15" y="21"/>
                  </a:cubicBezTo>
                  <a:cubicBezTo>
                    <a:pt x="15" y="21"/>
                    <a:pt x="15" y="20"/>
                    <a:pt x="15" y="20"/>
                  </a:cubicBezTo>
                  <a:close/>
                  <a:moveTo>
                    <a:pt x="14" y="24"/>
                  </a:moveTo>
                  <a:cubicBezTo>
                    <a:pt x="14" y="24"/>
                    <a:pt x="14" y="23"/>
                    <a:pt x="15" y="23"/>
                  </a:cubicBezTo>
                  <a:cubicBezTo>
                    <a:pt x="15" y="23"/>
                    <a:pt x="15" y="24"/>
                    <a:pt x="15" y="24"/>
                  </a:cubicBezTo>
                  <a:cubicBezTo>
                    <a:pt x="14" y="24"/>
                    <a:pt x="14" y="24"/>
                    <a:pt x="14" y="24"/>
                  </a:cubicBezTo>
                  <a:close/>
                  <a:moveTo>
                    <a:pt x="15" y="26"/>
                  </a:moveTo>
                  <a:cubicBezTo>
                    <a:pt x="15" y="26"/>
                    <a:pt x="14" y="26"/>
                    <a:pt x="14" y="26"/>
                  </a:cubicBezTo>
                  <a:cubicBezTo>
                    <a:pt x="14" y="26"/>
                    <a:pt x="14" y="26"/>
                    <a:pt x="14" y="25"/>
                  </a:cubicBezTo>
                  <a:cubicBezTo>
                    <a:pt x="14" y="25"/>
                    <a:pt x="14" y="26"/>
                    <a:pt x="15" y="26"/>
                  </a:cubicBezTo>
                  <a:close/>
                  <a:moveTo>
                    <a:pt x="14" y="22"/>
                  </a:moveTo>
                  <a:cubicBezTo>
                    <a:pt x="14" y="21"/>
                    <a:pt x="14" y="21"/>
                    <a:pt x="14" y="21"/>
                  </a:cubicBezTo>
                  <a:cubicBezTo>
                    <a:pt x="15" y="21"/>
                    <a:pt x="14" y="22"/>
                    <a:pt x="14" y="22"/>
                  </a:cubicBezTo>
                  <a:close/>
                  <a:moveTo>
                    <a:pt x="14" y="23"/>
                  </a:moveTo>
                  <a:cubicBezTo>
                    <a:pt x="14" y="23"/>
                    <a:pt x="14" y="23"/>
                    <a:pt x="14" y="23"/>
                  </a:cubicBezTo>
                  <a:cubicBezTo>
                    <a:pt x="14" y="23"/>
                    <a:pt x="14" y="23"/>
                    <a:pt x="14" y="23"/>
                  </a:cubicBezTo>
                  <a:cubicBezTo>
                    <a:pt x="14" y="23"/>
                    <a:pt x="14" y="23"/>
                    <a:pt x="14" y="23"/>
                  </a:cubicBezTo>
                  <a:close/>
                  <a:moveTo>
                    <a:pt x="14" y="25"/>
                  </a:moveTo>
                  <a:cubicBezTo>
                    <a:pt x="14" y="25"/>
                    <a:pt x="14" y="25"/>
                    <a:pt x="14" y="25"/>
                  </a:cubicBezTo>
                  <a:cubicBezTo>
                    <a:pt x="14" y="25"/>
                    <a:pt x="14" y="25"/>
                    <a:pt x="14" y="25"/>
                  </a:cubicBezTo>
                  <a:close/>
                  <a:moveTo>
                    <a:pt x="14" y="27"/>
                  </a:moveTo>
                  <a:cubicBezTo>
                    <a:pt x="14" y="27"/>
                    <a:pt x="14" y="27"/>
                    <a:pt x="14" y="27"/>
                  </a:cubicBezTo>
                  <a:cubicBezTo>
                    <a:pt x="14" y="27"/>
                    <a:pt x="14" y="27"/>
                    <a:pt x="14" y="27"/>
                  </a:cubicBezTo>
                  <a:close/>
                  <a:moveTo>
                    <a:pt x="15" y="25"/>
                  </a:moveTo>
                  <a:cubicBezTo>
                    <a:pt x="15" y="25"/>
                    <a:pt x="15" y="24"/>
                    <a:pt x="15" y="24"/>
                  </a:cubicBezTo>
                  <a:cubicBezTo>
                    <a:pt x="15" y="24"/>
                    <a:pt x="15" y="25"/>
                    <a:pt x="15" y="25"/>
                  </a:cubicBezTo>
                  <a:close/>
                  <a:moveTo>
                    <a:pt x="15" y="23"/>
                  </a:moveTo>
                  <a:cubicBezTo>
                    <a:pt x="15" y="23"/>
                    <a:pt x="15" y="23"/>
                    <a:pt x="15" y="23"/>
                  </a:cubicBezTo>
                  <a:cubicBezTo>
                    <a:pt x="15" y="23"/>
                    <a:pt x="15" y="22"/>
                    <a:pt x="15" y="22"/>
                  </a:cubicBezTo>
                  <a:cubicBezTo>
                    <a:pt x="15" y="22"/>
                    <a:pt x="15" y="23"/>
                    <a:pt x="15" y="23"/>
                  </a:cubicBezTo>
                  <a:close/>
                  <a:moveTo>
                    <a:pt x="15" y="21"/>
                  </a:moveTo>
                  <a:cubicBezTo>
                    <a:pt x="15" y="21"/>
                    <a:pt x="15" y="21"/>
                    <a:pt x="15" y="21"/>
                  </a:cubicBezTo>
                  <a:cubicBezTo>
                    <a:pt x="15" y="21"/>
                    <a:pt x="15" y="21"/>
                    <a:pt x="15" y="21"/>
                  </a:cubicBezTo>
                  <a:close/>
                  <a:moveTo>
                    <a:pt x="15" y="25"/>
                  </a:moveTo>
                  <a:cubicBezTo>
                    <a:pt x="16" y="25"/>
                    <a:pt x="16" y="26"/>
                    <a:pt x="16" y="26"/>
                  </a:cubicBezTo>
                  <a:cubicBezTo>
                    <a:pt x="16" y="26"/>
                    <a:pt x="15" y="26"/>
                    <a:pt x="15" y="26"/>
                  </a:cubicBezTo>
                  <a:cubicBezTo>
                    <a:pt x="15" y="25"/>
                    <a:pt x="15" y="25"/>
                    <a:pt x="15" y="25"/>
                  </a:cubicBezTo>
                  <a:close/>
                  <a:moveTo>
                    <a:pt x="16" y="24"/>
                  </a:moveTo>
                  <a:cubicBezTo>
                    <a:pt x="15" y="24"/>
                    <a:pt x="15" y="23"/>
                    <a:pt x="16" y="23"/>
                  </a:cubicBezTo>
                  <a:cubicBezTo>
                    <a:pt x="16" y="23"/>
                    <a:pt x="16" y="24"/>
                    <a:pt x="16" y="24"/>
                  </a:cubicBezTo>
                  <a:close/>
                  <a:moveTo>
                    <a:pt x="16" y="22"/>
                  </a:moveTo>
                  <a:cubicBezTo>
                    <a:pt x="16" y="22"/>
                    <a:pt x="15" y="22"/>
                    <a:pt x="16" y="21"/>
                  </a:cubicBezTo>
                  <a:cubicBezTo>
                    <a:pt x="16" y="22"/>
                    <a:pt x="16" y="22"/>
                    <a:pt x="16" y="22"/>
                  </a:cubicBezTo>
                  <a:close/>
                  <a:moveTo>
                    <a:pt x="15" y="20"/>
                  </a:moveTo>
                  <a:cubicBezTo>
                    <a:pt x="15" y="20"/>
                    <a:pt x="15" y="20"/>
                    <a:pt x="15" y="20"/>
                  </a:cubicBezTo>
                  <a:cubicBezTo>
                    <a:pt x="15" y="20"/>
                    <a:pt x="15" y="20"/>
                    <a:pt x="15" y="19"/>
                  </a:cubicBezTo>
                  <a:cubicBezTo>
                    <a:pt x="15" y="19"/>
                    <a:pt x="15" y="19"/>
                    <a:pt x="15" y="19"/>
                  </a:cubicBezTo>
                  <a:cubicBezTo>
                    <a:pt x="16" y="19"/>
                    <a:pt x="16" y="19"/>
                    <a:pt x="16" y="19"/>
                  </a:cubicBezTo>
                  <a:cubicBezTo>
                    <a:pt x="16" y="20"/>
                    <a:pt x="15" y="20"/>
                    <a:pt x="15" y="20"/>
                  </a:cubicBezTo>
                  <a:close/>
                  <a:moveTo>
                    <a:pt x="15" y="19"/>
                  </a:moveTo>
                  <a:cubicBezTo>
                    <a:pt x="15" y="19"/>
                    <a:pt x="14" y="18"/>
                    <a:pt x="15" y="18"/>
                  </a:cubicBezTo>
                  <a:cubicBezTo>
                    <a:pt x="15" y="18"/>
                    <a:pt x="15" y="18"/>
                    <a:pt x="15" y="19"/>
                  </a:cubicBezTo>
                  <a:cubicBezTo>
                    <a:pt x="15" y="19"/>
                    <a:pt x="15" y="19"/>
                    <a:pt x="15" y="19"/>
                  </a:cubicBezTo>
                  <a:close/>
                  <a:moveTo>
                    <a:pt x="14" y="20"/>
                  </a:moveTo>
                  <a:cubicBezTo>
                    <a:pt x="14" y="20"/>
                    <a:pt x="14" y="19"/>
                    <a:pt x="14" y="19"/>
                  </a:cubicBezTo>
                  <a:cubicBezTo>
                    <a:pt x="14" y="19"/>
                    <a:pt x="14" y="19"/>
                    <a:pt x="14" y="19"/>
                  </a:cubicBezTo>
                  <a:cubicBezTo>
                    <a:pt x="14" y="19"/>
                    <a:pt x="15" y="20"/>
                    <a:pt x="14" y="20"/>
                  </a:cubicBezTo>
                  <a:close/>
                  <a:moveTo>
                    <a:pt x="14" y="14"/>
                  </a:moveTo>
                  <a:cubicBezTo>
                    <a:pt x="14" y="14"/>
                    <a:pt x="14" y="14"/>
                    <a:pt x="14" y="14"/>
                  </a:cubicBezTo>
                  <a:cubicBezTo>
                    <a:pt x="14" y="14"/>
                    <a:pt x="14" y="15"/>
                    <a:pt x="14" y="15"/>
                  </a:cubicBezTo>
                  <a:cubicBezTo>
                    <a:pt x="14" y="14"/>
                    <a:pt x="13" y="14"/>
                    <a:pt x="14" y="14"/>
                  </a:cubicBezTo>
                  <a:close/>
                  <a:moveTo>
                    <a:pt x="14" y="17"/>
                  </a:moveTo>
                  <a:cubicBezTo>
                    <a:pt x="14" y="17"/>
                    <a:pt x="14" y="16"/>
                    <a:pt x="14" y="16"/>
                  </a:cubicBezTo>
                  <a:cubicBezTo>
                    <a:pt x="14" y="16"/>
                    <a:pt x="14" y="16"/>
                    <a:pt x="14" y="17"/>
                  </a:cubicBezTo>
                  <a:close/>
                  <a:moveTo>
                    <a:pt x="14" y="18"/>
                  </a:moveTo>
                  <a:cubicBezTo>
                    <a:pt x="14" y="18"/>
                    <a:pt x="14" y="18"/>
                    <a:pt x="14" y="18"/>
                  </a:cubicBezTo>
                  <a:cubicBezTo>
                    <a:pt x="14" y="18"/>
                    <a:pt x="14" y="19"/>
                    <a:pt x="14" y="19"/>
                  </a:cubicBezTo>
                  <a:cubicBezTo>
                    <a:pt x="14" y="18"/>
                    <a:pt x="13" y="18"/>
                    <a:pt x="14" y="18"/>
                  </a:cubicBezTo>
                  <a:close/>
                  <a:moveTo>
                    <a:pt x="14" y="17"/>
                  </a:moveTo>
                  <a:cubicBezTo>
                    <a:pt x="14" y="17"/>
                    <a:pt x="14" y="17"/>
                    <a:pt x="14" y="18"/>
                  </a:cubicBezTo>
                  <a:cubicBezTo>
                    <a:pt x="14" y="18"/>
                    <a:pt x="14" y="18"/>
                    <a:pt x="14" y="18"/>
                  </a:cubicBezTo>
                  <a:cubicBezTo>
                    <a:pt x="14" y="17"/>
                    <a:pt x="14" y="17"/>
                    <a:pt x="14" y="17"/>
                  </a:cubicBezTo>
                  <a:close/>
                  <a:moveTo>
                    <a:pt x="14" y="16"/>
                  </a:moveTo>
                  <a:cubicBezTo>
                    <a:pt x="14" y="16"/>
                    <a:pt x="14" y="15"/>
                    <a:pt x="14" y="15"/>
                  </a:cubicBezTo>
                  <a:cubicBezTo>
                    <a:pt x="14" y="15"/>
                    <a:pt x="14" y="15"/>
                    <a:pt x="14" y="15"/>
                  </a:cubicBezTo>
                  <a:cubicBezTo>
                    <a:pt x="14" y="15"/>
                    <a:pt x="15" y="16"/>
                    <a:pt x="14" y="16"/>
                  </a:cubicBezTo>
                  <a:close/>
                  <a:moveTo>
                    <a:pt x="14" y="12"/>
                  </a:moveTo>
                  <a:cubicBezTo>
                    <a:pt x="14" y="12"/>
                    <a:pt x="14" y="12"/>
                    <a:pt x="13" y="12"/>
                  </a:cubicBezTo>
                  <a:cubicBezTo>
                    <a:pt x="13" y="12"/>
                    <a:pt x="13" y="12"/>
                    <a:pt x="13" y="11"/>
                  </a:cubicBezTo>
                  <a:cubicBezTo>
                    <a:pt x="14" y="12"/>
                    <a:pt x="14" y="12"/>
                    <a:pt x="14" y="12"/>
                  </a:cubicBezTo>
                  <a:close/>
                  <a:moveTo>
                    <a:pt x="13" y="22"/>
                  </a:moveTo>
                  <a:cubicBezTo>
                    <a:pt x="13" y="22"/>
                    <a:pt x="13" y="22"/>
                    <a:pt x="13" y="21"/>
                  </a:cubicBezTo>
                  <a:cubicBezTo>
                    <a:pt x="13" y="21"/>
                    <a:pt x="13" y="21"/>
                    <a:pt x="13" y="20"/>
                  </a:cubicBezTo>
                  <a:cubicBezTo>
                    <a:pt x="14" y="21"/>
                    <a:pt x="13" y="21"/>
                    <a:pt x="13" y="22"/>
                  </a:cubicBezTo>
                  <a:cubicBezTo>
                    <a:pt x="13" y="22"/>
                    <a:pt x="13" y="21"/>
                    <a:pt x="13" y="21"/>
                  </a:cubicBezTo>
                  <a:cubicBezTo>
                    <a:pt x="13" y="22"/>
                    <a:pt x="13" y="22"/>
                    <a:pt x="13" y="22"/>
                  </a:cubicBezTo>
                  <a:close/>
                  <a:moveTo>
                    <a:pt x="13" y="23"/>
                  </a:moveTo>
                  <a:cubicBezTo>
                    <a:pt x="13" y="24"/>
                    <a:pt x="13" y="24"/>
                    <a:pt x="13" y="24"/>
                  </a:cubicBezTo>
                  <a:cubicBezTo>
                    <a:pt x="13" y="24"/>
                    <a:pt x="13" y="23"/>
                    <a:pt x="13" y="23"/>
                  </a:cubicBezTo>
                  <a:cubicBezTo>
                    <a:pt x="13" y="23"/>
                    <a:pt x="13" y="23"/>
                    <a:pt x="13" y="23"/>
                  </a:cubicBezTo>
                  <a:close/>
                  <a:moveTo>
                    <a:pt x="13" y="15"/>
                  </a:moveTo>
                  <a:cubicBezTo>
                    <a:pt x="13" y="15"/>
                    <a:pt x="13" y="15"/>
                    <a:pt x="13" y="14"/>
                  </a:cubicBezTo>
                  <a:cubicBezTo>
                    <a:pt x="13" y="15"/>
                    <a:pt x="13" y="15"/>
                    <a:pt x="13" y="15"/>
                  </a:cubicBezTo>
                  <a:close/>
                  <a:moveTo>
                    <a:pt x="13" y="14"/>
                  </a:moveTo>
                  <a:cubicBezTo>
                    <a:pt x="13" y="14"/>
                    <a:pt x="13" y="14"/>
                    <a:pt x="13" y="14"/>
                  </a:cubicBezTo>
                  <a:cubicBezTo>
                    <a:pt x="13" y="14"/>
                    <a:pt x="13" y="14"/>
                    <a:pt x="13" y="14"/>
                  </a:cubicBezTo>
                  <a:close/>
                  <a:moveTo>
                    <a:pt x="13" y="16"/>
                  </a:moveTo>
                  <a:cubicBezTo>
                    <a:pt x="13" y="17"/>
                    <a:pt x="13" y="17"/>
                    <a:pt x="13" y="18"/>
                  </a:cubicBezTo>
                  <a:cubicBezTo>
                    <a:pt x="13" y="18"/>
                    <a:pt x="13" y="17"/>
                    <a:pt x="13" y="17"/>
                  </a:cubicBezTo>
                  <a:cubicBezTo>
                    <a:pt x="13" y="17"/>
                    <a:pt x="13" y="17"/>
                    <a:pt x="13" y="16"/>
                  </a:cubicBezTo>
                  <a:close/>
                  <a:moveTo>
                    <a:pt x="13" y="19"/>
                  </a:moveTo>
                  <a:cubicBezTo>
                    <a:pt x="13" y="19"/>
                    <a:pt x="13" y="19"/>
                    <a:pt x="13" y="19"/>
                  </a:cubicBezTo>
                  <a:cubicBezTo>
                    <a:pt x="13" y="19"/>
                    <a:pt x="13" y="20"/>
                    <a:pt x="13" y="20"/>
                  </a:cubicBezTo>
                  <a:cubicBezTo>
                    <a:pt x="13" y="19"/>
                    <a:pt x="13" y="19"/>
                    <a:pt x="13" y="19"/>
                  </a:cubicBezTo>
                  <a:close/>
                  <a:moveTo>
                    <a:pt x="13" y="24"/>
                  </a:moveTo>
                  <a:cubicBezTo>
                    <a:pt x="13" y="24"/>
                    <a:pt x="13" y="24"/>
                    <a:pt x="13" y="24"/>
                  </a:cubicBezTo>
                  <a:cubicBezTo>
                    <a:pt x="13" y="24"/>
                    <a:pt x="13" y="24"/>
                    <a:pt x="13" y="24"/>
                  </a:cubicBezTo>
                  <a:close/>
                  <a:moveTo>
                    <a:pt x="13" y="8"/>
                  </a:moveTo>
                  <a:cubicBezTo>
                    <a:pt x="13" y="8"/>
                    <a:pt x="13" y="8"/>
                    <a:pt x="13" y="8"/>
                  </a:cubicBezTo>
                  <a:cubicBezTo>
                    <a:pt x="13" y="8"/>
                    <a:pt x="13" y="8"/>
                    <a:pt x="13" y="8"/>
                  </a:cubicBezTo>
                  <a:cubicBezTo>
                    <a:pt x="13" y="8"/>
                    <a:pt x="13" y="8"/>
                    <a:pt x="13" y="8"/>
                  </a:cubicBezTo>
                  <a:close/>
                  <a:moveTo>
                    <a:pt x="13" y="10"/>
                  </a:moveTo>
                  <a:cubicBezTo>
                    <a:pt x="13" y="10"/>
                    <a:pt x="13" y="11"/>
                    <a:pt x="13" y="11"/>
                  </a:cubicBezTo>
                  <a:cubicBezTo>
                    <a:pt x="12" y="11"/>
                    <a:pt x="13" y="10"/>
                    <a:pt x="13" y="10"/>
                  </a:cubicBezTo>
                  <a:close/>
                  <a:moveTo>
                    <a:pt x="13" y="12"/>
                  </a:moveTo>
                  <a:cubicBezTo>
                    <a:pt x="13" y="13"/>
                    <a:pt x="13" y="13"/>
                    <a:pt x="13" y="14"/>
                  </a:cubicBezTo>
                  <a:cubicBezTo>
                    <a:pt x="13" y="13"/>
                    <a:pt x="13" y="13"/>
                    <a:pt x="13" y="13"/>
                  </a:cubicBezTo>
                  <a:cubicBezTo>
                    <a:pt x="13" y="13"/>
                    <a:pt x="13" y="13"/>
                    <a:pt x="12" y="13"/>
                  </a:cubicBezTo>
                  <a:cubicBezTo>
                    <a:pt x="13" y="13"/>
                    <a:pt x="13" y="13"/>
                    <a:pt x="13" y="12"/>
                  </a:cubicBezTo>
                  <a:close/>
                  <a:moveTo>
                    <a:pt x="12" y="14"/>
                  </a:moveTo>
                  <a:cubicBezTo>
                    <a:pt x="12" y="14"/>
                    <a:pt x="12" y="14"/>
                    <a:pt x="12" y="13"/>
                  </a:cubicBezTo>
                  <a:cubicBezTo>
                    <a:pt x="12" y="13"/>
                    <a:pt x="12" y="14"/>
                    <a:pt x="12" y="14"/>
                  </a:cubicBezTo>
                  <a:cubicBezTo>
                    <a:pt x="12" y="14"/>
                    <a:pt x="13" y="14"/>
                    <a:pt x="12" y="14"/>
                  </a:cubicBezTo>
                  <a:close/>
                  <a:moveTo>
                    <a:pt x="12" y="12"/>
                  </a:moveTo>
                  <a:cubicBezTo>
                    <a:pt x="12" y="12"/>
                    <a:pt x="12" y="12"/>
                    <a:pt x="12" y="12"/>
                  </a:cubicBezTo>
                  <a:cubicBezTo>
                    <a:pt x="12" y="12"/>
                    <a:pt x="12" y="12"/>
                    <a:pt x="12" y="12"/>
                  </a:cubicBezTo>
                  <a:cubicBezTo>
                    <a:pt x="12" y="12"/>
                    <a:pt x="12" y="12"/>
                    <a:pt x="12" y="12"/>
                  </a:cubicBezTo>
                  <a:cubicBezTo>
                    <a:pt x="12" y="12"/>
                    <a:pt x="12" y="11"/>
                    <a:pt x="12" y="11"/>
                  </a:cubicBezTo>
                  <a:cubicBezTo>
                    <a:pt x="13" y="11"/>
                    <a:pt x="13" y="12"/>
                    <a:pt x="12" y="12"/>
                  </a:cubicBezTo>
                  <a:close/>
                  <a:moveTo>
                    <a:pt x="12" y="15"/>
                  </a:moveTo>
                  <a:cubicBezTo>
                    <a:pt x="13" y="15"/>
                    <a:pt x="13" y="16"/>
                    <a:pt x="13" y="16"/>
                  </a:cubicBezTo>
                  <a:cubicBezTo>
                    <a:pt x="13" y="16"/>
                    <a:pt x="13" y="16"/>
                    <a:pt x="12" y="17"/>
                  </a:cubicBezTo>
                  <a:cubicBezTo>
                    <a:pt x="12" y="16"/>
                    <a:pt x="12" y="15"/>
                    <a:pt x="12" y="15"/>
                  </a:cubicBezTo>
                  <a:close/>
                  <a:moveTo>
                    <a:pt x="12" y="17"/>
                  </a:moveTo>
                  <a:cubicBezTo>
                    <a:pt x="12" y="17"/>
                    <a:pt x="12" y="17"/>
                    <a:pt x="12" y="18"/>
                  </a:cubicBezTo>
                  <a:cubicBezTo>
                    <a:pt x="12" y="18"/>
                    <a:pt x="12" y="18"/>
                    <a:pt x="12" y="18"/>
                  </a:cubicBezTo>
                  <a:cubicBezTo>
                    <a:pt x="12" y="18"/>
                    <a:pt x="12" y="18"/>
                    <a:pt x="12" y="17"/>
                  </a:cubicBezTo>
                  <a:close/>
                  <a:moveTo>
                    <a:pt x="12" y="18"/>
                  </a:moveTo>
                  <a:cubicBezTo>
                    <a:pt x="13" y="18"/>
                    <a:pt x="13" y="18"/>
                    <a:pt x="13" y="19"/>
                  </a:cubicBezTo>
                  <a:cubicBezTo>
                    <a:pt x="12" y="19"/>
                    <a:pt x="12" y="18"/>
                    <a:pt x="12" y="18"/>
                  </a:cubicBezTo>
                  <a:close/>
                  <a:moveTo>
                    <a:pt x="13" y="20"/>
                  </a:moveTo>
                  <a:cubicBezTo>
                    <a:pt x="13" y="20"/>
                    <a:pt x="13" y="20"/>
                    <a:pt x="13" y="20"/>
                  </a:cubicBezTo>
                  <a:cubicBezTo>
                    <a:pt x="13" y="20"/>
                    <a:pt x="12" y="21"/>
                    <a:pt x="12" y="21"/>
                  </a:cubicBezTo>
                  <a:cubicBezTo>
                    <a:pt x="12" y="20"/>
                    <a:pt x="13" y="20"/>
                    <a:pt x="13" y="20"/>
                  </a:cubicBezTo>
                  <a:close/>
                  <a:moveTo>
                    <a:pt x="12" y="22"/>
                  </a:moveTo>
                  <a:cubicBezTo>
                    <a:pt x="12" y="22"/>
                    <a:pt x="13" y="23"/>
                    <a:pt x="13" y="23"/>
                  </a:cubicBezTo>
                  <a:cubicBezTo>
                    <a:pt x="12" y="23"/>
                    <a:pt x="12" y="22"/>
                    <a:pt x="12" y="22"/>
                  </a:cubicBezTo>
                  <a:close/>
                  <a:moveTo>
                    <a:pt x="13" y="24"/>
                  </a:moveTo>
                  <a:cubicBezTo>
                    <a:pt x="13" y="24"/>
                    <a:pt x="13" y="24"/>
                    <a:pt x="13" y="24"/>
                  </a:cubicBezTo>
                  <a:cubicBezTo>
                    <a:pt x="13" y="24"/>
                    <a:pt x="12" y="25"/>
                    <a:pt x="12" y="25"/>
                  </a:cubicBezTo>
                  <a:cubicBezTo>
                    <a:pt x="12" y="25"/>
                    <a:pt x="12" y="24"/>
                    <a:pt x="13" y="24"/>
                  </a:cubicBezTo>
                  <a:close/>
                  <a:moveTo>
                    <a:pt x="13" y="25"/>
                  </a:moveTo>
                  <a:cubicBezTo>
                    <a:pt x="13" y="25"/>
                    <a:pt x="13" y="25"/>
                    <a:pt x="13" y="25"/>
                  </a:cubicBezTo>
                  <a:cubicBezTo>
                    <a:pt x="12" y="25"/>
                    <a:pt x="13" y="25"/>
                    <a:pt x="13" y="25"/>
                  </a:cubicBezTo>
                  <a:close/>
                  <a:moveTo>
                    <a:pt x="13" y="36"/>
                  </a:moveTo>
                  <a:cubicBezTo>
                    <a:pt x="13" y="36"/>
                    <a:pt x="13" y="36"/>
                    <a:pt x="13" y="36"/>
                  </a:cubicBezTo>
                  <a:cubicBezTo>
                    <a:pt x="13" y="36"/>
                    <a:pt x="13" y="36"/>
                    <a:pt x="13" y="36"/>
                  </a:cubicBezTo>
                  <a:close/>
                  <a:moveTo>
                    <a:pt x="13" y="36"/>
                  </a:moveTo>
                  <a:cubicBezTo>
                    <a:pt x="14" y="36"/>
                    <a:pt x="14" y="36"/>
                    <a:pt x="14" y="36"/>
                  </a:cubicBezTo>
                  <a:cubicBezTo>
                    <a:pt x="13" y="36"/>
                    <a:pt x="13" y="36"/>
                    <a:pt x="13" y="36"/>
                  </a:cubicBezTo>
                  <a:close/>
                  <a:moveTo>
                    <a:pt x="14" y="20"/>
                  </a:moveTo>
                  <a:cubicBezTo>
                    <a:pt x="14" y="20"/>
                    <a:pt x="14" y="20"/>
                    <a:pt x="14" y="20"/>
                  </a:cubicBezTo>
                  <a:cubicBezTo>
                    <a:pt x="14" y="21"/>
                    <a:pt x="14" y="21"/>
                    <a:pt x="14" y="21"/>
                  </a:cubicBezTo>
                  <a:cubicBezTo>
                    <a:pt x="14" y="21"/>
                    <a:pt x="14" y="20"/>
                    <a:pt x="14" y="20"/>
                  </a:cubicBezTo>
                  <a:close/>
                  <a:moveTo>
                    <a:pt x="14" y="22"/>
                  </a:moveTo>
                  <a:cubicBezTo>
                    <a:pt x="14" y="22"/>
                    <a:pt x="14" y="22"/>
                    <a:pt x="14" y="22"/>
                  </a:cubicBezTo>
                  <a:cubicBezTo>
                    <a:pt x="14" y="22"/>
                    <a:pt x="14" y="22"/>
                    <a:pt x="14" y="22"/>
                  </a:cubicBezTo>
                  <a:close/>
                  <a:moveTo>
                    <a:pt x="14" y="33"/>
                  </a:moveTo>
                  <a:cubicBezTo>
                    <a:pt x="15" y="33"/>
                    <a:pt x="14" y="34"/>
                    <a:pt x="14" y="34"/>
                  </a:cubicBezTo>
                  <a:cubicBezTo>
                    <a:pt x="14" y="34"/>
                    <a:pt x="14" y="33"/>
                    <a:pt x="14" y="33"/>
                  </a:cubicBezTo>
                  <a:close/>
                  <a:moveTo>
                    <a:pt x="15" y="34"/>
                  </a:moveTo>
                  <a:cubicBezTo>
                    <a:pt x="15" y="34"/>
                    <a:pt x="14" y="35"/>
                    <a:pt x="14" y="35"/>
                  </a:cubicBezTo>
                  <a:cubicBezTo>
                    <a:pt x="14" y="35"/>
                    <a:pt x="14" y="34"/>
                    <a:pt x="15" y="34"/>
                  </a:cubicBezTo>
                  <a:close/>
                  <a:moveTo>
                    <a:pt x="15" y="33"/>
                  </a:moveTo>
                  <a:cubicBezTo>
                    <a:pt x="14" y="33"/>
                    <a:pt x="14" y="33"/>
                    <a:pt x="14" y="33"/>
                  </a:cubicBezTo>
                  <a:cubicBezTo>
                    <a:pt x="14" y="32"/>
                    <a:pt x="14" y="32"/>
                    <a:pt x="15" y="32"/>
                  </a:cubicBezTo>
                  <a:cubicBezTo>
                    <a:pt x="15" y="32"/>
                    <a:pt x="15" y="32"/>
                    <a:pt x="15" y="32"/>
                  </a:cubicBezTo>
                  <a:cubicBezTo>
                    <a:pt x="15" y="32"/>
                    <a:pt x="14" y="32"/>
                    <a:pt x="15" y="32"/>
                  </a:cubicBezTo>
                  <a:cubicBezTo>
                    <a:pt x="15" y="32"/>
                    <a:pt x="15" y="32"/>
                    <a:pt x="15" y="32"/>
                  </a:cubicBezTo>
                  <a:cubicBezTo>
                    <a:pt x="15" y="32"/>
                    <a:pt x="15" y="33"/>
                    <a:pt x="15" y="33"/>
                  </a:cubicBezTo>
                  <a:close/>
                  <a:moveTo>
                    <a:pt x="15" y="29"/>
                  </a:moveTo>
                  <a:cubicBezTo>
                    <a:pt x="15" y="29"/>
                    <a:pt x="15" y="29"/>
                    <a:pt x="15" y="28"/>
                  </a:cubicBezTo>
                  <a:cubicBezTo>
                    <a:pt x="15" y="29"/>
                    <a:pt x="15" y="29"/>
                    <a:pt x="15" y="30"/>
                  </a:cubicBezTo>
                  <a:cubicBezTo>
                    <a:pt x="15" y="30"/>
                    <a:pt x="15" y="29"/>
                    <a:pt x="15" y="29"/>
                  </a:cubicBezTo>
                  <a:close/>
                  <a:moveTo>
                    <a:pt x="15" y="32"/>
                  </a:moveTo>
                  <a:cubicBezTo>
                    <a:pt x="15" y="32"/>
                    <a:pt x="15" y="31"/>
                    <a:pt x="15" y="31"/>
                  </a:cubicBezTo>
                  <a:cubicBezTo>
                    <a:pt x="15" y="31"/>
                    <a:pt x="15" y="32"/>
                    <a:pt x="15" y="32"/>
                  </a:cubicBezTo>
                  <a:close/>
                  <a:moveTo>
                    <a:pt x="15" y="34"/>
                  </a:moveTo>
                  <a:cubicBezTo>
                    <a:pt x="15" y="33"/>
                    <a:pt x="15" y="33"/>
                    <a:pt x="15" y="33"/>
                  </a:cubicBezTo>
                  <a:cubicBezTo>
                    <a:pt x="15" y="33"/>
                    <a:pt x="15" y="33"/>
                    <a:pt x="15" y="33"/>
                  </a:cubicBezTo>
                  <a:cubicBezTo>
                    <a:pt x="15" y="33"/>
                    <a:pt x="15" y="34"/>
                    <a:pt x="15" y="34"/>
                  </a:cubicBezTo>
                  <a:close/>
                  <a:moveTo>
                    <a:pt x="15" y="28"/>
                  </a:moveTo>
                  <a:cubicBezTo>
                    <a:pt x="15" y="28"/>
                    <a:pt x="15" y="27"/>
                    <a:pt x="15" y="27"/>
                  </a:cubicBezTo>
                  <a:cubicBezTo>
                    <a:pt x="16" y="27"/>
                    <a:pt x="16" y="28"/>
                    <a:pt x="16" y="28"/>
                  </a:cubicBezTo>
                  <a:cubicBezTo>
                    <a:pt x="16" y="28"/>
                    <a:pt x="16" y="28"/>
                    <a:pt x="16" y="29"/>
                  </a:cubicBezTo>
                  <a:cubicBezTo>
                    <a:pt x="15" y="28"/>
                    <a:pt x="15" y="28"/>
                    <a:pt x="15" y="28"/>
                  </a:cubicBezTo>
                  <a:close/>
                  <a:moveTo>
                    <a:pt x="16" y="34"/>
                  </a:moveTo>
                  <a:cubicBezTo>
                    <a:pt x="16" y="34"/>
                    <a:pt x="16" y="35"/>
                    <a:pt x="16" y="35"/>
                  </a:cubicBezTo>
                  <a:cubicBezTo>
                    <a:pt x="15" y="35"/>
                    <a:pt x="15" y="34"/>
                    <a:pt x="15" y="34"/>
                  </a:cubicBezTo>
                  <a:cubicBezTo>
                    <a:pt x="15" y="34"/>
                    <a:pt x="15" y="34"/>
                    <a:pt x="16" y="34"/>
                  </a:cubicBezTo>
                  <a:close/>
                  <a:moveTo>
                    <a:pt x="16" y="32"/>
                  </a:moveTo>
                  <a:cubicBezTo>
                    <a:pt x="16" y="32"/>
                    <a:pt x="16" y="31"/>
                    <a:pt x="16" y="31"/>
                  </a:cubicBezTo>
                  <a:cubicBezTo>
                    <a:pt x="16" y="31"/>
                    <a:pt x="16" y="31"/>
                    <a:pt x="16" y="31"/>
                  </a:cubicBezTo>
                  <a:cubicBezTo>
                    <a:pt x="16" y="31"/>
                    <a:pt x="16" y="31"/>
                    <a:pt x="16" y="32"/>
                  </a:cubicBezTo>
                  <a:cubicBezTo>
                    <a:pt x="16" y="32"/>
                    <a:pt x="16" y="32"/>
                    <a:pt x="16" y="32"/>
                  </a:cubicBezTo>
                  <a:close/>
                  <a:moveTo>
                    <a:pt x="16" y="30"/>
                  </a:moveTo>
                  <a:cubicBezTo>
                    <a:pt x="16" y="30"/>
                    <a:pt x="16" y="29"/>
                    <a:pt x="16" y="29"/>
                  </a:cubicBezTo>
                  <a:cubicBezTo>
                    <a:pt x="17" y="29"/>
                    <a:pt x="16" y="30"/>
                    <a:pt x="16" y="30"/>
                  </a:cubicBezTo>
                  <a:close/>
                  <a:moveTo>
                    <a:pt x="17" y="29"/>
                  </a:moveTo>
                  <a:cubicBezTo>
                    <a:pt x="17" y="29"/>
                    <a:pt x="17" y="28"/>
                    <a:pt x="17" y="28"/>
                  </a:cubicBezTo>
                  <a:cubicBezTo>
                    <a:pt x="17" y="28"/>
                    <a:pt x="17" y="28"/>
                    <a:pt x="17" y="29"/>
                  </a:cubicBezTo>
                  <a:close/>
                  <a:moveTo>
                    <a:pt x="18" y="24"/>
                  </a:moveTo>
                  <a:cubicBezTo>
                    <a:pt x="17" y="24"/>
                    <a:pt x="17" y="24"/>
                    <a:pt x="18" y="24"/>
                  </a:cubicBezTo>
                  <a:cubicBezTo>
                    <a:pt x="18" y="24"/>
                    <a:pt x="18" y="24"/>
                    <a:pt x="18" y="24"/>
                  </a:cubicBezTo>
                  <a:close/>
                  <a:moveTo>
                    <a:pt x="17" y="22"/>
                  </a:moveTo>
                  <a:cubicBezTo>
                    <a:pt x="18" y="22"/>
                    <a:pt x="18" y="22"/>
                    <a:pt x="18" y="22"/>
                  </a:cubicBezTo>
                  <a:cubicBezTo>
                    <a:pt x="18" y="22"/>
                    <a:pt x="17" y="22"/>
                    <a:pt x="17" y="22"/>
                  </a:cubicBezTo>
                  <a:close/>
                  <a:moveTo>
                    <a:pt x="18" y="16"/>
                  </a:moveTo>
                  <a:cubicBezTo>
                    <a:pt x="18" y="16"/>
                    <a:pt x="18" y="16"/>
                    <a:pt x="18" y="16"/>
                  </a:cubicBezTo>
                  <a:cubicBezTo>
                    <a:pt x="18" y="16"/>
                    <a:pt x="18" y="16"/>
                    <a:pt x="18" y="16"/>
                  </a:cubicBezTo>
                  <a:close/>
                  <a:moveTo>
                    <a:pt x="18" y="24"/>
                  </a:moveTo>
                  <a:cubicBezTo>
                    <a:pt x="18" y="24"/>
                    <a:pt x="18" y="25"/>
                    <a:pt x="18" y="25"/>
                  </a:cubicBezTo>
                  <a:cubicBezTo>
                    <a:pt x="18" y="24"/>
                    <a:pt x="18" y="24"/>
                    <a:pt x="18" y="24"/>
                  </a:cubicBezTo>
                  <a:close/>
                  <a:moveTo>
                    <a:pt x="18" y="28"/>
                  </a:moveTo>
                  <a:cubicBezTo>
                    <a:pt x="18" y="28"/>
                    <a:pt x="18" y="28"/>
                    <a:pt x="18" y="28"/>
                  </a:cubicBezTo>
                  <a:cubicBezTo>
                    <a:pt x="18" y="28"/>
                    <a:pt x="18" y="28"/>
                    <a:pt x="18" y="28"/>
                  </a:cubicBezTo>
                  <a:cubicBezTo>
                    <a:pt x="18" y="28"/>
                    <a:pt x="18" y="28"/>
                    <a:pt x="18" y="28"/>
                  </a:cubicBezTo>
                  <a:close/>
                  <a:moveTo>
                    <a:pt x="18" y="13"/>
                  </a:moveTo>
                  <a:cubicBezTo>
                    <a:pt x="18" y="13"/>
                    <a:pt x="18" y="14"/>
                    <a:pt x="18" y="14"/>
                  </a:cubicBezTo>
                  <a:cubicBezTo>
                    <a:pt x="18" y="14"/>
                    <a:pt x="18" y="13"/>
                    <a:pt x="18" y="13"/>
                  </a:cubicBezTo>
                  <a:close/>
                  <a:moveTo>
                    <a:pt x="18" y="12"/>
                  </a:moveTo>
                  <a:cubicBezTo>
                    <a:pt x="18" y="11"/>
                    <a:pt x="18" y="11"/>
                    <a:pt x="18" y="11"/>
                  </a:cubicBezTo>
                  <a:cubicBezTo>
                    <a:pt x="18" y="11"/>
                    <a:pt x="18" y="12"/>
                    <a:pt x="18" y="12"/>
                  </a:cubicBezTo>
                  <a:close/>
                  <a:moveTo>
                    <a:pt x="18" y="9"/>
                  </a:moveTo>
                  <a:cubicBezTo>
                    <a:pt x="18" y="8"/>
                    <a:pt x="17" y="8"/>
                    <a:pt x="17" y="7"/>
                  </a:cubicBezTo>
                  <a:cubicBezTo>
                    <a:pt x="18" y="8"/>
                    <a:pt x="18" y="8"/>
                    <a:pt x="18" y="8"/>
                  </a:cubicBezTo>
                  <a:cubicBezTo>
                    <a:pt x="18" y="8"/>
                    <a:pt x="18" y="9"/>
                    <a:pt x="18" y="9"/>
                  </a:cubicBezTo>
                  <a:close/>
                  <a:moveTo>
                    <a:pt x="18" y="10"/>
                  </a:moveTo>
                  <a:cubicBezTo>
                    <a:pt x="18" y="11"/>
                    <a:pt x="18" y="11"/>
                    <a:pt x="18" y="11"/>
                  </a:cubicBezTo>
                  <a:cubicBezTo>
                    <a:pt x="17" y="11"/>
                    <a:pt x="17" y="10"/>
                    <a:pt x="17" y="10"/>
                  </a:cubicBezTo>
                  <a:cubicBezTo>
                    <a:pt x="18" y="10"/>
                    <a:pt x="18" y="11"/>
                    <a:pt x="18" y="10"/>
                  </a:cubicBezTo>
                  <a:close/>
                  <a:moveTo>
                    <a:pt x="17" y="12"/>
                  </a:moveTo>
                  <a:cubicBezTo>
                    <a:pt x="18" y="12"/>
                    <a:pt x="18" y="12"/>
                    <a:pt x="18" y="13"/>
                  </a:cubicBezTo>
                  <a:cubicBezTo>
                    <a:pt x="17" y="13"/>
                    <a:pt x="18" y="12"/>
                    <a:pt x="17" y="12"/>
                  </a:cubicBezTo>
                  <a:cubicBezTo>
                    <a:pt x="17" y="12"/>
                    <a:pt x="17" y="12"/>
                    <a:pt x="17" y="12"/>
                  </a:cubicBezTo>
                  <a:close/>
                  <a:moveTo>
                    <a:pt x="16" y="10"/>
                  </a:moveTo>
                  <a:cubicBezTo>
                    <a:pt x="16" y="10"/>
                    <a:pt x="16" y="10"/>
                    <a:pt x="16" y="10"/>
                  </a:cubicBezTo>
                  <a:cubicBezTo>
                    <a:pt x="16" y="9"/>
                    <a:pt x="16" y="9"/>
                    <a:pt x="16" y="9"/>
                  </a:cubicBezTo>
                  <a:cubicBezTo>
                    <a:pt x="17" y="9"/>
                    <a:pt x="17" y="10"/>
                    <a:pt x="16" y="10"/>
                  </a:cubicBezTo>
                  <a:close/>
                  <a:moveTo>
                    <a:pt x="16" y="7"/>
                  </a:moveTo>
                  <a:cubicBezTo>
                    <a:pt x="16" y="7"/>
                    <a:pt x="17" y="8"/>
                    <a:pt x="17" y="8"/>
                  </a:cubicBezTo>
                  <a:cubicBezTo>
                    <a:pt x="16" y="8"/>
                    <a:pt x="16" y="7"/>
                    <a:pt x="16" y="7"/>
                  </a:cubicBezTo>
                  <a:close/>
                  <a:moveTo>
                    <a:pt x="16" y="5"/>
                  </a:moveTo>
                  <a:cubicBezTo>
                    <a:pt x="17" y="5"/>
                    <a:pt x="16" y="6"/>
                    <a:pt x="16" y="6"/>
                  </a:cubicBezTo>
                  <a:cubicBezTo>
                    <a:pt x="16" y="6"/>
                    <a:pt x="16" y="6"/>
                    <a:pt x="16" y="5"/>
                  </a:cubicBezTo>
                  <a:close/>
                  <a:moveTo>
                    <a:pt x="16" y="9"/>
                  </a:moveTo>
                  <a:cubicBezTo>
                    <a:pt x="16" y="9"/>
                    <a:pt x="16" y="8"/>
                    <a:pt x="15" y="8"/>
                  </a:cubicBezTo>
                  <a:cubicBezTo>
                    <a:pt x="16" y="8"/>
                    <a:pt x="16" y="8"/>
                    <a:pt x="16" y="8"/>
                  </a:cubicBezTo>
                  <a:cubicBezTo>
                    <a:pt x="16" y="8"/>
                    <a:pt x="16" y="9"/>
                    <a:pt x="16" y="9"/>
                  </a:cubicBezTo>
                  <a:close/>
                  <a:moveTo>
                    <a:pt x="15" y="8"/>
                  </a:moveTo>
                  <a:cubicBezTo>
                    <a:pt x="15" y="7"/>
                    <a:pt x="15" y="7"/>
                    <a:pt x="15" y="6"/>
                  </a:cubicBezTo>
                  <a:cubicBezTo>
                    <a:pt x="16" y="7"/>
                    <a:pt x="16" y="7"/>
                    <a:pt x="15" y="8"/>
                  </a:cubicBezTo>
                  <a:close/>
                  <a:moveTo>
                    <a:pt x="15" y="10"/>
                  </a:moveTo>
                  <a:cubicBezTo>
                    <a:pt x="15" y="10"/>
                    <a:pt x="15" y="9"/>
                    <a:pt x="15" y="9"/>
                  </a:cubicBezTo>
                  <a:cubicBezTo>
                    <a:pt x="15" y="9"/>
                    <a:pt x="16" y="10"/>
                    <a:pt x="15" y="10"/>
                  </a:cubicBezTo>
                  <a:close/>
                  <a:moveTo>
                    <a:pt x="15" y="14"/>
                  </a:moveTo>
                  <a:cubicBezTo>
                    <a:pt x="15" y="14"/>
                    <a:pt x="15" y="14"/>
                    <a:pt x="15" y="13"/>
                  </a:cubicBezTo>
                  <a:cubicBezTo>
                    <a:pt x="15" y="13"/>
                    <a:pt x="15" y="14"/>
                    <a:pt x="15" y="14"/>
                  </a:cubicBezTo>
                  <a:close/>
                  <a:moveTo>
                    <a:pt x="15" y="17"/>
                  </a:moveTo>
                  <a:cubicBezTo>
                    <a:pt x="15" y="17"/>
                    <a:pt x="15" y="17"/>
                    <a:pt x="16" y="17"/>
                  </a:cubicBezTo>
                  <a:cubicBezTo>
                    <a:pt x="15" y="17"/>
                    <a:pt x="16" y="18"/>
                    <a:pt x="16" y="18"/>
                  </a:cubicBezTo>
                  <a:cubicBezTo>
                    <a:pt x="16" y="18"/>
                    <a:pt x="16" y="18"/>
                    <a:pt x="16" y="18"/>
                  </a:cubicBezTo>
                  <a:cubicBezTo>
                    <a:pt x="15" y="18"/>
                    <a:pt x="15" y="18"/>
                    <a:pt x="15" y="17"/>
                  </a:cubicBezTo>
                  <a:cubicBezTo>
                    <a:pt x="15" y="17"/>
                    <a:pt x="15" y="17"/>
                    <a:pt x="15" y="17"/>
                  </a:cubicBezTo>
                  <a:close/>
                  <a:moveTo>
                    <a:pt x="15" y="17"/>
                  </a:moveTo>
                  <a:cubicBezTo>
                    <a:pt x="14" y="17"/>
                    <a:pt x="15" y="16"/>
                    <a:pt x="15" y="16"/>
                  </a:cubicBezTo>
                  <a:cubicBezTo>
                    <a:pt x="15" y="16"/>
                    <a:pt x="15" y="17"/>
                    <a:pt x="15" y="17"/>
                  </a:cubicBezTo>
                  <a:close/>
                  <a:moveTo>
                    <a:pt x="15" y="15"/>
                  </a:moveTo>
                  <a:cubicBezTo>
                    <a:pt x="15" y="15"/>
                    <a:pt x="14" y="14"/>
                    <a:pt x="15" y="14"/>
                  </a:cubicBezTo>
                  <a:cubicBezTo>
                    <a:pt x="15" y="14"/>
                    <a:pt x="15" y="15"/>
                    <a:pt x="15" y="15"/>
                  </a:cubicBezTo>
                  <a:close/>
                  <a:moveTo>
                    <a:pt x="15" y="8"/>
                  </a:moveTo>
                  <a:cubicBezTo>
                    <a:pt x="15" y="8"/>
                    <a:pt x="15" y="8"/>
                    <a:pt x="15" y="8"/>
                  </a:cubicBezTo>
                  <a:cubicBezTo>
                    <a:pt x="15" y="8"/>
                    <a:pt x="15" y="8"/>
                    <a:pt x="15" y="8"/>
                  </a:cubicBezTo>
                  <a:close/>
                  <a:moveTo>
                    <a:pt x="14" y="7"/>
                  </a:moveTo>
                  <a:cubicBezTo>
                    <a:pt x="14" y="7"/>
                    <a:pt x="14" y="7"/>
                    <a:pt x="14" y="7"/>
                  </a:cubicBezTo>
                  <a:cubicBezTo>
                    <a:pt x="14" y="6"/>
                    <a:pt x="14" y="6"/>
                    <a:pt x="14" y="6"/>
                  </a:cubicBezTo>
                  <a:cubicBezTo>
                    <a:pt x="15" y="6"/>
                    <a:pt x="15" y="7"/>
                    <a:pt x="14" y="7"/>
                  </a:cubicBezTo>
                  <a:close/>
                  <a:moveTo>
                    <a:pt x="13" y="7"/>
                  </a:moveTo>
                  <a:cubicBezTo>
                    <a:pt x="13" y="7"/>
                    <a:pt x="13" y="7"/>
                    <a:pt x="13" y="7"/>
                  </a:cubicBezTo>
                  <a:cubicBezTo>
                    <a:pt x="13" y="8"/>
                    <a:pt x="13" y="7"/>
                    <a:pt x="13" y="8"/>
                  </a:cubicBezTo>
                  <a:cubicBezTo>
                    <a:pt x="13" y="7"/>
                    <a:pt x="13" y="7"/>
                    <a:pt x="13" y="7"/>
                  </a:cubicBezTo>
                  <a:cubicBezTo>
                    <a:pt x="13" y="6"/>
                    <a:pt x="13" y="5"/>
                    <a:pt x="14" y="6"/>
                  </a:cubicBezTo>
                  <a:cubicBezTo>
                    <a:pt x="14" y="6"/>
                    <a:pt x="13" y="7"/>
                    <a:pt x="13" y="7"/>
                  </a:cubicBezTo>
                  <a:close/>
                  <a:moveTo>
                    <a:pt x="12" y="11"/>
                  </a:moveTo>
                  <a:cubicBezTo>
                    <a:pt x="12" y="11"/>
                    <a:pt x="12" y="11"/>
                    <a:pt x="12" y="11"/>
                  </a:cubicBezTo>
                  <a:cubicBezTo>
                    <a:pt x="11" y="11"/>
                    <a:pt x="12" y="11"/>
                    <a:pt x="12" y="10"/>
                  </a:cubicBezTo>
                  <a:cubicBezTo>
                    <a:pt x="12" y="10"/>
                    <a:pt x="12" y="11"/>
                    <a:pt x="12" y="11"/>
                  </a:cubicBezTo>
                  <a:close/>
                  <a:moveTo>
                    <a:pt x="12" y="9"/>
                  </a:moveTo>
                  <a:cubicBezTo>
                    <a:pt x="12" y="9"/>
                    <a:pt x="11" y="9"/>
                    <a:pt x="11" y="8"/>
                  </a:cubicBezTo>
                  <a:cubicBezTo>
                    <a:pt x="12" y="8"/>
                    <a:pt x="12" y="8"/>
                    <a:pt x="12" y="8"/>
                  </a:cubicBezTo>
                  <a:cubicBezTo>
                    <a:pt x="12" y="8"/>
                    <a:pt x="12" y="9"/>
                    <a:pt x="12" y="9"/>
                  </a:cubicBezTo>
                  <a:close/>
                  <a:moveTo>
                    <a:pt x="11" y="5"/>
                  </a:moveTo>
                  <a:cubicBezTo>
                    <a:pt x="11" y="5"/>
                    <a:pt x="11" y="5"/>
                    <a:pt x="11" y="5"/>
                  </a:cubicBezTo>
                  <a:cubicBezTo>
                    <a:pt x="12" y="5"/>
                    <a:pt x="12" y="5"/>
                    <a:pt x="12" y="5"/>
                  </a:cubicBezTo>
                  <a:cubicBezTo>
                    <a:pt x="12" y="5"/>
                    <a:pt x="11" y="6"/>
                    <a:pt x="11" y="5"/>
                  </a:cubicBezTo>
                  <a:close/>
                  <a:moveTo>
                    <a:pt x="11" y="7"/>
                  </a:moveTo>
                  <a:cubicBezTo>
                    <a:pt x="11" y="7"/>
                    <a:pt x="11" y="7"/>
                    <a:pt x="11" y="7"/>
                  </a:cubicBezTo>
                  <a:cubicBezTo>
                    <a:pt x="12" y="7"/>
                    <a:pt x="11" y="7"/>
                    <a:pt x="11" y="8"/>
                  </a:cubicBezTo>
                  <a:cubicBezTo>
                    <a:pt x="11" y="8"/>
                    <a:pt x="11" y="8"/>
                    <a:pt x="11" y="8"/>
                  </a:cubicBezTo>
                  <a:cubicBezTo>
                    <a:pt x="11" y="8"/>
                    <a:pt x="11" y="8"/>
                    <a:pt x="11" y="7"/>
                  </a:cubicBezTo>
                  <a:close/>
                  <a:moveTo>
                    <a:pt x="11" y="26"/>
                  </a:moveTo>
                  <a:cubicBezTo>
                    <a:pt x="11" y="26"/>
                    <a:pt x="11" y="26"/>
                    <a:pt x="11" y="26"/>
                  </a:cubicBezTo>
                  <a:cubicBezTo>
                    <a:pt x="11" y="26"/>
                    <a:pt x="11" y="27"/>
                    <a:pt x="11" y="27"/>
                  </a:cubicBezTo>
                  <a:cubicBezTo>
                    <a:pt x="11" y="26"/>
                    <a:pt x="11" y="26"/>
                    <a:pt x="11" y="26"/>
                  </a:cubicBezTo>
                  <a:close/>
                  <a:moveTo>
                    <a:pt x="10" y="11"/>
                  </a:moveTo>
                  <a:cubicBezTo>
                    <a:pt x="10" y="11"/>
                    <a:pt x="10" y="11"/>
                    <a:pt x="10" y="11"/>
                  </a:cubicBezTo>
                  <a:cubicBezTo>
                    <a:pt x="10" y="11"/>
                    <a:pt x="10" y="12"/>
                    <a:pt x="10" y="12"/>
                  </a:cubicBezTo>
                  <a:cubicBezTo>
                    <a:pt x="9" y="11"/>
                    <a:pt x="10" y="11"/>
                    <a:pt x="10" y="11"/>
                  </a:cubicBezTo>
                  <a:close/>
                  <a:moveTo>
                    <a:pt x="10" y="9"/>
                  </a:moveTo>
                  <a:cubicBezTo>
                    <a:pt x="10" y="9"/>
                    <a:pt x="10" y="9"/>
                    <a:pt x="10" y="8"/>
                  </a:cubicBezTo>
                  <a:cubicBezTo>
                    <a:pt x="10" y="8"/>
                    <a:pt x="10" y="9"/>
                    <a:pt x="10" y="9"/>
                  </a:cubicBezTo>
                  <a:close/>
                  <a:moveTo>
                    <a:pt x="10" y="13"/>
                  </a:moveTo>
                  <a:cubicBezTo>
                    <a:pt x="10" y="13"/>
                    <a:pt x="10" y="13"/>
                    <a:pt x="10" y="13"/>
                  </a:cubicBezTo>
                  <a:cubicBezTo>
                    <a:pt x="10" y="13"/>
                    <a:pt x="10" y="14"/>
                    <a:pt x="10" y="14"/>
                  </a:cubicBezTo>
                  <a:cubicBezTo>
                    <a:pt x="9" y="13"/>
                    <a:pt x="10" y="13"/>
                    <a:pt x="10" y="13"/>
                  </a:cubicBezTo>
                  <a:close/>
                  <a:moveTo>
                    <a:pt x="10" y="13"/>
                  </a:moveTo>
                  <a:cubicBezTo>
                    <a:pt x="10" y="14"/>
                    <a:pt x="10" y="14"/>
                    <a:pt x="10" y="14"/>
                  </a:cubicBezTo>
                  <a:cubicBezTo>
                    <a:pt x="10" y="14"/>
                    <a:pt x="10" y="14"/>
                    <a:pt x="10" y="13"/>
                  </a:cubicBezTo>
                  <a:close/>
                  <a:moveTo>
                    <a:pt x="10" y="15"/>
                  </a:moveTo>
                  <a:cubicBezTo>
                    <a:pt x="10" y="15"/>
                    <a:pt x="10" y="16"/>
                    <a:pt x="10" y="16"/>
                  </a:cubicBezTo>
                  <a:cubicBezTo>
                    <a:pt x="10" y="16"/>
                    <a:pt x="10" y="16"/>
                    <a:pt x="10" y="16"/>
                  </a:cubicBezTo>
                  <a:cubicBezTo>
                    <a:pt x="9" y="16"/>
                    <a:pt x="10" y="15"/>
                    <a:pt x="10" y="15"/>
                  </a:cubicBezTo>
                  <a:close/>
                  <a:moveTo>
                    <a:pt x="10" y="17"/>
                  </a:moveTo>
                  <a:cubicBezTo>
                    <a:pt x="10" y="17"/>
                    <a:pt x="10" y="17"/>
                    <a:pt x="10" y="16"/>
                  </a:cubicBezTo>
                  <a:cubicBezTo>
                    <a:pt x="11" y="16"/>
                    <a:pt x="10" y="17"/>
                    <a:pt x="10" y="17"/>
                  </a:cubicBezTo>
                  <a:close/>
                  <a:moveTo>
                    <a:pt x="10" y="19"/>
                  </a:moveTo>
                  <a:cubicBezTo>
                    <a:pt x="10" y="19"/>
                    <a:pt x="10" y="18"/>
                    <a:pt x="10" y="18"/>
                  </a:cubicBezTo>
                  <a:cubicBezTo>
                    <a:pt x="10" y="18"/>
                    <a:pt x="11" y="19"/>
                    <a:pt x="10" y="19"/>
                  </a:cubicBezTo>
                  <a:close/>
                  <a:moveTo>
                    <a:pt x="11" y="20"/>
                  </a:moveTo>
                  <a:cubicBezTo>
                    <a:pt x="11" y="21"/>
                    <a:pt x="10" y="21"/>
                    <a:pt x="10" y="21"/>
                  </a:cubicBezTo>
                  <a:cubicBezTo>
                    <a:pt x="10" y="21"/>
                    <a:pt x="10" y="20"/>
                    <a:pt x="11" y="20"/>
                  </a:cubicBezTo>
                  <a:close/>
                  <a:moveTo>
                    <a:pt x="11" y="13"/>
                  </a:moveTo>
                  <a:cubicBezTo>
                    <a:pt x="11" y="13"/>
                    <a:pt x="10" y="12"/>
                    <a:pt x="11" y="12"/>
                  </a:cubicBezTo>
                  <a:cubicBezTo>
                    <a:pt x="11" y="12"/>
                    <a:pt x="11" y="13"/>
                    <a:pt x="11" y="13"/>
                  </a:cubicBezTo>
                  <a:close/>
                  <a:moveTo>
                    <a:pt x="11" y="11"/>
                  </a:moveTo>
                  <a:cubicBezTo>
                    <a:pt x="11" y="11"/>
                    <a:pt x="11" y="11"/>
                    <a:pt x="11" y="11"/>
                  </a:cubicBezTo>
                  <a:cubicBezTo>
                    <a:pt x="11" y="11"/>
                    <a:pt x="11" y="11"/>
                    <a:pt x="11" y="11"/>
                  </a:cubicBezTo>
                  <a:cubicBezTo>
                    <a:pt x="11" y="11"/>
                    <a:pt x="11" y="11"/>
                    <a:pt x="11" y="11"/>
                  </a:cubicBezTo>
                  <a:close/>
                  <a:moveTo>
                    <a:pt x="11" y="12"/>
                  </a:moveTo>
                  <a:cubicBezTo>
                    <a:pt x="11" y="12"/>
                    <a:pt x="11" y="12"/>
                    <a:pt x="11" y="12"/>
                  </a:cubicBezTo>
                  <a:cubicBezTo>
                    <a:pt x="11" y="12"/>
                    <a:pt x="11" y="12"/>
                    <a:pt x="11" y="12"/>
                  </a:cubicBezTo>
                  <a:close/>
                  <a:moveTo>
                    <a:pt x="11" y="21"/>
                  </a:moveTo>
                  <a:cubicBezTo>
                    <a:pt x="11" y="21"/>
                    <a:pt x="11" y="22"/>
                    <a:pt x="11" y="22"/>
                  </a:cubicBezTo>
                  <a:cubicBezTo>
                    <a:pt x="10" y="22"/>
                    <a:pt x="10" y="22"/>
                    <a:pt x="10" y="21"/>
                  </a:cubicBezTo>
                  <a:cubicBezTo>
                    <a:pt x="11" y="21"/>
                    <a:pt x="11" y="21"/>
                    <a:pt x="11" y="21"/>
                  </a:cubicBezTo>
                  <a:close/>
                  <a:moveTo>
                    <a:pt x="10" y="24"/>
                  </a:moveTo>
                  <a:cubicBezTo>
                    <a:pt x="10" y="24"/>
                    <a:pt x="11" y="24"/>
                    <a:pt x="11" y="23"/>
                  </a:cubicBezTo>
                  <a:cubicBezTo>
                    <a:pt x="11" y="24"/>
                    <a:pt x="11" y="24"/>
                    <a:pt x="10" y="24"/>
                  </a:cubicBezTo>
                  <a:close/>
                  <a:moveTo>
                    <a:pt x="11" y="25"/>
                  </a:moveTo>
                  <a:cubicBezTo>
                    <a:pt x="11" y="25"/>
                    <a:pt x="11" y="26"/>
                    <a:pt x="10" y="26"/>
                  </a:cubicBezTo>
                  <a:cubicBezTo>
                    <a:pt x="10" y="26"/>
                    <a:pt x="11" y="25"/>
                    <a:pt x="11" y="25"/>
                  </a:cubicBezTo>
                  <a:close/>
                  <a:moveTo>
                    <a:pt x="11" y="14"/>
                  </a:moveTo>
                  <a:cubicBezTo>
                    <a:pt x="11" y="13"/>
                    <a:pt x="11" y="13"/>
                    <a:pt x="11" y="13"/>
                  </a:cubicBezTo>
                  <a:cubicBezTo>
                    <a:pt x="11" y="13"/>
                    <a:pt x="11" y="14"/>
                    <a:pt x="11" y="14"/>
                  </a:cubicBezTo>
                  <a:cubicBezTo>
                    <a:pt x="11" y="14"/>
                    <a:pt x="11" y="14"/>
                    <a:pt x="11" y="14"/>
                  </a:cubicBezTo>
                  <a:close/>
                  <a:moveTo>
                    <a:pt x="11" y="15"/>
                  </a:moveTo>
                  <a:cubicBezTo>
                    <a:pt x="11" y="16"/>
                    <a:pt x="11" y="16"/>
                    <a:pt x="11" y="16"/>
                  </a:cubicBezTo>
                  <a:cubicBezTo>
                    <a:pt x="11" y="16"/>
                    <a:pt x="11" y="16"/>
                    <a:pt x="11" y="15"/>
                  </a:cubicBezTo>
                  <a:cubicBezTo>
                    <a:pt x="11" y="15"/>
                    <a:pt x="11" y="15"/>
                    <a:pt x="11" y="15"/>
                  </a:cubicBezTo>
                  <a:cubicBezTo>
                    <a:pt x="11" y="15"/>
                    <a:pt x="11" y="15"/>
                    <a:pt x="11" y="15"/>
                  </a:cubicBezTo>
                  <a:close/>
                  <a:moveTo>
                    <a:pt x="11" y="16"/>
                  </a:moveTo>
                  <a:cubicBezTo>
                    <a:pt x="11" y="16"/>
                    <a:pt x="11" y="16"/>
                    <a:pt x="11" y="16"/>
                  </a:cubicBezTo>
                  <a:cubicBezTo>
                    <a:pt x="11" y="16"/>
                    <a:pt x="11" y="16"/>
                    <a:pt x="11" y="16"/>
                  </a:cubicBezTo>
                  <a:close/>
                  <a:moveTo>
                    <a:pt x="11" y="17"/>
                  </a:moveTo>
                  <a:cubicBezTo>
                    <a:pt x="11" y="17"/>
                    <a:pt x="11" y="17"/>
                    <a:pt x="11" y="17"/>
                  </a:cubicBezTo>
                  <a:cubicBezTo>
                    <a:pt x="11" y="18"/>
                    <a:pt x="11" y="18"/>
                    <a:pt x="11" y="18"/>
                  </a:cubicBezTo>
                  <a:cubicBezTo>
                    <a:pt x="11" y="18"/>
                    <a:pt x="11" y="17"/>
                    <a:pt x="11" y="17"/>
                  </a:cubicBezTo>
                  <a:close/>
                  <a:moveTo>
                    <a:pt x="11" y="18"/>
                  </a:moveTo>
                  <a:cubicBezTo>
                    <a:pt x="11" y="18"/>
                    <a:pt x="11" y="18"/>
                    <a:pt x="11" y="19"/>
                  </a:cubicBezTo>
                  <a:cubicBezTo>
                    <a:pt x="11" y="18"/>
                    <a:pt x="11" y="18"/>
                    <a:pt x="11" y="18"/>
                  </a:cubicBezTo>
                  <a:close/>
                  <a:moveTo>
                    <a:pt x="11" y="19"/>
                  </a:moveTo>
                  <a:cubicBezTo>
                    <a:pt x="11" y="19"/>
                    <a:pt x="11" y="19"/>
                    <a:pt x="11" y="19"/>
                  </a:cubicBezTo>
                  <a:cubicBezTo>
                    <a:pt x="11" y="19"/>
                    <a:pt x="11" y="19"/>
                    <a:pt x="11" y="19"/>
                  </a:cubicBezTo>
                  <a:close/>
                  <a:moveTo>
                    <a:pt x="11" y="9"/>
                  </a:moveTo>
                  <a:cubicBezTo>
                    <a:pt x="12" y="9"/>
                    <a:pt x="11" y="10"/>
                    <a:pt x="11" y="10"/>
                  </a:cubicBezTo>
                  <a:cubicBezTo>
                    <a:pt x="10" y="10"/>
                    <a:pt x="11" y="9"/>
                    <a:pt x="11" y="9"/>
                  </a:cubicBezTo>
                  <a:close/>
                  <a:moveTo>
                    <a:pt x="11" y="9"/>
                  </a:moveTo>
                  <a:cubicBezTo>
                    <a:pt x="10" y="9"/>
                    <a:pt x="11" y="8"/>
                    <a:pt x="11" y="8"/>
                  </a:cubicBezTo>
                  <a:cubicBezTo>
                    <a:pt x="11" y="8"/>
                    <a:pt x="11" y="8"/>
                    <a:pt x="11" y="8"/>
                  </a:cubicBezTo>
                  <a:cubicBezTo>
                    <a:pt x="11" y="8"/>
                    <a:pt x="11" y="9"/>
                    <a:pt x="11" y="9"/>
                  </a:cubicBezTo>
                  <a:close/>
                  <a:moveTo>
                    <a:pt x="11" y="10"/>
                  </a:moveTo>
                  <a:cubicBezTo>
                    <a:pt x="11" y="10"/>
                    <a:pt x="11" y="11"/>
                    <a:pt x="11" y="11"/>
                  </a:cubicBezTo>
                  <a:cubicBezTo>
                    <a:pt x="11" y="10"/>
                    <a:pt x="10" y="10"/>
                    <a:pt x="11" y="10"/>
                  </a:cubicBezTo>
                  <a:close/>
                  <a:moveTo>
                    <a:pt x="10" y="15"/>
                  </a:moveTo>
                  <a:cubicBezTo>
                    <a:pt x="10" y="15"/>
                    <a:pt x="10" y="14"/>
                    <a:pt x="10" y="14"/>
                  </a:cubicBezTo>
                  <a:cubicBezTo>
                    <a:pt x="11" y="14"/>
                    <a:pt x="10" y="15"/>
                    <a:pt x="10" y="15"/>
                  </a:cubicBezTo>
                  <a:close/>
                  <a:moveTo>
                    <a:pt x="10" y="13"/>
                  </a:moveTo>
                  <a:cubicBezTo>
                    <a:pt x="10" y="13"/>
                    <a:pt x="10" y="12"/>
                    <a:pt x="10" y="12"/>
                  </a:cubicBezTo>
                  <a:cubicBezTo>
                    <a:pt x="10" y="12"/>
                    <a:pt x="10" y="12"/>
                    <a:pt x="10" y="13"/>
                  </a:cubicBezTo>
                  <a:close/>
                  <a:moveTo>
                    <a:pt x="10" y="8"/>
                  </a:moveTo>
                  <a:cubicBezTo>
                    <a:pt x="10" y="7"/>
                    <a:pt x="10" y="7"/>
                    <a:pt x="10" y="7"/>
                  </a:cubicBezTo>
                  <a:cubicBezTo>
                    <a:pt x="10" y="7"/>
                    <a:pt x="10" y="7"/>
                    <a:pt x="10" y="8"/>
                  </a:cubicBezTo>
                  <a:close/>
                  <a:moveTo>
                    <a:pt x="10" y="7"/>
                  </a:moveTo>
                  <a:cubicBezTo>
                    <a:pt x="10" y="7"/>
                    <a:pt x="10" y="7"/>
                    <a:pt x="10" y="6"/>
                  </a:cubicBezTo>
                  <a:cubicBezTo>
                    <a:pt x="10" y="7"/>
                    <a:pt x="10" y="6"/>
                    <a:pt x="10" y="6"/>
                  </a:cubicBezTo>
                  <a:cubicBezTo>
                    <a:pt x="10" y="7"/>
                    <a:pt x="10" y="7"/>
                    <a:pt x="10" y="7"/>
                  </a:cubicBezTo>
                  <a:close/>
                  <a:moveTo>
                    <a:pt x="9" y="8"/>
                  </a:moveTo>
                  <a:cubicBezTo>
                    <a:pt x="9" y="8"/>
                    <a:pt x="10" y="8"/>
                    <a:pt x="10" y="8"/>
                  </a:cubicBezTo>
                  <a:cubicBezTo>
                    <a:pt x="10" y="8"/>
                    <a:pt x="10" y="8"/>
                    <a:pt x="9" y="8"/>
                  </a:cubicBezTo>
                  <a:close/>
                  <a:moveTo>
                    <a:pt x="10" y="10"/>
                  </a:moveTo>
                  <a:cubicBezTo>
                    <a:pt x="10" y="10"/>
                    <a:pt x="10" y="10"/>
                    <a:pt x="10" y="10"/>
                  </a:cubicBezTo>
                  <a:cubicBezTo>
                    <a:pt x="10" y="10"/>
                    <a:pt x="10" y="10"/>
                    <a:pt x="10" y="10"/>
                  </a:cubicBezTo>
                  <a:cubicBezTo>
                    <a:pt x="9" y="10"/>
                    <a:pt x="10" y="10"/>
                    <a:pt x="10" y="10"/>
                  </a:cubicBezTo>
                  <a:close/>
                  <a:moveTo>
                    <a:pt x="9" y="14"/>
                  </a:moveTo>
                  <a:cubicBezTo>
                    <a:pt x="9" y="14"/>
                    <a:pt x="9" y="14"/>
                    <a:pt x="9" y="15"/>
                  </a:cubicBezTo>
                  <a:cubicBezTo>
                    <a:pt x="9" y="14"/>
                    <a:pt x="9" y="14"/>
                    <a:pt x="9" y="14"/>
                  </a:cubicBezTo>
                  <a:cubicBezTo>
                    <a:pt x="9" y="14"/>
                    <a:pt x="9" y="14"/>
                    <a:pt x="9" y="14"/>
                  </a:cubicBezTo>
                  <a:close/>
                  <a:moveTo>
                    <a:pt x="9" y="27"/>
                  </a:moveTo>
                  <a:cubicBezTo>
                    <a:pt x="9" y="27"/>
                    <a:pt x="9" y="27"/>
                    <a:pt x="9" y="26"/>
                  </a:cubicBezTo>
                  <a:cubicBezTo>
                    <a:pt x="9" y="26"/>
                    <a:pt x="9" y="27"/>
                    <a:pt x="9" y="27"/>
                  </a:cubicBezTo>
                  <a:close/>
                  <a:moveTo>
                    <a:pt x="9" y="17"/>
                  </a:moveTo>
                  <a:cubicBezTo>
                    <a:pt x="9" y="17"/>
                    <a:pt x="9" y="16"/>
                    <a:pt x="9" y="16"/>
                  </a:cubicBezTo>
                  <a:cubicBezTo>
                    <a:pt x="9" y="16"/>
                    <a:pt x="9" y="17"/>
                    <a:pt x="9" y="17"/>
                  </a:cubicBezTo>
                  <a:close/>
                  <a:moveTo>
                    <a:pt x="9" y="15"/>
                  </a:moveTo>
                  <a:cubicBezTo>
                    <a:pt x="9" y="15"/>
                    <a:pt x="9" y="15"/>
                    <a:pt x="9" y="15"/>
                  </a:cubicBezTo>
                  <a:cubicBezTo>
                    <a:pt x="9" y="15"/>
                    <a:pt x="9" y="15"/>
                    <a:pt x="9" y="15"/>
                  </a:cubicBezTo>
                  <a:cubicBezTo>
                    <a:pt x="10" y="15"/>
                    <a:pt x="9" y="15"/>
                    <a:pt x="9" y="15"/>
                  </a:cubicBezTo>
                  <a:close/>
                  <a:moveTo>
                    <a:pt x="10" y="19"/>
                  </a:moveTo>
                  <a:cubicBezTo>
                    <a:pt x="10" y="19"/>
                    <a:pt x="10" y="20"/>
                    <a:pt x="10" y="20"/>
                  </a:cubicBezTo>
                  <a:cubicBezTo>
                    <a:pt x="9" y="20"/>
                    <a:pt x="10" y="20"/>
                    <a:pt x="9" y="20"/>
                  </a:cubicBezTo>
                  <a:cubicBezTo>
                    <a:pt x="9" y="19"/>
                    <a:pt x="10" y="19"/>
                    <a:pt x="10" y="19"/>
                  </a:cubicBezTo>
                  <a:close/>
                  <a:moveTo>
                    <a:pt x="10" y="21"/>
                  </a:moveTo>
                  <a:cubicBezTo>
                    <a:pt x="10" y="22"/>
                    <a:pt x="10" y="22"/>
                    <a:pt x="9" y="22"/>
                  </a:cubicBezTo>
                  <a:cubicBezTo>
                    <a:pt x="9" y="22"/>
                    <a:pt x="10" y="22"/>
                    <a:pt x="10" y="21"/>
                  </a:cubicBezTo>
                  <a:close/>
                  <a:moveTo>
                    <a:pt x="10" y="27"/>
                  </a:moveTo>
                  <a:cubicBezTo>
                    <a:pt x="10" y="27"/>
                    <a:pt x="11" y="27"/>
                    <a:pt x="10" y="27"/>
                  </a:cubicBezTo>
                  <a:cubicBezTo>
                    <a:pt x="10" y="27"/>
                    <a:pt x="10" y="27"/>
                    <a:pt x="10" y="27"/>
                  </a:cubicBezTo>
                  <a:close/>
                  <a:moveTo>
                    <a:pt x="11" y="33"/>
                  </a:moveTo>
                  <a:cubicBezTo>
                    <a:pt x="11" y="33"/>
                    <a:pt x="11" y="33"/>
                    <a:pt x="10" y="33"/>
                  </a:cubicBezTo>
                  <a:cubicBezTo>
                    <a:pt x="10" y="33"/>
                    <a:pt x="10" y="33"/>
                    <a:pt x="10" y="33"/>
                  </a:cubicBezTo>
                  <a:cubicBezTo>
                    <a:pt x="10" y="33"/>
                    <a:pt x="10" y="33"/>
                    <a:pt x="11" y="33"/>
                  </a:cubicBezTo>
                  <a:close/>
                  <a:moveTo>
                    <a:pt x="10" y="36"/>
                  </a:moveTo>
                  <a:cubicBezTo>
                    <a:pt x="11" y="36"/>
                    <a:pt x="10" y="36"/>
                    <a:pt x="10" y="37"/>
                  </a:cubicBezTo>
                  <a:cubicBezTo>
                    <a:pt x="10" y="36"/>
                    <a:pt x="10" y="36"/>
                    <a:pt x="10" y="36"/>
                  </a:cubicBezTo>
                  <a:close/>
                  <a:moveTo>
                    <a:pt x="10" y="38"/>
                  </a:moveTo>
                  <a:cubicBezTo>
                    <a:pt x="11" y="38"/>
                    <a:pt x="11" y="38"/>
                    <a:pt x="10" y="38"/>
                  </a:cubicBezTo>
                  <a:cubicBezTo>
                    <a:pt x="10" y="38"/>
                    <a:pt x="10" y="38"/>
                    <a:pt x="10" y="38"/>
                  </a:cubicBezTo>
                  <a:close/>
                  <a:moveTo>
                    <a:pt x="11" y="28"/>
                  </a:moveTo>
                  <a:cubicBezTo>
                    <a:pt x="10" y="28"/>
                    <a:pt x="11" y="27"/>
                    <a:pt x="11" y="27"/>
                  </a:cubicBezTo>
                  <a:cubicBezTo>
                    <a:pt x="11" y="27"/>
                    <a:pt x="11" y="27"/>
                    <a:pt x="11" y="27"/>
                  </a:cubicBezTo>
                  <a:cubicBezTo>
                    <a:pt x="11" y="28"/>
                    <a:pt x="11" y="28"/>
                    <a:pt x="11" y="28"/>
                  </a:cubicBezTo>
                  <a:close/>
                  <a:moveTo>
                    <a:pt x="11" y="37"/>
                  </a:moveTo>
                  <a:cubicBezTo>
                    <a:pt x="11" y="37"/>
                    <a:pt x="11" y="37"/>
                    <a:pt x="11" y="37"/>
                  </a:cubicBezTo>
                  <a:cubicBezTo>
                    <a:pt x="11" y="37"/>
                    <a:pt x="11" y="37"/>
                    <a:pt x="11" y="37"/>
                  </a:cubicBezTo>
                  <a:close/>
                  <a:moveTo>
                    <a:pt x="11" y="34"/>
                  </a:moveTo>
                  <a:cubicBezTo>
                    <a:pt x="11" y="34"/>
                    <a:pt x="11" y="34"/>
                    <a:pt x="11" y="34"/>
                  </a:cubicBezTo>
                  <a:cubicBezTo>
                    <a:pt x="11" y="34"/>
                    <a:pt x="11" y="34"/>
                    <a:pt x="11" y="34"/>
                  </a:cubicBezTo>
                  <a:close/>
                  <a:moveTo>
                    <a:pt x="11" y="20"/>
                  </a:moveTo>
                  <a:cubicBezTo>
                    <a:pt x="11" y="20"/>
                    <a:pt x="11" y="20"/>
                    <a:pt x="11" y="20"/>
                  </a:cubicBezTo>
                  <a:cubicBezTo>
                    <a:pt x="12" y="20"/>
                    <a:pt x="11" y="21"/>
                    <a:pt x="11" y="21"/>
                  </a:cubicBezTo>
                  <a:cubicBezTo>
                    <a:pt x="11" y="21"/>
                    <a:pt x="11" y="21"/>
                    <a:pt x="11" y="20"/>
                  </a:cubicBezTo>
                  <a:close/>
                  <a:moveTo>
                    <a:pt x="12" y="26"/>
                  </a:moveTo>
                  <a:cubicBezTo>
                    <a:pt x="11" y="26"/>
                    <a:pt x="12" y="26"/>
                    <a:pt x="12" y="26"/>
                  </a:cubicBezTo>
                  <a:cubicBezTo>
                    <a:pt x="12" y="26"/>
                    <a:pt x="12" y="26"/>
                    <a:pt x="12" y="26"/>
                  </a:cubicBezTo>
                  <a:close/>
                  <a:moveTo>
                    <a:pt x="11" y="28"/>
                  </a:moveTo>
                  <a:cubicBezTo>
                    <a:pt x="11" y="27"/>
                    <a:pt x="12" y="27"/>
                    <a:pt x="12" y="27"/>
                  </a:cubicBezTo>
                  <a:cubicBezTo>
                    <a:pt x="12" y="27"/>
                    <a:pt x="12" y="27"/>
                    <a:pt x="11" y="28"/>
                  </a:cubicBezTo>
                  <a:close/>
                  <a:moveTo>
                    <a:pt x="12" y="18"/>
                  </a:moveTo>
                  <a:cubicBezTo>
                    <a:pt x="12" y="18"/>
                    <a:pt x="12" y="19"/>
                    <a:pt x="12" y="19"/>
                  </a:cubicBezTo>
                  <a:cubicBezTo>
                    <a:pt x="12" y="19"/>
                    <a:pt x="12" y="18"/>
                    <a:pt x="12" y="18"/>
                  </a:cubicBezTo>
                  <a:close/>
                  <a:moveTo>
                    <a:pt x="12" y="19"/>
                  </a:moveTo>
                  <a:cubicBezTo>
                    <a:pt x="13" y="19"/>
                    <a:pt x="12" y="20"/>
                    <a:pt x="12" y="20"/>
                  </a:cubicBezTo>
                  <a:cubicBezTo>
                    <a:pt x="12" y="20"/>
                    <a:pt x="12" y="19"/>
                    <a:pt x="12" y="19"/>
                  </a:cubicBezTo>
                  <a:close/>
                  <a:moveTo>
                    <a:pt x="12" y="30"/>
                  </a:moveTo>
                  <a:cubicBezTo>
                    <a:pt x="12" y="30"/>
                    <a:pt x="12" y="30"/>
                    <a:pt x="12" y="30"/>
                  </a:cubicBezTo>
                  <a:cubicBezTo>
                    <a:pt x="12" y="30"/>
                    <a:pt x="12" y="30"/>
                    <a:pt x="12" y="30"/>
                  </a:cubicBezTo>
                  <a:close/>
                  <a:moveTo>
                    <a:pt x="12" y="39"/>
                  </a:moveTo>
                  <a:cubicBezTo>
                    <a:pt x="12" y="39"/>
                    <a:pt x="12" y="39"/>
                    <a:pt x="12" y="39"/>
                  </a:cubicBezTo>
                  <a:cubicBezTo>
                    <a:pt x="12" y="39"/>
                    <a:pt x="12" y="39"/>
                    <a:pt x="12" y="39"/>
                  </a:cubicBezTo>
                  <a:close/>
                  <a:moveTo>
                    <a:pt x="12" y="26"/>
                  </a:moveTo>
                  <a:cubicBezTo>
                    <a:pt x="12" y="26"/>
                    <a:pt x="12" y="26"/>
                    <a:pt x="12" y="26"/>
                  </a:cubicBezTo>
                  <a:cubicBezTo>
                    <a:pt x="12" y="26"/>
                    <a:pt x="12" y="26"/>
                    <a:pt x="12" y="26"/>
                  </a:cubicBezTo>
                  <a:close/>
                  <a:moveTo>
                    <a:pt x="13" y="29"/>
                  </a:moveTo>
                  <a:cubicBezTo>
                    <a:pt x="13" y="29"/>
                    <a:pt x="13" y="30"/>
                    <a:pt x="13" y="30"/>
                  </a:cubicBezTo>
                  <a:cubicBezTo>
                    <a:pt x="13" y="30"/>
                    <a:pt x="13" y="30"/>
                    <a:pt x="13" y="29"/>
                  </a:cubicBezTo>
                  <a:close/>
                  <a:moveTo>
                    <a:pt x="13" y="34"/>
                  </a:moveTo>
                  <a:cubicBezTo>
                    <a:pt x="13" y="34"/>
                    <a:pt x="13" y="34"/>
                    <a:pt x="13" y="33"/>
                  </a:cubicBezTo>
                  <a:cubicBezTo>
                    <a:pt x="13" y="33"/>
                    <a:pt x="13" y="34"/>
                    <a:pt x="13" y="34"/>
                  </a:cubicBezTo>
                  <a:close/>
                  <a:moveTo>
                    <a:pt x="13" y="37"/>
                  </a:moveTo>
                  <a:cubicBezTo>
                    <a:pt x="13" y="37"/>
                    <a:pt x="13" y="37"/>
                    <a:pt x="13" y="37"/>
                  </a:cubicBezTo>
                  <a:cubicBezTo>
                    <a:pt x="13" y="37"/>
                    <a:pt x="13" y="37"/>
                    <a:pt x="13" y="37"/>
                  </a:cubicBezTo>
                  <a:cubicBezTo>
                    <a:pt x="12" y="37"/>
                    <a:pt x="13" y="37"/>
                    <a:pt x="13" y="37"/>
                  </a:cubicBezTo>
                  <a:close/>
                  <a:moveTo>
                    <a:pt x="13" y="37"/>
                  </a:moveTo>
                  <a:cubicBezTo>
                    <a:pt x="13" y="37"/>
                    <a:pt x="13" y="38"/>
                    <a:pt x="13" y="38"/>
                  </a:cubicBezTo>
                  <a:cubicBezTo>
                    <a:pt x="13" y="38"/>
                    <a:pt x="13" y="38"/>
                    <a:pt x="13" y="38"/>
                  </a:cubicBezTo>
                  <a:cubicBezTo>
                    <a:pt x="13" y="37"/>
                    <a:pt x="13" y="37"/>
                    <a:pt x="13" y="37"/>
                  </a:cubicBezTo>
                  <a:close/>
                  <a:moveTo>
                    <a:pt x="14" y="39"/>
                  </a:moveTo>
                  <a:cubicBezTo>
                    <a:pt x="14" y="39"/>
                    <a:pt x="14" y="39"/>
                    <a:pt x="14" y="40"/>
                  </a:cubicBezTo>
                  <a:cubicBezTo>
                    <a:pt x="14" y="40"/>
                    <a:pt x="14" y="40"/>
                    <a:pt x="14" y="40"/>
                  </a:cubicBezTo>
                  <a:cubicBezTo>
                    <a:pt x="13" y="40"/>
                    <a:pt x="14" y="39"/>
                    <a:pt x="14" y="39"/>
                  </a:cubicBezTo>
                  <a:close/>
                  <a:moveTo>
                    <a:pt x="14" y="37"/>
                  </a:moveTo>
                  <a:cubicBezTo>
                    <a:pt x="14" y="37"/>
                    <a:pt x="14" y="37"/>
                    <a:pt x="14" y="37"/>
                  </a:cubicBezTo>
                  <a:cubicBezTo>
                    <a:pt x="14" y="37"/>
                    <a:pt x="14" y="37"/>
                    <a:pt x="14" y="37"/>
                  </a:cubicBezTo>
                  <a:close/>
                  <a:moveTo>
                    <a:pt x="15" y="36"/>
                  </a:moveTo>
                  <a:cubicBezTo>
                    <a:pt x="15" y="36"/>
                    <a:pt x="15" y="36"/>
                    <a:pt x="15" y="36"/>
                  </a:cubicBezTo>
                  <a:cubicBezTo>
                    <a:pt x="15" y="35"/>
                    <a:pt x="15" y="35"/>
                    <a:pt x="15" y="35"/>
                  </a:cubicBezTo>
                  <a:cubicBezTo>
                    <a:pt x="16" y="35"/>
                    <a:pt x="15" y="36"/>
                    <a:pt x="15" y="36"/>
                  </a:cubicBezTo>
                  <a:close/>
                  <a:moveTo>
                    <a:pt x="16" y="36"/>
                  </a:moveTo>
                  <a:cubicBezTo>
                    <a:pt x="16" y="36"/>
                    <a:pt x="16" y="37"/>
                    <a:pt x="16" y="37"/>
                  </a:cubicBezTo>
                  <a:cubicBezTo>
                    <a:pt x="16" y="37"/>
                    <a:pt x="16" y="37"/>
                    <a:pt x="16" y="38"/>
                  </a:cubicBezTo>
                  <a:cubicBezTo>
                    <a:pt x="15" y="38"/>
                    <a:pt x="15" y="37"/>
                    <a:pt x="15" y="37"/>
                  </a:cubicBezTo>
                  <a:cubicBezTo>
                    <a:pt x="15" y="36"/>
                    <a:pt x="15" y="36"/>
                    <a:pt x="16" y="36"/>
                  </a:cubicBezTo>
                  <a:close/>
                  <a:moveTo>
                    <a:pt x="16" y="51"/>
                  </a:moveTo>
                  <a:cubicBezTo>
                    <a:pt x="15" y="51"/>
                    <a:pt x="15" y="50"/>
                    <a:pt x="15" y="50"/>
                  </a:cubicBezTo>
                  <a:cubicBezTo>
                    <a:pt x="16" y="49"/>
                    <a:pt x="16" y="50"/>
                    <a:pt x="16" y="51"/>
                  </a:cubicBezTo>
                  <a:close/>
                  <a:moveTo>
                    <a:pt x="16" y="53"/>
                  </a:moveTo>
                  <a:cubicBezTo>
                    <a:pt x="16" y="54"/>
                    <a:pt x="16" y="55"/>
                    <a:pt x="16" y="55"/>
                  </a:cubicBezTo>
                  <a:cubicBezTo>
                    <a:pt x="16" y="55"/>
                    <a:pt x="16" y="55"/>
                    <a:pt x="17" y="54"/>
                  </a:cubicBezTo>
                  <a:cubicBezTo>
                    <a:pt x="17" y="55"/>
                    <a:pt x="16" y="56"/>
                    <a:pt x="16" y="56"/>
                  </a:cubicBezTo>
                  <a:cubicBezTo>
                    <a:pt x="15" y="55"/>
                    <a:pt x="16" y="54"/>
                    <a:pt x="15" y="53"/>
                  </a:cubicBezTo>
                  <a:cubicBezTo>
                    <a:pt x="16" y="52"/>
                    <a:pt x="16" y="53"/>
                    <a:pt x="16" y="53"/>
                  </a:cubicBezTo>
                  <a:close/>
                  <a:moveTo>
                    <a:pt x="16" y="74"/>
                  </a:moveTo>
                  <a:cubicBezTo>
                    <a:pt x="16" y="74"/>
                    <a:pt x="16" y="75"/>
                    <a:pt x="16" y="75"/>
                  </a:cubicBezTo>
                  <a:cubicBezTo>
                    <a:pt x="16" y="74"/>
                    <a:pt x="16" y="74"/>
                    <a:pt x="16" y="74"/>
                  </a:cubicBezTo>
                  <a:close/>
                  <a:moveTo>
                    <a:pt x="16" y="67"/>
                  </a:moveTo>
                  <a:cubicBezTo>
                    <a:pt x="16" y="67"/>
                    <a:pt x="16" y="67"/>
                    <a:pt x="16" y="67"/>
                  </a:cubicBezTo>
                  <a:cubicBezTo>
                    <a:pt x="16" y="67"/>
                    <a:pt x="16" y="67"/>
                    <a:pt x="16" y="67"/>
                  </a:cubicBezTo>
                  <a:cubicBezTo>
                    <a:pt x="17" y="67"/>
                    <a:pt x="16" y="68"/>
                    <a:pt x="16" y="69"/>
                  </a:cubicBezTo>
                  <a:cubicBezTo>
                    <a:pt x="16" y="68"/>
                    <a:pt x="16" y="68"/>
                    <a:pt x="16" y="67"/>
                  </a:cubicBezTo>
                  <a:close/>
                  <a:moveTo>
                    <a:pt x="16" y="71"/>
                  </a:moveTo>
                  <a:cubicBezTo>
                    <a:pt x="17" y="71"/>
                    <a:pt x="17" y="72"/>
                    <a:pt x="17" y="72"/>
                  </a:cubicBezTo>
                  <a:cubicBezTo>
                    <a:pt x="16" y="72"/>
                    <a:pt x="16" y="72"/>
                    <a:pt x="16" y="72"/>
                  </a:cubicBezTo>
                  <a:cubicBezTo>
                    <a:pt x="16" y="71"/>
                    <a:pt x="16" y="71"/>
                    <a:pt x="16" y="71"/>
                  </a:cubicBezTo>
                  <a:close/>
                  <a:moveTo>
                    <a:pt x="16" y="76"/>
                  </a:moveTo>
                  <a:cubicBezTo>
                    <a:pt x="17" y="77"/>
                    <a:pt x="17" y="77"/>
                    <a:pt x="17" y="77"/>
                  </a:cubicBezTo>
                  <a:cubicBezTo>
                    <a:pt x="17" y="77"/>
                    <a:pt x="17" y="77"/>
                    <a:pt x="17" y="77"/>
                  </a:cubicBezTo>
                  <a:cubicBezTo>
                    <a:pt x="16" y="77"/>
                    <a:pt x="16" y="77"/>
                    <a:pt x="16" y="76"/>
                  </a:cubicBezTo>
                  <a:close/>
                  <a:moveTo>
                    <a:pt x="17" y="78"/>
                  </a:moveTo>
                  <a:cubicBezTo>
                    <a:pt x="17" y="78"/>
                    <a:pt x="17" y="78"/>
                    <a:pt x="17" y="78"/>
                  </a:cubicBezTo>
                  <a:cubicBezTo>
                    <a:pt x="17" y="78"/>
                    <a:pt x="17" y="78"/>
                    <a:pt x="17" y="78"/>
                  </a:cubicBezTo>
                  <a:cubicBezTo>
                    <a:pt x="17" y="78"/>
                    <a:pt x="17" y="78"/>
                    <a:pt x="17" y="78"/>
                  </a:cubicBezTo>
                  <a:close/>
                  <a:moveTo>
                    <a:pt x="17" y="76"/>
                  </a:moveTo>
                  <a:cubicBezTo>
                    <a:pt x="17" y="76"/>
                    <a:pt x="18" y="77"/>
                    <a:pt x="17" y="77"/>
                  </a:cubicBezTo>
                  <a:cubicBezTo>
                    <a:pt x="17" y="76"/>
                    <a:pt x="17" y="76"/>
                    <a:pt x="17" y="76"/>
                  </a:cubicBezTo>
                  <a:close/>
                  <a:moveTo>
                    <a:pt x="17" y="74"/>
                  </a:moveTo>
                  <a:cubicBezTo>
                    <a:pt x="17" y="74"/>
                    <a:pt x="17" y="74"/>
                    <a:pt x="17" y="74"/>
                  </a:cubicBezTo>
                  <a:cubicBezTo>
                    <a:pt x="17" y="74"/>
                    <a:pt x="17" y="74"/>
                    <a:pt x="17" y="74"/>
                  </a:cubicBezTo>
                  <a:cubicBezTo>
                    <a:pt x="17" y="74"/>
                    <a:pt x="17" y="74"/>
                    <a:pt x="18" y="74"/>
                  </a:cubicBezTo>
                  <a:cubicBezTo>
                    <a:pt x="18" y="74"/>
                    <a:pt x="17" y="74"/>
                    <a:pt x="17" y="74"/>
                  </a:cubicBezTo>
                  <a:close/>
                  <a:moveTo>
                    <a:pt x="17" y="75"/>
                  </a:moveTo>
                  <a:cubicBezTo>
                    <a:pt x="17" y="75"/>
                    <a:pt x="17" y="76"/>
                    <a:pt x="17" y="76"/>
                  </a:cubicBezTo>
                  <a:cubicBezTo>
                    <a:pt x="17" y="76"/>
                    <a:pt x="16" y="76"/>
                    <a:pt x="16" y="75"/>
                  </a:cubicBezTo>
                  <a:cubicBezTo>
                    <a:pt x="16" y="75"/>
                    <a:pt x="17" y="75"/>
                    <a:pt x="17" y="75"/>
                  </a:cubicBezTo>
                  <a:cubicBezTo>
                    <a:pt x="17" y="75"/>
                    <a:pt x="17" y="75"/>
                    <a:pt x="17" y="75"/>
                  </a:cubicBezTo>
                  <a:close/>
                  <a:moveTo>
                    <a:pt x="17" y="64"/>
                  </a:moveTo>
                  <a:cubicBezTo>
                    <a:pt x="17" y="64"/>
                    <a:pt x="17" y="64"/>
                    <a:pt x="17" y="64"/>
                  </a:cubicBezTo>
                  <a:cubicBezTo>
                    <a:pt x="17" y="64"/>
                    <a:pt x="17" y="64"/>
                    <a:pt x="17" y="65"/>
                  </a:cubicBezTo>
                  <a:cubicBezTo>
                    <a:pt x="17" y="64"/>
                    <a:pt x="16" y="64"/>
                    <a:pt x="17" y="64"/>
                  </a:cubicBezTo>
                  <a:close/>
                  <a:moveTo>
                    <a:pt x="17" y="62"/>
                  </a:moveTo>
                  <a:cubicBezTo>
                    <a:pt x="16" y="62"/>
                    <a:pt x="17" y="61"/>
                    <a:pt x="17" y="61"/>
                  </a:cubicBezTo>
                  <a:cubicBezTo>
                    <a:pt x="17" y="61"/>
                    <a:pt x="17" y="61"/>
                    <a:pt x="17" y="61"/>
                  </a:cubicBezTo>
                  <a:cubicBezTo>
                    <a:pt x="17" y="62"/>
                    <a:pt x="17" y="62"/>
                    <a:pt x="17" y="62"/>
                  </a:cubicBezTo>
                  <a:close/>
                  <a:moveTo>
                    <a:pt x="17" y="69"/>
                  </a:moveTo>
                  <a:cubicBezTo>
                    <a:pt x="17" y="69"/>
                    <a:pt x="17" y="69"/>
                    <a:pt x="17" y="69"/>
                  </a:cubicBezTo>
                  <a:cubicBezTo>
                    <a:pt x="17" y="69"/>
                    <a:pt x="17" y="69"/>
                    <a:pt x="17" y="69"/>
                  </a:cubicBezTo>
                  <a:cubicBezTo>
                    <a:pt x="17" y="69"/>
                    <a:pt x="17" y="69"/>
                    <a:pt x="17" y="69"/>
                  </a:cubicBezTo>
                  <a:close/>
                  <a:moveTo>
                    <a:pt x="17" y="44"/>
                  </a:moveTo>
                  <a:cubicBezTo>
                    <a:pt x="18" y="44"/>
                    <a:pt x="17" y="45"/>
                    <a:pt x="18" y="45"/>
                  </a:cubicBezTo>
                  <a:cubicBezTo>
                    <a:pt x="17" y="45"/>
                    <a:pt x="17" y="44"/>
                    <a:pt x="17" y="44"/>
                  </a:cubicBezTo>
                  <a:close/>
                  <a:moveTo>
                    <a:pt x="17" y="34"/>
                  </a:moveTo>
                  <a:cubicBezTo>
                    <a:pt x="17" y="35"/>
                    <a:pt x="17" y="35"/>
                    <a:pt x="18" y="36"/>
                  </a:cubicBezTo>
                  <a:cubicBezTo>
                    <a:pt x="17" y="36"/>
                    <a:pt x="17" y="35"/>
                    <a:pt x="17" y="34"/>
                  </a:cubicBezTo>
                  <a:close/>
                  <a:moveTo>
                    <a:pt x="16" y="32"/>
                  </a:moveTo>
                  <a:cubicBezTo>
                    <a:pt x="16" y="32"/>
                    <a:pt x="17" y="32"/>
                    <a:pt x="17" y="32"/>
                  </a:cubicBezTo>
                  <a:cubicBezTo>
                    <a:pt x="17" y="32"/>
                    <a:pt x="17" y="32"/>
                    <a:pt x="17" y="32"/>
                  </a:cubicBezTo>
                  <a:cubicBezTo>
                    <a:pt x="17" y="32"/>
                    <a:pt x="17" y="32"/>
                    <a:pt x="17" y="32"/>
                  </a:cubicBezTo>
                  <a:cubicBezTo>
                    <a:pt x="17" y="31"/>
                    <a:pt x="18" y="32"/>
                    <a:pt x="18" y="31"/>
                  </a:cubicBezTo>
                  <a:cubicBezTo>
                    <a:pt x="18" y="31"/>
                    <a:pt x="18" y="31"/>
                    <a:pt x="18" y="31"/>
                  </a:cubicBezTo>
                  <a:cubicBezTo>
                    <a:pt x="18" y="31"/>
                    <a:pt x="18" y="32"/>
                    <a:pt x="18" y="32"/>
                  </a:cubicBezTo>
                  <a:cubicBezTo>
                    <a:pt x="17" y="32"/>
                    <a:pt x="17" y="33"/>
                    <a:pt x="17" y="33"/>
                  </a:cubicBezTo>
                  <a:cubicBezTo>
                    <a:pt x="17" y="33"/>
                    <a:pt x="17" y="33"/>
                    <a:pt x="16" y="32"/>
                  </a:cubicBezTo>
                  <a:close/>
                  <a:moveTo>
                    <a:pt x="17" y="32"/>
                  </a:moveTo>
                  <a:cubicBezTo>
                    <a:pt x="17" y="31"/>
                    <a:pt x="17" y="31"/>
                    <a:pt x="17" y="31"/>
                  </a:cubicBezTo>
                  <a:cubicBezTo>
                    <a:pt x="17" y="31"/>
                    <a:pt x="18" y="30"/>
                    <a:pt x="18" y="30"/>
                  </a:cubicBezTo>
                  <a:cubicBezTo>
                    <a:pt x="18" y="30"/>
                    <a:pt x="18" y="30"/>
                    <a:pt x="18" y="30"/>
                  </a:cubicBezTo>
                  <a:cubicBezTo>
                    <a:pt x="18" y="31"/>
                    <a:pt x="18" y="31"/>
                    <a:pt x="17" y="32"/>
                  </a:cubicBezTo>
                  <a:close/>
                  <a:moveTo>
                    <a:pt x="18" y="9"/>
                  </a:moveTo>
                  <a:cubicBezTo>
                    <a:pt x="18" y="9"/>
                    <a:pt x="19" y="10"/>
                    <a:pt x="18" y="10"/>
                  </a:cubicBezTo>
                  <a:cubicBezTo>
                    <a:pt x="18" y="10"/>
                    <a:pt x="18" y="9"/>
                    <a:pt x="18" y="9"/>
                  </a:cubicBezTo>
                  <a:close/>
                  <a:moveTo>
                    <a:pt x="18" y="6"/>
                  </a:moveTo>
                  <a:cubicBezTo>
                    <a:pt x="19" y="7"/>
                    <a:pt x="19" y="8"/>
                    <a:pt x="18" y="8"/>
                  </a:cubicBezTo>
                  <a:cubicBezTo>
                    <a:pt x="18" y="7"/>
                    <a:pt x="18" y="7"/>
                    <a:pt x="18" y="6"/>
                  </a:cubicBezTo>
                  <a:close/>
                  <a:moveTo>
                    <a:pt x="18" y="11"/>
                  </a:moveTo>
                  <a:cubicBezTo>
                    <a:pt x="18" y="10"/>
                    <a:pt x="19" y="10"/>
                    <a:pt x="19" y="10"/>
                  </a:cubicBezTo>
                  <a:cubicBezTo>
                    <a:pt x="19" y="10"/>
                    <a:pt x="19" y="11"/>
                    <a:pt x="19" y="11"/>
                  </a:cubicBezTo>
                  <a:cubicBezTo>
                    <a:pt x="19" y="11"/>
                    <a:pt x="19" y="11"/>
                    <a:pt x="18" y="11"/>
                  </a:cubicBezTo>
                  <a:close/>
                  <a:moveTo>
                    <a:pt x="18" y="13"/>
                  </a:moveTo>
                  <a:cubicBezTo>
                    <a:pt x="18" y="13"/>
                    <a:pt x="18" y="13"/>
                    <a:pt x="18" y="12"/>
                  </a:cubicBezTo>
                  <a:cubicBezTo>
                    <a:pt x="19" y="12"/>
                    <a:pt x="18" y="13"/>
                    <a:pt x="18" y="13"/>
                  </a:cubicBezTo>
                  <a:close/>
                  <a:moveTo>
                    <a:pt x="19" y="8"/>
                  </a:moveTo>
                  <a:cubicBezTo>
                    <a:pt x="19" y="8"/>
                    <a:pt x="19" y="9"/>
                    <a:pt x="19" y="9"/>
                  </a:cubicBezTo>
                  <a:cubicBezTo>
                    <a:pt x="19" y="9"/>
                    <a:pt x="18" y="8"/>
                    <a:pt x="19" y="8"/>
                  </a:cubicBezTo>
                  <a:close/>
                  <a:moveTo>
                    <a:pt x="19" y="12"/>
                  </a:moveTo>
                  <a:cubicBezTo>
                    <a:pt x="19" y="12"/>
                    <a:pt x="19" y="12"/>
                    <a:pt x="19" y="12"/>
                  </a:cubicBezTo>
                  <a:cubicBezTo>
                    <a:pt x="19" y="12"/>
                    <a:pt x="19" y="12"/>
                    <a:pt x="19" y="12"/>
                  </a:cubicBezTo>
                  <a:cubicBezTo>
                    <a:pt x="19" y="12"/>
                    <a:pt x="19" y="12"/>
                    <a:pt x="19" y="12"/>
                  </a:cubicBezTo>
                  <a:close/>
                  <a:moveTo>
                    <a:pt x="19" y="11"/>
                  </a:moveTo>
                  <a:cubicBezTo>
                    <a:pt x="19" y="10"/>
                    <a:pt x="19" y="10"/>
                    <a:pt x="19" y="9"/>
                  </a:cubicBezTo>
                  <a:cubicBezTo>
                    <a:pt x="20" y="9"/>
                    <a:pt x="20" y="10"/>
                    <a:pt x="20" y="10"/>
                  </a:cubicBezTo>
                  <a:cubicBezTo>
                    <a:pt x="20" y="10"/>
                    <a:pt x="20" y="11"/>
                    <a:pt x="19" y="11"/>
                  </a:cubicBezTo>
                  <a:close/>
                  <a:moveTo>
                    <a:pt x="19" y="6"/>
                  </a:moveTo>
                  <a:cubicBezTo>
                    <a:pt x="19" y="6"/>
                    <a:pt x="19" y="6"/>
                    <a:pt x="19" y="6"/>
                  </a:cubicBezTo>
                  <a:cubicBezTo>
                    <a:pt x="19" y="6"/>
                    <a:pt x="19" y="5"/>
                    <a:pt x="19" y="5"/>
                  </a:cubicBezTo>
                  <a:cubicBezTo>
                    <a:pt x="19" y="5"/>
                    <a:pt x="20" y="6"/>
                    <a:pt x="19" y="6"/>
                  </a:cubicBezTo>
                  <a:close/>
                  <a:moveTo>
                    <a:pt x="18" y="4"/>
                  </a:moveTo>
                  <a:cubicBezTo>
                    <a:pt x="18" y="4"/>
                    <a:pt x="18" y="5"/>
                    <a:pt x="19" y="5"/>
                  </a:cubicBezTo>
                  <a:cubicBezTo>
                    <a:pt x="19" y="5"/>
                    <a:pt x="18" y="5"/>
                    <a:pt x="18" y="5"/>
                  </a:cubicBezTo>
                  <a:cubicBezTo>
                    <a:pt x="18" y="5"/>
                    <a:pt x="18" y="5"/>
                    <a:pt x="18" y="5"/>
                  </a:cubicBezTo>
                  <a:cubicBezTo>
                    <a:pt x="18" y="5"/>
                    <a:pt x="18" y="5"/>
                    <a:pt x="18" y="5"/>
                  </a:cubicBezTo>
                  <a:cubicBezTo>
                    <a:pt x="18" y="5"/>
                    <a:pt x="18" y="5"/>
                    <a:pt x="18" y="5"/>
                  </a:cubicBezTo>
                  <a:cubicBezTo>
                    <a:pt x="18" y="5"/>
                    <a:pt x="18" y="5"/>
                    <a:pt x="18" y="6"/>
                  </a:cubicBezTo>
                  <a:cubicBezTo>
                    <a:pt x="18" y="6"/>
                    <a:pt x="18" y="5"/>
                    <a:pt x="18" y="6"/>
                  </a:cubicBezTo>
                  <a:cubicBezTo>
                    <a:pt x="18" y="6"/>
                    <a:pt x="18" y="6"/>
                    <a:pt x="18" y="6"/>
                  </a:cubicBezTo>
                  <a:cubicBezTo>
                    <a:pt x="18" y="6"/>
                    <a:pt x="18" y="6"/>
                    <a:pt x="18" y="5"/>
                  </a:cubicBezTo>
                  <a:cubicBezTo>
                    <a:pt x="18" y="5"/>
                    <a:pt x="18" y="5"/>
                    <a:pt x="18" y="5"/>
                  </a:cubicBezTo>
                  <a:cubicBezTo>
                    <a:pt x="18" y="4"/>
                    <a:pt x="18" y="5"/>
                    <a:pt x="18" y="5"/>
                  </a:cubicBezTo>
                  <a:cubicBezTo>
                    <a:pt x="18" y="4"/>
                    <a:pt x="18" y="4"/>
                    <a:pt x="18" y="4"/>
                  </a:cubicBezTo>
                  <a:cubicBezTo>
                    <a:pt x="18" y="4"/>
                    <a:pt x="18" y="4"/>
                    <a:pt x="18" y="4"/>
                  </a:cubicBezTo>
                  <a:close/>
                  <a:moveTo>
                    <a:pt x="18" y="7"/>
                  </a:moveTo>
                  <a:cubicBezTo>
                    <a:pt x="17" y="7"/>
                    <a:pt x="17" y="6"/>
                    <a:pt x="17" y="6"/>
                  </a:cubicBezTo>
                  <a:cubicBezTo>
                    <a:pt x="18" y="6"/>
                    <a:pt x="17" y="6"/>
                    <a:pt x="18" y="7"/>
                  </a:cubicBezTo>
                  <a:close/>
                  <a:moveTo>
                    <a:pt x="17" y="4"/>
                  </a:moveTo>
                  <a:cubicBezTo>
                    <a:pt x="17" y="4"/>
                    <a:pt x="17" y="4"/>
                    <a:pt x="17" y="4"/>
                  </a:cubicBezTo>
                  <a:cubicBezTo>
                    <a:pt x="17" y="4"/>
                    <a:pt x="17" y="4"/>
                    <a:pt x="17" y="4"/>
                  </a:cubicBezTo>
                  <a:cubicBezTo>
                    <a:pt x="17" y="4"/>
                    <a:pt x="17" y="4"/>
                    <a:pt x="17" y="4"/>
                  </a:cubicBezTo>
                  <a:close/>
                  <a:moveTo>
                    <a:pt x="17" y="9"/>
                  </a:moveTo>
                  <a:cubicBezTo>
                    <a:pt x="17" y="9"/>
                    <a:pt x="17" y="8"/>
                    <a:pt x="17" y="8"/>
                  </a:cubicBezTo>
                  <a:cubicBezTo>
                    <a:pt x="17" y="8"/>
                    <a:pt x="17" y="8"/>
                    <a:pt x="17" y="9"/>
                  </a:cubicBezTo>
                  <a:close/>
                  <a:moveTo>
                    <a:pt x="17" y="5"/>
                  </a:moveTo>
                  <a:cubicBezTo>
                    <a:pt x="17" y="5"/>
                    <a:pt x="17" y="5"/>
                    <a:pt x="17" y="5"/>
                  </a:cubicBezTo>
                  <a:cubicBezTo>
                    <a:pt x="17" y="5"/>
                    <a:pt x="17" y="5"/>
                    <a:pt x="17" y="5"/>
                  </a:cubicBezTo>
                  <a:close/>
                  <a:moveTo>
                    <a:pt x="17" y="8"/>
                  </a:moveTo>
                  <a:cubicBezTo>
                    <a:pt x="17" y="7"/>
                    <a:pt x="16" y="7"/>
                    <a:pt x="17" y="7"/>
                  </a:cubicBezTo>
                  <a:cubicBezTo>
                    <a:pt x="17" y="7"/>
                    <a:pt x="17" y="7"/>
                    <a:pt x="17" y="8"/>
                  </a:cubicBezTo>
                  <a:close/>
                  <a:moveTo>
                    <a:pt x="16" y="4"/>
                  </a:moveTo>
                  <a:cubicBezTo>
                    <a:pt x="17" y="4"/>
                    <a:pt x="17" y="4"/>
                    <a:pt x="17" y="5"/>
                  </a:cubicBezTo>
                  <a:cubicBezTo>
                    <a:pt x="16" y="5"/>
                    <a:pt x="15" y="5"/>
                    <a:pt x="15" y="5"/>
                  </a:cubicBezTo>
                  <a:cubicBezTo>
                    <a:pt x="15" y="6"/>
                    <a:pt x="15" y="6"/>
                    <a:pt x="15" y="6"/>
                  </a:cubicBezTo>
                  <a:cubicBezTo>
                    <a:pt x="15" y="6"/>
                    <a:pt x="15" y="5"/>
                    <a:pt x="15" y="6"/>
                  </a:cubicBezTo>
                  <a:cubicBezTo>
                    <a:pt x="15" y="5"/>
                    <a:pt x="16" y="4"/>
                    <a:pt x="16" y="4"/>
                  </a:cubicBezTo>
                  <a:close/>
                  <a:moveTo>
                    <a:pt x="14" y="4"/>
                  </a:moveTo>
                  <a:cubicBezTo>
                    <a:pt x="15" y="4"/>
                    <a:pt x="15" y="4"/>
                    <a:pt x="16" y="4"/>
                  </a:cubicBezTo>
                  <a:cubicBezTo>
                    <a:pt x="15" y="4"/>
                    <a:pt x="15" y="5"/>
                    <a:pt x="14" y="5"/>
                  </a:cubicBezTo>
                  <a:cubicBezTo>
                    <a:pt x="14" y="5"/>
                    <a:pt x="14" y="4"/>
                    <a:pt x="14" y="4"/>
                  </a:cubicBezTo>
                  <a:close/>
                  <a:moveTo>
                    <a:pt x="14" y="4"/>
                  </a:moveTo>
                  <a:cubicBezTo>
                    <a:pt x="13" y="5"/>
                    <a:pt x="12" y="6"/>
                    <a:pt x="12" y="7"/>
                  </a:cubicBezTo>
                  <a:cubicBezTo>
                    <a:pt x="12" y="6"/>
                    <a:pt x="13" y="5"/>
                    <a:pt x="13" y="4"/>
                  </a:cubicBezTo>
                  <a:cubicBezTo>
                    <a:pt x="14" y="4"/>
                    <a:pt x="14" y="4"/>
                    <a:pt x="14" y="4"/>
                  </a:cubicBezTo>
                  <a:close/>
                  <a:moveTo>
                    <a:pt x="12" y="4"/>
                  </a:moveTo>
                  <a:cubicBezTo>
                    <a:pt x="12" y="3"/>
                    <a:pt x="13" y="4"/>
                    <a:pt x="13" y="4"/>
                  </a:cubicBezTo>
                  <a:cubicBezTo>
                    <a:pt x="13" y="4"/>
                    <a:pt x="12" y="5"/>
                    <a:pt x="12" y="4"/>
                  </a:cubicBezTo>
                  <a:cubicBezTo>
                    <a:pt x="12" y="4"/>
                    <a:pt x="12" y="4"/>
                    <a:pt x="12" y="4"/>
                  </a:cubicBezTo>
                  <a:close/>
                  <a:moveTo>
                    <a:pt x="12" y="3"/>
                  </a:moveTo>
                  <a:cubicBezTo>
                    <a:pt x="12" y="4"/>
                    <a:pt x="12" y="4"/>
                    <a:pt x="12" y="4"/>
                  </a:cubicBezTo>
                  <a:cubicBezTo>
                    <a:pt x="11" y="4"/>
                    <a:pt x="11" y="4"/>
                    <a:pt x="11" y="4"/>
                  </a:cubicBezTo>
                  <a:cubicBezTo>
                    <a:pt x="11" y="3"/>
                    <a:pt x="12" y="4"/>
                    <a:pt x="12" y="3"/>
                  </a:cubicBezTo>
                  <a:close/>
                  <a:moveTo>
                    <a:pt x="11" y="7"/>
                  </a:moveTo>
                  <a:cubicBezTo>
                    <a:pt x="11" y="7"/>
                    <a:pt x="11" y="7"/>
                    <a:pt x="11" y="6"/>
                  </a:cubicBezTo>
                  <a:cubicBezTo>
                    <a:pt x="11" y="7"/>
                    <a:pt x="11" y="7"/>
                    <a:pt x="11" y="7"/>
                  </a:cubicBezTo>
                  <a:close/>
                  <a:moveTo>
                    <a:pt x="11" y="6"/>
                  </a:moveTo>
                  <a:cubicBezTo>
                    <a:pt x="11" y="6"/>
                    <a:pt x="11" y="6"/>
                    <a:pt x="11" y="6"/>
                  </a:cubicBezTo>
                  <a:cubicBezTo>
                    <a:pt x="11" y="6"/>
                    <a:pt x="11" y="6"/>
                    <a:pt x="11" y="6"/>
                  </a:cubicBezTo>
                  <a:close/>
                  <a:moveTo>
                    <a:pt x="10" y="6"/>
                  </a:moveTo>
                  <a:cubicBezTo>
                    <a:pt x="10" y="6"/>
                    <a:pt x="11" y="6"/>
                    <a:pt x="11" y="5"/>
                  </a:cubicBezTo>
                  <a:cubicBezTo>
                    <a:pt x="10" y="5"/>
                    <a:pt x="10" y="6"/>
                    <a:pt x="10" y="6"/>
                  </a:cubicBezTo>
                  <a:cubicBezTo>
                    <a:pt x="10" y="5"/>
                    <a:pt x="10" y="4"/>
                    <a:pt x="10" y="4"/>
                  </a:cubicBezTo>
                  <a:cubicBezTo>
                    <a:pt x="11" y="4"/>
                    <a:pt x="11" y="5"/>
                    <a:pt x="10" y="6"/>
                  </a:cubicBezTo>
                  <a:close/>
                  <a:moveTo>
                    <a:pt x="10" y="3"/>
                  </a:moveTo>
                  <a:cubicBezTo>
                    <a:pt x="10" y="4"/>
                    <a:pt x="10" y="5"/>
                    <a:pt x="9" y="5"/>
                  </a:cubicBezTo>
                  <a:cubicBezTo>
                    <a:pt x="9" y="5"/>
                    <a:pt x="9" y="5"/>
                    <a:pt x="9" y="5"/>
                  </a:cubicBezTo>
                  <a:cubicBezTo>
                    <a:pt x="9" y="5"/>
                    <a:pt x="9" y="5"/>
                    <a:pt x="9" y="5"/>
                  </a:cubicBezTo>
                  <a:cubicBezTo>
                    <a:pt x="9" y="5"/>
                    <a:pt x="9" y="5"/>
                    <a:pt x="9" y="5"/>
                  </a:cubicBezTo>
                  <a:cubicBezTo>
                    <a:pt x="9" y="5"/>
                    <a:pt x="9" y="5"/>
                    <a:pt x="8" y="5"/>
                  </a:cubicBezTo>
                  <a:cubicBezTo>
                    <a:pt x="9" y="4"/>
                    <a:pt x="9" y="3"/>
                    <a:pt x="10" y="3"/>
                  </a:cubicBezTo>
                  <a:close/>
                  <a:moveTo>
                    <a:pt x="8" y="5"/>
                  </a:moveTo>
                  <a:cubicBezTo>
                    <a:pt x="8" y="6"/>
                    <a:pt x="8" y="6"/>
                    <a:pt x="8" y="6"/>
                  </a:cubicBezTo>
                  <a:cubicBezTo>
                    <a:pt x="8" y="5"/>
                    <a:pt x="8" y="5"/>
                    <a:pt x="8" y="5"/>
                  </a:cubicBezTo>
                  <a:close/>
                  <a:moveTo>
                    <a:pt x="8" y="6"/>
                  </a:moveTo>
                  <a:cubicBezTo>
                    <a:pt x="8" y="7"/>
                    <a:pt x="7" y="7"/>
                    <a:pt x="8" y="7"/>
                  </a:cubicBezTo>
                  <a:cubicBezTo>
                    <a:pt x="8" y="7"/>
                    <a:pt x="8" y="6"/>
                    <a:pt x="8" y="6"/>
                  </a:cubicBezTo>
                  <a:cubicBezTo>
                    <a:pt x="8" y="6"/>
                    <a:pt x="8" y="6"/>
                    <a:pt x="8" y="7"/>
                  </a:cubicBezTo>
                  <a:cubicBezTo>
                    <a:pt x="8" y="7"/>
                    <a:pt x="8" y="7"/>
                    <a:pt x="8" y="7"/>
                  </a:cubicBezTo>
                  <a:cubicBezTo>
                    <a:pt x="7" y="7"/>
                    <a:pt x="7" y="7"/>
                    <a:pt x="8" y="6"/>
                  </a:cubicBezTo>
                  <a:close/>
                  <a:moveTo>
                    <a:pt x="8" y="9"/>
                  </a:moveTo>
                  <a:cubicBezTo>
                    <a:pt x="8" y="10"/>
                    <a:pt x="8" y="9"/>
                    <a:pt x="8" y="9"/>
                  </a:cubicBezTo>
                  <a:cubicBezTo>
                    <a:pt x="8" y="8"/>
                    <a:pt x="8" y="8"/>
                    <a:pt x="9" y="8"/>
                  </a:cubicBezTo>
                  <a:cubicBezTo>
                    <a:pt x="9" y="9"/>
                    <a:pt x="8" y="9"/>
                    <a:pt x="8" y="10"/>
                  </a:cubicBezTo>
                  <a:cubicBezTo>
                    <a:pt x="8" y="10"/>
                    <a:pt x="8" y="9"/>
                    <a:pt x="8" y="9"/>
                  </a:cubicBezTo>
                  <a:close/>
                  <a:moveTo>
                    <a:pt x="8" y="17"/>
                  </a:moveTo>
                  <a:cubicBezTo>
                    <a:pt x="8" y="17"/>
                    <a:pt x="8" y="17"/>
                    <a:pt x="8" y="17"/>
                  </a:cubicBezTo>
                  <a:cubicBezTo>
                    <a:pt x="8" y="17"/>
                    <a:pt x="8" y="17"/>
                    <a:pt x="8" y="18"/>
                  </a:cubicBezTo>
                  <a:cubicBezTo>
                    <a:pt x="8" y="17"/>
                    <a:pt x="8" y="17"/>
                    <a:pt x="8" y="17"/>
                  </a:cubicBezTo>
                  <a:close/>
                  <a:moveTo>
                    <a:pt x="8" y="20"/>
                  </a:moveTo>
                  <a:cubicBezTo>
                    <a:pt x="8" y="19"/>
                    <a:pt x="8" y="19"/>
                    <a:pt x="8" y="19"/>
                  </a:cubicBezTo>
                  <a:cubicBezTo>
                    <a:pt x="8" y="19"/>
                    <a:pt x="9" y="19"/>
                    <a:pt x="8" y="20"/>
                  </a:cubicBezTo>
                  <a:close/>
                  <a:moveTo>
                    <a:pt x="8" y="25"/>
                  </a:moveTo>
                  <a:cubicBezTo>
                    <a:pt x="9" y="25"/>
                    <a:pt x="9" y="26"/>
                    <a:pt x="9" y="26"/>
                  </a:cubicBezTo>
                  <a:cubicBezTo>
                    <a:pt x="8" y="26"/>
                    <a:pt x="8" y="26"/>
                    <a:pt x="8" y="25"/>
                  </a:cubicBezTo>
                  <a:close/>
                  <a:moveTo>
                    <a:pt x="9" y="26"/>
                  </a:moveTo>
                  <a:cubicBezTo>
                    <a:pt x="9" y="26"/>
                    <a:pt x="9" y="27"/>
                    <a:pt x="9" y="27"/>
                  </a:cubicBezTo>
                  <a:cubicBezTo>
                    <a:pt x="8" y="27"/>
                    <a:pt x="9" y="27"/>
                    <a:pt x="9" y="26"/>
                  </a:cubicBezTo>
                  <a:close/>
                  <a:moveTo>
                    <a:pt x="9" y="29"/>
                  </a:moveTo>
                  <a:cubicBezTo>
                    <a:pt x="9" y="29"/>
                    <a:pt x="9" y="29"/>
                    <a:pt x="9" y="29"/>
                  </a:cubicBezTo>
                  <a:cubicBezTo>
                    <a:pt x="9" y="28"/>
                    <a:pt x="8" y="28"/>
                    <a:pt x="9" y="27"/>
                  </a:cubicBezTo>
                  <a:cubicBezTo>
                    <a:pt x="9" y="28"/>
                    <a:pt x="9" y="28"/>
                    <a:pt x="9" y="29"/>
                  </a:cubicBezTo>
                  <a:cubicBezTo>
                    <a:pt x="9" y="29"/>
                    <a:pt x="9" y="29"/>
                    <a:pt x="9" y="30"/>
                  </a:cubicBezTo>
                  <a:cubicBezTo>
                    <a:pt x="9" y="29"/>
                    <a:pt x="9" y="29"/>
                    <a:pt x="9" y="29"/>
                  </a:cubicBezTo>
                  <a:close/>
                  <a:moveTo>
                    <a:pt x="9" y="31"/>
                  </a:moveTo>
                  <a:cubicBezTo>
                    <a:pt x="9" y="31"/>
                    <a:pt x="9" y="31"/>
                    <a:pt x="9" y="31"/>
                  </a:cubicBezTo>
                  <a:cubicBezTo>
                    <a:pt x="9" y="31"/>
                    <a:pt x="9" y="31"/>
                    <a:pt x="9" y="31"/>
                  </a:cubicBezTo>
                  <a:close/>
                  <a:moveTo>
                    <a:pt x="9" y="32"/>
                  </a:moveTo>
                  <a:cubicBezTo>
                    <a:pt x="9" y="32"/>
                    <a:pt x="9" y="32"/>
                    <a:pt x="9" y="32"/>
                  </a:cubicBezTo>
                  <a:cubicBezTo>
                    <a:pt x="9" y="32"/>
                    <a:pt x="9" y="32"/>
                    <a:pt x="9" y="32"/>
                  </a:cubicBezTo>
                  <a:close/>
                  <a:moveTo>
                    <a:pt x="9" y="33"/>
                  </a:moveTo>
                  <a:cubicBezTo>
                    <a:pt x="9" y="34"/>
                    <a:pt x="9" y="34"/>
                    <a:pt x="9" y="34"/>
                  </a:cubicBezTo>
                  <a:cubicBezTo>
                    <a:pt x="9" y="34"/>
                    <a:pt x="9" y="34"/>
                    <a:pt x="9" y="33"/>
                  </a:cubicBezTo>
                  <a:close/>
                  <a:moveTo>
                    <a:pt x="10" y="39"/>
                  </a:moveTo>
                  <a:cubicBezTo>
                    <a:pt x="10" y="38"/>
                    <a:pt x="9" y="37"/>
                    <a:pt x="9" y="36"/>
                  </a:cubicBezTo>
                  <a:cubicBezTo>
                    <a:pt x="9" y="37"/>
                    <a:pt x="10" y="37"/>
                    <a:pt x="10" y="38"/>
                  </a:cubicBezTo>
                  <a:cubicBezTo>
                    <a:pt x="10" y="38"/>
                    <a:pt x="10" y="39"/>
                    <a:pt x="10" y="39"/>
                  </a:cubicBezTo>
                  <a:close/>
                  <a:moveTo>
                    <a:pt x="10" y="40"/>
                  </a:moveTo>
                  <a:cubicBezTo>
                    <a:pt x="10" y="40"/>
                    <a:pt x="10" y="40"/>
                    <a:pt x="10" y="40"/>
                  </a:cubicBezTo>
                  <a:cubicBezTo>
                    <a:pt x="11" y="40"/>
                    <a:pt x="10" y="40"/>
                    <a:pt x="10" y="40"/>
                  </a:cubicBezTo>
                  <a:close/>
                  <a:moveTo>
                    <a:pt x="10" y="45"/>
                  </a:moveTo>
                  <a:cubicBezTo>
                    <a:pt x="10" y="45"/>
                    <a:pt x="11" y="46"/>
                    <a:pt x="11" y="46"/>
                  </a:cubicBezTo>
                  <a:cubicBezTo>
                    <a:pt x="10" y="46"/>
                    <a:pt x="10" y="45"/>
                    <a:pt x="10" y="45"/>
                  </a:cubicBezTo>
                  <a:cubicBezTo>
                    <a:pt x="10" y="45"/>
                    <a:pt x="10" y="45"/>
                    <a:pt x="10" y="45"/>
                  </a:cubicBezTo>
                  <a:close/>
                  <a:moveTo>
                    <a:pt x="10" y="48"/>
                  </a:moveTo>
                  <a:cubicBezTo>
                    <a:pt x="9" y="47"/>
                    <a:pt x="9" y="46"/>
                    <a:pt x="10" y="46"/>
                  </a:cubicBezTo>
                  <a:cubicBezTo>
                    <a:pt x="10" y="46"/>
                    <a:pt x="9" y="46"/>
                    <a:pt x="9" y="46"/>
                  </a:cubicBezTo>
                  <a:cubicBezTo>
                    <a:pt x="9" y="46"/>
                    <a:pt x="10" y="46"/>
                    <a:pt x="10" y="46"/>
                  </a:cubicBezTo>
                  <a:cubicBezTo>
                    <a:pt x="10" y="46"/>
                    <a:pt x="10" y="46"/>
                    <a:pt x="10" y="46"/>
                  </a:cubicBezTo>
                  <a:cubicBezTo>
                    <a:pt x="10" y="46"/>
                    <a:pt x="10" y="46"/>
                    <a:pt x="10" y="45"/>
                  </a:cubicBezTo>
                  <a:cubicBezTo>
                    <a:pt x="10" y="46"/>
                    <a:pt x="11" y="47"/>
                    <a:pt x="10" y="47"/>
                  </a:cubicBezTo>
                  <a:cubicBezTo>
                    <a:pt x="10" y="47"/>
                    <a:pt x="10" y="47"/>
                    <a:pt x="10" y="46"/>
                  </a:cubicBezTo>
                  <a:cubicBezTo>
                    <a:pt x="10" y="47"/>
                    <a:pt x="10" y="48"/>
                    <a:pt x="10" y="48"/>
                  </a:cubicBezTo>
                  <a:close/>
                  <a:moveTo>
                    <a:pt x="9" y="55"/>
                  </a:moveTo>
                  <a:cubicBezTo>
                    <a:pt x="9" y="55"/>
                    <a:pt x="9" y="55"/>
                    <a:pt x="9" y="55"/>
                  </a:cubicBezTo>
                  <a:cubicBezTo>
                    <a:pt x="9" y="56"/>
                    <a:pt x="9" y="56"/>
                    <a:pt x="9" y="56"/>
                  </a:cubicBezTo>
                  <a:cubicBezTo>
                    <a:pt x="9" y="56"/>
                    <a:pt x="9" y="56"/>
                    <a:pt x="9" y="55"/>
                  </a:cubicBezTo>
                  <a:close/>
                  <a:moveTo>
                    <a:pt x="8" y="53"/>
                  </a:moveTo>
                  <a:cubicBezTo>
                    <a:pt x="8" y="53"/>
                    <a:pt x="8" y="53"/>
                    <a:pt x="8" y="52"/>
                  </a:cubicBezTo>
                  <a:cubicBezTo>
                    <a:pt x="8" y="52"/>
                    <a:pt x="9" y="53"/>
                    <a:pt x="8" y="53"/>
                  </a:cubicBezTo>
                  <a:close/>
                  <a:moveTo>
                    <a:pt x="9" y="57"/>
                  </a:moveTo>
                  <a:cubicBezTo>
                    <a:pt x="8" y="57"/>
                    <a:pt x="8" y="57"/>
                    <a:pt x="8" y="57"/>
                  </a:cubicBezTo>
                  <a:cubicBezTo>
                    <a:pt x="8" y="57"/>
                    <a:pt x="8" y="57"/>
                    <a:pt x="8" y="57"/>
                  </a:cubicBezTo>
                  <a:cubicBezTo>
                    <a:pt x="8" y="57"/>
                    <a:pt x="8" y="57"/>
                    <a:pt x="9" y="57"/>
                  </a:cubicBezTo>
                  <a:close/>
                  <a:moveTo>
                    <a:pt x="8" y="61"/>
                  </a:moveTo>
                  <a:cubicBezTo>
                    <a:pt x="8" y="61"/>
                    <a:pt x="8" y="61"/>
                    <a:pt x="8" y="61"/>
                  </a:cubicBezTo>
                  <a:cubicBezTo>
                    <a:pt x="8" y="61"/>
                    <a:pt x="8" y="61"/>
                    <a:pt x="8" y="61"/>
                  </a:cubicBezTo>
                  <a:close/>
                  <a:moveTo>
                    <a:pt x="8" y="60"/>
                  </a:moveTo>
                  <a:cubicBezTo>
                    <a:pt x="8" y="60"/>
                    <a:pt x="8" y="60"/>
                    <a:pt x="9" y="60"/>
                  </a:cubicBezTo>
                  <a:cubicBezTo>
                    <a:pt x="8" y="60"/>
                    <a:pt x="9" y="60"/>
                    <a:pt x="9" y="60"/>
                  </a:cubicBezTo>
                  <a:cubicBezTo>
                    <a:pt x="8" y="60"/>
                    <a:pt x="8" y="60"/>
                    <a:pt x="8" y="60"/>
                  </a:cubicBezTo>
                  <a:close/>
                  <a:moveTo>
                    <a:pt x="8" y="59"/>
                  </a:moveTo>
                  <a:cubicBezTo>
                    <a:pt x="8" y="59"/>
                    <a:pt x="9" y="59"/>
                    <a:pt x="9" y="59"/>
                  </a:cubicBezTo>
                  <a:cubicBezTo>
                    <a:pt x="9" y="59"/>
                    <a:pt x="9" y="59"/>
                    <a:pt x="9" y="59"/>
                  </a:cubicBezTo>
                  <a:cubicBezTo>
                    <a:pt x="8" y="59"/>
                    <a:pt x="9" y="59"/>
                    <a:pt x="8" y="59"/>
                  </a:cubicBezTo>
                  <a:close/>
                  <a:moveTo>
                    <a:pt x="9" y="51"/>
                  </a:moveTo>
                  <a:cubicBezTo>
                    <a:pt x="9" y="51"/>
                    <a:pt x="9" y="51"/>
                    <a:pt x="9" y="52"/>
                  </a:cubicBezTo>
                  <a:cubicBezTo>
                    <a:pt x="9" y="52"/>
                    <a:pt x="9" y="52"/>
                    <a:pt x="9" y="53"/>
                  </a:cubicBezTo>
                  <a:cubicBezTo>
                    <a:pt x="8" y="52"/>
                    <a:pt x="8" y="51"/>
                    <a:pt x="9" y="51"/>
                  </a:cubicBezTo>
                  <a:close/>
                  <a:moveTo>
                    <a:pt x="9" y="50"/>
                  </a:moveTo>
                  <a:cubicBezTo>
                    <a:pt x="9" y="50"/>
                    <a:pt x="9" y="50"/>
                    <a:pt x="9" y="50"/>
                  </a:cubicBezTo>
                  <a:cubicBezTo>
                    <a:pt x="10" y="50"/>
                    <a:pt x="10" y="51"/>
                    <a:pt x="10" y="51"/>
                  </a:cubicBezTo>
                  <a:cubicBezTo>
                    <a:pt x="9" y="51"/>
                    <a:pt x="9" y="51"/>
                    <a:pt x="9" y="50"/>
                  </a:cubicBezTo>
                  <a:close/>
                  <a:moveTo>
                    <a:pt x="9" y="42"/>
                  </a:moveTo>
                  <a:cubicBezTo>
                    <a:pt x="9" y="43"/>
                    <a:pt x="10" y="44"/>
                    <a:pt x="10" y="44"/>
                  </a:cubicBezTo>
                  <a:cubicBezTo>
                    <a:pt x="10" y="44"/>
                    <a:pt x="9" y="43"/>
                    <a:pt x="9" y="42"/>
                  </a:cubicBezTo>
                  <a:close/>
                  <a:moveTo>
                    <a:pt x="9" y="43"/>
                  </a:moveTo>
                  <a:cubicBezTo>
                    <a:pt x="9" y="44"/>
                    <a:pt x="9" y="44"/>
                    <a:pt x="10" y="45"/>
                  </a:cubicBezTo>
                  <a:cubicBezTo>
                    <a:pt x="9" y="45"/>
                    <a:pt x="9" y="46"/>
                    <a:pt x="9" y="46"/>
                  </a:cubicBezTo>
                  <a:cubicBezTo>
                    <a:pt x="9" y="45"/>
                    <a:pt x="9" y="44"/>
                    <a:pt x="9" y="43"/>
                  </a:cubicBezTo>
                  <a:close/>
                  <a:moveTo>
                    <a:pt x="9" y="46"/>
                  </a:moveTo>
                  <a:cubicBezTo>
                    <a:pt x="9" y="46"/>
                    <a:pt x="9" y="47"/>
                    <a:pt x="8" y="47"/>
                  </a:cubicBezTo>
                  <a:cubicBezTo>
                    <a:pt x="8" y="47"/>
                    <a:pt x="8" y="46"/>
                    <a:pt x="9" y="46"/>
                  </a:cubicBezTo>
                  <a:close/>
                  <a:moveTo>
                    <a:pt x="9" y="47"/>
                  </a:moveTo>
                  <a:cubicBezTo>
                    <a:pt x="9" y="48"/>
                    <a:pt x="9" y="49"/>
                    <a:pt x="9" y="49"/>
                  </a:cubicBezTo>
                  <a:cubicBezTo>
                    <a:pt x="9" y="48"/>
                    <a:pt x="8" y="48"/>
                    <a:pt x="8" y="47"/>
                  </a:cubicBezTo>
                  <a:cubicBezTo>
                    <a:pt x="9" y="47"/>
                    <a:pt x="9" y="48"/>
                    <a:pt x="9" y="47"/>
                  </a:cubicBezTo>
                  <a:close/>
                  <a:moveTo>
                    <a:pt x="8" y="49"/>
                  </a:moveTo>
                  <a:cubicBezTo>
                    <a:pt x="8" y="49"/>
                    <a:pt x="8" y="49"/>
                    <a:pt x="8" y="49"/>
                  </a:cubicBezTo>
                  <a:cubicBezTo>
                    <a:pt x="8" y="49"/>
                    <a:pt x="9" y="50"/>
                    <a:pt x="8" y="50"/>
                  </a:cubicBezTo>
                  <a:cubicBezTo>
                    <a:pt x="8" y="50"/>
                    <a:pt x="8" y="50"/>
                    <a:pt x="8" y="50"/>
                  </a:cubicBezTo>
                  <a:cubicBezTo>
                    <a:pt x="9" y="50"/>
                    <a:pt x="9" y="50"/>
                    <a:pt x="9" y="50"/>
                  </a:cubicBezTo>
                  <a:cubicBezTo>
                    <a:pt x="9" y="50"/>
                    <a:pt x="8" y="51"/>
                    <a:pt x="8" y="51"/>
                  </a:cubicBezTo>
                  <a:cubicBezTo>
                    <a:pt x="8" y="51"/>
                    <a:pt x="8" y="51"/>
                    <a:pt x="8" y="50"/>
                  </a:cubicBezTo>
                  <a:cubicBezTo>
                    <a:pt x="8" y="50"/>
                    <a:pt x="8" y="51"/>
                    <a:pt x="8" y="50"/>
                  </a:cubicBezTo>
                  <a:cubicBezTo>
                    <a:pt x="8" y="50"/>
                    <a:pt x="8" y="49"/>
                    <a:pt x="8" y="49"/>
                  </a:cubicBezTo>
                  <a:close/>
                  <a:moveTo>
                    <a:pt x="8" y="51"/>
                  </a:moveTo>
                  <a:cubicBezTo>
                    <a:pt x="8" y="51"/>
                    <a:pt x="8" y="52"/>
                    <a:pt x="8" y="52"/>
                  </a:cubicBezTo>
                  <a:cubicBezTo>
                    <a:pt x="8" y="52"/>
                    <a:pt x="8" y="51"/>
                    <a:pt x="8" y="51"/>
                  </a:cubicBezTo>
                  <a:close/>
                  <a:moveTo>
                    <a:pt x="8" y="54"/>
                  </a:moveTo>
                  <a:cubicBezTo>
                    <a:pt x="8" y="55"/>
                    <a:pt x="8" y="55"/>
                    <a:pt x="8" y="55"/>
                  </a:cubicBezTo>
                  <a:cubicBezTo>
                    <a:pt x="8" y="55"/>
                    <a:pt x="8" y="54"/>
                    <a:pt x="8" y="54"/>
                  </a:cubicBezTo>
                  <a:close/>
                  <a:moveTo>
                    <a:pt x="8" y="57"/>
                  </a:moveTo>
                  <a:cubicBezTo>
                    <a:pt x="8" y="58"/>
                    <a:pt x="8" y="58"/>
                    <a:pt x="8" y="58"/>
                  </a:cubicBezTo>
                  <a:cubicBezTo>
                    <a:pt x="7" y="58"/>
                    <a:pt x="8" y="58"/>
                    <a:pt x="8" y="57"/>
                  </a:cubicBezTo>
                  <a:close/>
                  <a:moveTo>
                    <a:pt x="8" y="60"/>
                  </a:moveTo>
                  <a:cubicBezTo>
                    <a:pt x="8" y="60"/>
                    <a:pt x="8" y="60"/>
                    <a:pt x="8" y="60"/>
                  </a:cubicBezTo>
                  <a:cubicBezTo>
                    <a:pt x="8" y="60"/>
                    <a:pt x="8" y="60"/>
                    <a:pt x="8" y="60"/>
                  </a:cubicBezTo>
                  <a:close/>
                  <a:moveTo>
                    <a:pt x="8" y="66"/>
                  </a:moveTo>
                  <a:cubicBezTo>
                    <a:pt x="7" y="66"/>
                    <a:pt x="7" y="65"/>
                    <a:pt x="8" y="65"/>
                  </a:cubicBezTo>
                  <a:cubicBezTo>
                    <a:pt x="8" y="65"/>
                    <a:pt x="8" y="66"/>
                    <a:pt x="8" y="66"/>
                  </a:cubicBezTo>
                  <a:close/>
                  <a:moveTo>
                    <a:pt x="7" y="62"/>
                  </a:moveTo>
                  <a:cubicBezTo>
                    <a:pt x="7" y="62"/>
                    <a:pt x="7" y="61"/>
                    <a:pt x="7" y="62"/>
                  </a:cubicBezTo>
                  <a:cubicBezTo>
                    <a:pt x="7" y="61"/>
                    <a:pt x="7" y="61"/>
                    <a:pt x="7" y="61"/>
                  </a:cubicBezTo>
                  <a:cubicBezTo>
                    <a:pt x="8" y="61"/>
                    <a:pt x="7" y="61"/>
                    <a:pt x="7" y="62"/>
                  </a:cubicBezTo>
                  <a:close/>
                  <a:moveTo>
                    <a:pt x="7" y="71"/>
                  </a:moveTo>
                  <a:cubicBezTo>
                    <a:pt x="7" y="71"/>
                    <a:pt x="7" y="70"/>
                    <a:pt x="7" y="70"/>
                  </a:cubicBezTo>
                  <a:cubicBezTo>
                    <a:pt x="7" y="70"/>
                    <a:pt x="7" y="71"/>
                    <a:pt x="7" y="71"/>
                  </a:cubicBezTo>
                  <a:close/>
                  <a:moveTo>
                    <a:pt x="7" y="72"/>
                  </a:moveTo>
                  <a:cubicBezTo>
                    <a:pt x="7" y="73"/>
                    <a:pt x="7" y="73"/>
                    <a:pt x="7" y="74"/>
                  </a:cubicBezTo>
                  <a:cubicBezTo>
                    <a:pt x="6" y="73"/>
                    <a:pt x="7" y="73"/>
                    <a:pt x="7" y="72"/>
                  </a:cubicBezTo>
                  <a:cubicBezTo>
                    <a:pt x="7" y="72"/>
                    <a:pt x="7" y="72"/>
                    <a:pt x="7" y="72"/>
                  </a:cubicBezTo>
                  <a:close/>
                  <a:moveTo>
                    <a:pt x="7" y="65"/>
                  </a:moveTo>
                  <a:cubicBezTo>
                    <a:pt x="6" y="64"/>
                    <a:pt x="7" y="64"/>
                    <a:pt x="7" y="63"/>
                  </a:cubicBezTo>
                  <a:cubicBezTo>
                    <a:pt x="7" y="63"/>
                    <a:pt x="7" y="64"/>
                    <a:pt x="7" y="65"/>
                  </a:cubicBezTo>
                  <a:close/>
                  <a:moveTo>
                    <a:pt x="7" y="59"/>
                  </a:moveTo>
                  <a:cubicBezTo>
                    <a:pt x="7" y="59"/>
                    <a:pt x="7" y="59"/>
                    <a:pt x="7" y="59"/>
                  </a:cubicBezTo>
                  <a:cubicBezTo>
                    <a:pt x="7" y="59"/>
                    <a:pt x="7" y="59"/>
                    <a:pt x="7" y="59"/>
                  </a:cubicBezTo>
                  <a:close/>
                  <a:moveTo>
                    <a:pt x="7" y="55"/>
                  </a:moveTo>
                  <a:cubicBezTo>
                    <a:pt x="8" y="55"/>
                    <a:pt x="7" y="56"/>
                    <a:pt x="7" y="57"/>
                  </a:cubicBezTo>
                  <a:cubicBezTo>
                    <a:pt x="7" y="56"/>
                    <a:pt x="7" y="55"/>
                    <a:pt x="7" y="55"/>
                  </a:cubicBezTo>
                  <a:close/>
                  <a:moveTo>
                    <a:pt x="7" y="58"/>
                  </a:moveTo>
                  <a:cubicBezTo>
                    <a:pt x="7" y="58"/>
                    <a:pt x="7" y="58"/>
                    <a:pt x="7" y="58"/>
                  </a:cubicBezTo>
                  <a:cubicBezTo>
                    <a:pt x="7" y="58"/>
                    <a:pt x="7" y="58"/>
                    <a:pt x="7" y="58"/>
                  </a:cubicBezTo>
                  <a:cubicBezTo>
                    <a:pt x="7" y="58"/>
                    <a:pt x="7" y="58"/>
                    <a:pt x="7" y="58"/>
                  </a:cubicBezTo>
                  <a:close/>
                  <a:moveTo>
                    <a:pt x="7" y="59"/>
                  </a:moveTo>
                  <a:cubicBezTo>
                    <a:pt x="7" y="60"/>
                    <a:pt x="7" y="60"/>
                    <a:pt x="7" y="60"/>
                  </a:cubicBezTo>
                  <a:cubicBezTo>
                    <a:pt x="7" y="60"/>
                    <a:pt x="7" y="61"/>
                    <a:pt x="6" y="61"/>
                  </a:cubicBezTo>
                  <a:cubicBezTo>
                    <a:pt x="6" y="60"/>
                    <a:pt x="7" y="60"/>
                    <a:pt x="7" y="59"/>
                  </a:cubicBezTo>
                  <a:close/>
                  <a:moveTo>
                    <a:pt x="7" y="62"/>
                  </a:moveTo>
                  <a:cubicBezTo>
                    <a:pt x="7" y="63"/>
                    <a:pt x="6" y="64"/>
                    <a:pt x="6" y="64"/>
                  </a:cubicBezTo>
                  <a:cubicBezTo>
                    <a:pt x="6" y="63"/>
                    <a:pt x="6" y="63"/>
                    <a:pt x="7" y="62"/>
                  </a:cubicBezTo>
                  <a:close/>
                  <a:moveTo>
                    <a:pt x="6" y="69"/>
                  </a:moveTo>
                  <a:cubicBezTo>
                    <a:pt x="6" y="69"/>
                    <a:pt x="6" y="68"/>
                    <a:pt x="6" y="68"/>
                  </a:cubicBezTo>
                  <a:cubicBezTo>
                    <a:pt x="6" y="69"/>
                    <a:pt x="7" y="69"/>
                    <a:pt x="6" y="69"/>
                  </a:cubicBezTo>
                  <a:close/>
                  <a:moveTo>
                    <a:pt x="6" y="71"/>
                  </a:moveTo>
                  <a:cubicBezTo>
                    <a:pt x="6" y="71"/>
                    <a:pt x="6" y="71"/>
                    <a:pt x="6" y="70"/>
                  </a:cubicBezTo>
                  <a:cubicBezTo>
                    <a:pt x="6" y="71"/>
                    <a:pt x="6" y="71"/>
                    <a:pt x="6" y="71"/>
                  </a:cubicBezTo>
                  <a:close/>
                  <a:moveTo>
                    <a:pt x="6" y="68"/>
                  </a:moveTo>
                  <a:cubicBezTo>
                    <a:pt x="6" y="68"/>
                    <a:pt x="6" y="68"/>
                    <a:pt x="6" y="68"/>
                  </a:cubicBezTo>
                  <a:cubicBezTo>
                    <a:pt x="5" y="68"/>
                    <a:pt x="6" y="68"/>
                    <a:pt x="6" y="68"/>
                  </a:cubicBezTo>
                  <a:cubicBezTo>
                    <a:pt x="6" y="68"/>
                    <a:pt x="6" y="68"/>
                    <a:pt x="6" y="68"/>
                  </a:cubicBezTo>
                  <a:close/>
                  <a:moveTo>
                    <a:pt x="6" y="65"/>
                  </a:moveTo>
                  <a:cubicBezTo>
                    <a:pt x="6" y="65"/>
                    <a:pt x="6" y="66"/>
                    <a:pt x="6" y="66"/>
                  </a:cubicBezTo>
                  <a:cubicBezTo>
                    <a:pt x="6" y="66"/>
                    <a:pt x="6" y="65"/>
                    <a:pt x="6" y="65"/>
                  </a:cubicBezTo>
                  <a:close/>
                  <a:moveTo>
                    <a:pt x="6" y="67"/>
                  </a:moveTo>
                  <a:cubicBezTo>
                    <a:pt x="6" y="67"/>
                    <a:pt x="5" y="67"/>
                    <a:pt x="5" y="67"/>
                  </a:cubicBezTo>
                  <a:cubicBezTo>
                    <a:pt x="5" y="67"/>
                    <a:pt x="5" y="67"/>
                    <a:pt x="6" y="67"/>
                  </a:cubicBezTo>
                  <a:close/>
                  <a:moveTo>
                    <a:pt x="5" y="71"/>
                  </a:moveTo>
                  <a:cubicBezTo>
                    <a:pt x="5" y="71"/>
                    <a:pt x="5" y="72"/>
                    <a:pt x="5" y="72"/>
                  </a:cubicBezTo>
                  <a:cubicBezTo>
                    <a:pt x="5" y="72"/>
                    <a:pt x="5" y="71"/>
                    <a:pt x="5" y="71"/>
                  </a:cubicBezTo>
                  <a:close/>
                  <a:moveTo>
                    <a:pt x="5" y="77"/>
                  </a:moveTo>
                  <a:cubicBezTo>
                    <a:pt x="5" y="77"/>
                    <a:pt x="5" y="77"/>
                    <a:pt x="5" y="77"/>
                  </a:cubicBezTo>
                  <a:cubicBezTo>
                    <a:pt x="5" y="77"/>
                    <a:pt x="5" y="77"/>
                    <a:pt x="5" y="77"/>
                  </a:cubicBezTo>
                  <a:cubicBezTo>
                    <a:pt x="5" y="77"/>
                    <a:pt x="5" y="77"/>
                    <a:pt x="5" y="77"/>
                  </a:cubicBezTo>
                  <a:close/>
                  <a:moveTo>
                    <a:pt x="5" y="70"/>
                  </a:moveTo>
                  <a:cubicBezTo>
                    <a:pt x="5" y="70"/>
                    <a:pt x="5" y="69"/>
                    <a:pt x="5" y="69"/>
                  </a:cubicBezTo>
                  <a:cubicBezTo>
                    <a:pt x="5" y="69"/>
                    <a:pt x="5" y="70"/>
                    <a:pt x="5" y="70"/>
                  </a:cubicBezTo>
                  <a:close/>
                  <a:moveTo>
                    <a:pt x="5" y="73"/>
                  </a:moveTo>
                  <a:cubicBezTo>
                    <a:pt x="5" y="73"/>
                    <a:pt x="5" y="73"/>
                    <a:pt x="5" y="72"/>
                  </a:cubicBezTo>
                  <a:cubicBezTo>
                    <a:pt x="6" y="73"/>
                    <a:pt x="5" y="74"/>
                    <a:pt x="5" y="73"/>
                  </a:cubicBezTo>
                  <a:close/>
                  <a:moveTo>
                    <a:pt x="5" y="77"/>
                  </a:moveTo>
                  <a:cubicBezTo>
                    <a:pt x="5" y="77"/>
                    <a:pt x="5" y="76"/>
                    <a:pt x="6" y="76"/>
                  </a:cubicBezTo>
                  <a:cubicBezTo>
                    <a:pt x="6" y="76"/>
                    <a:pt x="5" y="77"/>
                    <a:pt x="5" y="77"/>
                  </a:cubicBezTo>
                  <a:close/>
                  <a:moveTo>
                    <a:pt x="6" y="70"/>
                  </a:moveTo>
                  <a:cubicBezTo>
                    <a:pt x="6" y="70"/>
                    <a:pt x="6" y="70"/>
                    <a:pt x="6" y="69"/>
                  </a:cubicBezTo>
                  <a:cubicBezTo>
                    <a:pt x="6" y="70"/>
                    <a:pt x="6" y="70"/>
                    <a:pt x="6" y="70"/>
                  </a:cubicBezTo>
                  <a:close/>
                  <a:moveTo>
                    <a:pt x="6" y="79"/>
                  </a:moveTo>
                  <a:cubicBezTo>
                    <a:pt x="6" y="79"/>
                    <a:pt x="6" y="79"/>
                    <a:pt x="6" y="79"/>
                  </a:cubicBezTo>
                  <a:cubicBezTo>
                    <a:pt x="6" y="79"/>
                    <a:pt x="6" y="79"/>
                    <a:pt x="6" y="79"/>
                  </a:cubicBezTo>
                  <a:close/>
                  <a:moveTo>
                    <a:pt x="6" y="77"/>
                  </a:moveTo>
                  <a:cubicBezTo>
                    <a:pt x="6" y="77"/>
                    <a:pt x="6" y="77"/>
                    <a:pt x="6" y="77"/>
                  </a:cubicBezTo>
                  <a:cubicBezTo>
                    <a:pt x="6" y="77"/>
                    <a:pt x="6" y="77"/>
                    <a:pt x="6" y="77"/>
                  </a:cubicBezTo>
                  <a:close/>
                  <a:moveTo>
                    <a:pt x="6" y="74"/>
                  </a:moveTo>
                  <a:cubicBezTo>
                    <a:pt x="6" y="74"/>
                    <a:pt x="6" y="75"/>
                    <a:pt x="6" y="75"/>
                  </a:cubicBezTo>
                  <a:cubicBezTo>
                    <a:pt x="6" y="75"/>
                    <a:pt x="6" y="74"/>
                    <a:pt x="6" y="74"/>
                  </a:cubicBezTo>
                  <a:close/>
                  <a:moveTo>
                    <a:pt x="6" y="77"/>
                  </a:moveTo>
                  <a:cubicBezTo>
                    <a:pt x="6" y="77"/>
                    <a:pt x="6" y="77"/>
                    <a:pt x="6" y="77"/>
                  </a:cubicBezTo>
                  <a:cubicBezTo>
                    <a:pt x="6" y="76"/>
                    <a:pt x="6" y="77"/>
                    <a:pt x="6" y="77"/>
                  </a:cubicBezTo>
                  <a:close/>
                  <a:moveTo>
                    <a:pt x="6" y="72"/>
                  </a:moveTo>
                  <a:cubicBezTo>
                    <a:pt x="7" y="73"/>
                    <a:pt x="6" y="72"/>
                    <a:pt x="6" y="72"/>
                  </a:cubicBezTo>
                  <a:close/>
                  <a:moveTo>
                    <a:pt x="7" y="78"/>
                  </a:moveTo>
                  <a:cubicBezTo>
                    <a:pt x="7" y="77"/>
                    <a:pt x="6" y="77"/>
                    <a:pt x="6" y="77"/>
                  </a:cubicBezTo>
                  <a:cubicBezTo>
                    <a:pt x="7" y="77"/>
                    <a:pt x="7" y="78"/>
                    <a:pt x="7" y="78"/>
                  </a:cubicBezTo>
                  <a:close/>
                  <a:moveTo>
                    <a:pt x="10" y="79"/>
                  </a:moveTo>
                  <a:cubicBezTo>
                    <a:pt x="10" y="78"/>
                    <a:pt x="9" y="78"/>
                    <a:pt x="9" y="77"/>
                  </a:cubicBezTo>
                  <a:cubicBezTo>
                    <a:pt x="9" y="78"/>
                    <a:pt x="11" y="79"/>
                    <a:pt x="10" y="79"/>
                  </a:cubicBezTo>
                  <a:close/>
                  <a:moveTo>
                    <a:pt x="8" y="78"/>
                  </a:moveTo>
                  <a:cubicBezTo>
                    <a:pt x="9" y="78"/>
                    <a:pt x="9" y="78"/>
                    <a:pt x="9" y="78"/>
                  </a:cubicBezTo>
                  <a:cubicBezTo>
                    <a:pt x="9" y="78"/>
                    <a:pt x="9" y="79"/>
                    <a:pt x="9" y="79"/>
                  </a:cubicBezTo>
                  <a:cubicBezTo>
                    <a:pt x="9" y="79"/>
                    <a:pt x="9" y="79"/>
                    <a:pt x="8" y="79"/>
                  </a:cubicBezTo>
                  <a:cubicBezTo>
                    <a:pt x="8" y="79"/>
                    <a:pt x="9" y="79"/>
                    <a:pt x="9" y="79"/>
                  </a:cubicBezTo>
                  <a:cubicBezTo>
                    <a:pt x="9" y="79"/>
                    <a:pt x="9" y="79"/>
                    <a:pt x="9" y="79"/>
                  </a:cubicBezTo>
                  <a:cubicBezTo>
                    <a:pt x="9" y="79"/>
                    <a:pt x="8" y="78"/>
                    <a:pt x="8" y="78"/>
                  </a:cubicBezTo>
                  <a:close/>
                  <a:moveTo>
                    <a:pt x="8" y="76"/>
                  </a:moveTo>
                  <a:cubicBezTo>
                    <a:pt x="9" y="77"/>
                    <a:pt x="8" y="78"/>
                    <a:pt x="8" y="78"/>
                  </a:cubicBezTo>
                  <a:cubicBezTo>
                    <a:pt x="8" y="78"/>
                    <a:pt x="8" y="78"/>
                    <a:pt x="8" y="78"/>
                  </a:cubicBezTo>
                  <a:cubicBezTo>
                    <a:pt x="8" y="77"/>
                    <a:pt x="8" y="77"/>
                    <a:pt x="8" y="76"/>
                  </a:cubicBezTo>
                  <a:close/>
                  <a:moveTo>
                    <a:pt x="7" y="77"/>
                  </a:moveTo>
                  <a:cubicBezTo>
                    <a:pt x="7" y="77"/>
                    <a:pt x="7" y="77"/>
                    <a:pt x="7" y="77"/>
                  </a:cubicBezTo>
                  <a:cubicBezTo>
                    <a:pt x="7" y="76"/>
                    <a:pt x="7" y="76"/>
                    <a:pt x="8" y="75"/>
                  </a:cubicBezTo>
                  <a:cubicBezTo>
                    <a:pt x="8" y="75"/>
                    <a:pt x="7" y="76"/>
                    <a:pt x="7" y="77"/>
                  </a:cubicBezTo>
                  <a:close/>
                  <a:moveTo>
                    <a:pt x="8" y="75"/>
                  </a:moveTo>
                  <a:cubicBezTo>
                    <a:pt x="7" y="75"/>
                    <a:pt x="7" y="76"/>
                    <a:pt x="7" y="76"/>
                  </a:cubicBezTo>
                  <a:cubicBezTo>
                    <a:pt x="7" y="76"/>
                    <a:pt x="7" y="75"/>
                    <a:pt x="7" y="74"/>
                  </a:cubicBezTo>
                  <a:cubicBezTo>
                    <a:pt x="7" y="74"/>
                    <a:pt x="7" y="75"/>
                    <a:pt x="8" y="75"/>
                  </a:cubicBezTo>
                  <a:close/>
                  <a:moveTo>
                    <a:pt x="7" y="67"/>
                  </a:moveTo>
                  <a:cubicBezTo>
                    <a:pt x="7" y="67"/>
                    <a:pt x="7" y="67"/>
                    <a:pt x="7" y="67"/>
                  </a:cubicBezTo>
                  <a:cubicBezTo>
                    <a:pt x="7" y="67"/>
                    <a:pt x="7" y="67"/>
                    <a:pt x="7" y="67"/>
                  </a:cubicBezTo>
                  <a:cubicBezTo>
                    <a:pt x="7" y="67"/>
                    <a:pt x="7" y="67"/>
                    <a:pt x="7" y="67"/>
                  </a:cubicBezTo>
                  <a:close/>
                  <a:moveTo>
                    <a:pt x="7" y="71"/>
                  </a:moveTo>
                  <a:cubicBezTo>
                    <a:pt x="7" y="70"/>
                    <a:pt x="8" y="69"/>
                    <a:pt x="8" y="68"/>
                  </a:cubicBezTo>
                  <a:cubicBezTo>
                    <a:pt x="8" y="68"/>
                    <a:pt x="8" y="70"/>
                    <a:pt x="7" y="71"/>
                  </a:cubicBezTo>
                  <a:close/>
                  <a:moveTo>
                    <a:pt x="8" y="67"/>
                  </a:moveTo>
                  <a:cubicBezTo>
                    <a:pt x="8" y="67"/>
                    <a:pt x="8" y="67"/>
                    <a:pt x="8" y="66"/>
                  </a:cubicBezTo>
                  <a:cubicBezTo>
                    <a:pt x="8" y="66"/>
                    <a:pt x="8" y="67"/>
                    <a:pt x="8" y="67"/>
                  </a:cubicBezTo>
                  <a:close/>
                  <a:moveTo>
                    <a:pt x="8" y="63"/>
                  </a:moveTo>
                  <a:cubicBezTo>
                    <a:pt x="8" y="63"/>
                    <a:pt x="8" y="63"/>
                    <a:pt x="8" y="62"/>
                  </a:cubicBezTo>
                  <a:cubicBezTo>
                    <a:pt x="8" y="62"/>
                    <a:pt x="8" y="63"/>
                    <a:pt x="8" y="63"/>
                  </a:cubicBezTo>
                  <a:close/>
                  <a:moveTo>
                    <a:pt x="10" y="59"/>
                  </a:moveTo>
                  <a:cubicBezTo>
                    <a:pt x="9" y="60"/>
                    <a:pt x="10" y="60"/>
                    <a:pt x="10" y="60"/>
                  </a:cubicBezTo>
                  <a:cubicBezTo>
                    <a:pt x="9" y="62"/>
                    <a:pt x="9" y="64"/>
                    <a:pt x="8" y="66"/>
                  </a:cubicBezTo>
                  <a:cubicBezTo>
                    <a:pt x="8" y="65"/>
                    <a:pt x="8" y="64"/>
                    <a:pt x="8" y="63"/>
                  </a:cubicBezTo>
                  <a:cubicBezTo>
                    <a:pt x="8" y="63"/>
                    <a:pt x="8" y="63"/>
                    <a:pt x="8" y="63"/>
                  </a:cubicBezTo>
                  <a:cubicBezTo>
                    <a:pt x="9" y="62"/>
                    <a:pt x="9" y="62"/>
                    <a:pt x="9" y="61"/>
                  </a:cubicBezTo>
                  <a:cubicBezTo>
                    <a:pt x="9" y="61"/>
                    <a:pt x="9" y="61"/>
                    <a:pt x="9" y="61"/>
                  </a:cubicBezTo>
                  <a:cubicBezTo>
                    <a:pt x="9" y="60"/>
                    <a:pt x="9" y="60"/>
                    <a:pt x="9" y="59"/>
                  </a:cubicBezTo>
                  <a:cubicBezTo>
                    <a:pt x="9" y="59"/>
                    <a:pt x="9" y="58"/>
                    <a:pt x="10" y="57"/>
                  </a:cubicBezTo>
                  <a:cubicBezTo>
                    <a:pt x="10" y="57"/>
                    <a:pt x="10" y="56"/>
                    <a:pt x="10" y="56"/>
                  </a:cubicBezTo>
                  <a:cubicBezTo>
                    <a:pt x="10" y="55"/>
                    <a:pt x="10" y="54"/>
                    <a:pt x="10" y="54"/>
                  </a:cubicBezTo>
                  <a:cubicBezTo>
                    <a:pt x="10" y="55"/>
                    <a:pt x="10" y="57"/>
                    <a:pt x="10" y="59"/>
                  </a:cubicBezTo>
                  <a:close/>
                  <a:moveTo>
                    <a:pt x="10" y="49"/>
                  </a:moveTo>
                  <a:cubicBezTo>
                    <a:pt x="11" y="49"/>
                    <a:pt x="10" y="50"/>
                    <a:pt x="10" y="50"/>
                  </a:cubicBezTo>
                  <a:cubicBezTo>
                    <a:pt x="10" y="50"/>
                    <a:pt x="10" y="49"/>
                    <a:pt x="10" y="49"/>
                  </a:cubicBezTo>
                  <a:close/>
                  <a:moveTo>
                    <a:pt x="10" y="52"/>
                  </a:moveTo>
                  <a:cubicBezTo>
                    <a:pt x="10" y="52"/>
                    <a:pt x="10" y="52"/>
                    <a:pt x="10" y="52"/>
                  </a:cubicBezTo>
                  <a:cubicBezTo>
                    <a:pt x="10" y="51"/>
                    <a:pt x="11" y="51"/>
                    <a:pt x="10" y="51"/>
                  </a:cubicBezTo>
                  <a:cubicBezTo>
                    <a:pt x="10" y="51"/>
                    <a:pt x="11" y="51"/>
                    <a:pt x="11" y="51"/>
                  </a:cubicBezTo>
                  <a:cubicBezTo>
                    <a:pt x="11" y="51"/>
                    <a:pt x="11" y="52"/>
                    <a:pt x="10" y="52"/>
                  </a:cubicBezTo>
                  <a:close/>
                  <a:moveTo>
                    <a:pt x="11" y="49"/>
                  </a:moveTo>
                  <a:cubicBezTo>
                    <a:pt x="10" y="48"/>
                    <a:pt x="11" y="48"/>
                    <a:pt x="11" y="48"/>
                  </a:cubicBezTo>
                  <a:cubicBezTo>
                    <a:pt x="11" y="48"/>
                    <a:pt x="11" y="48"/>
                    <a:pt x="11" y="49"/>
                  </a:cubicBezTo>
                  <a:close/>
                  <a:moveTo>
                    <a:pt x="11" y="45"/>
                  </a:moveTo>
                  <a:cubicBezTo>
                    <a:pt x="11" y="44"/>
                    <a:pt x="10" y="44"/>
                    <a:pt x="11" y="44"/>
                  </a:cubicBezTo>
                  <a:cubicBezTo>
                    <a:pt x="11" y="44"/>
                    <a:pt x="11" y="44"/>
                    <a:pt x="11" y="45"/>
                  </a:cubicBezTo>
                  <a:close/>
                  <a:moveTo>
                    <a:pt x="11" y="42"/>
                  </a:moveTo>
                  <a:cubicBezTo>
                    <a:pt x="11" y="42"/>
                    <a:pt x="11" y="41"/>
                    <a:pt x="11" y="41"/>
                  </a:cubicBezTo>
                  <a:cubicBezTo>
                    <a:pt x="11" y="41"/>
                    <a:pt x="11" y="41"/>
                    <a:pt x="11" y="40"/>
                  </a:cubicBezTo>
                  <a:cubicBezTo>
                    <a:pt x="11" y="41"/>
                    <a:pt x="11" y="41"/>
                    <a:pt x="11" y="42"/>
                  </a:cubicBezTo>
                  <a:close/>
                  <a:moveTo>
                    <a:pt x="11" y="27"/>
                  </a:moveTo>
                  <a:cubicBezTo>
                    <a:pt x="11" y="27"/>
                    <a:pt x="11" y="26"/>
                    <a:pt x="11" y="26"/>
                  </a:cubicBezTo>
                  <a:cubicBezTo>
                    <a:pt x="11" y="27"/>
                    <a:pt x="11" y="27"/>
                    <a:pt x="11" y="27"/>
                  </a:cubicBezTo>
                  <a:close/>
                  <a:moveTo>
                    <a:pt x="11" y="29"/>
                  </a:moveTo>
                  <a:cubicBezTo>
                    <a:pt x="12" y="29"/>
                    <a:pt x="11" y="29"/>
                    <a:pt x="12" y="29"/>
                  </a:cubicBezTo>
                  <a:cubicBezTo>
                    <a:pt x="12" y="29"/>
                    <a:pt x="12" y="29"/>
                    <a:pt x="12" y="29"/>
                  </a:cubicBezTo>
                  <a:cubicBezTo>
                    <a:pt x="12" y="29"/>
                    <a:pt x="12" y="30"/>
                    <a:pt x="12" y="30"/>
                  </a:cubicBezTo>
                  <a:cubicBezTo>
                    <a:pt x="11" y="30"/>
                    <a:pt x="12" y="29"/>
                    <a:pt x="11" y="29"/>
                  </a:cubicBezTo>
                  <a:cubicBezTo>
                    <a:pt x="11" y="29"/>
                    <a:pt x="11" y="29"/>
                    <a:pt x="11" y="29"/>
                  </a:cubicBezTo>
                  <a:close/>
                  <a:moveTo>
                    <a:pt x="11" y="40"/>
                  </a:moveTo>
                  <a:cubicBezTo>
                    <a:pt x="12" y="40"/>
                    <a:pt x="12" y="40"/>
                    <a:pt x="12" y="40"/>
                  </a:cubicBezTo>
                  <a:cubicBezTo>
                    <a:pt x="12" y="40"/>
                    <a:pt x="12" y="40"/>
                    <a:pt x="11" y="40"/>
                  </a:cubicBezTo>
                  <a:cubicBezTo>
                    <a:pt x="11" y="40"/>
                    <a:pt x="11" y="40"/>
                    <a:pt x="11" y="40"/>
                  </a:cubicBezTo>
                  <a:close/>
                  <a:moveTo>
                    <a:pt x="12" y="43"/>
                  </a:moveTo>
                  <a:cubicBezTo>
                    <a:pt x="12" y="43"/>
                    <a:pt x="12" y="43"/>
                    <a:pt x="12" y="43"/>
                  </a:cubicBezTo>
                  <a:cubicBezTo>
                    <a:pt x="11" y="43"/>
                    <a:pt x="11" y="43"/>
                    <a:pt x="12" y="43"/>
                  </a:cubicBezTo>
                  <a:close/>
                  <a:moveTo>
                    <a:pt x="12" y="45"/>
                  </a:moveTo>
                  <a:cubicBezTo>
                    <a:pt x="12" y="44"/>
                    <a:pt x="12" y="44"/>
                    <a:pt x="12" y="44"/>
                  </a:cubicBezTo>
                  <a:cubicBezTo>
                    <a:pt x="12" y="44"/>
                    <a:pt x="12" y="45"/>
                    <a:pt x="12" y="45"/>
                  </a:cubicBezTo>
                  <a:close/>
                  <a:moveTo>
                    <a:pt x="12" y="47"/>
                  </a:moveTo>
                  <a:cubicBezTo>
                    <a:pt x="12" y="46"/>
                    <a:pt x="12" y="46"/>
                    <a:pt x="12" y="46"/>
                  </a:cubicBezTo>
                  <a:cubicBezTo>
                    <a:pt x="12" y="46"/>
                    <a:pt x="12" y="46"/>
                    <a:pt x="12" y="47"/>
                  </a:cubicBezTo>
                  <a:close/>
                  <a:moveTo>
                    <a:pt x="12" y="43"/>
                  </a:moveTo>
                  <a:cubicBezTo>
                    <a:pt x="12" y="43"/>
                    <a:pt x="12" y="43"/>
                    <a:pt x="12" y="42"/>
                  </a:cubicBezTo>
                  <a:cubicBezTo>
                    <a:pt x="12" y="43"/>
                    <a:pt x="12" y="43"/>
                    <a:pt x="12" y="43"/>
                  </a:cubicBezTo>
                  <a:cubicBezTo>
                    <a:pt x="12" y="43"/>
                    <a:pt x="12" y="43"/>
                    <a:pt x="12" y="43"/>
                  </a:cubicBezTo>
                  <a:close/>
                  <a:moveTo>
                    <a:pt x="13" y="30"/>
                  </a:moveTo>
                  <a:cubicBezTo>
                    <a:pt x="13" y="30"/>
                    <a:pt x="13" y="31"/>
                    <a:pt x="13" y="31"/>
                  </a:cubicBezTo>
                  <a:cubicBezTo>
                    <a:pt x="13" y="31"/>
                    <a:pt x="13" y="31"/>
                    <a:pt x="12" y="32"/>
                  </a:cubicBezTo>
                  <a:cubicBezTo>
                    <a:pt x="12" y="31"/>
                    <a:pt x="12" y="31"/>
                    <a:pt x="13" y="30"/>
                  </a:cubicBezTo>
                  <a:close/>
                  <a:moveTo>
                    <a:pt x="13" y="43"/>
                  </a:moveTo>
                  <a:cubicBezTo>
                    <a:pt x="13" y="43"/>
                    <a:pt x="13" y="43"/>
                    <a:pt x="13" y="42"/>
                  </a:cubicBezTo>
                  <a:cubicBezTo>
                    <a:pt x="13" y="43"/>
                    <a:pt x="13" y="43"/>
                    <a:pt x="13" y="43"/>
                  </a:cubicBezTo>
                  <a:close/>
                  <a:moveTo>
                    <a:pt x="13" y="42"/>
                  </a:moveTo>
                  <a:cubicBezTo>
                    <a:pt x="13" y="42"/>
                    <a:pt x="13" y="41"/>
                    <a:pt x="13" y="41"/>
                  </a:cubicBezTo>
                  <a:cubicBezTo>
                    <a:pt x="13" y="41"/>
                    <a:pt x="14" y="41"/>
                    <a:pt x="13" y="42"/>
                  </a:cubicBezTo>
                  <a:close/>
                  <a:moveTo>
                    <a:pt x="13" y="40"/>
                  </a:moveTo>
                  <a:cubicBezTo>
                    <a:pt x="14" y="40"/>
                    <a:pt x="14" y="40"/>
                    <a:pt x="14" y="40"/>
                  </a:cubicBezTo>
                  <a:cubicBezTo>
                    <a:pt x="14" y="40"/>
                    <a:pt x="13" y="40"/>
                    <a:pt x="13" y="40"/>
                  </a:cubicBezTo>
                  <a:close/>
                  <a:moveTo>
                    <a:pt x="14" y="42"/>
                  </a:moveTo>
                  <a:cubicBezTo>
                    <a:pt x="14" y="42"/>
                    <a:pt x="14" y="42"/>
                    <a:pt x="14" y="42"/>
                  </a:cubicBezTo>
                  <a:cubicBezTo>
                    <a:pt x="14" y="42"/>
                    <a:pt x="14" y="43"/>
                    <a:pt x="14" y="43"/>
                  </a:cubicBezTo>
                  <a:cubicBezTo>
                    <a:pt x="14" y="43"/>
                    <a:pt x="14" y="43"/>
                    <a:pt x="14" y="42"/>
                  </a:cubicBezTo>
                  <a:close/>
                  <a:moveTo>
                    <a:pt x="14" y="43"/>
                  </a:moveTo>
                  <a:cubicBezTo>
                    <a:pt x="14" y="44"/>
                    <a:pt x="14" y="44"/>
                    <a:pt x="14" y="44"/>
                  </a:cubicBezTo>
                  <a:cubicBezTo>
                    <a:pt x="14" y="44"/>
                    <a:pt x="14" y="44"/>
                    <a:pt x="14" y="43"/>
                  </a:cubicBezTo>
                  <a:close/>
                  <a:moveTo>
                    <a:pt x="14" y="47"/>
                  </a:moveTo>
                  <a:cubicBezTo>
                    <a:pt x="14" y="47"/>
                    <a:pt x="14" y="47"/>
                    <a:pt x="14" y="47"/>
                  </a:cubicBezTo>
                  <a:cubicBezTo>
                    <a:pt x="14" y="46"/>
                    <a:pt x="14" y="45"/>
                    <a:pt x="14" y="45"/>
                  </a:cubicBezTo>
                  <a:cubicBezTo>
                    <a:pt x="15" y="46"/>
                    <a:pt x="15" y="49"/>
                    <a:pt x="15" y="52"/>
                  </a:cubicBezTo>
                  <a:cubicBezTo>
                    <a:pt x="14" y="50"/>
                    <a:pt x="14" y="48"/>
                    <a:pt x="14" y="47"/>
                  </a:cubicBezTo>
                  <a:close/>
                  <a:moveTo>
                    <a:pt x="15" y="66"/>
                  </a:moveTo>
                  <a:cubicBezTo>
                    <a:pt x="15" y="63"/>
                    <a:pt x="15" y="61"/>
                    <a:pt x="15" y="58"/>
                  </a:cubicBezTo>
                  <a:cubicBezTo>
                    <a:pt x="15" y="60"/>
                    <a:pt x="15" y="63"/>
                    <a:pt x="15" y="65"/>
                  </a:cubicBezTo>
                  <a:cubicBezTo>
                    <a:pt x="15" y="66"/>
                    <a:pt x="15" y="66"/>
                    <a:pt x="15" y="67"/>
                  </a:cubicBezTo>
                  <a:cubicBezTo>
                    <a:pt x="15" y="68"/>
                    <a:pt x="16" y="69"/>
                    <a:pt x="15" y="71"/>
                  </a:cubicBezTo>
                  <a:cubicBezTo>
                    <a:pt x="15" y="69"/>
                    <a:pt x="15" y="68"/>
                    <a:pt x="15" y="66"/>
                  </a:cubicBezTo>
                  <a:close/>
                  <a:moveTo>
                    <a:pt x="16" y="79"/>
                  </a:moveTo>
                  <a:cubicBezTo>
                    <a:pt x="16" y="79"/>
                    <a:pt x="16" y="79"/>
                    <a:pt x="15" y="79"/>
                  </a:cubicBezTo>
                  <a:cubicBezTo>
                    <a:pt x="15" y="79"/>
                    <a:pt x="15" y="79"/>
                    <a:pt x="15" y="79"/>
                  </a:cubicBezTo>
                  <a:cubicBezTo>
                    <a:pt x="16" y="79"/>
                    <a:pt x="16" y="79"/>
                    <a:pt x="16" y="79"/>
                  </a:cubicBezTo>
                  <a:cubicBezTo>
                    <a:pt x="16" y="79"/>
                    <a:pt x="16" y="79"/>
                    <a:pt x="16" y="79"/>
                  </a:cubicBezTo>
                  <a:cubicBezTo>
                    <a:pt x="16" y="79"/>
                    <a:pt x="16" y="79"/>
                    <a:pt x="16" y="79"/>
                  </a:cubicBezTo>
                  <a:close/>
                  <a:moveTo>
                    <a:pt x="16" y="77"/>
                  </a:moveTo>
                  <a:cubicBezTo>
                    <a:pt x="16" y="77"/>
                    <a:pt x="16" y="77"/>
                    <a:pt x="16" y="77"/>
                  </a:cubicBezTo>
                  <a:cubicBezTo>
                    <a:pt x="16" y="77"/>
                    <a:pt x="16" y="77"/>
                    <a:pt x="16" y="77"/>
                  </a:cubicBezTo>
                  <a:cubicBezTo>
                    <a:pt x="16" y="78"/>
                    <a:pt x="16" y="78"/>
                    <a:pt x="16" y="77"/>
                  </a:cubicBezTo>
                  <a:close/>
                  <a:moveTo>
                    <a:pt x="16" y="72"/>
                  </a:moveTo>
                  <a:cubicBezTo>
                    <a:pt x="16" y="73"/>
                    <a:pt x="16" y="73"/>
                    <a:pt x="16" y="73"/>
                  </a:cubicBezTo>
                  <a:cubicBezTo>
                    <a:pt x="16" y="73"/>
                    <a:pt x="16" y="72"/>
                    <a:pt x="16" y="72"/>
                  </a:cubicBezTo>
                  <a:close/>
                  <a:moveTo>
                    <a:pt x="17" y="80"/>
                  </a:moveTo>
                  <a:cubicBezTo>
                    <a:pt x="17" y="80"/>
                    <a:pt x="17" y="80"/>
                    <a:pt x="16" y="80"/>
                  </a:cubicBezTo>
                  <a:cubicBezTo>
                    <a:pt x="17" y="79"/>
                    <a:pt x="17" y="79"/>
                    <a:pt x="17" y="78"/>
                  </a:cubicBezTo>
                  <a:cubicBezTo>
                    <a:pt x="17" y="78"/>
                    <a:pt x="17" y="78"/>
                    <a:pt x="17" y="78"/>
                  </a:cubicBezTo>
                  <a:cubicBezTo>
                    <a:pt x="18" y="79"/>
                    <a:pt x="17" y="79"/>
                    <a:pt x="17" y="80"/>
                  </a:cubicBezTo>
                  <a:close/>
                  <a:moveTo>
                    <a:pt x="18" y="77"/>
                  </a:moveTo>
                  <a:cubicBezTo>
                    <a:pt x="17" y="77"/>
                    <a:pt x="18" y="77"/>
                    <a:pt x="18" y="77"/>
                  </a:cubicBezTo>
                  <a:cubicBezTo>
                    <a:pt x="18" y="77"/>
                    <a:pt x="18" y="77"/>
                    <a:pt x="18" y="77"/>
                  </a:cubicBezTo>
                  <a:close/>
                  <a:moveTo>
                    <a:pt x="17" y="73"/>
                  </a:moveTo>
                  <a:cubicBezTo>
                    <a:pt x="17" y="72"/>
                    <a:pt x="17" y="73"/>
                    <a:pt x="17" y="73"/>
                  </a:cubicBezTo>
                  <a:cubicBezTo>
                    <a:pt x="17" y="73"/>
                    <a:pt x="17" y="72"/>
                    <a:pt x="17" y="72"/>
                  </a:cubicBezTo>
                  <a:cubicBezTo>
                    <a:pt x="17" y="72"/>
                    <a:pt x="17" y="72"/>
                    <a:pt x="17" y="72"/>
                  </a:cubicBezTo>
                  <a:cubicBezTo>
                    <a:pt x="18" y="72"/>
                    <a:pt x="18" y="73"/>
                    <a:pt x="18" y="73"/>
                  </a:cubicBezTo>
                  <a:cubicBezTo>
                    <a:pt x="18" y="73"/>
                    <a:pt x="18" y="73"/>
                    <a:pt x="17" y="73"/>
                  </a:cubicBezTo>
                  <a:close/>
                  <a:moveTo>
                    <a:pt x="18" y="70"/>
                  </a:moveTo>
                  <a:cubicBezTo>
                    <a:pt x="18" y="70"/>
                    <a:pt x="18" y="71"/>
                    <a:pt x="18" y="72"/>
                  </a:cubicBezTo>
                  <a:cubicBezTo>
                    <a:pt x="17" y="72"/>
                    <a:pt x="17" y="71"/>
                    <a:pt x="18" y="70"/>
                  </a:cubicBezTo>
                  <a:close/>
                  <a:moveTo>
                    <a:pt x="18" y="79"/>
                  </a:moveTo>
                  <a:cubicBezTo>
                    <a:pt x="18" y="79"/>
                    <a:pt x="18" y="78"/>
                    <a:pt x="18" y="78"/>
                  </a:cubicBezTo>
                  <a:cubicBezTo>
                    <a:pt x="18" y="78"/>
                    <a:pt x="18" y="78"/>
                    <a:pt x="18" y="78"/>
                  </a:cubicBezTo>
                  <a:cubicBezTo>
                    <a:pt x="18" y="78"/>
                    <a:pt x="18" y="79"/>
                    <a:pt x="18" y="79"/>
                  </a:cubicBezTo>
                  <a:close/>
                  <a:moveTo>
                    <a:pt x="18" y="77"/>
                  </a:moveTo>
                  <a:cubicBezTo>
                    <a:pt x="18" y="77"/>
                    <a:pt x="18" y="77"/>
                    <a:pt x="18" y="77"/>
                  </a:cubicBezTo>
                  <a:cubicBezTo>
                    <a:pt x="18" y="77"/>
                    <a:pt x="18" y="77"/>
                    <a:pt x="18" y="77"/>
                  </a:cubicBezTo>
                  <a:close/>
                  <a:moveTo>
                    <a:pt x="20" y="78"/>
                  </a:moveTo>
                  <a:cubicBezTo>
                    <a:pt x="20" y="78"/>
                    <a:pt x="20" y="78"/>
                    <a:pt x="20" y="78"/>
                  </a:cubicBezTo>
                  <a:cubicBezTo>
                    <a:pt x="20" y="78"/>
                    <a:pt x="20" y="78"/>
                    <a:pt x="20" y="78"/>
                  </a:cubicBezTo>
                  <a:cubicBezTo>
                    <a:pt x="20" y="78"/>
                    <a:pt x="20" y="78"/>
                    <a:pt x="20" y="78"/>
                  </a:cubicBezTo>
                  <a:close/>
                  <a:moveTo>
                    <a:pt x="22" y="77"/>
                  </a:moveTo>
                  <a:cubicBezTo>
                    <a:pt x="22" y="77"/>
                    <a:pt x="22" y="77"/>
                    <a:pt x="22" y="77"/>
                  </a:cubicBezTo>
                  <a:cubicBezTo>
                    <a:pt x="22" y="77"/>
                    <a:pt x="22" y="77"/>
                    <a:pt x="22" y="77"/>
                  </a:cubicBezTo>
                  <a:close/>
                  <a:moveTo>
                    <a:pt x="22" y="74"/>
                  </a:moveTo>
                  <a:cubicBezTo>
                    <a:pt x="22" y="75"/>
                    <a:pt x="22" y="76"/>
                    <a:pt x="22" y="76"/>
                  </a:cubicBezTo>
                  <a:cubicBezTo>
                    <a:pt x="22" y="76"/>
                    <a:pt x="22" y="76"/>
                    <a:pt x="22" y="75"/>
                  </a:cubicBezTo>
                  <a:cubicBezTo>
                    <a:pt x="21" y="75"/>
                    <a:pt x="21" y="75"/>
                    <a:pt x="21" y="75"/>
                  </a:cubicBezTo>
                  <a:cubicBezTo>
                    <a:pt x="21" y="75"/>
                    <a:pt x="21" y="75"/>
                    <a:pt x="20" y="75"/>
                  </a:cubicBezTo>
                  <a:cubicBezTo>
                    <a:pt x="21" y="75"/>
                    <a:pt x="21" y="76"/>
                    <a:pt x="21" y="76"/>
                  </a:cubicBezTo>
                  <a:cubicBezTo>
                    <a:pt x="21" y="76"/>
                    <a:pt x="21" y="76"/>
                    <a:pt x="20" y="76"/>
                  </a:cubicBezTo>
                  <a:cubicBezTo>
                    <a:pt x="20" y="76"/>
                    <a:pt x="20" y="76"/>
                    <a:pt x="20" y="75"/>
                  </a:cubicBezTo>
                  <a:cubicBezTo>
                    <a:pt x="20" y="75"/>
                    <a:pt x="20" y="75"/>
                    <a:pt x="20" y="75"/>
                  </a:cubicBezTo>
                  <a:cubicBezTo>
                    <a:pt x="20" y="75"/>
                    <a:pt x="20" y="75"/>
                    <a:pt x="20" y="75"/>
                  </a:cubicBezTo>
                  <a:cubicBezTo>
                    <a:pt x="20" y="74"/>
                    <a:pt x="21" y="74"/>
                    <a:pt x="22" y="74"/>
                  </a:cubicBezTo>
                  <a:close/>
                  <a:moveTo>
                    <a:pt x="19" y="76"/>
                  </a:moveTo>
                  <a:cubicBezTo>
                    <a:pt x="19" y="76"/>
                    <a:pt x="20" y="76"/>
                    <a:pt x="19" y="76"/>
                  </a:cubicBezTo>
                  <a:cubicBezTo>
                    <a:pt x="20" y="76"/>
                    <a:pt x="20" y="77"/>
                    <a:pt x="20" y="77"/>
                  </a:cubicBezTo>
                  <a:cubicBezTo>
                    <a:pt x="20" y="77"/>
                    <a:pt x="19" y="77"/>
                    <a:pt x="19" y="77"/>
                  </a:cubicBezTo>
                  <a:cubicBezTo>
                    <a:pt x="19" y="77"/>
                    <a:pt x="19" y="77"/>
                    <a:pt x="19" y="77"/>
                  </a:cubicBezTo>
                  <a:cubicBezTo>
                    <a:pt x="20" y="77"/>
                    <a:pt x="20" y="77"/>
                    <a:pt x="20" y="77"/>
                  </a:cubicBezTo>
                  <a:cubicBezTo>
                    <a:pt x="20" y="77"/>
                    <a:pt x="19" y="76"/>
                    <a:pt x="19" y="76"/>
                  </a:cubicBezTo>
                  <a:close/>
                  <a:moveTo>
                    <a:pt x="20" y="77"/>
                  </a:moveTo>
                  <a:cubicBezTo>
                    <a:pt x="20" y="77"/>
                    <a:pt x="20" y="78"/>
                    <a:pt x="20" y="78"/>
                  </a:cubicBezTo>
                  <a:cubicBezTo>
                    <a:pt x="19" y="78"/>
                    <a:pt x="19" y="77"/>
                    <a:pt x="19" y="77"/>
                  </a:cubicBezTo>
                  <a:cubicBezTo>
                    <a:pt x="19" y="77"/>
                    <a:pt x="20" y="77"/>
                    <a:pt x="20" y="77"/>
                  </a:cubicBezTo>
                  <a:close/>
                  <a:moveTo>
                    <a:pt x="20" y="79"/>
                  </a:moveTo>
                  <a:cubicBezTo>
                    <a:pt x="20" y="79"/>
                    <a:pt x="20" y="79"/>
                    <a:pt x="20" y="79"/>
                  </a:cubicBezTo>
                  <a:cubicBezTo>
                    <a:pt x="20" y="79"/>
                    <a:pt x="19" y="79"/>
                    <a:pt x="19" y="79"/>
                  </a:cubicBezTo>
                  <a:cubicBezTo>
                    <a:pt x="19" y="79"/>
                    <a:pt x="19" y="79"/>
                    <a:pt x="20" y="79"/>
                  </a:cubicBezTo>
                  <a:close/>
                  <a:moveTo>
                    <a:pt x="19" y="78"/>
                  </a:moveTo>
                  <a:cubicBezTo>
                    <a:pt x="19" y="78"/>
                    <a:pt x="18" y="77"/>
                    <a:pt x="19" y="77"/>
                  </a:cubicBezTo>
                  <a:cubicBezTo>
                    <a:pt x="19" y="78"/>
                    <a:pt x="19" y="78"/>
                    <a:pt x="19" y="78"/>
                  </a:cubicBezTo>
                  <a:close/>
                  <a:moveTo>
                    <a:pt x="19" y="76"/>
                  </a:moveTo>
                  <a:cubicBezTo>
                    <a:pt x="18" y="76"/>
                    <a:pt x="18" y="76"/>
                    <a:pt x="18" y="76"/>
                  </a:cubicBezTo>
                  <a:cubicBezTo>
                    <a:pt x="18" y="75"/>
                    <a:pt x="18" y="75"/>
                    <a:pt x="19" y="75"/>
                  </a:cubicBezTo>
                  <a:cubicBezTo>
                    <a:pt x="19" y="75"/>
                    <a:pt x="19" y="75"/>
                    <a:pt x="19" y="76"/>
                  </a:cubicBezTo>
                  <a:cubicBezTo>
                    <a:pt x="19" y="76"/>
                    <a:pt x="19" y="76"/>
                    <a:pt x="19" y="76"/>
                  </a:cubicBezTo>
                  <a:close/>
                  <a:moveTo>
                    <a:pt x="19" y="72"/>
                  </a:moveTo>
                  <a:cubicBezTo>
                    <a:pt x="19" y="73"/>
                    <a:pt x="19" y="73"/>
                    <a:pt x="19" y="74"/>
                  </a:cubicBezTo>
                  <a:cubicBezTo>
                    <a:pt x="18" y="73"/>
                    <a:pt x="19" y="73"/>
                    <a:pt x="19" y="72"/>
                  </a:cubicBezTo>
                  <a:close/>
                  <a:moveTo>
                    <a:pt x="18" y="70"/>
                  </a:moveTo>
                  <a:cubicBezTo>
                    <a:pt x="18" y="70"/>
                    <a:pt x="17" y="69"/>
                    <a:pt x="17" y="68"/>
                  </a:cubicBezTo>
                  <a:cubicBezTo>
                    <a:pt x="17" y="68"/>
                    <a:pt x="18" y="67"/>
                    <a:pt x="18" y="67"/>
                  </a:cubicBezTo>
                  <a:cubicBezTo>
                    <a:pt x="18" y="68"/>
                    <a:pt x="18" y="69"/>
                    <a:pt x="18" y="70"/>
                  </a:cubicBezTo>
                  <a:close/>
                  <a:moveTo>
                    <a:pt x="18" y="66"/>
                  </a:moveTo>
                  <a:cubicBezTo>
                    <a:pt x="18" y="66"/>
                    <a:pt x="18" y="66"/>
                    <a:pt x="17" y="66"/>
                  </a:cubicBezTo>
                  <a:cubicBezTo>
                    <a:pt x="17" y="65"/>
                    <a:pt x="18" y="65"/>
                    <a:pt x="18" y="65"/>
                  </a:cubicBezTo>
                  <a:cubicBezTo>
                    <a:pt x="18" y="65"/>
                    <a:pt x="18" y="65"/>
                    <a:pt x="18" y="65"/>
                  </a:cubicBezTo>
                  <a:cubicBezTo>
                    <a:pt x="18" y="65"/>
                    <a:pt x="18" y="66"/>
                    <a:pt x="18" y="66"/>
                  </a:cubicBezTo>
                  <a:cubicBezTo>
                    <a:pt x="18" y="66"/>
                    <a:pt x="18" y="67"/>
                    <a:pt x="18" y="66"/>
                  </a:cubicBezTo>
                  <a:close/>
                  <a:moveTo>
                    <a:pt x="18" y="33"/>
                  </a:moveTo>
                  <a:cubicBezTo>
                    <a:pt x="18" y="34"/>
                    <a:pt x="18" y="35"/>
                    <a:pt x="18" y="35"/>
                  </a:cubicBezTo>
                  <a:cubicBezTo>
                    <a:pt x="18" y="35"/>
                    <a:pt x="18" y="34"/>
                    <a:pt x="17" y="34"/>
                  </a:cubicBezTo>
                  <a:cubicBezTo>
                    <a:pt x="17" y="33"/>
                    <a:pt x="18" y="33"/>
                    <a:pt x="18" y="32"/>
                  </a:cubicBezTo>
                  <a:cubicBezTo>
                    <a:pt x="18" y="32"/>
                    <a:pt x="18" y="32"/>
                    <a:pt x="18" y="32"/>
                  </a:cubicBezTo>
                  <a:cubicBezTo>
                    <a:pt x="18" y="33"/>
                    <a:pt x="18" y="34"/>
                    <a:pt x="18" y="34"/>
                  </a:cubicBezTo>
                  <a:cubicBezTo>
                    <a:pt x="18" y="34"/>
                    <a:pt x="18" y="34"/>
                    <a:pt x="18" y="33"/>
                  </a:cubicBezTo>
                  <a:close/>
                  <a:moveTo>
                    <a:pt x="19" y="45"/>
                  </a:moveTo>
                  <a:cubicBezTo>
                    <a:pt x="18" y="45"/>
                    <a:pt x="18" y="44"/>
                    <a:pt x="18" y="43"/>
                  </a:cubicBezTo>
                  <a:cubicBezTo>
                    <a:pt x="19" y="44"/>
                    <a:pt x="19" y="45"/>
                    <a:pt x="19" y="45"/>
                  </a:cubicBezTo>
                  <a:close/>
                  <a:moveTo>
                    <a:pt x="19" y="28"/>
                  </a:moveTo>
                  <a:cubicBezTo>
                    <a:pt x="18" y="28"/>
                    <a:pt x="19" y="27"/>
                    <a:pt x="19" y="27"/>
                  </a:cubicBezTo>
                  <a:cubicBezTo>
                    <a:pt x="19" y="27"/>
                    <a:pt x="19" y="27"/>
                    <a:pt x="19" y="27"/>
                  </a:cubicBezTo>
                  <a:cubicBezTo>
                    <a:pt x="19" y="28"/>
                    <a:pt x="19" y="28"/>
                    <a:pt x="19" y="28"/>
                  </a:cubicBezTo>
                  <a:close/>
                  <a:moveTo>
                    <a:pt x="19" y="26"/>
                  </a:moveTo>
                  <a:cubicBezTo>
                    <a:pt x="19" y="26"/>
                    <a:pt x="19" y="26"/>
                    <a:pt x="18" y="26"/>
                  </a:cubicBezTo>
                  <a:cubicBezTo>
                    <a:pt x="18" y="26"/>
                    <a:pt x="19" y="26"/>
                    <a:pt x="19" y="26"/>
                  </a:cubicBezTo>
                  <a:cubicBezTo>
                    <a:pt x="19" y="26"/>
                    <a:pt x="19" y="26"/>
                    <a:pt x="19" y="26"/>
                  </a:cubicBezTo>
                  <a:cubicBezTo>
                    <a:pt x="19" y="26"/>
                    <a:pt x="19" y="26"/>
                    <a:pt x="19" y="26"/>
                  </a:cubicBezTo>
                  <a:close/>
                  <a:moveTo>
                    <a:pt x="20" y="22"/>
                  </a:moveTo>
                  <a:cubicBezTo>
                    <a:pt x="19" y="21"/>
                    <a:pt x="19" y="21"/>
                    <a:pt x="19" y="21"/>
                  </a:cubicBezTo>
                  <a:cubicBezTo>
                    <a:pt x="20" y="21"/>
                    <a:pt x="19" y="20"/>
                    <a:pt x="19" y="20"/>
                  </a:cubicBezTo>
                  <a:cubicBezTo>
                    <a:pt x="20" y="20"/>
                    <a:pt x="20" y="20"/>
                    <a:pt x="20" y="20"/>
                  </a:cubicBezTo>
                  <a:cubicBezTo>
                    <a:pt x="20" y="21"/>
                    <a:pt x="20" y="21"/>
                    <a:pt x="20" y="22"/>
                  </a:cubicBezTo>
                  <a:close/>
                  <a:moveTo>
                    <a:pt x="20" y="19"/>
                  </a:moveTo>
                  <a:cubicBezTo>
                    <a:pt x="19" y="18"/>
                    <a:pt x="19" y="17"/>
                    <a:pt x="18" y="15"/>
                  </a:cubicBezTo>
                  <a:cubicBezTo>
                    <a:pt x="19" y="16"/>
                    <a:pt x="19" y="17"/>
                    <a:pt x="20" y="17"/>
                  </a:cubicBezTo>
                  <a:cubicBezTo>
                    <a:pt x="20" y="18"/>
                    <a:pt x="20" y="18"/>
                    <a:pt x="19" y="18"/>
                  </a:cubicBezTo>
                  <a:cubicBezTo>
                    <a:pt x="20" y="18"/>
                    <a:pt x="20" y="18"/>
                    <a:pt x="20" y="19"/>
                  </a:cubicBezTo>
                  <a:close/>
                  <a:moveTo>
                    <a:pt x="20" y="16"/>
                  </a:moveTo>
                  <a:cubicBezTo>
                    <a:pt x="19" y="15"/>
                    <a:pt x="19" y="15"/>
                    <a:pt x="19" y="14"/>
                  </a:cubicBezTo>
                  <a:cubicBezTo>
                    <a:pt x="19" y="14"/>
                    <a:pt x="19" y="15"/>
                    <a:pt x="20" y="15"/>
                  </a:cubicBezTo>
                  <a:cubicBezTo>
                    <a:pt x="20" y="15"/>
                    <a:pt x="20" y="16"/>
                    <a:pt x="20" y="16"/>
                  </a:cubicBezTo>
                  <a:close/>
                  <a:moveTo>
                    <a:pt x="20" y="14"/>
                  </a:moveTo>
                  <a:cubicBezTo>
                    <a:pt x="20" y="14"/>
                    <a:pt x="19" y="13"/>
                    <a:pt x="20" y="13"/>
                  </a:cubicBezTo>
                  <a:cubicBezTo>
                    <a:pt x="20" y="13"/>
                    <a:pt x="20" y="14"/>
                    <a:pt x="20" y="14"/>
                  </a:cubicBezTo>
                  <a:close/>
                  <a:moveTo>
                    <a:pt x="20" y="12"/>
                  </a:moveTo>
                  <a:cubicBezTo>
                    <a:pt x="20" y="11"/>
                    <a:pt x="20" y="11"/>
                    <a:pt x="20" y="11"/>
                  </a:cubicBezTo>
                  <a:cubicBezTo>
                    <a:pt x="20" y="11"/>
                    <a:pt x="20" y="11"/>
                    <a:pt x="20" y="11"/>
                  </a:cubicBezTo>
                  <a:cubicBezTo>
                    <a:pt x="20" y="11"/>
                    <a:pt x="20" y="12"/>
                    <a:pt x="20" y="12"/>
                  </a:cubicBezTo>
                  <a:close/>
                  <a:moveTo>
                    <a:pt x="23" y="24"/>
                  </a:moveTo>
                  <a:cubicBezTo>
                    <a:pt x="23" y="24"/>
                    <a:pt x="23" y="23"/>
                    <a:pt x="23" y="23"/>
                  </a:cubicBezTo>
                  <a:cubicBezTo>
                    <a:pt x="23" y="24"/>
                    <a:pt x="23" y="24"/>
                    <a:pt x="23" y="24"/>
                  </a:cubicBezTo>
                  <a:close/>
                  <a:moveTo>
                    <a:pt x="28" y="14"/>
                  </a:moveTo>
                  <a:cubicBezTo>
                    <a:pt x="27" y="15"/>
                    <a:pt x="27" y="16"/>
                    <a:pt x="27" y="16"/>
                  </a:cubicBezTo>
                  <a:cubicBezTo>
                    <a:pt x="26" y="17"/>
                    <a:pt x="25" y="18"/>
                    <a:pt x="24" y="19"/>
                  </a:cubicBezTo>
                  <a:cubicBezTo>
                    <a:pt x="24" y="20"/>
                    <a:pt x="23" y="21"/>
                    <a:pt x="23" y="22"/>
                  </a:cubicBezTo>
                  <a:cubicBezTo>
                    <a:pt x="22" y="22"/>
                    <a:pt x="22" y="24"/>
                    <a:pt x="21" y="24"/>
                  </a:cubicBezTo>
                  <a:cubicBezTo>
                    <a:pt x="19" y="22"/>
                    <a:pt x="20" y="20"/>
                    <a:pt x="20" y="18"/>
                  </a:cubicBezTo>
                  <a:cubicBezTo>
                    <a:pt x="22" y="16"/>
                    <a:pt x="25" y="14"/>
                    <a:pt x="27" y="11"/>
                  </a:cubicBezTo>
                  <a:cubicBezTo>
                    <a:pt x="27" y="12"/>
                    <a:pt x="27" y="12"/>
                    <a:pt x="28" y="12"/>
                  </a:cubicBezTo>
                  <a:cubicBezTo>
                    <a:pt x="27" y="13"/>
                    <a:pt x="28" y="13"/>
                    <a:pt x="28" y="14"/>
                  </a:cubicBezTo>
                  <a:close/>
                  <a:moveTo>
                    <a:pt x="30" y="12"/>
                  </a:moveTo>
                  <a:cubicBezTo>
                    <a:pt x="30" y="12"/>
                    <a:pt x="31" y="11"/>
                    <a:pt x="30" y="11"/>
                  </a:cubicBezTo>
                  <a:cubicBezTo>
                    <a:pt x="31" y="11"/>
                    <a:pt x="31" y="11"/>
                    <a:pt x="31" y="11"/>
                  </a:cubicBezTo>
                  <a:cubicBezTo>
                    <a:pt x="31" y="11"/>
                    <a:pt x="30" y="12"/>
                    <a:pt x="30" y="12"/>
                  </a:cubicBezTo>
                  <a:close/>
                  <a:moveTo>
                    <a:pt x="31" y="11"/>
                  </a:moveTo>
                  <a:cubicBezTo>
                    <a:pt x="30" y="11"/>
                    <a:pt x="31" y="10"/>
                    <a:pt x="31" y="10"/>
                  </a:cubicBezTo>
                  <a:cubicBezTo>
                    <a:pt x="31" y="10"/>
                    <a:pt x="31" y="11"/>
                    <a:pt x="31" y="11"/>
                  </a:cubicBezTo>
                  <a:close/>
                  <a:moveTo>
                    <a:pt x="28" y="12"/>
                  </a:moveTo>
                  <a:cubicBezTo>
                    <a:pt x="28" y="12"/>
                    <a:pt x="28" y="12"/>
                    <a:pt x="28" y="12"/>
                  </a:cubicBezTo>
                  <a:cubicBezTo>
                    <a:pt x="29" y="12"/>
                    <a:pt x="28" y="12"/>
                    <a:pt x="28" y="12"/>
                  </a:cubicBezTo>
                  <a:cubicBezTo>
                    <a:pt x="28" y="12"/>
                    <a:pt x="28" y="12"/>
                    <a:pt x="28" y="12"/>
                  </a:cubicBezTo>
                  <a:close/>
                  <a:moveTo>
                    <a:pt x="28" y="14"/>
                  </a:moveTo>
                  <a:cubicBezTo>
                    <a:pt x="28" y="13"/>
                    <a:pt x="28" y="13"/>
                    <a:pt x="28" y="13"/>
                  </a:cubicBezTo>
                  <a:cubicBezTo>
                    <a:pt x="29" y="13"/>
                    <a:pt x="28" y="13"/>
                    <a:pt x="28" y="14"/>
                  </a:cubicBezTo>
                  <a:close/>
                  <a:moveTo>
                    <a:pt x="29" y="11"/>
                  </a:moveTo>
                  <a:cubicBezTo>
                    <a:pt x="29" y="10"/>
                    <a:pt x="30" y="9"/>
                    <a:pt x="31" y="8"/>
                  </a:cubicBezTo>
                  <a:cubicBezTo>
                    <a:pt x="31" y="8"/>
                    <a:pt x="31" y="8"/>
                    <a:pt x="31" y="8"/>
                  </a:cubicBezTo>
                  <a:cubicBezTo>
                    <a:pt x="30" y="9"/>
                    <a:pt x="29" y="10"/>
                    <a:pt x="29" y="11"/>
                  </a:cubicBezTo>
                  <a:close/>
                  <a:moveTo>
                    <a:pt x="37" y="9"/>
                  </a:moveTo>
                  <a:cubicBezTo>
                    <a:pt x="38" y="8"/>
                    <a:pt x="39" y="7"/>
                    <a:pt x="39" y="6"/>
                  </a:cubicBezTo>
                  <a:cubicBezTo>
                    <a:pt x="39" y="7"/>
                    <a:pt x="38" y="8"/>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9"/>
            <p:cNvSpPr/>
            <p:nvPr/>
          </p:nvSpPr>
          <p:spPr bwMode="auto">
            <a:xfrm>
              <a:off x="9259888" y="3722688"/>
              <a:ext cx="3492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30"/>
            <p:cNvSpPr/>
            <p:nvPr/>
          </p:nvSpPr>
          <p:spPr bwMode="auto">
            <a:xfrm flipH="1">
              <a:off x="9328151" y="4686301"/>
              <a:ext cx="0" cy="3333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31"/>
            <p:cNvSpPr>
              <a:spLocks noEditPoints="1"/>
            </p:cNvSpPr>
            <p:nvPr/>
          </p:nvSpPr>
          <p:spPr bwMode="auto">
            <a:xfrm>
              <a:off x="8924926" y="2227263"/>
              <a:ext cx="569913" cy="730250"/>
            </a:xfrm>
            <a:custGeom>
              <a:avLst/>
              <a:gdLst>
                <a:gd name="T0" fmla="*/ 13 w 17"/>
                <a:gd name="T1" fmla="*/ 21 h 22"/>
                <a:gd name="T2" fmla="*/ 15 w 17"/>
                <a:gd name="T3" fmla="*/ 11 h 22"/>
                <a:gd name="T4" fmla="*/ 14 w 17"/>
                <a:gd name="T5" fmla="*/ 13 h 22"/>
                <a:gd name="T6" fmla="*/ 9 w 17"/>
                <a:gd name="T7" fmla="*/ 16 h 22"/>
                <a:gd name="T8" fmla="*/ 5 w 17"/>
                <a:gd name="T9" fmla="*/ 13 h 22"/>
                <a:gd name="T10" fmla="*/ 5 w 17"/>
                <a:gd name="T11" fmla="*/ 12 h 22"/>
                <a:gd name="T12" fmla="*/ 5 w 17"/>
                <a:gd name="T13" fmla="*/ 12 h 22"/>
                <a:gd name="T14" fmla="*/ 6 w 17"/>
                <a:gd name="T15" fmla="*/ 5 h 22"/>
                <a:gd name="T16" fmla="*/ 8 w 17"/>
                <a:gd name="T17" fmla="*/ 5 h 22"/>
                <a:gd name="T18" fmla="*/ 9 w 17"/>
                <a:gd name="T19" fmla="*/ 8 h 22"/>
                <a:gd name="T20" fmla="*/ 11 w 17"/>
                <a:gd name="T21" fmla="*/ 11 h 22"/>
                <a:gd name="T22" fmla="*/ 11 w 17"/>
                <a:gd name="T23" fmla="*/ 9 h 22"/>
                <a:gd name="T24" fmla="*/ 13 w 17"/>
                <a:gd name="T25" fmla="*/ 10 h 22"/>
                <a:gd name="T26" fmla="*/ 12 w 17"/>
                <a:gd name="T27" fmla="*/ 11 h 22"/>
                <a:gd name="T28" fmla="*/ 12 w 17"/>
                <a:gd name="T29" fmla="*/ 15 h 22"/>
                <a:gd name="T30" fmla="*/ 13 w 17"/>
                <a:gd name="T31" fmla="*/ 9 h 22"/>
                <a:gd name="T32" fmla="*/ 13 w 17"/>
                <a:gd name="T33" fmla="*/ 11 h 22"/>
                <a:gd name="T34" fmla="*/ 14 w 17"/>
                <a:gd name="T35" fmla="*/ 10 h 22"/>
                <a:gd name="T36" fmla="*/ 13 w 17"/>
                <a:gd name="T37" fmla="*/ 9 h 22"/>
                <a:gd name="T38" fmla="*/ 13 w 17"/>
                <a:gd name="T39" fmla="*/ 9 h 22"/>
                <a:gd name="T40" fmla="*/ 12 w 17"/>
                <a:gd name="T41" fmla="*/ 7 h 22"/>
                <a:gd name="T42" fmla="*/ 11 w 17"/>
                <a:gd name="T43" fmla="*/ 7 h 22"/>
                <a:gd name="T44" fmla="*/ 10 w 17"/>
                <a:gd name="T45" fmla="*/ 10 h 22"/>
                <a:gd name="T46" fmla="*/ 6 w 17"/>
                <a:gd name="T47" fmla="*/ 10 h 22"/>
                <a:gd name="T48" fmla="*/ 6 w 17"/>
                <a:gd name="T49" fmla="*/ 11 h 22"/>
                <a:gd name="T50" fmla="*/ 7 w 17"/>
                <a:gd name="T51" fmla="*/ 10 h 22"/>
                <a:gd name="T52" fmla="*/ 8 w 17"/>
                <a:gd name="T53" fmla="*/ 13 h 22"/>
                <a:gd name="T54" fmla="*/ 8 w 17"/>
                <a:gd name="T55" fmla="*/ 9 h 22"/>
                <a:gd name="T56" fmla="*/ 8 w 17"/>
                <a:gd name="T57" fmla="*/ 11 h 22"/>
                <a:gd name="T58" fmla="*/ 9 w 17"/>
                <a:gd name="T59" fmla="*/ 8 h 22"/>
                <a:gd name="T60" fmla="*/ 8 w 17"/>
                <a:gd name="T61" fmla="*/ 9 h 22"/>
                <a:gd name="T62" fmla="*/ 7 w 17"/>
                <a:gd name="T63" fmla="*/ 6 h 22"/>
                <a:gd name="T64" fmla="*/ 7 w 17"/>
                <a:gd name="T65" fmla="*/ 13 h 22"/>
                <a:gd name="T66" fmla="*/ 7 w 17"/>
                <a:gd name="T67" fmla="*/ 15 h 22"/>
                <a:gd name="T68" fmla="*/ 8 w 17"/>
                <a:gd name="T69" fmla="*/ 14 h 22"/>
                <a:gd name="T70" fmla="*/ 9 w 17"/>
                <a:gd name="T71" fmla="*/ 16 h 22"/>
                <a:gd name="T72" fmla="*/ 9 w 17"/>
                <a:gd name="T73" fmla="*/ 14 h 22"/>
                <a:gd name="T74" fmla="*/ 10 w 17"/>
                <a:gd name="T75" fmla="*/ 12 h 22"/>
                <a:gd name="T76" fmla="*/ 11 w 17"/>
                <a:gd name="T77" fmla="*/ 13 h 22"/>
                <a:gd name="T78" fmla="*/ 12 w 17"/>
                <a:gd name="T79" fmla="*/ 16 h 22"/>
                <a:gd name="T80" fmla="*/ 13 w 17"/>
                <a:gd name="T81" fmla="*/ 16 h 22"/>
                <a:gd name="T82" fmla="*/ 13 w 17"/>
                <a:gd name="T83" fmla="*/ 15 h 22"/>
                <a:gd name="T84" fmla="*/ 14 w 17"/>
                <a:gd name="T85" fmla="*/ 3 h 22"/>
                <a:gd name="T86" fmla="*/ 10 w 17"/>
                <a:gd name="T87" fmla="*/ 4 h 22"/>
                <a:gd name="T88" fmla="*/ 8 w 17"/>
                <a:gd name="T89" fmla="*/ 2 h 22"/>
                <a:gd name="T90" fmla="*/ 7 w 17"/>
                <a:gd name="T91" fmla="*/ 3 h 22"/>
                <a:gd name="T92" fmla="*/ 5 w 17"/>
                <a:gd name="T93" fmla="*/ 3 h 22"/>
                <a:gd name="T94" fmla="*/ 5 w 17"/>
                <a:gd name="T95" fmla="*/ 7 h 22"/>
                <a:gd name="T96" fmla="*/ 2 w 17"/>
                <a:gd name="T97" fmla="*/ 9 h 22"/>
                <a:gd name="T98" fmla="*/ 2 w 17"/>
                <a:gd name="T99" fmla="*/ 10 h 22"/>
                <a:gd name="T100" fmla="*/ 2 w 17"/>
                <a:gd name="T101" fmla="*/ 14 h 22"/>
                <a:gd name="T102" fmla="*/ 3 w 17"/>
                <a:gd name="T103" fmla="*/ 13 h 22"/>
                <a:gd name="T104" fmla="*/ 3 w 17"/>
                <a:gd name="T105" fmla="*/ 12 h 22"/>
                <a:gd name="T106" fmla="*/ 4 w 17"/>
                <a:gd name="T107" fmla="*/ 14 h 22"/>
                <a:gd name="T108" fmla="*/ 5 w 17"/>
                <a:gd name="T109" fmla="*/ 18 h 22"/>
                <a:gd name="T110" fmla="*/ 6 w 17"/>
                <a:gd name="T111" fmla="*/ 18 h 22"/>
                <a:gd name="T112" fmla="*/ 7 w 17"/>
                <a:gd name="T113" fmla="*/ 16 h 22"/>
                <a:gd name="T114" fmla="*/ 9 w 17"/>
                <a:gd name="T115" fmla="*/ 18 h 22"/>
                <a:gd name="T116" fmla="*/ 10 w 17"/>
                <a:gd name="T117" fmla="*/ 16 h 22"/>
                <a:gd name="T118" fmla="*/ 10 w 17"/>
                <a:gd name="T119" fmla="*/ 22 h 22"/>
                <a:gd name="T120" fmla="*/ 13 w 17"/>
                <a:gd name="T121" fmla="*/ 20 h 22"/>
                <a:gd name="T122" fmla="*/ 14 w 17"/>
                <a:gd name="T123" fmla="*/ 16 h 22"/>
                <a:gd name="T124" fmla="*/ 15 w 17"/>
                <a:gd name="T125"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22">
                  <a:moveTo>
                    <a:pt x="16" y="6"/>
                  </a:moveTo>
                  <a:cubicBezTo>
                    <a:pt x="16" y="5"/>
                    <a:pt x="15" y="4"/>
                    <a:pt x="15" y="3"/>
                  </a:cubicBezTo>
                  <a:cubicBezTo>
                    <a:pt x="15" y="3"/>
                    <a:pt x="14" y="3"/>
                    <a:pt x="14" y="3"/>
                  </a:cubicBezTo>
                  <a:cubicBezTo>
                    <a:pt x="13" y="2"/>
                    <a:pt x="13" y="2"/>
                    <a:pt x="13" y="2"/>
                  </a:cubicBezTo>
                  <a:cubicBezTo>
                    <a:pt x="12" y="1"/>
                    <a:pt x="11" y="1"/>
                    <a:pt x="10" y="1"/>
                  </a:cubicBezTo>
                  <a:cubicBezTo>
                    <a:pt x="10" y="1"/>
                    <a:pt x="9" y="0"/>
                    <a:pt x="9" y="1"/>
                  </a:cubicBezTo>
                  <a:cubicBezTo>
                    <a:pt x="8" y="1"/>
                    <a:pt x="7" y="1"/>
                    <a:pt x="6" y="1"/>
                  </a:cubicBezTo>
                  <a:cubicBezTo>
                    <a:pt x="4" y="2"/>
                    <a:pt x="3" y="3"/>
                    <a:pt x="2" y="4"/>
                  </a:cubicBezTo>
                  <a:cubicBezTo>
                    <a:pt x="0" y="8"/>
                    <a:pt x="1" y="15"/>
                    <a:pt x="4" y="18"/>
                  </a:cubicBezTo>
                  <a:cubicBezTo>
                    <a:pt x="4" y="19"/>
                    <a:pt x="5" y="20"/>
                    <a:pt x="6" y="21"/>
                  </a:cubicBezTo>
                  <a:cubicBezTo>
                    <a:pt x="7" y="22"/>
                    <a:pt x="10" y="22"/>
                    <a:pt x="12" y="22"/>
                  </a:cubicBezTo>
                  <a:cubicBezTo>
                    <a:pt x="12" y="22"/>
                    <a:pt x="13" y="21"/>
                    <a:pt x="13" y="21"/>
                  </a:cubicBezTo>
                  <a:cubicBezTo>
                    <a:pt x="13" y="21"/>
                    <a:pt x="13" y="21"/>
                    <a:pt x="13" y="21"/>
                  </a:cubicBezTo>
                  <a:cubicBezTo>
                    <a:pt x="13" y="20"/>
                    <a:pt x="14" y="20"/>
                    <a:pt x="15" y="19"/>
                  </a:cubicBezTo>
                  <a:cubicBezTo>
                    <a:pt x="16" y="18"/>
                    <a:pt x="16" y="16"/>
                    <a:pt x="16" y="14"/>
                  </a:cubicBezTo>
                  <a:cubicBezTo>
                    <a:pt x="16" y="14"/>
                    <a:pt x="16" y="13"/>
                    <a:pt x="16" y="13"/>
                  </a:cubicBezTo>
                  <a:cubicBezTo>
                    <a:pt x="16" y="12"/>
                    <a:pt x="17" y="10"/>
                    <a:pt x="16" y="9"/>
                  </a:cubicBezTo>
                  <a:cubicBezTo>
                    <a:pt x="17" y="9"/>
                    <a:pt x="17" y="9"/>
                    <a:pt x="17" y="9"/>
                  </a:cubicBezTo>
                  <a:cubicBezTo>
                    <a:pt x="17" y="9"/>
                    <a:pt x="17" y="8"/>
                    <a:pt x="17" y="8"/>
                  </a:cubicBezTo>
                  <a:cubicBezTo>
                    <a:pt x="16" y="7"/>
                    <a:pt x="16" y="7"/>
                    <a:pt x="16" y="6"/>
                  </a:cubicBezTo>
                  <a:close/>
                  <a:moveTo>
                    <a:pt x="15" y="9"/>
                  </a:moveTo>
                  <a:cubicBezTo>
                    <a:pt x="15" y="9"/>
                    <a:pt x="15" y="9"/>
                    <a:pt x="15" y="9"/>
                  </a:cubicBezTo>
                  <a:cubicBezTo>
                    <a:pt x="15" y="9"/>
                    <a:pt x="14" y="9"/>
                    <a:pt x="15" y="9"/>
                  </a:cubicBezTo>
                  <a:close/>
                  <a:moveTo>
                    <a:pt x="15" y="11"/>
                  </a:moveTo>
                  <a:cubicBezTo>
                    <a:pt x="14" y="11"/>
                    <a:pt x="15" y="10"/>
                    <a:pt x="15" y="10"/>
                  </a:cubicBezTo>
                  <a:cubicBezTo>
                    <a:pt x="15" y="10"/>
                    <a:pt x="15" y="11"/>
                    <a:pt x="15" y="11"/>
                  </a:cubicBezTo>
                  <a:close/>
                  <a:moveTo>
                    <a:pt x="15" y="13"/>
                  </a:moveTo>
                  <a:cubicBezTo>
                    <a:pt x="15" y="13"/>
                    <a:pt x="15" y="13"/>
                    <a:pt x="15" y="14"/>
                  </a:cubicBezTo>
                  <a:cubicBezTo>
                    <a:pt x="15" y="14"/>
                    <a:pt x="15" y="13"/>
                    <a:pt x="15" y="13"/>
                  </a:cubicBezTo>
                  <a:cubicBezTo>
                    <a:pt x="15" y="13"/>
                    <a:pt x="15" y="13"/>
                    <a:pt x="15" y="13"/>
                  </a:cubicBezTo>
                  <a:close/>
                  <a:moveTo>
                    <a:pt x="14" y="10"/>
                  </a:moveTo>
                  <a:cubicBezTo>
                    <a:pt x="14" y="10"/>
                    <a:pt x="14" y="10"/>
                    <a:pt x="14" y="10"/>
                  </a:cubicBezTo>
                  <a:cubicBezTo>
                    <a:pt x="14" y="10"/>
                    <a:pt x="14" y="10"/>
                    <a:pt x="14" y="10"/>
                  </a:cubicBezTo>
                  <a:close/>
                  <a:moveTo>
                    <a:pt x="14" y="12"/>
                  </a:moveTo>
                  <a:cubicBezTo>
                    <a:pt x="14" y="12"/>
                    <a:pt x="14" y="12"/>
                    <a:pt x="15" y="12"/>
                  </a:cubicBezTo>
                  <a:cubicBezTo>
                    <a:pt x="15" y="12"/>
                    <a:pt x="14" y="12"/>
                    <a:pt x="14" y="13"/>
                  </a:cubicBezTo>
                  <a:cubicBezTo>
                    <a:pt x="14" y="13"/>
                    <a:pt x="14" y="13"/>
                    <a:pt x="14" y="12"/>
                  </a:cubicBezTo>
                  <a:cubicBezTo>
                    <a:pt x="14" y="12"/>
                    <a:pt x="14" y="12"/>
                    <a:pt x="14" y="12"/>
                  </a:cubicBezTo>
                  <a:close/>
                  <a:moveTo>
                    <a:pt x="14" y="6"/>
                  </a:moveTo>
                  <a:cubicBezTo>
                    <a:pt x="14" y="6"/>
                    <a:pt x="14" y="5"/>
                    <a:pt x="14" y="5"/>
                  </a:cubicBezTo>
                  <a:cubicBezTo>
                    <a:pt x="14" y="5"/>
                    <a:pt x="15" y="6"/>
                    <a:pt x="14" y="6"/>
                  </a:cubicBezTo>
                  <a:close/>
                  <a:moveTo>
                    <a:pt x="9" y="14"/>
                  </a:moveTo>
                  <a:cubicBezTo>
                    <a:pt x="9" y="14"/>
                    <a:pt x="9" y="14"/>
                    <a:pt x="9" y="14"/>
                  </a:cubicBezTo>
                  <a:cubicBezTo>
                    <a:pt x="9" y="14"/>
                    <a:pt x="9" y="14"/>
                    <a:pt x="9" y="14"/>
                  </a:cubicBezTo>
                  <a:close/>
                  <a:moveTo>
                    <a:pt x="9" y="16"/>
                  </a:moveTo>
                  <a:cubicBezTo>
                    <a:pt x="9" y="16"/>
                    <a:pt x="9" y="16"/>
                    <a:pt x="9" y="16"/>
                  </a:cubicBezTo>
                  <a:cubicBezTo>
                    <a:pt x="9" y="16"/>
                    <a:pt x="9" y="16"/>
                    <a:pt x="9" y="16"/>
                  </a:cubicBezTo>
                  <a:cubicBezTo>
                    <a:pt x="9" y="16"/>
                    <a:pt x="9" y="16"/>
                    <a:pt x="9" y="16"/>
                  </a:cubicBezTo>
                  <a:close/>
                  <a:moveTo>
                    <a:pt x="9" y="13"/>
                  </a:moveTo>
                  <a:cubicBezTo>
                    <a:pt x="9" y="13"/>
                    <a:pt x="9" y="13"/>
                    <a:pt x="9" y="12"/>
                  </a:cubicBezTo>
                  <a:cubicBezTo>
                    <a:pt x="9" y="12"/>
                    <a:pt x="9" y="12"/>
                    <a:pt x="9" y="12"/>
                  </a:cubicBezTo>
                  <a:cubicBezTo>
                    <a:pt x="9" y="12"/>
                    <a:pt x="9" y="12"/>
                    <a:pt x="9" y="13"/>
                  </a:cubicBezTo>
                  <a:cubicBezTo>
                    <a:pt x="9" y="13"/>
                    <a:pt x="9" y="13"/>
                    <a:pt x="9" y="13"/>
                  </a:cubicBezTo>
                  <a:close/>
                  <a:moveTo>
                    <a:pt x="7" y="17"/>
                  </a:moveTo>
                  <a:cubicBezTo>
                    <a:pt x="6" y="17"/>
                    <a:pt x="6" y="17"/>
                    <a:pt x="6" y="17"/>
                  </a:cubicBezTo>
                  <a:cubicBezTo>
                    <a:pt x="6" y="17"/>
                    <a:pt x="6" y="17"/>
                    <a:pt x="6" y="17"/>
                  </a:cubicBezTo>
                  <a:cubicBezTo>
                    <a:pt x="7" y="17"/>
                    <a:pt x="7" y="17"/>
                    <a:pt x="7" y="17"/>
                  </a:cubicBezTo>
                  <a:cubicBezTo>
                    <a:pt x="6" y="17"/>
                    <a:pt x="7" y="17"/>
                    <a:pt x="7" y="17"/>
                  </a:cubicBezTo>
                  <a:close/>
                  <a:moveTo>
                    <a:pt x="5" y="13"/>
                  </a:moveTo>
                  <a:cubicBezTo>
                    <a:pt x="5" y="13"/>
                    <a:pt x="5" y="13"/>
                    <a:pt x="5" y="13"/>
                  </a:cubicBezTo>
                  <a:cubicBezTo>
                    <a:pt x="5" y="13"/>
                    <a:pt x="5" y="13"/>
                    <a:pt x="5" y="13"/>
                  </a:cubicBezTo>
                  <a:cubicBezTo>
                    <a:pt x="5" y="13"/>
                    <a:pt x="5" y="13"/>
                    <a:pt x="5" y="13"/>
                  </a:cubicBezTo>
                  <a:close/>
                  <a:moveTo>
                    <a:pt x="5" y="10"/>
                  </a:moveTo>
                  <a:cubicBezTo>
                    <a:pt x="5" y="10"/>
                    <a:pt x="5" y="10"/>
                    <a:pt x="5" y="10"/>
                  </a:cubicBezTo>
                  <a:cubicBezTo>
                    <a:pt x="5" y="10"/>
                    <a:pt x="5" y="10"/>
                    <a:pt x="5" y="10"/>
                  </a:cubicBezTo>
                  <a:close/>
                  <a:moveTo>
                    <a:pt x="5" y="16"/>
                  </a:moveTo>
                  <a:cubicBezTo>
                    <a:pt x="5" y="16"/>
                    <a:pt x="5" y="16"/>
                    <a:pt x="5" y="16"/>
                  </a:cubicBezTo>
                  <a:cubicBezTo>
                    <a:pt x="5" y="16"/>
                    <a:pt x="5" y="16"/>
                    <a:pt x="5" y="16"/>
                  </a:cubicBezTo>
                  <a:close/>
                  <a:moveTo>
                    <a:pt x="5" y="12"/>
                  </a:moveTo>
                  <a:cubicBezTo>
                    <a:pt x="5" y="12"/>
                    <a:pt x="5" y="12"/>
                    <a:pt x="5" y="12"/>
                  </a:cubicBezTo>
                  <a:cubicBezTo>
                    <a:pt x="5" y="12"/>
                    <a:pt x="5" y="12"/>
                    <a:pt x="5" y="12"/>
                  </a:cubicBezTo>
                  <a:cubicBezTo>
                    <a:pt x="5" y="12"/>
                    <a:pt x="5" y="12"/>
                    <a:pt x="5" y="12"/>
                  </a:cubicBezTo>
                  <a:cubicBezTo>
                    <a:pt x="5" y="12"/>
                    <a:pt x="5" y="12"/>
                    <a:pt x="5" y="12"/>
                  </a:cubicBezTo>
                  <a:close/>
                  <a:moveTo>
                    <a:pt x="5" y="10"/>
                  </a:moveTo>
                  <a:cubicBezTo>
                    <a:pt x="5" y="10"/>
                    <a:pt x="5" y="11"/>
                    <a:pt x="5" y="11"/>
                  </a:cubicBezTo>
                  <a:cubicBezTo>
                    <a:pt x="5" y="11"/>
                    <a:pt x="5" y="11"/>
                    <a:pt x="5" y="11"/>
                  </a:cubicBezTo>
                  <a:cubicBezTo>
                    <a:pt x="5" y="10"/>
                    <a:pt x="5" y="10"/>
                    <a:pt x="5" y="10"/>
                  </a:cubicBezTo>
                  <a:cubicBezTo>
                    <a:pt x="5" y="10"/>
                    <a:pt x="5" y="10"/>
                    <a:pt x="5" y="10"/>
                  </a:cubicBezTo>
                  <a:close/>
                  <a:moveTo>
                    <a:pt x="5" y="8"/>
                  </a:moveTo>
                  <a:cubicBezTo>
                    <a:pt x="6" y="8"/>
                    <a:pt x="5" y="9"/>
                    <a:pt x="5" y="9"/>
                  </a:cubicBezTo>
                  <a:cubicBezTo>
                    <a:pt x="5" y="9"/>
                    <a:pt x="5" y="9"/>
                    <a:pt x="5" y="8"/>
                  </a:cubicBezTo>
                  <a:close/>
                  <a:moveTo>
                    <a:pt x="5" y="12"/>
                  </a:moveTo>
                  <a:cubicBezTo>
                    <a:pt x="5" y="11"/>
                    <a:pt x="5" y="12"/>
                    <a:pt x="5" y="12"/>
                  </a:cubicBezTo>
                  <a:cubicBezTo>
                    <a:pt x="5" y="12"/>
                    <a:pt x="5" y="12"/>
                    <a:pt x="5" y="12"/>
                  </a:cubicBezTo>
                  <a:close/>
                  <a:moveTo>
                    <a:pt x="5" y="11"/>
                  </a:moveTo>
                  <a:cubicBezTo>
                    <a:pt x="6" y="11"/>
                    <a:pt x="6" y="10"/>
                    <a:pt x="6" y="10"/>
                  </a:cubicBezTo>
                  <a:cubicBezTo>
                    <a:pt x="6" y="10"/>
                    <a:pt x="5" y="11"/>
                    <a:pt x="6" y="11"/>
                  </a:cubicBezTo>
                  <a:cubicBezTo>
                    <a:pt x="6" y="11"/>
                    <a:pt x="6" y="11"/>
                    <a:pt x="6" y="11"/>
                  </a:cubicBezTo>
                  <a:cubicBezTo>
                    <a:pt x="6" y="11"/>
                    <a:pt x="6" y="11"/>
                    <a:pt x="6" y="11"/>
                  </a:cubicBezTo>
                  <a:cubicBezTo>
                    <a:pt x="5" y="11"/>
                    <a:pt x="5" y="11"/>
                    <a:pt x="5" y="11"/>
                  </a:cubicBezTo>
                  <a:close/>
                  <a:moveTo>
                    <a:pt x="6" y="9"/>
                  </a:moveTo>
                  <a:cubicBezTo>
                    <a:pt x="5" y="9"/>
                    <a:pt x="6" y="9"/>
                    <a:pt x="6" y="9"/>
                  </a:cubicBezTo>
                  <a:cubicBezTo>
                    <a:pt x="6" y="9"/>
                    <a:pt x="6" y="9"/>
                    <a:pt x="6" y="9"/>
                  </a:cubicBezTo>
                  <a:close/>
                  <a:moveTo>
                    <a:pt x="6" y="5"/>
                  </a:moveTo>
                  <a:cubicBezTo>
                    <a:pt x="6" y="5"/>
                    <a:pt x="6" y="5"/>
                    <a:pt x="6" y="6"/>
                  </a:cubicBezTo>
                  <a:cubicBezTo>
                    <a:pt x="5" y="5"/>
                    <a:pt x="6" y="5"/>
                    <a:pt x="6" y="5"/>
                  </a:cubicBezTo>
                  <a:close/>
                  <a:moveTo>
                    <a:pt x="6" y="15"/>
                  </a:moveTo>
                  <a:cubicBezTo>
                    <a:pt x="6" y="14"/>
                    <a:pt x="6" y="14"/>
                    <a:pt x="6" y="14"/>
                  </a:cubicBezTo>
                  <a:cubicBezTo>
                    <a:pt x="6" y="14"/>
                    <a:pt x="6" y="14"/>
                    <a:pt x="6" y="15"/>
                  </a:cubicBezTo>
                  <a:close/>
                  <a:moveTo>
                    <a:pt x="8" y="6"/>
                  </a:moveTo>
                  <a:cubicBezTo>
                    <a:pt x="9" y="6"/>
                    <a:pt x="8" y="6"/>
                    <a:pt x="9" y="6"/>
                  </a:cubicBezTo>
                  <a:cubicBezTo>
                    <a:pt x="9" y="6"/>
                    <a:pt x="8" y="7"/>
                    <a:pt x="8" y="7"/>
                  </a:cubicBezTo>
                  <a:cubicBezTo>
                    <a:pt x="8" y="7"/>
                    <a:pt x="8" y="7"/>
                    <a:pt x="8" y="7"/>
                  </a:cubicBezTo>
                  <a:cubicBezTo>
                    <a:pt x="8" y="6"/>
                    <a:pt x="8" y="6"/>
                    <a:pt x="8" y="6"/>
                  </a:cubicBezTo>
                  <a:close/>
                  <a:moveTo>
                    <a:pt x="8" y="4"/>
                  </a:moveTo>
                  <a:cubicBezTo>
                    <a:pt x="8" y="4"/>
                    <a:pt x="8" y="4"/>
                    <a:pt x="8" y="4"/>
                  </a:cubicBezTo>
                  <a:cubicBezTo>
                    <a:pt x="8" y="4"/>
                    <a:pt x="8" y="4"/>
                    <a:pt x="8" y="4"/>
                  </a:cubicBezTo>
                  <a:cubicBezTo>
                    <a:pt x="8" y="4"/>
                    <a:pt x="8" y="4"/>
                    <a:pt x="8" y="5"/>
                  </a:cubicBezTo>
                  <a:cubicBezTo>
                    <a:pt x="8" y="5"/>
                    <a:pt x="8" y="4"/>
                    <a:pt x="8" y="4"/>
                  </a:cubicBezTo>
                  <a:close/>
                  <a:moveTo>
                    <a:pt x="9" y="5"/>
                  </a:moveTo>
                  <a:cubicBezTo>
                    <a:pt x="9" y="5"/>
                    <a:pt x="9" y="5"/>
                    <a:pt x="9" y="5"/>
                  </a:cubicBezTo>
                  <a:cubicBezTo>
                    <a:pt x="9" y="5"/>
                    <a:pt x="9" y="5"/>
                    <a:pt x="9" y="6"/>
                  </a:cubicBezTo>
                  <a:cubicBezTo>
                    <a:pt x="9" y="6"/>
                    <a:pt x="9" y="5"/>
                    <a:pt x="9" y="5"/>
                  </a:cubicBezTo>
                  <a:cubicBezTo>
                    <a:pt x="9" y="5"/>
                    <a:pt x="9" y="5"/>
                    <a:pt x="9" y="5"/>
                  </a:cubicBezTo>
                  <a:close/>
                  <a:moveTo>
                    <a:pt x="9" y="3"/>
                  </a:moveTo>
                  <a:cubicBezTo>
                    <a:pt x="9" y="3"/>
                    <a:pt x="9" y="2"/>
                    <a:pt x="9" y="2"/>
                  </a:cubicBezTo>
                  <a:cubicBezTo>
                    <a:pt x="9" y="3"/>
                    <a:pt x="9" y="3"/>
                    <a:pt x="9" y="3"/>
                  </a:cubicBezTo>
                  <a:cubicBezTo>
                    <a:pt x="9" y="3"/>
                    <a:pt x="9" y="3"/>
                    <a:pt x="9" y="3"/>
                  </a:cubicBezTo>
                  <a:close/>
                  <a:moveTo>
                    <a:pt x="10" y="8"/>
                  </a:moveTo>
                  <a:cubicBezTo>
                    <a:pt x="9" y="8"/>
                    <a:pt x="9" y="8"/>
                    <a:pt x="9" y="8"/>
                  </a:cubicBezTo>
                  <a:cubicBezTo>
                    <a:pt x="9" y="7"/>
                    <a:pt x="9" y="7"/>
                    <a:pt x="9" y="7"/>
                  </a:cubicBezTo>
                  <a:cubicBezTo>
                    <a:pt x="9" y="7"/>
                    <a:pt x="9" y="7"/>
                    <a:pt x="9" y="7"/>
                  </a:cubicBezTo>
                  <a:cubicBezTo>
                    <a:pt x="9" y="7"/>
                    <a:pt x="9" y="7"/>
                    <a:pt x="9" y="7"/>
                  </a:cubicBezTo>
                  <a:cubicBezTo>
                    <a:pt x="10" y="7"/>
                    <a:pt x="10" y="8"/>
                    <a:pt x="10" y="8"/>
                  </a:cubicBezTo>
                  <a:close/>
                  <a:moveTo>
                    <a:pt x="10" y="6"/>
                  </a:moveTo>
                  <a:cubicBezTo>
                    <a:pt x="10" y="6"/>
                    <a:pt x="10" y="6"/>
                    <a:pt x="10" y="6"/>
                  </a:cubicBezTo>
                  <a:cubicBezTo>
                    <a:pt x="10" y="6"/>
                    <a:pt x="10" y="6"/>
                    <a:pt x="10" y="6"/>
                  </a:cubicBezTo>
                  <a:cubicBezTo>
                    <a:pt x="9" y="6"/>
                    <a:pt x="10" y="6"/>
                    <a:pt x="10" y="6"/>
                  </a:cubicBezTo>
                  <a:close/>
                  <a:moveTo>
                    <a:pt x="11" y="12"/>
                  </a:moveTo>
                  <a:cubicBezTo>
                    <a:pt x="11" y="13"/>
                    <a:pt x="11" y="13"/>
                    <a:pt x="11" y="13"/>
                  </a:cubicBezTo>
                  <a:cubicBezTo>
                    <a:pt x="10" y="13"/>
                    <a:pt x="11" y="13"/>
                    <a:pt x="11" y="12"/>
                  </a:cubicBezTo>
                  <a:close/>
                  <a:moveTo>
                    <a:pt x="11" y="11"/>
                  </a:moveTo>
                  <a:cubicBezTo>
                    <a:pt x="11" y="11"/>
                    <a:pt x="11" y="11"/>
                    <a:pt x="11" y="11"/>
                  </a:cubicBezTo>
                  <a:cubicBezTo>
                    <a:pt x="11" y="12"/>
                    <a:pt x="11" y="11"/>
                    <a:pt x="11" y="11"/>
                  </a:cubicBezTo>
                  <a:close/>
                  <a:moveTo>
                    <a:pt x="11" y="10"/>
                  </a:moveTo>
                  <a:cubicBezTo>
                    <a:pt x="11" y="10"/>
                    <a:pt x="11" y="11"/>
                    <a:pt x="11" y="11"/>
                  </a:cubicBezTo>
                  <a:cubicBezTo>
                    <a:pt x="11" y="11"/>
                    <a:pt x="11" y="10"/>
                    <a:pt x="11" y="10"/>
                  </a:cubicBezTo>
                  <a:close/>
                  <a:moveTo>
                    <a:pt x="11" y="10"/>
                  </a:moveTo>
                  <a:cubicBezTo>
                    <a:pt x="11" y="10"/>
                    <a:pt x="11" y="10"/>
                    <a:pt x="11" y="9"/>
                  </a:cubicBezTo>
                  <a:cubicBezTo>
                    <a:pt x="12" y="9"/>
                    <a:pt x="12" y="10"/>
                    <a:pt x="11" y="10"/>
                  </a:cubicBezTo>
                  <a:cubicBezTo>
                    <a:pt x="11" y="10"/>
                    <a:pt x="11" y="10"/>
                    <a:pt x="11" y="10"/>
                  </a:cubicBezTo>
                  <a:close/>
                  <a:moveTo>
                    <a:pt x="11" y="9"/>
                  </a:moveTo>
                  <a:cubicBezTo>
                    <a:pt x="11" y="9"/>
                    <a:pt x="11" y="9"/>
                    <a:pt x="11" y="9"/>
                  </a:cubicBezTo>
                  <a:cubicBezTo>
                    <a:pt x="11" y="9"/>
                    <a:pt x="11" y="9"/>
                    <a:pt x="11" y="9"/>
                  </a:cubicBezTo>
                  <a:close/>
                  <a:moveTo>
                    <a:pt x="11" y="9"/>
                  </a:moveTo>
                  <a:cubicBezTo>
                    <a:pt x="11" y="9"/>
                    <a:pt x="12" y="9"/>
                    <a:pt x="12" y="9"/>
                  </a:cubicBezTo>
                  <a:cubicBezTo>
                    <a:pt x="11" y="9"/>
                    <a:pt x="11" y="9"/>
                    <a:pt x="11" y="9"/>
                  </a:cubicBezTo>
                  <a:close/>
                  <a:moveTo>
                    <a:pt x="11" y="13"/>
                  </a:moveTo>
                  <a:cubicBezTo>
                    <a:pt x="11" y="13"/>
                    <a:pt x="11" y="13"/>
                    <a:pt x="11" y="13"/>
                  </a:cubicBezTo>
                  <a:cubicBezTo>
                    <a:pt x="11" y="13"/>
                    <a:pt x="12" y="13"/>
                    <a:pt x="11" y="13"/>
                  </a:cubicBezTo>
                  <a:close/>
                  <a:moveTo>
                    <a:pt x="11" y="12"/>
                  </a:moveTo>
                  <a:cubicBezTo>
                    <a:pt x="11" y="11"/>
                    <a:pt x="12" y="11"/>
                    <a:pt x="11" y="11"/>
                  </a:cubicBezTo>
                  <a:cubicBezTo>
                    <a:pt x="12" y="11"/>
                    <a:pt x="12" y="11"/>
                    <a:pt x="12" y="11"/>
                  </a:cubicBezTo>
                  <a:cubicBezTo>
                    <a:pt x="12" y="11"/>
                    <a:pt x="12" y="12"/>
                    <a:pt x="11" y="12"/>
                  </a:cubicBezTo>
                  <a:close/>
                  <a:moveTo>
                    <a:pt x="12" y="10"/>
                  </a:moveTo>
                  <a:cubicBezTo>
                    <a:pt x="13" y="10"/>
                    <a:pt x="13" y="10"/>
                    <a:pt x="13" y="10"/>
                  </a:cubicBezTo>
                  <a:cubicBezTo>
                    <a:pt x="12" y="10"/>
                    <a:pt x="12" y="10"/>
                    <a:pt x="12" y="10"/>
                  </a:cubicBezTo>
                  <a:cubicBezTo>
                    <a:pt x="12" y="10"/>
                    <a:pt x="12" y="10"/>
                    <a:pt x="12" y="10"/>
                  </a:cubicBezTo>
                  <a:cubicBezTo>
                    <a:pt x="12" y="10"/>
                    <a:pt x="12" y="10"/>
                    <a:pt x="12" y="10"/>
                  </a:cubicBezTo>
                  <a:close/>
                  <a:moveTo>
                    <a:pt x="12" y="8"/>
                  </a:moveTo>
                  <a:cubicBezTo>
                    <a:pt x="12" y="8"/>
                    <a:pt x="12" y="8"/>
                    <a:pt x="12" y="8"/>
                  </a:cubicBezTo>
                  <a:cubicBezTo>
                    <a:pt x="12" y="8"/>
                    <a:pt x="12" y="8"/>
                    <a:pt x="12" y="8"/>
                  </a:cubicBezTo>
                  <a:cubicBezTo>
                    <a:pt x="12" y="8"/>
                    <a:pt x="12" y="8"/>
                    <a:pt x="12" y="8"/>
                  </a:cubicBezTo>
                  <a:close/>
                  <a:moveTo>
                    <a:pt x="12" y="11"/>
                  </a:moveTo>
                  <a:cubicBezTo>
                    <a:pt x="12" y="11"/>
                    <a:pt x="12" y="11"/>
                    <a:pt x="12" y="11"/>
                  </a:cubicBezTo>
                  <a:cubicBezTo>
                    <a:pt x="12" y="11"/>
                    <a:pt x="12" y="11"/>
                    <a:pt x="12" y="11"/>
                  </a:cubicBezTo>
                  <a:cubicBezTo>
                    <a:pt x="12" y="11"/>
                    <a:pt x="13" y="11"/>
                    <a:pt x="12" y="11"/>
                  </a:cubicBezTo>
                  <a:close/>
                  <a:moveTo>
                    <a:pt x="12" y="11"/>
                  </a:moveTo>
                  <a:cubicBezTo>
                    <a:pt x="12" y="11"/>
                    <a:pt x="12" y="10"/>
                    <a:pt x="12" y="10"/>
                  </a:cubicBezTo>
                  <a:cubicBezTo>
                    <a:pt x="12" y="10"/>
                    <a:pt x="12" y="10"/>
                    <a:pt x="12" y="11"/>
                  </a:cubicBezTo>
                  <a:close/>
                  <a:moveTo>
                    <a:pt x="12" y="11"/>
                  </a:moveTo>
                  <a:cubicBezTo>
                    <a:pt x="12" y="11"/>
                    <a:pt x="12" y="12"/>
                    <a:pt x="12" y="12"/>
                  </a:cubicBezTo>
                  <a:cubicBezTo>
                    <a:pt x="12" y="12"/>
                    <a:pt x="12" y="12"/>
                    <a:pt x="12" y="12"/>
                  </a:cubicBezTo>
                  <a:cubicBezTo>
                    <a:pt x="12" y="12"/>
                    <a:pt x="12" y="12"/>
                    <a:pt x="12" y="12"/>
                  </a:cubicBezTo>
                  <a:cubicBezTo>
                    <a:pt x="12" y="12"/>
                    <a:pt x="12" y="12"/>
                    <a:pt x="12" y="11"/>
                  </a:cubicBezTo>
                  <a:close/>
                  <a:moveTo>
                    <a:pt x="12" y="14"/>
                  </a:moveTo>
                  <a:cubicBezTo>
                    <a:pt x="12" y="14"/>
                    <a:pt x="12" y="14"/>
                    <a:pt x="12" y="14"/>
                  </a:cubicBezTo>
                  <a:cubicBezTo>
                    <a:pt x="12" y="15"/>
                    <a:pt x="11" y="14"/>
                    <a:pt x="12" y="14"/>
                  </a:cubicBezTo>
                  <a:close/>
                  <a:moveTo>
                    <a:pt x="12" y="15"/>
                  </a:moveTo>
                  <a:cubicBezTo>
                    <a:pt x="12" y="15"/>
                    <a:pt x="12" y="15"/>
                    <a:pt x="12" y="15"/>
                  </a:cubicBezTo>
                  <a:cubicBezTo>
                    <a:pt x="12" y="15"/>
                    <a:pt x="12" y="16"/>
                    <a:pt x="12" y="16"/>
                  </a:cubicBezTo>
                  <a:cubicBezTo>
                    <a:pt x="12" y="15"/>
                    <a:pt x="12" y="15"/>
                    <a:pt x="12" y="15"/>
                  </a:cubicBezTo>
                  <a:close/>
                  <a:moveTo>
                    <a:pt x="12" y="13"/>
                  </a:moveTo>
                  <a:cubicBezTo>
                    <a:pt x="12" y="13"/>
                    <a:pt x="12" y="14"/>
                    <a:pt x="12" y="14"/>
                  </a:cubicBezTo>
                  <a:cubicBezTo>
                    <a:pt x="12" y="14"/>
                    <a:pt x="12" y="14"/>
                    <a:pt x="12" y="13"/>
                  </a:cubicBezTo>
                  <a:close/>
                  <a:moveTo>
                    <a:pt x="12" y="12"/>
                  </a:moveTo>
                  <a:cubicBezTo>
                    <a:pt x="12" y="12"/>
                    <a:pt x="12" y="12"/>
                    <a:pt x="12" y="12"/>
                  </a:cubicBezTo>
                  <a:cubicBezTo>
                    <a:pt x="13" y="12"/>
                    <a:pt x="13" y="13"/>
                    <a:pt x="12" y="13"/>
                  </a:cubicBezTo>
                  <a:cubicBezTo>
                    <a:pt x="12" y="13"/>
                    <a:pt x="12" y="13"/>
                    <a:pt x="12" y="12"/>
                  </a:cubicBezTo>
                  <a:close/>
                  <a:moveTo>
                    <a:pt x="13" y="9"/>
                  </a:moveTo>
                  <a:cubicBezTo>
                    <a:pt x="13" y="9"/>
                    <a:pt x="13" y="9"/>
                    <a:pt x="13" y="9"/>
                  </a:cubicBezTo>
                  <a:cubicBezTo>
                    <a:pt x="13" y="9"/>
                    <a:pt x="13" y="9"/>
                    <a:pt x="13" y="9"/>
                  </a:cubicBezTo>
                  <a:close/>
                  <a:moveTo>
                    <a:pt x="13" y="7"/>
                  </a:moveTo>
                  <a:cubicBezTo>
                    <a:pt x="13" y="7"/>
                    <a:pt x="13" y="7"/>
                    <a:pt x="13" y="8"/>
                  </a:cubicBezTo>
                  <a:cubicBezTo>
                    <a:pt x="13" y="8"/>
                    <a:pt x="13" y="7"/>
                    <a:pt x="13" y="7"/>
                  </a:cubicBezTo>
                  <a:close/>
                  <a:moveTo>
                    <a:pt x="13" y="10"/>
                  </a:moveTo>
                  <a:cubicBezTo>
                    <a:pt x="13" y="10"/>
                    <a:pt x="13" y="10"/>
                    <a:pt x="13" y="9"/>
                  </a:cubicBezTo>
                  <a:cubicBezTo>
                    <a:pt x="13" y="9"/>
                    <a:pt x="13" y="9"/>
                    <a:pt x="13" y="9"/>
                  </a:cubicBezTo>
                  <a:cubicBezTo>
                    <a:pt x="13" y="9"/>
                    <a:pt x="13" y="10"/>
                    <a:pt x="13" y="10"/>
                  </a:cubicBezTo>
                  <a:close/>
                  <a:moveTo>
                    <a:pt x="13" y="11"/>
                  </a:moveTo>
                  <a:cubicBezTo>
                    <a:pt x="13" y="11"/>
                    <a:pt x="13" y="11"/>
                    <a:pt x="13" y="12"/>
                  </a:cubicBezTo>
                  <a:cubicBezTo>
                    <a:pt x="13" y="12"/>
                    <a:pt x="13" y="12"/>
                    <a:pt x="13" y="11"/>
                  </a:cubicBezTo>
                  <a:close/>
                  <a:moveTo>
                    <a:pt x="13" y="11"/>
                  </a:moveTo>
                  <a:cubicBezTo>
                    <a:pt x="13" y="11"/>
                    <a:pt x="13" y="11"/>
                    <a:pt x="13" y="11"/>
                  </a:cubicBezTo>
                  <a:cubicBezTo>
                    <a:pt x="13" y="11"/>
                    <a:pt x="13" y="11"/>
                    <a:pt x="13" y="11"/>
                  </a:cubicBezTo>
                  <a:cubicBezTo>
                    <a:pt x="13" y="11"/>
                    <a:pt x="13" y="11"/>
                    <a:pt x="13" y="11"/>
                  </a:cubicBezTo>
                  <a:close/>
                  <a:moveTo>
                    <a:pt x="13" y="10"/>
                  </a:moveTo>
                  <a:cubicBezTo>
                    <a:pt x="14" y="10"/>
                    <a:pt x="14" y="10"/>
                    <a:pt x="14" y="10"/>
                  </a:cubicBezTo>
                  <a:cubicBezTo>
                    <a:pt x="13" y="10"/>
                    <a:pt x="13" y="10"/>
                    <a:pt x="13" y="10"/>
                  </a:cubicBezTo>
                  <a:close/>
                  <a:moveTo>
                    <a:pt x="14" y="11"/>
                  </a:moveTo>
                  <a:cubicBezTo>
                    <a:pt x="14" y="11"/>
                    <a:pt x="14" y="11"/>
                    <a:pt x="14" y="11"/>
                  </a:cubicBezTo>
                  <a:cubicBezTo>
                    <a:pt x="14" y="12"/>
                    <a:pt x="14" y="11"/>
                    <a:pt x="14" y="12"/>
                  </a:cubicBezTo>
                  <a:cubicBezTo>
                    <a:pt x="14" y="12"/>
                    <a:pt x="14" y="12"/>
                    <a:pt x="14" y="12"/>
                  </a:cubicBezTo>
                  <a:cubicBezTo>
                    <a:pt x="14" y="12"/>
                    <a:pt x="13" y="12"/>
                    <a:pt x="13" y="12"/>
                  </a:cubicBezTo>
                  <a:cubicBezTo>
                    <a:pt x="13" y="11"/>
                    <a:pt x="14" y="11"/>
                    <a:pt x="14" y="11"/>
                  </a:cubicBezTo>
                  <a:close/>
                  <a:moveTo>
                    <a:pt x="14" y="10"/>
                  </a:moveTo>
                  <a:cubicBezTo>
                    <a:pt x="13" y="10"/>
                    <a:pt x="13" y="10"/>
                    <a:pt x="14" y="9"/>
                  </a:cubicBezTo>
                  <a:cubicBezTo>
                    <a:pt x="14" y="9"/>
                    <a:pt x="14" y="10"/>
                    <a:pt x="14" y="10"/>
                  </a:cubicBezTo>
                  <a:close/>
                  <a:moveTo>
                    <a:pt x="13" y="4"/>
                  </a:moveTo>
                  <a:cubicBezTo>
                    <a:pt x="13" y="4"/>
                    <a:pt x="14" y="5"/>
                    <a:pt x="14" y="5"/>
                  </a:cubicBezTo>
                  <a:cubicBezTo>
                    <a:pt x="13" y="5"/>
                    <a:pt x="13" y="4"/>
                    <a:pt x="13" y="4"/>
                  </a:cubicBezTo>
                  <a:close/>
                  <a:moveTo>
                    <a:pt x="13" y="5"/>
                  </a:moveTo>
                  <a:cubicBezTo>
                    <a:pt x="13" y="5"/>
                    <a:pt x="13" y="5"/>
                    <a:pt x="13" y="5"/>
                  </a:cubicBezTo>
                  <a:cubicBezTo>
                    <a:pt x="13" y="5"/>
                    <a:pt x="13" y="5"/>
                    <a:pt x="13" y="5"/>
                  </a:cubicBezTo>
                  <a:close/>
                  <a:moveTo>
                    <a:pt x="13" y="8"/>
                  </a:moveTo>
                  <a:cubicBezTo>
                    <a:pt x="13" y="8"/>
                    <a:pt x="13" y="8"/>
                    <a:pt x="13" y="7"/>
                  </a:cubicBezTo>
                  <a:cubicBezTo>
                    <a:pt x="13" y="8"/>
                    <a:pt x="13" y="8"/>
                    <a:pt x="13" y="8"/>
                  </a:cubicBezTo>
                  <a:close/>
                  <a:moveTo>
                    <a:pt x="13" y="9"/>
                  </a:moveTo>
                  <a:cubicBezTo>
                    <a:pt x="13" y="9"/>
                    <a:pt x="13" y="9"/>
                    <a:pt x="13" y="9"/>
                  </a:cubicBezTo>
                  <a:cubicBezTo>
                    <a:pt x="13" y="9"/>
                    <a:pt x="12" y="9"/>
                    <a:pt x="12" y="8"/>
                  </a:cubicBezTo>
                  <a:cubicBezTo>
                    <a:pt x="12" y="8"/>
                    <a:pt x="13" y="8"/>
                    <a:pt x="13" y="8"/>
                  </a:cubicBezTo>
                  <a:cubicBezTo>
                    <a:pt x="13" y="8"/>
                    <a:pt x="13" y="8"/>
                    <a:pt x="13" y="9"/>
                  </a:cubicBezTo>
                  <a:close/>
                  <a:moveTo>
                    <a:pt x="12" y="7"/>
                  </a:moveTo>
                  <a:cubicBezTo>
                    <a:pt x="12" y="7"/>
                    <a:pt x="12" y="7"/>
                    <a:pt x="12" y="7"/>
                  </a:cubicBezTo>
                  <a:cubicBezTo>
                    <a:pt x="12" y="7"/>
                    <a:pt x="12" y="7"/>
                    <a:pt x="13" y="7"/>
                  </a:cubicBezTo>
                  <a:cubicBezTo>
                    <a:pt x="13" y="7"/>
                    <a:pt x="12" y="7"/>
                    <a:pt x="12" y="7"/>
                  </a:cubicBezTo>
                  <a:close/>
                  <a:moveTo>
                    <a:pt x="13" y="9"/>
                  </a:moveTo>
                  <a:cubicBezTo>
                    <a:pt x="12" y="9"/>
                    <a:pt x="12" y="9"/>
                    <a:pt x="12" y="9"/>
                  </a:cubicBezTo>
                  <a:cubicBezTo>
                    <a:pt x="12" y="9"/>
                    <a:pt x="12" y="9"/>
                    <a:pt x="12" y="9"/>
                  </a:cubicBezTo>
                  <a:cubicBezTo>
                    <a:pt x="13" y="9"/>
                    <a:pt x="13" y="9"/>
                    <a:pt x="13" y="9"/>
                  </a:cubicBezTo>
                  <a:close/>
                  <a:moveTo>
                    <a:pt x="12" y="7"/>
                  </a:moveTo>
                  <a:cubicBezTo>
                    <a:pt x="12" y="7"/>
                    <a:pt x="12" y="7"/>
                    <a:pt x="12" y="6"/>
                  </a:cubicBezTo>
                  <a:cubicBezTo>
                    <a:pt x="12" y="6"/>
                    <a:pt x="12" y="6"/>
                    <a:pt x="12" y="6"/>
                  </a:cubicBezTo>
                  <a:cubicBezTo>
                    <a:pt x="12" y="7"/>
                    <a:pt x="12" y="7"/>
                    <a:pt x="12" y="7"/>
                  </a:cubicBezTo>
                  <a:close/>
                  <a:moveTo>
                    <a:pt x="12" y="8"/>
                  </a:moveTo>
                  <a:cubicBezTo>
                    <a:pt x="12" y="8"/>
                    <a:pt x="12" y="8"/>
                    <a:pt x="12" y="9"/>
                  </a:cubicBezTo>
                  <a:cubicBezTo>
                    <a:pt x="12" y="9"/>
                    <a:pt x="12" y="8"/>
                    <a:pt x="11" y="8"/>
                  </a:cubicBezTo>
                  <a:cubicBezTo>
                    <a:pt x="11" y="8"/>
                    <a:pt x="11" y="8"/>
                    <a:pt x="12" y="8"/>
                  </a:cubicBezTo>
                  <a:cubicBezTo>
                    <a:pt x="12" y="8"/>
                    <a:pt x="12" y="8"/>
                    <a:pt x="12" y="8"/>
                  </a:cubicBezTo>
                  <a:close/>
                  <a:moveTo>
                    <a:pt x="12" y="8"/>
                  </a:moveTo>
                  <a:cubicBezTo>
                    <a:pt x="12" y="7"/>
                    <a:pt x="12" y="7"/>
                    <a:pt x="12" y="7"/>
                  </a:cubicBezTo>
                  <a:cubicBezTo>
                    <a:pt x="12" y="7"/>
                    <a:pt x="12" y="7"/>
                    <a:pt x="12" y="7"/>
                  </a:cubicBezTo>
                  <a:cubicBezTo>
                    <a:pt x="12" y="8"/>
                    <a:pt x="12" y="8"/>
                    <a:pt x="12" y="8"/>
                  </a:cubicBezTo>
                  <a:close/>
                  <a:moveTo>
                    <a:pt x="12" y="7"/>
                  </a:moveTo>
                  <a:cubicBezTo>
                    <a:pt x="11" y="6"/>
                    <a:pt x="11" y="6"/>
                    <a:pt x="11" y="6"/>
                  </a:cubicBezTo>
                  <a:cubicBezTo>
                    <a:pt x="11" y="6"/>
                    <a:pt x="11" y="6"/>
                    <a:pt x="11" y="6"/>
                  </a:cubicBezTo>
                  <a:cubicBezTo>
                    <a:pt x="11" y="6"/>
                    <a:pt x="11" y="6"/>
                    <a:pt x="11" y="6"/>
                  </a:cubicBezTo>
                  <a:cubicBezTo>
                    <a:pt x="12" y="6"/>
                    <a:pt x="12" y="6"/>
                    <a:pt x="12" y="7"/>
                  </a:cubicBezTo>
                  <a:close/>
                  <a:moveTo>
                    <a:pt x="11" y="7"/>
                  </a:moveTo>
                  <a:cubicBezTo>
                    <a:pt x="11" y="7"/>
                    <a:pt x="11" y="8"/>
                    <a:pt x="11" y="8"/>
                  </a:cubicBezTo>
                  <a:cubicBezTo>
                    <a:pt x="11" y="8"/>
                    <a:pt x="11" y="8"/>
                    <a:pt x="11" y="7"/>
                  </a:cubicBezTo>
                  <a:cubicBezTo>
                    <a:pt x="11" y="7"/>
                    <a:pt x="11" y="7"/>
                    <a:pt x="11" y="7"/>
                  </a:cubicBezTo>
                  <a:cubicBezTo>
                    <a:pt x="11" y="7"/>
                    <a:pt x="11" y="7"/>
                    <a:pt x="11" y="7"/>
                  </a:cubicBezTo>
                  <a:cubicBezTo>
                    <a:pt x="11" y="7"/>
                    <a:pt x="11" y="7"/>
                    <a:pt x="11" y="7"/>
                  </a:cubicBezTo>
                  <a:close/>
                  <a:moveTo>
                    <a:pt x="11" y="8"/>
                  </a:moveTo>
                  <a:cubicBezTo>
                    <a:pt x="11" y="9"/>
                    <a:pt x="11" y="9"/>
                    <a:pt x="11" y="9"/>
                  </a:cubicBezTo>
                  <a:cubicBezTo>
                    <a:pt x="10" y="9"/>
                    <a:pt x="10" y="9"/>
                    <a:pt x="10" y="9"/>
                  </a:cubicBezTo>
                  <a:cubicBezTo>
                    <a:pt x="10" y="9"/>
                    <a:pt x="10" y="8"/>
                    <a:pt x="10" y="8"/>
                  </a:cubicBezTo>
                  <a:cubicBezTo>
                    <a:pt x="11" y="8"/>
                    <a:pt x="10" y="9"/>
                    <a:pt x="11" y="9"/>
                  </a:cubicBezTo>
                  <a:cubicBezTo>
                    <a:pt x="11" y="8"/>
                    <a:pt x="10" y="8"/>
                    <a:pt x="10" y="8"/>
                  </a:cubicBezTo>
                  <a:cubicBezTo>
                    <a:pt x="11" y="8"/>
                    <a:pt x="11" y="8"/>
                    <a:pt x="11" y="8"/>
                  </a:cubicBezTo>
                  <a:close/>
                  <a:moveTo>
                    <a:pt x="10" y="9"/>
                  </a:moveTo>
                  <a:cubicBezTo>
                    <a:pt x="10" y="9"/>
                    <a:pt x="10" y="10"/>
                    <a:pt x="10" y="10"/>
                  </a:cubicBezTo>
                  <a:cubicBezTo>
                    <a:pt x="10" y="10"/>
                    <a:pt x="10" y="10"/>
                    <a:pt x="10" y="9"/>
                  </a:cubicBezTo>
                  <a:close/>
                  <a:moveTo>
                    <a:pt x="10" y="11"/>
                  </a:moveTo>
                  <a:cubicBezTo>
                    <a:pt x="10" y="11"/>
                    <a:pt x="10" y="10"/>
                    <a:pt x="10" y="10"/>
                  </a:cubicBezTo>
                  <a:cubicBezTo>
                    <a:pt x="10" y="10"/>
                    <a:pt x="10" y="10"/>
                    <a:pt x="10" y="10"/>
                  </a:cubicBezTo>
                  <a:cubicBezTo>
                    <a:pt x="10" y="10"/>
                    <a:pt x="10" y="10"/>
                    <a:pt x="10" y="11"/>
                  </a:cubicBezTo>
                  <a:close/>
                  <a:moveTo>
                    <a:pt x="10" y="7"/>
                  </a:moveTo>
                  <a:cubicBezTo>
                    <a:pt x="10" y="7"/>
                    <a:pt x="10" y="7"/>
                    <a:pt x="10" y="7"/>
                  </a:cubicBezTo>
                  <a:cubicBezTo>
                    <a:pt x="10" y="6"/>
                    <a:pt x="10" y="6"/>
                    <a:pt x="10" y="6"/>
                  </a:cubicBezTo>
                  <a:cubicBezTo>
                    <a:pt x="11" y="6"/>
                    <a:pt x="10" y="7"/>
                    <a:pt x="10" y="7"/>
                  </a:cubicBezTo>
                  <a:close/>
                  <a:moveTo>
                    <a:pt x="6" y="12"/>
                  </a:moveTo>
                  <a:cubicBezTo>
                    <a:pt x="6" y="12"/>
                    <a:pt x="6" y="12"/>
                    <a:pt x="6" y="11"/>
                  </a:cubicBezTo>
                  <a:cubicBezTo>
                    <a:pt x="7" y="11"/>
                    <a:pt x="6" y="12"/>
                    <a:pt x="6" y="12"/>
                  </a:cubicBezTo>
                  <a:close/>
                  <a:moveTo>
                    <a:pt x="6" y="10"/>
                  </a:moveTo>
                  <a:cubicBezTo>
                    <a:pt x="6" y="10"/>
                    <a:pt x="6" y="9"/>
                    <a:pt x="6" y="9"/>
                  </a:cubicBezTo>
                  <a:cubicBezTo>
                    <a:pt x="6" y="9"/>
                    <a:pt x="6" y="10"/>
                    <a:pt x="6" y="10"/>
                  </a:cubicBezTo>
                  <a:close/>
                  <a:moveTo>
                    <a:pt x="7" y="9"/>
                  </a:moveTo>
                  <a:cubicBezTo>
                    <a:pt x="7" y="9"/>
                    <a:pt x="7" y="9"/>
                    <a:pt x="7" y="8"/>
                  </a:cubicBezTo>
                  <a:cubicBezTo>
                    <a:pt x="7" y="8"/>
                    <a:pt x="7" y="9"/>
                    <a:pt x="7" y="9"/>
                  </a:cubicBezTo>
                  <a:close/>
                  <a:moveTo>
                    <a:pt x="7" y="10"/>
                  </a:moveTo>
                  <a:cubicBezTo>
                    <a:pt x="7" y="10"/>
                    <a:pt x="7" y="10"/>
                    <a:pt x="7" y="10"/>
                  </a:cubicBezTo>
                  <a:cubicBezTo>
                    <a:pt x="7" y="10"/>
                    <a:pt x="7" y="10"/>
                    <a:pt x="7" y="10"/>
                  </a:cubicBezTo>
                  <a:cubicBezTo>
                    <a:pt x="7" y="10"/>
                    <a:pt x="7" y="10"/>
                    <a:pt x="7" y="10"/>
                  </a:cubicBezTo>
                  <a:close/>
                  <a:moveTo>
                    <a:pt x="6" y="9"/>
                  </a:moveTo>
                  <a:cubicBezTo>
                    <a:pt x="6" y="8"/>
                    <a:pt x="7" y="8"/>
                    <a:pt x="7" y="8"/>
                  </a:cubicBezTo>
                  <a:cubicBezTo>
                    <a:pt x="7" y="8"/>
                    <a:pt x="7" y="9"/>
                    <a:pt x="6" y="9"/>
                  </a:cubicBezTo>
                  <a:close/>
                  <a:moveTo>
                    <a:pt x="7" y="11"/>
                  </a:moveTo>
                  <a:cubicBezTo>
                    <a:pt x="7" y="11"/>
                    <a:pt x="6" y="11"/>
                    <a:pt x="6" y="11"/>
                  </a:cubicBezTo>
                  <a:cubicBezTo>
                    <a:pt x="6" y="11"/>
                    <a:pt x="6" y="11"/>
                    <a:pt x="6" y="11"/>
                  </a:cubicBezTo>
                  <a:cubicBezTo>
                    <a:pt x="7" y="11"/>
                    <a:pt x="7" y="11"/>
                    <a:pt x="7" y="11"/>
                  </a:cubicBezTo>
                  <a:close/>
                  <a:moveTo>
                    <a:pt x="6" y="12"/>
                  </a:moveTo>
                  <a:cubicBezTo>
                    <a:pt x="7" y="12"/>
                    <a:pt x="7" y="12"/>
                    <a:pt x="7" y="13"/>
                  </a:cubicBezTo>
                  <a:cubicBezTo>
                    <a:pt x="7" y="13"/>
                    <a:pt x="7" y="12"/>
                    <a:pt x="6" y="12"/>
                  </a:cubicBezTo>
                  <a:cubicBezTo>
                    <a:pt x="7" y="12"/>
                    <a:pt x="6" y="12"/>
                    <a:pt x="6" y="12"/>
                  </a:cubicBezTo>
                  <a:close/>
                  <a:moveTo>
                    <a:pt x="7" y="11"/>
                  </a:moveTo>
                  <a:cubicBezTo>
                    <a:pt x="7" y="11"/>
                    <a:pt x="7" y="11"/>
                    <a:pt x="7" y="11"/>
                  </a:cubicBezTo>
                  <a:cubicBezTo>
                    <a:pt x="7" y="11"/>
                    <a:pt x="7" y="12"/>
                    <a:pt x="7" y="12"/>
                  </a:cubicBezTo>
                  <a:cubicBezTo>
                    <a:pt x="7" y="12"/>
                    <a:pt x="7" y="12"/>
                    <a:pt x="7" y="11"/>
                  </a:cubicBezTo>
                  <a:close/>
                  <a:moveTo>
                    <a:pt x="7" y="10"/>
                  </a:moveTo>
                  <a:cubicBezTo>
                    <a:pt x="7" y="10"/>
                    <a:pt x="7" y="10"/>
                    <a:pt x="7" y="10"/>
                  </a:cubicBezTo>
                  <a:cubicBezTo>
                    <a:pt x="8" y="11"/>
                    <a:pt x="8" y="11"/>
                    <a:pt x="7" y="11"/>
                  </a:cubicBezTo>
                  <a:cubicBezTo>
                    <a:pt x="7" y="11"/>
                    <a:pt x="7" y="11"/>
                    <a:pt x="7" y="10"/>
                  </a:cubicBezTo>
                  <a:close/>
                  <a:moveTo>
                    <a:pt x="7" y="9"/>
                  </a:moveTo>
                  <a:cubicBezTo>
                    <a:pt x="7" y="9"/>
                    <a:pt x="7" y="9"/>
                    <a:pt x="7" y="9"/>
                  </a:cubicBezTo>
                  <a:cubicBezTo>
                    <a:pt x="7" y="9"/>
                    <a:pt x="7" y="9"/>
                    <a:pt x="7" y="9"/>
                  </a:cubicBezTo>
                  <a:cubicBezTo>
                    <a:pt x="7" y="9"/>
                    <a:pt x="7" y="9"/>
                    <a:pt x="7" y="9"/>
                  </a:cubicBezTo>
                  <a:close/>
                  <a:moveTo>
                    <a:pt x="7" y="9"/>
                  </a:moveTo>
                  <a:cubicBezTo>
                    <a:pt x="8" y="9"/>
                    <a:pt x="8" y="9"/>
                    <a:pt x="8" y="9"/>
                  </a:cubicBezTo>
                  <a:cubicBezTo>
                    <a:pt x="8" y="10"/>
                    <a:pt x="8" y="10"/>
                    <a:pt x="8" y="10"/>
                  </a:cubicBezTo>
                  <a:cubicBezTo>
                    <a:pt x="7" y="10"/>
                    <a:pt x="7" y="9"/>
                    <a:pt x="7" y="9"/>
                  </a:cubicBezTo>
                  <a:close/>
                  <a:moveTo>
                    <a:pt x="8" y="12"/>
                  </a:moveTo>
                  <a:cubicBezTo>
                    <a:pt x="8" y="12"/>
                    <a:pt x="8" y="13"/>
                    <a:pt x="8" y="13"/>
                  </a:cubicBezTo>
                  <a:cubicBezTo>
                    <a:pt x="8" y="13"/>
                    <a:pt x="8" y="13"/>
                    <a:pt x="7" y="12"/>
                  </a:cubicBezTo>
                  <a:cubicBezTo>
                    <a:pt x="7" y="12"/>
                    <a:pt x="8" y="12"/>
                    <a:pt x="8" y="12"/>
                  </a:cubicBezTo>
                  <a:close/>
                  <a:moveTo>
                    <a:pt x="8" y="12"/>
                  </a:moveTo>
                  <a:cubicBezTo>
                    <a:pt x="8" y="11"/>
                    <a:pt x="8" y="11"/>
                    <a:pt x="8" y="11"/>
                  </a:cubicBezTo>
                  <a:cubicBezTo>
                    <a:pt x="8" y="11"/>
                    <a:pt x="8" y="11"/>
                    <a:pt x="8" y="11"/>
                  </a:cubicBezTo>
                  <a:cubicBezTo>
                    <a:pt x="8" y="11"/>
                    <a:pt x="8" y="12"/>
                    <a:pt x="9" y="12"/>
                  </a:cubicBezTo>
                  <a:cubicBezTo>
                    <a:pt x="9" y="12"/>
                    <a:pt x="8" y="12"/>
                    <a:pt x="8" y="12"/>
                  </a:cubicBezTo>
                  <a:cubicBezTo>
                    <a:pt x="8" y="12"/>
                    <a:pt x="8" y="12"/>
                    <a:pt x="8" y="12"/>
                  </a:cubicBezTo>
                  <a:close/>
                  <a:moveTo>
                    <a:pt x="8" y="8"/>
                  </a:moveTo>
                  <a:cubicBezTo>
                    <a:pt x="8" y="8"/>
                    <a:pt x="8" y="8"/>
                    <a:pt x="8" y="8"/>
                  </a:cubicBezTo>
                  <a:cubicBezTo>
                    <a:pt x="8" y="8"/>
                    <a:pt x="8" y="8"/>
                    <a:pt x="9" y="8"/>
                  </a:cubicBezTo>
                  <a:cubicBezTo>
                    <a:pt x="8" y="8"/>
                    <a:pt x="8" y="8"/>
                    <a:pt x="8" y="9"/>
                  </a:cubicBezTo>
                  <a:cubicBezTo>
                    <a:pt x="8" y="9"/>
                    <a:pt x="8" y="8"/>
                    <a:pt x="8" y="8"/>
                  </a:cubicBezTo>
                  <a:cubicBezTo>
                    <a:pt x="8" y="8"/>
                    <a:pt x="8" y="8"/>
                    <a:pt x="8" y="7"/>
                  </a:cubicBezTo>
                  <a:cubicBezTo>
                    <a:pt x="8" y="8"/>
                    <a:pt x="8" y="8"/>
                    <a:pt x="8" y="8"/>
                  </a:cubicBezTo>
                  <a:cubicBezTo>
                    <a:pt x="8" y="8"/>
                    <a:pt x="8" y="8"/>
                    <a:pt x="8" y="8"/>
                  </a:cubicBezTo>
                  <a:close/>
                  <a:moveTo>
                    <a:pt x="9" y="7"/>
                  </a:moveTo>
                  <a:cubicBezTo>
                    <a:pt x="9" y="7"/>
                    <a:pt x="9" y="7"/>
                    <a:pt x="9" y="7"/>
                  </a:cubicBezTo>
                  <a:cubicBezTo>
                    <a:pt x="9" y="7"/>
                    <a:pt x="9" y="7"/>
                    <a:pt x="9" y="7"/>
                  </a:cubicBezTo>
                  <a:cubicBezTo>
                    <a:pt x="8" y="7"/>
                    <a:pt x="9" y="7"/>
                    <a:pt x="9" y="7"/>
                  </a:cubicBezTo>
                  <a:close/>
                  <a:moveTo>
                    <a:pt x="9" y="10"/>
                  </a:moveTo>
                  <a:cubicBezTo>
                    <a:pt x="9" y="10"/>
                    <a:pt x="8" y="10"/>
                    <a:pt x="8" y="10"/>
                  </a:cubicBezTo>
                  <a:cubicBezTo>
                    <a:pt x="9" y="10"/>
                    <a:pt x="9" y="10"/>
                    <a:pt x="9" y="10"/>
                  </a:cubicBezTo>
                  <a:close/>
                  <a:moveTo>
                    <a:pt x="8" y="11"/>
                  </a:moveTo>
                  <a:cubicBezTo>
                    <a:pt x="8" y="10"/>
                    <a:pt x="8" y="10"/>
                    <a:pt x="8" y="10"/>
                  </a:cubicBezTo>
                  <a:cubicBezTo>
                    <a:pt x="8" y="10"/>
                    <a:pt x="9" y="11"/>
                    <a:pt x="9" y="11"/>
                  </a:cubicBezTo>
                  <a:cubicBezTo>
                    <a:pt x="8" y="11"/>
                    <a:pt x="8" y="11"/>
                    <a:pt x="8" y="11"/>
                  </a:cubicBezTo>
                  <a:close/>
                  <a:moveTo>
                    <a:pt x="9" y="10"/>
                  </a:moveTo>
                  <a:cubicBezTo>
                    <a:pt x="9" y="10"/>
                    <a:pt x="9" y="10"/>
                    <a:pt x="9" y="11"/>
                  </a:cubicBezTo>
                  <a:cubicBezTo>
                    <a:pt x="9" y="11"/>
                    <a:pt x="9" y="10"/>
                    <a:pt x="9" y="10"/>
                  </a:cubicBezTo>
                  <a:close/>
                  <a:moveTo>
                    <a:pt x="9" y="9"/>
                  </a:moveTo>
                  <a:cubicBezTo>
                    <a:pt x="9" y="9"/>
                    <a:pt x="9" y="9"/>
                    <a:pt x="9" y="9"/>
                  </a:cubicBezTo>
                  <a:cubicBezTo>
                    <a:pt x="9" y="9"/>
                    <a:pt x="9" y="9"/>
                    <a:pt x="9" y="9"/>
                  </a:cubicBezTo>
                  <a:cubicBezTo>
                    <a:pt x="9" y="9"/>
                    <a:pt x="9" y="9"/>
                    <a:pt x="9" y="10"/>
                  </a:cubicBezTo>
                  <a:cubicBezTo>
                    <a:pt x="9" y="10"/>
                    <a:pt x="8" y="9"/>
                    <a:pt x="9" y="9"/>
                  </a:cubicBezTo>
                  <a:close/>
                  <a:moveTo>
                    <a:pt x="9" y="8"/>
                  </a:moveTo>
                  <a:cubicBezTo>
                    <a:pt x="9" y="8"/>
                    <a:pt x="9" y="8"/>
                    <a:pt x="9" y="8"/>
                  </a:cubicBezTo>
                  <a:cubicBezTo>
                    <a:pt x="9" y="8"/>
                    <a:pt x="10" y="9"/>
                    <a:pt x="9" y="9"/>
                  </a:cubicBezTo>
                  <a:cubicBezTo>
                    <a:pt x="9" y="9"/>
                    <a:pt x="9" y="9"/>
                    <a:pt x="9" y="8"/>
                  </a:cubicBezTo>
                  <a:close/>
                  <a:moveTo>
                    <a:pt x="8" y="7"/>
                  </a:moveTo>
                  <a:cubicBezTo>
                    <a:pt x="8" y="8"/>
                    <a:pt x="8" y="7"/>
                    <a:pt x="8" y="7"/>
                  </a:cubicBezTo>
                  <a:cubicBezTo>
                    <a:pt x="8" y="7"/>
                    <a:pt x="8" y="7"/>
                    <a:pt x="8" y="7"/>
                  </a:cubicBezTo>
                  <a:close/>
                  <a:moveTo>
                    <a:pt x="8" y="6"/>
                  </a:moveTo>
                  <a:cubicBezTo>
                    <a:pt x="8" y="6"/>
                    <a:pt x="8" y="6"/>
                    <a:pt x="8" y="6"/>
                  </a:cubicBezTo>
                  <a:cubicBezTo>
                    <a:pt x="8" y="6"/>
                    <a:pt x="8" y="6"/>
                    <a:pt x="8" y="6"/>
                  </a:cubicBezTo>
                  <a:close/>
                  <a:moveTo>
                    <a:pt x="8" y="9"/>
                  </a:moveTo>
                  <a:cubicBezTo>
                    <a:pt x="8" y="9"/>
                    <a:pt x="8" y="9"/>
                    <a:pt x="7" y="9"/>
                  </a:cubicBezTo>
                  <a:cubicBezTo>
                    <a:pt x="8" y="8"/>
                    <a:pt x="8" y="9"/>
                    <a:pt x="8" y="9"/>
                  </a:cubicBezTo>
                  <a:close/>
                  <a:moveTo>
                    <a:pt x="7" y="8"/>
                  </a:moveTo>
                  <a:cubicBezTo>
                    <a:pt x="7" y="7"/>
                    <a:pt x="7" y="7"/>
                    <a:pt x="7" y="7"/>
                  </a:cubicBezTo>
                  <a:cubicBezTo>
                    <a:pt x="7" y="7"/>
                    <a:pt x="7" y="7"/>
                    <a:pt x="7" y="7"/>
                  </a:cubicBezTo>
                  <a:cubicBezTo>
                    <a:pt x="7" y="7"/>
                    <a:pt x="7" y="7"/>
                    <a:pt x="7" y="7"/>
                  </a:cubicBezTo>
                  <a:cubicBezTo>
                    <a:pt x="7" y="7"/>
                    <a:pt x="7" y="7"/>
                    <a:pt x="7" y="8"/>
                  </a:cubicBezTo>
                  <a:close/>
                  <a:moveTo>
                    <a:pt x="7" y="5"/>
                  </a:moveTo>
                  <a:cubicBezTo>
                    <a:pt x="6" y="5"/>
                    <a:pt x="7" y="5"/>
                    <a:pt x="7" y="4"/>
                  </a:cubicBezTo>
                  <a:cubicBezTo>
                    <a:pt x="7" y="4"/>
                    <a:pt x="7" y="4"/>
                    <a:pt x="7" y="4"/>
                  </a:cubicBezTo>
                  <a:cubicBezTo>
                    <a:pt x="7" y="5"/>
                    <a:pt x="7" y="5"/>
                    <a:pt x="7" y="5"/>
                  </a:cubicBezTo>
                  <a:close/>
                  <a:moveTo>
                    <a:pt x="7" y="6"/>
                  </a:moveTo>
                  <a:cubicBezTo>
                    <a:pt x="7" y="6"/>
                    <a:pt x="7" y="7"/>
                    <a:pt x="7" y="7"/>
                  </a:cubicBezTo>
                  <a:cubicBezTo>
                    <a:pt x="7" y="7"/>
                    <a:pt x="7" y="6"/>
                    <a:pt x="7" y="6"/>
                  </a:cubicBezTo>
                  <a:cubicBezTo>
                    <a:pt x="6" y="6"/>
                    <a:pt x="6" y="7"/>
                    <a:pt x="6" y="6"/>
                  </a:cubicBezTo>
                  <a:cubicBezTo>
                    <a:pt x="6" y="6"/>
                    <a:pt x="6" y="6"/>
                    <a:pt x="6" y="6"/>
                  </a:cubicBezTo>
                  <a:cubicBezTo>
                    <a:pt x="7" y="6"/>
                    <a:pt x="7" y="6"/>
                    <a:pt x="7" y="6"/>
                  </a:cubicBezTo>
                  <a:close/>
                  <a:moveTo>
                    <a:pt x="6" y="7"/>
                  </a:moveTo>
                  <a:cubicBezTo>
                    <a:pt x="6" y="8"/>
                    <a:pt x="6" y="8"/>
                    <a:pt x="6" y="8"/>
                  </a:cubicBezTo>
                  <a:cubicBezTo>
                    <a:pt x="6" y="8"/>
                    <a:pt x="6" y="8"/>
                    <a:pt x="6" y="7"/>
                  </a:cubicBezTo>
                  <a:close/>
                  <a:moveTo>
                    <a:pt x="6" y="16"/>
                  </a:moveTo>
                  <a:cubicBezTo>
                    <a:pt x="6" y="16"/>
                    <a:pt x="6" y="16"/>
                    <a:pt x="6" y="16"/>
                  </a:cubicBezTo>
                  <a:cubicBezTo>
                    <a:pt x="6" y="16"/>
                    <a:pt x="6" y="16"/>
                    <a:pt x="6" y="16"/>
                  </a:cubicBezTo>
                  <a:close/>
                  <a:moveTo>
                    <a:pt x="6" y="13"/>
                  </a:moveTo>
                  <a:cubicBezTo>
                    <a:pt x="6" y="13"/>
                    <a:pt x="6" y="13"/>
                    <a:pt x="6" y="13"/>
                  </a:cubicBezTo>
                  <a:cubicBezTo>
                    <a:pt x="7" y="13"/>
                    <a:pt x="7" y="13"/>
                    <a:pt x="7" y="13"/>
                  </a:cubicBezTo>
                  <a:cubicBezTo>
                    <a:pt x="7" y="13"/>
                    <a:pt x="6" y="13"/>
                    <a:pt x="6" y="13"/>
                  </a:cubicBezTo>
                  <a:cubicBezTo>
                    <a:pt x="6" y="13"/>
                    <a:pt x="7" y="13"/>
                    <a:pt x="7" y="13"/>
                  </a:cubicBezTo>
                  <a:cubicBezTo>
                    <a:pt x="7" y="13"/>
                    <a:pt x="7" y="14"/>
                    <a:pt x="7" y="14"/>
                  </a:cubicBezTo>
                  <a:cubicBezTo>
                    <a:pt x="6" y="14"/>
                    <a:pt x="6" y="13"/>
                    <a:pt x="6" y="13"/>
                  </a:cubicBezTo>
                  <a:close/>
                  <a:moveTo>
                    <a:pt x="7" y="16"/>
                  </a:moveTo>
                  <a:cubicBezTo>
                    <a:pt x="7" y="16"/>
                    <a:pt x="7" y="16"/>
                    <a:pt x="7" y="16"/>
                  </a:cubicBezTo>
                  <a:cubicBezTo>
                    <a:pt x="7" y="16"/>
                    <a:pt x="7" y="16"/>
                    <a:pt x="7" y="16"/>
                  </a:cubicBezTo>
                  <a:cubicBezTo>
                    <a:pt x="7" y="16"/>
                    <a:pt x="6" y="16"/>
                    <a:pt x="7" y="16"/>
                  </a:cubicBezTo>
                  <a:close/>
                  <a:moveTo>
                    <a:pt x="7" y="15"/>
                  </a:moveTo>
                  <a:cubicBezTo>
                    <a:pt x="7" y="15"/>
                    <a:pt x="7" y="15"/>
                    <a:pt x="7" y="15"/>
                  </a:cubicBezTo>
                  <a:cubicBezTo>
                    <a:pt x="7" y="15"/>
                    <a:pt x="7" y="15"/>
                    <a:pt x="7" y="15"/>
                  </a:cubicBezTo>
                  <a:cubicBezTo>
                    <a:pt x="7" y="15"/>
                    <a:pt x="7" y="15"/>
                    <a:pt x="7" y="15"/>
                  </a:cubicBezTo>
                  <a:close/>
                  <a:moveTo>
                    <a:pt x="7" y="14"/>
                  </a:moveTo>
                  <a:cubicBezTo>
                    <a:pt x="7" y="14"/>
                    <a:pt x="7" y="14"/>
                    <a:pt x="7" y="14"/>
                  </a:cubicBezTo>
                  <a:cubicBezTo>
                    <a:pt x="7" y="14"/>
                    <a:pt x="7" y="14"/>
                    <a:pt x="7" y="14"/>
                  </a:cubicBezTo>
                  <a:cubicBezTo>
                    <a:pt x="7" y="14"/>
                    <a:pt x="7" y="14"/>
                    <a:pt x="7" y="14"/>
                  </a:cubicBezTo>
                  <a:cubicBezTo>
                    <a:pt x="7" y="14"/>
                    <a:pt x="7" y="14"/>
                    <a:pt x="7" y="14"/>
                  </a:cubicBezTo>
                  <a:cubicBezTo>
                    <a:pt x="7" y="14"/>
                    <a:pt x="8" y="14"/>
                    <a:pt x="8" y="14"/>
                  </a:cubicBezTo>
                  <a:cubicBezTo>
                    <a:pt x="8" y="14"/>
                    <a:pt x="7" y="14"/>
                    <a:pt x="7" y="15"/>
                  </a:cubicBezTo>
                  <a:cubicBezTo>
                    <a:pt x="7" y="15"/>
                    <a:pt x="7" y="14"/>
                    <a:pt x="7" y="14"/>
                  </a:cubicBezTo>
                  <a:close/>
                  <a:moveTo>
                    <a:pt x="7" y="13"/>
                  </a:moveTo>
                  <a:cubicBezTo>
                    <a:pt x="8" y="13"/>
                    <a:pt x="8" y="13"/>
                    <a:pt x="8" y="13"/>
                  </a:cubicBezTo>
                  <a:cubicBezTo>
                    <a:pt x="8" y="14"/>
                    <a:pt x="7" y="13"/>
                    <a:pt x="7" y="13"/>
                  </a:cubicBezTo>
                  <a:close/>
                  <a:moveTo>
                    <a:pt x="8" y="14"/>
                  </a:moveTo>
                  <a:cubicBezTo>
                    <a:pt x="8" y="15"/>
                    <a:pt x="8" y="15"/>
                    <a:pt x="8" y="15"/>
                  </a:cubicBezTo>
                  <a:cubicBezTo>
                    <a:pt x="8" y="15"/>
                    <a:pt x="8" y="15"/>
                    <a:pt x="8" y="15"/>
                  </a:cubicBezTo>
                  <a:cubicBezTo>
                    <a:pt x="8" y="15"/>
                    <a:pt x="8" y="15"/>
                    <a:pt x="8" y="14"/>
                  </a:cubicBezTo>
                  <a:close/>
                  <a:moveTo>
                    <a:pt x="8" y="14"/>
                  </a:moveTo>
                  <a:cubicBezTo>
                    <a:pt x="8" y="14"/>
                    <a:pt x="9" y="14"/>
                    <a:pt x="9" y="14"/>
                  </a:cubicBezTo>
                  <a:cubicBezTo>
                    <a:pt x="8" y="14"/>
                    <a:pt x="8" y="14"/>
                    <a:pt x="8" y="14"/>
                  </a:cubicBezTo>
                  <a:close/>
                  <a:moveTo>
                    <a:pt x="9" y="17"/>
                  </a:moveTo>
                  <a:cubicBezTo>
                    <a:pt x="9" y="17"/>
                    <a:pt x="9" y="17"/>
                    <a:pt x="9" y="17"/>
                  </a:cubicBezTo>
                  <a:cubicBezTo>
                    <a:pt x="8" y="17"/>
                    <a:pt x="9" y="17"/>
                    <a:pt x="9" y="17"/>
                  </a:cubicBezTo>
                  <a:close/>
                  <a:moveTo>
                    <a:pt x="9" y="16"/>
                  </a:moveTo>
                  <a:cubicBezTo>
                    <a:pt x="8" y="16"/>
                    <a:pt x="9" y="15"/>
                    <a:pt x="9" y="15"/>
                  </a:cubicBezTo>
                  <a:cubicBezTo>
                    <a:pt x="9" y="15"/>
                    <a:pt x="9" y="15"/>
                    <a:pt x="9" y="16"/>
                  </a:cubicBezTo>
                  <a:close/>
                  <a:moveTo>
                    <a:pt x="9" y="21"/>
                  </a:moveTo>
                  <a:cubicBezTo>
                    <a:pt x="9" y="21"/>
                    <a:pt x="8" y="21"/>
                    <a:pt x="8" y="20"/>
                  </a:cubicBezTo>
                  <a:cubicBezTo>
                    <a:pt x="9" y="20"/>
                    <a:pt x="9" y="20"/>
                    <a:pt x="9" y="21"/>
                  </a:cubicBezTo>
                  <a:close/>
                  <a:moveTo>
                    <a:pt x="9" y="14"/>
                  </a:moveTo>
                  <a:cubicBezTo>
                    <a:pt x="8" y="14"/>
                    <a:pt x="8" y="13"/>
                    <a:pt x="8" y="13"/>
                  </a:cubicBezTo>
                  <a:cubicBezTo>
                    <a:pt x="9" y="13"/>
                    <a:pt x="9" y="14"/>
                    <a:pt x="9" y="14"/>
                  </a:cubicBezTo>
                  <a:close/>
                  <a:moveTo>
                    <a:pt x="9" y="11"/>
                  </a:moveTo>
                  <a:cubicBezTo>
                    <a:pt x="9" y="11"/>
                    <a:pt x="10" y="12"/>
                    <a:pt x="10" y="12"/>
                  </a:cubicBezTo>
                  <a:cubicBezTo>
                    <a:pt x="9" y="12"/>
                    <a:pt x="9" y="12"/>
                    <a:pt x="9" y="11"/>
                  </a:cubicBezTo>
                  <a:close/>
                  <a:moveTo>
                    <a:pt x="9" y="14"/>
                  </a:moveTo>
                  <a:cubicBezTo>
                    <a:pt x="10" y="14"/>
                    <a:pt x="10" y="15"/>
                    <a:pt x="10" y="15"/>
                  </a:cubicBezTo>
                  <a:cubicBezTo>
                    <a:pt x="9" y="15"/>
                    <a:pt x="9" y="14"/>
                    <a:pt x="9" y="14"/>
                  </a:cubicBezTo>
                  <a:close/>
                  <a:moveTo>
                    <a:pt x="9" y="11"/>
                  </a:moveTo>
                  <a:cubicBezTo>
                    <a:pt x="10" y="11"/>
                    <a:pt x="10" y="11"/>
                    <a:pt x="10" y="11"/>
                  </a:cubicBezTo>
                  <a:cubicBezTo>
                    <a:pt x="10" y="11"/>
                    <a:pt x="10" y="11"/>
                    <a:pt x="9" y="11"/>
                  </a:cubicBezTo>
                  <a:close/>
                  <a:moveTo>
                    <a:pt x="10" y="13"/>
                  </a:moveTo>
                  <a:cubicBezTo>
                    <a:pt x="10" y="13"/>
                    <a:pt x="10" y="14"/>
                    <a:pt x="10" y="14"/>
                  </a:cubicBezTo>
                  <a:cubicBezTo>
                    <a:pt x="10" y="14"/>
                    <a:pt x="10" y="14"/>
                    <a:pt x="10" y="14"/>
                  </a:cubicBezTo>
                  <a:cubicBezTo>
                    <a:pt x="10" y="13"/>
                    <a:pt x="10" y="13"/>
                    <a:pt x="10" y="13"/>
                  </a:cubicBezTo>
                  <a:close/>
                  <a:moveTo>
                    <a:pt x="10" y="12"/>
                  </a:moveTo>
                  <a:cubicBezTo>
                    <a:pt x="10" y="12"/>
                    <a:pt x="10" y="12"/>
                    <a:pt x="10" y="12"/>
                  </a:cubicBezTo>
                  <a:cubicBezTo>
                    <a:pt x="10" y="12"/>
                    <a:pt x="10" y="12"/>
                    <a:pt x="10" y="12"/>
                  </a:cubicBezTo>
                  <a:cubicBezTo>
                    <a:pt x="10" y="13"/>
                    <a:pt x="10" y="13"/>
                    <a:pt x="10" y="13"/>
                  </a:cubicBezTo>
                  <a:cubicBezTo>
                    <a:pt x="10" y="13"/>
                    <a:pt x="10" y="13"/>
                    <a:pt x="10" y="12"/>
                  </a:cubicBezTo>
                  <a:close/>
                  <a:moveTo>
                    <a:pt x="10" y="14"/>
                  </a:moveTo>
                  <a:cubicBezTo>
                    <a:pt x="11" y="14"/>
                    <a:pt x="10" y="14"/>
                    <a:pt x="10" y="14"/>
                  </a:cubicBezTo>
                  <a:cubicBezTo>
                    <a:pt x="10" y="14"/>
                    <a:pt x="10" y="14"/>
                    <a:pt x="10" y="14"/>
                  </a:cubicBezTo>
                  <a:close/>
                  <a:moveTo>
                    <a:pt x="10" y="12"/>
                  </a:moveTo>
                  <a:cubicBezTo>
                    <a:pt x="10" y="12"/>
                    <a:pt x="11" y="12"/>
                    <a:pt x="11" y="12"/>
                  </a:cubicBezTo>
                  <a:cubicBezTo>
                    <a:pt x="10" y="12"/>
                    <a:pt x="10" y="12"/>
                    <a:pt x="10" y="12"/>
                  </a:cubicBezTo>
                  <a:close/>
                  <a:moveTo>
                    <a:pt x="11" y="14"/>
                  </a:moveTo>
                  <a:cubicBezTo>
                    <a:pt x="11" y="14"/>
                    <a:pt x="11" y="14"/>
                    <a:pt x="11" y="14"/>
                  </a:cubicBezTo>
                  <a:cubicBezTo>
                    <a:pt x="11" y="14"/>
                    <a:pt x="11" y="14"/>
                    <a:pt x="11" y="15"/>
                  </a:cubicBezTo>
                  <a:cubicBezTo>
                    <a:pt x="11" y="15"/>
                    <a:pt x="11" y="15"/>
                    <a:pt x="11" y="14"/>
                  </a:cubicBezTo>
                  <a:cubicBezTo>
                    <a:pt x="11" y="14"/>
                    <a:pt x="11" y="14"/>
                    <a:pt x="11" y="14"/>
                  </a:cubicBezTo>
                  <a:close/>
                  <a:moveTo>
                    <a:pt x="11" y="13"/>
                  </a:moveTo>
                  <a:cubicBezTo>
                    <a:pt x="11" y="13"/>
                    <a:pt x="11" y="13"/>
                    <a:pt x="11" y="14"/>
                  </a:cubicBezTo>
                  <a:cubicBezTo>
                    <a:pt x="11" y="14"/>
                    <a:pt x="11" y="13"/>
                    <a:pt x="11" y="13"/>
                  </a:cubicBezTo>
                  <a:close/>
                  <a:moveTo>
                    <a:pt x="11" y="15"/>
                  </a:moveTo>
                  <a:cubicBezTo>
                    <a:pt x="12" y="15"/>
                    <a:pt x="12" y="15"/>
                    <a:pt x="12" y="15"/>
                  </a:cubicBezTo>
                  <a:cubicBezTo>
                    <a:pt x="11" y="15"/>
                    <a:pt x="11" y="15"/>
                    <a:pt x="11" y="15"/>
                  </a:cubicBezTo>
                  <a:cubicBezTo>
                    <a:pt x="11" y="15"/>
                    <a:pt x="11" y="15"/>
                    <a:pt x="11" y="15"/>
                  </a:cubicBezTo>
                  <a:close/>
                  <a:moveTo>
                    <a:pt x="12" y="17"/>
                  </a:moveTo>
                  <a:cubicBezTo>
                    <a:pt x="12" y="17"/>
                    <a:pt x="12" y="17"/>
                    <a:pt x="12" y="17"/>
                  </a:cubicBezTo>
                  <a:cubicBezTo>
                    <a:pt x="11" y="17"/>
                    <a:pt x="12" y="17"/>
                    <a:pt x="12" y="17"/>
                  </a:cubicBezTo>
                  <a:close/>
                  <a:moveTo>
                    <a:pt x="12" y="16"/>
                  </a:moveTo>
                  <a:cubicBezTo>
                    <a:pt x="12" y="16"/>
                    <a:pt x="12" y="16"/>
                    <a:pt x="12" y="16"/>
                  </a:cubicBezTo>
                  <a:cubicBezTo>
                    <a:pt x="12" y="16"/>
                    <a:pt x="12" y="15"/>
                    <a:pt x="12" y="16"/>
                  </a:cubicBezTo>
                  <a:close/>
                  <a:moveTo>
                    <a:pt x="12" y="17"/>
                  </a:moveTo>
                  <a:cubicBezTo>
                    <a:pt x="13" y="17"/>
                    <a:pt x="12" y="18"/>
                    <a:pt x="12" y="18"/>
                  </a:cubicBezTo>
                  <a:cubicBezTo>
                    <a:pt x="12" y="17"/>
                    <a:pt x="12" y="17"/>
                    <a:pt x="12" y="17"/>
                  </a:cubicBezTo>
                  <a:close/>
                  <a:moveTo>
                    <a:pt x="12" y="15"/>
                  </a:moveTo>
                  <a:cubicBezTo>
                    <a:pt x="12" y="15"/>
                    <a:pt x="13" y="15"/>
                    <a:pt x="13" y="15"/>
                  </a:cubicBezTo>
                  <a:cubicBezTo>
                    <a:pt x="12" y="15"/>
                    <a:pt x="12" y="15"/>
                    <a:pt x="12" y="15"/>
                  </a:cubicBezTo>
                  <a:close/>
                  <a:moveTo>
                    <a:pt x="12" y="14"/>
                  </a:moveTo>
                  <a:cubicBezTo>
                    <a:pt x="12" y="14"/>
                    <a:pt x="12" y="14"/>
                    <a:pt x="13" y="14"/>
                  </a:cubicBezTo>
                  <a:cubicBezTo>
                    <a:pt x="13" y="14"/>
                    <a:pt x="13" y="14"/>
                    <a:pt x="13" y="14"/>
                  </a:cubicBezTo>
                  <a:cubicBezTo>
                    <a:pt x="13" y="14"/>
                    <a:pt x="13" y="15"/>
                    <a:pt x="13" y="15"/>
                  </a:cubicBezTo>
                  <a:cubicBezTo>
                    <a:pt x="13" y="15"/>
                    <a:pt x="13" y="14"/>
                    <a:pt x="12" y="14"/>
                  </a:cubicBezTo>
                  <a:close/>
                  <a:moveTo>
                    <a:pt x="13" y="16"/>
                  </a:moveTo>
                  <a:cubicBezTo>
                    <a:pt x="13" y="16"/>
                    <a:pt x="13" y="16"/>
                    <a:pt x="13" y="17"/>
                  </a:cubicBezTo>
                  <a:cubicBezTo>
                    <a:pt x="12" y="17"/>
                    <a:pt x="13" y="16"/>
                    <a:pt x="13" y="16"/>
                  </a:cubicBezTo>
                  <a:close/>
                  <a:moveTo>
                    <a:pt x="13" y="13"/>
                  </a:moveTo>
                  <a:cubicBezTo>
                    <a:pt x="13" y="13"/>
                    <a:pt x="13" y="13"/>
                    <a:pt x="13" y="13"/>
                  </a:cubicBezTo>
                  <a:cubicBezTo>
                    <a:pt x="13" y="13"/>
                    <a:pt x="13" y="13"/>
                    <a:pt x="13" y="13"/>
                  </a:cubicBezTo>
                  <a:cubicBezTo>
                    <a:pt x="13" y="13"/>
                    <a:pt x="13" y="13"/>
                    <a:pt x="13" y="14"/>
                  </a:cubicBezTo>
                  <a:cubicBezTo>
                    <a:pt x="13" y="14"/>
                    <a:pt x="13" y="13"/>
                    <a:pt x="13" y="13"/>
                  </a:cubicBezTo>
                  <a:close/>
                  <a:moveTo>
                    <a:pt x="13" y="15"/>
                  </a:moveTo>
                  <a:cubicBezTo>
                    <a:pt x="13" y="15"/>
                    <a:pt x="13" y="15"/>
                    <a:pt x="13" y="15"/>
                  </a:cubicBezTo>
                  <a:cubicBezTo>
                    <a:pt x="13" y="15"/>
                    <a:pt x="13" y="15"/>
                    <a:pt x="13" y="15"/>
                  </a:cubicBezTo>
                  <a:cubicBezTo>
                    <a:pt x="13" y="15"/>
                    <a:pt x="13" y="15"/>
                    <a:pt x="13" y="15"/>
                  </a:cubicBezTo>
                  <a:cubicBezTo>
                    <a:pt x="13" y="15"/>
                    <a:pt x="13" y="15"/>
                    <a:pt x="13" y="15"/>
                  </a:cubicBezTo>
                  <a:close/>
                  <a:moveTo>
                    <a:pt x="13" y="17"/>
                  </a:moveTo>
                  <a:cubicBezTo>
                    <a:pt x="13" y="17"/>
                    <a:pt x="13" y="17"/>
                    <a:pt x="14" y="17"/>
                  </a:cubicBezTo>
                  <a:cubicBezTo>
                    <a:pt x="14" y="17"/>
                    <a:pt x="13" y="17"/>
                    <a:pt x="13" y="17"/>
                  </a:cubicBezTo>
                  <a:cubicBezTo>
                    <a:pt x="13" y="17"/>
                    <a:pt x="13" y="17"/>
                    <a:pt x="13" y="17"/>
                  </a:cubicBezTo>
                  <a:close/>
                  <a:moveTo>
                    <a:pt x="14" y="13"/>
                  </a:moveTo>
                  <a:cubicBezTo>
                    <a:pt x="14" y="13"/>
                    <a:pt x="14" y="13"/>
                    <a:pt x="14" y="13"/>
                  </a:cubicBezTo>
                  <a:cubicBezTo>
                    <a:pt x="14" y="14"/>
                    <a:pt x="14" y="14"/>
                    <a:pt x="14" y="14"/>
                  </a:cubicBezTo>
                  <a:cubicBezTo>
                    <a:pt x="13" y="14"/>
                    <a:pt x="14" y="14"/>
                    <a:pt x="14" y="13"/>
                  </a:cubicBezTo>
                  <a:close/>
                  <a:moveTo>
                    <a:pt x="14" y="3"/>
                  </a:moveTo>
                  <a:cubicBezTo>
                    <a:pt x="14" y="4"/>
                    <a:pt x="14" y="4"/>
                    <a:pt x="14" y="4"/>
                  </a:cubicBezTo>
                  <a:cubicBezTo>
                    <a:pt x="13" y="4"/>
                    <a:pt x="13" y="3"/>
                    <a:pt x="12" y="2"/>
                  </a:cubicBezTo>
                  <a:cubicBezTo>
                    <a:pt x="12" y="2"/>
                    <a:pt x="13" y="3"/>
                    <a:pt x="14" y="3"/>
                  </a:cubicBezTo>
                  <a:close/>
                  <a:moveTo>
                    <a:pt x="12" y="4"/>
                  </a:moveTo>
                  <a:cubicBezTo>
                    <a:pt x="12" y="3"/>
                    <a:pt x="11" y="3"/>
                    <a:pt x="11" y="2"/>
                  </a:cubicBezTo>
                  <a:cubicBezTo>
                    <a:pt x="12" y="3"/>
                    <a:pt x="13" y="3"/>
                    <a:pt x="12" y="4"/>
                  </a:cubicBezTo>
                  <a:close/>
                  <a:moveTo>
                    <a:pt x="11" y="4"/>
                  </a:moveTo>
                  <a:cubicBezTo>
                    <a:pt x="11" y="4"/>
                    <a:pt x="11" y="4"/>
                    <a:pt x="11" y="4"/>
                  </a:cubicBezTo>
                  <a:cubicBezTo>
                    <a:pt x="12" y="4"/>
                    <a:pt x="11" y="4"/>
                    <a:pt x="11" y="4"/>
                  </a:cubicBezTo>
                  <a:cubicBezTo>
                    <a:pt x="11" y="4"/>
                    <a:pt x="11" y="4"/>
                    <a:pt x="11" y="4"/>
                  </a:cubicBezTo>
                  <a:cubicBezTo>
                    <a:pt x="11" y="4"/>
                    <a:pt x="11" y="4"/>
                    <a:pt x="11" y="4"/>
                  </a:cubicBezTo>
                  <a:close/>
                  <a:moveTo>
                    <a:pt x="11" y="5"/>
                  </a:moveTo>
                  <a:cubicBezTo>
                    <a:pt x="11" y="5"/>
                    <a:pt x="11" y="5"/>
                    <a:pt x="10" y="5"/>
                  </a:cubicBezTo>
                  <a:cubicBezTo>
                    <a:pt x="10" y="5"/>
                    <a:pt x="10" y="5"/>
                    <a:pt x="10" y="5"/>
                  </a:cubicBezTo>
                  <a:cubicBezTo>
                    <a:pt x="10" y="5"/>
                    <a:pt x="10" y="4"/>
                    <a:pt x="10" y="4"/>
                  </a:cubicBezTo>
                  <a:cubicBezTo>
                    <a:pt x="11" y="4"/>
                    <a:pt x="11" y="4"/>
                    <a:pt x="11" y="5"/>
                  </a:cubicBezTo>
                  <a:close/>
                  <a:moveTo>
                    <a:pt x="11" y="3"/>
                  </a:moveTo>
                  <a:cubicBezTo>
                    <a:pt x="10" y="3"/>
                    <a:pt x="10" y="3"/>
                    <a:pt x="10" y="3"/>
                  </a:cubicBezTo>
                  <a:cubicBezTo>
                    <a:pt x="10" y="3"/>
                    <a:pt x="10" y="3"/>
                    <a:pt x="11" y="3"/>
                  </a:cubicBezTo>
                  <a:close/>
                  <a:moveTo>
                    <a:pt x="10" y="4"/>
                  </a:moveTo>
                  <a:cubicBezTo>
                    <a:pt x="10" y="4"/>
                    <a:pt x="9" y="4"/>
                    <a:pt x="9" y="4"/>
                  </a:cubicBezTo>
                  <a:cubicBezTo>
                    <a:pt x="9" y="4"/>
                    <a:pt x="9" y="3"/>
                    <a:pt x="10" y="3"/>
                  </a:cubicBezTo>
                  <a:cubicBezTo>
                    <a:pt x="10" y="3"/>
                    <a:pt x="10" y="4"/>
                    <a:pt x="10" y="4"/>
                  </a:cubicBezTo>
                  <a:cubicBezTo>
                    <a:pt x="10" y="4"/>
                    <a:pt x="10" y="4"/>
                    <a:pt x="10" y="4"/>
                  </a:cubicBezTo>
                  <a:close/>
                  <a:moveTo>
                    <a:pt x="10" y="2"/>
                  </a:moveTo>
                  <a:cubicBezTo>
                    <a:pt x="10" y="2"/>
                    <a:pt x="10" y="2"/>
                    <a:pt x="10" y="2"/>
                  </a:cubicBezTo>
                  <a:cubicBezTo>
                    <a:pt x="9" y="2"/>
                    <a:pt x="9" y="2"/>
                    <a:pt x="8" y="2"/>
                  </a:cubicBezTo>
                  <a:cubicBezTo>
                    <a:pt x="8" y="2"/>
                    <a:pt x="8" y="2"/>
                    <a:pt x="8" y="2"/>
                  </a:cubicBezTo>
                  <a:cubicBezTo>
                    <a:pt x="8" y="2"/>
                    <a:pt x="8" y="2"/>
                    <a:pt x="8" y="2"/>
                  </a:cubicBezTo>
                  <a:cubicBezTo>
                    <a:pt x="8" y="1"/>
                    <a:pt x="9" y="1"/>
                    <a:pt x="10" y="2"/>
                  </a:cubicBezTo>
                  <a:close/>
                  <a:moveTo>
                    <a:pt x="8" y="5"/>
                  </a:moveTo>
                  <a:cubicBezTo>
                    <a:pt x="8" y="5"/>
                    <a:pt x="8" y="5"/>
                    <a:pt x="8" y="6"/>
                  </a:cubicBezTo>
                  <a:cubicBezTo>
                    <a:pt x="8" y="6"/>
                    <a:pt x="8" y="6"/>
                    <a:pt x="7" y="6"/>
                  </a:cubicBezTo>
                  <a:cubicBezTo>
                    <a:pt x="7" y="6"/>
                    <a:pt x="8" y="5"/>
                    <a:pt x="8" y="5"/>
                  </a:cubicBezTo>
                  <a:cubicBezTo>
                    <a:pt x="8" y="5"/>
                    <a:pt x="8" y="5"/>
                    <a:pt x="8" y="5"/>
                  </a:cubicBezTo>
                  <a:close/>
                  <a:moveTo>
                    <a:pt x="6" y="3"/>
                  </a:moveTo>
                  <a:cubicBezTo>
                    <a:pt x="7" y="3"/>
                    <a:pt x="7" y="3"/>
                    <a:pt x="7" y="2"/>
                  </a:cubicBezTo>
                  <a:cubicBezTo>
                    <a:pt x="7" y="2"/>
                    <a:pt x="7" y="2"/>
                    <a:pt x="7" y="2"/>
                  </a:cubicBezTo>
                  <a:cubicBezTo>
                    <a:pt x="7" y="3"/>
                    <a:pt x="7" y="3"/>
                    <a:pt x="7" y="3"/>
                  </a:cubicBezTo>
                  <a:cubicBezTo>
                    <a:pt x="7" y="3"/>
                    <a:pt x="7" y="3"/>
                    <a:pt x="7" y="3"/>
                  </a:cubicBezTo>
                  <a:cubicBezTo>
                    <a:pt x="7" y="3"/>
                    <a:pt x="7" y="3"/>
                    <a:pt x="6" y="4"/>
                  </a:cubicBezTo>
                  <a:cubicBezTo>
                    <a:pt x="6" y="4"/>
                    <a:pt x="6" y="3"/>
                    <a:pt x="6" y="3"/>
                  </a:cubicBezTo>
                  <a:close/>
                  <a:moveTo>
                    <a:pt x="6" y="8"/>
                  </a:moveTo>
                  <a:cubicBezTo>
                    <a:pt x="6" y="8"/>
                    <a:pt x="6" y="7"/>
                    <a:pt x="6" y="7"/>
                  </a:cubicBezTo>
                  <a:cubicBezTo>
                    <a:pt x="6" y="7"/>
                    <a:pt x="6" y="7"/>
                    <a:pt x="6" y="7"/>
                  </a:cubicBezTo>
                  <a:cubicBezTo>
                    <a:pt x="6" y="7"/>
                    <a:pt x="6" y="8"/>
                    <a:pt x="6" y="8"/>
                  </a:cubicBezTo>
                  <a:close/>
                  <a:moveTo>
                    <a:pt x="5" y="2"/>
                  </a:moveTo>
                  <a:cubicBezTo>
                    <a:pt x="5" y="2"/>
                    <a:pt x="6" y="2"/>
                    <a:pt x="6" y="2"/>
                  </a:cubicBezTo>
                  <a:cubicBezTo>
                    <a:pt x="6" y="2"/>
                    <a:pt x="6" y="2"/>
                    <a:pt x="6" y="2"/>
                  </a:cubicBezTo>
                  <a:cubicBezTo>
                    <a:pt x="6" y="2"/>
                    <a:pt x="6" y="2"/>
                    <a:pt x="6" y="2"/>
                  </a:cubicBezTo>
                  <a:cubicBezTo>
                    <a:pt x="5" y="2"/>
                    <a:pt x="5" y="3"/>
                    <a:pt x="5" y="3"/>
                  </a:cubicBezTo>
                  <a:cubicBezTo>
                    <a:pt x="5" y="3"/>
                    <a:pt x="5" y="2"/>
                    <a:pt x="5" y="2"/>
                  </a:cubicBezTo>
                  <a:close/>
                  <a:moveTo>
                    <a:pt x="5" y="4"/>
                  </a:moveTo>
                  <a:cubicBezTo>
                    <a:pt x="5" y="4"/>
                    <a:pt x="5" y="4"/>
                    <a:pt x="5" y="4"/>
                  </a:cubicBezTo>
                  <a:cubicBezTo>
                    <a:pt x="5" y="4"/>
                    <a:pt x="5" y="4"/>
                    <a:pt x="6" y="4"/>
                  </a:cubicBezTo>
                  <a:cubicBezTo>
                    <a:pt x="5" y="3"/>
                    <a:pt x="6" y="3"/>
                    <a:pt x="6" y="3"/>
                  </a:cubicBezTo>
                  <a:cubicBezTo>
                    <a:pt x="6" y="4"/>
                    <a:pt x="5" y="4"/>
                    <a:pt x="5" y="5"/>
                  </a:cubicBezTo>
                  <a:cubicBezTo>
                    <a:pt x="5" y="5"/>
                    <a:pt x="5" y="5"/>
                    <a:pt x="5" y="4"/>
                  </a:cubicBezTo>
                  <a:cubicBezTo>
                    <a:pt x="5" y="4"/>
                    <a:pt x="5" y="5"/>
                    <a:pt x="5" y="5"/>
                  </a:cubicBezTo>
                  <a:cubicBezTo>
                    <a:pt x="5" y="4"/>
                    <a:pt x="5" y="4"/>
                    <a:pt x="5" y="4"/>
                  </a:cubicBezTo>
                  <a:close/>
                  <a:moveTo>
                    <a:pt x="5" y="6"/>
                  </a:moveTo>
                  <a:cubicBezTo>
                    <a:pt x="5" y="7"/>
                    <a:pt x="5" y="7"/>
                    <a:pt x="5" y="7"/>
                  </a:cubicBezTo>
                  <a:cubicBezTo>
                    <a:pt x="5" y="7"/>
                    <a:pt x="5" y="7"/>
                    <a:pt x="5" y="7"/>
                  </a:cubicBezTo>
                  <a:cubicBezTo>
                    <a:pt x="5" y="7"/>
                    <a:pt x="5" y="6"/>
                    <a:pt x="5" y="6"/>
                  </a:cubicBezTo>
                  <a:close/>
                  <a:moveTo>
                    <a:pt x="5" y="8"/>
                  </a:moveTo>
                  <a:cubicBezTo>
                    <a:pt x="5" y="8"/>
                    <a:pt x="5" y="8"/>
                    <a:pt x="5" y="8"/>
                  </a:cubicBezTo>
                  <a:cubicBezTo>
                    <a:pt x="4" y="8"/>
                    <a:pt x="4" y="8"/>
                    <a:pt x="4" y="8"/>
                  </a:cubicBezTo>
                  <a:cubicBezTo>
                    <a:pt x="4" y="8"/>
                    <a:pt x="5" y="8"/>
                    <a:pt x="5" y="8"/>
                  </a:cubicBezTo>
                  <a:cubicBezTo>
                    <a:pt x="5" y="8"/>
                    <a:pt x="5" y="8"/>
                    <a:pt x="5" y="7"/>
                  </a:cubicBezTo>
                  <a:cubicBezTo>
                    <a:pt x="5" y="7"/>
                    <a:pt x="5" y="8"/>
                    <a:pt x="5" y="8"/>
                  </a:cubicBezTo>
                  <a:close/>
                  <a:moveTo>
                    <a:pt x="4" y="6"/>
                  </a:moveTo>
                  <a:cubicBezTo>
                    <a:pt x="4" y="6"/>
                    <a:pt x="4" y="6"/>
                    <a:pt x="5" y="5"/>
                  </a:cubicBezTo>
                  <a:cubicBezTo>
                    <a:pt x="5" y="6"/>
                    <a:pt x="4" y="6"/>
                    <a:pt x="4" y="6"/>
                  </a:cubicBezTo>
                  <a:close/>
                  <a:moveTo>
                    <a:pt x="4" y="3"/>
                  </a:moveTo>
                  <a:cubicBezTo>
                    <a:pt x="3" y="5"/>
                    <a:pt x="2" y="7"/>
                    <a:pt x="2" y="9"/>
                  </a:cubicBezTo>
                  <a:cubicBezTo>
                    <a:pt x="2" y="7"/>
                    <a:pt x="2" y="4"/>
                    <a:pt x="4" y="3"/>
                  </a:cubicBezTo>
                  <a:close/>
                  <a:moveTo>
                    <a:pt x="3" y="10"/>
                  </a:moveTo>
                  <a:cubicBezTo>
                    <a:pt x="4" y="10"/>
                    <a:pt x="3" y="10"/>
                    <a:pt x="4" y="11"/>
                  </a:cubicBezTo>
                  <a:cubicBezTo>
                    <a:pt x="3" y="11"/>
                    <a:pt x="3" y="10"/>
                    <a:pt x="3" y="10"/>
                  </a:cubicBezTo>
                  <a:cubicBezTo>
                    <a:pt x="3" y="10"/>
                    <a:pt x="3" y="10"/>
                    <a:pt x="3" y="10"/>
                  </a:cubicBezTo>
                  <a:close/>
                  <a:moveTo>
                    <a:pt x="3" y="10"/>
                  </a:moveTo>
                  <a:cubicBezTo>
                    <a:pt x="3" y="10"/>
                    <a:pt x="3" y="9"/>
                    <a:pt x="3" y="9"/>
                  </a:cubicBezTo>
                  <a:cubicBezTo>
                    <a:pt x="3" y="9"/>
                    <a:pt x="3" y="9"/>
                    <a:pt x="3" y="9"/>
                  </a:cubicBezTo>
                  <a:cubicBezTo>
                    <a:pt x="3" y="9"/>
                    <a:pt x="3" y="10"/>
                    <a:pt x="3" y="10"/>
                  </a:cubicBezTo>
                  <a:close/>
                  <a:moveTo>
                    <a:pt x="2" y="12"/>
                  </a:moveTo>
                  <a:cubicBezTo>
                    <a:pt x="2" y="12"/>
                    <a:pt x="2" y="12"/>
                    <a:pt x="2" y="12"/>
                  </a:cubicBezTo>
                  <a:cubicBezTo>
                    <a:pt x="2" y="11"/>
                    <a:pt x="2" y="11"/>
                    <a:pt x="2" y="10"/>
                  </a:cubicBezTo>
                  <a:cubicBezTo>
                    <a:pt x="2" y="10"/>
                    <a:pt x="2" y="10"/>
                    <a:pt x="2" y="10"/>
                  </a:cubicBezTo>
                  <a:cubicBezTo>
                    <a:pt x="2" y="10"/>
                    <a:pt x="2" y="11"/>
                    <a:pt x="2" y="12"/>
                  </a:cubicBezTo>
                  <a:cubicBezTo>
                    <a:pt x="2" y="12"/>
                    <a:pt x="2" y="12"/>
                    <a:pt x="2" y="12"/>
                  </a:cubicBezTo>
                  <a:close/>
                  <a:moveTo>
                    <a:pt x="2" y="8"/>
                  </a:moveTo>
                  <a:cubicBezTo>
                    <a:pt x="3" y="7"/>
                    <a:pt x="3" y="6"/>
                    <a:pt x="3" y="5"/>
                  </a:cubicBezTo>
                  <a:cubicBezTo>
                    <a:pt x="4" y="7"/>
                    <a:pt x="3" y="8"/>
                    <a:pt x="2" y="9"/>
                  </a:cubicBezTo>
                  <a:cubicBezTo>
                    <a:pt x="2" y="9"/>
                    <a:pt x="2" y="8"/>
                    <a:pt x="2" y="8"/>
                  </a:cubicBezTo>
                  <a:close/>
                  <a:moveTo>
                    <a:pt x="2" y="10"/>
                  </a:moveTo>
                  <a:cubicBezTo>
                    <a:pt x="2" y="11"/>
                    <a:pt x="2" y="11"/>
                    <a:pt x="2" y="11"/>
                  </a:cubicBezTo>
                  <a:cubicBezTo>
                    <a:pt x="2" y="11"/>
                    <a:pt x="2" y="11"/>
                    <a:pt x="2" y="10"/>
                  </a:cubicBezTo>
                  <a:cubicBezTo>
                    <a:pt x="2" y="10"/>
                    <a:pt x="2" y="10"/>
                    <a:pt x="2" y="10"/>
                  </a:cubicBezTo>
                  <a:close/>
                  <a:moveTo>
                    <a:pt x="2" y="14"/>
                  </a:moveTo>
                  <a:cubicBezTo>
                    <a:pt x="2" y="14"/>
                    <a:pt x="2" y="14"/>
                    <a:pt x="2" y="15"/>
                  </a:cubicBezTo>
                  <a:cubicBezTo>
                    <a:pt x="2" y="14"/>
                    <a:pt x="2" y="14"/>
                    <a:pt x="2" y="14"/>
                  </a:cubicBezTo>
                  <a:close/>
                  <a:moveTo>
                    <a:pt x="3" y="12"/>
                  </a:moveTo>
                  <a:cubicBezTo>
                    <a:pt x="3" y="12"/>
                    <a:pt x="3" y="12"/>
                    <a:pt x="3" y="12"/>
                  </a:cubicBezTo>
                  <a:cubicBezTo>
                    <a:pt x="2" y="12"/>
                    <a:pt x="2" y="12"/>
                    <a:pt x="3" y="12"/>
                  </a:cubicBezTo>
                  <a:close/>
                  <a:moveTo>
                    <a:pt x="3" y="14"/>
                  </a:moveTo>
                  <a:cubicBezTo>
                    <a:pt x="2" y="14"/>
                    <a:pt x="3" y="13"/>
                    <a:pt x="3" y="13"/>
                  </a:cubicBezTo>
                  <a:cubicBezTo>
                    <a:pt x="3" y="13"/>
                    <a:pt x="3" y="13"/>
                    <a:pt x="3" y="14"/>
                  </a:cubicBezTo>
                  <a:cubicBezTo>
                    <a:pt x="3" y="14"/>
                    <a:pt x="3" y="14"/>
                    <a:pt x="3" y="14"/>
                  </a:cubicBezTo>
                  <a:close/>
                  <a:moveTo>
                    <a:pt x="3" y="13"/>
                  </a:moveTo>
                  <a:cubicBezTo>
                    <a:pt x="3" y="13"/>
                    <a:pt x="3" y="13"/>
                    <a:pt x="3" y="13"/>
                  </a:cubicBezTo>
                  <a:cubicBezTo>
                    <a:pt x="3" y="13"/>
                    <a:pt x="3" y="13"/>
                    <a:pt x="3" y="13"/>
                  </a:cubicBezTo>
                  <a:cubicBezTo>
                    <a:pt x="3" y="13"/>
                    <a:pt x="3" y="13"/>
                    <a:pt x="3" y="13"/>
                  </a:cubicBezTo>
                  <a:close/>
                  <a:moveTo>
                    <a:pt x="3" y="12"/>
                  </a:moveTo>
                  <a:cubicBezTo>
                    <a:pt x="3" y="12"/>
                    <a:pt x="3" y="12"/>
                    <a:pt x="3" y="12"/>
                  </a:cubicBezTo>
                  <a:cubicBezTo>
                    <a:pt x="3" y="11"/>
                    <a:pt x="3" y="11"/>
                    <a:pt x="3" y="11"/>
                  </a:cubicBezTo>
                  <a:cubicBezTo>
                    <a:pt x="3" y="11"/>
                    <a:pt x="3" y="11"/>
                    <a:pt x="3" y="11"/>
                  </a:cubicBezTo>
                  <a:cubicBezTo>
                    <a:pt x="3" y="11"/>
                    <a:pt x="3" y="11"/>
                    <a:pt x="3" y="12"/>
                  </a:cubicBezTo>
                  <a:close/>
                  <a:moveTo>
                    <a:pt x="3" y="13"/>
                  </a:moveTo>
                  <a:cubicBezTo>
                    <a:pt x="3" y="13"/>
                    <a:pt x="3" y="13"/>
                    <a:pt x="3" y="13"/>
                  </a:cubicBezTo>
                  <a:cubicBezTo>
                    <a:pt x="4" y="13"/>
                    <a:pt x="4" y="13"/>
                    <a:pt x="3" y="13"/>
                  </a:cubicBezTo>
                  <a:close/>
                  <a:moveTo>
                    <a:pt x="3" y="12"/>
                  </a:moveTo>
                  <a:cubicBezTo>
                    <a:pt x="3" y="12"/>
                    <a:pt x="3" y="12"/>
                    <a:pt x="4" y="12"/>
                  </a:cubicBezTo>
                  <a:cubicBezTo>
                    <a:pt x="4" y="12"/>
                    <a:pt x="3" y="12"/>
                    <a:pt x="3" y="12"/>
                  </a:cubicBezTo>
                  <a:close/>
                  <a:moveTo>
                    <a:pt x="4" y="14"/>
                  </a:moveTo>
                  <a:cubicBezTo>
                    <a:pt x="4" y="14"/>
                    <a:pt x="4" y="14"/>
                    <a:pt x="4" y="13"/>
                  </a:cubicBezTo>
                  <a:cubicBezTo>
                    <a:pt x="4" y="13"/>
                    <a:pt x="4" y="14"/>
                    <a:pt x="4" y="14"/>
                  </a:cubicBezTo>
                  <a:close/>
                  <a:moveTo>
                    <a:pt x="4" y="5"/>
                  </a:moveTo>
                  <a:cubicBezTo>
                    <a:pt x="4" y="4"/>
                    <a:pt x="4" y="4"/>
                    <a:pt x="4" y="3"/>
                  </a:cubicBezTo>
                  <a:cubicBezTo>
                    <a:pt x="4" y="4"/>
                    <a:pt x="4" y="4"/>
                    <a:pt x="4" y="5"/>
                  </a:cubicBezTo>
                  <a:close/>
                  <a:moveTo>
                    <a:pt x="4" y="9"/>
                  </a:moveTo>
                  <a:cubicBezTo>
                    <a:pt x="4" y="9"/>
                    <a:pt x="4" y="9"/>
                    <a:pt x="4" y="9"/>
                  </a:cubicBezTo>
                  <a:cubicBezTo>
                    <a:pt x="4" y="9"/>
                    <a:pt x="4" y="9"/>
                    <a:pt x="4" y="9"/>
                  </a:cubicBezTo>
                  <a:close/>
                  <a:moveTo>
                    <a:pt x="4" y="14"/>
                  </a:moveTo>
                  <a:cubicBezTo>
                    <a:pt x="4" y="14"/>
                    <a:pt x="4" y="14"/>
                    <a:pt x="4" y="14"/>
                  </a:cubicBezTo>
                  <a:cubicBezTo>
                    <a:pt x="4" y="14"/>
                    <a:pt x="4" y="14"/>
                    <a:pt x="4" y="14"/>
                  </a:cubicBezTo>
                  <a:cubicBezTo>
                    <a:pt x="4" y="14"/>
                    <a:pt x="4" y="14"/>
                    <a:pt x="4" y="14"/>
                  </a:cubicBezTo>
                  <a:close/>
                  <a:moveTo>
                    <a:pt x="4" y="11"/>
                  </a:moveTo>
                  <a:cubicBezTo>
                    <a:pt x="4" y="11"/>
                    <a:pt x="4" y="11"/>
                    <a:pt x="4" y="11"/>
                  </a:cubicBezTo>
                  <a:cubicBezTo>
                    <a:pt x="5" y="11"/>
                    <a:pt x="4" y="11"/>
                    <a:pt x="4" y="11"/>
                  </a:cubicBezTo>
                  <a:close/>
                  <a:moveTo>
                    <a:pt x="5" y="11"/>
                  </a:moveTo>
                  <a:cubicBezTo>
                    <a:pt x="5" y="11"/>
                    <a:pt x="5" y="11"/>
                    <a:pt x="5" y="11"/>
                  </a:cubicBezTo>
                  <a:cubicBezTo>
                    <a:pt x="5" y="12"/>
                    <a:pt x="5" y="12"/>
                    <a:pt x="5" y="12"/>
                  </a:cubicBezTo>
                  <a:cubicBezTo>
                    <a:pt x="4" y="12"/>
                    <a:pt x="5" y="12"/>
                    <a:pt x="5" y="11"/>
                  </a:cubicBezTo>
                  <a:close/>
                  <a:moveTo>
                    <a:pt x="5" y="18"/>
                  </a:moveTo>
                  <a:cubicBezTo>
                    <a:pt x="5" y="17"/>
                    <a:pt x="5" y="17"/>
                    <a:pt x="5" y="16"/>
                  </a:cubicBezTo>
                  <a:cubicBezTo>
                    <a:pt x="5" y="16"/>
                    <a:pt x="5" y="16"/>
                    <a:pt x="5" y="16"/>
                  </a:cubicBezTo>
                  <a:cubicBezTo>
                    <a:pt x="5" y="17"/>
                    <a:pt x="6" y="17"/>
                    <a:pt x="5" y="18"/>
                  </a:cubicBezTo>
                  <a:close/>
                  <a:moveTo>
                    <a:pt x="6" y="13"/>
                  </a:moveTo>
                  <a:cubicBezTo>
                    <a:pt x="6" y="14"/>
                    <a:pt x="6" y="14"/>
                    <a:pt x="5" y="14"/>
                  </a:cubicBezTo>
                  <a:cubicBezTo>
                    <a:pt x="5" y="14"/>
                    <a:pt x="5" y="14"/>
                    <a:pt x="6" y="13"/>
                  </a:cubicBezTo>
                  <a:close/>
                  <a:moveTo>
                    <a:pt x="5" y="15"/>
                  </a:moveTo>
                  <a:cubicBezTo>
                    <a:pt x="6" y="15"/>
                    <a:pt x="6" y="15"/>
                    <a:pt x="6" y="15"/>
                  </a:cubicBezTo>
                  <a:cubicBezTo>
                    <a:pt x="6" y="15"/>
                    <a:pt x="6" y="16"/>
                    <a:pt x="6" y="16"/>
                  </a:cubicBezTo>
                  <a:cubicBezTo>
                    <a:pt x="6" y="15"/>
                    <a:pt x="5" y="15"/>
                    <a:pt x="5" y="15"/>
                  </a:cubicBezTo>
                  <a:close/>
                  <a:moveTo>
                    <a:pt x="6" y="19"/>
                  </a:moveTo>
                  <a:cubicBezTo>
                    <a:pt x="6" y="19"/>
                    <a:pt x="6" y="19"/>
                    <a:pt x="6" y="19"/>
                  </a:cubicBezTo>
                  <a:cubicBezTo>
                    <a:pt x="6" y="20"/>
                    <a:pt x="7" y="20"/>
                    <a:pt x="7" y="20"/>
                  </a:cubicBezTo>
                  <a:cubicBezTo>
                    <a:pt x="6" y="20"/>
                    <a:pt x="6" y="19"/>
                    <a:pt x="6" y="19"/>
                  </a:cubicBezTo>
                  <a:close/>
                  <a:moveTo>
                    <a:pt x="6" y="18"/>
                  </a:moveTo>
                  <a:cubicBezTo>
                    <a:pt x="6" y="18"/>
                    <a:pt x="6" y="18"/>
                    <a:pt x="6" y="18"/>
                  </a:cubicBezTo>
                  <a:cubicBezTo>
                    <a:pt x="6" y="18"/>
                    <a:pt x="6" y="18"/>
                    <a:pt x="6" y="18"/>
                  </a:cubicBezTo>
                  <a:cubicBezTo>
                    <a:pt x="6" y="18"/>
                    <a:pt x="7" y="19"/>
                    <a:pt x="8" y="20"/>
                  </a:cubicBezTo>
                  <a:cubicBezTo>
                    <a:pt x="7" y="19"/>
                    <a:pt x="6" y="19"/>
                    <a:pt x="6" y="18"/>
                  </a:cubicBezTo>
                  <a:close/>
                  <a:moveTo>
                    <a:pt x="8" y="17"/>
                  </a:moveTo>
                  <a:cubicBezTo>
                    <a:pt x="7" y="17"/>
                    <a:pt x="7" y="17"/>
                    <a:pt x="7" y="17"/>
                  </a:cubicBezTo>
                  <a:cubicBezTo>
                    <a:pt x="7" y="17"/>
                    <a:pt x="7" y="17"/>
                    <a:pt x="7" y="16"/>
                  </a:cubicBezTo>
                  <a:cubicBezTo>
                    <a:pt x="7" y="17"/>
                    <a:pt x="8" y="17"/>
                    <a:pt x="8" y="17"/>
                  </a:cubicBezTo>
                  <a:cubicBezTo>
                    <a:pt x="8" y="17"/>
                    <a:pt x="8" y="17"/>
                    <a:pt x="8" y="17"/>
                  </a:cubicBezTo>
                  <a:close/>
                  <a:moveTo>
                    <a:pt x="7" y="16"/>
                  </a:moveTo>
                  <a:cubicBezTo>
                    <a:pt x="8" y="16"/>
                    <a:pt x="8" y="16"/>
                    <a:pt x="8" y="16"/>
                  </a:cubicBezTo>
                  <a:cubicBezTo>
                    <a:pt x="8" y="16"/>
                    <a:pt x="8" y="16"/>
                    <a:pt x="7" y="16"/>
                  </a:cubicBezTo>
                  <a:close/>
                  <a:moveTo>
                    <a:pt x="8" y="18"/>
                  </a:moveTo>
                  <a:cubicBezTo>
                    <a:pt x="8" y="18"/>
                    <a:pt x="8" y="18"/>
                    <a:pt x="8" y="18"/>
                  </a:cubicBezTo>
                  <a:cubicBezTo>
                    <a:pt x="8" y="18"/>
                    <a:pt x="8" y="18"/>
                    <a:pt x="8" y="18"/>
                  </a:cubicBezTo>
                  <a:close/>
                  <a:moveTo>
                    <a:pt x="8" y="21"/>
                  </a:moveTo>
                  <a:cubicBezTo>
                    <a:pt x="8" y="21"/>
                    <a:pt x="8" y="21"/>
                    <a:pt x="8" y="21"/>
                  </a:cubicBezTo>
                  <a:cubicBezTo>
                    <a:pt x="8" y="21"/>
                    <a:pt x="9" y="21"/>
                    <a:pt x="9" y="21"/>
                  </a:cubicBezTo>
                  <a:cubicBezTo>
                    <a:pt x="9" y="21"/>
                    <a:pt x="8" y="21"/>
                    <a:pt x="8" y="21"/>
                  </a:cubicBezTo>
                  <a:close/>
                  <a:moveTo>
                    <a:pt x="9" y="19"/>
                  </a:moveTo>
                  <a:cubicBezTo>
                    <a:pt x="9" y="19"/>
                    <a:pt x="9" y="19"/>
                    <a:pt x="9" y="19"/>
                  </a:cubicBezTo>
                  <a:cubicBezTo>
                    <a:pt x="9" y="19"/>
                    <a:pt x="9" y="19"/>
                    <a:pt x="9" y="19"/>
                  </a:cubicBezTo>
                  <a:cubicBezTo>
                    <a:pt x="9" y="19"/>
                    <a:pt x="9" y="18"/>
                    <a:pt x="9" y="18"/>
                  </a:cubicBezTo>
                  <a:cubicBezTo>
                    <a:pt x="9" y="18"/>
                    <a:pt x="9" y="19"/>
                    <a:pt x="9" y="18"/>
                  </a:cubicBezTo>
                  <a:cubicBezTo>
                    <a:pt x="9" y="19"/>
                    <a:pt x="9" y="19"/>
                    <a:pt x="9" y="19"/>
                  </a:cubicBezTo>
                  <a:close/>
                  <a:moveTo>
                    <a:pt x="9" y="18"/>
                  </a:moveTo>
                  <a:cubicBezTo>
                    <a:pt x="9" y="18"/>
                    <a:pt x="9" y="17"/>
                    <a:pt x="9" y="17"/>
                  </a:cubicBezTo>
                  <a:cubicBezTo>
                    <a:pt x="9" y="17"/>
                    <a:pt x="10" y="17"/>
                    <a:pt x="10" y="18"/>
                  </a:cubicBezTo>
                  <a:cubicBezTo>
                    <a:pt x="9" y="18"/>
                    <a:pt x="10" y="18"/>
                    <a:pt x="9" y="18"/>
                  </a:cubicBezTo>
                  <a:close/>
                  <a:moveTo>
                    <a:pt x="10" y="21"/>
                  </a:moveTo>
                  <a:cubicBezTo>
                    <a:pt x="10" y="21"/>
                    <a:pt x="9" y="21"/>
                    <a:pt x="10" y="21"/>
                  </a:cubicBezTo>
                  <a:cubicBezTo>
                    <a:pt x="10" y="21"/>
                    <a:pt x="10" y="21"/>
                    <a:pt x="10" y="21"/>
                  </a:cubicBezTo>
                  <a:cubicBezTo>
                    <a:pt x="10" y="21"/>
                    <a:pt x="10" y="21"/>
                    <a:pt x="10" y="21"/>
                  </a:cubicBezTo>
                  <a:close/>
                  <a:moveTo>
                    <a:pt x="10" y="16"/>
                  </a:moveTo>
                  <a:cubicBezTo>
                    <a:pt x="10" y="17"/>
                    <a:pt x="10" y="17"/>
                    <a:pt x="10" y="17"/>
                  </a:cubicBezTo>
                  <a:cubicBezTo>
                    <a:pt x="10" y="17"/>
                    <a:pt x="9" y="17"/>
                    <a:pt x="10" y="16"/>
                  </a:cubicBezTo>
                  <a:close/>
                  <a:moveTo>
                    <a:pt x="10" y="15"/>
                  </a:moveTo>
                  <a:cubicBezTo>
                    <a:pt x="10" y="15"/>
                    <a:pt x="10" y="15"/>
                    <a:pt x="10" y="15"/>
                  </a:cubicBezTo>
                  <a:cubicBezTo>
                    <a:pt x="10" y="15"/>
                    <a:pt x="10" y="15"/>
                    <a:pt x="10" y="15"/>
                  </a:cubicBezTo>
                  <a:cubicBezTo>
                    <a:pt x="10" y="15"/>
                    <a:pt x="10" y="15"/>
                    <a:pt x="10" y="15"/>
                  </a:cubicBezTo>
                  <a:close/>
                  <a:moveTo>
                    <a:pt x="10" y="16"/>
                  </a:moveTo>
                  <a:cubicBezTo>
                    <a:pt x="10" y="15"/>
                    <a:pt x="10" y="15"/>
                    <a:pt x="10" y="15"/>
                  </a:cubicBezTo>
                  <a:cubicBezTo>
                    <a:pt x="10" y="15"/>
                    <a:pt x="10" y="15"/>
                    <a:pt x="11" y="15"/>
                  </a:cubicBezTo>
                  <a:cubicBezTo>
                    <a:pt x="11" y="15"/>
                    <a:pt x="10" y="16"/>
                    <a:pt x="10" y="16"/>
                  </a:cubicBezTo>
                  <a:cubicBezTo>
                    <a:pt x="10" y="16"/>
                    <a:pt x="10" y="16"/>
                    <a:pt x="10" y="16"/>
                  </a:cubicBezTo>
                  <a:close/>
                  <a:moveTo>
                    <a:pt x="10" y="22"/>
                  </a:moveTo>
                  <a:cubicBezTo>
                    <a:pt x="10" y="21"/>
                    <a:pt x="11" y="21"/>
                    <a:pt x="11" y="22"/>
                  </a:cubicBezTo>
                  <a:cubicBezTo>
                    <a:pt x="11" y="22"/>
                    <a:pt x="10" y="22"/>
                    <a:pt x="10" y="22"/>
                  </a:cubicBezTo>
                  <a:close/>
                  <a:moveTo>
                    <a:pt x="10" y="17"/>
                  </a:moveTo>
                  <a:cubicBezTo>
                    <a:pt x="10" y="17"/>
                    <a:pt x="11" y="17"/>
                    <a:pt x="11" y="17"/>
                  </a:cubicBezTo>
                  <a:cubicBezTo>
                    <a:pt x="10" y="18"/>
                    <a:pt x="10" y="17"/>
                    <a:pt x="10" y="17"/>
                  </a:cubicBezTo>
                  <a:close/>
                  <a:moveTo>
                    <a:pt x="11" y="17"/>
                  </a:moveTo>
                  <a:cubicBezTo>
                    <a:pt x="11" y="16"/>
                    <a:pt x="11" y="16"/>
                    <a:pt x="11" y="16"/>
                  </a:cubicBezTo>
                  <a:cubicBezTo>
                    <a:pt x="11" y="16"/>
                    <a:pt x="11" y="16"/>
                    <a:pt x="11" y="16"/>
                  </a:cubicBezTo>
                  <a:cubicBezTo>
                    <a:pt x="11" y="16"/>
                    <a:pt x="11" y="16"/>
                    <a:pt x="11" y="17"/>
                  </a:cubicBezTo>
                  <a:close/>
                  <a:moveTo>
                    <a:pt x="11" y="21"/>
                  </a:moveTo>
                  <a:cubicBezTo>
                    <a:pt x="11" y="21"/>
                    <a:pt x="11" y="21"/>
                    <a:pt x="11" y="21"/>
                  </a:cubicBezTo>
                  <a:cubicBezTo>
                    <a:pt x="12" y="21"/>
                    <a:pt x="12" y="21"/>
                    <a:pt x="12" y="21"/>
                  </a:cubicBezTo>
                  <a:cubicBezTo>
                    <a:pt x="12" y="21"/>
                    <a:pt x="12" y="21"/>
                    <a:pt x="12" y="20"/>
                  </a:cubicBezTo>
                  <a:cubicBezTo>
                    <a:pt x="12" y="20"/>
                    <a:pt x="12" y="20"/>
                    <a:pt x="13" y="20"/>
                  </a:cubicBezTo>
                  <a:cubicBezTo>
                    <a:pt x="12" y="21"/>
                    <a:pt x="12" y="21"/>
                    <a:pt x="11" y="21"/>
                  </a:cubicBezTo>
                  <a:close/>
                  <a:moveTo>
                    <a:pt x="13" y="20"/>
                  </a:moveTo>
                  <a:cubicBezTo>
                    <a:pt x="13" y="20"/>
                    <a:pt x="13" y="20"/>
                    <a:pt x="12" y="20"/>
                  </a:cubicBezTo>
                  <a:cubicBezTo>
                    <a:pt x="13" y="19"/>
                    <a:pt x="13" y="19"/>
                    <a:pt x="13" y="19"/>
                  </a:cubicBezTo>
                  <a:cubicBezTo>
                    <a:pt x="13" y="19"/>
                    <a:pt x="13" y="20"/>
                    <a:pt x="13" y="20"/>
                  </a:cubicBezTo>
                  <a:close/>
                  <a:moveTo>
                    <a:pt x="13" y="19"/>
                  </a:moveTo>
                  <a:cubicBezTo>
                    <a:pt x="13" y="18"/>
                    <a:pt x="14" y="18"/>
                    <a:pt x="14" y="17"/>
                  </a:cubicBezTo>
                  <a:cubicBezTo>
                    <a:pt x="14" y="18"/>
                    <a:pt x="14" y="19"/>
                    <a:pt x="13" y="19"/>
                  </a:cubicBezTo>
                  <a:close/>
                  <a:moveTo>
                    <a:pt x="14" y="16"/>
                  </a:moveTo>
                  <a:cubicBezTo>
                    <a:pt x="14" y="16"/>
                    <a:pt x="14" y="16"/>
                    <a:pt x="14" y="15"/>
                  </a:cubicBezTo>
                  <a:cubicBezTo>
                    <a:pt x="14" y="15"/>
                    <a:pt x="14" y="15"/>
                    <a:pt x="14" y="15"/>
                  </a:cubicBezTo>
                  <a:cubicBezTo>
                    <a:pt x="14" y="16"/>
                    <a:pt x="14" y="16"/>
                    <a:pt x="14" y="16"/>
                  </a:cubicBezTo>
                  <a:close/>
                  <a:moveTo>
                    <a:pt x="15" y="14"/>
                  </a:moveTo>
                  <a:cubicBezTo>
                    <a:pt x="15" y="14"/>
                    <a:pt x="15" y="14"/>
                    <a:pt x="15" y="14"/>
                  </a:cubicBezTo>
                  <a:cubicBezTo>
                    <a:pt x="15" y="14"/>
                    <a:pt x="14" y="15"/>
                    <a:pt x="14" y="15"/>
                  </a:cubicBezTo>
                  <a:cubicBezTo>
                    <a:pt x="14" y="15"/>
                    <a:pt x="14" y="15"/>
                    <a:pt x="14" y="15"/>
                  </a:cubicBezTo>
                  <a:cubicBezTo>
                    <a:pt x="14" y="14"/>
                    <a:pt x="14" y="14"/>
                    <a:pt x="15" y="14"/>
                  </a:cubicBezTo>
                  <a:close/>
                  <a:moveTo>
                    <a:pt x="14" y="18"/>
                  </a:moveTo>
                  <a:cubicBezTo>
                    <a:pt x="14" y="18"/>
                    <a:pt x="14" y="18"/>
                    <a:pt x="14" y="17"/>
                  </a:cubicBezTo>
                  <a:cubicBezTo>
                    <a:pt x="14" y="17"/>
                    <a:pt x="14" y="17"/>
                    <a:pt x="15" y="17"/>
                  </a:cubicBezTo>
                  <a:cubicBezTo>
                    <a:pt x="15" y="18"/>
                    <a:pt x="14" y="18"/>
                    <a:pt x="14" y="18"/>
                  </a:cubicBezTo>
                  <a:close/>
                  <a:moveTo>
                    <a:pt x="15" y="19"/>
                  </a:moveTo>
                  <a:cubicBezTo>
                    <a:pt x="15" y="18"/>
                    <a:pt x="15" y="18"/>
                    <a:pt x="15" y="18"/>
                  </a:cubicBezTo>
                  <a:cubicBezTo>
                    <a:pt x="15" y="18"/>
                    <a:pt x="15" y="18"/>
                    <a:pt x="15" y="19"/>
                  </a:cubicBezTo>
                  <a:close/>
                  <a:moveTo>
                    <a:pt x="15" y="17"/>
                  </a:moveTo>
                  <a:cubicBezTo>
                    <a:pt x="15" y="17"/>
                    <a:pt x="15" y="17"/>
                    <a:pt x="15" y="17"/>
                  </a:cubicBezTo>
                  <a:cubicBezTo>
                    <a:pt x="15" y="16"/>
                    <a:pt x="15" y="15"/>
                    <a:pt x="15" y="15"/>
                  </a:cubicBezTo>
                  <a:cubicBezTo>
                    <a:pt x="16" y="15"/>
                    <a:pt x="15" y="16"/>
                    <a:pt x="15" y="17"/>
                  </a:cubicBezTo>
                  <a:close/>
                  <a:moveTo>
                    <a:pt x="15" y="11"/>
                  </a:moveTo>
                  <a:cubicBezTo>
                    <a:pt x="15" y="11"/>
                    <a:pt x="15" y="11"/>
                    <a:pt x="15" y="11"/>
                  </a:cubicBezTo>
                  <a:cubicBezTo>
                    <a:pt x="16" y="11"/>
                    <a:pt x="15" y="11"/>
                    <a:pt x="15" y="11"/>
                  </a:cubicBezTo>
                  <a:close/>
                  <a:moveTo>
                    <a:pt x="15" y="4"/>
                  </a:moveTo>
                  <a:cubicBezTo>
                    <a:pt x="15" y="5"/>
                    <a:pt x="15" y="6"/>
                    <a:pt x="16" y="6"/>
                  </a:cubicBezTo>
                  <a:cubicBezTo>
                    <a:pt x="15" y="6"/>
                    <a:pt x="15" y="5"/>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32"/>
            <p:cNvSpPr>
              <a:spLocks noEditPoints="1"/>
            </p:cNvSpPr>
            <p:nvPr/>
          </p:nvSpPr>
          <p:spPr bwMode="auto">
            <a:xfrm>
              <a:off x="8018463" y="2990851"/>
              <a:ext cx="1912938" cy="2659063"/>
            </a:xfrm>
            <a:custGeom>
              <a:avLst/>
              <a:gdLst>
                <a:gd name="T0" fmla="*/ 3 w 57"/>
                <a:gd name="T1" fmla="*/ 14 h 80"/>
                <a:gd name="T2" fmla="*/ 28 w 57"/>
                <a:gd name="T3" fmla="*/ 59 h 80"/>
                <a:gd name="T4" fmla="*/ 36 w 57"/>
                <a:gd name="T5" fmla="*/ 38 h 80"/>
                <a:gd name="T6" fmla="*/ 44 w 57"/>
                <a:gd name="T7" fmla="*/ 47 h 80"/>
                <a:gd name="T8" fmla="*/ 6 w 57"/>
                <a:gd name="T9" fmla="*/ 16 h 80"/>
                <a:gd name="T10" fmla="*/ 27 w 57"/>
                <a:gd name="T11" fmla="*/ 12 h 80"/>
                <a:gd name="T12" fmla="*/ 46 w 57"/>
                <a:gd name="T13" fmla="*/ 15 h 80"/>
                <a:gd name="T14" fmla="*/ 31 w 57"/>
                <a:gd name="T15" fmla="*/ 60 h 80"/>
                <a:gd name="T16" fmla="*/ 33 w 57"/>
                <a:gd name="T17" fmla="*/ 5 h 80"/>
                <a:gd name="T18" fmla="*/ 41 w 57"/>
                <a:gd name="T19" fmla="*/ 59 h 80"/>
                <a:gd name="T20" fmla="*/ 30 w 57"/>
                <a:gd name="T21" fmla="*/ 63 h 80"/>
                <a:gd name="T22" fmla="*/ 31 w 57"/>
                <a:gd name="T23" fmla="*/ 45 h 80"/>
                <a:gd name="T24" fmla="*/ 31 w 57"/>
                <a:gd name="T25" fmla="*/ 16 h 80"/>
                <a:gd name="T26" fmla="*/ 38 w 57"/>
                <a:gd name="T27" fmla="*/ 28 h 80"/>
                <a:gd name="T28" fmla="*/ 41 w 57"/>
                <a:gd name="T29" fmla="*/ 8 h 80"/>
                <a:gd name="T30" fmla="*/ 36 w 57"/>
                <a:gd name="T31" fmla="*/ 28 h 80"/>
                <a:gd name="T32" fmla="*/ 40 w 57"/>
                <a:gd name="T33" fmla="*/ 26 h 80"/>
                <a:gd name="T34" fmla="*/ 42 w 57"/>
                <a:gd name="T35" fmla="*/ 39 h 80"/>
                <a:gd name="T36" fmla="*/ 42 w 57"/>
                <a:gd name="T37" fmla="*/ 34 h 80"/>
                <a:gd name="T38" fmla="*/ 40 w 57"/>
                <a:gd name="T39" fmla="*/ 23 h 80"/>
                <a:gd name="T40" fmla="*/ 35 w 57"/>
                <a:gd name="T41" fmla="*/ 20 h 80"/>
                <a:gd name="T42" fmla="*/ 37 w 57"/>
                <a:gd name="T43" fmla="*/ 17 h 80"/>
                <a:gd name="T44" fmla="*/ 36 w 57"/>
                <a:gd name="T45" fmla="*/ 23 h 80"/>
                <a:gd name="T46" fmla="*/ 39 w 57"/>
                <a:gd name="T47" fmla="*/ 14 h 80"/>
                <a:gd name="T48" fmla="*/ 35 w 57"/>
                <a:gd name="T49" fmla="*/ 18 h 80"/>
                <a:gd name="T50" fmla="*/ 39 w 57"/>
                <a:gd name="T51" fmla="*/ 21 h 80"/>
                <a:gd name="T52" fmla="*/ 42 w 57"/>
                <a:gd name="T53" fmla="*/ 47 h 80"/>
                <a:gd name="T54" fmla="*/ 39 w 57"/>
                <a:gd name="T55" fmla="*/ 12 h 80"/>
                <a:gd name="T56" fmla="*/ 35 w 57"/>
                <a:gd name="T57" fmla="*/ 13 h 80"/>
                <a:gd name="T58" fmla="*/ 35 w 57"/>
                <a:gd name="T59" fmla="*/ 29 h 80"/>
                <a:gd name="T60" fmla="*/ 40 w 57"/>
                <a:gd name="T61" fmla="*/ 35 h 80"/>
                <a:gd name="T62" fmla="*/ 43 w 57"/>
                <a:gd name="T63" fmla="*/ 10 h 80"/>
                <a:gd name="T64" fmla="*/ 38 w 57"/>
                <a:gd name="T65" fmla="*/ 7 h 80"/>
                <a:gd name="T66" fmla="*/ 34 w 57"/>
                <a:gd name="T67" fmla="*/ 10 h 80"/>
                <a:gd name="T68" fmla="*/ 32 w 57"/>
                <a:gd name="T69" fmla="*/ 22 h 80"/>
                <a:gd name="T70" fmla="*/ 33 w 57"/>
                <a:gd name="T71" fmla="*/ 38 h 80"/>
                <a:gd name="T72" fmla="*/ 34 w 57"/>
                <a:gd name="T73" fmla="*/ 31 h 80"/>
                <a:gd name="T74" fmla="*/ 38 w 57"/>
                <a:gd name="T75" fmla="*/ 26 h 80"/>
                <a:gd name="T76" fmla="*/ 42 w 57"/>
                <a:gd name="T77" fmla="*/ 52 h 80"/>
                <a:gd name="T78" fmla="*/ 43 w 57"/>
                <a:gd name="T79" fmla="*/ 56 h 80"/>
                <a:gd name="T80" fmla="*/ 43 w 57"/>
                <a:gd name="T81" fmla="*/ 24 h 80"/>
                <a:gd name="T82" fmla="*/ 43 w 57"/>
                <a:gd name="T83" fmla="*/ 4 h 80"/>
                <a:gd name="T84" fmla="*/ 35 w 57"/>
                <a:gd name="T85" fmla="*/ 4 h 80"/>
                <a:gd name="T86" fmla="*/ 32 w 57"/>
                <a:gd name="T87" fmla="*/ 25 h 80"/>
                <a:gd name="T88" fmla="*/ 30 w 57"/>
                <a:gd name="T89" fmla="*/ 60 h 80"/>
                <a:gd name="T90" fmla="*/ 32 w 57"/>
                <a:gd name="T91" fmla="*/ 51 h 80"/>
                <a:gd name="T92" fmla="*/ 35 w 57"/>
                <a:gd name="T93" fmla="*/ 35 h 80"/>
                <a:gd name="T94" fmla="*/ 39 w 57"/>
                <a:gd name="T95" fmla="*/ 30 h 80"/>
                <a:gd name="T96" fmla="*/ 41 w 57"/>
                <a:gd name="T97" fmla="*/ 62 h 80"/>
                <a:gd name="T98" fmla="*/ 43 w 57"/>
                <a:gd name="T99" fmla="*/ 65 h 80"/>
                <a:gd name="T100" fmla="*/ 45 w 57"/>
                <a:gd name="T101" fmla="*/ 3 h 80"/>
                <a:gd name="T102" fmla="*/ 39 w 57"/>
                <a:gd name="T103" fmla="*/ 2 h 80"/>
                <a:gd name="T104" fmla="*/ 31 w 57"/>
                <a:gd name="T105" fmla="*/ 28 h 80"/>
                <a:gd name="T106" fmla="*/ 30 w 57"/>
                <a:gd name="T107" fmla="*/ 68 h 80"/>
                <a:gd name="T108" fmla="*/ 28 w 57"/>
                <a:gd name="T109" fmla="*/ 72 h 80"/>
                <a:gd name="T110" fmla="*/ 29 w 57"/>
                <a:gd name="T111" fmla="*/ 70 h 80"/>
                <a:gd name="T112" fmla="*/ 32 w 57"/>
                <a:gd name="T113" fmla="*/ 59 h 80"/>
                <a:gd name="T114" fmla="*/ 36 w 57"/>
                <a:gd name="T115" fmla="*/ 37 h 80"/>
                <a:gd name="T116" fmla="*/ 39 w 57"/>
                <a:gd name="T117" fmla="*/ 48 h 80"/>
                <a:gd name="T118" fmla="*/ 41 w 57"/>
                <a:gd name="T119" fmla="*/ 75 h 80"/>
                <a:gd name="T120" fmla="*/ 45 w 57"/>
                <a:gd name="T121" fmla="*/ 75 h 80"/>
                <a:gd name="T122" fmla="*/ 46 w 57"/>
                <a:gd name="T123" fmla="*/ 30 h 80"/>
                <a:gd name="T124" fmla="*/ 55 w 57"/>
                <a:gd name="T125"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 h="80">
                  <a:moveTo>
                    <a:pt x="57" y="13"/>
                  </a:moveTo>
                  <a:cubicBezTo>
                    <a:pt x="56" y="13"/>
                    <a:pt x="56" y="14"/>
                    <a:pt x="56" y="14"/>
                  </a:cubicBezTo>
                  <a:cubicBezTo>
                    <a:pt x="56" y="14"/>
                    <a:pt x="56" y="14"/>
                    <a:pt x="56" y="13"/>
                  </a:cubicBezTo>
                  <a:cubicBezTo>
                    <a:pt x="56" y="13"/>
                    <a:pt x="56" y="13"/>
                    <a:pt x="56" y="13"/>
                  </a:cubicBezTo>
                  <a:cubicBezTo>
                    <a:pt x="55" y="12"/>
                    <a:pt x="55" y="12"/>
                    <a:pt x="54" y="11"/>
                  </a:cubicBezTo>
                  <a:cubicBezTo>
                    <a:pt x="54" y="11"/>
                    <a:pt x="54" y="11"/>
                    <a:pt x="54" y="11"/>
                  </a:cubicBezTo>
                  <a:cubicBezTo>
                    <a:pt x="54" y="11"/>
                    <a:pt x="54" y="11"/>
                    <a:pt x="54" y="10"/>
                  </a:cubicBezTo>
                  <a:cubicBezTo>
                    <a:pt x="54" y="10"/>
                    <a:pt x="54" y="10"/>
                    <a:pt x="54" y="10"/>
                  </a:cubicBezTo>
                  <a:cubicBezTo>
                    <a:pt x="54" y="10"/>
                    <a:pt x="53" y="9"/>
                    <a:pt x="53" y="8"/>
                  </a:cubicBezTo>
                  <a:cubicBezTo>
                    <a:pt x="53" y="8"/>
                    <a:pt x="53" y="8"/>
                    <a:pt x="53" y="8"/>
                  </a:cubicBezTo>
                  <a:cubicBezTo>
                    <a:pt x="52" y="7"/>
                    <a:pt x="51" y="6"/>
                    <a:pt x="51" y="5"/>
                  </a:cubicBezTo>
                  <a:cubicBezTo>
                    <a:pt x="51" y="5"/>
                    <a:pt x="51" y="5"/>
                    <a:pt x="50" y="5"/>
                  </a:cubicBezTo>
                  <a:cubicBezTo>
                    <a:pt x="50" y="4"/>
                    <a:pt x="49" y="3"/>
                    <a:pt x="49" y="2"/>
                  </a:cubicBezTo>
                  <a:cubicBezTo>
                    <a:pt x="48" y="2"/>
                    <a:pt x="48" y="2"/>
                    <a:pt x="47" y="1"/>
                  </a:cubicBezTo>
                  <a:cubicBezTo>
                    <a:pt x="47" y="1"/>
                    <a:pt x="47" y="1"/>
                    <a:pt x="47" y="1"/>
                  </a:cubicBezTo>
                  <a:cubicBezTo>
                    <a:pt x="48" y="1"/>
                    <a:pt x="47" y="1"/>
                    <a:pt x="47" y="1"/>
                  </a:cubicBezTo>
                  <a:cubicBezTo>
                    <a:pt x="47" y="0"/>
                    <a:pt x="45" y="0"/>
                    <a:pt x="45" y="0"/>
                  </a:cubicBezTo>
                  <a:cubicBezTo>
                    <a:pt x="44" y="0"/>
                    <a:pt x="44" y="0"/>
                    <a:pt x="44" y="0"/>
                  </a:cubicBezTo>
                  <a:cubicBezTo>
                    <a:pt x="43" y="0"/>
                    <a:pt x="42" y="1"/>
                    <a:pt x="41" y="1"/>
                  </a:cubicBezTo>
                  <a:cubicBezTo>
                    <a:pt x="41" y="1"/>
                    <a:pt x="41" y="1"/>
                    <a:pt x="40" y="1"/>
                  </a:cubicBezTo>
                  <a:cubicBezTo>
                    <a:pt x="40" y="1"/>
                    <a:pt x="39" y="1"/>
                    <a:pt x="39" y="1"/>
                  </a:cubicBezTo>
                  <a:cubicBezTo>
                    <a:pt x="38" y="1"/>
                    <a:pt x="38" y="2"/>
                    <a:pt x="37" y="2"/>
                  </a:cubicBezTo>
                  <a:cubicBezTo>
                    <a:pt x="36" y="1"/>
                    <a:pt x="35" y="1"/>
                    <a:pt x="35" y="1"/>
                  </a:cubicBezTo>
                  <a:cubicBezTo>
                    <a:pt x="34" y="1"/>
                    <a:pt x="33" y="0"/>
                    <a:pt x="32" y="0"/>
                  </a:cubicBezTo>
                  <a:cubicBezTo>
                    <a:pt x="32" y="0"/>
                    <a:pt x="32" y="1"/>
                    <a:pt x="32" y="1"/>
                  </a:cubicBezTo>
                  <a:cubicBezTo>
                    <a:pt x="32" y="1"/>
                    <a:pt x="32" y="0"/>
                    <a:pt x="31" y="0"/>
                  </a:cubicBezTo>
                  <a:cubicBezTo>
                    <a:pt x="30" y="1"/>
                    <a:pt x="30" y="2"/>
                    <a:pt x="29" y="3"/>
                  </a:cubicBezTo>
                  <a:cubicBezTo>
                    <a:pt x="29" y="5"/>
                    <a:pt x="28" y="7"/>
                    <a:pt x="27" y="9"/>
                  </a:cubicBezTo>
                  <a:cubicBezTo>
                    <a:pt x="26" y="13"/>
                    <a:pt x="24" y="18"/>
                    <a:pt x="22" y="22"/>
                  </a:cubicBezTo>
                  <a:cubicBezTo>
                    <a:pt x="22" y="22"/>
                    <a:pt x="21" y="22"/>
                    <a:pt x="21" y="21"/>
                  </a:cubicBezTo>
                  <a:cubicBezTo>
                    <a:pt x="21" y="21"/>
                    <a:pt x="21" y="21"/>
                    <a:pt x="21" y="21"/>
                  </a:cubicBezTo>
                  <a:cubicBezTo>
                    <a:pt x="20" y="21"/>
                    <a:pt x="20" y="21"/>
                    <a:pt x="19" y="21"/>
                  </a:cubicBezTo>
                  <a:cubicBezTo>
                    <a:pt x="18" y="21"/>
                    <a:pt x="18" y="20"/>
                    <a:pt x="17" y="20"/>
                  </a:cubicBezTo>
                  <a:cubicBezTo>
                    <a:pt x="17" y="20"/>
                    <a:pt x="17" y="20"/>
                    <a:pt x="17" y="20"/>
                  </a:cubicBezTo>
                  <a:cubicBezTo>
                    <a:pt x="16" y="20"/>
                    <a:pt x="16" y="20"/>
                    <a:pt x="16" y="20"/>
                  </a:cubicBezTo>
                  <a:cubicBezTo>
                    <a:pt x="16" y="19"/>
                    <a:pt x="15" y="19"/>
                    <a:pt x="15" y="19"/>
                  </a:cubicBezTo>
                  <a:cubicBezTo>
                    <a:pt x="15" y="19"/>
                    <a:pt x="14" y="19"/>
                    <a:pt x="14" y="19"/>
                  </a:cubicBezTo>
                  <a:cubicBezTo>
                    <a:pt x="13" y="18"/>
                    <a:pt x="13" y="18"/>
                    <a:pt x="13" y="18"/>
                  </a:cubicBezTo>
                  <a:cubicBezTo>
                    <a:pt x="12" y="18"/>
                    <a:pt x="12" y="18"/>
                    <a:pt x="12" y="18"/>
                  </a:cubicBezTo>
                  <a:cubicBezTo>
                    <a:pt x="11" y="17"/>
                    <a:pt x="11" y="17"/>
                    <a:pt x="11" y="17"/>
                  </a:cubicBezTo>
                  <a:cubicBezTo>
                    <a:pt x="10" y="17"/>
                    <a:pt x="10" y="17"/>
                    <a:pt x="10" y="17"/>
                  </a:cubicBezTo>
                  <a:cubicBezTo>
                    <a:pt x="10" y="17"/>
                    <a:pt x="11" y="16"/>
                    <a:pt x="11" y="16"/>
                  </a:cubicBezTo>
                  <a:cubicBezTo>
                    <a:pt x="9" y="15"/>
                    <a:pt x="8" y="14"/>
                    <a:pt x="8" y="13"/>
                  </a:cubicBezTo>
                  <a:cubicBezTo>
                    <a:pt x="7" y="13"/>
                    <a:pt x="7" y="13"/>
                    <a:pt x="7" y="13"/>
                  </a:cubicBezTo>
                  <a:cubicBezTo>
                    <a:pt x="7" y="14"/>
                    <a:pt x="9" y="15"/>
                    <a:pt x="9" y="16"/>
                  </a:cubicBezTo>
                  <a:cubicBezTo>
                    <a:pt x="8" y="15"/>
                    <a:pt x="6" y="14"/>
                    <a:pt x="6" y="12"/>
                  </a:cubicBezTo>
                  <a:cubicBezTo>
                    <a:pt x="5" y="13"/>
                    <a:pt x="5" y="13"/>
                    <a:pt x="4" y="13"/>
                  </a:cubicBezTo>
                  <a:cubicBezTo>
                    <a:pt x="4" y="14"/>
                    <a:pt x="3" y="14"/>
                    <a:pt x="3" y="14"/>
                  </a:cubicBezTo>
                  <a:cubicBezTo>
                    <a:pt x="3" y="14"/>
                    <a:pt x="4" y="14"/>
                    <a:pt x="4" y="14"/>
                  </a:cubicBezTo>
                  <a:cubicBezTo>
                    <a:pt x="4" y="14"/>
                    <a:pt x="4" y="14"/>
                    <a:pt x="5" y="14"/>
                  </a:cubicBezTo>
                  <a:cubicBezTo>
                    <a:pt x="6" y="14"/>
                    <a:pt x="6" y="15"/>
                    <a:pt x="7" y="15"/>
                  </a:cubicBezTo>
                  <a:cubicBezTo>
                    <a:pt x="6" y="15"/>
                    <a:pt x="6" y="15"/>
                    <a:pt x="6" y="16"/>
                  </a:cubicBezTo>
                  <a:cubicBezTo>
                    <a:pt x="5" y="15"/>
                    <a:pt x="5" y="16"/>
                    <a:pt x="4" y="16"/>
                  </a:cubicBezTo>
                  <a:cubicBezTo>
                    <a:pt x="4" y="16"/>
                    <a:pt x="3" y="16"/>
                    <a:pt x="3" y="16"/>
                  </a:cubicBezTo>
                  <a:cubicBezTo>
                    <a:pt x="2" y="16"/>
                    <a:pt x="2" y="16"/>
                    <a:pt x="2" y="16"/>
                  </a:cubicBezTo>
                  <a:cubicBezTo>
                    <a:pt x="1" y="16"/>
                    <a:pt x="0" y="15"/>
                    <a:pt x="0" y="16"/>
                  </a:cubicBezTo>
                  <a:cubicBezTo>
                    <a:pt x="0" y="17"/>
                    <a:pt x="1" y="17"/>
                    <a:pt x="1" y="17"/>
                  </a:cubicBezTo>
                  <a:cubicBezTo>
                    <a:pt x="1" y="17"/>
                    <a:pt x="1" y="17"/>
                    <a:pt x="0" y="17"/>
                  </a:cubicBezTo>
                  <a:cubicBezTo>
                    <a:pt x="0" y="17"/>
                    <a:pt x="0" y="18"/>
                    <a:pt x="0" y="18"/>
                  </a:cubicBezTo>
                  <a:cubicBezTo>
                    <a:pt x="0" y="18"/>
                    <a:pt x="0" y="18"/>
                    <a:pt x="0" y="18"/>
                  </a:cubicBezTo>
                  <a:cubicBezTo>
                    <a:pt x="0" y="18"/>
                    <a:pt x="1" y="18"/>
                    <a:pt x="1" y="18"/>
                  </a:cubicBezTo>
                  <a:cubicBezTo>
                    <a:pt x="2" y="18"/>
                    <a:pt x="3" y="18"/>
                    <a:pt x="4" y="20"/>
                  </a:cubicBezTo>
                  <a:cubicBezTo>
                    <a:pt x="5" y="20"/>
                    <a:pt x="6" y="19"/>
                    <a:pt x="7" y="19"/>
                  </a:cubicBezTo>
                  <a:cubicBezTo>
                    <a:pt x="8" y="19"/>
                    <a:pt x="9" y="19"/>
                    <a:pt x="9" y="19"/>
                  </a:cubicBezTo>
                  <a:cubicBezTo>
                    <a:pt x="9" y="19"/>
                    <a:pt x="9" y="19"/>
                    <a:pt x="10" y="19"/>
                  </a:cubicBezTo>
                  <a:cubicBezTo>
                    <a:pt x="11" y="19"/>
                    <a:pt x="12" y="20"/>
                    <a:pt x="13" y="20"/>
                  </a:cubicBezTo>
                  <a:cubicBezTo>
                    <a:pt x="13" y="20"/>
                    <a:pt x="14" y="21"/>
                    <a:pt x="14" y="21"/>
                  </a:cubicBezTo>
                  <a:cubicBezTo>
                    <a:pt x="14" y="21"/>
                    <a:pt x="15" y="21"/>
                    <a:pt x="15" y="21"/>
                  </a:cubicBezTo>
                  <a:cubicBezTo>
                    <a:pt x="16" y="22"/>
                    <a:pt x="16" y="22"/>
                    <a:pt x="17" y="22"/>
                  </a:cubicBezTo>
                  <a:cubicBezTo>
                    <a:pt x="18" y="23"/>
                    <a:pt x="19" y="23"/>
                    <a:pt x="20" y="24"/>
                  </a:cubicBezTo>
                  <a:cubicBezTo>
                    <a:pt x="20" y="24"/>
                    <a:pt x="20" y="24"/>
                    <a:pt x="20" y="24"/>
                  </a:cubicBezTo>
                  <a:cubicBezTo>
                    <a:pt x="21" y="24"/>
                    <a:pt x="22" y="24"/>
                    <a:pt x="23" y="24"/>
                  </a:cubicBezTo>
                  <a:cubicBezTo>
                    <a:pt x="23" y="24"/>
                    <a:pt x="23" y="25"/>
                    <a:pt x="23" y="25"/>
                  </a:cubicBezTo>
                  <a:cubicBezTo>
                    <a:pt x="23" y="24"/>
                    <a:pt x="24" y="24"/>
                    <a:pt x="24" y="23"/>
                  </a:cubicBezTo>
                  <a:cubicBezTo>
                    <a:pt x="24" y="23"/>
                    <a:pt x="24" y="23"/>
                    <a:pt x="24" y="22"/>
                  </a:cubicBezTo>
                  <a:cubicBezTo>
                    <a:pt x="25" y="22"/>
                    <a:pt x="25" y="21"/>
                    <a:pt x="25" y="20"/>
                  </a:cubicBezTo>
                  <a:cubicBezTo>
                    <a:pt x="26" y="20"/>
                    <a:pt x="26" y="19"/>
                    <a:pt x="26" y="19"/>
                  </a:cubicBezTo>
                  <a:cubicBezTo>
                    <a:pt x="26" y="18"/>
                    <a:pt x="27" y="17"/>
                    <a:pt x="27" y="16"/>
                  </a:cubicBezTo>
                  <a:cubicBezTo>
                    <a:pt x="27" y="16"/>
                    <a:pt x="27" y="16"/>
                    <a:pt x="27" y="16"/>
                  </a:cubicBezTo>
                  <a:cubicBezTo>
                    <a:pt x="27" y="15"/>
                    <a:pt x="28" y="14"/>
                    <a:pt x="28" y="14"/>
                  </a:cubicBezTo>
                  <a:cubicBezTo>
                    <a:pt x="28" y="14"/>
                    <a:pt x="28" y="14"/>
                    <a:pt x="28" y="13"/>
                  </a:cubicBezTo>
                  <a:cubicBezTo>
                    <a:pt x="29" y="13"/>
                    <a:pt x="29" y="11"/>
                    <a:pt x="29" y="11"/>
                  </a:cubicBezTo>
                  <a:cubicBezTo>
                    <a:pt x="29" y="14"/>
                    <a:pt x="29" y="16"/>
                    <a:pt x="29" y="19"/>
                  </a:cubicBezTo>
                  <a:cubicBezTo>
                    <a:pt x="29" y="20"/>
                    <a:pt x="29" y="20"/>
                    <a:pt x="29" y="21"/>
                  </a:cubicBezTo>
                  <a:cubicBezTo>
                    <a:pt x="29" y="21"/>
                    <a:pt x="29" y="22"/>
                    <a:pt x="29" y="23"/>
                  </a:cubicBezTo>
                  <a:cubicBezTo>
                    <a:pt x="29" y="24"/>
                    <a:pt x="30" y="26"/>
                    <a:pt x="29" y="27"/>
                  </a:cubicBezTo>
                  <a:cubicBezTo>
                    <a:pt x="29" y="27"/>
                    <a:pt x="29" y="27"/>
                    <a:pt x="30" y="27"/>
                  </a:cubicBezTo>
                  <a:cubicBezTo>
                    <a:pt x="30" y="28"/>
                    <a:pt x="30" y="28"/>
                    <a:pt x="30" y="28"/>
                  </a:cubicBezTo>
                  <a:cubicBezTo>
                    <a:pt x="29" y="28"/>
                    <a:pt x="29" y="29"/>
                    <a:pt x="29" y="30"/>
                  </a:cubicBezTo>
                  <a:cubicBezTo>
                    <a:pt x="30" y="29"/>
                    <a:pt x="29" y="29"/>
                    <a:pt x="30" y="29"/>
                  </a:cubicBezTo>
                  <a:cubicBezTo>
                    <a:pt x="30" y="31"/>
                    <a:pt x="30" y="33"/>
                    <a:pt x="30" y="36"/>
                  </a:cubicBezTo>
                  <a:cubicBezTo>
                    <a:pt x="29" y="38"/>
                    <a:pt x="29" y="41"/>
                    <a:pt x="29" y="43"/>
                  </a:cubicBezTo>
                  <a:cubicBezTo>
                    <a:pt x="29" y="43"/>
                    <a:pt x="29" y="44"/>
                    <a:pt x="29" y="44"/>
                  </a:cubicBezTo>
                  <a:cubicBezTo>
                    <a:pt x="30" y="45"/>
                    <a:pt x="29" y="47"/>
                    <a:pt x="29" y="49"/>
                  </a:cubicBezTo>
                  <a:cubicBezTo>
                    <a:pt x="29" y="49"/>
                    <a:pt x="29" y="49"/>
                    <a:pt x="29" y="49"/>
                  </a:cubicBezTo>
                  <a:cubicBezTo>
                    <a:pt x="28" y="52"/>
                    <a:pt x="28" y="56"/>
                    <a:pt x="28" y="59"/>
                  </a:cubicBezTo>
                  <a:cubicBezTo>
                    <a:pt x="28" y="63"/>
                    <a:pt x="28" y="67"/>
                    <a:pt x="28" y="70"/>
                  </a:cubicBezTo>
                  <a:cubicBezTo>
                    <a:pt x="26" y="71"/>
                    <a:pt x="25" y="71"/>
                    <a:pt x="25" y="73"/>
                  </a:cubicBezTo>
                  <a:cubicBezTo>
                    <a:pt x="25" y="73"/>
                    <a:pt x="25" y="73"/>
                    <a:pt x="25" y="73"/>
                  </a:cubicBezTo>
                  <a:cubicBezTo>
                    <a:pt x="25" y="73"/>
                    <a:pt x="25" y="73"/>
                    <a:pt x="25" y="73"/>
                  </a:cubicBezTo>
                  <a:cubicBezTo>
                    <a:pt x="25" y="73"/>
                    <a:pt x="24" y="74"/>
                    <a:pt x="23" y="74"/>
                  </a:cubicBezTo>
                  <a:cubicBezTo>
                    <a:pt x="23" y="75"/>
                    <a:pt x="22" y="76"/>
                    <a:pt x="23" y="76"/>
                  </a:cubicBezTo>
                  <a:cubicBezTo>
                    <a:pt x="23" y="75"/>
                    <a:pt x="24" y="74"/>
                    <a:pt x="25" y="74"/>
                  </a:cubicBezTo>
                  <a:cubicBezTo>
                    <a:pt x="24" y="74"/>
                    <a:pt x="24" y="75"/>
                    <a:pt x="24" y="76"/>
                  </a:cubicBezTo>
                  <a:cubicBezTo>
                    <a:pt x="25" y="76"/>
                    <a:pt x="24" y="75"/>
                    <a:pt x="25" y="75"/>
                  </a:cubicBezTo>
                  <a:cubicBezTo>
                    <a:pt x="25" y="75"/>
                    <a:pt x="25" y="76"/>
                    <a:pt x="25" y="76"/>
                  </a:cubicBezTo>
                  <a:cubicBezTo>
                    <a:pt x="25" y="76"/>
                    <a:pt x="25" y="76"/>
                    <a:pt x="25" y="76"/>
                  </a:cubicBezTo>
                  <a:cubicBezTo>
                    <a:pt x="25" y="76"/>
                    <a:pt x="25" y="76"/>
                    <a:pt x="26" y="76"/>
                  </a:cubicBezTo>
                  <a:cubicBezTo>
                    <a:pt x="25" y="77"/>
                    <a:pt x="25" y="77"/>
                    <a:pt x="24" y="76"/>
                  </a:cubicBezTo>
                  <a:cubicBezTo>
                    <a:pt x="24" y="77"/>
                    <a:pt x="24" y="77"/>
                    <a:pt x="24" y="77"/>
                  </a:cubicBezTo>
                  <a:cubicBezTo>
                    <a:pt x="24" y="77"/>
                    <a:pt x="24" y="77"/>
                    <a:pt x="25" y="77"/>
                  </a:cubicBezTo>
                  <a:cubicBezTo>
                    <a:pt x="25" y="78"/>
                    <a:pt x="25" y="78"/>
                    <a:pt x="25" y="78"/>
                  </a:cubicBezTo>
                  <a:cubicBezTo>
                    <a:pt x="26" y="78"/>
                    <a:pt x="27" y="78"/>
                    <a:pt x="28" y="78"/>
                  </a:cubicBezTo>
                  <a:cubicBezTo>
                    <a:pt x="28" y="77"/>
                    <a:pt x="29" y="78"/>
                    <a:pt x="30" y="77"/>
                  </a:cubicBezTo>
                  <a:cubicBezTo>
                    <a:pt x="30" y="77"/>
                    <a:pt x="30" y="77"/>
                    <a:pt x="30" y="77"/>
                  </a:cubicBezTo>
                  <a:cubicBezTo>
                    <a:pt x="31" y="77"/>
                    <a:pt x="31" y="77"/>
                    <a:pt x="32" y="77"/>
                  </a:cubicBezTo>
                  <a:cubicBezTo>
                    <a:pt x="32" y="77"/>
                    <a:pt x="32" y="77"/>
                    <a:pt x="32" y="76"/>
                  </a:cubicBezTo>
                  <a:cubicBezTo>
                    <a:pt x="33" y="76"/>
                    <a:pt x="33" y="76"/>
                    <a:pt x="33" y="76"/>
                  </a:cubicBezTo>
                  <a:cubicBezTo>
                    <a:pt x="33" y="76"/>
                    <a:pt x="33" y="76"/>
                    <a:pt x="33" y="76"/>
                  </a:cubicBezTo>
                  <a:cubicBezTo>
                    <a:pt x="33" y="75"/>
                    <a:pt x="32" y="75"/>
                    <a:pt x="31" y="75"/>
                  </a:cubicBezTo>
                  <a:cubicBezTo>
                    <a:pt x="31" y="74"/>
                    <a:pt x="32" y="74"/>
                    <a:pt x="32" y="73"/>
                  </a:cubicBezTo>
                  <a:cubicBezTo>
                    <a:pt x="31" y="73"/>
                    <a:pt x="31" y="73"/>
                    <a:pt x="31" y="72"/>
                  </a:cubicBezTo>
                  <a:cubicBezTo>
                    <a:pt x="32" y="73"/>
                    <a:pt x="32" y="74"/>
                    <a:pt x="32" y="74"/>
                  </a:cubicBezTo>
                  <a:cubicBezTo>
                    <a:pt x="32" y="75"/>
                    <a:pt x="32" y="75"/>
                    <a:pt x="32" y="75"/>
                  </a:cubicBezTo>
                  <a:cubicBezTo>
                    <a:pt x="34" y="75"/>
                    <a:pt x="32" y="72"/>
                    <a:pt x="32" y="72"/>
                  </a:cubicBezTo>
                  <a:cubicBezTo>
                    <a:pt x="32" y="72"/>
                    <a:pt x="32" y="72"/>
                    <a:pt x="32" y="72"/>
                  </a:cubicBezTo>
                  <a:cubicBezTo>
                    <a:pt x="32" y="71"/>
                    <a:pt x="31" y="71"/>
                    <a:pt x="32" y="70"/>
                  </a:cubicBezTo>
                  <a:cubicBezTo>
                    <a:pt x="32" y="70"/>
                    <a:pt x="32" y="70"/>
                    <a:pt x="32" y="70"/>
                  </a:cubicBezTo>
                  <a:cubicBezTo>
                    <a:pt x="32" y="69"/>
                    <a:pt x="32" y="68"/>
                    <a:pt x="32" y="68"/>
                  </a:cubicBezTo>
                  <a:cubicBezTo>
                    <a:pt x="32" y="68"/>
                    <a:pt x="32" y="68"/>
                    <a:pt x="32" y="68"/>
                  </a:cubicBezTo>
                  <a:cubicBezTo>
                    <a:pt x="32" y="67"/>
                    <a:pt x="32" y="67"/>
                    <a:pt x="32" y="66"/>
                  </a:cubicBezTo>
                  <a:cubicBezTo>
                    <a:pt x="32" y="66"/>
                    <a:pt x="32" y="67"/>
                    <a:pt x="32" y="66"/>
                  </a:cubicBezTo>
                  <a:cubicBezTo>
                    <a:pt x="32" y="66"/>
                    <a:pt x="32" y="66"/>
                    <a:pt x="32" y="65"/>
                  </a:cubicBezTo>
                  <a:cubicBezTo>
                    <a:pt x="32" y="64"/>
                    <a:pt x="32" y="62"/>
                    <a:pt x="32" y="62"/>
                  </a:cubicBezTo>
                  <a:cubicBezTo>
                    <a:pt x="32" y="61"/>
                    <a:pt x="32" y="59"/>
                    <a:pt x="32" y="58"/>
                  </a:cubicBezTo>
                  <a:cubicBezTo>
                    <a:pt x="33" y="55"/>
                    <a:pt x="33" y="51"/>
                    <a:pt x="34" y="47"/>
                  </a:cubicBezTo>
                  <a:cubicBezTo>
                    <a:pt x="34" y="47"/>
                    <a:pt x="34" y="47"/>
                    <a:pt x="34" y="47"/>
                  </a:cubicBezTo>
                  <a:cubicBezTo>
                    <a:pt x="34" y="46"/>
                    <a:pt x="35" y="45"/>
                    <a:pt x="35" y="43"/>
                  </a:cubicBezTo>
                  <a:cubicBezTo>
                    <a:pt x="35" y="43"/>
                    <a:pt x="35" y="42"/>
                    <a:pt x="35" y="42"/>
                  </a:cubicBezTo>
                  <a:cubicBezTo>
                    <a:pt x="36" y="41"/>
                    <a:pt x="36" y="40"/>
                    <a:pt x="36" y="39"/>
                  </a:cubicBezTo>
                  <a:cubicBezTo>
                    <a:pt x="36" y="39"/>
                    <a:pt x="36" y="39"/>
                    <a:pt x="36" y="39"/>
                  </a:cubicBezTo>
                  <a:cubicBezTo>
                    <a:pt x="36" y="39"/>
                    <a:pt x="36" y="39"/>
                    <a:pt x="36" y="38"/>
                  </a:cubicBezTo>
                  <a:cubicBezTo>
                    <a:pt x="35" y="38"/>
                    <a:pt x="35" y="39"/>
                    <a:pt x="35" y="39"/>
                  </a:cubicBezTo>
                  <a:cubicBezTo>
                    <a:pt x="35" y="38"/>
                    <a:pt x="35" y="38"/>
                    <a:pt x="36" y="38"/>
                  </a:cubicBezTo>
                  <a:cubicBezTo>
                    <a:pt x="36" y="38"/>
                    <a:pt x="36" y="38"/>
                    <a:pt x="36" y="38"/>
                  </a:cubicBezTo>
                  <a:cubicBezTo>
                    <a:pt x="37" y="38"/>
                    <a:pt x="37" y="39"/>
                    <a:pt x="37" y="40"/>
                  </a:cubicBezTo>
                  <a:cubicBezTo>
                    <a:pt x="37" y="40"/>
                    <a:pt x="37" y="39"/>
                    <a:pt x="37" y="39"/>
                  </a:cubicBezTo>
                  <a:cubicBezTo>
                    <a:pt x="37" y="40"/>
                    <a:pt x="37" y="40"/>
                    <a:pt x="37" y="40"/>
                  </a:cubicBezTo>
                  <a:cubicBezTo>
                    <a:pt x="38" y="44"/>
                    <a:pt x="39" y="49"/>
                    <a:pt x="39" y="53"/>
                  </a:cubicBezTo>
                  <a:cubicBezTo>
                    <a:pt x="39" y="53"/>
                    <a:pt x="39" y="53"/>
                    <a:pt x="39" y="53"/>
                  </a:cubicBezTo>
                  <a:cubicBezTo>
                    <a:pt x="39" y="54"/>
                    <a:pt x="39" y="54"/>
                    <a:pt x="39" y="54"/>
                  </a:cubicBezTo>
                  <a:cubicBezTo>
                    <a:pt x="39" y="54"/>
                    <a:pt x="39" y="54"/>
                    <a:pt x="39" y="54"/>
                  </a:cubicBezTo>
                  <a:cubicBezTo>
                    <a:pt x="40" y="57"/>
                    <a:pt x="40" y="61"/>
                    <a:pt x="40" y="64"/>
                  </a:cubicBezTo>
                  <a:cubicBezTo>
                    <a:pt x="40" y="65"/>
                    <a:pt x="40" y="66"/>
                    <a:pt x="40" y="66"/>
                  </a:cubicBezTo>
                  <a:cubicBezTo>
                    <a:pt x="40" y="66"/>
                    <a:pt x="40" y="66"/>
                    <a:pt x="41" y="67"/>
                  </a:cubicBezTo>
                  <a:cubicBezTo>
                    <a:pt x="41" y="67"/>
                    <a:pt x="40" y="68"/>
                    <a:pt x="40" y="68"/>
                  </a:cubicBezTo>
                  <a:cubicBezTo>
                    <a:pt x="40" y="68"/>
                    <a:pt x="41" y="69"/>
                    <a:pt x="41" y="69"/>
                  </a:cubicBezTo>
                  <a:cubicBezTo>
                    <a:pt x="41" y="69"/>
                    <a:pt x="41" y="70"/>
                    <a:pt x="41" y="71"/>
                  </a:cubicBezTo>
                  <a:cubicBezTo>
                    <a:pt x="41" y="71"/>
                    <a:pt x="41" y="71"/>
                    <a:pt x="41" y="71"/>
                  </a:cubicBezTo>
                  <a:cubicBezTo>
                    <a:pt x="40" y="72"/>
                    <a:pt x="38" y="73"/>
                    <a:pt x="38" y="75"/>
                  </a:cubicBezTo>
                  <a:cubicBezTo>
                    <a:pt x="38" y="75"/>
                    <a:pt x="38" y="76"/>
                    <a:pt x="38" y="77"/>
                  </a:cubicBezTo>
                  <a:cubicBezTo>
                    <a:pt x="38" y="77"/>
                    <a:pt x="38" y="77"/>
                    <a:pt x="38" y="77"/>
                  </a:cubicBezTo>
                  <a:cubicBezTo>
                    <a:pt x="38" y="77"/>
                    <a:pt x="38" y="76"/>
                    <a:pt x="38" y="76"/>
                  </a:cubicBezTo>
                  <a:cubicBezTo>
                    <a:pt x="37" y="77"/>
                    <a:pt x="38" y="77"/>
                    <a:pt x="38" y="78"/>
                  </a:cubicBezTo>
                  <a:cubicBezTo>
                    <a:pt x="39" y="78"/>
                    <a:pt x="39" y="79"/>
                    <a:pt x="40" y="80"/>
                  </a:cubicBezTo>
                  <a:cubicBezTo>
                    <a:pt x="40" y="79"/>
                    <a:pt x="39" y="78"/>
                    <a:pt x="39" y="78"/>
                  </a:cubicBezTo>
                  <a:cubicBezTo>
                    <a:pt x="40" y="79"/>
                    <a:pt x="42" y="79"/>
                    <a:pt x="43" y="78"/>
                  </a:cubicBezTo>
                  <a:cubicBezTo>
                    <a:pt x="43" y="78"/>
                    <a:pt x="43" y="79"/>
                    <a:pt x="43" y="79"/>
                  </a:cubicBezTo>
                  <a:cubicBezTo>
                    <a:pt x="44" y="78"/>
                    <a:pt x="45" y="78"/>
                    <a:pt x="47" y="78"/>
                  </a:cubicBezTo>
                  <a:cubicBezTo>
                    <a:pt x="47" y="78"/>
                    <a:pt x="47" y="78"/>
                    <a:pt x="47" y="77"/>
                  </a:cubicBezTo>
                  <a:cubicBezTo>
                    <a:pt x="47" y="77"/>
                    <a:pt x="47" y="77"/>
                    <a:pt x="47" y="77"/>
                  </a:cubicBezTo>
                  <a:cubicBezTo>
                    <a:pt x="47" y="76"/>
                    <a:pt x="47" y="75"/>
                    <a:pt x="47" y="75"/>
                  </a:cubicBezTo>
                  <a:cubicBezTo>
                    <a:pt x="47" y="75"/>
                    <a:pt x="47" y="75"/>
                    <a:pt x="47" y="75"/>
                  </a:cubicBezTo>
                  <a:cubicBezTo>
                    <a:pt x="47" y="75"/>
                    <a:pt x="47" y="75"/>
                    <a:pt x="46" y="75"/>
                  </a:cubicBezTo>
                  <a:cubicBezTo>
                    <a:pt x="46" y="74"/>
                    <a:pt x="46" y="73"/>
                    <a:pt x="45" y="73"/>
                  </a:cubicBezTo>
                  <a:cubicBezTo>
                    <a:pt x="45" y="73"/>
                    <a:pt x="45" y="72"/>
                    <a:pt x="45" y="72"/>
                  </a:cubicBezTo>
                  <a:cubicBezTo>
                    <a:pt x="45" y="72"/>
                    <a:pt x="45" y="72"/>
                    <a:pt x="45" y="72"/>
                  </a:cubicBezTo>
                  <a:cubicBezTo>
                    <a:pt x="44" y="72"/>
                    <a:pt x="45" y="71"/>
                    <a:pt x="45" y="70"/>
                  </a:cubicBezTo>
                  <a:cubicBezTo>
                    <a:pt x="45" y="70"/>
                    <a:pt x="44" y="70"/>
                    <a:pt x="44" y="69"/>
                  </a:cubicBezTo>
                  <a:cubicBezTo>
                    <a:pt x="44" y="69"/>
                    <a:pt x="44" y="68"/>
                    <a:pt x="44" y="68"/>
                  </a:cubicBezTo>
                  <a:cubicBezTo>
                    <a:pt x="44" y="67"/>
                    <a:pt x="44" y="67"/>
                    <a:pt x="44" y="66"/>
                  </a:cubicBezTo>
                  <a:cubicBezTo>
                    <a:pt x="44" y="66"/>
                    <a:pt x="44" y="65"/>
                    <a:pt x="45" y="64"/>
                  </a:cubicBezTo>
                  <a:cubicBezTo>
                    <a:pt x="44" y="64"/>
                    <a:pt x="44" y="64"/>
                    <a:pt x="44" y="64"/>
                  </a:cubicBezTo>
                  <a:cubicBezTo>
                    <a:pt x="44" y="62"/>
                    <a:pt x="44" y="61"/>
                    <a:pt x="44" y="59"/>
                  </a:cubicBezTo>
                  <a:cubicBezTo>
                    <a:pt x="44" y="59"/>
                    <a:pt x="44" y="60"/>
                    <a:pt x="45" y="59"/>
                  </a:cubicBezTo>
                  <a:cubicBezTo>
                    <a:pt x="45" y="59"/>
                    <a:pt x="44" y="58"/>
                    <a:pt x="44" y="58"/>
                  </a:cubicBezTo>
                  <a:cubicBezTo>
                    <a:pt x="44" y="58"/>
                    <a:pt x="44" y="57"/>
                    <a:pt x="44" y="57"/>
                  </a:cubicBezTo>
                  <a:cubicBezTo>
                    <a:pt x="44" y="55"/>
                    <a:pt x="44" y="54"/>
                    <a:pt x="44" y="53"/>
                  </a:cubicBezTo>
                  <a:cubicBezTo>
                    <a:pt x="44" y="53"/>
                    <a:pt x="44" y="51"/>
                    <a:pt x="44" y="51"/>
                  </a:cubicBezTo>
                  <a:cubicBezTo>
                    <a:pt x="44" y="51"/>
                    <a:pt x="44" y="51"/>
                    <a:pt x="44" y="50"/>
                  </a:cubicBezTo>
                  <a:cubicBezTo>
                    <a:pt x="44" y="50"/>
                    <a:pt x="44" y="50"/>
                    <a:pt x="44" y="50"/>
                  </a:cubicBezTo>
                  <a:cubicBezTo>
                    <a:pt x="44" y="49"/>
                    <a:pt x="44" y="48"/>
                    <a:pt x="44" y="47"/>
                  </a:cubicBezTo>
                  <a:cubicBezTo>
                    <a:pt x="44" y="47"/>
                    <a:pt x="44" y="47"/>
                    <a:pt x="44" y="47"/>
                  </a:cubicBezTo>
                  <a:cubicBezTo>
                    <a:pt x="44" y="46"/>
                    <a:pt x="44" y="46"/>
                    <a:pt x="44" y="46"/>
                  </a:cubicBezTo>
                  <a:cubicBezTo>
                    <a:pt x="44" y="46"/>
                    <a:pt x="44" y="46"/>
                    <a:pt x="44" y="45"/>
                  </a:cubicBezTo>
                  <a:cubicBezTo>
                    <a:pt x="44" y="44"/>
                    <a:pt x="44" y="43"/>
                    <a:pt x="44" y="42"/>
                  </a:cubicBezTo>
                  <a:cubicBezTo>
                    <a:pt x="45" y="41"/>
                    <a:pt x="44" y="40"/>
                    <a:pt x="45" y="40"/>
                  </a:cubicBezTo>
                  <a:cubicBezTo>
                    <a:pt x="45" y="40"/>
                    <a:pt x="44" y="40"/>
                    <a:pt x="44" y="39"/>
                  </a:cubicBezTo>
                  <a:cubicBezTo>
                    <a:pt x="45" y="39"/>
                    <a:pt x="44" y="38"/>
                    <a:pt x="45" y="38"/>
                  </a:cubicBezTo>
                  <a:cubicBezTo>
                    <a:pt x="45" y="37"/>
                    <a:pt x="45" y="38"/>
                    <a:pt x="45" y="38"/>
                  </a:cubicBezTo>
                  <a:cubicBezTo>
                    <a:pt x="45" y="38"/>
                    <a:pt x="45" y="37"/>
                    <a:pt x="45" y="37"/>
                  </a:cubicBezTo>
                  <a:cubicBezTo>
                    <a:pt x="45" y="37"/>
                    <a:pt x="45" y="37"/>
                    <a:pt x="45" y="37"/>
                  </a:cubicBezTo>
                  <a:cubicBezTo>
                    <a:pt x="44" y="37"/>
                    <a:pt x="45" y="36"/>
                    <a:pt x="45" y="36"/>
                  </a:cubicBezTo>
                  <a:cubicBezTo>
                    <a:pt x="45" y="36"/>
                    <a:pt x="45" y="35"/>
                    <a:pt x="44" y="35"/>
                  </a:cubicBezTo>
                  <a:cubicBezTo>
                    <a:pt x="44" y="35"/>
                    <a:pt x="45" y="35"/>
                    <a:pt x="45" y="35"/>
                  </a:cubicBezTo>
                  <a:cubicBezTo>
                    <a:pt x="46" y="34"/>
                    <a:pt x="46" y="34"/>
                    <a:pt x="46" y="33"/>
                  </a:cubicBezTo>
                  <a:cubicBezTo>
                    <a:pt x="46" y="33"/>
                    <a:pt x="46" y="33"/>
                    <a:pt x="46" y="33"/>
                  </a:cubicBezTo>
                  <a:cubicBezTo>
                    <a:pt x="47" y="32"/>
                    <a:pt x="47" y="32"/>
                    <a:pt x="47" y="31"/>
                  </a:cubicBezTo>
                  <a:cubicBezTo>
                    <a:pt x="47" y="31"/>
                    <a:pt x="47" y="31"/>
                    <a:pt x="47" y="31"/>
                  </a:cubicBezTo>
                  <a:cubicBezTo>
                    <a:pt x="48" y="30"/>
                    <a:pt x="49" y="29"/>
                    <a:pt x="49" y="27"/>
                  </a:cubicBezTo>
                  <a:cubicBezTo>
                    <a:pt x="49" y="27"/>
                    <a:pt x="49" y="27"/>
                    <a:pt x="49" y="27"/>
                  </a:cubicBezTo>
                  <a:cubicBezTo>
                    <a:pt x="49" y="27"/>
                    <a:pt x="49" y="27"/>
                    <a:pt x="49" y="26"/>
                  </a:cubicBezTo>
                  <a:cubicBezTo>
                    <a:pt x="49" y="27"/>
                    <a:pt x="48" y="27"/>
                    <a:pt x="48" y="27"/>
                  </a:cubicBezTo>
                  <a:cubicBezTo>
                    <a:pt x="50" y="23"/>
                    <a:pt x="53" y="20"/>
                    <a:pt x="55" y="17"/>
                  </a:cubicBezTo>
                  <a:cubicBezTo>
                    <a:pt x="55" y="17"/>
                    <a:pt x="55" y="17"/>
                    <a:pt x="55" y="17"/>
                  </a:cubicBezTo>
                  <a:cubicBezTo>
                    <a:pt x="55" y="17"/>
                    <a:pt x="55" y="16"/>
                    <a:pt x="56" y="16"/>
                  </a:cubicBezTo>
                  <a:cubicBezTo>
                    <a:pt x="56" y="16"/>
                    <a:pt x="56" y="16"/>
                    <a:pt x="56" y="17"/>
                  </a:cubicBezTo>
                  <a:cubicBezTo>
                    <a:pt x="57" y="16"/>
                    <a:pt x="56" y="15"/>
                    <a:pt x="57" y="15"/>
                  </a:cubicBezTo>
                  <a:cubicBezTo>
                    <a:pt x="57" y="14"/>
                    <a:pt x="57" y="14"/>
                    <a:pt x="57" y="13"/>
                  </a:cubicBezTo>
                  <a:close/>
                  <a:moveTo>
                    <a:pt x="6" y="13"/>
                  </a:moveTo>
                  <a:cubicBezTo>
                    <a:pt x="6" y="13"/>
                    <a:pt x="6" y="13"/>
                    <a:pt x="6" y="14"/>
                  </a:cubicBezTo>
                  <a:cubicBezTo>
                    <a:pt x="6" y="14"/>
                    <a:pt x="6" y="14"/>
                    <a:pt x="6" y="13"/>
                  </a:cubicBezTo>
                  <a:close/>
                  <a:moveTo>
                    <a:pt x="1" y="17"/>
                  </a:moveTo>
                  <a:cubicBezTo>
                    <a:pt x="1" y="17"/>
                    <a:pt x="2" y="17"/>
                    <a:pt x="2" y="17"/>
                  </a:cubicBezTo>
                  <a:cubicBezTo>
                    <a:pt x="2" y="17"/>
                    <a:pt x="1" y="17"/>
                    <a:pt x="1" y="17"/>
                  </a:cubicBezTo>
                  <a:close/>
                  <a:moveTo>
                    <a:pt x="3" y="17"/>
                  </a:moveTo>
                  <a:cubicBezTo>
                    <a:pt x="3" y="17"/>
                    <a:pt x="3" y="17"/>
                    <a:pt x="3" y="17"/>
                  </a:cubicBezTo>
                  <a:cubicBezTo>
                    <a:pt x="3" y="17"/>
                    <a:pt x="3" y="17"/>
                    <a:pt x="3" y="17"/>
                  </a:cubicBezTo>
                  <a:close/>
                  <a:moveTo>
                    <a:pt x="3" y="18"/>
                  </a:moveTo>
                  <a:cubicBezTo>
                    <a:pt x="3" y="18"/>
                    <a:pt x="3" y="18"/>
                    <a:pt x="3" y="18"/>
                  </a:cubicBezTo>
                  <a:cubicBezTo>
                    <a:pt x="3" y="18"/>
                    <a:pt x="3" y="18"/>
                    <a:pt x="3" y="18"/>
                  </a:cubicBezTo>
                  <a:cubicBezTo>
                    <a:pt x="3" y="18"/>
                    <a:pt x="4" y="18"/>
                    <a:pt x="4" y="18"/>
                  </a:cubicBezTo>
                  <a:cubicBezTo>
                    <a:pt x="4" y="18"/>
                    <a:pt x="4" y="19"/>
                    <a:pt x="4" y="19"/>
                  </a:cubicBezTo>
                  <a:cubicBezTo>
                    <a:pt x="3" y="19"/>
                    <a:pt x="3" y="18"/>
                    <a:pt x="3" y="18"/>
                  </a:cubicBezTo>
                  <a:close/>
                  <a:moveTo>
                    <a:pt x="6" y="19"/>
                  </a:moveTo>
                  <a:cubicBezTo>
                    <a:pt x="6" y="19"/>
                    <a:pt x="5" y="19"/>
                    <a:pt x="4" y="19"/>
                  </a:cubicBezTo>
                  <a:cubicBezTo>
                    <a:pt x="5" y="18"/>
                    <a:pt x="5" y="18"/>
                    <a:pt x="6" y="18"/>
                  </a:cubicBezTo>
                  <a:cubicBezTo>
                    <a:pt x="6" y="18"/>
                    <a:pt x="6" y="18"/>
                    <a:pt x="6" y="19"/>
                  </a:cubicBezTo>
                  <a:close/>
                  <a:moveTo>
                    <a:pt x="5" y="17"/>
                  </a:moveTo>
                  <a:cubicBezTo>
                    <a:pt x="5" y="16"/>
                    <a:pt x="6" y="16"/>
                    <a:pt x="6" y="16"/>
                  </a:cubicBezTo>
                  <a:cubicBezTo>
                    <a:pt x="6" y="16"/>
                    <a:pt x="5" y="17"/>
                    <a:pt x="5" y="17"/>
                  </a:cubicBezTo>
                  <a:close/>
                  <a:moveTo>
                    <a:pt x="6" y="19"/>
                  </a:moveTo>
                  <a:cubicBezTo>
                    <a:pt x="7" y="18"/>
                    <a:pt x="7" y="18"/>
                    <a:pt x="7" y="18"/>
                  </a:cubicBezTo>
                  <a:cubicBezTo>
                    <a:pt x="7" y="18"/>
                    <a:pt x="7" y="18"/>
                    <a:pt x="7" y="18"/>
                  </a:cubicBezTo>
                  <a:cubicBezTo>
                    <a:pt x="7" y="18"/>
                    <a:pt x="7" y="18"/>
                    <a:pt x="7" y="18"/>
                  </a:cubicBezTo>
                  <a:cubicBezTo>
                    <a:pt x="8" y="18"/>
                    <a:pt x="8" y="18"/>
                    <a:pt x="8" y="17"/>
                  </a:cubicBezTo>
                  <a:cubicBezTo>
                    <a:pt x="9" y="18"/>
                    <a:pt x="7" y="19"/>
                    <a:pt x="6" y="19"/>
                  </a:cubicBezTo>
                  <a:close/>
                  <a:moveTo>
                    <a:pt x="10" y="16"/>
                  </a:moveTo>
                  <a:cubicBezTo>
                    <a:pt x="10" y="16"/>
                    <a:pt x="10" y="16"/>
                    <a:pt x="10" y="16"/>
                  </a:cubicBezTo>
                  <a:cubicBezTo>
                    <a:pt x="10" y="16"/>
                    <a:pt x="10" y="16"/>
                    <a:pt x="10" y="16"/>
                  </a:cubicBezTo>
                  <a:cubicBezTo>
                    <a:pt x="10" y="16"/>
                    <a:pt x="10" y="16"/>
                    <a:pt x="10" y="16"/>
                  </a:cubicBezTo>
                  <a:close/>
                  <a:moveTo>
                    <a:pt x="11" y="18"/>
                  </a:moveTo>
                  <a:cubicBezTo>
                    <a:pt x="11" y="18"/>
                    <a:pt x="11" y="19"/>
                    <a:pt x="12" y="19"/>
                  </a:cubicBezTo>
                  <a:cubicBezTo>
                    <a:pt x="11" y="19"/>
                    <a:pt x="11" y="19"/>
                    <a:pt x="11" y="18"/>
                  </a:cubicBezTo>
                  <a:close/>
                  <a:moveTo>
                    <a:pt x="12" y="19"/>
                  </a:moveTo>
                  <a:cubicBezTo>
                    <a:pt x="12" y="19"/>
                    <a:pt x="12" y="19"/>
                    <a:pt x="12" y="19"/>
                  </a:cubicBezTo>
                  <a:cubicBezTo>
                    <a:pt x="12" y="19"/>
                    <a:pt x="12" y="19"/>
                    <a:pt x="12" y="19"/>
                  </a:cubicBezTo>
                  <a:cubicBezTo>
                    <a:pt x="12" y="19"/>
                    <a:pt x="12" y="19"/>
                    <a:pt x="12" y="19"/>
                  </a:cubicBezTo>
                  <a:close/>
                  <a:moveTo>
                    <a:pt x="10" y="18"/>
                  </a:moveTo>
                  <a:cubicBezTo>
                    <a:pt x="11" y="18"/>
                    <a:pt x="12" y="19"/>
                    <a:pt x="13" y="19"/>
                  </a:cubicBezTo>
                  <a:cubicBezTo>
                    <a:pt x="12" y="19"/>
                    <a:pt x="11" y="18"/>
                    <a:pt x="10" y="18"/>
                  </a:cubicBezTo>
                  <a:close/>
                  <a:moveTo>
                    <a:pt x="16" y="20"/>
                  </a:moveTo>
                  <a:cubicBezTo>
                    <a:pt x="17" y="21"/>
                    <a:pt x="19" y="22"/>
                    <a:pt x="20" y="22"/>
                  </a:cubicBezTo>
                  <a:cubicBezTo>
                    <a:pt x="19" y="22"/>
                    <a:pt x="17" y="21"/>
                    <a:pt x="16" y="20"/>
                  </a:cubicBezTo>
                  <a:close/>
                  <a:moveTo>
                    <a:pt x="25" y="17"/>
                  </a:moveTo>
                  <a:cubicBezTo>
                    <a:pt x="24" y="18"/>
                    <a:pt x="24" y="19"/>
                    <a:pt x="23" y="20"/>
                  </a:cubicBezTo>
                  <a:cubicBezTo>
                    <a:pt x="24" y="19"/>
                    <a:pt x="24" y="18"/>
                    <a:pt x="25" y="17"/>
                  </a:cubicBezTo>
                  <a:close/>
                  <a:moveTo>
                    <a:pt x="25" y="19"/>
                  </a:moveTo>
                  <a:cubicBezTo>
                    <a:pt x="25" y="19"/>
                    <a:pt x="24" y="20"/>
                    <a:pt x="25" y="20"/>
                  </a:cubicBezTo>
                  <a:cubicBezTo>
                    <a:pt x="24" y="20"/>
                    <a:pt x="25" y="20"/>
                    <a:pt x="25" y="19"/>
                  </a:cubicBezTo>
                  <a:close/>
                  <a:moveTo>
                    <a:pt x="23" y="24"/>
                  </a:moveTo>
                  <a:cubicBezTo>
                    <a:pt x="23" y="24"/>
                    <a:pt x="23" y="23"/>
                    <a:pt x="23" y="23"/>
                  </a:cubicBezTo>
                  <a:cubicBezTo>
                    <a:pt x="23" y="23"/>
                    <a:pt x="23" y="22"/>
                    <a:pt x="23" y="22"/>
                  </a:cubicBezTo>
                  <a:cubicBezTo>
                    <a:pt x="23" y="22"/>
                    <a:pt x="23" y="22"/>
                    <a:pt x="23" y="22"/>
                  </a:cubicBezTo>
                  <a:cubicBezTo>
                    <a:pt x="23" y="22"/>
                    <a:pt x="23" y="22"/>
                    <a:pt x="24" y="23"/>
                  </a:cubicBezTo>
                  <a:cubicBezTo>
                    <a:pt x="24" y="23"/>
                    <a:pt x="24" y="22"/>
                    <a:pt x="24" y="22"/>
                  </a:cubicBezTo>
                  <a:cubicBezTo>
                    <a:pt x="24" y="23"/>
                    <a:pt x="23" y="23"/>
                    <a:pt x="23" y="24"/>
                  </a:cubicBezTo>
                  <a:close/>
                  <a:moveTo>
                    <a:pt x="24" y="22"/>
                  </a:moveTo>
                  <a:cubicBezTo>
                    <a:pt x="24" y="21"/>
                    <a:pt x="25" y="20"/>
                    <a:pt x="25" y="20"/>
                  </a:cubicBezTo>
                  <a:cubicBezTo>
                    <a:pt x="25" y="20"/>
                    <a:pt x="24" y="22"/>
                    <a:pt x="24" y="22"/>
                  </a:cubicBezTo>
                  <a:close/>
                  <a:moveTo>
                    <a:pt x="27" y="12"/>
                  </a:moveTo>
                  <a:cubicBezTo>
                    <a:pt x="27" y="12"/>
                    <a:pt x="27" y="12"/>
                    <a:pt x="27" y="12"/>
                  </a:cubicBezTo>
                  <a:cubicBezTo>
                    <a:pt x="26" y="12"/>
                    <a:pt x="27" y="12"/>
                    <a:pt x="27" y="12"/>
                  </a:cubicBezTo>
                  <a:close/>
                  <a:moveTo>
                    <a:pt x="25" y="19"/>
                  </a:moveTo>
                  <a:cubicBezTo>
                    <a:pt x="26" y="17"/>
                    <a:pt x="26" y="15"/>
                    <a:pt x="27" y="14"/>
                  </a:cubicBezTo>
                  <a:cubicBezTo>
                    <a:pt x="27" y="16"/>
                    <a:pt x="26" y="17"/>
                    <a:pt x="25" y="19"/>
                  </a:cubicBezTo>
                  <a:close/>
                  <a:moveTo>
                    <a:pt x="28" y="10"/>
                  </a:moveTo>
                  <a:cubicBezTo>
                    <a:pt x="27" y="10"/>
                    <a:pt x="27" y="11"/>
                    <a:pt x="27" y="12"/>
                  </a:cubicBezTo>
                  <a:cubicBezTo>
                    <a:pt x="27" y="11"/>
                    <a:pt x="27" y="10"/>
                    <a:pt x="27" y="10"/>
                  </a:cubicBezTo>
                  <a:cubicBezTo>
                    <a:pt x="27" y="9"/>
                    <a:pt x="28" y="8"/>
                    <a:pt x="28" y="7"/>
                  </a:cubicBezTo>
                  <a:cubicBezTo>
                    <a:pt x="28" y="8"/>
                    <a:pt x="28" y="9"/>
                    <a:pt x="28" y="10"/>
                  </a:cubicBezTo>
                  <a:close/>
                  <a:moveTo>
                    <a:pt x="28" y="7"/>
                  </a:moveTo>
                  <a:cubicBezTo>
                    <a:pt x="28" y="7"/>
                    <a:pt x="28" y="7"/>
                    <a:pt x="28" y="7"/>
                  </a:cubicBezTo>
                  <a:cubicBezTo>
                    <a:pt x="28" y="6"/>
                    <a:pt x="28" y="7"/>
                    <a:pt x="28" y="6"/>
                  </a:cubicBezTo>
                  <a:cubicBezTo>
                    <a:pt x="29" y="7"/>
                    <a:pt x="28" y="7"/>
                    <a:pt x="28" y="7"/>
                  </a:cubicBezTo>
                  <a:close/>
                  <a:moveTo>
                    <a:pt x="29" y="5"/>
                  </a:moveTo>
                  <a:cubicBezTo>
                    <a:pt x="29" y="5"/>
                    <a:pt x="29" y="5"/>
                    <a:pt x="29" y="5"/>
                  </a:cubicBezTo>
                  <a:cubicBezTo>
                    <a:pt x="29" y="5"/>
                    <a:pt x="29" y="5"/>
                    <a:pt x="29" y="5"/>
                  </a:cubicBezTo>
                  <a:close/>
                  <a:moveTo>
                    <a:pt x="55" y="11"/>
                  </a:moveTo>
                  <a:cubicBezTo>
                    <a:pt x="54" y="11"/>
                    <a:pt x="55" y="11"/>
                    <a:pt x="55" y="12"/>
                  </a:cubicBezTo>
                  <a:cubicBezTo>
                    <a:pt x="54" y="12"/>
                    <a:pt x="54" y="11"/>
                    <a:pt x="54" y="11"/>
                  </a:cubicBezTo>
                  <a:cubicBezTo>
                    <a:pt x="54" y="11"/>
                    <a:pt x="54" y="11"/>
                    <a:pt x="55" y="11"/>
                  </a:cubicBezTo>
                  <a:close/>
                  <a:moveTo>
                    <a:pt x="49" y="4"/>
                  </a:moveTo>
                  <a:cubicBezTo>
                    <a:pt x="50" y="4"/>
                    <a:pt x="50" y="5"/>
                    <a:pt x="51" y="6"/>
                  </a:cubicBezTo>
                  <a:cubicBezTo>
                    <a:pt x="51" y="8"/>
                    <a:pt x="53" y="10"/>
                    <a:pt x="54" y="12"/>
                  </a:cubicBezTo>
                  <a:cubicBezTo>
                    <a:pt x="53" y="11"/>
                    <a:pt x="53" y="10"/>
                    <a:pt x="52" y="9"/>
                  </a:cubicBezTo>
                  <a:cubicBezTo>
                    <a:pt x="52" y="9"/>
                    <a:pt x="52" y="9"/>
                    <a:pt x="52" y="9"/>
                  </a:cubicBezTo>
                  <a:cubicBezTo>
                    <a:pt x="51" y="8"/>
                    <a:pt x="51" y="7"/>
                    <a:pt x="50" y="6"/>
                  </a:cubicBezTo>
                  <a:cubicBezTo>
                    <a:pt x="50" y="6"/>
                    <a:pt x="50" y="5"/>
                    <a:pt x="50" y="5"/>
                  </a:cubicBezTo>
                  <a:cubicBezTo>
                    <a:pt x="49" y="4"/>
                    <a:pt x="49" y="4"/>
                    <a:pt x="49" y="4"/>
                  </a:cubicBezTo>
                  <a:cubicBezTo>
                    <a:pt x="49" y="4"/>
                    <a:pt x="49" y="4"/>
                    <a:pt x="49" y="4"/>
                  </a:cubicBezTo>
                  <a:close/>
                  <a:moveTo>
                    <a:pt x="52" y="10"/>
                  </a:moveTo>
                  <a:cubicBezTo>
                    <a:pt x="52" y="10"/>
                    <a:pt x="52" y="10"/>
                    <a:pt x="52" y="11"/>
                  </a:cubicBezTo>
                  <a:cubicBezTo>
                    <a:pt x="52" y="11"/>
                    <a:pt x="52" y="11"/>
                    <a:pt x="52" y="11"/>
                  </a:cubicBezTo>
                  <a:cubicBezTo>
                    <a:pt x="52" y="10"/>
                    <a:pt x="52" y="10"/>
                    <a:pt x="52" y="10"/>
                  </a:cubicBezTo>
                  <a:close/>
                  <a:moveTo>
                    <a:pt x="52" y="10"/>
                  </a:moveTo>
                  <a:cubicBezTo>
                    <a:pt x="52" y="10"/>
                    <a:pt x="52" y="10"/>
                    <a:pt x="52" y="10"/>
                  </a:cubicBezTo>
                  <a:cubicBezTo>
                    <a:pt x="52" y="10"/>
                    <a:pt x="52" y="10"/>
                    <a:pt x="52" y="10"/>
                  </a:cubicBezTo>
                  <a:cubicBezTo>
                    <a:pt x="52" y="10"/>
                    <a:pt x="52" y="10"/>
                    <a:pt x="52" y="10"/>
                  </a:cubicBezTo>
                  <a:close/>
                  <a:moveTo>
                    <a:pt x="52" y="10"/>
                  </a:moveTo>
                  <a:cubicBezTo>
                    <a:pt x="51" y="10"/>
                    <a:pt x="51" y="10"/>
                    <a:pt x="51" y="10"/>
                  </a:cubicBezTo>
                  <a:cubicBezTo>
                    <a:pt x="51" y="10"/>
                    <a:pt x="51" y="9"/>
                    <a:pt x="50" y="9"/>
                  </a:cubicBezTo>
                  <a:cubicBezTo>
                    <a:pt x="50" y="8"/>
                    <a:pt x="50" y="8"/>
                    <a:pt x="50" y="8"/>
                  </a:cubicBezTo>
                  <a:cubicBezTo>
                    <a:pt x="50" y="8"/>
                    <a:pt x="51" y="9"/>
                    <a:pt x="52" y="10"/>
                  </a:cubicBezTo>
                  <a:close/>
                  <a:moveTo>
                    <a:pt x="48" y="3"/>
                  </a:moveTo>
                  <a:cubicBezTo>
                    <a:pt x="48" y="3"/>
                    <a:pt x="48" y="3"/>
                    <a:pt x="47" y="2"/>
                  </a:cubicBezTo>
                  <a:cubicBezTo>
                    <a:pt x="48" y="2"/>
                    <a:pt x="48" y="3"/>
                    <a:pt x="48" y="3"/>
                  </a:cubicBezTo>
                  <a:close/>
                  <a:moveTo>
                    <a:pt x="47" y="8"/>
                  </a:moveTo>
                  <a:cubicBezTo>
                    <a:pt x="47" y="8"/>
                    <a:pt x="47" y="8"/>
                    <a:pt x="47" y="8"/>
                  </a:cubicBezTo>
                  <a:cubicBezTo>
                    <a:pt x="47" y="8"/>
                    <a:pt x="47" y="8"/>
                    <a:pt x="47" y="8"/>
                  </a:cubicBezTo>
                  <a:close/>
                  <a:moveTo>
                    <a:pt x="46" y="10"/>
                  </a:moveTo>
                  <a:cubicBezTo>
                    <a:pt x="47" y="12"/>
                    <a:pt x="46" y="13"/>
                    <a:pt x="46" y="15"/>
                  </a:cubicBezTo>
                  <a:cubicBezTo>
                    <a:pt x="46" y="15"/>
                    <a:pt x="46" y="14"/>
                    <a:pt x="46" y="14"/>
                  </a:cubicBezTo>
                  <a:cubicBezTo>
                    <a:pt x="46" y="13"/>
                    <a:pt x="46" y="11"/>
                    <a:pt x="46" y="10"/>
                  </a:cubicBezTo>
                  <a:close/>
                  <a:moveTo>
                    <a:pt x="46" y="18"/>
                  </a:moveTo>
                  <a:cubicBezTo>
                    <a:pt x="46" y="17"/>
                    <a:pt x="46" y="16"/>
                    <a:pt x="46" y="15"/>
                  </a:cubicBezTo>
                  <a:cubicBezTo>
                    <a:pt x="46" y="16"/>
                    <a:pt x="46" y="17"/>
                    <a:pt x="46" y="18"/>
                  </a:cubicBezTo>
                  <a:close/>
                  <a:moveTo>
                    <a:pt x="46" y="1"/>
                  </a:moveTo>
                  <a:cubicBezTo>
                    <a:pt x="46" y="1"/>
                    <a:pt x="46" y="1"/>
                    <a:pt x="46" y="1"/>
                  </a:cubicBezTo>
                  <a:cubicBezTo>
                    <a:pt x="46" y="1"/>
                    <a:pt x="46" y="1"/>
                    <a:pt x="46" y="1"/>
                  </a:cubicBezTo>
                  <a:cubicBezTo>
                    <a:pt x="46" y="1"/>
                    <a:pt x="46" y="1"/>
                    <a:pt x="46" y="1"/>
                  </a:cubicBezTo>
                  <a:close/>
                  <a:moveTo>
                    <a:pt x="44" y="26"/>
                  </a:moveTo>
                  <a:cubicBezTo>
                    <a:pt x="44" y="26"/>
                    <a:pt x="44" y="26"/>
                    <a:pt x="44" y="25"/>
                  </a:cubicBezTo>
                  <a:cubicBezTo>
                    <a:pt x="44" y="26"/>
                    <a:pt x="45" y="26"/>
                    <a:pt x="45" y="26"/>
                  </a:cubicBezTo>
                  <a:cubicBezTo>
                    <a:pt x="44" y="26"/>
                    <a:pt x="45" y="26"/>
                    <a:pt x="44" y="26"/>
                  </a:cubicBezTo>
                  <a:close/>
                  <a:moveTo>
                    <a:pt x="45" y="22"/>
                  </a:moveTo>
                  <a:cubicBezTo>
                    <a:pt x="45" y="22"/>
                    <a:pt x="45" y="23"/>
                    <a:pt x="45" y="23"/>
                  </a:cubicBezTo>
                  <a:cubicBezTo>
                    <a:pt x="44" y="23"/>
                    <a:pt x="45" y="22"/>
                    <a:pt x="45" y="22"/>
                  </a:cubicBezTo>
                  <a:close/>
                  <a:moveTo>
                    <a:pt x="45" y="7"/>
                  </a:moveTo>
                  <a:cubicBezTo>
                    <a:pt x="44" y="7"/>
                    <a:pt x="44" y="6"/>
                    <a:pt x="44" y="6"/>
                  </a:cubicBezTo>
                  <a:cubicBezTo>
                    <a:pt x="44" y="5"/>
                    <a:pt x="45" y="6"/>
                    <a:pt x="45" y="7"/>
                  </a:cubicBezTo>
                  <a:cubicBezTo>
                    <a:pt x="45" y="7"/>
                    <a:pt x="45" y="7"/>
                    <a:pt x="45" y="7"/>
                  </a:cubicBezTo>
                  <a:close/>
                  <a:moveTo>
                    <a:pt x="44" y="18"/>
                  </a:moveTo>
                  <a:cubicBezTo>
                    <a:pt x="44" y="18"/>
                    <a:pt x="44" y="17"/>
                    <a:pt x="44" y="17"/>
                  </a:cubicBezTo>
                  <a:cubicBezTo>
                    <a:pt x="44" y="17"/>
                    <a:pt x="44" y="18"/>
                    <a:pt x="44" y="18"/>
                  </a:cubicBezTo>
                  <a:close/>
                  <a:moveTo>
                    <a:pt x="43" y="70"/>
                  </a:moveTo>
                  <a:cubicBezTo>
                    <a:pt x="43" y="70"/>
                    <a:pt x="43" y="69"/>
                    <a:pt x="43" y="69"/>
                  </a:cubicBezTo>
                  <a:cubicBezTo>
                    <a:pt x="43" y="69"/>
                    <a:pt x="43" y="69"/>
                    <a:pt x="43" y="69"/>
                  </a:cubicBezTo>
                  <a:cubicBezTo>
                    <a:pt x="43" y="69"/>
                    <a:pt x="43" y="69"/>
                    <a:pt x="43" y="69"/>
                  </a:cubicBezTo>
                  <a:cubicBezTo>
                    <a:pt x="43" y="69"/>
                    <a:pt x="43" y="69"/>
                    <a:pt x="43" y="69"/>
                  </a:cubicBezTo>
                  <a:cubicBezTo>
                    <a:pt x="43" y="69"/>
                    <a:pt x="43" y="69"/>
                    <a:pt x="43" y="69"/>
                  </a:cubicBezTo>
                  <a:cubicBezTo>
                    <a:pt x="43" y="69"/>
                    <a:pt x="43" y="69"/>
                    <a:pt x="44" y="69"/>
                  </a:cubicBezTo>
                  <a:cubicBezTo>
                    <a:pt x="44" y="69"/>
                    <a:pt x="44" y="69"/>
                    <a:pt x="44" y="70"/>
                  </a:cubicBezTo>
                  <a:cubicBezTo>
                    <a:pt x="43" y="70"/>
                    <a:pt x="43" y="69"/>
                    <a:pt x="43" y="69"/>
                  </a:cubicBezTo>
                  <a:cubicBezTo>
                    <a:pt x="43" y="70"/>
                    <a:pt x="43" y="70"/>
                    <a:pt x="43" y="70"/>
                  </a:cubicBezTo>
                  <a:close/>
                  <a:moveTo>
                    <a:pt x="37" y="34"/>
                  </a:moveTo>
                  <a:cubicBezTo>
                    <a:pt x="37" y="34"/>
                    <a:pt x="36" y="34"/>
                    <a:pt x="36" y="33"/>
                  </a:cubicBezTo>
                  <a:cubicBezTo>
                    <a:pt x="36" y="33"/>
                    <a:pt x="36" y="33"/>
                    <a:pt x="36" y="33"/>
                  </a:cubicBezTo>
                  <a:cubicBezTo>
                    <a:pt x="37" y="33"/>
                    <a:pt x="37" y="34"/>
                    <a:pt x="37" y="34"/>
                  </a:cubicBezTo>
                  <a:cubicBezTo>
                    <a:pt x="37" y="34"/>
                    <a:pt x="37" y="34"/>
                    <a:pt x="37" y="34"/>
                  </a:cubicBezTo>
                  <a:close/>
                  <a:moveTo>
                    <a:pt x="37" y="35"/>
                  </a:moveTo>
                  <a:cubicBezTo>
                    <a:pt x="37" y="35"/>
                    <a:pt x="37" y="35"/>
                    <a:pt x="37" y="35"/>
                  </a:cubicBezTo>
                  <a:cubicBezTo>
                    <a:pt x="36" y="35"/>
                    <a:pt x="37" y="35"/>
                    <a:pt x="37" y="35"/>
                  </a:cubicBezTo>
                  <a:close/>
                  <a:moveTo>
                    <a:pt x="34" y="37"/>
                  </a:moveTo>
                  <a:cubicBezTo>
                    <a:pt x="34" y="37"/>
                    <a:pt x="34" y="37"/>
                    <a:pt x="34" y="37"/>
                  </a:cubicBezTo>
                  <a:cubicBezTo>
                    <a:pt x="34" y="38"/>
                    <a:pt x="34" y="37"/>
                    <a:pt x="34" y="37"/>
                  </a:cubicBezTo>
                  <a:close/>
                  <a:moveTo>
                    <a:pt x="34" y="39"/>
                  </a:moveTo>
                  <a:cubicBezTo>
                    <a:pt x="34" y="39"/>
                    <a:pt x="34" y="39"/>
                    <a:pt x="34" y="39"/>
                  </a:cubicBezTo>
                  <a:cubicBezTo>
                    <a:pt x="34" y="39"/>
                    <a:pt x="34" y="39"/>
                    <a:pt x="34" y="39"/>
                  </a:cubicBezTo>
                  <a:close/>
                  <a:moveTo>
                    <a:pt x="31" y="58"/>
                  </a:moveTo>
                  <a:cubicBezTo>
                    <a:pt x="31" y="58"/>
                    <a:pt x="31" y="58"/>
                    <a:pt x="31" y="57"/>
                  </a:cubicBezTo>
                  <a:cubicBezTo>
                    <a:pt x="31" y="58"/>
                    <a:pt x="31" y="58"/>
                    <a:pt x="31" y="58"/>
                  </a:cubicBezTo>
                  <a:close/>
                  <a:moveTo>
                    <a:pt x="31" y="60"/>
                  </a:moveTo>
                  <a:cubicBezTo>
                    <a:pt x="31" y="60"/>
                    <a:pt x="31" y="60"/>
                    <a:pt x="31" y="60"/>
                  </a:cubicBezTo>
                  <a:cubicBezTo>
                    <a:pt x="31" y="60"/>
                    <a:pt x="31" y="60"/>
                    <a:pt x="31" y="60"/>
                  </a:cubicBezTo>
                  <a:close/>
                  <a:moveTo>
                    <a:pt x="31" y="70"/>
                  </a:moveTo>
                  <a:cubicBezTo>
                    <a:pt x="31" y="70"/>
                    <a:pt x="31" y="69"/>
                    <a:pt x="30" y="70"/>
                  </a:cubicBezTo>
                  <a:cubicBezTo>
                    <a:pt x="30" y="69"/>
                    <a:pt x="30" y="69"/>
                    <a:pt x="31" y="69"/>
                  </a:cubicBezTo>
                  <a:cubicBezTo>
                    <a:pt x="31" y="69"/>
                    <a:pt x="31" y="69"/>
                    <a:pt x="31" y="69"/>
                  </a:cubicBezTo>
                  <a:cubicBezTo>
                    <a:pt x="31" y="69"/>
                    <a:pt x="31" y="70"/>
                    <a:pt x="31" y="70"/>
                  </a:cubicBezTo>
                  <a:close/>
                  <a:moveTo>
                    <a:pt x="31" y="73"/>
                  </a:moveTo>
                  <a:cubicBezTo>
                    <a:pt x="31" y="73"/>
                    <a:pt x="31" y="73"/>
                    <a:pt x="31" y="73"/>
                  </a:cubicBezTo>
                  <a:cubicBezTo>
                    <a:pt x="30" y="73"/>
                    <a:pt x="31" y="73"/>
                    <a:pt x="31" y="73"/>
                  </a:cubicBezTo>
                  <a:close/>
                  <a:moveTo>
                    <a:pt x="30" y="46"/>
                  </a:moveTo>
                  <a:cubicBezTo>
                    <a:pt x="30" y="46"/>
                    <a:pt x="30" y="46"/>
                    <a:pt x="30" y="46"/>
                  </a:cubicBezTo>
                  <a:cubicBezTo>
                    <a:pt x="31" y="46"/>
                    <a:pt x="30" y="47"/>
                    <a:pt x="30" y="47"/>
                  </a:cubicBezTo>
                  <a:cubicBezTo>
                    <a:pt x="30" y="47"/>
                    <a:pt x="30" y="47"/>
                    <a:pt x="30" y="46"/>
                  </a:cubicBezTo>
                  <a:close/>
                  <a:moveTo>
                    <a:pt x="31" y="38"/>
                  </a:moveTo>
                  <a:cubicBezTo>
                    <a:pt x="31" y="39"/>
                    <a:pt x="31" y="39"/>
                    <a:pt x="31" y="40"/>
                  </a:cubicBezTo>
                  <a:cubicBezTo>
                    <a:pt x="31" y="40"/>
                    <a:pt x="31" y="40"/>
                    <a:pt x="31" y="40"/>
                  </a:cubicBezTo>
                  <a:cubicBezTo>
                    <a:pt x="31" y="40"/>
                    <a:pt x="32" y="40"/>
                    <a:pt x="32" y="40"/>
                  </a:cubicBezTo>
                  <a:cubicBezTo>
                    <a:pt x="31" y="40"/>
                    <a:pt x="32" y="40"/>
                    <a:pt x="32" y="40"/>
                  </a:cubicBezTo>
                  <a:cubicBezTo>
                    <a:pt x="32" y="40"/>
                    <a:pt x="32" y="41"/>
                    <a:pt x="31" y="41"/>
                  </a:cubicBezTo>
                  <a:cubicBezTo>
                    <a:pt x="31" y="41"/>
                    <a:pt x="31" y="40"/>
                    <a:pt x="31" y="40"/>
                  </a:cubicBezTo>
                  <a:cubicBezTo>
                    <a:pt x="31" y="40"/>
                    <a:pt x="30" y="38"/>
                    <a:pt x="31" y="38"/>
                  </a:cubicBezTo>
                  <a:close/>
                  <a:moveTo>
                    <a:pt x="31" y="33"/>
                  </a:moveTo>
                  <a:cubicBezTo>
                    <a:pt x="31" y="33"/>
                    <a:pt x="31" y="33"/>
                    <a:pt x="31" y="33"/>
                  </a:cubicBezTo>
                  <a:cubicBezTo>
                    <a:pt x="31" y="33"/>
                    <a:pt x="31" y="34"/>
                    <a:pt x="31" y="34"/>
                  </a:cubicBezTo>
                  <a:cubicBezTo>
                    <a:pt x="31" y="34"/>
                    <a:pt x="31" y="34"/>
                    <a:pt x="31" y="34"/>
                  </a:cubicBezTo>
                  <a:cubicBezTo>
                    <a:pt x="31" y="34"/>
                    <a:pt x="31" y="33"/>
                    <a:pt x="31" y="34"/>
                  </a:cubicBezTo>
                  <a:cubicBezTo>
                    <a:pt x="31" y="33"/>
                    <a:pt x="31" y="33"/>
                    <a:pt x="31" y="33"/>
                  </a:cubicBezTo>
                  <a:close/>
                  <a:moveTo>
                    <a:pt x="31" y="22"/>
                  </a:moveTo>
                  <a:cubicBezTo>
                    <a:pt x="31" y="22"/>
                    <a:pt x="31" y="22"/>
                    <a:pt x="31" y="22"/>
                  </a:cubicBezTo>
                  <a:cubicBezTo>
                    <a:pt x="31" y="23"/>
                    <a:pt x="31" y="23"/>
                    <a:pt x="31" y="23"/>
                  </a:cubicBezTo>
                  <a:cubicBezTo>
                    <a:pt x="31" y="23"/>
                    <a:pt x="31" y="22"/>
                    <a:pt x="31" y="22"/>
                  </a:cubicBezTo>
                  <a:close/>
                  <a:moveTo>
                    <a:pt x="31" y="7"/>
                  </a:moveTo>
                  <a:cubicBezTo>
                    <a:pt x="31" y="7"/>
                    <a:pt x="31" y="6"/>
                    <a:pt x="31" y="6"/>
                  </a:cubicBezTo>
                  <a:cubicBezTo>
                    <a:pt x="31" y="6"/>
                    <a:pt x="31" y="6"/>
                    <a:pt x="32" y="6"/>
                  </a:cubicBezTo>
                  <a:cubicBezTo>
                    <a:pt x="31" y="7"/>
                    <a:pt x="31" y="7"/>
                    <a:pt x="31" y="7"/>
                  </a:cubicBezTo>
                  <a:cubicBezTo>
                    <a:pt x="31" y="7"/>
                    <a:pt x="31" y="7"/>
                    <a:pt x="31" y="7"/>
                  </a:cubicBezTo>
                  <a:cubicBezTo>
                    <a:pt x="31" y="7"/>
                    <a:pt x="31" y="7"/>
                    <a:pt x="31" y="7"/>
                  </a:cubicBezTo>
                  <a:close/>
                  <a:moveTo>
                    <a:pt x="32" y="7"/>
                  </a:moveTo>
                  <a:cubicBezTo>
                    <a:pt x="32" y="7"/>
                    <a:pt x="33" y="8"/>
                    <a:pt x="32" y="8"/>
                  </a:cubicBezTo>
                  <a:cubicBezTo>
                    <a:pt x="32" y="8"/>
                    <a:pt x="32" y="8"/>
                    <a:pt x="32" y="7"/>
                  </a:cubicBezTo>
                  <a:close/>
                  <a:moveTo>
                    <a:pt x="32" y="5"/>
                  </a:moveTo>
                  <a:cubicBezTo>
                    <a:pt x="32" y="5"/>
                    <a:pt x="32" y="5"/>
                    <a:pt x="32" y="6"/>
                  </a:cubicBezTo>
                  <a:cubicBezTo>
                    <a:pt x="32" y="5"/>
                    <a:pt x="32" y="5"/>
                    <a:pt x="32" y="5"/>
                  </a:cubicBezTo>
                  <a:close/>
                  <a:moveTo>
                    <a:pt x="34" y="7"/>
                  </a:moveTo>
                  <a:cubicBezTo>
                    <a:pt x="34" y="7"/>
                    <a:pt x="34" y="8"/>
                    <a:pt x="33" y="8"/>
                  </a:cubicBezTo>
                  <a:cubicBezTo>
                    <a:pt x="33" y="8"/>
                    <a:pt x="33" y="7"/>
                    <a:pt x="34" y="7"/>
                  </a:cubicBezTo>
                  <a:close/>
                  <a:moveTo>
                    <a:pt x="33" y="4"/>
                  </a:moveTo>
                  <a:cubicBezTo>
                    <a:pt x="34" y="4"/>
                    <a:pt x="33" y="4"/>
                    <a:pt x="33" y="5"/>
                  </a:cubicBezTo>
                  <a:cubicBezTo>
                    <a:pt x="33" y="5"/>
                    <a:pt x="33" y="4"/>
                    <a:pt x="33" y="4"/>
                  </a:cubicBezTo>
                  <a:close/>
                  <a:moveTo>
                    <a:pt x="36" y="5"/>
                  </a:moveTo>
                  <a:cubicBezTo>
                    <a:pt x="37" y="5"/>
                    <a:pt x="37" y="5"/>
                    <a:pt x="37" y="5"/>
                  </a:cubicBezTo>
                  <a:cubicBezTo>
                    <a:pt x="36" y="5"/>
                    <a:pt x="37" y="5"/>
                    <a:pt x="37" y="5"/>
                  </a:cubicBezTo>
                  <a:cubicBezTo>
                    <a:pt x="37" y="5"/>
                    <a:pt x="37" y="5"/>
                    <a:pt x="37" y="5"/>
                  </a:cubicBezTo>
                  <a:cubicBezTo>
                    <a:pt x="37" y="5"/>
                    <a:pt x="37" y="6"/>
                    <a:pt x="37" y="6"/>
                  </a:cubicBezTo>
                  <a:cubicBezTo>
                    <a:pt x="37" y="6"/>
                    <a:pt x="37" y="6"/>
                    <a:pt x="36" y="6"/>
                  </a:cubicBezTo>
                  <a:cubicBezTo>
                    <a:pt x="36" y="6"/>
                    <a:pt x="36" y="6"/>
                    <a:pt x="36" y="5"/>
                  </a:cubicBezTo>
                  <a:cubicBezTo>
                    <a:pt x="36" y="5"/>
                    <a:pt x="36" y="5"/>
                    <a:pt x="36" y="5"/>
                  </a:cubicBezTo>
                  <a:close/>
                  <a:moveTo>
                    <a:pt x="37" y="2"/>
                  </a:moveTo>
                  <a:cubicBezTo>
                    <a:pt x="37" y="3"/>
                    <a:pt x="37" y="3"/>
                    <a:pt x="36" y="4"/>
                  </a:cubicBezTo>
                  <a:cubicBezTo>
                    <a:pt x="36" y="3"/>
                    <a:pt x="37" y="3"/>
                    <a:pt x="37" y="2"/>
                  </a:cubicBezTo>
                  <a:close/>
                  <a:moveTo>
                    <a:pt x="38" y="5"/>
                  </a:moveTo>
                  <a:cubicBezTo>
                    <a:pt x="38" y="5"/>
                    <a:pt x="39" y="6"/>
                    <a:pt x="39" y="6"/>
                  </a:cubicBezTo>
                  <a:cubicBezTo>
                    <a:pt x="38" y="6"/>
                    <a:pt x="38" y="6"/>
                    <a:pt x="38" y="6"/>
                  </a:cubicBezTo>
                  <a:cubicBezTo>
                    <a:pt x="38" y="6"/>
                    <a:pt x="38" y="6"/>
                    <a:pt x="38" y="5"/>
                  </a:cubicBezTo>
                  <a:cubicBezTo>
                    <a:pt x="38" y="5"/>
                    <a:pt x="38" y="5"/>
                    <a:pt x="38" y="5"/>
                  </a:cubicBezTo>
                  <a:cubicBezTo>
                    <a:pt x="38" y="5"/>
                    <a:pt x="38" y="5"/>
                    <a:pt x="38" y="5"/>
                  </a:cubicBezTo>
                  <a:cubicBezTo>
                    <a:pt x="38" y="5"/>
                    <a:pt x="38" y="5"/>
                    <a:pt x="38" y="6"/>
                  </a:cubicBezTo>
                  <a:cubicBezTo>
                    <a:pt x="38" y="5"/>
                    <a:pt x="38" y="5"/>
                    <a:pt x="38" y="5"/>
                  </a:cubicBezTo>
                  <a:close/>
                  <a:moveTo>
                    <a:pt x="44" y="9"/>
                  </a:moveTo>
                  <a:cubicBezTo>
                    <a:pt x="44" y="9"/>
                    <a:pt x="44" y="9"/>
                    <a:pt x="44" y="9"/>
                  </a:cubicBezTo>
                  <a:cubicBezTo>
                    <a:pt x="44" y="8"/>
                    <a:pt x="44" y="8"/>
                    <a:pt x="44" y="8"/>
                  </a:cubicBezTo>
                  <a:cubicBezTo>
                    <a:pt x="44" y="8"/>
                    <a:pt x="44" y="9"/>
                    <a:pt x="44" y="9"/>
                  </a:cubicBezTo>
                  <a:close/>
                  <a:moveTo>
                    <a:pt x="44" y="21"/>
                  </a:moveTo>
                  <a:cubicBezTo>
                    <a:pt x="44" y="22"/>
                    <a:pt x="44" y="21"/>
                    <a:pt x="44" y="21"/>
                  </a:cubicBezTo>
                  <a:cubicBezTo>
                    <a:pt x="43" y="21"/>
                    <a:pt x="44" y="21"/>
                    <a:pt x="44" y="21"/>
                  </a:cubicBezTo>
                  <a:cubicBezTo>
                    <a:pt x="44" y="21"/>
                    <a:pt x="44" y="21"/>
                    <a:pt x="44" y="21"/>
                  </a:cubicBezTo>
                  <a:close/>
                  <a:moveTo>
                    <a:pt x="44" y="23"/>
                  </a:moveTo>
                  <a:cubicBezTo>
                    <a:pt x="44" y="23"/>
                    <a:pt x="44" y="23"/>
                    <a:pt x="44" y="23"/>
                  </a:cubicBezTo>
                  <a:cubicBezTo>
                    <a:pt x="44" y="23"/>
                    <a:pt x="44" y="23"/>
                    <a:pt x="44" y="22"/>
                  </a:cubicBezTo>
                  <a:cubicBezTo>
                    <a:pt x="44" y="22"/>
                    <a:pt x="44" y="23"/>
                    <a:pt x="44" y="23"/>
                  </a:cubicBezTo>
                  <a:close/>
                  <a:moveTo>
                    <a:pt x="43" y="19"/>
                  </a:moveTo>
                  <a:cubicBezTo>
                    <a:pt x="43" y="19"/>
                    <a:pt x="43" y="19"/>
                    <a:pt x="43" y="19"/>
                  </a:cubicBezTo>
                  <a:cubicBezTo>
                    <a:pt x="43" y="19"/>
                    <a:pt x="43" y="19"/>
                    <a:pt x="44" y="20"/>
                  </a:cubicBezTo>
                  <a:cubicBezTo>
                    <a:pt x="43" y="20"/>
                    <a:pt x="43" y="19"/>
                    <a:pt x="43" y="19"/>
                  </a:cubicBezTo>
                  <a:close/>
                  <a:moveTo>
                    <a:pt x="43" y="68"/>
                  </a:moveTo>
                  <a:cubicBezTo>
                    <a:pt x="43" y="68"/>
                    <a:pt x="43" y="69"/>
                    <a:pt x="42" y="69"/>
                  </a:cubicBezTo>
                  <a:cubicBezTo>
                    <a:pt x="42" y="69"/>
                    <a:pt x="42" y="68"/>
                    <a:pt x="43" y="68"/>
                  </a:cubicBezTo>
                  <a:close/>
                  <a:moveTo>
                    <a:pt x="43" y="71"/>
                  </a:moveTo>
                  <a:cubicBezTo>
                    <a:pt x="42" y="71"/>
                    <a:pt x="42" y="71"/>
                    <a:pt x="42" y="72"/>
                  </a:cubicBezTo>
                  <a:cubicBezTo>
                    <a:pt x="42" y="71"/>
                    <a:pt x="42" y="71"/>
                    <a:pt x="43" y="71"/>
                  </a:cubicBezTo>
                  <a:close/>
                  <a:moveTo>
                    <a:pt x="42" y="54"/>
                  </a:moveTo>
                  <a:cubicBezTo>
                    <a:pt x="42" y="54"/>
                    <a:pt x="42" y="55"/>
                    <a:pt x="42" y="55"/>
                  </a:cubicBezTo>
                  <a:cubicBezTo>
                    <a:pt x="42" y="55"/>
                    <a:pt x="42" y="55"/>
                    <a:pt x="42" y="55"/>
                  </a:cubicBezTo>
                  <a:cubicBezTo>
                    <a:pt x="41" y="55"/>
                    <a:pt x="42" y="55"/>
                    <a:pt x="42" y="54"/>
                  </a:cubicBezTo>
                  <a:close/>
                  <a:moveTo>
                    <a:pt x="42" y="60"/>
                  </a:moveTo>
                  <a:cubicBezTo>
                    <a:pt x="41" y="60"/>
                    <a:pt x="41" y="59"/>
                    <a:pt x="41" y="59"/>
                  </a:cubicBezTo>
                  <a:cubicBezTo>
                    <a:pt x="42" y="59"/>
                    <a:pt x="42" y="59"/>
                    <a:pt x="42" y="60"/>
                  </a:cubicBezTo>
                  <a:close/>
                  <a:moveTo>
                    <a:pt x="41" y="49"/>
                  </a:moveTo>
                  <a:cubicBezTo>
                    <a:pt x="41" y="49"/>
                    <a:pt x="41" y="49"/>
                    <a:pt x="41" y="49"/>
                  </a:cubicBezTo>
                  <a:cubicBezTo>
                    <a:pt x="41" y="50"/>
                    <a:pt x="41" y="50"/>
                    <a:pt x="41" y="50"/>
                  </a:cubicBezTo>
                  <a:cubicBezTo>
                    <a:pt x="41" y="49"/>
                    <a:pt x="41" y="49"/>
                    <a:pt x="41" y="49"/>
                  </a:cubicBezTo>
                  <a:close/>
                  <a:moveTo>
                    <a:pt x="40" y="47"/>
                  </a:moveTo>
                  <a:cubicBezTo>
                    <a:pt x="40" y="47"/>
                    <a:pt x="41" y="47"/>
                    <a:pt x="41" y="47"/>
                  </a:cubicBezTo>
                  <a:cubicBezTo>
                    <a:pt x="41" y="47"/>
                    <a:pt x="41" y="47"/>
                    <a:pt x="41" y="47"/>
                  </a:cubicBezTo>
                  <a:cubicBezTo>
                    <a:pt x="40" y="47"/>
                    <a:pt x="41" y="47"/>
                    <a:pt x="40" y="47"/>
                  </a:cubicBezTo>
                  <a:close/>
                  <a:moveTo>
                    <a:pt x="37" y="32"/>
                  </a:moveTo>
                  <a:cubicBezTo>
                    <a:pt x="37" y="32"/>
                    <a:pt x="38" y="33"/>
                    <a:pt x="38" y="33"/>
                  </a:cubicBezTo>
                  <a:cubicBezTo>
                    <a:pt x="37" y="33"/>
                    <a:pt x="37" y="33"/>
                    <a:pt x="37" y="32"/>
                  </a:cubicBezTo>
                  <a:close/>
                  <a:moveTo>
                    <a:pt x="38" y="34"/>
                  </a:moveTo>
                  <a:cubicBezTo>
                    <a:pt x="38" y="35"/>
                    <a:pt x="38" y="35"/>
                    <a:pt x="37" y="35"/>
                  </a:cubicBezTo>
                  <a:cubicBezTo>
                    <a:pt x="37" y="35"/>
                    <a:pt x="37" y="35"/>
                    <a:pt x="37" y="35"/>
                  </a:cubicBezTo>
                  <a:cubicBezTo>
                    <a:pt x="37" y="34"/>
                    <a:pt x="37" y="34"/>
                    <a:pt x="37" y="34"/>
                  </a:cubicBezTo>
                  <a:cubicBezTo>
                    <a:pt x="38" y="34"/>
                    <a:pt x="38" y="34"/>
                    <a:pt x="38" y="34"/>
                  </a:cubicBezTo>
                  <a:close/>
                  <a:moveTo>
                    <a:pt x="32" y="44"/>
                  </a:moveTo>
                  <a:cubicBezTo>
                    <a:pt x="32" y="44"/>
                    <a:pt x="32" y="44"/>
                    <a:pt x="32" y="44"/>
                  </a:cubicBezTo>
                  <a:cubicBezTo>
                    <a:pt x="33" y="44"/>
                    <a:pt x="33" y="44"/>
                    <a:pt x="32" y="44"/>
                  </a:cubicBezTo>
                  <a:close/>
                  <a:moveTo>
                    <a:pt x="32" y="47"/>
                  </a:moveTo>
                  <a:cubicBezTo>
                    <a:pt x="32" y="47"/>
                    <a:pt x="32" y="46"/>
                    <a:pt x="32" y="46"/>
                  </a:cubicBezTo>
                  <a:cubicBezTo>
                    <a:pt x="33" y="46"/>
                    <a:pt x="33" y="47"/>
                    <a:pt x="32" y="47"/>
                  </a:cubicBezTo>
                  <a:close/>
                  <a:moveTo>
                    <a:pt x="31" y="51"/>
                  </a:moveTo>
                  <a:cubicBezTo>
                    <a:pt x="31" y="51"/>
                    <a:pt x="31" y="51"/>
                    <a:pt x="31" y="50"/>
                  </a:cubicBezTo>
                  <a:cubicBezTo>
                    <a:pt x="31" y="50"/>
                    <a:pt x="31" y="50"/>
                    <a:pt x="31" y="50"/>
                  </a:cubicBezTo>
                  <a:cubicBezTo>
                    <a:pt x="32" y="50"/>
                    <a:pt x="31" y="50"/>
                    <a:pt x="32" y="50"/>
                  </a:cubicBezTo>
                  <a:cubicBezTo>
                    <a:pt x="32" y="50"/>
                    <a:pt x="31" y="51"/>
                    <a:pt x="31" y="51"/>
                  </a:cubicBezTo>
                  <a:close/>
                  <a:moveTo>
                    <a:pt x="31" y="53"/>
                  </a:moveTo>
                  <a:cubicBezTo>
                    <a:pt x="31" y="53"/>
                    <a:pt x="31" y="53"/>
                    <a:pt x="31" y="53"/>
                  </a:cubicBezTo>
                  <a:cubicBezTo>
                    <a:pt x="31" y="53"/>
                    <a:pt x="31" y="53"/>
                    <a:pt x="31" y="53"/>
                  </a:cubicBezTo>
                  <a:close/>
                  <a:moveTo>
                    <a:pt x="31" y="62"/>
                  </a:moveTo>
                  <a:cubicBezTo>
                    <a:pt x="31" y="62"/>
                    <a:pt x="31" y="62"/>
                    <a:pt x="31" y="62"/>
                  </a:cubicBezTo>
                  <a:cubicBezTo>
                    <a:pt x="31" y="61"/>
                    <a:pt x="31" y="61"/>
                    <a:pt x="31" y="61"/>
                  </a:cubicBezTo>
                  <a:cubicBezTo>
                    <a:pt x="31" y="61"/>
                    <a:pt x="31" y="62"/>
                    <a:pt x="31" y="62"/>
                  </a:cubicBezTo>
                  <a:close/>
                  <a:moveTo>
                    <a:pt x="31" y="63"/>
                  </a:moveTo>
                  <a:cubicBezTo>
                    <a:pt x="31" y="63"/>
                    <a:pt x="31" y="63"/>
                    <a:pt x="31" y="63"/>
                  </a:cubicBezTo>
                  <a:cubicBezTo>
                    <a:pt x="31" y="63"/>
                    <a:pt x="31" y="63"/>
                    <a:pt x="31" y="63"/>
                  </a:cubicBezTo>
                  <a:close/>
                  <a:moveTo>
                    <a:pt x="30" y="64"/>
                  </a:moveTo>
                  <a:cubicBezTo>
                    <a:pt x="30" y="64"/>
                    <a:pt x="30" y="64"/>
                    <a:pt x="30" y="64"/>
                  </a:cubicBezTo>
                  <a:cubicBezTo>
                    <a:pt x="30" y="64"/>
                    <a:pt x="31" y="64"/>
                    <a:pt x="31" y="64"/>
                  </a:cubicBezTo>
                  <a:cubicBezTo>
                    <a:pt x="30" y="64"/>
                    <a:pt x="30" y="64"/>
                    <a:pt x="30" y="64"/>
                  </a:cubicBezTo>
                  <a:close/>
                  <a:moveTo>
                    <a:pt x="31" y="67"/>
                  </a:moveTo>
                  <a:cubicBezTo>
                    <a:pt x="30" y="67"/>
                    <a:pt x="30" y="67"/>
                    <a:pt x="30" y="66"/>
                  </a:cubicBezTo>
                  <a:cubicBezTo>
                    <a:pt x="31" y="66"/>
                    <a:pt x="31" y="67"/>
                    <a:pt x="31" y="67"/>
                  </a:cubicBezTo>
                  <a:close/>
                  <a:moveTo>
                    <a:pt x="30" y="62"/>
                  </a:moveTo>
                  <a:cubicBezTo>
                    <a:pt x="30" y="62"/>
                    <a:pt x="31" y="62"/>
                    <a:pt x="31" y="62"/>
                  </a:cubicBezTo>
                  <a:cubicBezTo>
                    <a:pt x="31" y="62"/>
                    <a:pt x="31" y="63"/>
                    <a:pt x="30" y="63"/>
                  </a:cubicBezTo>
                  <a:cubicBezTo>
                    <a:pt x="30" y="62"/>
                    <a:pt x="30" y="62"/>
                    <a:pt x="30" y="62"/>
                  </a:cubicBezTo>
                  <a:close/>
                  <a:moveTo>
                    <a:pt x="30" y="62"/>
                  </a:moveTo>
                  <a:cubicBezTo>
                    <a:pt x="30" y="62"/>
                    <a:pt x="30" y="62"/>
                    <a:pt x="30" y="61"/>
                  </a:cubicBezTo>
                  <a:cubicBezTo>
                    <a:pt x="30" y="62"/>
                    <a:pt x="30" y="62"/>
                    <a:pt x="30" y="62"/>
                  </a:cubicBezTo>
                  <a:close/>
                  <a:moveTo>
                    <a:pt x="30" y="61"/>
                  </a:moveTo>
                  <a:cubicBezTo>
                    <a:pt x="30" y="61"/>
                    <a:pt x="31" y="61"/>
                    <a:pt x="31" y="61"/>
                  </a:cubicBezTo>
                  <a:cubicBezTo>
                    <a:pt x="31" y="61"/>
                    <a:pt x="31" y="61"/>
                    <a:pt x="30" y="61"/>
                  </a:cubicBezTo>
                  <a:close/>
                  <a:moveTo>
                    <a:pt x="31" y="59"/>
                  </a:moveTo>
                  <a:cubicBezTo>
                    <a:pt x="31" y="59"/>
                    <a:pt x="31" y="59"/>
                    <a:pt x="31" y="59"/>
                  </a:cubicBezTo>
                  <a:cubicBezTo>
                    <a:pt x="31" y="59"/>
                    <a:pt x="31" y="59"/>
                    <a:pt x="31" y="59"/>
                  </a:cubicBezTo>
                  <a:cubicBezTo>
                    <a:pt x="30" y="59"/>
                    <a:pt x="31" y="59"/>
                    <a:pt x="31" y="60"/>
                  </a:cubicBezTo>
                  <a:cubicBezTo>
                    <a:pt x="30" y="59"/>
                    <a:pt x="30" y="59"/>
                    <a:pt x="30" y="59"/>
                  </a:cubicBezTo>
                  <a:cubicBezTo>
                    <a:pt x="30" y="59"/>
                    <a:pt x="30" y="59"/>
                    <a:pt x="31" y="59"/>
                  </a:cubicBezTo>
                  <a:cubicBezTo>
                    <a:pt x="30" y="59"/>
                    <a:pt x="30" y="59"/>
                    <a:pt x="30" y="59"/>
                  </a:cubicBezTo>
                  <a:cubicBezTo>
                    <a:pt x="30" y="58"/>
                    <a:pt x="31" y="58"/>
                    <a:pt x="31" y="58"/>
                  </a:cubicBezTo>
                  <a:cubicBezTo>
                    <a:pt x="31" y="58"/>
                    <a:pt x="31" y="59"/>
                    <a:pt x="31" y="59"/>
                  </a:cubicBezTo>
                  <a:close/>
                  <a:moveTo>
                    <a:pt x="30" y="53"/>
                  </a:moveTo>
                  <a:cubicBezTo>
                    <a:pt x="30" y="53"/>
                    <a:pt x="30" y="53"/>
                    <a:pt x="30" y="54"/>
                  </a:cubicBezTo>
                  <a:cubicBezTo>
                    <a:pt x="30" y="54"/>
                    <a:pt x="30" y="53"/>
                    <a:pt x="30" y="54"/>
                  </a:cubicBezTo>
                  <a:cubicBezTo>
                    <a:pt x="30" y="53"/>
                    <a:pt x="30" y="53"/>
                    <a:pt x="30" y="53"/>
                  </a:cubicBezTo>
                  <a:close/>
                  <a:moveTo>
                    <a:pt x="30" y="53"/>
                  </a:moveTo>
                  <a:cubicBezTo>
                    <a:pt x="30" y="53"/>
                    <a:pt x="30" y="52"/>
                    <a:pt x="30" y="52"/>
                  </a:cubicBezTo>
                  <a:cubicBezTo>
                    <a:pt x="30" y="52"/>
                    <a:pt x="30" y="52"/>
                    <a:pt x="30" y="53"/>
                  </a:cubicBezTo>
                  <a:cubicBezTo>
                    <a:pt x="30" y="53"/>
                    <a:pt x="30" y="53"/>
                    <a:pt x="30" y="53"/>
                  </a:cubicBezTo>
                  <a:close/>
                  <a:moveTo>
                    <a:pt x="30" y="52"/>
                  </a:moveTo>
                  <a:cubicBezTo>
                    <a:pt x="30" y="51"/>
                    <a:pt x="31" y="51"/>
                    <a:pt x="31" y="51"/>
                  </a:cubicBezTo>
                  <a:cubicBezTo>
                    <a:pt x="31" y="51"/>
                    <a:pt x="31" y="51"/>
                    <a:pt x="31" y="51"/>
                  </a:cubicBezTo>
                  <a:cubicBezTo>
                    <a:pt x="31" y="51"/>
                    <a:pt x="31" y="52"/>
                    <a:pt x="31" y="52"/>
                  </a:cubicBezTo>
                  <a:cubicBezTo>
                    <a:pt x="30" y="52"/>
                    <a:pt x="30" y="52"/>
                    <a:pt x="30" y="52"/>
                  </a:cubicBezTo>
                  <a:close/>
                  <a:moveTo>
                    <a:pt x="31" y="56"/>
                  </a:moveTo>
                  <a:cubicBezTo>
                    <a:pt x="31" y="56"/>
                    <a:pt x="31" y="57"/>
                    <a:pt x="31" y="57"/>
                  </a:cubicBezTo>
                  <a:cubicBezTo>
                    <a:pt x="30" y="57"/>
                    <a:pt x="30" y="57"/>
                    <a:pt x="30" y="57"/>
                  </a:cubicBezTo>
                  <a:cubicBezTo>
                    <a:pt x="30" y="56"/>
                    <a:pt x="31" y="56"/>
                    <a:pt x="31" y="56"/>
                  </a:cubicBezTo>
                  <a:cubicBezTo>
                    <a:pt x="31" y="56"/>
                    <a:pt x="31" y="56"/>
                    <a:pt x="31" y="56"/>
                  </a:cubicBezTo>
                  <a:cubicBezTo>
                    <a:pt x="31" y="56"/>
                    <a:pt x="31" y="56"/>
                    <a:pt x="31" y="56"/>
                  </a:cubicBezTo>
                  <a:close/>
                  <a:moveTo>
                    <a:pt x="31" y="54"/>
                  </a:moveTo>
                  <a:cubicBezTo>
                    <a:pt x="30" y="54"/>
                    <a:pt x="31" y="54"/>
                    <a:pt x="31" y="54"/>
                  </a:cubicBezTo>
                  <a:cubicBezTo>
                    <a:pt x="31" y="54"/>
                    <a:pt x="31" y="54"/>
                    <a:pt x="31" y="54"/>
                  </a:cubicBezTo>
                  <a:cubicBezTo>
                    <a:pt x="31" y="54"/>
                    <a:pt x="31" y="54"/>
                    <a:pt x="31" y="53"/>
                  </a:cubicBezTo>
                  <a:cubicBezTo>
                    <a:pt x="31" y="54"/>
                    <a:pt x="31" y="54"/>
                    <a:pt x="31" y="54"/>
                  </a:cubicBezTo>
                  <a:cubicBezTo>
                    <a:pt x="31" y="54"/>
                    <a:pt x="31" y="54"/>
                    <a:pt x="31" y="54"/>
                  </a:cubicBezTo>
                  <a:close/>
                  <a:moveTo>
                    <a:pt x="31" y="52"/>
                  </a:moveTo>
                  <a:cubicBezTo>
                    <a:pt x="31" y="52"/>
                    <a:pt x="31" y="52"/>
                    <a:pt x="31" y="52"/>
                  </a:cubicBezTo>
                  <a:cubicBezTo>
                    <a:pt x="31" y="52"/>
                    <a:pt x="31" y="52"/>
                    <a:pt x="31" y="52"/>
                  </a:cubicBezTo>
                  <a:close/>
                  <a:moveTo>
                    <a:pt x="31" y="45"/>
                  </a:moveTo>
                  <a:cubicBezTo>
                    <a:pt x="32" y="45"/>
                    <a:pt x="32" y="45"/>
                    <a:pt x="32" y="46"/>
                  </a:cubicBezTo>
                  <a:cubicBezTo>
                    <a:pt x="32" y="46"/>
                    <a:pt x="31" y="46"/>
                    <a:pt x="31" y="46"/>
                  </a:cubicBezTo>
                  <a:cubicBezTo>
                    <a:pt x="31" y="46"/>
                    <a:pt x="31" y="45"/>
                    <a:pt x="31" y="45"/>
                  </a:cubicBezTo>
                  <a:close/>
                  <a:moveTo>
                    <a:pt x="31" y="42"/>
                  </a:moveTo>
                  <a:cubicBezTo>
                    <a:pt x="31" y="42"/>
                    <a:pt x="31" y="42"/>
                    <a:pt x="31" y="42"/>
                  </a:cubicBezTo>
                  <a:cubicBezTo>
                    <a:pt x="31" y="42"/>
                    <a:pt x="31" y="42"/>
                    <a:pt x="31" y="42"/>
                  </a:cubicBezTo>
                  <a:close/>
                  <a:moveTo>
                    <a:pt x="32" y="44"/>
                  </a:moveTo>
                  <a:cubicBezTo>
                    <a:pt x="32" y="44"/>
                    <a:pt x="32" y="44"/>
                    <a:pt x="32" y="44"/>
                  </a:cubicBezTo>
                  <a:cubicBezTo>
                    <a:pt x="31" y="44"/>
                    <a:pt x="32" y="44"/>
                    <a:pt x="32" y="44"/>
                  </a:cubicBezTo>
                  <a:close/>
                  <a:moveTo>
                    <a:pt x="31" y="48"/>
                  </a:moveTo>
                  <a:cubicBezTo>
                    <a:pt x="31" y="48"/>
                    <a:pt x="31" y="48"/>
                    <a:pt x="31" y="48"/>
                  </a:cubicBezTo>
                  <a:cubicBezTo>
                    <a:pt x="32" y="48"/>
                    <a:pt x="31" y="48"/>
                    <a:pt x="31" y="48"/>
                  </a:cubicBezTo>
                  <a:close/>
                  <a:moveTo>
                    <a:pt x="31" y="47"/>
                  </a:moveTo>
                  <a:cubicBezTo>
                    <a:pt x="31" y="47"/>
                    <a:pt x="31" y="47"/>
                    <a:pt x="31" y="47"/>
                  </a:cubicBezTo>
                  <a:cubicBezTo>
                    <a:pt x="31" y="47"/>
                    <a:pt x="31" y="47"/>
                    <a:pt x="31" y="47"/>
                  </a:cubicBezTo>
                  <a:close/>
                  <a:moveTo>
                    <a:pt x="31" y="47"/>
                  </a:moveTo>
                  <a:cubicBezTo>
                    <a:pt x="31" y="46"/>
                    <a:pt x="31" y="46"/>
                    <a:pt x="31" y="46"/>
                  </a:cubicBezTo>
                  <a:cubicBezTo>
                    <a:pt x="31" y="46"/>
                    <a:pt x="31" y="46"/>
                    <a:pt x="31" y="47"/>
                  </a:cubicBezTo>
                  <a:close/>
                  <a:moveTo>
                    <a:pt x="32" y="47"/>
                  </a:moveTo>
                  <a:cubicBezTo>
                    <a:pt x="32" y="47"/>
                    <a:pt x="32" y="48"/>
                    <a:pt x="32" y="48"/>
                  </a:cubicBezTo>
                  <a:cubicBezTo>
                    <a:pt x="32" y="48"/>
                    <a:pt x="31" y="47"/>
                    <a:pt x="32" y="47"/>
                  </a:cubicBezTo>
                  <a:close/>
                  <a:moveTo>
                    <a:pt x="32" y="41"/>
                  </a:moveTo>
                  <a:cubicBezTo>
                    <a:pt x="32" y="41"/>
                    <a:pt x="32" y="42"/>
                    <a:pt x="32" y="42"/>
                  </a:cubicBezTo>
                  <a:cubicBezTo>
                    <a:pt x="32" y="42"/>
                    <a:pt x="32" y="41"/>
                    <a:pt x="32" y="41"/>
                  </a:cubicBezTo>
                  <a:close/>
                  <a:moveTo>
                    <a:pt x="32" y="44"/>
                  </a:moveTo>
                  <a:cubicBezTo>
                    <a:pt x="32" y="45"/>
                    <a:pt x="32" y="45"/>
                    <a:pt x="32" y="45"/>
                  </a:cubicBezTo>
                  <a:cubicBezTo>
                    <a:pt x="32" y="45"/>
                    <a:pt x="32" y="44"/>
                    <a:pt x="32" y="44"/>
                  </a:cubicBezTo>
                  <a:close/>
                  <a:moveTo>
                    <a:pt x="32" y="47"/>
                  </a:moveTo>
                  <a:cubicBezTo>
                    <a:pt x="32" y="47"/>
                    <a:pt x="32" y="47"/>
                    <a:pt x="32" y="47"/>
                  </a:cubicBezTo>
                  <a:cubicBezTo>
                    <a:pt x="32" y="47"/>
                    <a:pt x="32" y="47"/>
                    <a:pt x="32" y="47"/>
                  </a:cubicBezTo>
                  <a:close/>
                  <a:moveTo>
                    <a:pt x="32" y="39"/>
                  </a:moveTo>
                  <a:cubicBezTo>
                    <a:pt x="32" y="39"/>
                    <a:pt x="32" y="40"/>
                    <a:pt x="32" y="40"/>
                  </a:cubicBezTo>
                  <a:cubicBezTo>
                    <a:pt x="32" y="40"/>
                    <a:pt x="32" y="40"/>
                    <a:pt x="32" y="39"/>
                  </a:cubicBezTo>
                  <a:close/>
                  <a:moveTo>
                    <a:pt x="32" y="38"/>
                  </a:moveTo>
                  <a:cubicBezTo>
                    <a:pt x="32" y="38"/>
                    <a:pt x="32" y="37"/>
                    <a:pt x="32" y="37"/>
                  </a:cubicBezTo>
                  <a:cubicBezTo>
                    <a:pt x="32" y="37"/>
                    <a:pt x="32" y="37"/>
                    <a:pt x="32" y="36"/>
                  </a:cubicBezTo>
                  <a:cubicBezTo>
                    <a:pt x="32" y="37"/>
                    <a:pt x="32" y="37"/>
                    <a:pt x="33" y="37"/>
                  </a:cubicBezTo>
                  <a:cubicBezTo>
                    <a:pt x="32" y="38"/>
                    <a:pt x="32" y="38"/>
                    <a:pt x="32" y="38"/>
                  </a:cubicBezTo>
                  <a:close/>
                  <a:moveTo>
                    <a:pt x="32" y="39"/>
                  </a:moveTo>
                  <a:cubicBezTo>
                    <a:pt x="31" y="39"/>
                    <a:pt x="31" y="38"/>
                    <a:pt x="31" y="38"/>
                  </a:cubicBezTo>
                  <a:cubicBezTo>
                    <a:pt x="31" y="38"/>
                    <a:pt x="32" y="38"/>
                    <a:pt x="32" y="39"/>
                  </a:cubicBezTo>
                  <a:close/>
                  <a:moveTo>
                    <a:pt x="31" y="18"/>
                  </a:moveTo>
                  <a:cubicBezTo>
                    <a:pt x="31" y="17"/>
                    <a:pt x="31" y="17"/>
                    <a:pt x="31" y="17"/>
                  </a:cubicBezTo>
                  <a:cubicBezTo>
                    <a:pt x="31" y="17"/>
                    <a:pt x="31" y="17"/>
                    <a:pt x="31" y="17"/>
                  </a:cubicBezTo>
                  <a:cubicBezTo>
                    <a:pt x="31" y="17"/>
                    <a:pt x="31" y="17"/>
                    <a:pt x="31" y="17"/>
                  </a:cubicBezTo>
                  <a:cubicBezTo>
                    <a:pt x="31" y="17"/>
                    <a:pt x="31" y="17"/>
                    <a:pt x="32" y="17"/>
                  </a:cubicBezTo>
                  <a:cubicBezTo>
                    <a:pt x="31" y="17"/>
                    <a:pt x="31" y="18"/>
                    <a:pt x="31" y="18"/>
                  </a:cubicBezTo>
                  <a:cubicBezTo>
                    <a:pt x="31" y="18"/>
                    <a:pt x="31" y="17"/>
                    <a:pt x="31" y="17"/>
                  </a:cubicBezTo>
                  <a:cubicBezTo>
                    <a:pt x="31" y="17"/>
                    <a:pt x="31" y="18"/>
                    <a:pt x="31" y="18"/>
                  </a:cubicBezTo>
                  <a:close/>
                  <a:moveTo>
                    <a:pt x="31" y="15"/>
                  </a:moveTo>
                  <a:cubicBezTo>
                    <a:pt x="31" y="15"/>
                    <a:pt x="32" y="16"/>
                    <a:pt x="31" y="16"/>
                  </a:cubicBezTo>
                  <a:cubicBezTo>
                    <a:pt x="31" y="16"/>
                    <a:pt x="31" y="15"/>
                    <a:pt x="31" y="15"/>
                  </a:cubicBezTo>
                  <a:cubicBezTo>
                    <a:pt x="31" y="15"/>
                    <a:pt x="31" y="16"/>
                    <a:pt x="31" y="16"/>
                  </a:cubicBezTo>
                  <a:cubicBezTo>
                    <a:pt x="31" y="16"/>
                    <a:pt x="31" y="15"/>
                    <a:pt x="31" y="15"/>
                  </a:cubicBezTo>
                  <a:cubicBezTo>
                    <a:pt x="31" y="15"/>
                    <a:pt x="31" y="15"/>
                    <a:pt x="31" y="15"/>
                  </a:cubicBezTo>
                  <a:close/>
                  <a:moveTo>
                    <a:pt x="31" y="11"/>
                  </a:moveTo>
                  <a:cubicBezTo>
                    <a:pt x="31" y="11"/>
                    <a:pt x="32" y="11"/>
                    <a:pt x="32" y="11"/>
                  </a:cubicBezTo>
                  <a:cubicBezTo>
                    <a:pt x="32" y="11"/>
                    <a:pt x="32" y="11"/>
                    <a:pt x="32" y="11"/>
                  </a:cubicBezTo>
                  <a:cubicBezTo>
                    <a:pt x="31" y="11"/>
                    <a:pt x="32" y="11"/>
                    <a:pt x="31" y="11"/>
                  </a:cubicBezTo>
                  <a:cubicBezTo>
                    <a:pt x="31" y="11"/>
                    <a:pt x="31" y="11"/>
                    <a:pt x="31" y="11"/>
                  </a:cubicBezTo>
                  <a:cubicBezTo>
                    <a:pt x="31" y="11"/>
                    <a:pt x="31" y="11"/>
                    <a:pt x="31" y="11"/>
                  </a:cubicBezTo>
                  <a:cubicBezTo>
                    <a:pt x="31" y="12"/>
                    <a:pt x="31" y="11"/>
                    <a:pt x="31" y="11"/>
                  </a:cubicBezTo>
                  <a:cubicBezTo>
                    <a:pt x="31" y="11"/>
                    <a:pt x="31" y="11"/>
                    <a:pt x="31" y="11"/>
                  </a:cubicBezTo>
                  <a:cubicBezTo>
                    <a:pt x="31" y="11"/>
                    <a:pt x="31" y="11"/>
                    <a:pt x="31" y="11"/>
                  </a:cubicBezTo>
                  <a:close/>
                  <a:moveTo>
                    <a:pt x="31" y="9"/>
                  </a:moveTo>
                  <a:cubicBezTo>
                    <a:pt x="31" y="9"/>
                    <a:pt x="31" y="9"/>
                    <a:pt x="31" y="9"/>
                  </a:cubicBezTo>
                  <a:cubicBezTo>
                    <a:pt x="31" y="9"/>
                    <a:pt x="32" y="9"/>
                    <a:pt x="32" y="9"/>
                  </a:cubicBezTo>
                  <a:cubicBezTo>
                    <a:pt x="31" y="9"/>
                    <a:pt x="31" y="9"/>
                    <a:pt x="31" y="9"/>
                  </a:cubicBezTo>
                  <a:close/>
                  <a:moveTo>
                    <a:pt x="40" y="8"/>
                  </a:moveTo>
                  <a:cubicBezTo>
                    <a:pt x="40" y="9"/>
                    <a:pt x="40" y="8"/>
                    <a:pt x="40" y="8"/>
                  </a:cubicBezTo>
                  <a:cubicBezTo>
                    <a:pt x="40" y="8"/>
                    <a:pt x="40" y="7"/>
                    <a:pt x="40" y="8"/>
                  </a:cubicBezTo>
                  <a:cubicBezTo>
                    <a:pt x="40" y="8"/>
                    <a:pt x="40" y="8"/>
                    <a:pt x="40" y="8"/>
                  </a:cubicBezTo>
                  <a:close/>
                  <a:moveTo>
                    <a:pt x="40" y="8"/>
                  </a:moveTo>
                  <a:cubicBezTo>
                    <a:pt x="40" y="8"/>
                    <a:pt x="41" y="8"/>
                    <a:pt x="40" y="8"/>
                  </a:cubicBezTo>
                  <a:cubicBezTo>
                    <a:pt x="40" y="8"/>
                    <a:pt x="40" y="8"/>
                    <a:pt x="40" y="8"/>
                  </a:cubicBezTo>
                  <a:close/>
                  <a:moveTo>
                    <a:pt x="42" y="49"/>
                  </a:moveTo>
                  <a:cubicBezTo>
                    <a:pt x="41" y="49"/>
                    <a:pt x="41" y="48"/>
                    <a:pt x="41" y="48"/>
                  </a:cubicBezTo>
                  <a:cubicBezTo>
                    <a:pt x="41" y="48"/>
                    <a:pt x="41" y="48"/>
                    <a:pt x="41" y="47"/>
                  </a:cubicBezTo>
                  <a:cubicBezTo>
                    <a:pt x="42" y="48"/>
                    <a:pt x="42" y="48"/>
                    <a:pt x="42" y="48"/>
                  </a:cubicBezTo>
                  <a:cubicBezTo>
                    <a:pt x="42" y="48"/>
                    <a:pt x="42" y="48"/>
                    <a:pt x="42" y="48"/>
                  </a:cubicBezTo>
                  <a:cubicBezTo>
                    <a:pt x="41" y="48"/>
                    <a:pt x="42" y="49"/>
                    <a:pt x="42" y="49"/>
                  </a:cubicBezTo>
                  <a:close/>
                  <a:moveTo>
                    <a:pt x="40" y="31"/>
                  </a:moveTo>
                  <a:cubicBezTo>
                    <a:pt x="40" y="31"/>
                    <a:pt x="41" y="32"/>
                    <a:pt x="40" y="32"/>
                  </a:cubicBezTo>
                  <a:cubicBezTo>
                    <a:pt x="40" y="32"/>
                    <a:pt x="40" y="32"/>
                    <a:pt x="40" y="32"/>
                  </a:cubicBezTo>
                  <a:cubicBezTo>
                    <a:pt x="40" y="31"/>
                    <a:pt x="40" y="31"/>
                    <a:pt x="40" y="31"/>
                  </a:cubicBezTo>
                  <a:close/>
                  <a:moveTo>
                    <a:pt x="39" y="22"/>
                  </a:moveTo>
                  <a:cubicBezTo>
                    <a:pt x="39" y="22"/>
                    <a:pt x="39" y="22"/>
                    <a:pt x="39" y="23"/>
                  </a:cubicBezTo>
                  <a:cubicBezTo>
                    <a:pt x="39" y="23"/>
                    <a:pt x="39" y="23"/>
                    <a:pt x="39" y="23"/>
                  </a:cubicBezTo>
                  <a:cubicBezTo>
                    <a:pt x="39" y="23"/>
                    <a:pt x="39" y="23"/>
                    <a:pt x="39" y="23"/>
                  </a:cubicBezTo>
                  <a:cubicBezTo>
                    <a:pt x="39" y="23"/>
                    <a:pt x="39" y="22"/>
                    <a:pt x="39" y="22"/>
                  </a:cubicBezTo>
                  <a:close/>
                  <a:moveTo>
                    <a:pt x="38" y="28"/>
                  </a:moveTo>
                  <a:cubicBezTo>
                    <a:pt x="38" y="28"/>
                    <a:pt x="37" y="28"/>
                    <a:pt x="37" y="28"/>
                  </a:cubicBezTo>
                  <a:cubicBezTo>
                    <a:pt x="37" y="28"/>
                    <a:pt x="38" y="28"/>
                    <a:pt x="37" y="28"/>
                  </a:cubicBezTo>
                  <a:cubicBezTo>
                    <a:pt x="37" y="28"/>
                    <a:pt x="37" y="28"/>
                    <a:pt x="37" y="28"/>
                  </a:cubicBezTo>
                  <a:cubicBezTo>
                    <a:pt x="37" y="28"/>
                    <a:pt x="37" y="28"/>
                    <a:pt x="37" y="28"/>
                  </a:cubicBezTo>
                  <a:cubicBezTo>
                    <a:pt x="37" y="27"/>
                    <a:pt x="37" y="27"/>
                    <a:pt x="37" y="27"/>
                  </a:cubicBezTo>
                  <a:cubicBezTo>
                    <a:pt x="37" y="27"/>
                    <a:pt x="37" y="27"/>
                    <a:pt x="37" y="27"/>
                  </a:cubicBezTo>
                  <a:cubicBezTo>
                    <a:pt x="37" y="27"/>
                    <a:pt x="37" y="27"/>
                    <a:pt x="37" y="27"/>
                  </a:cubicBezTo>
                  <a:cubicBezTo>
                    <a:pt x="37" y="27"/>
                    <a:pt x="38" y="28"/>
                    <a:pt x="38" y="28"/>
                  </a:cubicBezTo>
                  <a:cubicBezTo>
                    <a:pt x="38" y="28"/>
                    <a:pt x="38" y="28"/>
                    <a:pt x="38" y="28"/>
                  </a:cubicBezTo>
                  <a:close/>
                  <a:moveTo>
                    <a:pt x="38" y="30"/>
                  </a:moveTo>
                  <a:cubicBezTo>
                    <a:pt x="38" y="30"/>
                    <a:pt x="38" y="30"/>
                    <a:pt x="38" y="30"/>
                  </a:cubicBezTo>
                  <a:cubicBezTo>
                    <a:pt x="38" y="30"/>
                    <a:pt x="38" y="30"/>
                    <a:pt x="37" y="30"/>
                  </a:cubicBezTo>
                  <a:cubicBezTo>
                    <a:pt x="37" y="29"/>
                    <a:pt x="38" y="29"/>
                    <a:pt x="38" y="29"/>
                  </a:cubicBezTo>
                  <a:cubicBezTo>
                    <a:pt x="38" y="30"/>
                    <a:pt x="38" y="30"/>
                    <a:pt x="38" y="30"/>
                  </a:cubicBezTo>
                  <a:close/>
                  <a:moveTo>
                    <a:pt x="35" y="28"/>
                  </a:moveTo>
                  <a:cubicBezTo>
                    <a:pt x="35" y="28"/>
                    <a:pt x="35" y="28"/>
                    <a:pt x="35" y="27"/>
                  </a:cubicBezTo>
                  <a:cubicBezTo>
                    <a:pt x="35" y="27"/>
                    <a:pt x="35" y="28"/>
                    <a:pt x="36" y="28"/>
                  </a:cubicBezTo>
                  <a:cubicBezTo>
                    <a:pt x="35" y="28"/>
                    <a:pt x="35" y="29"/>
                    <a:pt x="35" y="28"/>
                  </a:cubicBezTo>
                  <a:cubicBezTo>
                    <a:pt x="35" y="28"/>
                    <a:pt x="35" y="28"/>
                    <a:pt x="35" y="28"/>
                  </a:cubicBezTo>
                  <a:close/>
                  <a:moveTo>
                    <a:pt x="32" y="16"/>
                  </a:moveTo>
                  <a:cubicBezTo>
                    <a:pt x="32" y="16"/>
                    <a:pt x="32" y="16"/>
                    <a:pt x="32" y="16"/>
                  </a:cubicBezTo>
                  <a:cubicBezTo>
                    <a:pt x="32" y="15"/>
                    <a:pt x="32" y="15"/>
                    <a:pt x="32" y="15"/>
                  </a:cubicBezTo>
                  <a:cubicBezTo>
                    <a:pt x="32" y="15"/>
                    <a:pt x="32" y="16"/>
                    <a:pt x="32" y="16"/>
                  </a:cubicBezTo>
                  <a:close/>
                  <a:moveTo>
                    <a:pt x="32" y="17"/>
                  </a:moveTo>
                  <a:cubicBezTo>
                    <a:pt x="32" y="17"/>
                    <a:pt x="32" y="17"/>
                    <a:pt x="32" y="17"/>
                  </a:cubicBezTo>
                  <a:cubicBezTo>
                    <a:pt x="32" y="17"/>
                    <a:pt x="32" y="17"/>
                    <a:pt x="32" y="17"/>
                  </a:cubicBezTo>
                  <a:cubicBezTo>
                    <a:pt x="32" y="17"/>
                    <a:pt x="32" y="17"/>
                    <a:pt x="32" y="17"/>
                  </a:cubicBezTo>
                  <a:close/>
                  <a:moveTo>
                    <a:pt x="32" y="14"/>
                  </a:moveTo>
                  <a:cubicBezTo>
                    <a:pt x="32" y="14"/>
                    <a:pt x="32" y="14"/>
                    <a:pt x="32" y="14"/>
                  </a:cubicBezTo>
                  <a:cubicBezTo>
                    <a:pt x="32" y="14"/>
                    <a:pt x="32" y="14"/>
                    <a:pt x="32" y="14"/>
                  </a:cubicBezTo>
                  <a:close/>
                  <a:moveTo>
                    <a:pt x="32" y="13"/>
                  </a:moveTo>
                  <a:cubicBezTo>
                    <a:pt x="32" y="13"/>
                    <a:pt x="32" y="12"/>
                    <a:pt x="33" y="12"/>
                  </a:cubicBezTo>
                  <a:cubicBezTo>
                    <a:pt x="33" y="13"/>
                    <a:pt x="33" y="13"/>
                    <a:pt x="32" y="13"/>
                  </a:cubicBezTo>
                  <a:close/>
                  <a:moveTo>
                    <a:pt x="34" y="17"/>
                  </a:moveTo>
                  <a:cubicBezTo>
                    <a:pt x="34" y="17"/>
                    <a:pt x="33" y="17"/>
                    <a:pt x="33" y="17"/>
                  </a:cubicBezTo>
                  <a:cubicBezTo>
                    <a:pt x="33" y="17"/>
                    <a:pt x="33" y="17"/>
                    <a:pt x="33" y="17"/>
                  </a:cubicBezTo>
                  <a:cubicBezTo>
                    <a:pt x="33" y="16"/>
                    <a:pt x="33" y="16"/>
                    <a:pt x="34" y="17"/>
                  </a:cubicBezTo>
                  <a:close/>
                  <a:moveTo>
                    <a:pt x="33" y="15"/>
                  </a:moveTo>
                  <a:cubicBezTo>
                    <a:pt x="33" y="15"/>
                    <a:pt x="33" y="15"/>
                    <a:pt x="33" y="15"/>
                  </a:cubicBezTo>
                  <a:cubicBezTo>
                    <a:pt x="33" y="15"/>
                    <a:pt x="33" y="15"/>
                    <a:pt x="33" y="15"/>
                  </a:cubicBezTo>
                  <a:cubicBezTo>
                    <a:pt x="33" y="15"/>
                    <a:pt x="33" y="15"/>
                    <a:pt x="33" y="15"/>
                  </a:cubicBezTo>
                  <a:close/>
                  <a:moveTo>
                    <a:pt x="33" y="13"/>
                  </a:moveTo>
                  <a:cubicBezTo>
                    <a:pt x="33" y="13"/>
                    <a:pt x="33" y="12"/>
                    <a:pt x="33" y="12"/>
                  </a:cubicBezTo>
                  <a:cubicBezTo>
                    <a:pt x="33" y="12"/>
                    <a:pt x="33" y="12"/>
                    <a:pt x="33" y="13"/>
                  </a:cubicBezTo>
                  <a:close/>
                  <a:moveTo>
                    <a:pt x="33" y="12"/>
                  </a:moveTo>
                  <a:cubicBezTo>
                    <a:pt x="33" y="11"/>
                    <a:pt x="34" y="11"/>
                    <a:pt x="34" y="11"/>
                  </a:cubicBezTo>
                  <a:cubicBezTo>
                    <a:pt x="34" y="11"/>
                    <a:pt x="33" y="11"/>
                    <a:pt x="33" y="12"/>
                  </a:cubicBezTo>
                  <a:close/>
                  <a:moveTo>
                    <a:pt x="34" y="14"/>
                  </a:moveTo>
                  <a:cubicBezTo>
                    <a:pt x="34" y="14"/>
                    <a:pt x="34" y="14"/>
                    <a:pt x="33" y="15"/>
                  </a:cubicBezTo>
                  <a:cubicBezTo>
                    <a:pt x="33" y="14"/>
                    <a:pt x="34" y="13"/>
                    <a:pt x="34" y="14"/>
                  </a:cubicBezTo>
                  <a:close/>
                  <a:moveTo>
                    <a:pt x="41" y="8"/>
                  </a:moveTo>
                  <a:cubicBezTo>
                    <a:pt x="41" y="9"/>
                    <a:pt x="41" y="9"/>
                    <a:pt x="41" y="9"/>
                  </a:cubicBezTo>
                  <a:cubicBezTo>
                    <a:pt x="41" y="9"/>
                    <a:pt x="41" y="9"/>
                    <a:pt x="41" y="9"/>
                  </a:cubicBezTo>
                  <a:cubicBezTo>
                    <a:pt x="41" y="10"/>
                    <a:pt x="40" y="9"/>
                    <a:pt x="41" y="9"/>
                  </a:cubicBezTo>
                  <a:cubicBezTo>
                    <a:pt x="41" y="9"/>
                    <a:pt x="40" y="9"/>
                    <a:pt x="40" y="9"/>
                  </a:cubicBezTo>
                  <a:cubicBezTo>
                    <a:pt x="40" y="9"/>
                    <a:pt x="41" y="9"/>
                    <a:pt x="41" y="8"/>
                  </a:cubicBezTo>
                  <a:close/>
                  <a:moveTo>
                    <a:pt x="43" y="11"/>
                  </a:moveTo>
                  <a:cubicBezTo>
                    <a:pt x="42" y="11"/>
                    <a:pt x="42" y="11"/>
                    <a:pt x="42" y="11"/>
                  </a:cubicBezTo>
                  <a:cubicBezTo>
                    <a:pt x="42" y="11"/>
                    <a:pt x="42" y="11"/>
                    <a:pt x="42" y="10"/>
                  </a:cubicBezTo>
                  <a:cubicBezTo>
                    <a:pt x="42" y="10"/>
                    <a:pt x="43" y="11"/>
                    <a:pt x="43" y="11"/>
                  </a:cubicBezTo>
                  <a:close/>
                  <a:moveTo>
                    <a:pt x="42" y="10"/>
                  </a:moveTo>
                  <a:cubicBezTo>
                    <a:pt x="42" y="9"/>
                    <a:pt x="42" y="9"/>
                    <a:pt x="42" y="9"/>
                  </a:cubicBezTo>
                  <a:cubicBezTo>
                    <a:pt x="42" y="9"/>
                    <a:pt x="43" y="10"/>
                    <a:pt x="42" y="10"/>
                  </a:cubicBezTo>
                  <a:close/>
                  <a:moveTo>
                    <a:pt x="42" y="12"/>
                  </a:moveTo>
                  <a:cubicBezTo>
                    <a:pt x="42" y="12"/>
                    <a:pt x="42" y="12"/>
                    <a:pt x="42" y="12"/>
                  </a:cubicBezTo>
                  <a:cubicBezTo>
                    <a:pt x="42" y="12"/>
                    <a:pt x="42" y="12"/>
                    <a:pt x="42" y="12"/>
                  </a:cubicBezTo>
                  <a:cubicBezTo>
                    <a:pt x="42" y="12"/>
                    <a:pt x="42" y="12"/>
                    <a:pt x="42" y="12"/>
                  </a:cubicBezTo>
                  <a:close/>
                  <a:moveTo>
                    <a:pt x="42" y="44"/>
                  </a:moveTo>
                  <a:cubicBezTo>
                    <a:pt x="42" y="44"/>
                    <a:pt x="42" y="44"/>
                    <a:pt x="42" y="44"/>
                  </a:cubicBezTo>
                  <a:cubicBezTo>
                    <a:pt x="42" y="44"/>
                    <a:pt x="42" y="44"/>
                    <a:pt x="42" y="43"/>
                  </a:cubicBezTo>
                  <a:cubicBezTo>
                    <a:pt x="43" y="43"/>
                    <a:pt x="42" y="44"/>
                    <a:pt x="42" y="44"/>
                  </a:cubicBezTo>
                  <a:close/>
                  <a:moveTo>
                    <a:pt x="40" y="31"/>
                  </a:moveTo>
                  <a:cubicBezTo>
                    <a:pt x="40" y="30"/>
                    <a:pt x="41" y="30"/>
                    <a:pt x="41" y="30"/>
                  </a:cubicBezTo>
                  <a:cubicBezTo>
                    <a:pt x="41" y="30"/>
                    <a:pt x="41" y="31"/>
                    <a:pt x="41" y="31"/>
                  </a:cubicBezTo>
                  <a:cubicBezTo>
                    <a:pt x="41" y="31"/>
                    <a:pt x="41" y="31"/>
                    <a:pt x="40" y="31"/>
                  </a:cubicBezTo>
                  <a:close/>
                  <a:moveTo>
                    <a:pt x="41" y="33"/>
                  </a:moveTo>
                  <a:cubicBezTo>
                    <a:pt x="41" y="33"/>
                    <a:pt x="41" y="33"/>
                    <a:pt x="41" y="34"/>
                  </a:cubicBezTo>
                  <a:cubicBezTo>
                    <a:pt x="40" y="34"/>
                    <a:pt x="40" y="33"/>
                    <a:pt x="40" y="33"/>
                  </a:cubicBezTo>
                  <a:cubicBezTo>
                    <a:pt x="40" y="33"/>
                    <a:pt x="40" y="33"/>
                    <a:pt x="40" y="33"/>
                  </a:cubicBezTo>
                  <a:cubicBezTo>
                    <a:pt x="41" y="33"/>
                    <a:pt x="41" y="33"/>
                    <a:pt x="41" y="33"/>
                  </a:cubicBezTo>
                  <a:close/>
                  <a:moveTo>
                    <a:pt x="38" y="22"/>
                  </a:moveTo>
                  <a:cubicBezTo>
                    <a:pt x="38" y="22"/>
                    <a:pt x="38" y="22"/>
                    <a:pt x="38" y="22"/>
                  </a:cubicBezTo>
                  <a:cubicBezTo>
                    <a:pt x="37" y="23"/>
                    <a:pt x="38" y="22"/>
                    <a:pt x="38" y="23"/>
                  </a:cubicBezTo>
                  <a:cubicBezTo>
                    <a:pt x="38" y="23"/>
                    <a:pt x="38" y="23"/>
                    <a:pt x="38" y="23"/>
                  </a:cubicBezTo>
                  <a:cubicBezTo>
                    <a:pt x="37" y="23"/>
                    <a:pt x="37" y="22"/>
                    <a:pt x="37" y="22"/>
                  </a:cubicBezTo>
                  <a:cubicBezTo>
                    <a:pt x="37" y="22"/>
                    <a:pt x="37" y="22"/>
                    <a:pt x="37" y="21"/>
                  </a:cubicBezTo>
                  <a:cubicBezTo>
                    <a:pt x="38" y="22"/>
                    <a:pt x="38" y="22"/>
                    <a:pt x="38" y="22"/>
                  </a:cubicBezTo>
                  <a:cubicBezTo>
                    <a:pt x="38" y="22"/>
                    <a:pt x="38" y="22"/>
                    <a:pt x="38" y="22"/>
                  </a:cubicBezTo>
                  <a:cubicBezTo>
                    <a:pt x="37" y="22"/>
                    <a:pt x="38" y="22"/>
                    <a:pt x="38" y="22"/>
                  </a:cubicBezTo>
                  <a:close/>
                  <a:moveTo>
                    <a:pt x="36" y="27"/>
                  </a:moveTo>
                  <a:cubicBezTo>
                    <a:pt x="36" y="27"/>
                    <a:pt x="36" y="26"/>
                    <a:pt x="36" y="26"/>
                  </a:cubicBezTo>
                  <a:cubicBezTo>
                    <a:pt x="36" y="26"/>
                    <a:pt x="36" y="26"/>
                    <a:pt x="36" y="26"/>
                  </a:cubicBezTo>
                  <a:cubicBezTo>
                    <a:pt x="36" y="26"/>
                    <a:pt x="36" y="26"/>
                    <a:pt x="36" y="26"/>
                  </a:cubicBezTo>
                  <a:cubicBezTo>
                    <a:pt x="36" y="26"/>
                    <a:pt x="37" y="26"/>
                    <a:pt x="37" y="27"/>
                  </a:cubicBezTo>
                  <a:cubicBezTo>
                    <a:pt x="37" y="27"/>
                    <a:pt x="36" y="27"/>
                    <a:pt x="36" y="27"/>
                  </a:cubicBezTo>
                  <a:cubicBezTo>
                    <a:pt x="36" y="27"/>
                    <a:pt x="36" y="26"/>
                    <a:pt x="36" y="26"/>
                  </a:cubicBezTo>
                  <a:cubicBezTo>
                    <a:pt x="36" y="27"/>
                    <a:pt x="36" y="27"/>
                    <a:pt x="36" y="27"/>
                  </a:cubicBezTo>
                  <a:close/>
                  <a:moveTo>
                    <a:pt x="35" y="27"/>
                  </a:moveTo>
                  <a:cubicBezTo>
                    <a:pt x="35" y="27"/>
                    <a:pt x="35" y="27"/>
                    <a:pt x="35" y="27"/>
                  </a:cubicBezTo>
                  <a:cubicBezTo>
                    <a:pt x="36" y="27"/>
                    <a:pt x="36" y="27"/>
                    <a:pt x="36" y="27"/>
                  </a:cubicBezTo>
                  <a:cubicBezTo>
                    <a:pt x="35" y="27"/>
                    <a:pt x="36" y="27"/>
                    <a:pt x="36" y="27"/>
                  </a:cubicBezTo>
                  <a:cubicBezTo>
                    <a:pt x="36" y="27"/>
                    <a:pt x="36" y="27"/>
                    <a:pt x="36" y="27"/>
                  </a:cubicBezTo>
                  <a:cubicBezTo>
                    <a:pt x="36" y="27"/>
                    <a:pt x="36" y="27"/>
                    <a:pt x="36" y="27"/>
                  </a:cubicBezTo>
                  <a:cubicBezTo>
                    <a:pt x="36" y="27"/>
                    <a:pt x="36" y="28"/>
                    <a:pt x="36" y="28"/>
                  </a:cubicBezTo>
                  <a:cubicBezTo>
                    <a:pt x="36" y="28"/>
                    <a:pt x="36" y="28"/>
                    <a:pt x="36" y="28"/>
                  </a:cubicBezTo>
                  <a:cubicBezTo>
                    <a:pt x="35" y="27"/>
                    <a:pt x="35" y="27"/>
                    <a:pt x="35" y="27"/>
                  </a:cubicBezTo>
                  <a:close/>
                  <a:moveTo>
                    <a:pt x="34" y="25"/>
                  </a:moveTo>
                  <a:cubicBezTo>
                    <a:pt x="35" y="25"/>
                    <a:pt x="35" y="25"/>
                    <a:pt x="35" y="25"/>
                  </a:cubicBezTo>
                  <a:cubicBezTo>
                    <a:pt x="35" y="26"/>
                    <a:pt x="35" y="26"/>
                    <a:pt x="35" y="26"/>
                  </a:cubicBezTo>
                  <a:cubicBezTo>
                    <a:pt x="35" y="26"/>
                    <a:pt x="35" y="26"/>
                    <a:pt x="34" y="26"/>
                  </a:cubicBezTo>
                  <a:cubicBezTo>
                    <a:pt x="35" y="26"/>
                    <a:pt x="34" y="26"/>
                    <a:pt x="34" y="25"/>
                  </a:cubicBezTo>
                  <a:close/>
                  <a:moveTo>
                    <a:pt x="34" y="17"/>
                  </a:moveTo>
                  <a:cubicBezTo>
                    <a:pt x="34" y="18"/>
                    <a:pt x="35" y="18"/>
                    <a:pt x="35" y="18"/>
                  </a:cubicBezTo>
                  <a:cubicBezTo>
                    <a:pt x="35" y="18"/>
                    <a:pt x="34" y="18"/>
                    <a:pt x="34" y="19"/>
                  </a:cubicBezTo>
                  <a:cubicBezTo>
                    <a:pt x="34" y="18"/>
                    <a:pt x="34" y="19"/>
                    <a:pt x="34" y="18"/>
                  </a:cubicBezTo>
                  <a:cubicBezTo>
                    <a:pt x="34" y="18"/>
                    <a:pt x="34" y="18"/>
                    <a:pt x="34" y="18"/>
                  </a:cubicBezTo>
                  <a:cubicBezTo>
                    <a:pt x="34" y="18"/>
                    <a:pt x="34" y="17"/>
                    <a:pt x="34" y="17"/>
                  </a:cubicBezTo>
                  <a:close/>
                  <a:moveTo>
                    <a:pt x="33" y="16"/>
                  </a:moveTo>
                  <a:cubicBezTo>
                    <a:pt x="34" y="15"/>
                    <a:pt x="34" y="16"/>
                    <a:pt x="34" y="17"/>
                  </a:cubicBezTo>
                  <a:cubicBezTo>
                    <a:pt x="34" y="16"/>
                    <a:pt x="34" y="16"/>
                    <a:pt x="33" y="16"/>
                  </a:cubicBezTo>
                  <a:close/>
                  <a:moveTo>
                    <a:pt x="42" y="23"/>
                  </a:moveTo>
                  <a:cubicBezTo>
                    <a:pt x="41" y="23"/>
                    <a:pt x="42" y="22"/>
                    <a:pt x="42" y="22"/>
                  </a:cubicBezTo>
                  <a:cubicBezTo>
                    <a:pt x="42" y="22"/>
                    <a:pt x="42" y="22"/>
                    <a:pt x="42" y="22"/>
                  </a:cubicBezTo>
                  <a:cubicBezTo>
                    <a:pt x="42" y="22"/>
                    <a:pt x="42" y="22"/>
                    <a:pt x="42" y="22"/>
                  </a:cubicBezTo>
                  <a:cubicBezTo>
                    <a:pt x="42" y="23"/>
                    <a:pt x="42" y="23"/>
                    <a:pt x="42" y="23"/>
                  </a:cubicBezTo>
                  <a:close/>
                  <a:moveTo>
                    <a:pt x="42" y="44"/>
                  </a:moveTo>
                  <a:cubicBezTo>
                    <a:pt x="42" y="44"/>
                    <a:pt x="42" y="44"/>
                    <a:pt x="42" y="45"/>
                  </a:cubicBezTo>
                  <a:cubicBezTo>
                    <a:pt x="42" y="45"/>
                    <a:pt x="42" y="45"/>
                    <a:pt x="42" y="45"/>
                  </a:cubicBezTo>
                  <a:cubicBezTo>
                    <a:pt x="42" y="45"/>
                    <a:pt x="42" y="44"/>
                    <a:pt x="42" y="44"/>
                  </a:cubicBezTo>
                  <a:close/>
                  <a:moveTo>
                    <a:pt x="42" y="45"/>
                  </a:moveTo>
                  <a:cubicBezTo>
                    <a:pt x="42" y="45"/>
                    <a:pt x="41" y="45"/>
                    <a:pt x="42" y="45"/>
                  </a:cubicBezTo>
                  <a:cubicBezTo>
                    <a:pt x="42" y="45"/>
                    <a:pt x="42" y="45"/>
                    <a:pt x="42" y="45"/>
                  </a:cubicBezTo>
                  <a:close/>
                  <a:moveTo>
                    <a:pt x="42" y="43"/>
                  </a:moveTo>
                  <a:cubicBezTo>
                    <a:pt x="42" y="43"/>
                    <a:pt x="42" y="43"/>
                    <a:pt x="42" y="43"/>
                  </a:cubicBezTo>
                  <a:cubicBezTo>
                    <a:pt x="42" y="43"/>
                    <a:pt x="42" y="42"/>
                    <a:pt x="42" y="42"/>
                  </a:cubicBezTo>
                  <a:cubicBezTo>
                    <a:pt x="42" y="42"/>
                    <a:pt x="42" y="43"/>
                    <a:pt x="42" y="43"/>
                  </a:cubicBezTo>
                  <a:cubicBezTo>
                    <a:pt x="42" y="43"/>
                    <a:pt x="42" y="43"/>
                    <a:pt x="42" y="43"/>
                  </a:cubicBezTo>
                  <a:close/>
                  <a:moveTo>
                    <a:pt x="41" y="17"/>
                  </a:moveTo>
                  <a:cubicBezTo>
                    <a:pt x="41" y="17"/>
                    <a:pt x="41" y="16"/>
                    <a:pt x="41" y="16"/>
                  </a:cubicBezTo>
                  <a:cubicBezTo>
                    <a:pt x="41" y="16"/>
                    <a:pt x="41" y="17"/>
                    <a:pt x="41" y="17"/>
                  </a:cubicBezTo>
                  <a:close/>
                  <a:moveTo>
                    <a:pt x="41" y="29"/>
                  </a:moveTo>
                  <a:cubicBezTo>
                    <a:pt x="41" y="28"/>
                    <a:pt x="41" y="28"/>
                    <a:pt x="41" y="28"/>
                  </a:cubicBezTo>
                  <a:cubicBezTo>
                    <a:pt x="41" y="28"/>
                    <a:pt x="41" y="28"/>
                    <a:pt x="41" y="29"/>
                  </a:cubicBezTo>
                  <a:close/>
                  <a:moveTo>
                    <a:pt x="41" y="30"/>
                  </a:moveTo>
                  <a:cubicBezTo>
                    <a:pt x="41" y="30"/>
                    <a:pt x="41" y="30"/>
                    <a:pt x="41" y="30"/>
                  </a:cubicBezTo>
                  <a:cubicBezTo>
                    <a:pt x="41" y="30"/>
                    <a:pt x="41" y="30"/>
                    <a:pt x="41" y="30"/>
                  </a:cubicBezTo>
                  <a:close/>
                  <a:moveTo>
                    <a:pt x="40" y="26"/>
                  </a:moveTo>
                  <a:cubicBezTo>
                    <a:pt x="41" y="25"/>
                    <a:pt x="41" y="26"/>
                    <a:pt x="41" y="26"/>
                  </a:cubicBezTo>
                  <a:cubicBezTo>
                    <a:pt x="41" y="26"/>
                    <a:pt x="41" y="26"/>
                    <a:pt x="41" y="27"/>
                  </a:cubicBezTo>
                  <a:cubicBezTo>
                    <a:pt x="41" y="26"/>
                    <a:pt x="40" y="26"/>
                    <a:pt x="40" y="26"/>
                  </a:cubicBezTo>
                  <a:cubicBezTo>
                    <a:pt x="40" y="26"/>
                    <a:pt x="40" y="26"/>
                    <a:pt x="41" y="26"/>
                  </a:cubicBezTo>
                  <a:cubicBezTo>
                    <a:pt x="41" y="26"/>
                    <a:pt x="40" y="26"/>
                    <a:pt x="40" y="26"/>
                  </a:cubicBezTo>
                  <a:close/>
                  <a:moveTo>
                    <a:pt x="41" y="27"/>
                  </a:moveTo>
                  <a:cubicBezTo>
                    <a:pt x="41" y="28"/>
                    <a:pt x="41" y="28"/>
                    <a:pt x="41" y="28"/>
                  </a:cubicBezTo>
                  <a:cubicBezTo>
                    <a:pt x="41" y="28"/>
                    <a:pt x="41" y="27"/>
                    <a:pt x="41" y="27"/>
                  </a:cubicBezTo>
                  <a:close/>
                  <a:moveTo>
                    <a:pt x="41" y="25"/>
                  </a:moveTo>
                  <a:cubicBezTo>
                    <a:pt x="41" y="25"/>
                    <a:pt x="41" y="25"/>
                    <a:pt x="41" y="25"/>
                  </a:cubicBezTo>
                  <a:cubicBezTo>
                    <a:pt x="41" y="25"/>
                    <a:pt x="41" y="25"/>
                    <a:pt x="41" y="25"/>
                  </a:cubicBezTo>
                  <a:close/>
                  <a:moveTo>
                    <a:pt x="40" y="20"/>
                  </a:moveTo>
                  <a:cubicBezTo>
                    <a:pt x="41" y="20"/>
                    <a:pt x="41" y="20"/>
                    <a:pt x="41" y="20"/>
                  </a:cubicBezTo>
                  <a:cubicBezTo>
                    <a:pt x="41" y="21"/>
                    <a:pt x="41" y="20"/>
                    <a:pt x="40" y="20"/>
                  </a:cubicBezTo>
                  <a:cubicBezTo>
                    <a:pt x="40" y="20"/>
                    <a:pt x="40" y="20"/>
                    <a:pt x="40" y="20"/>
                  </a:cubicBezTo>
                  <a:close/>
                  <a:moveTo>
                    <a:pt x="40" y="18"/>
                  </a:moveTo>
                  <a:cubicBezTo>
                    <a:pt x="40" y="18"/>
                    <a:pt x="41" y="18"/>
                    <a:pt x="41" y="19"/>
                  </a:cubicBezTo>
                  <a:cubicBezTo>
                    <a:pt x="40" y="19"/>
                    <a:pt x="40" y="18"/>
                    <a:pt x="40" y="18"/>
                  </a:cubicBezTo>
                  <a:close/>
                  <a:moveTo>
                    <a:pt x="41" y="21"/>
                  </a:moveTo>
                  <a:cubicBezTo>
                    <a:pt x="41" y="21"/>
                    <a:pt x="41" y="22"/>
                    <a:pt x="41" y="22"/>
                  </a:cubicBezTo>
                  <a:cubicBezTo>
                    <a:pt x="41" y="22"/>
                    <a:pt x="41" y="22"/>
                    <a:pt x="41" y="22"/>
                  </a:cubicBezTo>
                  <a:cubicBezTo>
                    <a:pt x="41" y="22"/>
                    <a:pt x="41" y="22"/>
                    <a:pt x="41" y="21"/>
                  </a:cubicBezTo>
                  <a:close/>
                  <a:moveTo>
                    <a:pt x="41" y="24"/>
                  </a:moveTo>
                  <a:cubicBezTo>
                    <a:pt x="41" y="23"/>
                    <a:pt x="40" y="23"/>
                    <a:pt x="41" y="23"/>
                  </a:cubicBezTo>
                  <a:cubicBezTo>
                    <a:pt x="41" y="23"/>
                    <a:pt x="41" y="23"/>
                    <a:pt x="41" y="24"/>
                  </a:cubicBezTo>
                  <a:close/>
                  <a:moveTo>
                    <a:pt x="41" y="19"/>
                  </a:moveTo>
                  <a:cubicBezTo>
                    <a:pt x="41" y="19"/>
                    <a:pt x="41" y="19"/>
                    <a:pt x="41" y="19"/>
                  </a:cubicBezTo>
                  <a:cubicBezTo>
                    <a:pt x="41" y="19"/>
                    <a:pt x="41" y="19"/>
                    <a:pt x="41" y="19"/>
                  </a:cubicBezTo>
                  <a:close/>
                  <a:moveTo>
                    <a:pt x="40" y="17"/>
                  </a:moveTo>
                  <a:cubicBezTo>
                    <a:pt x="41" y="17"/>
                    <a:pt x="41" y="17"/>
                    <a:pt x="41" y="17"/>
                  </a:cubicBezTo>
                  <a:cubicBezTo>
                    <a:pt x="41" y="17"/>
                    <a:pt x="41" y="18"/>
                    <a:pt x="41" y="18"/>
                  </a:cubicBezTo>
                  <a:cubicBezTo>
                    <a:pt x="41" y="18"/>
                    <a:pt x="41" y="18"/>
                    <a:pt x="40" y="17"/>
                  </a:cubicBezTo>
                  <a:close/>
                  <a:moveTo>
                    <a:pt x="40" y="15"/>
                  </a:moveTo>
                  <a:cubicBezTo>
                    <a:pt x="40" y="15"/>
                    <a:pt x="40" y="15"/>
                    <a:pt x="40" y="15"/>
                  </a:cubicBezTo>
                  <a:cubicBezTo>
                    <a:pt x="41" y="15"/>
                    <a:pt x="41" y="15"/>
                    <a:pt x="41" y="15"/>
                  </a:cubicBezTo>
                  <a:cubicBezTo>
                    <a:pt x="41" y="15"/>
                    <a:pt x="40" y="15"/>
                    <a:pt x="40" y="15"/>
                  </a:cubicBezTo>
                  <a:close/>
                  <a:moveTo>
                    <a:pt x="41" y="15"/>
                  </a:moveTo>
                  <a:cubicBezTo>
                    <a:pt x="41" y="16"/>
                    <a:pt x="41" y="16"/>
                    <a:pt x="41" y="16"/>
                  </a:cubicBezTo>
                  <a:cubicBezTo>
                    <a:pt x="40" y="16"/>
                    <a:pt x="40" y="16"/>
                    <a:pt x="41" y="15"/>
                  </a:cubicBezTo>
                  <a:cubicBezTo>
                    <a:pt x="41" y="15"/>
                    <a:pt x="41" y="16"/>
                    <a:pt x="41" y="15"/>
                  </a:cubicBezTo>
                  <a:close/>
                  <a:moveTo>
                    <a:pt x="42" y="27"/>
                  </a:moveTo>
                  <a:cubicBezTo>
                    <a:pt x="42" y="27"/>
                    <a:pt x="42" y="27"/>
                    <a:pt x="42" y="27"/>
                  </a:cubicBezTo>
                  <a:cubicBezTo>
                    <a:pt x="42" y="28"/>
                    <a:pt x="42" y="28"/>
                    <a:pt x="42" y="28"/>
                  </a:cubicBezTo>
                  <a:cubicBezTo>
                    <a:pt x="42" y="28"/>
                    <a:pt x="42" y="27"/>
                    <a:pt x="42" y="27"/>
                  </a:cubicBezTo>
                  <a:close/>
                  <a:moveTo>
                    <a:pt x="42" y="26"/>
                  </a:moveTo>
                  <a:cubicBezTo>
                    <a:pt x="42" y="26"/>
                    <a:pt x="42" y="26"/>
                    <a:pt x="42" y="26"/>
                  </a:cubicBezTo>
                  <a:cubicBezTo>
                    <a:pt x="42" y="26"/>
                    <a:pt x="42" y="26"/>
                    <a:pt x="42" y="27"/>
                  </a:cubicBezTo>
                  <a:cubicBezTo>
                    <a:pt x="42" y="26"/>
                    <a:pt x="42" y="26"/>
                    <a:pt x="42" y="26"/>
                  </a:cubicBezTo>
                  <a:close/>
                  <a:moveTo>
                    <a:pt x="42" y="28"/>
                  </a:moveTo>
                  <a:cubicBezTo>
                    <a:pt x="42" y="28"/>
                    <a:pt x="42" y="28"/>
                    <a:pt x="41" y="28"/>
                  </a:cubicBezTo>
                  <a:cubicBezTo>
                    <a:pt x="41" y="28"/>
                    <a:pt x="42" y="28"/>
                    <a:pt x="42" y="28"/>
                  </a:cubicBezTo>
                  <a:close/>
                  <a:moveTo>
                    <a:pt x="42" y="39"/>
                  </a:moveTo>
                  <a:cubicBezTo>
                    <a:pt x="42" y="39"/>
                    <a:pt x="42" y="39"/>
                    <a:pt x="42" y="39"/>
                  </a:cubicBezTo>
                  <a:cubicBezTo>
                    <a:pt x="42" y="39"/>
                    <a:pt x="42" y="39"/>
                    <a:pt x="42" y="38"/>
                  </a:cubicBezTo>
                  <a:cubicBezTo>
                    <a:pt x="42" y="39"/>
                    <a:pt x="42" y="39"/>
                    <a:pt x="42" y="39"/>
                  </a:cubicBezTo>
                  <a:close/>
                  <a:moveTo>
                    <a:pt x="42" y="37"/>
                  </a:moveTo>
                  <a:cubicBezTo>
                    <a:pt x="42" y="37"/>
                    <a:pt x="42" y="37"/>
                    <a:pt x="42" y="36"/>
                  </a:cubicBezTo>
                  <a:cubicBezTo>
                    <a:pt x="42" y="36"/>
                    <a:pt x="42" y="37"/>
                    <a:pt x="42" y="37"/>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lose/>
                  <a:moveTo>
                    <a:pt x="41" y="33"/>
                  </a:moveTo>
                  <a:cubicBezTo>
                    <a:pt x="41" y="33"/>
                    <a:pt x="42" y="33"/>
                    <a:pt x="42" y="33"/>
                  </a:cubicBezTo>
                  <a:cubicBezTo>
                    <a:pt x="42" y="33"/>
                    <a:pt x="42" y="34"/>
                    <a:pt x="42" y="34"/>
                  </a:cubicBezTo>
                  <a:cubicBezTo>
                    <a:pt x="42" y="34"/>
                    <a:pt x="42" y="34"/>
                    <a:pt x="41" y="33"/>
                  </a:cubicBezTo>
                  <a:close/>
                  <a:moveTo>
                    <a:pt x="42" y="33"/>
                  </a:moveTo>
                  <a:cubicBezTo>
                    <a:pt x="42" y="32"/>
                    <a:pt x="42" y="32"/>
                    <a:pt x="42" y="32"/>
                  </a:cubicBezTo>
                  <a:cubicBezTo>
                    <a:pt x="42" y="32"/>
                    <a:pt x="42" y="33"/>
                    <a:pt x="42" y="33"/>
                  </a:cubicBezTo>
                  <a:cubicBezTo>
                    <a:pt x="42" y="33"/>
                    <a:pt x="42" y="33"/>
                    <a:pt x="42" y="33"/>
                  </a:cubicBezTo>
                  <a:close/>
                  <a:moveTo>
                    <a:pt x="42" y="31"/>
                  </a:moveTo>
                  <a:cubicBezTo>
                    <a:pt x="42" y="31"/>
                    <a:pt x="42" y="31"/>
                    <a:pt x="42" y="31"/>
                  </a:cubicBezTo>
                  <a:cubicBezTo>
                    <a:pt x="42" y="31"/>
                    <a:pt x="42" y="31"/>
                    <a:pt x="42" y="31"/>
                  </a:cubicBezTo>
                  <a:cubicBezTo>
                    <a:pt x="42" y="31"/>
                    <a:pt x="42" y="31"/>
                    <a:pt x="42" y="31"/>
                  </a:cubicBezTo>
                  <a:close/>
                  <a:moveTo>
                    <a:pt x="42" y="32"/>
                  </a:moveTo>
                  <a:cubicBezTo>
                    <a:pt x="42" y="32"/>
                    <a:pt x="42" y="32"/>
                    <a:pt x="42" y="32"/>
                  </a:cubicBezTo>
                  <a:cubicBezTo>
                    <a:pt x="41" y="32"/>
                    <a:pt x="41" y="32"/>
                    <a:pt x="42" y="31"/>
                  </a:cubicBezTo>
                  <a:cubicBezTo>
                    <a:pt x="42" y="31"/>
                    <a:pt x="42" y="32"/>
                    <a:pt x="42" y="32"/>
                  </a:cubicBezTo>
                  <a:close/>
                  <a:moveTo>
                    <a:pt x="41" y="30"/>
                  </a:moveTo>
                  <a:cubicBezTo>
                    <a:pt x="41" y="30"/>
                    <a:pt x="42" y="30"/>
                    <a:pt x="42" y="30"/>
                  </a:cubicBezTo>
                  <a:cubicBezTo>
                    <a:pt x="42" y="30"/>
                    <a:pt x="42" y="31"/>
                    <a:pt x="41" y="30"/>
                  </a:cubicBezTo>
                  <a:close/>
                  <a:moveTo>
                    <a:pt x="41" y="14"/>
                  </a:moveTo>
                  <a:cubicBezTo>
                    <a:pt x="41" y="14"/>
                    <a:pt x="41" y="14"/>
                    <a:pt x="41" y="14"/>
                  </a:cubicBezTo>
                  <a:cubicBezTo>
                    <a:pt x="41" y="14"/>
                    <a:pt x="41" y="14"/>
                    <a:pt x="42" y="14"/>
                  </a:cubicBezTo>
                  <a:cubicBezTo>
                    <a:pt x="41" y="14"/>
                    <a:pt x="41" y="14"/>
                    <a:pt x="41" y="14"/>
                  </a:cubicBezTo>
                  <a:close/>
                  <a:moveTo>
                    <a:pt x="41" y="37"/>
                  </a:moveTo>
                  <a:cubicBezTo>
                    <a:pt x="42" y="37"/>
                    <a:pt x="42" y="38"/>
                    <a:pt x="42" y="38"/>
                  </a:cubicBezTo>
                  <a:cubicBezTo>
                    <a:pt x="42" y="38"/>
                    <a:pt x="42" y="38"/>
                    <a:pt x="42" y="38"/>
                  </a:cubicBezTo>
                  <a:cubicBezTo>
                    <a:pt x="41" y="38"/>
                    <a:pt x="41" y="38"/>
                    <a:pt x="41" y="37"/>
                  </a:cubicBezTo>
                  <a:close/>
                  <a:moveTo>
                    <a:pt x="42" y="39"/>
                  </a:moveTo>
                  <a:cubicBezTo>
                    <a:pt x="42" y="39"/>
                    <a:pt x="42" y="39"/>
                    <a:pt x="42" y="40"/>
                  </a:cubicBezTo>
                  <a:cubicBezTo>
                    <a:pt x="42" y="40"/>
                    <a:pt x="42" y="39"/>
                    <a:pt x="42" y="39"/>
                  </a:cubicBezTo>
                  <a:cubicBezTo>
                    <a:pt x="42" y="39"/>
                    <a:pt x="42" y="39"/>
                    <a:pt x="42" y="39"/>
                  </a:cubicBezTo>
                  <a:close/>
                  <a:moveTo>
                    <a:pt x="42" y="42"/>
                  </a:moveTo>
                  <a:cubicBezTo>
                    <a:pt x="42" y="42"/>
                    <a:pt x="42" y="41"/>
                    <a:pt x="42" y="41"/>
                  </a:cubicBezTo>
                  <a:cubicBezTo>
                    <a:pt x="42" y="42"/>
                    <a:pt x="42" y="42"/>
                    <a:pt x="42" y="42"/>
                  </a:cubicBezTo>
                  <a:cubicBezTo>
                    <a:pt x="42" y="42"/>
                    <a:pt x="42" y="42"/>
                    <a:pt x="42" y="42"/>
                  </a:cubicBezTo>
                  <a:close/>
                  <a:moveTo>
                    <a:pt x="42" y="34"/>
                  </a:moveTo>
                  <a:cubicBezTo>
                    <a:pt x="42" y="34"/>
                    <a:pt x="42" y="34"/>
                    <a:pt x="42" y="34"/>
                  </a:cubicBezTo>
                  <a:cubicBezTo>
                    <a:pt x="42" y="34"/>
                    <a:pt x="42" y="34"/>
                    <a:pt x="42" y="34"/>
                  </a:cubicBezTo>
                  <a:close/>
                  <a:moveTo>
                    <a:pt x="42" y="29"/>
                  </a:moveTo>
                  <a:cubicBezTo>
                    <a:pt x="42" y="29"/>
                    <a:pt x="42" y="29"/>
                    <a:pt x="42" y="29"/>
                  </a:cubicBezTo>
                  <a:cubicBezTo>
                    <a:pt x="42" y="29"/>
                    <a:pt x="42" y="29"/>
                    <a:pt x="42" y="30"/>
                  </a:cubicBezTo>
                  <a:cubicBezTo>
                    <a:pt x="42" y="30"/>
                    <a:pt x="42" y="29"/>
                    <a:pt x="42" y="29"/>
                  </a:cubicBezTo>
                  <a:close/>
                  <a:moveTo>
                    <a:pt x="42" y="25"/>
                  </a:moveTo>
                  <a:cubicBezTo>
                    <a:pt x="42" y="25"/>
                    <a:pt x="42" y="25"/>
                    <a:pt x="42" y="24"/>
                  </a:cubicBezTo>
                  <a:cubicBezTo>
                    <a:pt x="42" y="24"/>
                    <a:pt x="42" y="24"/>
                    <a:pt x="42" y="24"/>
                  </a:cubicBezTo>
                  <a:cubicBezTo>
                    <a:pt x="42" y="24"/>
                    <a:pt x="42" y="24"/>
                    <a:pt x="42" y="25"/>
                  </a:cubicBezTo>
                  <a:cubicBezTo>
                    <a:pt x="42" y="25"/>
                    <a:pt x="42" y="25"/>
                    <a:pt x="42" y="25"/>
                  </a:cubicBezTo>
                  <a:close/>
                  <a:moveTo>
                    <a:pt x="42" y="13"/>
                  </a:moveTo>
                  <a:cubicBezTo>
                    <a:pt x="41" y="12"/>
                    <a:pt x="41" y="12"/>
                    <a:pt x="41" y="12"/>
                  </a:cubicBezTo>
                  <a:cubicBezTo>
                    <a:pt x="42" y="12"/>
                    <a:pt x="42" y="12"/>
                    <a:pt x="42" y="13"/>
                  </a:cubicBezTo>
                  <a:close/>
                  <a:moveTo>
                    <a:pt x="41" y="12"/>
                  </a:moveTo>
                  <a:cubicBezTo>
                    <a:pt x="41" y="12"/>
                    <a:pt x="41" y="12"/>
                    <a:pt x="41" y="12"/>
                  </a:cubicBezTo>
                  <a:cubicBezTo>
                    <a:pt x="41" y="12"/>
                    <a:pt x="41" y="12"/>
                    <a:pt x="42" y="11"/>
                  </a:cubicBezTo>
                  <a:cubicBezTo>
                    <a:pt x="42" y="12"/>
                    <a:pt x="41" y="12"/>
                    <a:pt x="41" y="12"/>
                  </a:cubicBezTo>
                  <a:close/>
                  <a:moveTo>
                    <a:pt x="42" y="10"/>
                  </a:moveTo>
                  <a:cubicBezTo>
                    <a:pt x="41" y="10"/>
                    <a:pt x="42" y="10"/>
                    <a:pt x="41" y="10"/>
                  </a:cubicBezTo>
                  <a:cubicBezTo>
                    <a:pt x="41" y="10"/>
                    <a:pt x="42" y="10"/>
                    <a:pt x="42" y="10"/>
                  </a:cubicBezTo>
                  <a:cubicBezTo>
                    <a:pt x="42" y="10"/>
                    <a:pt x="42" y="10"/>
                    <a:pt x="42" y="10"/>
                  </a:cubicBezTo>
                  <a:close/>
                  <a:moveTo>
                    <a:pt x="41" y="11"/>
                  </a:moveTo>
                  <a:cubicBezTo>
                    <a:pt x="41" y="11"/>
                    <a:pt x="41" y="11"/>
                    <a:pt x="41" y="12"/>
                  </a:cubicBezTo>
                  <a:cubicBezTo>
                    <a:pt x="41" y="12"/>
                    <a:pt x="41" y="11"/>
                    <a:pt x="40" y="11"/>
                  </a:cubicBezTo>
                  <a:cubicBezTo>
                    <a:pt x="40" y="11"/>
                    <a:pt x="41" y="10"/>
                    <a:pt x="41" y="11"/>
                  </a:cubicBezTo>
                  <a:close/>
                  <a:moveTo>
                    <a:pt x="41" y="13"/>
                  </a:moveTo>
                  <a:cubicBezTo>
                    <a:pt x="41" y="13"/>
                    <a:pt x="41" y="13"/>
                    <a:pt x="41" y="13"/>
                  </a:cubicBezTo>
                  <a:cubicBezTo>
                    <a:pt x="41" y="13"/>
                    <a:pt x="41" y="14"/>
                    <a:pt x="41" y="14"/>
                  </a:cubicBezTo>
                  <a:cubicBezTo>
                    <a:pt x="41" y="14"/>
                    <a:pt x="41" y="13"/>
                    <a:pt x="40" y="13"/>
                  </a:cubicBezTo>
                  <a:cubicBezTo>
                    <a:pt x="41" y="13"/>
                    <a:pt x="41" y="13"/>
                    <a:pt x="41" y="13"/>
                  </a:cubicBezTo>
                  <a:close/>
                  <a:moveTo>
                    <a:pt x="41" y="14"/>
                  </a:moveTo>
                  <a:cubicBezTo>
                    <a:pt x="40" y="14"/>
                    <a:pt x="40" y="14"/>
                    <a:pt x="40" y="13"/>
                  </a:cubicBezTo>
                  <a:cubicBezTo>
                    <a:pt x="40" y="14"/>
                    <a:pt x="41" y="14"/>
                    <a:pt x="41" y="14"/>
                  </a:cubicBezTo>
                  <a:close/>
                  <a:moveTo>
                    <a:pt x="40" y="16"/>
                  </a:moveTo>
                  <a:cubicBezTo>
                    <a:pt x="40" y="16"/>
                    <a:pt x="40" y="16"/>
                    <a:pt x="40" y="17"/>
                  </a:cubicBezTo>
                  <a:cubicBezTo>
                    <a:pt x="40" y="17"/>
                    <a:pt x="40" y="16"/>
                    <a:pt x="40" y="16"/>
                  </a:cubicBezTo>
                  <a:close/>
                  <a:moveTo>
                    <a:pt x="40" y="20"/>
                  </a:moveTo>
                  <a:cubicBezTo>
                    <a:pt x="40" y="21"/>
                    <a:pt x="40" y="21"/>
                    <a:pt x="41" y="21"/>
                  </a:cubicBezTo>
                  <a:cubicBezTo>
                    <a:pt x="41" y="21"/>
                    <a:pt x="40" y="21"/>
                    <a:pt x="40" y="21"/>
                  </a:cubicBezTo>
                  <a:cubicBezTo>
                    <a:pt x="40" y="21"/>
                    <a:pt x="40" y="21"/>
                    <a:pt x="40" y="20"/>
                  </a:cubicBezTo>
                  <a:close/>
                  <a:moveTo>
                    <a:pt x="40" y="23"/>
                  </a:moveTo>
                  <a:cubicBezTo>
                    <a:pt x="40" y="23"/>
                    <a:pt x="40" y="23"/>
                    <a:pt x="40" y="23"/>
                  </a:cubicBezTo>
                  <a:cubicBezTo>
                    <a:pt x="40" y="22"/>
                    <a:pt x="40" y="22"/>
                    <a:pt x="40" y="22"/>
                  </a:cubicBezTo>
                  <a:cubicBezTo>
                    <a:pt x="41" y="22"/>
                    <a:pt x="41" y="22"/>
                    <a:pt x="40" y="23"/>
                  </a:cubicBezTo>
                  <a:close/>
                  <a:moveTo>
                    <a:pt x="40" y="22"/>
                  </a:moveTo>
                  <a:cubicBezTo>
                    <a:pt x="40" y="22"/>
                    <a:pt x="40" y="22"/>
                    <a:pt x="40" y="22"/>
                  </a:cubicBezTo>
                  <a:cubicBezTo>
                    <a:pt x="40" y="22"/>
                    <a:pt x="40" y="22"/>
                    <a:pt x="40" y="22"/>
                  </a:cubicBezTo>
                  <a:cubicBezTo>
                    <a:pt x="40" y="22"/>
                    <a:pt x="40" y="22"/>
                    <a:pt x="40" y="22"/>
                  </a:cubicBezTo>
                  <a:close/>
                  <a:moveTo>
                    <a:pt x="40" y="23"/>
                  </a:moveTo>
                  <a:cubicBezTo>
                    <a:pt x="40" y="24"/>
                    <a:pt x="41" y="24"/>
                    <a:pt x="41" y="25"/>
                  </a:cubicBezTo>
                  <a:cubicBezTo>
                    <a:pt x="40" y="25"/>
                    <a:pt x="40" y="24"/>
                    <a:pt x="40" y="24"/>
                  </a:cubicBezTo>
                  <a:cubicBezTo>
                    <a:pt x="40" y="24"/>
                    <a:pt x="40" y="24"/>
                    <a:pt x="40" y="23"/>
                  </a:cubicBezTo>
                  <a:close/>
                  <a:moveTo>
                    <a:pt x="40" y="25"/>
                  </a:moveTo>
                  <a:cubicBezTo>
                    <a:pt x="40" y="25"/>
                    <a:pt x="40" y="25"/>
                    <a:pt x="40" y="25"/>
                  </a:cubicBezTo>
                  <a:cubicBezTo>
                    <a:pt x="40" y="25"/>
                    <a:pt x="40" y="25"/>
                    <a:pt x="40" y="25"/>
                  </a:cubicBezTo>
                  <a:cubicBezTo>
                    <a:pt x="40" y="25"/>
                    <a:pt x="40" y="25"/>
                    <a:pt x="40" y="25"/>
                  </a:cubicBezTo>
                  <a:close/>
                  <a:moveTo>
                    <a:pt x="40" y="12"/>
                  </a:moveTo>
                  <a:cubicBezTo>
                    <a:pt x="40" y="12"/>
                    <a:pt x="40" y="12"/>
                    <a:pt x="40" y="12"/>
                  </a:cubicBezTo>
                  <a:cubicBezTo>
                    <a:pt x="40" y="12"/>
                    <a:pt x="40" y="12"/>
                    <a:pt x="40" y="12"/>
                  </a:cubicBezTo>
                  <a:close/>
                  <a:moveTo>
                    <a:pt x="40" y="15"/>
                  </a:moveTo>
                  <a:cubicBezTo>
                    <a:pt x="39" y="15"/>
                    <a:pt x="39" y="14"/>
                    <a:pt x="40" y="14"/>
                  </a:cubicBezTo>
                  <a:cubicBezTo>
                    <a:pt x="40" y="14"/>
                    <a:pt x="40" y="14"/>
                    <a:pt x="40" y="15"/>
                  </a:cubicBezTo>
                  <a:close/>
                  <a:moveTo>
                    <a:pt x="37" y="22"/>
                  </a:moveTo>
                  <a:cubicBezTo>
                    <a:pt x="36" y="22"/>
                    <a:pt x="36" y="21"/>
                    <a:pt x="36" y="21"/>
                  </a:cubicBezTo>
                  <a:cubicBezTo>
                    <a:pt x="36" y="20"/>
                    <a:pt x="37" y="20"/>
                    <a:pt x="37" y="21"/>
                  </a:cubicBezTo>
                  <a:cubicBezTo>
                    <a:pt x="37" y="21"/>
                    <a:pt x="37" y="21"/>
                    <a:pt x="37" y="21"/>
                  </a:cubicBezTo>
                  <a:cubicBezTo>
                    <a:pt x="37" y="21"/>
                    <a:pt x="37" y="21"/>
                    <a:pt x="37" y="21"/>
                  </a:cubicBezTo>
                  <a:cubicBezTo>
                    <a:pt x="36" y="21"/>
                    <a:pt x="37" y="21"/>
                    <a:pt x="37" y="22"/>
                  </a:cubicBezTo>
                  <a:close/>
                  <a:moveTo>
                    <a:pt x="35" y="20"/>
                  </a:moveTo>
                  <a:cubicBezTo>
                    <a:pt x="34" y="20"/>
                    <a:pt x="34" y="20"/>
                    <a:pt x="34" y="20"/>
                  </a:cubicBezTo>
                  <a:cubicBezTo>
                    <a:pt x="34" y="20"/>
                    <a:pt x="34" y="20"/>
                    <a:pt x="34" y="20"/>
                  </a:cubicBezTo>
                  <a:cubicBezTo>
                    <a:pt x="34" y="20"/>
                    <a:pt x="34" y="19"/>
                    <a:pt x="34" y="19"/>
                  </a:cubicBezTo>
                  <a:cubicBezTo>
                    <a:pt x="34" y="20"/>
                    <a:pt x="34" y="19"/>
                    <a:pt x="35" y="20"/>
                  </a:cubicBezTo>
                  <a:close/>
                  <a:moveTo>
                    <a:pt x="39" y="16"/>
                  </a:moveTo>
                  <a:cubicBezTo>
                    <a:pt x="39" y="16"/>
                    <a:pt x="39" y="15"/>
                    <a:pt x="39" y="15"/>
                  </a:cubicBezTo>
                  <a:cubicBezTo>
                    <a:pt x="39" y="15"/>
                    <a:pt x="39" y="16"/>
                    <a:pt x="39" y="16"/>
                  </a:cubicBezTo>
                  <a:close/>
                  <a:moveTo>
                    <a:pt x="39" y="15"/>
                  </a:moveTo>
                  <a:cubicBezTo>
                    <a:pt x="39" y="15"/>
                    <a:pt x="39" y="15"/>
                    <a:pt x="39" y="15"/>
                  </a:cubicBezTo>
                  <a:cubicBezTo>
                    <a:pt x="39" y="15"/>
                    <a:pt x="40" y="15"/>
                    <a:pt x="39" y="16"/>
                  </a:cubicBezTo>
                  <a:cubicBezTo>
                    <a:pt x="39" y="15"/>
                    <a:pt x="39" y="15"/>
                    <a:pt x="39" y="15"/>
                  </a:cubicBezTo>
                  <a:close/>
                  <a:moveTo>
                    <a:pt x="39" y="17"/>
                  </a:moveTo>
                  <a:cubicBezTo>
                    <a:pt x="39" y="17"/>
                    <a:pt x="39" y="17"/>
                    <a:pt x="39" y="17"/>
                  </a:cubicBezTo>
                  <a:cubicBezTo>
                    <a:pt x="39" y="17"/>
                    <a:pt x="39" y="17"/>
                    <a:pt x="39" y="17"/>
                  </a:cubicBezTo>
                  <a:close/>
                  <a:moveTo>
                    <a:pt x="38" y="18"/>
                  </a:moveTo>
                  <a:cubicBezTo>
                    <a:pt x="37" y="18"/>
                    <a:pt x="37" y="17"/>
                    <a:pt x="37" y="17"/>
                  </a:cubicBezTo>
                  <a:cubicBezTo>
                    <a:pt x="37" y="17"/>
                    <a:pt x="38" y="18"/>
                    <a:pt x="38" y="18"/>
                  </a:cubicBezTo>
                  <a:cubicBezTo>
                    <a:pt x="38" y="18"/>
                    <a:pt x="37" y="18"/>
                    <a:pt x="38" y="18"/>
                  </a:cubicBezTo>
                  <a:close/>
                  <a:moveTo>
                    <a:pt x="37" y="19"/>
                  </a:moveTo>
                  <a:cubicBezTo>
                    <a:pt x="37" y="19"/>
                    <a:pt x="37" y="19"/>
                    <a:pt x="37" y="19"/>
                  </a:cubicBezTo>
                  <a:cubicBezTo>
                    <a:pt x="37" y="19"/>
                    <a:pt x="37" y="18"/>
                    <a:pt x="36" y="18"/>
                  </a:cubicBezTo>
                  <a:cubicBezTo>
                    <a:pt x="36" y="18"/>
                    <a:pt x="36" y="18"/>
                    <a:pt x="37" y="18"/>
                  </a:cubicBezTo>
                  <a:cubicBezTo>
                    <a:pt x="37" y="18"/>
                    <a:pt x="37" y="18"/>
                    <a:pt x="37" y="18"/>
                  </a:cubicBezTo>
                  <a:cubicBezTo>
                    <a:pt x="37" y="19"/>
                    <a:pt x="37" y="18"/>
                    <a:pt x="37" y="18"/>
                  </a:cubicBezTo>
                  <a:cubicBezTo>
                    <a:pt x="37" y="18"/>
                    <a:pt x="37" y="19"/>
                    <a:pt x="37" y="19"/>
                  </a:cubicBezTo>
                  <a:close/>
                  <a:moveTo>
                    <a:pt x="35" y="21"/>
                  </a:moveTo>
                  <a:cubicBezTo>
                    <a:pt x="35" y="21"/>
                    <a:pt x="35" y="21"/>
                    <a:pt x="34" y="21"/>
                  </a:cubicBezTo>
                  <a:cubicBezTo>
                    <a:pt x="35" y="20"/>
                    <a:pt x="35" y="20"/>
                    <a:pt x="35" y="20"/>
                  </a:cubicBezTo>
                  <a:cubicBezTo>
                    <a:pt x="35" y="20"/>
                    <a:pt x="35" y="20"/>
                    <a:pt x="35" y="21"/>
                  </a:cubicBezTo>
                  <a:cubicBezTo>
                    <a:pt x="35" y="21"/>
                    <a:pt x="35" y="21"/>
                    <a:pt x="35" y="21"/>
                  </a:cubicBezTo>
                  <a:cubicBezTo>
                    <a:pt x="35" y="21"/>
                    <a:pt x="35" y="21"/>
                    <a:pt x="35" y="21"/>
                  </a:cubicBezTo>
                  <a:close/>
                  <a:moveTo>
                    <a:pt x="35" y="20"/>
                  </a:moveTo>
                  <a:cubicBezTo>
                    <a:pt x="35" y="20"/>
                    <a:pt x="35" y="19"/>
                    <a:pt x="35" y="19"/>
                  </a:cubicBezTo>
                  <a:cubicBezTo>
                    <a:pt x="36" y="19"/>
                    <a:pt x="36" y="20"/>
                    <a:pt x="36" y="20"/>
                  </a:cubicBezTo>
                  <a:cubicBezTo>
                    <a:pt x="36" y="21"/>
                    <a:pt x="35" y="20"/>
                    <a:pt x="35" y="20"/>
                  </a:cubicBezTo>
                  <a:close/>
                  <a:moveTo>
                    <a:pt x="36" y="19"/>
                  </a:moveTo>
                  <a:cubicBezTo>
                    <a:pt x="36" y="19"/>
                    <a:pt x="36" y="19"/>
                    <a:pt x="36" y="19"/>
                  </a:cubicBezTo>
                  <a:cubicBezTo>
                    <a:pt x="36" y="19"/>
                    <a:pt x="36" y="19"/>
                    <a:pt x="37" y="19"/>
                  </a:cubicBezTo>
                  <a:cubicBezTo>
                    <a:pt x="37" y="19"/>
                    <a:pt x="36" y="20"/>
                    <a:pt x="36" y="20"/>
                  </a:cubicBezTo>
                  <a:cubicBezTo>
                    <a:pt x="36" y="19"/>
                    <a:pt x="36" y="19"/>
                    <a:pt x="36" y="19"/>
                  </a:cubicBezTo>
                  <a:close/>
                  <a:moveTo>
                    <a:pt x="37" y="17"/>
                  </a:moveTo>
                  <a:cubicBezTo>
                    <a:pt x="38" y="16"/>
                    <a:pt x="38" y="16"/>
                    <a:pt x="38" y="16"/>
                  </a:cubicBezTo>
                  <a:cubicBezTo>
                    <a:pt x="38" y="16"/>
                    <a:pt x="38" y="17"/>
                    <a:pt x="38" y="17"/>
                  </a:cubicBezTo>
                  <a:cubicBezTo>
                    <a:pt x="38" y="17"/>
                    <a:pt x="38" y="17"/>
                    <a:pt x="38" y="17"/>
                  </a:cubicBezTo>
                  <a:cubicBezTo>
                    <a:pt x="38" y="17"/>
                    <a:pt x="38" y="17"/>
                    <a:pt x="37" y="17"/>
                  </a:cubicBezTo>
                  <a:close/>
                  <a:moveTo>
                    <a:pt x="38" y="15"/>
                  </a:moveTo>
                  <a:cubicBezTo>
                    <a:pt x="38" y="15"/>
                    <a:pt x="38" y="15"/>
                    <a:pt x="38" y="15"/>
                  </a:cubicBezTo>
                  <a:cubicBezTo>
                    <a:pt x="38" y="15"/>
                    <a:pt x="38" y="15"/>
                    <a:pt x="38" y="15"/>
                  </a:cubicBezTo>
                  <a:close/>
                  <a:moveTo>
                    <a:pt x="38" y="16"/>
                  </a:moveTo>
                  <a:cubicBezTo>
                    <a:pt x="38" y="16"/>
                    <a:pt x="38" y="16"/>
                    <a:pt x="38" y="15"/>
                  </a:cubicBezTo>
                  <a:cubicBezTo>
                    <a:pt x="39" y="16"/>
                    <a:pt x="39" y="16"/>
                    <a:pt x="39" y="16"/>
                  </a:cubicBezTo>
                  <a:cubicBezTo>
                    <a:pt x="39" y="16"/>
                    <a:pt x="39" y="16"/>
                    <a:pt x="38" y="16"/>
                  </a:cubicBezTo>
                  <a:close/>
                  <a:moveTo>
                    <a:pt x="38" y="15"/>
                  </a:moveTo>
                  <a:cubicBezTo>
                    <a:pt x="38" y="14"/>
                    <a:pt x="38" y="14"/>
                    <a:pt x="38" y="14"/>
                  </a:cubicBezTo>
                  <a:cubicBezTo>
                    <a:pt x="38" y="14"/>
                    <a:pt x="39" y="15"/>
                    <a:pt x="38" y="15"/>
                  </a:cubicBezTo>
                  <a:cubicBezTo>
                    <a:pt x="38" y="15"/>
                    <a:pt x="38" y="14"/>
                    <a:pt x="38" y="14"/>
                  </a:cubicBezTo>
                  <a:cubicBezTo>
                    <a:pt x="38" y="14"/>
                    <a:pt x="38" y="14"/>
                    <a:pt x="38" y="14"/>
                  </a:cubicBezTo>
                  <a:cubicBezTo>
                    <a:pt x="39" y="14"/>
                    <a:pt x="39" y="14"/>
                    <a:pt x="38" y="15"/>
                  </a:cubicBezTo>
                  <a:close/>
                  <a:moveTo>
                    <a:pt x="38" y="13"/>
                  </a:moveTo>
                  <a:cubicBezTo>
                    <a:pt x="38" y="13"/>
                    <a:pt x="38" y="13"/>
                    <a:pt x="38" y="13"/>
                  </a:cubicBezTo>
                  <a:cubicBezTo>
                    <a:pt x="38" y="13"/>
                    <a:pt x="38" y="13"/>
                    <a:pt x="38" y="14"/>
                  </a:cubicBezTo>
                  <a:cubicBezTo>
                    <a:pt x="38" y="14"/>
                    <a:pt x="38" y="14"/>
                    <a:pt x="38" y="14"/>
                  </a:cubicBezTo>
                  <a:cubicBezTo>
                    <a:pt x="37" y="14"/>
                    <a:pt x="37" y="13"/>
                    <a:pt x="37" y="12"/>
                  </a:cubicBezTo>
                  <a:cubicBezTo>
                    <a:pt x="38" y="13"/>
                    <a:pt x="38" y="13"/>
                    <a:pt x="38" y="13"/>
                  </a:cubicBezTo>
                  <a:cubicBezTo>
                    <a:pt x="38" y="13"/>
                    <a:pt x="38" y="13"/>
                    <a:pt x="38" y="13"/>
                  </a:cubicBezTo>
                  <a:close/>
                  <a:moveTo>
                    <a:pt x="37" y="14"/>
                  </a:moveTo>
                  <a:cubicBezTo>
                    <a:pt x="37" y="14"/>
                    <a:pt x="37" y="14"/>
                    <a:pt x="37" y="14"/>
                  </a:cubicBezTo>
                  <a:cubicBezTo>
                    <a:pt x="37" y="14"/>
                    <a:pt x="37" y="14"/>
                    <a:pt x="37" y="14"/>
                  </a:cubicBezTo>
                  <a:cubicBezTo>
                    <a:pt x="37" y="14"/>
                    <a:pt x="37" y="14"/>
                    <a:pt x="37" y="13"/>
                  </a:cubicBezTo>
                  <a:cubicBezTo>
                    <a:pt x="37" y="14"/>
                    <a:pt x="37" y="14"/>
                    <a:pt x="37" y="14"/>
                  </a:cubicBezTo>
                  <a:close/>
                  <a:moveTo>
                    <a:pt x="37" y="15"/>
                  </a:moveTo>
                  <a:cubicBezTo>
                    <a:pt x="38" y="15"/>
                    <a:pt x="38" y="15"/>
                    <a:pt x="38" y="16"/>
                  </a:cubicBezTo>
                  <a:cubicBezTo>
                    <a:pt x="37" y="16"/>
                    <a:pt x="37" y="16"/>
                    <a:pt x="37" y="16"/>
                  </a:cubicBezTo>
                  <a:cubicBezTo>
                    <a:pt x="37" y="16"/>
                    <a:pt x="37" y="16"/>
                    <a:pt x="37" y="16"/>
                  </a:cubicBezTo>
                  <a:cubicBezTo>
                    <a:pt x="37" y="16"/>
                    <a:pt x="37" y="15"/>
                    <a:pt x="37" y="15"/>
                  </a:cubicBezTo>
                  <a:close/>
                  <a:moveTo>
                    <a:pt x="37" y="17"/>
                  </a:moveTo>
                  <a:cubicBezTo>
                    <a:pt x="37" y="17"/>
                    <a:pt x="37" y="17"/>
                    <a:pt x="37" y="17"/>
                  </a:cubicBezTo>
                  <a:cubicBezTo>
                    <a:pt x="37" y="17"/>
                    <a:pt x="36" y="17"/>
                    <a:pt x="36" y="17"/>
                  </a:cubicBezTo>
                  <a:cubicBezTo>
                    <a:pt x="36" y="16"/>
                    <a:pt x="36" y="16"/>
                    <a:pt x="36" y="16"/>
                  </a:cubicBezTo>
                  <a:cubicBezTo>
                    <a:pt x="37" y="16"/>
                    <a:pt x="37" y="16"/>
                    <a:pt x="37" y="17"/>
                  </a:cubicBezTo>
                  <a:close/>
                  <a:moveTo>
                    <a:pt x="36" y="17"/>
                  </a:moveTo>
                  <a:cubicBezTo>
                    <a:pt x="36" y="17"/>
                    <a:pt x="36" y="17"/>
                    <a:pt x="36" y="18"/>
                  </a:cubicBezTo>
                  <a:cubicBezTo>
                    <a:pt x="36" y="18"/>
                    <a:pt x="36" y="18"/>
                    <a:pt x="36" y="18"/>
                  </a:cubicBezTo>
                  <a:cubicBezTo>
                    <a:pt x="36" y="17"/>
                    <a:pt x="36" y="17"/>
                    <a:pt x="36" y="17"/>
                  </a:cubicBezTo>
                  <a:cubicBezTo>
                    <a:pt x="36" y="17"/>
                    <a:pt x="36" y="17"/>
                    <a:pt x="36" y="17"/>
                  </a:cubicBezTo>
                  <a:close/>
                  <a:moveTo>
                    <a:pt x="36" y="18"/>
                  </a:moveTo>
                  <a:cubicBezTo>
                    <a:pt x="35" y="18"/>
                    <a:pt x="35" y="18"/>
                    <a:pt x="35" y="18"/>
                  </a:cubicBezTo>
                  <a:cubicBezTo>
                    <a:pt x="35" y="18"/>
                    <a:pt x="35" y="18"/>
                    <a:pt x="35" y="18"/>
                  </a:cubicBezTo>
                  <a:cubicBezTo>
                    <a:pt x="36" y="18"/>
                    <a:pt x="36" y="18"/>
                    <a:pt x="36" y="18"/>
                  </a:cubicBezTo>
                  <a:close/>
                  <a:moveTo>
                    <a:pt x="35" y="19"/>
                  </a:moveTo>
                  <a:cubicBezTo>
                    <a:pt x="35" y="19"/>
                    <a:pt x="35" y="19"/>
                    <a:pt x="35" y="19"/>
                  </a:cubicBezTo>
                  <a:cubicBezTo>
                    <a:pt x="35" y="19"/>
                    <a:pt x="35" y="19"/>
                    <a:pt x="34" y="19"/>
                  </a:cubicBezTo>
                  <a:cubicBezTo>
                    <a:pt x="34" y="19"/>
                    <a:pt x="35" y="19"/>
                    <a:pt x="35" y="18"/>
                  </a:cubicBezTo>
                  <a:cubicBezTo>
                    <a:pt x="35" y="18"/>
                    <a:pt x="35" y="19"/>
                    <a:pt x="35" y="19"/>
                  </a:cubicBezTo>
                  <a:close/>
                  <a:moveTo>
                    <a:pt x="34" y="20"/>
                  </a:moveTo>
                  <a:cubicBezTo>
                    <a:pt x="34" y="21"/>
                    <a:pt x="34" y="21"/>
                    <a:pt x="34" y="21"/>
                  </a:cubicBezTo>
                  <a:cubicBezTo>
                    <a:pt x="33" y="21"/>
                    <a:pt x="33" y="21"/>
                    <a:pt x="33" y="21"/>
                  </a:cubicBezTo>
                  <a:cubicBezTo>
                    <a:pt x="33" y="20"/>
                    <a:pt x="34" y="20"/>
                    <a:pt x="34" y="20"/>
                  </a:cubicBezTo>
                  <a:cubicBezTo>
                    <a:pt x="34" y="20"/>
                    <a:pt x="34" y="20"/>
                    <a:pt x="34" y="20"/>
                  </a:cubicBezTo>
                  <a:close/>
                  <a:moveTo>
                    <a:pt x="34" y="22"/>
                  </a:moveTo>
                  <a:cubicBezTo>
                    <a:pt x="34" y="22"/>
                    <a:pt x="34" y="22"/>
                    <a:pt x="34" y="22"/>
                  </a:cubicBezTo>
                  <a:cubicBezTo>
                    <a:pt x="34" y="22"/>
                    <a:pt x="34" y="23"/>
                    <a:pt x="34" y="23"/>
                  </a:cubicBezTo>
                  <a:cubicBezTo>
                    <a:pt x="34" y="22"/>
                    <a:pt x="34" y="22"/>
                    <a:pt x="33" y="22"/>
                  </a:cubicBezTo>
                  <a:cubicBezTo>
                    <a:pt x="34" y="22"/>
                    <a:pt x="34" y="22"/>
                    <a:pt x="34" y="22"/>
                  </a:cubicBezTo>
                  <a:close/>
                  <a:moveTo>
                    <a:pt x="34" y="21"/>
                  </a:moveTo>
                  <a:cubicBezTo>
                    <a:pt x="34" y="21"/>
                    <a:pt x="35" y="21"/>
                    <a:pt x="35" y="22"/>
                  </a:cubicBezTo>
                  <a:cubicBezTo>
                    <a:pt x="35" y="22"/>
                    <a:pt x="35" y="22"/>
                    <a:pt x="34" y="22"/>
                  </a:cubicBezTo>
                  <a:cubicBezTo>
                    <a:pt x="34" y="22"/>
                    <a:pt x="34" y="22"/>
                    <a:pt x="34" y="21"/>
                  </a:cubicBezTo>
                  <a:close/>
                  <a:moveTo>
                    <a:pt x="34" y="23"/>
                  </a:moveTo>
                  <a:cubicBezTo>
                    <a:pt x="35" y="23"/>
                    <a:pt x="35" y="23"/>
                    <a:pt x="35" y="24"/>
                  </a:cubicBezTo>
                  <a:cubicBezTo>
                    <a:pt x="35" y="24"/>
                    <a:pt x="35" y="24"/>
                    <a:pt x="35" y="24"/>
                  </a:cubicBezTo>
                  <a:cubicBezTo>
                    <a:pt x="35" y="24"/>
                    <a:pt x="35" y="24"/>
                    <a:pt x="35" y="24"/>
                  </a:cubicBezTo>
                  <a:cubicBezTo>
                    <a:pt x="35" y="23"/>
                    <a:pt x="35" y="23"/>
                    <a:pt x="34" y="23"/>
                  </a:cubicBezTo>
                  <a:cubicBezTo>
                    <a:pt x="34" y="23"/>
                    <a:pt x="34" y="23"/>
                    <a:pt x="34" y="23"/>
                  </a:cubicBezTo>
                  <a:close/>
                  <a:moveTo>
                    <a:pt x="35" y="22"/>
                  </a:moveTo>
                  <a:cubicBezTo>
                    <a:pt x="35" y="22"/>
                    <a:pt x="36" y="22"/>
                    <a:pt x="36" y="23"/>
                  </a:cubicBezTo>
                  <a:cubicBezTo>
                    <a:pt x="35" y="23"/>
                    <a:pt x="36" y="23"/>
                    <a:pt x="35" y="23"/>
                  </a:cubicBezTo>
                  <a:cubicBezTo>
                    <a:pt x="35" y="23"/>
                    <a:pt x="35" y="23"/>
                    <a:pt x="35" y="22"/>
                  </a:cubicBezTo>
                  <a:close/>
                  <a:moveTo>
                    <a:pt x="36" y="25"/>
                  </a:moveTo>
                  <a:cubicBezTo>
                    <a:pt x="36" y="25"/>
                    <a:pt x="36" y="25"/>
                    <a:pt x="36" y="25"/>
                  </a:cubicBezTo>
                  <a:cubicBezTo>
                    <a:pt x="36" y="25"/>
                    <a:pt x="35" y="25"/>
                    <a:pt x="35" y="24"/>
                  </a:cubicBezTo>
                  <a:cubicBezTo>
                    <a:pt x="36" y="24"/>
                    <a:pt x="36" y="24"/>
                    <a:pt x="36" y="25"/>
                  </a:cubicBezTo>
                  <a:close/>
                  <a:moveTo>
                    <a:pt x="36" y="24"/>
                  </a:moveTo>
                  <a:cubicBezTo>
                    <a:pt x="36" y="23"/>
                    <a:pt x="36" y="23"/>
                    <a:pt x="36" y="23"/>
                  </a:cubicBezTo>
                  <a:cubicBezTo>
                    <a:pt x="36" y="23"/>
                    <a:pt x="37" y="24"/>
                    <a:pt x="37" y="24"/>
                  </a:cubicBezTo>
                  <a:cubicBezTo>
                    <a:pt x="37" y="24"/>
                    <a:pt x="37" y="24"/>
                    <a:pt x="36" y="24"/>
                  </a:cubicBezTo>
                  <a:cubicBezTo>
                    <a:pt x="36" y="24"/>
                    <a:pt x="36" y="24"/>
                    <a:pt x="36" y="24"/>
                  </a:cubicBezTo>
                  <a:close/>
                  <a:moveTo>
                    <a:pt x="35" y="22"/>
                  </a:moveTo>
                  <a:cubicBezTo>
                    <a:pt x="35" y="21"/>
                    <a:pt x="36" y="21"/>
                    <a:pt x="36" y="21"/>
                  </a:cubicBezTo>
                  <a:cubicBezTo>
                    <a:pt x="36" y="21"/>
                    <a:pt x="36" y="22"/>
                    <a:pt x="36" y="22"/>
                  </a:cubicBezTo>
                  <a:cubicBezTo>
                    <a:pt x="36" y="22"/>
                    <a:pt x="36" y="22"/>
                    <a:pt x="36" y="22"/>
                  </a:cubicBezTo>
                  <a:cubicBezTo>
                    <a:pt x="36" y="22"/>
                    <a:pt x="36" y="22"/>
                    <a:pt x="35" y="22"/>
                  </a:cubicBezTo>
                  <a:close/>
                  <a:moveTo>
                    <a:pt x="37" y="20"/>
                  </a:moveTo>
                  <a:cubicBezTo>
                    <a:pt x="37" y="20"/>
                    <a:pt x="37" y="20"/>
                    <a:pt x="37" y="20"/>
                  </a:cubicBezTo>
                  <a:cubicBezTo>
                    <a:pt x="37" y="20"/>
                    <a:pt x="37" y="20"/>
                    <a:pt x="38" y="21"/>
                  </a:cubicBezTo>
                  <a:cubicBezTo>
                    <a:pt x="37" y="20"/>
                    <a:pt x="37" y="21"/>
                    <a:pt x="37" y="21"/>
                  </a:cubicBezTo>
                  <a:cubicBezTo>
                    <a:pt x="37" y="21"/>
                    <a:pt x="37" y="20"/>
                    <a:pt x="37" y="20"/>
                  </a:cubicBezTo>
                  <a:close/>
                  <a:moveTo>
                    <a:pt x="37" y="19"/>
                  </a:moveTo>
                  <a:cubicBezTo>
                    <a:pt x="37" y="19"/>
                    <a:pt x="37" y="19"/>
                    <a:pt x="37" y="19"/>
                  </a:cubicBezTo>
                  <a:cubicBezTo>
                    <a:pt x="38" y="19"/>
                    <a:pt x="38" y="20"/>
                    <a:pt x="38" y="20"/>
                  </a:cubicBezTo>
                  <a:cubicBezTo>
                    <a:pt x="38" y="20"/>
                    <a:pt x="37" y="20"/>
                    <a:pt x="37" y="19"/>
                  </a:cubicBezTo>
                  <a:close/>
                  <a:moveTo>
                    <a:pt x="38" y="19"/>
                  </a:moveTo>
                  <a:cubicBezTo>
                    <a:pt x="38" y="19"/>
                    <a:pt x="38" y="19"/>
                    <a:pt x="38" y="20"/>
                  </a:cubicBezTo>
                  <a:cubicBezTo>
                    <a:pt x="38" y="19"/>
                    <a:pt x="37" y="19"/>
                    <a:pt x="38" y="19"/>
                  </a:cubicBezTo>
                  <a:close/>
                  <a:moveTo>
                    <a:pt x="38" y="19"/>
                  </a:moveTo>
                  <a:cubicBezTo>
                    <a:pt x="38" y="18"/>
                    <a:pt x="38" y="18"/>
                    <a:pt x="38" y="18"/>
                  </a:cubicBezTo>
                  <a:cubicBezTo>
                    <a:pt x="38" y="18"/>
                    <a:pt x="39" y="19"/>
                    <a:pt x="39" y="19"/>
                  </a:cubicBezTo>
                  <a:cubicBezTo>
                    <a:pt x="39" y="19"/>
                    <a:pt x="39" y="19"/>
                    <a:pt x="39" y="19"/>
                  </a:cubicBezTo>
                  <a:cubicBezTo>
                    <a:pt x="38" y="19"/>
                    <a:pt x="38" y="19"/>
                    <a:pt x="38" y="19"/>
                  </a:cubicBezTo>
                  <a:close/>
                  <a:moveTo>
                    <a:pt x="38" y="18"/>
                  </a:moveTo>
                  <a:cubicBezTo>
                    <a:pt x="38" y="18"/>
                    <a:pt x="39" y="17"/>
                    <a:pt x="39" y="17"/>
                  </a:cubicBezTo>
                  <a:cubicBezTo>
                    <a:pt x="39" y="18"/>
                    <a:pt x="39" y="18"/>
                    <a:pt x="39" y="18"/>
                  </a:cubicBezTo>
                  <a:cubicBezTo>
                    <a:pt x="39" y="18"/>
                    <a:pt x="39" y="18"/>
                    <a:pt x="39" y="18"/>
                  </a:cubicBezTo>
                  <a:cubicBezTo>
                    <a:pt x="39" y="18"/>
                    <a:pt x="39" y="18"/>
                    <a:pt x="39" y="18"/>
                  </a:cubicBezTo>
                  <a:cubicBezTo>
                    <a:pt x="39" y="18"/>
                    <a:pt x="39" y="18"/>
                    <a:pt x="38" y="18"/>
                  </a:cubicBezTo>
                  <a:close/>
                  <a:moveTo>
                    <a:pt x="39" y="19"/>
                  </a:moveTo>
                  <a:cubicBezTo>
                    <a:pt x="39" y="19"/>
                    <a:pt x="40" y="20"/>
                    <a:pt x="39" y="20"/>
                  </a:cubicBezTo>
                  <a:cubicBezTo>
                    <a:pt x="39" y="20"/>
                    <a:pt x="39" y="20"/>
                    <a:pt x="39" y="19"/>
                  </a:cubicBezTo>
                  <a:close/>
                  <a:moveTo>
                    <a:pt x="39" y="19"/>
                  </a:moveTo>
                  <a:cubicBezTo>
                    <a:pt x="39" y="19"/>
                    <a:pt x="39" y="19"/>
                    <a:pt x="39" y="19"/>
                  </a:cubicBezTo>
                  <a:cubicBezTo>
                    <a:pt x="40" y="19"/>
                    <a:pt x="39" y="19"/>
                    <a:pt x="40" y="18"/>
                  </a:cubicBezTo>
                  <a:cubicBezTo>
                    <a:pt x="40" y="19"/>
                    <a:pt x="40" y="19"/>
                    <a:pt x="40" y="19"/>
                  </a:cubicBezTo>
                  <a:cubicBezTo>
                    <a:pt x="39" y="19"/>
                    <a:pt x="40" y="19"/>
                    <a:pt x="39" y="19"/>
                  </a:cubicBezTo>
                  <a:close/>
                  <a:moveTo>
                    <a:pt x="39" y="17"/>
                  </a:moveTo>
                  <a:cubicBezTo>
                    <a:pt x="40" y="17"/>
                    <a:pt x="40" y="17"/>
                    <a:pt x="40" y="17"/>
                  </a:cubicBezTo>
                  <a:cubicBezTo>
                    <a:pt x="39" y="17"/>
                    <a:pt x="39" y="17"/>
                    <a:pt x="39" y="17"/>
                  </a:cubicBezTo>
                  <a:close/>
                  <a:moveTo>
                    <a:pt x="40" y="13"/>
                  </a:moveTo>
                  <a:cubicBezTo>
                    <a:pt x="39" y="13"/>
                    <a:pt x="39" y="13"/>
                    <a:pt x="39" y="13"/>
                  </a:cubicBezTo>
                  <a:cubicBezTo>
                    <a:pt x="39" y="13"/>
                    <a:pt x="39" y="13"/>
                    <a:pt x="39" y="13"/>
                  </a:cubicBezTo>
                  <a:cubicBezTo>
                    <a:pt x="40" y="13"/>
                    <a:pt x="40" y="13"/>
                    <a:pt x="40" y="13"/>
                  </a:cubicBezTo>
                  <a:close/>
                  <a:moveTo>
                    <a:pt x="39" y="13"/>
                  </a:moveTo>
                  <a:cubicBezTo>
                    <a:pt x="39" y="14"/>
                    <a:pt x="39" y="14"/>
                    <a:pt x="39" y="14"/>
                  </a:cubicBezTo>
                  <a:cubicBezTo>
                    <a:pt x="39" y="14"/>
                    <a:pt x="39" y="14"/>
                    <a:pt x="39" y="13"/>
                  </a:cubicBezTo>
                  <a:cubicBezTo>
                    <a:pt x="39" y="13"/>
                    <a:pt x="39" y="13"/>
                    <a:pt x="39" y="13"/>
                  </a:cubicBezTo>
                  <a:cubicBezTo>
                    <a:pt x="39" y="13"/>
                    <a:pt x="39" y="13"/>
                    <a:pt x="39" y="13"/>
                  </a:cubicBezTo>
                  <a:close/>
                  <a:moveTo>
                    <a:pt x="38" y="11"/>
                  </a:moveTo>
                  <a:cubicBezTo>
                    <a:pt x="39" y="11"/>
                    <a:pt x="39" y="12"/>
                    <a:pt x="39" y="12"/>
                  </a:cubicBezTo>
                  <a:cubicBezTo>
                    <a:pt x="39" y="12"/>
                    <a:pt x="38" y="12"/>
                    <a:pt x="38" y="11"/>
                  </a:cubicBezTo>
                  <a:close/>
                  <a:moveTo>
                    <a:pt x="39" y="12"/>
                  </a:moveTo>
                  <a:cubicBezTo>
                    <a:pt x="39" y="13"/>
                    <a:pt x="38" y="13"/>
                    <a:pt x="38" y="13"/>
                  </a:cubicBezTo>
                  <a:cubicBezTo>
                    <a:pt x="38" y="13"/>
                    <a:pt x="38" y="12"/>
                    <a:pt x="38" y="12"/>
                  </a:cubicBezTo>
                  <a:cubicBezTo>
                    <a:pt x="38" y="12"/>
                    <a:pt x="38" y="12"/>
                    <a:pt x="38" y="12"/>
                  </a:cubicBezTo>
                  <a:cubicBezTo>
                    <a:pt x="38" y="12"/>
                    <a:pt x="38" y="12"/>
                    <a:pt x="39" y="12"/>
                  </a:cubicBezTo>
                  <a:close/>
                  <a:moveTo>
                    <a:pt x="38" y="11"/>
                  </a:moveTo>
                  <a:cubicBezTo>
                    <a:pt x="38" y="11"/>
                    <a:pt x="37" y="11"/>
                    <a:pt x="38" y="10"/>
                  </a:cubicBezTo>
                  <a:cubicBezTo>
                    <a:pt x="38" y="10"/>
                    <a:pt x="38" y="11"/>
                    <a:pt x="38" y="11"/>
                  </a:cubicBezTo>
                  <a:cubicBezTo>
                    <a:pt x="38" y="11"/>
                    <a:pt x="38" y="11"/>
                    <a:pt x="38" y="11"/>
                  </a:cubicBezTo>
                  <a:close/>
                  <a:moveTo>
                    <a:pt x="38" y="12"/>
                  </a:moveTo>
                  <a:cubicBezTo>
                    <a:pt x="38" y="12"/>
                    <a:pt x="38" y="12"/>
                    <a:pt x="38" y="12"/>
                  </a:cubicBezTo>
                  <a:cubicBezTo>
                    <a:pt x="37" y="12"/>
                    <a:pt x="37" y="11"/>
                    <a:pt x="37" y="11"/>
                  </a:cubicBezTo>
                  <a:cubicBezTo>
                    <a:pt x="37" y="11"/>
                    <a:pt x="38" y="11"/>
                    <a:pt x="38" y="12"/>
                  </a:cubicBezTo>
                  <a:close/>
                  <a:moveTo>
                    <a:pt x="37" y="12"/>
                  </a:moveTo>
                  <a:cubicBezTo>
                    <a:pt x="37" y="12"/>
                    <a:pt x="37" y="13"/>
                    <a:pt x="37" y="13"/>
                  </a:cubicBezTo>
                  <a:cubicBezTo>
                    <a:pt x="37" y="12"/>
                    <a:pt x="36" y="12"/>
                    <a:pt x="36" y="12"/>
                  </a:cubicBezTo>
                  <a:cubicBezTo>
                    <a:pt x="36" y="12"/>
                    <a:pt x="36" y="12"/>
                    <a:pt x="37" y="11"/>
                  </a:cubicBezTo>
                  <a:cubicBezTo>
                    <a:pt x="37" y="11"/>
                    <a:pt x="37" y="12"/>
                    <a:pt x="37" y="12"/>
                  </a:cubicBezTo>
                  <a:close/>
                  <a:moveTo>
                    <a:pt x="36" y="12"/>
                  </a:moveTo>
                  <a:cubicBezTo>
                    <a:pt x="35" y="11"/>
                    <a:pt x="35" y="11"/>
                    <a:pt x="35" y="11"/>
                  </a:cubicBezTo>
                  <a:cubicBezTo>
                    <a:pt x="35" y="11"/>
                    <a:pt x="36" y="11"/>
                    <a:pt x="36" y="10"/>
                  </a:cubicBezTo>
                  <a:cubicBezTo>
                    <a:pt x="36" y="10"/>
                    <a:pt x="36" y="11"/>
                    <a:pt x="36" y="11"/>
                  </a:cubicBezTo>
                  <a:cubicBezTo>
                    <a:pt x="36" y="11"/>
                    <a:pt x="36" y="11"/>
                    <a:pt x="36" y="12"/>
                  </a:cubicBezTo>
                  <a:close/>
                  <a:moveTo>
                    <a:pt x="36" y="12"/>
                  </a:moveTo>
                  <a:cubicBezTo>
                    <a:pt x="36" y="13"/>
                    <a:pt x="36" y="13"/>
                    <a:pt x="36" y="13"/>
                  </a:cubicBezTo>
                  <a:cubicBezTo>
                    <a:pt x="36" y="13"/>
                    <a:pt x="36" y="13"/>
                    <a:pt x="36" y="12"/>
                  </a:cubicBezTo>
                  <a:close/>
                  <a:moveTo>
                    <a:pt x="37" y="15"/>
                  </a:moveTo>
                  <a:cubicBezTo>
                    <a:pt x="37" y="15"/>
                    <a:pt x="37" y="15"/>
                    <a:pt x="36" y="15"/>
                  </a:cubicBezTo>
                  <a:cubicBezTo>
                    <a:pt x="36" y="15"/>
                    <a:pt x="36" y="15"/>
                    <a:pt x="36" y="15"/>
                  </a:cubicBezTo>
                  <a:cubicBezTo>
                    <a:pt x="36" y="14"/>
                    <a:pt x="36" y="14"/>
                    <a:pt x="36" y="14"/>
                  </a:cubicBezTo>
                  <a:cubicBezTo>
                    <a:pt x="37" y="14"/>
                    <a:pt x="37" y="14"/>
                    <a:pt x="37" y="15"/>
                  </a:cubicBezTo>
                  <a:close/>
                  <a:moveTo>
                    <a:pt x="36" y="16"/>
                  </a:moveTo>
                  <a:cubicBezTo>
                    <a:pt x="36" y="16"/>
                    <a:pt x="35" y="16"/>
                    <a:pt x="36" y="15"/>
                  </a:cubicBezTo>
                  <a:cubicBezTo>
                    <a:pt x="36" y="15"/>
                    <a:pt x="36" y="16"/>
                    <a:pt x="36" y="16"/>
                  </a:cubicBezTo>
                  <a:close/>
                  <a:moveTo>
                    <a:pt x="36" y="16"/>
                  </a:moveTo>
                  <a:cubicBezTo>
                    <a:pt x="36" y="17"/>
                    <a:pt x="35" y="17"/>
                    <a:pt x="35" y="17"/>
                  </a:cubicBezTo>
                  <a:cubicBezTo>
                    <a:pt x="35" y="17"/>
                    <a:pt x="35" y="17"/>
                    <a:pt x="35" y="16"/>
                  </a:cubicBezTo>
                  <a:cubicBezTo>
                    <a:pt x="35" y="16"/>
                    <a:pt x="35" y="16"/>
                    <a:pt x="35" y="16"/>
                  </a:cubicBezTo>
                  <a:cubicBezTo>
                    <a:pt x="35" y="16"/>
                    <a:pt x="35" y="16"/>
                    <a:pt x="36" y="16"/>
                  </a:cubicBezTo>
                  <a:close/>
                  <a:moveTo>
                    <a:pt x="35" y="18"/>
                  </a:moveTo>
                  <a:cubicBezTo>
                    <a:pt x="35" y="17"/>
                    <a:pt x="34" y="17"/>
                    <a:pt x="34" y="17"/>
                  </a:cubicBezTo>
                  <a:cubicBezTo>
                    <a:pt x="35" y="17"/>
                    <a:pt x="35" y="17"/>
                    <a:pt x="35" y="18"/>
                  </a:cubicBezTo>
                  <a:close/>
                  <a:moveTo>
                    <a:pt x="34" y="19"/>
                  </a:moveTo>
                  <a:cubicBezTo>
                    <a:pt x="34" y="19"/>
                    <a:pt x="34" y="19"/>
                    <a:pt x="34" y="19"/>
                  </a:cubicBezTo>
                  <a:cubicBezTo>
                    <a:pt x="33" y="19"/>
                    <a:pt x="33" y="19"/>
                    <a:pt x="33" y="19"/>
                  </a:cubicBezTo>
                  <a:cubicBezTo>
                    <a:pt x="33" y="19"/>
                    <a:pt x="33" y="19"/>
                    <a:pt x="33" y="18"/>
                  </a:cubicBezTo>
                  <a:cubicBezTo>
                    <a:pt x="34" y="18"/>
                    <a:pt x="34" y="19"/>
                    <a:pt x="34" y="19"/>
                  </a:cubicBezTo>
                  <a:close/>
                  <a:moveTo>
                    <a:pt x="33" y="20"/>
                  </a:moveTo>
                  <a:cubicBezTo>
                    <a:pt x="33" y="20"/>
                    <a:pt x="33" y="20"/>
                    <a:pt x="33" y="20"/>
                  </a:cubicBezTo>
                  <a:cubicBezTo>
                    <a:pt x="32" y="20"/>
                    <a:pt x="33" y="19"/>
                    <a:pt x="33" y="19"/>
                  </a:cubicBezTo>
                  <a:cubicBezTo>
                    <a:pt x="33" y="19"/>
                    <a:pt x="33" y="19"/>
                    <a:pt x="33" y="20"/>
                  </a:cubicBezTo>
                  <a:close/>
                  <a:moveTo>
                    <a:pt x="33" y="22"/>
                  </a:moveTo>
                  <a:cubicBezTo>
                    <a:pt x="33" y="22"/>
                    <a:pt x="34" y="23"/>
                    <a:pt x="34" y="23"/>
                  </a:cubicBezTo>
                  <a:cubicBezTo>
                    <a:pt x="34" y="23"/>
                    <a:pt x="34" y="23"/>
                    <a:pt x="33" y="23"/>
                  </a:cubicBezTo>
                  <a:cubicBezTo>
                    <a:pt x="33" y="23"/>
                    <a:pt x="33" y="23"/>
                    <a:pt x="33" y="22"/>
                  </a:cubicBezTo>
                  <a:cubicBezTo>
                    <a:pt x="33" y="22"/>
                    <a:pt x="33" y="22"/>
                    <a:pt x="33" y="22"/>
                  </a:cubicBezTo>
                  <a:close/>
                  <a:moveTo>
                    <a:pt x="34" y="25"/>
                  </a:moveTo>
                  <a:cubicBezTo>
                    <a:pt x="34" y="25"/>
                    <a:pt x="34" y="25"/>
                    <a:pt x="34" y="25"/>
                  </a:cubicBezTo>
                  <a:cubicBezTo>
                    <a:pt x="34" y="25"/>
                    <a:pt x="33" y="25"/>
                    <a:pt x="33" y="24"/>
                  </a:cubicBezTo>
                  <a:cubicBezTo>
                    <a:pt x="33" y="24"/>
                    <a:pt x="33" y="24"/>
                    <a:pt x="33" y="24"/>
                  </a:cubicBezTo>
                  <a:cubicBezTo>
                    <a:pt x="34" y="24"/>
                    <a:pt x="34" y="25"/>
                    <a:pt x="34" y="25"/>
                  </a:cubicBezTo>
                  <a:close/>
                  <a:moveTo>
                    <a:pt x="34" y="24"/>
                  </a:moveTo>
                  <a:cubicBezTo>
                    <a:pt x="34" y="24"/>
                    <a:pt x="34" y="23"/>
                    <a:pt x="34" y="23"/>
                  </a:cubicBezTo>
                  <a:cubicBezTo>
                    <a:pt x="34" y="24"/>
                    <a:pt x="35" y="24"/>
                    <a:pt x="34" y="25"/>
                  </a:cubicBezTo>
                  <a:cubicBezTo>
                    <a:pt x="34" y="24"/>
                    <a:pt x="34" y="24"/>
                    <a:pt x="34" y="24"/>
                  </a:cubicBezTo>
                  <a:close/>
                  <a:moveTo>
                    <a:pt x="35" y="25"/>
                  </a:moveTo>
                  <a:cubicBezTo>
                    <a:pt x="35" y="25"/>
                    <a:pt x="35" y="25"/>
                    <a:pt x="35" y="25"/>
                  </a:cubicBezTo>
                  <a:cubicBezTo>
                    <a:pt x="35" y="25"/>
                    <a:pt x="35" y="25"/>
                    <a:pt x="36" y="25"/>
                  </a:cubicBezTo>
                  <a:cubicBezTo>
                    <a:pt x="35" y="25"/>
                    <a:pt x="36" y="26"/>
                    <a:pt x="35" y="26"/>
                  </a:cubicBezTo>
                  <a:cubicBezTo>
                    <a:pt x="35" y="26"/>
                    <a:pt x="35" y="25"/>
                    <a:pt x="35" y="25"/>
                  </a:cubicBezTo>
                  <a:close/>
                  <a:moveTo>
                    <a:pt x="36" y="26"/>
                  </a:moveTo>
                  <a:cubicBezTo>
                    <a:pt x="36" y="25"/>
                    <a:pt x="36" y="25"/>
                    <a:pt x="36" y="25"/>
                  </a:cubicBezTo>
                  <a:cubicBezTo>
                    <a:pt x="37" y="25"/>
                    <a:pt x="37" y="26"/>
                    <a:pt x="37" y="26"/>
                  </a:cubicBezTo>
                  <a:cubicBezTo>
                    <a:pt x="37" y="26"/>
                    <a:pt x="37" y="26"/>
                    <a:pt x="37" y="26"/>
                  </a:cubicBezTo>
                  <a:cubicBezTo>
                    <a:pt x="37" y="26"/>
                    <a:pt x="37" y="26"/>
                    <a:pt x="36" y="26"/>
                  </a:cubicBezTo>
                  <a:close/>
                  <a:moveTo>
                    <a:pt x="36" y="23"/>
                  </a:moveTo>
                  <a:cubicBezTo>
                    <a:pt x="37" y="22"/>
                    <a:pt x="37" y="23"/>
                    <a:pt x="37" y="23"/>
                  </a:cubicBezTo>
                  <a:cubicBezTo>
                    <a:pt x="37" y="23"/>
                    <a:pt x="37" y="23"/>
                    <a:pt x="37" y="23"/>
                  </a:cubicBezTo>
                  <a:cubicBezTo>
                    <a:pt x="37" y="23"/>
                    <a:pt x="37" y="23"/>
                    <a:pt x="37" y="23"/>
                  </a:cubicBezTo>
                  <a:cubicBezTo>
                    <a:pt x="37" y="23"/>
                    <a:pt x="37" y="23"/>
                    <a:pt x="36" y="23"/>
                  </a:cubicBezTo>
                  <a:close/>
                  <a:moveTo>
                    <a:pt x="38" y="21"/>
                  </a:moveTo>
                  <a:cubicBezTo>
                    <a:pt x="38" y="21"/>
                    <a:pt x="38" y="21"/>
                    <a:pt x="38" y="21"/>
                  </a:cubicBezTo>
                  <a:cubicBezTo>
                    <a:pt x="38" y="21"/>
                    <a:pt x="38" y="21"/>
                    <a:pt x="38" y="21"/>
                  </a:cubicBezTo>
                  <a:cubicBezTo>
                    <a:pt x="38" y="22"/>
                    <a:pt x="38" y="22"/>
                    <a:pt x="38" y="22"/>
                  </a:cubicBezTo>
                  <a:cubicBezTo>
                    <a:pt x="38" y="22"/>
                    <a:pt x="38" y="21"/>
                    <a:pt x="38" y="21"/>
                  </a:cubicBezTo>
                  <a:close/>
                  <a:moveTo>
                    <a:pt x="38" y="20"/>
                  </a:moveTo>
                  <a:cubicBezTo>
                    <a:pt x="39" y="20"/>
                    <a:pt x="39" y="21"/>
                    <a:pt x="39" y="21"/>
                  </a:cubicBezTo>
                  <a:cubicBezTo>
                    <a:pt x="39" y="21"/>
                    <a:pt x="38" y="21"/>
                    <a:pt x="38" y="20"/>
                  </a:cubicBezTo>
                  <a:close/>
                  <a:moveTo>
                    <a:pt x="38" y="20"/>
                  </a:moveTo>
                  <a:cubicBezTo>
                    <a:pt x="39" y="20"/>
                    <a:pt x="39" y="20"/>
                    <a:pt x="39" y="21"/>
                  </a:cubicBezTo>
                  <a:cubicBezTo>
                    <a:pt x="39" y="21"/>
                    <a:pt x="39" y="21"/>
                    <a:pt x="39" y="21"/>
                  </a:cubicBezTo>
                  <a:cubicBezTo>
                    <a:pt x="39" y="21"/>
                    <a:pt x="39" y="20"/>
                    <a:pt x="38" y="20"/>
                  </a:cubicBezTo>
                  <a:close/>
                  <a:moveTo>
                    <a:pt x="40" y="22"/>
                  </a:moveTo>
                  <a:cubicBezTo>
                    <a:pt x="39" y="22"/>
                    <a:pt x="39" y="22"/>
                    <a:pt x="39" y="22"/>
                  </a:cubicBezTo>
                  <a:cubicBezTo>
                    <a:pt x="39" y="22"/>
                    <a:pt x="39" y="22"/>
                    <a:pt x="40" y="22"/>
                  </a:cubicBezTo>
                  <a:close/>
                  <a:moveTo>
                    <a:pt x="39" y="21"/>
                  </a:moveTo>
                  <a:cubicBezTo>
                    <a:pt x="39" y="21"/>
                    <a:pt x="39" y="21"/>
                    <a:pt x="40" y="21"/>
                  </a:cubicBezTo>
                  <a:cubicBezTo>
                    <a:pt x="40" y="21"/>
                    <a:pt x="40" y="21"/>
                    <a:pt x="40" y="22"/>
                  </a:cubicBezTo>
                  <a:cubicBezTo>
                    <a:pt x="39" y="22"/>
                    <a:pt x="39" y="21"/>
                    <a:pt x="39" y="21"/>
                  </a:cubicBezTo>
                  <a:close/>
                  <a:moveTo>
                    <a:pt x="40" y="28"/>
                  </a:moveTo>
                  <a:cubicBezTo>
                    <a:pt x="40" y="28"/>
                    <a:pt x="40" y="28"/>
                    <a:pt x="40" y="28"/>
                  </a:cubicBezTo>
                  <a:cubicBezTo>
                    <a:pt x="40" y="28"/>
                    <a:pt x="40" y="28"/>
                    <a:pt x="40" y="28"/>
                  </a:cubicBezTo>
                  <a:cubicBezTo>
                    <a:pt x="40" y="28"/>
                    <a:pt x="40" y="28"/>
                    <a:pt x="40" y="28"/>
                  </a:cubicBezTo>
                  <a:close/>
                  <a:moveTo>
                    <a:pt x="40" y="26"/>
                  </a:moveTo>
                  <a:cubicBezTo>
                    <a:pt x="40" y="26"/>
                    <a:pt x="40" y="27"/>
                    <a:pt x="41" y="27"/>
                  </a:cubicBezTo>
                  <a:cubicBezTo>
                    <a:pt x="41" y="27"/>
                    <a:pt x="40" y="27"/>
                    <a:pt x="40" y="27"/>
                  </a:cubicBezTo>
                  <a:cubicBezTo>
                    <a:pt x="40" y="27"/>
                    <a:pt x="40" y="27"/>
                    <a:pt x="40" y="26"/>
                  </a:cubicBezTo>
                  <a:close/>
                  <a:moveTo>
                    <a:pt x="40" y="28"/>
                  </a:moveTo>
                  <a:cubicBezTo>
                    <a:pt x="41" y="29"/>
                    <a:pt x="41" y="29"/>
                    <a:pt x="41" y="29"/>
                  </a:cubicBezTo>
                  <a:cubicBezTo>
                    <a:pt x="41" y="29"/>
                    <a:pt x="41" y="29"/>
                    <a:pt x="41" y="29"/>
                  </a:cubicBezTo>
                  <a:cubicBezTo>
                    <a:pt x="40" y="29"/>
                    <a:pt x="40" y="29"/>
                    <a:pt x="40" y="28"/>
                  </a:cubicBezTo>
                  <a:close/>
                  <a:moveTo>
                    <a:pt x="41" y="32"/>
                  </a:moveTo>
                  <a:cubicBezTo>
                    <a:pt x="41" y="32"/>
                    <a:pt x="41" y="33"/>
                    <a:pt x="41" y="33"/>
                  </a:cubicBezTo>
                  <a:cubicBezTo>
                    <a:pt x="41" y="33"/>
                    <a:pt x="41" y="32"/>
                    <a:pt x="41" y="32"/>
                  </a:cubicBezTo>
                  <a:close/>
                  <a:moveTo>
                    <a:pt x="41" y="34"/>
                  </a:moveTo>
                  <a:cubicBezTo>
                    <a:pt x="41" y="34"/>
                    <a:pt x="41" y="34"/>
                    <a:pt x="41" y="34"/>
                  </a:cubicBezTo>
                  <a:cubicBezTo>
                    <a:pt x="41" y="34"/>
                    <a:pt x="41" y="34"/>
                    <a:pt x="41" y="34"/>
                  </a:cubicBezTo>
                  <a:close/>
                  <a:moveTo>
                    <a:pt x="41" y="44"/>
                  </a:moveTo>
                  <a:cubicBezTo>
                    <a:pt x="41" y="44"/>
                    <a:pt x="41" y="44"/>
                    <a:pt x="41" y="44"/>
                  </a:cubicBezTo>
                  <a:cubicBezTo>
                    <a:pt x="41" y="44"/>
                    <a:pt x="41" y="44"/>
                    <a:pt x="41" y="44"/>
                  </a:cubicBezTo>
                  <a:cubicBezTo>
                    <a:pt x="41" y="44"/>
                    <a:pt x="41" y="44"/>
                    <a:pt x="41" y="44"/>
                  </a:cubicBezTo>
                  <a:cubicBezTo>
                    <a:pt x="41" y="44"/>
                    <a:pt x="41" y="44"/>
                    <a:pt x="41" y="43"/>
                  </a:cubicBezTo>
                  <a:cubicBezTo>
                    <a:pt x="41" y="43"/>
                    <a:pt x="41" y="44"/>
                    <a:pt x="41" y="44"/>
                  </a:cubicBezTo>
                  <a:close/>
                  <a:moveTo>
                    <a:pt x="41" y="41"/>
                  </a:moveTo>
                  <a:cubicBezTo>
                    <a:pt x="41" y="41"/>
                    <a:pt x="41" y="41"/>
                    <a:pt x="42" y="41"/>
                  </a:cubicBezTo>
                  <a:cubicBezTo>
                    <a:pt x="42" y="41"/>
                    <a:pt x="42" y="41"/>
                    <a:pt x="42" y="41"/>
                  </a:cubicBezTo>
                  <a:cubicBezTo>
                    <a:pt x="41" y="41"/>
                    <a:pt x="41" y="41"/>
                    <a:pt x="41" y="41"/>
                  </a:cubicBezTo>
                  <a:close/>
                  <a:moveTo>
                    <a:pt x="42" y="47"/>
                  </a:moveTo>
                  <a:cubicBezTo>
                    <a:pt x="42" y="47"/>
                    <a:pt x="42" y="47"/>
                    <a:pt x="42" y="48"/>
                  </a:cubicBezTo>
                  <a:cubicBezTo>
                    <a:pt x="42" y="48"/>
                    <a:pt x="42" y="47"/>
                    <a:pt x="42" y="47"/>
                  </a:cubicBezTo>
                  <a:cubicBezTo>
                    <a:pt x="42" y="47"/>
                    <a:pt x="42" y="47"/>
                    <a:pt x="42" y="47"/>
                  </a:cubicBezTo>
                  <a:close/>
                  <a:moveTo>
                    <a:pt x="42" y="49"/>
                  </a:moveTo>
                  <a:cubicBezTo>
                    <a:pt x="42" y="50"/>
                    <a:pt x="42" y="50"/>
                    <a:pt x="42" y="50"/>
                  </a:cubicBezTo>
                  <a:cubicBezTo>
                    <a:pt x="42" y="50"/>
                    <a:pt x="42" y="50"/>
                    <a:pt x="42" y="49"/>
                  </a:cubicBezTo>
                  <a:close/>
                  <a:moveTo>
                    <a:pt x="42" y="49"/>
                  </a:moveTo>
                  <a:cubicBezTo>
                    <a:pt x="42" y="49"/>
                    <a:pt x="42" y="49"/>
                    <a:pt x="42" y="49"/>
                  </a:cubicBezTo>
                  <a:cubicBezTo>
                    <a:pt x="42" y="49"/>
                    <a:pt x="42" y="49"/>
                    <a:pt x="42" y="49"/>
                  </a:cubicBezTo>
                  <a:close/>
                  <a:moveTo>
                    <a:pt x="42" y="47"/>
                  </a:moveTo>
                  <a:cubicBezTo>
                    <a:pt x="42" y="47"/>
                    <a:pt x="42" y="46"/>
                    <a:pt x="42" y="46"/>
                  </a:cubicBezTo>
                  <a:cubicBezTo>
                    <a:pt x="42" y="46"/>
                    <a:pt x="43" y="47"/>
                    <a:pt x="42" y="47"/>
                  </a:cubicBezTo>
                  <a:close/>
                  <a:moveTo>
                    <a:pt x="42" y="24"/>
                  </a:moveTo>
                  <a:cubicBezTo>
                    <a:pt x="42" y="24"/>
                    <a:pt x="42" y="24"/>
                    <a:pt x="42" y="24"/>
                  </a:cubicBezTo>
                  <a:cubicBezTo>
                    <a:pt x="42" y="24"/>
                    <a:pt x="42" y="24"/>
                    <a:pt x="42" y="23"/>
                  </a:cubicBezTo>
                  <a:cubicBezTo>
                    <a:pt x="43" y="23"/>
                    <a:pt x="42" y="24"/>
                    <a:pt x="42" y="24"/>
                  </a:cubicBezTo>
                  <a:close/>
                  <a:moveTo>
                    <a:pt x="42" y="23"/>
                  </a:moveTo>
                  <a:cubicBezTo>
                    <a:pt x="42" y="23"/>
                    <a:pt x="42" y="23"/>
                    <a:pt x="42" y="23"/>
                  </a:cubicBezTo>
                  <a:cubicBezTo>
                    <a:pt x="42" y="23"/>
                    <a:pt x="42" y="23"/>
                    <a:pt x="42" y="23"/>
                  </a:cubicBezTo>
                  <a:close/>
                  <a:moveTo>
                    <a:pt x="42" y="20"/>
                  </a:moveTo>
                  <a:cubicBezTo>
                    <a:pt x="42" y="20"/>
                    <a:pt x="42" y="20"/>
                    <a:pt x="42" y="21"/>
                  </a:cubicBezTo>
                  <a:cubicBezTo>
                    <a:pt x="42" y="21"/>
                    <a:pt x="42" y="20"/>
                    <a:pt x="42" y="20"/>
                  </a:cubicBezTo>
                  <a:close/>
                  <a:moveTo>
                    <a:pt x="42" y="19"/>
                  </a:moveTo>
                  <a:cubicBezTo>
                    <a:pt x="42" y="19"/>
                    <a:pt x="42" y="19"/>
                    <a:pt x="42" y="18"/>
                  </a:cubicBezTo>
                  <a:cubicBezTo>
                    <a:pt x="42" y="18"/>
                    <a:pt x="42" y="18"/>
                    <a:pt x="42" y="18"/>
                  </a:cubicBezTo>
                  <a:cubicBezTo>
                    <a:pt x="42" y="18"/>
                    <a:pt x="42" y="19"/>
                    <a:pt x="42" y="19"/>
                  </a:cubicBezTo>
                  <a:cubicBezTo>
                    <a:pt x="42" y="19"/>
                    <a:pt x="42" y="19"/>
                    <a:pt x="42" y="19"/>
                  </a:cubicBezTo>
                  <a:close/>
                  <a:moveTo>
                    <a:pt x="42" y="17"/>
                  </a:moveTo>
                  <a:cubicBezTo>
                    <a:pt x="42" y="17"/>
                    <a:pt x="42" y="17"/>
                    <a:pt x="42" y="17"/>
                  </a:cubicBezTo>
                  <a:cubicBezTo>
                    <a:pt x="42" y="17"/>
                    <a:pt x="42" y="17"/>
                    <a:pt x="42" y="17"/>
                  </a:cubicBezTo>
                  <a:close/>
                  <a:moveTo>
                    <a:pt x="42" y="15"/>
                  </a:moveTo>
                  <a:cubicBezTo>
                    <a:pt x="42" y="15"/>
                    <a:pt x="42" y="14"/>
                    <a:pt x="42" y="14"/>
                  </a:cubicBezTo>
                  <a:cubicBezTo>
                    <a:pt x="42" y="14"/>
                    <a:pt x="42" y="15"/>
                    <a:pt x="42" y="15"/>
                  </a:cubicBezTo>
                  <a:close/>
                  <a:moveTo>
                    <a:pt x="42" y="9"/>
                  </a:moveTo>
                  <a:cubicBezTo>
                    <a:pt x="42" y="9"/>
                    <a:pt x="42" y="9"/>
                    <a:pt x="42" y="9"/>
                  </a:cubicBezTo>
                  <a:cubicBezTo>
                    <a:pt x="42" y="9"/>
                    <a:pt x="42" y="9"/>
                    <a:pt x="42" y="9"/>
                  </a:cubicBezTo>
                  <a:close/>
                  <a:moveTo>
                    <a:pt x="42" y="8"/>
                  </a:moveTo>
                  <a:cubicBezTo>
                    <a:pt x="42" y="8"/>
                    <a:pt x="42" y="8"/>
                    <a:pt x="42" y="8"/>
                  </a:cubicBezTo>
                  <a:cubicBezTo>
                    <a:pt x="42" y="8"/>
                    <a:pt x="42" y="8"/>
                    <a:pt x="42" y="8"/>
                  </a:cubicBezTo>
                  <a:close/>
                  <a:moveTo>
                    <a:pt x="42" y="9"/>
                  </a:moveTo>
                  <a:cubicBezTo>
                    <a:pt x="41" y="9"/>
                    <a:pt x="41" y="8"/>
                    <a:pt x="41" y="8"/>
                  </a:cubicBezTo>
                  <a:cubicBezTo>
                    <a:pt x="41" y="7"/>
                    <a:pt x="42" y="8"/>
                    <a:pt x="42" y="9"/>
                  </a:cubicBezTo>
                  <a:close/>
                  <a:moveTo>
                    <a:pt x="41" y="10"/>
                  </a:moveTo>
                  <a:cubicBezTo>
                    <a:pt x="41" y="10"/>
                    <a:pt x="40" y="10"/>
                    <a:pt x="40" y="10"/>
                  </a:cubicBezTo>
                  <a:cubicBezTo>
                    <a:pt x="40" y="10"/>
                    <a:pt x="40" y="10"/>
                    <a:pt x="40" y="10"/>
                  </a:cubicBezTo>
                  <a:cubicBezTo>
                    <a:pt x="41" y="10"/>
                    <a:pt x="41" y="10"/>
                    <a:pt x="41" y="10"/>
                  </a:cubicBezTo>
                  <a:close/>
                  <a:moveTo>
                    <a:pt x="40" y="12"/>
                  </a:moveTo>
                  <a:cubicBezTo>
                    <a:pt x="41" y="12"/>
                    <a:pt x="40" y="12"/>
                    <a:pt x="40" y="12"/>
                  </a:cubicBezTo>
                  <a:cubicBezTo>
                    <a:pt x="40" y="12"/>
                    <a:pt x="40" y="12"/>
                    <a:pt x="40" y="12"/>
                  </a:cubicBezTo>
                  <a:cubicBezTo>
                    <a:pt x="40" y="12"/>
                    <a:pt x="40" y="12"/>
                    <a:pt x="40" y="12"/>
                  </a:cubicBezTo>
                  <a:close/>
                  <a:moveTo>
                    <a:pt x="40" y="10"/>
                  </a:moveTo>
                  <a:cubicBezTo>
                    <a:pt x="40" y="10"/>
                    <a:pt x="40" y="10"/>
                    <a:pt x="40" y="11"/>
                  </a:cubicBezTo>
                  <a:cubicBezTo>
                    <a:pt x="40" y="10"/>
                    <a:pt x="40" y="10"/>
                    <a:pt x="39" y="10"/>
                  </a:cubicBezTo>
                  <a:cubicBezTo>
                    <a:pt x="40" y="10"/>
                    <a:pt x="40" y="9"/>
                    <a:pt x="40" y="9"/>
                  </a:cubicBezTo>
                  <a:cubicBezTo>
                    <a:pt x="40" y="9"/>
                    <a:pt x="40" y="9"/>
                    <a:pt x="40" y="10"/>
                  </a:cubicBezTo>
                  <a:cubicBezTo>
                    <a:pt x="40" y="10"/>
                    <a:pt x="40" y="10"/>
                    <a:pt x="40" y="10"/>
                  </a:cubicBezTo>
                  <a:close/>
                  <a:moveTo>
                    <a:pt x="40" y="11"/>
                  </a:moveTo>
                  <a:cubicBezTo>
                    <a:pt x="40" y="11"/>
                    <a:pt x="39" y="12"/>
                    <a:pt x="39" y="12"/>
                  </a:cubicBezTo>
                  <a:cubicBezTo>
                    <a:pt x="39" y="11"/>
                    <a:pt x="39" y="11"/>
                    <a:pt x="39" y="11"/>
                  </a:cubicBezTo>
                  <a:cubicBezTo>
                    <a:pt x="39" y="11"/>
                    <a:pt x="39" y="11"/>
                    <a:pt x="39" y="10"/>
                  </a:cubicBezTo>
                  <a:cubicBezTo>
                    <a:pt x="39" y="11"/>
                    <a:pt x="40" y="11"/>
                    <a:pt x="40" y="11"/>
                  </a:cubicBezTo>
                  <a:close/>
                  <a:moveTo>
                    <a:pt x="38" y="10"/>
                  </a:moveTo>
                  <a:cubicBezTo>
                    <a:pt x="38" y="10"/>
                    <a:pt x="38" y="10"/>
                    <a:pt x="38" y="10"/>
                  </a:cubicBezTo>
                  <a:cubicBezTo>
                    <a:pt x="38" y="10"/>
                    <a:pt x="38" y="9"/>
                    <a:pt x="38" y="9"/>
                  </a:cubicBezTo>
                  <a:cubicBezTo>
                    <a:pt x="39" y="9"/>
                    <a:pt x="39" y="10"/>
                    <a:pt x="39" y="10"/>
                  </a:cubicBezTo>
                  <a:cubicBezTo>
                    <a:pt x="39" y="10"/>
                    <a:pt x="39" y="10"/>
                    <a:pt x="38" y="10"/>
                  </a:cubicBezTo>
                  <a:close/>
                  <a:moveTo>
                    <a:pt x="38" y="9"/>
                  </a:moveTo>
                  <a:cubicBezTo>
                    <a:pt x="37" y="9"/>
                    <a:pt x="37" y="9"/>
                    <a:pt x="37" y="9"/>
                  </a:cubicBezTo>
                  <a:cubicBezTo>
                    <a:pt x="37" y="8"/>
                    <a:pt x="37" y="8"/>
                    <a:pt x="37" y="8"/>
                  </a:cubicBezTo>
                  <a:cubicBezTo>
                    <a:pt x="38" y="8"/>
                    <a:pt x="38" y="9"/>
                    <a:pt x="38" y="9"/>
                  </a:cubicBezTo>
                  <a:close/>
                  <a:moveTo>
                    <a:pt x="37" y="10"/>
                  </a:moveTo>
                  <a:cubicBezTo>
                    <a:pt x="37" y="10"/>
                    <a:pt x="37" y="10"/>
                    <a:pt x="37" y="10"/>
                  </a:cubicBezTo>
                  <a:cubicBezTo>
                    <a:pt x="37" y="10"/>
                    <a:pt x="36" y="9"/>
                    <a:pt x="37" y="9"/>
                  </a:cubicBezTo>
                  <a:cubicBezTo>
                    <a:pt x="37" y="9"/>
                    <a:pt x="37" y="9"/>
                    <a:pt x="37" y="10"/>
                  </a:cubicBezTo>
                  <a:close/>
                  <a:moveTo>
                    <a:pt x="37" y="10"/>
                  </a:moveTo>
                  <a:cubicBezTo>
                    <a:pt x="37" y="10"/>
                    <a:pt x="37" y="10"/>
                    <a:pt x="37" y="11"/>
                  </a:cubicBezTo>
                  <a:cubicBezTo>
                    <a:pt x="36" y="10"/>
                    <a:pt x="36" y="10"/>
                    <a:pt x="36" y="10"/>
                  </a:cubicBezTo>
                  <a:cubicBezTo>
                    <a:pt x="36" y="10"/>
                    <a:pt x="37" y="10"/>
                    <a:pt x="37" y="10"/>
                  </a:cubicBezTo>
                  <a:close/>
                  <a:moveTo>
                    <a:pt x="36" y="9"/>
                  </a:moveTo>
                  <a:cubicBezTo>
                    <a:pt x="36" y="9"/>
                    <a:pt x="36" y="8"/>
                    <a:pt x="36" y="8"/>
                  </a:cubicBezTo>
                  <a:cubicBezTo>
                    <a:pt x="36" y="8"/>
                    <a:pt x="36" y="8"/>
                    <a:pt x="36" y="8"/>
                  </a:cubicBezTo>
                  <a:cubicBezTo>
                    <a:pt x="36" y="8"/>
                    <a:pt x="36" y="8"/>
                    <a:pt x="36" y="8"/>
                  </a:cubicBezTo>
                  <a:cubicBezTo>
                    <a:pt x="36" y="9"/>
                    <a:pt x="36" y="9"/>
                    <a:pt x="36" y="9"/>
                  </a:cubicBezTo>
                  <a:close/>
                  <a:moveTo>
                    <a:pt x="36" y="8"/>
                  </a:moveTo>
                  <a:cubicBezTo>
                    <a:pt x="35" y="8"/>
                    <a:pt x="36" y="8"/>
                    <a:pt x="36" y="8"/>
                  </a:cubicBezTo>
                  <a:cubicBezTo>
                    <a:pt x="36" y="8"/>
                    <a:pt x="36" y="8"/>
                    <a:pt x="36" y="8"/>
                  </a:cubicBezTo>
                  <a:cubicBezTo>
                    <a:pt x="36" y="8"/>
                    <a:pt x="36" y="8"/>
                    <a:pt x="36" y="8"/>
                  </a:cubicBezTo>
                  <a:cubicBezTo>
                    <a:pt x="36" y="8"/>
                    <a:pt x="36" y="8"/>
                    <a:pt x="36" y="8"/>
                  </a:cubicBezTo>
                  <a:close/>
                  <a:moveTo>
                    <a:pt x="36" y="9"/>
                  </a:moveTo>
                  <a:cubicBezTo>
                    <a:pt x="36" y="9"/>
                    <a:pt x="36" y="9"/>
                    <a:pt x="36" y="9"/>
                  </a:cubicBezTo>
                  <a:cubicBezTo>
                    <a:pt x="36" y="9"/>
                    <a:pt x="36" y="9"/>
                    <a:pt x="36" y="9"/>
                  </a:cubicBezTo>
                  <a:cubicBezTo>
                    <a:pt x="35" y="9"/>
                    <a:pt x="35" y="9"/>
                    <a:pt x="35" y="9"/>
                  </a:cubicBezTo>
                  <a:cubicBezTo>
                    <a:pt x="36" y="9"/>
                    <a:pt x="36" y="9"/>
                    <a:pt x="36" y="9"/>
                  </a:cubicBezTo>
                  <a:close/>
                  <a:moveTo>
                    <a:pt x="36" y="10"/>
                  </a:moveTo>
                  <a:cubicBezTo>
                    <a:pt x="35" y="10"/>
                    <a:pt x="35" y="10"/>
                    <a:pt x="35" y="11"/>
                  </a:cubicBezTo>
                  <a:cubicBezTo>
                    <a:pt x="35" y="10"/>
                    <a:pt x="35" y="10"/>
                    <a:pt x="35" y="10"/>
                  </a:cubicBezTo>
                  <a:cubicBezTo>
                    <a:pt x="35" y="10"/>
                    <a:pt x="35" y="10"/>
                    <a:pt x="35" y="9"/>
                  </a:cubicBezTo>
                  <a:cubicBezTo>
                    <a:pt x="35" y="9"/>
                    <a:pt x="35" y="10"/>
                    <a:pt x="36" y="10"/>
                  </a:cubicBezTo>
                  <a:close/>
                  <a:moveTo>
                    <a:pt x="35" y="11"/>
                  </a:moveTo>
                  <a:cubicBezTo>
                    <a:pt x="35" y="11"/>
                    <a:pt x="36" y="12"/>
                    <a:pt x="35" y="12"/>
                  </a:cubicBezTo>
                  <a:cubicBezTo>
                    <a:pt x="35" y="12"/>
                    <a:pt x="35" y="12"/>
                    <a:pt x="35" y="11"/>
                  </a:cubicBezTo>
                  <a:close/>
                  <a:moveTo>
                    <a:pt x="35" y="13"/>
                  </a:moveTo>
                  <a:cubicBezTo>
                    <a:pt x="36" y="13"/>
                    <a:pt x="36" y="13"/>
                    <a:pt x="36" y="14"/>
                  </a:cubicBezTo>
                  <a:cubicBezTo>
                    <a:pt x="36" y="14"/>
                    <a:pt x="36" y="14"/>
                    <a:pt x="36" y="14"/>
                  </a:cubicBezTo>
                  <a:cubicBezTo>
                    <a:pt x="35" y="14"/>
                    <a:pt x="35" y="14"/>
                    <a:pt x="35" y="14"/>
                  </a:cubicBezTo>
                  <a:cubicBezTo>
                    <a:pt x="35" y="13"/>
                    <a:pt x="35" y="13"/>
                    <a:pt x="35" y="13"/>
                  </a:cubicBezTo>
                  <a:close/>
                  <a:moveTo>
                    <a:pt x="35" y="15"/>
                  </a:moveTo>
                  <a:cubicBezTo>
                    <a:pt x="35" y="15"/>
                    <a:pt x="34" y="14"/>
                    <a:pt x="35" y="14"/>
                  </a:cubicBezTo>
                  <a:cubicBezTo>
                    <a:pt x="35" y="14"/>
                    <a:pt x="35" y="15"/>
                    <a:pt x="35" y="15"/>
                  </a:cubicBezTo>
                  <a:close/>
                  <a:moveTo>
                    <a:pt x="35" y="15"/>
                  </a:moveTo>
                  <a:cubicBezTo>
                    <a:pt x="35" y="16"/>
                    <a:pt x="35" y="16"/>
                    <a:pt x="34" y="16"/>
                  </a:cubicBezTo>
                  <a:cubicBezTo>
                    <a:pt x="34" y="16"/>
                    <a:pt x="34" y="15"/>
                    <a:pt x="34" y="15"/>
                  </a:cubicBezTo>
                  <a:cubicBezTo>
                    <a:pt x="34" y="15"/>
                    <a:pt x="34" y="15"/>
                    <a:pt x="34" y="14"/>
                  </a:cubicBezTo>
                  <a:cubicBezTo>
                    <a:pt x="34" y="15"/>
                    <a:pt x="35" y="15"/>
                    <a:pt x="35" y="15"/>
                  </a:cubicBezTo>
                  <a:close/>
                  <a:moveTo>
                    <a:pt x="34" y="14"/>
                  </a:moveTo>
                  <a:cubicBezTo>
                    <a:pt x="34" y="14"/>
                    <a:pt x="34" y="13"/>
                    <a:pt x="34" y="13"/>
                  </a:cubicBezTo>
                  <a:cubicBezTo>
                    <a:pt x="34" y="13"/>
                    <a:pt x="34" y="13"/>
                    <a:pt x="34" y="13"/>
                  </a:cubicBezTo>
                  <a:cubicBezTo>
                    <a:pt x="34" y="14"/>
                    <a:pt x="34" y="14"/>
                    <a:pt x="34" y="14"/>
                  </a:cubicBezTo>
                  <a:close/>
                  <a:moveTo>
                    <a:pt x="33" y="18"/>
                  </a:moveTo>
                  <a:cubicBezTo>
                    <a:pt x="33" y="18"/>
                    <a:pt x="33" y="18"/>
                    <a:pt x="33" y="18"/>
                  </a:cubicBezTo>
                  <a:cubicBezTo>
                    <a:pt x="33" y="18"/>
                    <a:pt x="33" y="18"/>
                    <a:pt x="33" y="18"/>
                  </a:cubicBezTo>
                  <a:cubicBezTo>
                    <a:pt x="33" y="18"/>
                    <a:pt x="33" y="18"/>
                    <a:pt x="33" y="18"/>
                  </a:cubicBezTo>
                  <a:close/>
                  <a:moveTo>
                    <a:pt x="33" y="21"/>
                  </a:moveTo>
                  <a:cubicBezTo>
                    <a:pt x="33" y="21"/>
                    <a:pt x="33" y="22"/>
                    <a:pt x="33" y="22"/>
                  </a:cubicBezTo>
                  <a:cubicBezTo>
                    <a:pt x="33" y="22"/>
                    <a:pt x="33" y="22"/>
                    <a:pt x="33" y="22"/>
                  </a:cubicBezTo>
                  <a:cubicBezTo>
                    <a:pt x="33" y="22"/>
                    <a:pt x="32" y="22"/>
                    <a:pt x="33" y="21"/>
                  </a:cubicBezTo>
                  <a:close/>
                  <a:moveTo>
                    <a:pt x="33" y="23"/>
                  </a:moveTo>
                  <a:cubicBezTo>
                    <a:pt x="33" y="23"/>
                    <a:pt x="33" y="23"/>
                    <a:pt x="33" y="24"/>
                  </a:cubicBezTo>
                  <a:cubicBezTo>
                    <a:pt x="33" y="24"/>
                    <a:pt x="33" y="24"/>
                    <a:pt x="33" y="24"/>
                  </a:cubicBezTo>
                  <a:cubicBezTo>
                    <a:pt x="33" y="24"/>
                    <a:pt x="32" y="23"/>
                    <a:pt x="33" y="23"/>
                  </a:cubicBezTo>
                  <a:close/>
                  <a:moveTo>
                    <a:pt x="33" y="25"/>
                  </a:moveTo>
                  <a:cubicBezTo>
                    <a:pt x="33" y="25"/>
                    <a:pt x="33" y="25"/>
                    <a:pt x="34" y="26"/>
                  </a:cubicBezTo>
                  <a:cubicBezTo>
                    <a:pt x="34" y="26"/>
                    <a:pt x="33" y="26"/>
                    <a:pt x="33" y="26"/>
                  </a:cubicBezTo>
                  <a:cubicBezTo>
                    <a:pt x="33" y="26"/>
                    <a:pt x="32" y="25"/>
                    <a:pt x="33" y="25"/>
                  </a:cubicBezTo>
                  <a:close/>
                  <a:moveTo>
                    <a:pt x="34" y="28"/>
                  </a:moveTo>
                  <a:cubicBezTo>
                    <a:pt x="34" y="28"/>
                    <a:pt x="34" y="28"/>
                    <a:pt x="34" y="28"/>
                  </a:cubicBezTo>
                  <a:cubicBezTo>
                    <a:pt x="33" y="28"/>
                    <a:pt x="33" y="28"/>
                    <a:pt x="33" y="27"/>
                  </a:cubicBezTo>
                  <a:cubicBezTo>
                    <a:pt x="33" y="27"/>
                    <a:pt x="34" y="27"/>
                    <a:pt x="34" y="28"/>
                  </a:cubicBezTo>
                  <a:close/>
                  <a:moveTo>
                    <a:pt x="33" y="30"/>
                  </a:moveTo>
                  <a:cubicBezTo>
                    <a:pt x="33" y="30"/>
                    <a:pt x="33" y="30"/>
                    <a:pt x="34" y="31"/>
                  </a:cubicBezTo>
                  <a:cubicBezTo>
                    <a:pt x="33" y="31"/>
                    <a:pt x="33" y="31"/>
                    <a:pt x="33" y="31"/>
                  </a:cubicBezTo>
                  <a:cubicBezTo>
                    <a:pt x="33" y="31"/>
                    <a:pt x="33" y="31"/>
                    <a:pt x="33" y="30"/>
                  </a:cubicBezTo>
                  <a:cubicBezTo>
                    <a:pt x="33" y="30"/>
                    <a:pt x="33" y="30"/>
                    <a:pt x="33" y="30"/>
                  </a:cubicBezTo>
                  <a:close/>
                  <a:moveTo>
                    <a:pt x="33" y="29"/>
                  </a:moveTo>
                  <a:cubicBezTo>
                    <a:pt x="34" y="29"/>
                    <a:pt x="34" y="30"/>
                    <a:pt x="34" y="30"/>
                  </a:cubicBezTo>
                  <a:cubicBezTo>
                    <a:pt x="34" y="30"/>
                    <a:pt x="34" y="29"/>
                    <a:pt x="33" y="29"/>
                  </a:cubicBezTo>
                  <a:close/>
                  <a:moveTo>
                    <a:pt x="34" y="27"/>
                  </a:moveTo>
                  <a:cubicBezTo>
                    <a:pt x="34" y="27"/>
                    <a:pt x="34" y="26"/>
                    <a:pt x="34" y="26"/>
                  </a:cubicBezTo>
                  <a:cubicBezTo>
                    <a:pt x="34" y="26"/>
                    <a:pt x="34" y="27"/>
                    <a:pt x="35" y="27"/>
                  </a:cubicBezTo>
                  <a:cubicBezTo>
                    <a:pt x="35" y="27"/>
                    <a:pt x="34" y="27"/>
                    <a:pt x="34" y="27"/>
                  </a:cubicBezTo>
                  <a:cubicBezTo>
                    <a:pt x="34" y="27"/>
                    <a:pt x="34" y="27"/>
                    <a:pt x="34" y="27"/>
                  </a:cubicBezTo>
                  <a:close/>
                  <a:moveTo>
                    <a:pt x="34" y="28"/>
                  </a:moveTo>
                  <a:cubicBezTo>
                    <a:pt x="35" y="28"/>
                    <a:pt x="35" y="29"/>
                    <a:pt x="35" y="29"/>
                  </a:cubicBezTo>
                  <a:cubicBezTo>
                    <a:pt x="35" y="29"/>
                    <a:pt x="35" y="29"/>
                    <a:pt x="35" y="29"/>
                  </a:cubicBezTo>
                  <a:cubicBezTo>
                    <a:pt x="34" y="29"/>
                    <a:pt x="34" y="29"/>
                    <a:pt x="34" y="28"/>
                  </a:cubicBezTo>
                  <a:cubicBezTo>
                    <a:pt x="34" y="28"/>
                    <a:pt x="34" y="28"/>
                    <a:pt x="34" y="28"/>
                  </a:cubicBezTo>
                  <a:close/>
                  <a:moveTo>
                    <a:pt x="35" y="30"/>
                  </a:moveTo>
                  <a:cubicBezTo>
                    <a:pt x="35" y="30"/>
                    <a:pt x="35" y="30"/>
                    <a:pt x="35" y="29"/>
                  </a:cubicBezTo>
                  <a:cubicBezTo>
                    <a:pt x="36" y="30"/>
                    <a:pt x="36" y="30"/>
                    <a:pt x="36" y="30"/>
                  </a:cubicBezTo>
                  <a:cubicBezTo>
                    <a:pt x="36" y="31"/>
                    <a:pt x="36" y="31"/>
                    <a:pt x="36" y="31"/>
                  </a:cubicBezTo>
                  <a:cubicBezTo>
                    <a:pt x="36" y="31"/>
                    <a:pt x="35" y="30"/>
                    <a:pt x="35" y="30"/>
                  </a:cubicBezTo>
                  <a:cubicBezTo>
                    <a:pt x="35" y="30"/>
                    <a:pt x="35" y="30"/>
                    <a:pt x="35" y="30"/>
                  </a:cubicBezTo>
                  <a:close/>
                  <a:moveTo>
                    <a:pt x="36" y="28"/>
                  </a:moveTo>
                  <a:cubicBezTo>
                    <a:pt x="36" y="29"/>
                    <a:pt x="37" y="29"/>
                    <a:pt x="37" y="29"/>
                  </a:cubicBezTo>
                  <a:cubicBezTo>
                    <a:pt x="37" y="30"/>
                    <a:pt x="37" y="30"/>
                    <a:pt x="36" y="30"/>
                  </a:cubicBezTo>
                  <a:cubicBezTo>
                    <a:pt x="36" y="30"/>
                    <a:pt x="35" y="29"/>
                    <a:pt x="36" y="28"/>
                  </a:cubicBezTo>
                  <a:close/>
                  <a:moveTo>
                    <a:pt x="36" y="28"/>
                  </a:moveTo>
                  <a:cubicBezTo>
                    <a:pt x="36" y="28"/>
                    <a:pt x="36" y="28"/>
                    <a:pt x="36" y="28"/>
                  </a:cubicBezTo>
                  <a:cubicBezTo>
                    <a:pt x="37" y="28"/>
                    <a:pt x="37" y="28"/>
                    <a:pt x="37" y="29"/>
                  </a:cubicBezTo>
                  <a:cubicBezTo>
                    <a:pt x="37" y="29"/>
                    <a:pt x="37" y="29"/>
                    <a:pt x="37" y="29"/>
                  </a:cubicBezTo>
                  <a:cubicBezTo>
                    <a:pt x="37" y="29"/>
                    <a:pt x="36" y="28"/>
                    <a:pt x="36" y="28"/>
                  </a:cubicBezTo>
                  <a:close/>
                  <a:moveTo>
                    <a:pt x="37" y="25"/>
                  </a:moveTo>
                  <a:cubicBezTo>
                    <a:pt x="37" y="24"/>
                    <a:pt x="38" y="25"/>
                    <a:pt x="38" y="25"/>
                  </a:cubicBezTo>
                  <a:cubicBezTo>
                    <a:pt x="38" y="25"/>
                    <a:pt x="38" y="26"/>
                    <a:pt x="37" y="25"/>
                  </a:cubicBezTo>
                  <a:cubicBezTo>
                    <a:pt x="37" y="25"/>
                    <a:pt x="37" y="25"/>
                    <a:pt x="37" y="25"/>
                  </a:cubicBezTo>
                  <a:close/>
                  <a:moveTo>
                    <a:pt x="37" y="24"/>
                  </a:moveTo>
                  <a:cubicBezTo>
                    <a:pt x="37" y="24"/>
                    <a:pt x="38" y="24"/>
                    <a:pt x="38" y="24"/>
                  </a:cubicBezTo>
                  <a:cubicBezTo>
                    <a:pt x="38" y="24"/>
                    <a:pt x="39" y="24"/>
                    <a:pt x="38" y="25"/>
                  </a:cubicBezTo>
                  <a:cubicBezTo>
                    <a:pt x="38" y="25"/>
                    <a:pt x="38" y="24"/>
                    <a:pt x="37" y="24"/>
                  </a:cubicBezTo>
                  <a:close/>
                  <a:moveTo>
                    <a:pt x="38" y="23"/>
                  </a:moveTo>
                  <a:cubicBezTo>
                    <a:pt x="38" y="23"/>
                    <a:pt x="38" y="23"/>
                    <a:pt x="38" y="24"/>
                  </a:cubicBezTo>
                  <a:cubicBezTo>
                    <a:pt x="38" y="24"/>
                    <a:pt x="38" y="23"/>
                    <a:pt x="38" y="23"/>
                  </a:cubicBezTo>
                  <a:close/>
                  <a:moveTo>
                    <a:pt x="38" y="23"/>
                  </a:moveTo>
                  <a:cubicBezTo>
                    <a:pt x="39" y="23"/>
                    <a:pt x="39" y="23"/>
                    <a:pt x="39" y="24"/>
                  </a:cubicBezTo>
                  <a:cubicBezTo>
                    <a:pt x="39" y="23"/>
                    <a:pt x="38" y="23"/>
                    <a:pt x="38" y="23"/>
                  </a:cubicBezTo>
                  <a:close/>
                  <a:moveTo>
                    <a:pt x="39" y="24"/>
                  </a:moveTo>
                  <a:cubicBezTo>
                    <a:pt x="40" y="24"/>
                    <a:pt x="39" y="25"/>
                    <a:pt x="39" y="25"/>
                  </a:cubicBezTo>
                  <a:cubicBezTo>
                    <a:pt x="39" y="25"/>
                    <a:pt x="39" y="25"/>
                    <a:pt x="39" y="25"/>
                  </a:cubicBezTo>
                  <a:cubicBezTo>
                    <a:pt x="39" y="24"/>
                    <a:pt x="39" y="24"/>
                    <a:pt x="39" y="24"/>
                  </a:cubicBezTo>
                  <a:close/>
                  <a:moveTo>
                    <a:pt x="40" y="31"/>
                  </a:moveTo>
                  <a:cubicBezTo>
                    <a:pt x="40" y="31"/>
                    <a:pt x="40" y="31"/>
                    <a:pt x="39" y="31"/>
                  </a:cubicBezTo>
                  <a:cubicBezTo>
                    <a:pt x="39" y="31"/>
                    <a:pt x="39" y="31"/>
                    <a:pt x="39" y="30"/>
                  </a:cubicBezTo>
                  <a:cubicBezTo>
                    <a:pt x="40" y="30"/>
                    <a:pt x="40" y="31"/>
                    <a:pt x="40" y="31"/>
                  </a:cubicBezTo>
                  <a:close/>
                  <a:moveTo>
                    <a:pt x="40" y="30"/>
                  </a:moveTo>
                  <a:cubicBezTo>
                    <a:pt x="40" y="29"/>
                    <a:pt x="40" y="29"/>
                    <a:pt x="40" y="30"/>
                  </a:cubicBezTo>
                  <a:cubicBezTo>
                    <a:pt x="40" y="30"/>
                    <a:pt x="40" y="30"/>
                    <a:pt x="40" y="30"/>
                  </a:cubicBezTo>
                  <a:cubicBezTo>
                    <a:pt x="40" y="30"/>
                    <a:pt x="40" y="30"/>
                    <a:pt x="40" y="30"/>
                  </a:cubicBezTo>
                  <a:close/>
                  <a:moveTo>
                    <a:pt x="40" y="36"/>
                  </a:moveTo>
                  <a:cubicBezTo>
                    <a:pt x="40" y="36"/>
                    <a:pt x="40" y="36"/>
                    <a:pt x="40" y="36"/>
                  </a:cubicBezTo>
                  <a:cubicBezTo>
                    <a:pt x="40" y="36"/>
                    <a:pt x="40" y="36"/>
                    <a:pt x="40" y="36"/>
                  </a:cubicBezTo>
                  <a:cubicBezTo>
                    <a:pt x="40" y="36"/>
                    <a:pt x="41" y="36"/>
                    <a:pt x="40" y="36"/>
                  </a:cubicBezTo>
                  <a:close/>
                  <a:moveTo>
                    <a:pt x="40" y="35"/>
                  </a:moveTo>
                  <a:cubicBezTo>
                    <a:pt x="40" y="35"/>
                    <a:pt x="40" y="35"/>
                    <a:pt x="41" y="35"/>
                  </a:cubicBezTo>
                  <a:cubicBezTo>
                    <a:pt x="41" y="35"/>
                    <a:pt x="41" y="35"/>
                    <a:pt x="41" y="35"/>
                  </a:cubicBezTo>
                  <a:cubicBezTo>
                    <a:pt x="41" y="35"/>
                    <a:pt x="41" y="35"/>
                    <a:pt x="41" y="36"/>
                  </a:cubicBezTo>
                  <a:cubicBezTo>
                    <a:pt x="41" y="35"/>
                    <a:pt x="41" y="35"/>
                    <a:pt x="40" y="35"/>
                  </a:cubicBezTo>
                  <a:close/>
                  <a:moveTo>
                    <a:pt x="41" y="36"/>
                  </a:moveTo>
                  <a:cubicBezTo>
                    <a:pt x="41" y="36"/>
                    <a:pt x="41" y="37"/>
                    <a:pt x="41" y="37"/>
                  </a:cubicBezTo>
                  <a:cubicBezTo>
                    <a:pt x="41" y="37"/>
                    <a:pt x="41" y="37"/>
                    <a:pt x="41" y="37"/>
                  </a:cubicBezTo>
                  <a:cubicBezTo>
                    <a:pt x="41" y="37"/>
                    <a:pt x="41" y="37"/>
                    <a:pt x="40" y="37"/>
                  </a:cubicBezTo>
                  <a:cubicBezTo>
                    <a:pt x="40" y="37"/>
                    <a:pt x="41" y="37"/>
                    <a:pt x="41" y="36"/>
                  </a:cubicBezTo>
                  <a:close/>
                  <a:moveTo>
                    <a:pt x="41" y="41"/>
                  </a:moveTo>
                  <a:cubicBezTo>
                    <a:pt x="41" y="41"/>
                    <a:pt x="40" y="41"/>
                    <a:pt x="41" y="41"/>
                  </a:cubicBezTo>
                  <a:cubicBezTo>
                    <a:pt x="41" y="41"/>
                    <a:pt x="41" y="41"/>
                    <a:pt x="41" y="41"/>
                  </a:cubicBezTo>
                  <a:close/>
                  <a:moveTo>
                    <a:pt x="40" y="45"/>
                  </a:moveTo>
                  <a:cubicBezTo>
                    <a:pt x="41" y="45"/>
                    <a:pt x="40" y="45"/>
                    <a:pt x="41" y="44"/>
                  </a:cubicBezTo>
                  <a:cubicBezTo>
                    <a:pt x="41" y="45"/>
                    <a:pt x="41" y="45"/>
                    <a:pt x="40" y="45"/>
                  </a:cubicBezTo>
                  <a:close/>
                  <a:moveTo>
                    <a:pt x="41" y="45"/>
                  </a:moveTo>
                  <a:cubicBezTo>
                    <a:pt x="41" y="46"/>
                    <a:pt x="42" y="46"/>
                    <a:pt x="41" y="47"/>
                  </a:cubicBezTo>
                  <a:cubicBezTo>
                    <a:pt x="41" y="46"/>
                    <a:pt x="41" y="46"/>
                    <a:pt x="41" y="46"/>
                  </a:cubicBezTo>
                  <a:cubicBezTo>
                    <a:pt x="41" y="46"/>
                    <a:pt x="41" y="46"/>
                    <a:pt x="41" y="45"/>
                  </a:cubicBezTo>
                  <a:close/>
                  <a:moveTo>
                    <a:pt x="42" y="53"/>
                  </a:moveTo>
                  <a:cubicBezTo>
                    <a:pt x="42" y="53"/>
                    <a:pt x="42" y="52"/>
                    <a:pt x="42" y="52"/>
                  </a:cubicBezTo>
                  <a:cubicBezTo>
                    <a:pt x="42" y="52"/>
                    <a:pt x="42" y="52"/>
                    <a:pt x="42" y="53"/>
                  </a:cubicBezTo>
                  <a:close/>
                  <a:moveTo>
                    <a:pt x="42" y="55"/>
                  </a:moveTo>
                  <a:cubicBezTo>
                    <a:pt x="43" y="55"/>
                    <a:pt x="43" y="55"/>
                    <a:pt x="43" y="56"/>
                  </a:cubicBezTo>
                  <a:cubicBezTo>
                    <a:pt x="42" y="56"/>
                    <a:pt x="42" y="56"/>
                    <a:pt x="42" y="56"/>
                  </a:cubicBezTo>
                  <a:cubicBezTo>
                    <a:pt x="42" y="56"/>
                    <a:pt x="42" y="55"/>
                    <a:pt x="42" y="55"/>
                  </a:cubicBezTo>
                  <a:close/>
                  <a:moveTo>
                    <a:pt x="42" y="20"/>
                  </a:moveTo>
                  <a:cubicBezTo>
                    <a:pt x="42" y="20"/>
                    <a:pt x="42" y="19"/>
                    <a:pt x="42" y="19"/>
                  </a:cubicBezTo>
                  <a:cubicBezTo>
                    <a:pt x="43" y="19"/>
                    <a:pt x="42" y="20"/>
                    <a:pt x="43" y="20"/>
                  </a:cubicBezTo>
                  <a:cubicBezTo>
                    <a:pt x="42" y="20"/>
                    <a:pt x="42" y="20"/>
                    <a:pt x="42" y="20"/>
                  </a:cubicBezTo>
                  <a:close/>
                  <a:moveTo>
                    <a:pt x="42" y="18"/>
                  </a:moveTo>
                  <a:cubicBezTo>
                    <a:pt x="42" y="18"/>
                    <a:pt x="42" y="18"/>
                    <a:pt x="42" y="18"/>
                  </a:cubicBezTo>
                  <a:cubicBezTo>
                    <a:pt x="42" y="18"/>
                    <a:pt x="43" y="18"/>
                    <a:pt x="43" y="18"/>
                  </a:cubicBezTo>
                  <a:cubicBezTo>
                    <a:pt x="42" y="18"/>
                    <a:pt x="42" y="18"/>
                    <a:pt x="42" y="18"/>
                  </a:cubicBezTo>
                  <a:close/>
                  <a:moveTo>
                    <a:pt x="43" y="15"/>
                  </a:moveTo>
                  <a:cubicBezTo>
                    <a:pt x="43" y="15"/>
                    <a:pt x="43" y="15"/>
                    <a:pt x="42" y="16"/>
                  </a:cubicBezTo>
                  <a:cubicBezTo>
                    <a:pt x="42" y="15"/>
                    <a:pt x="42" y="15"/>
                    <a:pt x="43" y="15"/>
                  </a:cubicBezTo>
                  <a:close/>
                  <a:moveTo>
                    <a:pt x="42" y="13"/>
                  </a:moveTo>
                  <a:cubicBezTo>
                    <a:pt x="42" y="13"/>
                    <a:pt x="42" y="13"/>
                    <a:pt x="42" y="13"/>
                  </a:cubicBezTo>
                  <a:cubicBezTo>
                    <a:pt x="42" y="13"/>
                    <a:pt x="42" y="13"/>
                    <a:pt x="42" y="12"/>
                  </a:cubicBezTo>
                  <a:cubicBezTo>
                    <a:pt x="43" y="13"/>
                    <a:pt x="43" y="13"/>
                    <a:pt x="42" y="13"/>
                  </a:cubicBezTo>
                  <a:close/>
                  <a:moveTo>
                    <a:pt x="43" y="12"/>
                  </a:moveTo>
                  <a:cubicBezTo>
                    <a:pt x="42" y="11"/>
                    <a:pt x="43" y="11"/>
                    <a:pt x="43" y="11"/>
                  </a:cubicBezTo>
                  <a:cubicBezTo>
                    <a:pt x="43" y="11"/>
                    <a:pt x="43" y="11"/>
                    <a:pt x="43" y="12"/>
                  </a:cubicBezTo>
                  <a:close/>
                  <a:moveTo>
                    <a:pt x="43" y="10"/>
                  </a:moveTo>
                  <a:cubicBezTo>
                    <a:pt x="43" y="10"/>
                    <a:pt x="43" y="10"/>
                    <a:pt x="43" y="10"/>
                  </a:cubicBezTo>
                  <a:cubicBezTo>
                    <a:pt x="43" y="11"/>
                    <a:pt x="43" y="10"/>
                    <a:pt x="43" y="10"/>
                  </a:cubicBezTo>
                  <a:close/>
                  <a:moveTo>
                    <a:pt x="43" y="10"/>
                  </a:moveTo>
                  <a:cubicBezTo>
                    <a:pt x="43" y="10"/>
                    <a:pt x="43" y="9"/>
                    <a:pt x="43" y="9"/>
                  </a:cubicBezTo>
                  <a:cubicBezTo>
                    <a:pt x="43" y="10"/>
                    <a:pt x="43" y="10"/>
                    <a:pt x="43" y="10"/>
                  </a:cubicBezTo>
                  <a:cubicBezTo>
                    <a:pt x="43" y="10"/>
                    <a:pt x="43" y="10"/>
                    <a:pt x="43" y="10"/>
                  </a:cubicBezTo>
                  <a:close/>
                  <a:moveTo>
                    <a:pt x="43" y="6"/>
                  </a:moveTo>
                  <a:cubicBezTo>
                    <a:pt x="43" y="6"/>
                    <a:pt x="43" y="6"/>
                    <a:pt x="43" y="6"/>
                  </a:cubicBezTo>
                  <a:cubicBezTo>
                    <a:pt x="43" y="6"/>
                    <a:pt x="43" y="6"/>
                    <a:pt x="43" y="6"/>
                  </a:cubicBezTo>
                  <a:cubicBezTo>
                    <a:pt x="43" y="6"/>
                    <a:pt x="43" y="6"/>
                    <a:pt x="43" y="6"/>
                  </a:cubicBezTo>
                  <a:close/>
                  <a:moveTo>
                    <a:pt x="43" y="8"/>
                  </a:moveTo>
                  <a:cubicBezTo>
                    <a:pt x="43" y="8"/>
                    <a:pt x="43" y="8"/>
                    <a:pt x="43" y="7"/>
                  </a:cubicBezTo>
                  <a:cubicBezTo>
                    <a:pt x="43" y="7"/>
                    <a:pt x="43" y="7"/>
                    <a:pt x="43" y="7"/>
                  </a:cubicBezTo>
                  <a:cubicBezTo>
                    <a:pt x="43" y="7"/>
                    <a:pt x="43" y="8"/>
                    <a:pt x="43" y="8"/>
                  </a:cubicBezTo>
                  <a:close/>
                  <a:moveTo>
                    <a:pt x="43" y="8"/>
                  </a:moveTo>
                  <a:cubicBezTo>
                    <a:pt x="43" y="8"/>
                    <a:pt x="43" y="8"/>
                    <a:pt x="43" y="8"/>
                  </a:cubicBezTo>
                  <a:cubicBezTo>
                    <a:pt x="43" y="8"/>
                    <a:pt x="43" y="8"/>
                    <a:pt x="43" y="8"/>
                  </a:cubicBezTo>
                  <a:cubicBezTo>
                    <a:pt x="43" y="8"/>
                    <a:pt x="43" y="8"/>
                    <a:pt x="43" y="8"/>
                  </a:cubicBezTo>
                  <a:cubicBezTo>
                    <a:pt x="43" y="8"/>
                    <a:pt x="43" y="8"/>
                    <a:pt x="43" y="8"/>
                  </a:cubicBezTo>
                  <a:close/>
                  <a:moveTo>
                    <a:pt x="43" y="9"/>
                  </a:moveTo>
                  <a:cubicBezTo>
                    <a:pt x="43" y="9"/>
                    <a:pt x="43" y="9"/>
                    <a:pt x="43" y="9"/>
                  </a:cubicBezTo>
                  <a:cubicBezTo>
                    <a:pt x="42" y="9"/>
                    <a:pt x="42" y="9"/>
                    <a:pt x="42" y="9"/>
                  </a:cubicBezTo>
                  <a:cubicBezTo>
                    <a:pt x="42" y="9"/>
                    <a:pt x="43" y="9"/>
                    <a:pt x="43" y="9"/>
                  </a:cubicBezTo>
                  <a:close/>
                  <a:moveTo>
                    <a:pt x="42" y="7"/>
                  </a:moveTo>
                  <a:cubicBezTo>
                    <a:pt x="42" y="7"/>
                    <a:pt x="42" y="6"/>
                    <a:pt x="42" y="6"/>
                  </a:cubicBezTo>
                  <a:cubicBezTo>
                    <a:pt x="42" y="6"/>
                    <a:pt x="43" y="6"/>
                    <a:pt x="42" y="7"/>
                  </a:cubicBezTo>
                  <a:close/>
                  <a:moveTo>
                    <a:pt x="42" y="7"/>
                  </a:moveTo>
                  <a:cubicBezTo>
                    <a:pt x="42" y="7"/>
                    <a:pt x="42" y="7"/>
                    <a:pt x="42" y="8"/>
                  </a:cubicBezTo>
                  <a:cubicBezTo>
                    <a:pt x="42" y="8"/>
                    <a:pt x="42" y="7"/>
                    <a:pt x="42" y="7"/>
                  </a:cubicBezTo>
                  <a:cubicBezTo>
                    <a:pt x="42" y="7"/>
                    <a:pt x="42" y="7"/>
                    <a:pt x="42" y="7"/>
                  </a:cubicBezTo>
                  <a:close/>
                  <a:moveTo>
                    <a:pt x="42" y="7"/>
                  </a:moveTo>
                  <a:cubicBezTo>
                    <a:pt x="41" y="7"/>
                    <a:pt x="42" y="6"/>
                    <a:pt x="42" y="7"/>
                  </a:cubicBezTo>
                  <a:cubicBezTo>
                    <a:pt x="42" y="7"/>
                    <a:pt x="42" y="7"/>
                    <a:pt x="42" y="7"/>
                  </a:cubicBezTo>
                  <a:close/>
                  <a:moveTo>
                    <a:pt x="41" y="6"/>
                  </a:moveTo>
                  <a:cubicBezTo>
                    <a:pt x="41" y="6"/>
                    <a:pt x="41" y="6"/>
                    <a:pt x="42" y="6"/>
                  </a:cubicBezTo>
                  <a:cubicBezTo>
                    <a:pt x="42" y="6"/>
                    <a:pt x="41" y="7"/>
                    <a:pt x="41" y="6"/>
                  </a:cubicBezTo>
                  <a:close/>
                  <a:moveTo>
                    <a:pt x="41" y="6"/>
                  </a:moveTo>
                  <a:cubicBezTo>
                    <a:pt x="41" y="6"/>
                    <a:pt x="41" y="6"/>
                    <a:pt x="41" y="5"/>
                  </a:cubicBezTo>
                  <a:cubicBezTo>
                    <a:pt x="41" y="5"/>
                    <a:pt x="41" y="5"/>
                    <a:pt x="42" y="6"/>
                  </a:cubicBezTo>
                  <a:cubicBezTo>
                    <a:pt x="41" y="6"/>
                    <a:pt x="41" y="6"/>
                    <a:pt x="41" y="6"/>
                  </a:cubicBezTo>
                  <a:close/>
                  <a:moveTo>
                    <a:pt x="41" y="7"/>
                  </a:moveTo>
                  <a:cubicBezTo>
                    <a:pt x="41" y="7"/>
                    <a:pt x="41" y="7"/>
                    <a:pt x="41" y="8"/>
                  </a:cubicBezTo>
                  <a:cubicBezTo>
                    <a:pt x="40" y="8"/>
                    <a:pt x="40" y="7"/>
                    <a:pt x="40" y="7"/>
                  </a:cubicBezTo>
                  <a:cubicBezTo>
                    <a:pt x="40" y="7"/>
                    <a:pt x="41" y="7"/>
                    <a:pt x="41" y="7"/>
                  </a:cubicBezTo>
                  <a:close/>
                  <a:moveTo>
                    <a:pt x="40" y="9"/>
                  </a:moveTo>
                  <a:cubicBezTo>
                    <a:pt x="40" y="9"/>
                    <a:pt x="39" y="9"/>
                    <a:pt x="39" y="10"/>
                  </a:cubicBezTo>
                  <a:cubicBezTo>
                    <a:pt x="39" y="10"/>
                    <a:pt x="39" y="9"/>
                    <a:pt x="39" y="9"/>
                  </a:cubicBezTo>
                  <a:cubicBezTo>
                    <a:pt x="39" y="9"/>
                    <a:pt x="39" y="9"/>
                    <a:pt x="39" y="8"/>
                  </a:cubicBezTo>
                  <a:cubicBezTo>
                    <a:pt x="39" y="8"/>
                    <a:pt x="40" y="9"/>
                    <a:pt x="40" y="9"/>
                  </a:cubicBezTo>
                  <a:close/>
                  <a:moveTo>
                    <a:pt x="39" y="8"/>
                  </a:moveTo>
                  <a:cubicBezTo>
                    <a:pt x="39" y="7"/>
                    <a:pt x="39" y="7"/>
                    <a:pt x="38" y="7"/>
                  </a:cubicBezTo>
                  <a:cubicBezTo>
                    <a:pt x="39" y="7"/>
                    <a:pt x="39" y="6"/>
                    <a:pt x="39" y="6"/>
                  </a:cubicBezTo>
                  <a:cubicBezTo>
                    <a:pt x="39" y="6"/>
                    <a:pt x="39" y="7"/>
                    <a:pt x="39" y="7"/>
                  </a:cubicBezTo>
                  <a:cubicBezTo>
                    <a:pt x="39" y="7"/>
                    <a:pt x="39" y="7"/>
                    <a:pt x="39" y="8"/>
                  </a:cubicBezTo>
                  <a:close/>
                  <a:moveTo>
                    <a:pt x="39" y="8"/>
                  </a:moveTo>
                  <a:cubicBezTo>
                    <a:pt x="39" y="8"/>
                    <a:pt x="39" y="8"/>
                    <a:pt x="38" y="9"/>
                  </a:cubicBezTo>
                  <a:cubicBezTo>
                    <a:pt x="38" y="8"/>
                    <a:pt x="38" y="8"/>
                    <a:pt x="38" y="8"/>
                  </a:cubicBezTo>
                  <a:cubicBezTo>
                    <a:pt x="38" y="7"/>
                    <a:pt x="38" y="7"/>
                    <a:pt x="38" y="7"/>
                  </a:cubicBezTo>
                  <a:cubicBezTo>
                    <a:pt x="39" y="7"/>
                    <a:pt x="39" y="8"/>
                    <a:pt x="39" y="8"/>
                  </a:cubicBezTo>
                  <a:close/>
                  <a:moveTo>
                    <a:pt x="37" y="7"/>
                  </a:moveTo>
                  <a:cubicBezTo>
                    <a:pt x="37" y="7"/>
                    <a:pt x="37" y="7"/>
                    <a:pt x="37" y="7"/>
                  </a:cubicBezTo>
                  <a:cubicBezTo>
                    <a:pt x="37" y="6"/>
                    <a:pt x="37" y="6"/>
                    <a:pt x="37" y="6"/>
                  </a:cubicBezTo>
                  <a:cubicBezTo>
                    <a:pt x="37" y="6"/>
                    <a:pt x="38" y="6"/>
                    <a:pt x="38" y="7"/>
                  </a:cubicBezTo>
                  <a:cubicBezTo>
                    <a:pt x="38" y="7"/>
                    <a:pt x="38" y="7"/>
                    <a:pt x="37" y="7"/>
                  </a:cubicBezTo>
                  <a:close/>
                  <a:moveTo>
                    <a:pt x="37" y="8"/>
                  </a:moveTo>
                  <a:cubicBezTo>
                    <a:pt x="37" y="8"/>
                    <a:pt x="37" y="8"/>
                    <a:pt x="37" y="8"/>
                  </a:cubicBezTo>
                  <a:cubicBezTo>
                    <a:pt x="37" y="8"/>
                    <a:pt x="36" y="8"/>
                    <a:pt x="36" y="8"/>
                  </a:cubicBezTo>
                  <a:cubicBezTo>
                    <a:pt x="36" y="7"/>
                    <a:pt x="36" y="7"/>
                    <a:pt x="36" y="7"/>
                  </a:cubicBezTo>
                  <a:cubicBezTo>
                    <a:pt x="37" y="7"/>
                    <a:pt x="37" y="8"/>
                    <a:pt x="37" y="8"/>
                  </a:cubicBezTo>
                  <a:close/>
                  <a:moveTo>
                    <a:pt x="36" y="7"/>
                  </a:moveTo>
                  <a:cubicBezTo>
                    <a:pt x="36" y="7"/>
                    <a:pt x="36" y="7"/>
                    <a:pt x="35" y="6"/>
                  </a:cubicBezTo>
                  <a:cubicBezTo>
                    <a:pt x="35" y="6"/>
                    <a:pt x="35" y="6"/>
                    <a:pt x="36" y="6"/>
                  </a:cubicBezTo>
                  <a:cubicBezTo>
                    <a:pt x="36" y="6"/>
                    <a:pt x="36" y="6"/>
                    <a:pt x="36" y="7"/>
                  </a:cubicBezTo>
                  <a:cubicBezTo>
                    <a:pt x="36" y="7"/>
                    <a:pt x="36" y="7"/>
                    <a:pt x="36" y="7"/>
                  </a:cubicBezTo>
                  <a:close/>
                  <a:moveTo>
                    <a:pt x="36" y="7"/>
                  </a:moveTo>
                  <a:cubicBezTo>
                    <a:pt x="36" y="7"/>
                    <a:pt x="36" y="8"/>
                    <a:pt x="35" y="8"/>
                  </a:cubicBezTo>
                  <a:cubicBezTo>
                    <a:pt x="35" y="8"/>
                    <a:pt x="35" y="7"/>
                    <a:pt x="35" y="7"/>
                  </a:cubicBezTo>
                  <a:cubicBezTo>
                    <a:pt x="35" y="6"/>
                    <a:pt x="35" y="7"/>
                    <a:pt x="36" y="7"/>
                  </a:cubicBezTo>
                  <a:close/>
                  <a:moveTo>
                    <a:pt x="35" y="8"/>
                  </a:moveTo>
                  <a:cubicBezTo>
                    <a:pt x="35" y="8"/>
                    <a:pt x="34" y="8"/>
                    <a:pt x="34" y="7"/>
                  </a:cubicBezTo>
                  <a:cubicBezTo>
                    <a:pt x="35" y="8"/>
                    <a:pt x="35" y="8"/>
                    <a:pt x="35" y="8"/>
                  </a:cubicBezTo>
                  <a:close/>
                  <a:moveTo>
                    <a:pt x="34" y="10"/>
                  </a:moveTo>
                  <a:cubicBezTo>
                    <a:pt x="34" y="10"/>
                    <a:pt x="35" y="10"/>
                    <a:pt x="35" y="9"/>
                  </a:cubicBezTo>
                  <a:cubicBezTo>
                    <a:pt x="35" y="10"/>
                    <a:pt x="34" y="10"/>
                    <a:pt x="34" y="10"/>
                  </a:cubicBezTo>
                  <a:close/>
                  <a:moveTo>
                    <a:pt x="35" y="11"/>
                  </a:moveTo>
                  <a:cubicBezTo>
                    <a:pt x="35" y="11"/>
                    <a:pt x="35" y="11"/>
                    <a:pt x="34" y="11"/>
                  </a:cubicBezTo>
                  <a:cubicBezTo>
                    <a:pt x="34" y="11"/>
                    <a:pt x="34" y="11"/>
                    <a:pt x="34" y="10"/>
                  </a:cubicBezTo>
                  <a:cubicBezTo>
                    <a:pt x="34" y="10"/>
                    <a:pt x="35" y="11"/>
                    <a:pt x="35" y="11"/>
                  </a:cubicBezTo>
                  <a:close/>
                  <a:moveTo>
                    <a:pt x="35" y="12"/>
                  </a:moveTo>
                  <a:cubicBezTo>
                    <a:pt x="35" y="12"/>
                    <a:pt x="35" y="12"/>
                    <a:pt x="35" y="12"/>
                  </a:cubicBezTo>
                  <a:cubicBezTo>
                    <a:pt x="35" y="13"/>
                    <a:pt x="35" y="13"/>
                    <a:pt x="34" y="13"/>
                  </a:cubicBezTo>
                  <a:cubicBezTo>
                    <a:pt x="34" y="13"/>
                    <a:pt x="34" y="13"/>
                    <a:pt x="34" y="13"/>
                  </a:cubicBezTo>
                  <a:cubicBezTo>
                    <a:pt x="34" y="12"/>
                    <a:pt x="34" y="12"/>
                    <a:pt x="35" y="12"/>
                  </a:cubicBezTo>
                  <a:close/>
                  <a:moveTo>
                    <a:pt x="34" y="12"/>
                  </a:moveTo>
                  <a:cubicBezTo>
                    <a:pt x="34" y="12"/>
                    <a:pt x="34" y="12"/>
                    <a:pt x="33" y="12"/>
                  </a:cubicBezTo>
                  <a:cubicBezTo>
                    <a:pt x="33" y="12"/>
                    <a:pt x="34" y="11"/>
                    <a:pt x="34" y="11"/>
                  </a:cubicBezTo>
                  <a:cubicBezTo>
                    <a:pt x="34" y="12"/>
                    <a:pt x="34" y="12"/>
                    <a:pt x="34" y="12"/>
                  </a:cubicBezTo>
                  <a:close/>
                  <a:moveTo>
                    <a:pt x="34" y="11"/>
                  </a:moveTo>
                  <a:cubicBezTo>
                    <a:pt x="34" y="10"/>
                    <a:pt x="34" y="10"/>
                    <a:pt x="34" y="10"/>
                  </a:cubicBezTo>
                  <a:cubicBezTo>
                    <a:pt x="34" y="10"/>
                    <a:pt x="34" y="11"/>
                    <a:pt x="34" y="11"/>
                  </a:cubicBezTo>
                  <a:close/>
                  <a:moveTo>
                    <a:pt x="34" y="10"/>
                  </a:moveTo>
                  <a:cubicBezTo>
                    <a:pt x="33" y="10"/>
                    <a:pt x="33" y="10"/>
                    <a:pt x="33" y="9"/>
                  </a:cubicBezTo>
                  <a:cubicBezTo>
                    <a:pt x="34" y="9"/>
                    <a:pt x="34" y="10"/>
                    <a:pt x="34" y="10"/>
                  </a:cubicBezTo>
                  <a:cubicBezTo>
                    <a:pt x="34" y="10"/>
                    <a:pt x="34" y="10"/>
                    <a:pt x="34" y="10"/>
                  </a:cubicBezTo>
                  <a:close/>
                  <a:moveTo>
                    <a:pt x="33" y="10"/>
                  </a:moveTo>
                  <a:cubicBezTo>
                    <a:pt x="33" y="11"/>
                    <a:pt x="33" y="11"/>
                    <a:pt x="33" y="11"/>
                  </a:cubicBezTo>
                  <a:cubicBezTo>
                    <a:pt x="32" y="11"/>
                    <a:pt x="33" y="10"/>
                    <a:pt x="33" y="10"/>
                  </a:cubicBezTo>
                  <a:cubicBezTo>
                    <a:pt x="33" y="10"/>
                    <a:pt x="33" y="10"/>
                    <a:pt x="33" y="10"/>
                  </a:cubicBezTo>
                  <a:close/>
                  <a:moveTo>
                    <a:pt x="33" y="9"/>
                  </a:moveTo>
                  <a:cubicBezTo>
                    <a:pt x="33" y="9"/>
                    <a:pt x="33" y="9"/>
                    <a:pt x="33" y="9"/>
                  </a:cubicBezTo>
                  <a:cubicBezTo>
                    <a:pt x="33" y="9"/>
                    <a:pt x="33" y="9"/>
                    <a:pt x="33" y="8"/>
                  </a:cubicBezTo>
                  <a:cubicBezTo>
                    <a:pt x="33" y="8"/>
                    <a:pt x="33" y="9"/>
                    <a:pt x="33" y="9"/>
                  </a:cubicBezTo>
                  <a:close/>
                  <a:moveTo>
                    <a:pt x="33" y="7"/>
                  </a:moveTo>
                  <a:cubicBezTo>
                    <a:pt x="33" y="7"/>
                    <a:pt x="33" y="7"/>
                    <a:pt x="32" y="7"/>
                  </a:cubicBezTo>
                  <a:cubicBezTo>
                    <a:pt x="32" y="6"/>
                    <a:pt x="33" y="6"/>
                    <a:pt x="33" y="6"/>
                  </a:cubicBezTo>
                  <a:cubicBezTo>
                    <a:pt x="33" y="6"/>
                    <a:pt x="33" y="6"/>
                    <a:pt x="33" y="6"/>
                  </a:cubicBezTo>
                  <a:cubicBezTo>
                    <a:pt x="33" y="7"/>
                    <a:pt x="33" y="7"/>
                    <a:pt x="33" y="7"/>
                  </a:cubicBezTo>
                  <a:close/>
                  <a:moveTo>
                    <a:pt x="33" y="9"/>
                  </a:moveTo>
                  <a:cubicBezTo>
                    <a:pt x="32" y="10"/>
                    <a:pt x="32" y="10"/>
                    <a:pt x="32" y="10"/>
                  </a:cubicBezTo>
                  <a:cubicBezTo>
                    <a:pt x="32" y="10"/>
                    <a:pt x="32" y="10"/>
                    <a:pt x="32" y="10"/>
                  </a:cubicBezTo>
                  <a:cubicBezTo>
                    <a:pt x="32" y="10"/>
                    <a:pt x="32" y="9"/>
                    <a:pt x="32" y="9"/>
                  </a:cubicBezTo>
                  <a:cubicBezTo>
                    <a:pt x="33" y="9"/>
                    <a:pt x="32" y="9"/>
                    <a:pt x="33" y="9"/>
                  </a:cubicBezTo>
                  <a:close/>
                  <a:moveTo>
                    <a:pt x="32" y="12"/>
                  </a:moveTo>
                  <a:cubicBezTo>
                    <a:pt x="32" y="12"/>
                    <a:pt x="32" y="12"/>
                    <a:pt x="32" y="13"/>
                  </a:cubicBezTo>
                  <a:cubicBezTo>
                    <a:pt x="32" y="13"/>
                    <a:pt x="32" y="12"/>
                    <a:pt x="32" y="12"/>
                  </a:cubicBezTo>
                  <a:cubicBezTo>
                    <a:pt x="32" y="12"/>
                    <a:pt x="32" y="12"/>
                    <a:pt x="32" y="12"/>
                  </a:cubicBezTo>
                  <a:close/>
                  <a:moveTo>
                    <a:pt x="32" y="14"/>
                  </a:moveTo>
                  <a:cubicBezTo>
                    <a:pt x="32" y="14"/>
                    <a:pt x="32" y="15"/>
                    <a:pt x="32" y="15"/>
                  </a:cubicBezTo>
                  <a:cubicBezTo>
                    <a:pt x="32" y="15"/>
                    <a:pt x="31" y="15"/>
                    <a:pt x="31" y="15"/>
                  </a:cubicBezTo>
                  <a:cubicBezTo>
                    <a:pt x="32" y="14"/>
                    <a:pt x="32" y="14"/>
                    <a:pt x="32" y="14"/>
                  </a:cubicBezTo>
                  <a:close/>
                  <a:moveTo>
                    <a:pt x="31" y="13"/>
                  </a:moveTo>
                  <a:cubicBezTo>
                    <a:pt x="32" y="13"/>
                    <a:pt x="32" y="13"/>
                    <a:pt x="32" y="13"/>
                  </a:cubicBezTo>
                  <a:cubicBezTo>
                    <a:pt x="31" y="13"/>
                    <a:pt x="31" y="13"/>
                    <a:pt x="31" y="13"/>
                  </a:cubicBezTo>
                  <a:close/>
                  <a:moveTo>
                    <a:pt x="32" y="16"/>
                  </a:moveTo>
                  <a:cubicBezTo>
                    <a:pt x="32" y="16"/>
                    <a:pt x="32" y="16"/>
                    <a:pt x="32" y="17"/>
                  </a:cubicBezTo>
                  <a:cubicBezTo>
                    <a:pt x="32" y="17"/>
                    <a:pt x="32" y="17"/>
                    <a:pt x="32" y="17"/>
                  </a:cubicBezTo>
                  <a:cubicBezTo>
                    <a:pt x="32" y="17"/>
                    <a:pt x="32" y="16"/>
                    <a:pt x="32" y="16"/>
                  </a:cubicBezTo>
                  <a:close/>
                  <a:moveTo>
                    <a:pt x="32" y="18"/>
                  </a:moveTo>
                  <a:cubicBezTo>
                    <a:pt x="32" y="18"/>
                    <a:pt x="33" y="18"/>
                    <a:pt x="32" y="19"/>
                  </a:cubicBezTo>
                  <a:cubicBezTo>
                    <a:pt x="32" y="19"/>
                    <a:pt x="32" y="18"/>
                    <a:pt x="31" y="18"/>
                  </a:cubicBezTo>
                  <a:cubicBezTo>
                    <a:pt x="31" y="18"/>
                    <a:pt x="32" y="18"/>
                    <a:pt x="32" y="18"/>
                  </a:cubicBezTo>
                  <a:close/>
                  <a:moveTo>
                    <a:pt x="32" y="21"/>
                  </a:moveTo>
                  <a:cubicBezTo>
                    <a:pt x="32" y="21"/>
                    <a:pt x="32" y="22"/>
                    <a:pt x="32" y="22"/>
                  </a:cubicBezTo>
                  <a:cubicBezTo>
                    <a:pt x="31" y="22"/>
                    <a:pt x="31" y="22"/>
                    <a:pt x="31" y="22"/>
                  </a:cubicBezTo>
                  <a:cubicBezTo>
                    <a:pt x="31" y="21"/>
                    <a:pt x="32" y="21"/>
                    <a:pt x="32" y="20"/>
                  </a:cubicBezTo>
                  <a:cubicBezTo>
                    <a:pt x="32" y="21"/>
                    <a:pt x="32" y="21"/>
                    <a:pt x="32" y="21"/>
                  </a:cubicBezTo>
                  <a:close/>
                  <a:moveTo>
                    <a:pt x="32" y="22"/>
                  </a:moveTo>
                  <a:cubicBezTo>
                    <a:pt x="32" y="22"/>
                    <a:pt x="32" y="23"/>
                    <a:pt x="32" y="23"/>
                  </a:cubicBezTo>
                  <a:cubicBezTo>
                    <a:pt x="32" y="23"/>
                    <a:pt x="32" y="23"/>
                    <a:pt x="32" y="23"/>
                  </a:cubicBezTo>
                  <a:cubicBezTo>
                    <a:pt x="32" y="22"/>
                    <a:pt x="32" y="22"/>
                    <a:pt x="32" y="22"/>
                  </a:cubicBezTo>
                  <a:close/>
                  <a:moveTo>
                    <a:pt x="32" y="24"/>
                  </a:moveTo>
                  <a:cubicBezTo>
                    <a:pt x="32" y="24"/>
                    <a:pt x="32" y="24"/>
                    <a:pt x="32" y="24"/>
                  </a:cubicBezTo>
                  <a:cubicBezTo>
                    <a:pt x="32" y="24"/>
                    <a:pt x="32" y="24"/>
                    <a:pt x="32" y="25"/>
                  </a:cubicBezTo>
                  <a:cubicBezTo>
                    <a:pt x="32" y="24"/>
                    <a:pt x="32" y="24"/>
                    <a:pt x="32" y="24"/>
                  </a:cubicBezTo>
                  <a:cubicBezTo>
                    <a:pt x="32" y="24"/>
                    <a:pt x="32" y="24"/>
                    <a:pt x="32" y="24"/>
                  </a:cubicBezTo>
                  <a:cubicBezTo>
                    <a:pt x="32" y="24"/>
                    <a:pt x="32" y="24"/>
                    <a:pt x="32" y="24"/>
                  </a:cubicBezTo>
                  <a:close/>
                  <a:moveTo>
                    <a:pt x="32" y="29"/>
                  </a:moveTo>
                  <a:cubicBezTo>
                    <a:pt x="32" y="29"/>
                    <a:pt x="32" y="29"/>
                    <a:pt x="32" y="29"/>
                  </a:cubicBezTo>
                  <a:cubicBezTo>
                    <a:pt x="32" y="29"/>
                    <a:pt x="32" y="29"/>
                    <a:pt x="32" y="29"/>
                  </a:cubicBezTo>
                  <a:close/>
                  <a:moveTo>
                    <a:pt x="32" y="26"/>
                  </a:moveTo>
                  <a:cubicBezTo>
                    <a:pt x="32" y="26"/>
                    <a:pt x="32" y="26"/>
                    <a:pt x="32" y="26"/>
                  </a:cubicBezTo>
                  <a:cubicBezTo>
                    <a:pt x="32" y="26"/>
                    <a:pt x="32" y="26"/>
                    <a:pt x="32" y="27"/>
                  </a:cubicBezTo>
                  <a:cubicBezTo>
                    <a:pt x="32" y="27"/>
                    <a:pt x="32" y="26"/>
                    <a:pt x="32" y="26"/>
                  </a:cubicBezTo>
                  <a:close/>
                  <a:moveTo>
                    <a:pt x="32" y="27"/>
                  </a:moveTo>
                  <a:cubicBezTo>
                    <a:pt x="32" y="27"/>
                    <a:pt x="32" y="27"/>
                    <a:pt x="32" y="27"/>
                  </a:cubicBezTo>
                  <a:cubicBezTo>
                    <a:pt x="32" y="27"/>
                    <a:pt x="32" y="27"/>
                    <a:pt x="32" y="27"/>
                  </a:cubicBezTo>
                  <a:close/>
                  <a:moveTo>
                    <a:pt x="32" y="30"/>
                  </a:moveTo>
                  <a:cubicBezTo>
                    <a:pt x="32" y="30"/>
                    <a:pt x="32" y="31"/>
                    <a:pt x="32" y="31"/>
                  </a:cubicBezTo>
                  <a:cubicBezTo>
                    <a:pt x="32" y="30"/>
                    <a:pt x="32" y="30"/>
                    <a:pt x="31" y="30"/>
                  </a:cubicBezTo>
                  <a:cubicBezTo>
                    <a:pt x="31" y="30"/>
                    <a:pt x="32" y="30"/>
                    <a:pt x="32" y="30"/>
                  </a:cubicBezTo>
                  <a:cubicBezTo>
                    <a:pt x="32" y="30"/>
                    <a:pt x="32" y="30"/>
                    <a:pt x="32" y="30"/>
                  </a:cubicBezTo>
                  <a:close/>
                  <a:moveTo>
                    <a:pt x="32" y="33"/>
                  </a:moveTo>
                  <a:cubicBezTo>
                    <a:pt x="32" y="33"/>
                    <a:pt x="31" y="33"/>
                    <a:pt x="31" y="33"/>
                  </a:cubicBezTo>
                  <a:cubicBezTo>
                    <a:pt x="31" y="32"/>
                    <a:pt x="32" y="33"/>
                    <a:pt x="32" y="33"/>
                  </a:cubicBezTo>
                  <a:close/>
                  <a:moveTo>
                    <a:pt x="32" y="34"/>
                  </a:moveTo>
                  <a:cubicBezTo>
                    <a:pt x="32" y="35"/>
                    <a:pt x="32" y="35"/>
                    <a:pt x="32" y="35"/>
                  </a:cubicBezTo>
                  <a:cubicBezTo>
                    <a:pt x="32" y="35"/>
                    <a:pt x="32" y="35"/>
                    <a:pt x="32" y="34"/>
                  </a:cubicBezTo>
                  <a:cubicBezTo>
                    <a:pt x="32" y="34"/>
                    <a:pt x="32" y="34"/>
                    <a:pt x="32" y="34"/>
                  </a:cubicBezTo>
                  <a:close/>
                  <a:moveTo>
                    <a:pt x="32" y="32"/>
                  </a:moveTo>
                  <a:cubicBezTo>
                    <a:pt x="33" y="31"/>
                    <a:pt x="32" y="31"/>
                    <a:pt x="33" y="31"/>
                  </a:cubicBezTo>
                  <a:cubicBezTo>
                    <a:pt x="33" y="31"/>
                    <a:pt x="33" y="31"/>
                    <a:pt x="33" y="31"/>
                  </a:cubicBezTo>
                  <a:cubicBezTo>
                    <a:pt x="33" y="31"/>
                    <a:pt x="33" y="32"/>
                    <a:pt x="33" y="32"/>
                  </a:cubicBezTo>
                  <a:cubicBezTo>
                    <a:pt x="33" y="32"/>
                    <a:pt x="33" y="32"/>
                    <a:pt x="32" y="32"/>
                  </a:cubicBezTo>
                  <a:close/>
                  <a:moveTo>
                    <a:pt x="34" y="34"/>
                  </a:moveTo>
                  <a:cubicBezTo>
                    <a:pt x="33" y="33"/>
                    <a:pt x="33" y="33"/>
                    <a:pt x="33" y="33"/>
                  </a:cubicBezTo>
                  <a:cubicBezTo>
                    <a:pt x="33" y="33"/>
                    <a:pt x="33" y="33"/>
                    <a:pt x="34" y="34"/>
                  </a:cubicBezTo>
                  <a:close/>
                  <a:moveTo>
                    <a:pt x="33" y="34"/>
                  </a:moveTo>
                  <a:cubicBezTo>
                    <a:pt x="33" y="34"/>
                    <a:pt x="32" y="34"/>
                    <a:pt x="33" y="33"/>
                  </a:cubicBezTo>
                  <a:cubicBezTo>
                    <a:pt x="33" y="33"/>
                    <a:pt x="33" y="34"/>
                    <a:pt x="33" y="34"/>
                  </a:cubicBezTo>
                  <a:close/>
                  <a:moveTo>
                    <a:pt x="33" y="35"/>
                  </a:moveTo>
                  <a:cubicBezTo>
                    <a:pt x="33" y="35"/>
                    <a:pt x="33" y="36"/>
                    <a:pt x="33" y="36"/>
                  </a:cubicBezTo>
                  <a:cubicBezTo>
                    <a:pt x="33" y="36"/>
                    <a:pt x="33" y="36"/>
                    <a:pt x="33" y="35"/>
                  </a:cubicBezTo>
                  <a:close/>
                  <a:moveTo>
                    <a:pt x="33" y="38"/>
                  </a:moveTo>
                  <a:cubicBezTo>
                    <a:pt x="33" y="38"/>
                    <a:pt x="33" y="38"/>
                    <a:pt x="33" y="38"/>
                  </a:cubicBezTo>
                  <a:cubicBezTo>
                    <a:pt x="33" y="38"/>
                    <a:pt x="33" y="38"/>
                    <a:pt x="33" y="38"/>
                  </a:cubicBezTo>
                  <a:cubicBezTo>
                    <a:pt x="33" y="38"/>
                    <a:pt x="33" y="38"/>
                    <a:pt x="33" y="38"/>
                  </a:cubicBezTo>
                  <a:close/>
                  <a:moveTo>
                    <a:pt x="33" y="37"/>
                  </a:moveTo>
                  <a:cubicBezTo>
                    <a:pt x="33" y="37"/>
                    <a:pt x="33" y="36"/>
                    <a:pt x="33" y="36"/>
                  </a:cubicBezTo>
                  <a:cubicBezTo>
                    <a:pt x="33" y="36"/>
                    <a:pt x="33" y="36"/>
                    <a:pt x="33" y="36"/>
                  </a:cubicBezTo>
                  <a:cubicBezTo>
                    <a:pt x="33" y="36"/>
                    <a:pt x="33" y="36"/>
                    <a:pt x="33" y="37"/>
                  </a:cubicBezTo>
                  <a:close/>
                  <a:moveTo>
                    <a:pt x="33" y="38"/>
                  </a:moveTo>
                  <a:cubicBezTo>
                    <a:pt x="33" y="38"/>
                    <a:pt x="33" y="39"/>
                    <a:pt x="33" y="39"/>
                  </a:cubicBezTo>
                  <a:cubicBezTo>
                    <a:pt x="32" y="39"/>
                    <a:pt x="33" y="39"/>
                    <a:pt x="33" y="38"/>
                  </a:cubicBezTo>
                  <a:close/>
                  <a:moveTo>
                    <a:pt x="33" y="41"/>
                  </a:moveTo>
                  <a:cubicBezTo>
                    <a:pt x="33" y="41"/>
                    <a:pt x="33" y="40"/>
                    <a:pt x="33" y="40"/>
                  </a:cubicBezTo>
                  <a:cubicBezTo>
                    <a:pt x="33" y="40"/>
                    <a:pt x="33" y="41"/>
                    <a:pt x="33" y="41"/>
                  </a:cubicBezTo>
                  <a:close/>
                  <a:moveTo>
                    <a:pt x="33" y="43"/>
                  </a:moveTo>
                  <a:cubicBezTo>
                    <a:pt x="33" y="43"/>
                    <a:pt x="33" y="43"/>
                    <a:pt x="33" y="43"/>
                  </a:cubicBezTo>
                  <a:cubicBezTo>
                    <a:pt x="33" y="43"/>
                    <a:pt x="33" y="43"/>
                    <a:pt x="33" y="43"/>
                  </a:cubicBezTo>
                  <a:close/>
                  <a:moveTo>
                    <a:pt x="33" y="40"/>
                  </a:moveTo>
                  <a:cubicBezTo>
                    <a:pt x="33" y="40"/>
                    <a:pt x="33" y="39"/>
                    <a:pt x="33" y="39"/>
                  </a:cubicBezTo>
                  <a:cubicBezTo>
                    <a:pt x="33" y="39"/>
                    <a:pt x="34" y="40"/>
                    <a:pt x="33" y="40"/>
                  </a:cubicBezTo>
                  <a:cubicBezTo>
                    <a:pt x="33" y="40"/>
                    <a:pt x="33" y="40"/>
                    <a:pt x="33" y="40"/>
                  </a:cubicBezTo>
                  <a:close/>
                  <a:moveTo>
                    <a:pt x="33" y="41"/>
                  </a:moveTo>
                  <a:cubicBezTo>
                    <a:pt x="33" y="41"/>
                    <a:pt x="33" y="41"/>
                    <a:pt x="34" y="41"/>
                  </a:cubicBezTo>
                  <a:cubicBezTo>
                    <a:pt x="34" y="41"/>
                    <a:pt x="33" y="41"/>
                    <a:pt x="33" y="42"/>
                  </a:cubicBezTo>
                  <a:cubicBezTo>
                    <a:pt x="33" y="42"/>
                    <a:pt x="33" y="41"/>
                    <a:pt x="33" y="41"/>
                  </a:cubicBezTo>
                  <a:close/>
                  <a:moveTo>
                    <a:pt x="33" y="35"/>
                  </a:moveTo>
                  <a:cubicBezTo>
                    <a:pt x="34" y="35"/>
                    <a:pt x="34" y="35"/>
                    <a:pt x="34" y="35"/>
                  </a:cubicBezTo>
                  <a:cubicBezTo>
                    <a:pt x="34" y="36"/>
                    <a:pt x="33" y="35"/>
                    <a:pt x="33" y="35"/>
                  </a:cubicBezTo>
                  <a:close/>
                  <a:moveTo>
                    <a:pt x="34" y="37"/>
                  </a:moveTo>
                  <a:cubicBezTo>
                    <a:pt x="34" y="37"/>
                    <a:pt x="34" y="37"/>
                    <a:pt x="34" y="38"/>
                  </a:cubicBezTo>
                  <a:cubicBezTo>
                    <a:pt x="34" y="38"/>
                    <a:pt x="33" y="37"/>
                    <a:pt x="34" y="37"/>
                  </a:cubicBezTo>
                  <a:close/>
                  <a:moveTo>
                    <a:pt x="34" y="34"/>
                  </a:moveTo>
                  <a:cubicBezTo>
                    <a:pt x="34" y="35"/>
                    <a:pt x="34" y="35"/>
                    <a:pt x="34" y="35"/>
                  </a:cubicBezTo>
                  <a:cubicBezTo>
                    <a:pt x="34" y="35"/>
                    <a:pt x="33" y="35"/>
                    <a:pt x="34" y="34"/>
                  </a:cubicBezTo>
                  <a:close/>
                  <a:moveTo>
                    <a:pt x="34" y="33"/>
                  </a:moveTo>
                  <a:cubicBezTo>
                    <a:pt x="34" y="33"/>
                    <a:pt x="33" y="33"/>
                    <a:pt x="33" y="32"/>
                  </a:cubicBezTo>
                  <a:cubicBezTo>
                    <a:pt x="33" y="32"/>
                    <a:pt x="33" y="32"/>
                    <a:pt x="34" y="32"/>
                  </a:cubicBezTo>
                  <a:cubicBezTo>
                    <a:pt x="34" y="32"/>
                    <a:pt x="34" y="32"/>
                    <a:pt x="34" y="33"/>
                  </a:cubicBezTo>
                  <a:cubicBezTo>
                    <a:pt x="34" y="33"/>
                    <a:pt x="34" y="33"/>
                    <a:pt x="34" y="33"/>
                  </a:cubicBezTo>
                  <a:cubicBezTo>
                    <a:pt x="34" y="33"/>
                    <a:pt x="34" y="33"/>
                    <a:pt x="34" y="33"/>
                  </a:cubicBezTo>
                  <a:close/>
                  <a:moveTo>
                    <a:pt x="34" y="32"/>
                  </a:moveTo>
                  <a:cubicBezTo>
                    <a:pt x="34" y="32"/>
                    <a:pt x="34" y="31"/>
                    <a:pt x="34" y="31"/>
                  </a:cubicBezTo>
                  <a:cubicBezTo>
                    <a:pt x="34" y="32"/>
                    <a:pt x="35" y="32"/>
                    <a:pt x="34" y="32"/>
                  </a:cubicBezTo>
                  <a:cubicBezTo>
                    <a:pt x="34" y="32"/>
                    <a:pt x="34" y="32"/>
                    <a:pt x="34" y="32"/>
                  </a:cubicBezTo>
                  <a:close/>
                  <a:moveTo>
                    <a:pt x="34" y="31"/>
                  </a:moveTo>
                  <a:cubicBezTo>
                    <a:pt x="34" y="31"/>
                    <a:pt x="35" y="32"/>
                    <a:pt x="35" y="32"/>
                  </a:cubicBezTo>
                  <a:cubicBezTo>
                    <a:pt x="35" y="32"/>
                    <a:pt x="34" y="32"/>
                    <a:pt x="34" y="31"/>
                  </a:cubicBezTo>
                  <a:close/>
                  <a:moveTo>
                    <a:pt x="34" y="31"/>
                  </a:moveTo>
                  <a:cubicBezTo>
                    <a:pt x="35" y="30"/>
                    <a:pt x="35" y="31"/>
                    <a:pt x="35" y="31"/>
                  </a:cubicBezTo>
                  <a:cubicBezTo>
                    <a:pt x="35" y="31"/>
                    <a:pt x="35" y="32"/>
                    <a:pt x="35" y="32"/>
                  </a:cubicBezTo>
                  <a:cubicBezTo>
                    <a:pt x="35" y="31"/>
                    <a:pt x="35" y="31"/>
                    <a:pt x="34" y="31"/>
                  </a:cubicBezTo>
                  <a:close/>
                  <a:moveTo>
                    <a:pt x="36" y="32"/>
                  </a:moveTo>
                  <a:cubicBezTo>
                    <a:pt x="36" y="32"/>
                    <a:pt x="36" y="32"/>
                    <a:pt x="36" y="33"/>
                  </a:cubicBezTo>
                  <a:cubicBezTo>
                    <a:pt x="36" y="33"/>
                    <a:pt x="36" y="33"/>
                    <a:pt x="36" y="33"/>
                  </a:cubicBezTo>
                  <a:cubicBezTo>
                    <a:pt x="36" y="33"/>
                    <a:pt x="35" y="32"/>
                    <a:pt x="35" y="32"/>
                  </a:cubicBezTo>
                  <a:cubicBezTo>
                    <a:pt x="35" y="32"/>
                    <a:pt x="35" y="32"/>
                    <a:pt x="36" y="32"/>
                  </a:cubicBezTo>
                  <a:close/>
                  <a:moveTo>
                    <a:pt x="36" y="31"/>
                  </a:moveTo>
                  <a:cubicBezTo>
                    <a:pt x="36" y="31"/>
                    <a:pt x="36" y="31"/>
                    <a:pt x="36" y="31"/>
                  </a:cubicBezTo>
                  <a:cubicBezTo>
                    <a:pt x="37" y="31"/>
                    <a:pt x="37" y="31"/>
                    <a:pt x="37" y="32"/>
                  </a:cubicBezTo>
                  <a:cubicBezTo>
                    <a:pt x="37" y="32"/>
                    <a:pt x="37" y="32"/>
                    <a:pt x="37" y="32"/>
                  </a:cubicBezTo>
                  <a:cubicBezTo>
                    <a:pt x="36" y="32"/>
                    <a:pt x="36" y="31"/>
                    <a:pt x="36" y="31"/>
                  </a:cubicBezTo>
                  <a:close/>
                  <a:moveTo>
                    <a:pt x="37" y="30"/>
                  </a:moveTo>
                  <a:cubicBezTo>
                    <a:pt x="37" y="30"/>
                    <a:pt x="37" y="30"/>
                    <a:pt x="37" y="30"/>
                  </a:cubicBezTo>
                  <a:cubicBezTo>
                    <a:pt x="37" y="30"/>
                    <a:pt x="37" y="30"/>
                    <a:pt x="38" y="31"/>
                  </a:cubicBezTo>
                  <a:cubicBezTo>
                    <a:pt x="38" y="31"/>
                    <a:pt x="37" y="31"/>
                    <a:pt x="37" y="31"/>
                  </a:cubicBezTo>
                  <a:cubicBezTo>
                    <a:pt x="37" y="31"/>
                    <a:pt x="37" y="31"/>
                    <a:pt x="37" y="30"/>
                  </a:cubicBezTo>
                  <a:close/>
                  <a:moveTo>
                    <a:pt x="38" y="32"/>
                  </a:moveTo>
                  <a:cubicBezTo>
                    <a:pt x="38" y="31"/>
                    <a:pt x="38" y="31"/>
                    <a:pt x="38" y="31"/>
                  </a:cubicBezTo>
                  <a:cubicBezTo>
                    <a:pt x="38" y="31"/>
                    <a:pt x="38" y="32"/>
                    <a:pt x="39" y="32"/>
                  </a:cubicBezTo>
                  <a:cubicBezTo>
                    <a:pt x="39" y="32"/>
                    <a:pt x="38" y="32"/>
                    <a:pt x="38" y="32"/>
                  </a:cubicBezTo>
                  <a:cubicBezTo>
                    <a:pt x="38" y="32"/>
                    <a:pt x="38" y="32"/>
                    <a:pt x="38" y="32"/>
                  </a:cubicBezTo>
                  <a:close/>
                  <a:moveTo>
                    <a:pt x="39" y="35"/>
                  </a:moveTo>
                  <a:cubicBezTo>
                    <a:pt x="39" y="34"/>
                    <a:pt x="39" y="34"/>
                    <a:pt x="38" y="34"/>
                  </a:cubicBezTo>
                  <a:cubicBezTo>
                    <a:pt x="39" y="33"/>
                    <a:pt x="39" y="34"/>
                    <a:pt x="39" y="35"/>
                  </a:cubicBezTo>
                  <a:close/>
                  <a:moveTo>
                    <a:pt x="39" y="33"/>
                  </a:moveTo>
                  <a:cubicBezTo>
                    <a:pt x="39" y="33"/>
                    <a:pt x="39" y="33"/>
                    <a:pt x="39" y="32"/>
                  </a:cubicBezTo>
                  <a:cubicBezTo>
                    <a:pt x="39" y="32"/>
                    <a:pt x="39" y="33"/>
                    <a:pt x="39" y="33"/>
                  </a:cubicBezTo>
                  <a:cubicBezTo>
                    <a:pt x="39" y="33"/>
                    <a:pt x="39" y="33"/>
                    <a:pt x="39" y="33"/>
                  </a:cubicBezTo>
                  <a:close/>
                  <a:moveTo>
                    <a:pt x="38" y="31"/>
                  </a:moveTo>
                  <a:cubicBezTo>
                    <a:pt x="38" y="31"/>
                    <a:pt x="39" y="31"/>
                    <a:pt x="39" y="31"/>
                  </a:cubicBezTo>
                  <a:cubicBezTo>
                    <a:pt x="39" y="31"/>
                    <a:pt x="39" y="31"/>
                    <a:pt x="39" y="31"/>
                  </a:cubicBezTo>
                  <a:cubicBezTo>
                    <a:pt x="39" y="31"/>
                    <a:pt x="39" y="31"/>
                    <a:pt x="39" y="32"/>
                  </a:cubicBezTo>
                  <a:cubicBezTo>
                    <a:pt x="39" y="31"/>
                    <a:pt x="39" y="31"/>
                    <a:pt x="38" y="31"/>
                  </a:cubicBezTo>
                  <a:close/>
                  <a:moveTo>
                    <a:pt x="39" y="30"/>
                  </a:moveTo>
                  <a:cubicBezTo>
                    <a:pt x="38" y="30"/>
                    <a:pt x="38" y="30"/>
                    <a:pt x="38" y="30"/>
                  </a:cubicBezTo>
                  <a:cubicBezTo>
                    <a:pt x="38" y="29"/>
                    <a:pt x="38" y="29"/>
                    <a:pt x="38" y="29"/>
                  </a:cubicBezTo>
                  <a:cubicBezTo>
                    <a:pt x="38" y="29"/>
                    <a:pt x="38" y="29"/>
                    <a:pt x="38" y="29"/>
                  </a:cubicBezTo>
                  <a:cubicBezTo>
                    <a:pt x="38" y="29"/>
                    <a:pt x="39" y="29"/>
                    <a:pt x="39" y="30"/>
                  </a:cubicBezTo>
                  <a:cubicBezTo>
                    <a:pt x="39" y="30"/>
                    <a:pt x="39" y="30"/>
                    <a:pt x="39" y="29"/>
                  </a:cubicBezTo>
                  <a:cubicBezTo>
                    <a:pt x="38" y="30"/>
                    <a:pt x="39" y="30"/>
                    <a:pt x="39" y="30"/>
                  </a:cubicBezTo>
                  <a:close/>
                  <a:moveTo>
                    <a:pt x="38" y="28"/>
                  </a:moveTo>
                  <a:cubicBezTo>
                    <a:pt x="38" y="27"/>
                    <a:pt x="37" y="27"/>
                    <a:pt x="37" y="27"/>
                  </a:cubicBezTo>
                  <a:cubicBezTo>
                    <a:pt x="37" y="27"/>
                    <a:pt x="38" y="27"/>
                    <a:pt x="38" y="26"/>
                  </a:cubicBezTo>
                  <a:cubicBezTo>
                    <a:pt x="38" y="27"/>
                    <a:pt x="38" y="27"/>
                    <a:pt x="38" y="27"/>
                  </a:cubicBezTo>
                  <a:cubicBezTo>
                    <a:pt x="38" y="27"/>
                    <a:pt x="38" y="28"/>
                    <a:pt x="38" y="28"/>
                  </a:cubicBezTo>
                  <a:close/>
                  <a:moveTo>
                    <a:pt x="38" y="26"/>
                  </a:moveTo>
                  <a:cubicBezTo>
                    <a:pt x="38" y="26"/>
                    <a:pt x="38" y="26"/>
                    <a:pt x="38" y="26"/>
                  </a:cubicBezTo>
                  <a:cubicBezTo>
                    <a:pt x="38" y="26"/>
                    <a:pt x="39" y="26"/>
                    <a:pt x="39" y="27"/>
                  </a:cubicBezTo>
                  <a:cubicBezTo>
                    <a:pt x="38" y="27"/>
                    <a:pt x="38" y="26"/>
                    <a:pt x="38" y="26"/>
                  </a:cubicBezTo>
                  <a:close/>
                  <a:moveTo>
                    <a:pt x="38" y="25"/>
                  </a:moveTo>
                  <a:cubicBezTo>
                    <a:pt x="39" y="24"/>
                    <a:pt x="40" y="26"/>
                    <a:pt x="39" y="26"/>
                  </a:cubicBezTo>
                  <a:cubicBezTo>
                    <a:pt x="39" y="26"/>
                    <a:pt x="39" y="26"/>
                    <a:pt x="38" y="25"/>
                  </a:cubicBezTo>
                  <a:close/>
                  <a:moveTo>
                    <a:pt x="39" y="27"/>
                  </a:moveTo>
                  <a:cubicBezTo>
                    <a:pt x="39" y="27"/>
                    <a:pt x="39" y="27"/>
                    <a:pt x="39" y="27"/>
                  </a:cubicBezTo>
                  <a:cubicBezTo>
                    <a:pt x="39" y="27"/>
                    <a:pt x="39" y="28"/>
                    <a:pt x="39" y="28"/>
                  </a:cubicBezTo>
                  <a:cubicBezTo>
                    <a:pt x="39" y="28"/>
                    <a:pt x="39" y="27"/>
                    <a:pt x="39" y="27"/>
                  </a:cubicBezTo>
                  <a:cubicBezTo>
                    <a:pt x="39" y="27"/>
                    <a:pt x="39" y="27"/>
                    <a:pt x="39" y="27"/>
                  </a:cubicBezTo>
                  <a:close/>
                  <a:moveTo>
                    <a:pt x="39" y="35"/>
                  </a:moveTo>
                  <a:cubicBezTo>
                    <a:pt x="40" y="35"/>
                    <a:pt x="39" y="35"/>
                    <a:pt x="39" y="35"/>
                  </a:cubicBezTo>
                  <a:cubicBezTo>
                    <a:pt x="39" y="35"/>
                    <a:pt x="39" y="35"/>
                    <a:pt x="39" y="35"/>
                  </a:cubicBezTo>
                  <a:close/>
                  <a:moveTo>
                    <a:pt x="40" y="37"/>
                  </a:moveTo>
                  <a:cubicBezTo>
                    <a:pt x="39" y="37"/>
                    <a:pt x="39" y="37"/>
                    <a:pt x="39" y="37"/>
                  </a:cubicBezTo>
                  <a:cubicBezTo>
                    <a:pt x="39" y="37"/>
                    <a:pt x="39" y="37"/>
                    <a:pt x="40" y="37"/>
                  </a:cubicBezTo>
                  <a:close/>
                  <a:moveTo>
                    <a:pt x="40" y="39"/>
                  </a:moveTo>
                  <a:cubicBezTo>
                    <a:pt x="39" y="39"/>
                    <a:pt x="39" y="39"/>
                    <a:pt x="39" y="38"/>
                  </a:cubicBezTo>
                  <a:cubicBezTo>
                    <a:pt x="40" y="38"/>
                    <a:pt x="40" y="39"/>
                    <a:pt x="40" y="39"/>
                  </a:cubicBezTo>
                  <a:close/>
                  <a:moveTo>
                    <a:pt x="39" y="32"/>
                  </a:moveTo>
                  <a:cubicBezTo>
                    <a:pt x="39" y="32"/>
                    <a:pt x="39" y="32"/>
                    <a:pt x="39" y="32"/>
                  </a:cubicBezTo>
                  <a:cubicBezTo>
                    <a:pt x="40" y="32"/>
                    <a:pt x="40" y="32"/>
                    <a:pt x="40" y="33"/>
                  </a:cubicBezTo>
                  <a:cubicBezTo>
                    <a:pt x="40" y="33"/>
                    <a:pt x="40" y="33"/>
                    <a:pt x="40" y="33"/>
                  </a:cubicBezTo>
                  <a:cubicBezTo>
                    <a:pt x="40" y="33"/>
                    <a:pt x="40" y="32"/>
                    <a:pt x="39" y="32"/>
                  </a:cubicBezTo>
                  <a:close/>
                  <a:moveTo>
                    <a:pt x="40" y="34"/>
                  </a:moveTo>
                  <a:cubicBezTo>
                    <a:pt x="40" y="34"/>
                    <a:pt x="40" y="34"/>
                    <a:pt x="40" y="34"/>
                  </a:cubicBezTo>
                  <a:cubicBezTo>
                    <a:pt x="40" y="34"/>
                    <a:pt x="40" y="34"/>
                    <a:pt x="40" y="34"/>
                  </a:cubicBezTo>
                  <a:cubicBezTo>
                    <a:pt x="40" y="34"/>
                    <a:pt x="40" y="34"/>
                    <a:pt x="40" y="34"/>
                  </a:cubicBezTo>
                  <a:cubicBezTo>
                    <a:pt x="40" y="34"/>
                    <a:pt x="40" y="34"/>
                    <a:pt x="40" y="34"/>
                  </a:cubicBezTo>
                  <a:close/>
                  <a:moveTo>
                    <a:pt x="40" y="36"/>
                  </a:moveTo>
                  <a:cubicBezTo>
                    <a:pt x="40" y="37"/>
                    <a:pt x="40" y="37"/>
                    <a:pt x="40" y="37"/>
                  </a:cubicBezTo>
                  <a:cubicBezTo>
                    <a:pt x="40" y="37"/>
                    <a:pt x="39" y="36"/>
                    <a:pt x="40" y="36"/>
                  </a:cubicBezTo>
                  <a:close/>
                  <a:moveTo>
                    <a:pt x="40" y="41"/>
                  </a:moveTo>
                  <a:cubicBezTo>
                    <a:pt x="40" y="40"/>
                    <a:pt x="40" y="40"/>
                    <a:pt x="40" y="40"/>
                  </a:cubicBezTo>
                  <a:cubicBezTo>
                    <a:pt x="40" y="40"/>
                    <a:pt x="40" y="40"/>
                    <a:pt x="40" y="41"/>
                  </a:cubicBezTo>
                  <a:close/>
                  <a:moveTo>
                    <a:pt x="40" y="39"/>
                  </a:moveTo>
                  <a:cubicBezTo>
                    <a:pt x="40" y="39"/>
                    <a:pt x="41" y="40"/>
                    <a:pt x="41" y="40"/>
                  </a:cubicBezTo>
                  <a:cubicBezTo>
                    <a:pt x="40" y="40"/>
                    <a:pt x="40" y="40"/>
                    <a:pt x="40" y="39"/>
                  </a:cubicBezTo>
                  <a:close/>
                  <a:moveTo>
                    <a:pt x="40" y="42"/>
                  </a:moveTo>
                  <a:cubicBezTo>
                    <a:pt x="41" y="42"/>
                    <a:pt x="40" y="43"/>
                    <a:pt x="40" y="43"/>
                  </a:cubicBezTo>
                  <a:cubicBezTo>
                    <a:pt x="40" y="43"/>
                    <a:pt x="40" y="43"/>
                    <a:pt x="40" y="42"/>
                  </a:cubicBezTo>
                  <a:close/>
                  <a:moveTo>
                    <a:pt x="40" y="43"/>
                  </a:moveTo>
                  <a:cubicBezTo>
                    <a:pt x="41" y="43"/>
                    <a:pt x="41" y="43"/>
                    <a:pt x="41" y="43"/>
                  </a:cubicBezTo>
                  <a:cubicBezTo>
                    <a:pt x="41" y="43"/>
                    <a:pt x="41" y="43"/>
                    <a:pt x="40" y="43"/>
                  </a:cubicBezTo>
                  <a:cubicBezTo>
                    <a:pt x="40" y="43"/>
                    <a:pt x="41" y="43"/>
                    <a:pt x="40" y="43"/>
                  </a:cubicBezTo>
                  <a:close/>
                  <a:moveTo>
                    <a:pt x="42" y="50"/>
                  </a:moveTo>
                  <a:cubicBezTo>
                    <a:pt x="42" y="50"/>
                    <a:pt x="42" y="51"/>
                    <a:pt x="42" y="51"/>
                  </a:cubicBezTo>
                  <a:cubicBezTo>
                    <a:pt x="42" y="51"/>
                    <a:pt x="41" y="51"/>
                    <a:pt x="41" y="51"/>
                  </a:cubicBezTo>
                  <a:cubicBezTo>
                    <a:pt x="41" y="50"/>
                    <a:pt x="41" y="50"/>
                    <a:pt x="42" y="50"/>
                  </a:cubicBezTo>
                  <a:close/>
                  <a:moveTo>
                    <a:pt x="42" y="52"/>
                  </a:moveTo>
                  <a:cubicBezTo>
                    <a:pt x="42" y="52"/>
                    <a:pt x="42" y="53"/>
                    <a:pt x="42" y="53"/>
                  </a:cubicBezTo>
                  <a:cubicBezTo>
                    <a:pt x="42" y="53"/>
                    <a:pt x="41" y="53"/>
                    <a:pt x="42" y="52"/>
                  </a:cubicBezTo>
                  <a:close/>
                  <a:moveTo>
                    <a:pt x="42" y="57"/>
                  </a:moveTo>
                  <a:cubicBezTo>
                    <a:pt x="42" y="57"/>
                    <a:pt x="42" y="56"/>
                    <a:pt x="42" y="56"/>
                  </a:cubicBezTo>
                  <a:cubicBezTo>
                    <a:pt x="42" y="56"/>
                    <a:pt x="42" y="57"/>
                    <a:pt x="42" y="57"/>
                  </a:cubicBezTo>
                  <a:close/>
                  <a:moveTo>
                    <a:pt x="42" y="59"/>
                  </a:moveTo>
                  <a:cubicBezTo>
                    <a:pt x="42" y="59"/>
                    <a:pt x="42" y="58"/>
                    <a:pt x="42" y="58"/>
                  </a:cubicBezTo>
                  <a:cubicBezTo>
                    <a:pt x="42" y="58"/>
                    <a:pt x="42" y="59"/>
                    <a:pt x="42" y="59"/>
                  </a:cubicBezTo>
                  <a:close/>
                  <a:moveTo>
                    <a:pt x="42" y="61"/>
                  </a:moveTo>
                  <a:cubicBezTo>
                    <a:pt x="42" y="61"/>
                    <a:pt x="42" y="60"/>
                    <a:pt x="42" y="60"/>
                  </a:cubicBezTo>
                  <a:cubicBezTo>
                    <a:pt x="42" y="60"/>
                    <a:pt x="42" y="61"/>
                    <a:pt x="42" y="61"/>
                  </a:cubicBezTo>
                  <a:close/>
                  <a:moveTo>
                    <a:pt x="42" y="58"/>
                  </a:moveTo>
                  <a:cubicBezTo>
                    <a:pt x="42" y="58"/>
                    <a:pt x="42" y="58"/>
                    <a:pt x="42" y="58"/>
                  </a:cubicBezTo>
                  <a:cubicBezTo>
                    <a:pt x="42" y="58"/>
                    <a:pt x="42" y="58"/>
                    <a:pt x="42" y="58"/>
                  </a:cubicBezTo>
                  <a:cubicBezTo>
                    <a:pt x="42" y="58"/>
                    <a:pt x="42" y="58"/>
                    <a:pt x="42" y="58"/>
                  </a:cubicBezTo>
                  <a:close/>
                  <a:moveTo>
                    <a:pt x="43" y="63"/>
                  </a:moveTo>
                  <a:cubicBezTo>
                    <a:pt x="42" y="62"/>
                    <a:pt x="42" y="62"/>
                    <a:pt x="42" y="62"/>
                  </a:cubicBezTo>
                  <a:cubicBezTo>
                    <a:pt x="42" y="62"/>
                    <a:pt x="43" y="62"/>
                    <a:pt x="43" y="63"/>
                  </a:cubicBezTo>
                  <a:close/>
                  <a:moveTo>
                    <a:pt x="43" y="68"/>
                  </a:moveTo>
                  <a:cubicBezTo>
                    <a:pt x="43" y="68"/>
                    <a:pt x="43" y="68"/>
                    <a:pt x="43" y="68"/>
                  </a:cubicBezTo>
                  <a:cubicBezTo>
                    <a:pt x="43" y="68"/>
                    <a:pt x="43" y="68"/>
                    <a:pt x="43" y="68"/>
                  </a:cubicBezTo>
                  <a:close/>
                  <a:moveTo>
                    <a:pt x="42" y="66"/>
                  </a:moveTo>
                  <a:cubicBezTo>
                    <a:pt x="43" y="66"/>
                    <a:pt x="43" y="66"/>
                    <a:pt x="42" y="66"/>
                  </a:cubicBezTo>
                  <a:cubicBezTo>
                    <a:pt x="43" y="66"/>
                    <a:pt x="43" y="66"/>
                    <a:pt x="43" y="67"/>
                  </a:cubicBezTo>
                  <a:cubicBezTo>
                    <a:pt x="43" y="67"/>
                    <a:pt x="43" y="66"/>
                    <a:pt x="42" y="66"/>
                  </a:cubicBezTo>
                  <a:close/>
                  <a:moveTo>
                    <a:pt x="43" y="65"/>
                  </a:moveTo>
                  <a:cubicBezTo>
                    <a:pt x="43" y="65"/>
                    <a:pt x="43" y="65"/>
                    <a:pt x="43" y="66"/>
                  </a:cubicBezTo>
                  <a:cubicBezTo>
                    <a:pt x="43" y="66"/>
                    <a:pt x="43" y="66"/>
                    <a:pt x="43" y="66"/>
                  </a:cubicBezTo>
                  <a:cubicBezTo>
                    <a:pt x="43" y="66"/>
                    <a:pt x="43" y="66"/>
                    <a:pt x="43" y="65"/>
                  </a:cubicBezTo>
                  <a:close/>
                  <a:moveTo>
                    <a:pt x="43" y="57"/>
                  </a:moveTo>
                  <a:cubicBezTo>
                    <a:pt x="43" y="57"/>
                    <a:pt x="43" y="57"/>
                    <a:pt x="43" y="57"/>
                  </a:cubicBezTo>
                  <a:cubicBezTo>
                    <a:pt x="43" y="57"/>
                    <a:pt x="43" y="57"/>
                    <a:pt x="43" y="57"/>
                  </a:cubicBezTo>
                  <a:close/>
                  <a:moveTo>
                    <a:pt x="43" y="40"/>
                  </a:moveTo>
                  <a:cubicBezTo>
                    <a:pt x="43" y="40"/>
                    <a:pt x="43" y="40"/>
                    <a:pt x="43" y="41"/>
                  </a:cubicBezTo>
                  <a:cubicBezTo>
                    <a:pt x="43" y="40"/>
                    <a:pt x="43" y="40"/>
                    <a:pt x="43" y="40"/>
                  </a:cubicBezTo>
                  <a:close/>
                  <a:moveTo>
                    <a:pt x="43" y="36"/>
                  </a:moveTo>
                  <a:cubicBezTo>
                    <a:pt x="43" y="36"/>
                    <a:pt x="43" y="37"/>
                    <a:pt x="43" y="37"/>
                  </a:cubicBezTo>
                  <a:cubicBezTo>
                    <a:pt x="43" y="37"/>
                    <a:pt x="43" y="36"/>
                    <a:pt x="43" y="36"/>
                  </a:cubicBezTo>
                  <a:close/>
                  <a:moveTo>
                    <a:pt x="43" y="35"/>
                  </a:moveTo>
                  <a:cubicBezTo>
                    <a:pt x="43" y="35"/>
                    <a:pt x="43" y="35"/>
                    <a:pt x="43" y="35"/>
                  </a:cubicBezTo>
                  <a:cubicBezTo>
                    <a:pt x="43" y="35"/>
                    <a:pt x="43" y="35"/>
                    <a:pt x="43" y="35"/>
                  </a:cubicBezTo>
                  <a:close/>
                  <a:moveTo>
                    <a:pt x="43" y="42"/>
                  </a:moveTo>
                  <a:cubicBezTo>
                    <a:pt x="43" y="43"/>
                    <a:pt x="43" y="43"/>
                    <a:pt x="43" y="43"/>
                  </a:cubicBezTo>
                  <a:cubicBezTo>
                    <a:pt x="43" y="44"/>
                    <a:pt x="43" y="43"/>
                    <a:pt x="43" y="43"/>
                  </a:cubicBezTo>
                  <a:cubicBezTo>
                    <a:pt x="43" y="42"/>
                    <a:pt x="43" y="42"/>
                    <a:pt x="43" y="42"/>
                  </a:cubicBezTo>
                  <a:cubicBezTo>
                    <a:pt x="43" y="42"/>
                    <a:pt x="43" y="42"/>
                    <a:pt x="43" y="42"/>
                  </a:cubicBezTo>
                  <a:close/>
                  <a:moveTo>
                    <a:pt x="43" y="56"/>
                  </a:moveTo>
                  <a:cubicBezTo>
                    <a:pt x="43" y="56"/>
                    <a:pt x="43" y="56"/>
                    <a:pt x="43" y="56"/>
                  </a:cubicBezTo>
                  <a:cubicBezTo>
                    <a:pt x="43" y="56"/>
                    <a:pt x="43" y="56"/>
                    <a:pt x="43" y="56"/>
                  </a:cubicBezTo>
                  <a:cubicBezTo>
                    <a:pt x="43" y="56"/>
                    <a:pt x="43" y="56"/>
                    <a:pt x="43" y="56"/>
                  </a:cubicBezTo>
                  <a:cubicBezTo>
                    <a:pt x="43" y="56"/>
                    <a:pt x="43" y="56"/>
                    <a:pt x="43" y="56"/>
                  </a:cubicBezTo>
                  <a:close/>
                  <a:moveTo>
                    <a:pt x="43" y="38"/>
                  </a:moveTo>
                  <a:cubicBezTo>
                    <a:pt x="44" y="38"/>
                    <a:pt x="43" y="38"/>
                    <a:pt x="43" y="38"/>
                  </a:cubicBezTo>
                  <a:cubicBezTo>
                    <a:pt x="43" y="38"/>
                    <a:pt x="43" y="38"/>
                    <a:pt x="43" y="38"/>
                  </a:cubicBezTo>
                  <a:close/>
                  <a:moveTo>
                    <a:pt x="43" y="60"/>
                  </a:moveTo>
                  <a:cubicBezTo>
                    <a:pt x="44" y="60"/>
                    <a:pt x="43" y="60"/>
                    <a:pt x="44" y="61"/>
                  </a:cubicBezTo>
                  <a:cubicBezTo>
                    <a:pt x="43" y="61"/>
                    <a:pt x="43" y="60"/>
                    <a:pt x="43" y="60"/>
                  </a:cubicBezTo>
                  <a:close/>
                  <a:moveTo>
                    <a:pt x="43" y="58"/>
                  </a:moveTo>
                  <a:cubicBezTo>
                    <a:pt x="43" y="58"/>
                    <a:pt x="43" y="58"/>
                    <a:pt x="43" y="58"/>
                  </a:cubicBezTo>
                  <a:cubicBezTo>
                    <a:pt x="43" y="58"/>
                    <a:pt x="43" y="58"/>
                    <a:pt x="43" y="58"/>
                  </a:cubicBezTo>
                  <a:close/>
                  <a:moveTo>
                    <a:pt x="43" y="37"/>
                  </a:moveTo>
                  <a:cubicBezTo>
                    <a:pt x="43" y="37"/>
                    <a:pt x="43" y="37"/>
                    <a:pt x="43" y="37"/>
                  </a:cubicBezTo>
                  <a:cubicBezTo>
                    <a:pt x="43" y="37"/>
                    <a:pt x="43" y="37"/>
                    <a:pt x="43" y="37"/>
                  </a:cubicBezTo>
                  <a:close/>
                  <a:moveTo>
                    <a:pt x="43" y="34"/>
                  </a:moveTo>
                  <a:cubicBezTo>
                    <a:pt x="43" y="34"/>
                    <a:pt x="43" y="33"/>
                    <a:pt x="43" y="33"/>
                  </a:cubicBezTo>
                  <a:cubicBezTo>
                    <a:pt x="43" y="33"/>
                    <a:pt x="43" y="34"/>
                    <a:pt x="43" y="34"/>
                  </a:cubicBezTo>
                  <a:close/>
                  <a:moveTo>
                    <a:pt x="43" y="36"/>
                  </a:moveTo>
                  <a:cubicBezTo>
                    <a:pt x="43" y="36"/>
                    <a:pt x="43" y="36"/>
                    <a:pt x="43" y="36"/>
                  </a:cubicBezTo>
                  <a:cubicBezTo>
                    <a:pt x="43" y="36"/>
                    <a:pt x="43" y="36"/>
                    <a:pt x="43" y="36"/>
                  </a:cubicBezTo>
                  <a:cubicBezTo>
                    <a:pt x="43" y="36"/>
                    <a:pt x="43" y="36"/>
                    <a:pt x="43" y="36"/>
                  </a:cubicBezTo>
                  <a:close/>
                  <a:moveTo>
                    <a:pt x="43" y="37"/>
                  </a:moveTo>
                  <a:cubicBezTo>
                    <a:pt x="43" y="37"/>
                    <a:pt x="43" y="38"/>
                    <a:pt x="43" y="38"/>
                  </a:cubicBezTo>
                  <a:cubicBezTo>
                    <a:pt x="43" y="38"/>
                    <a:pt x="43" y="38"/>
                    <a:pt x="43" y="37"/>
                  </a:cubicBezTo>
                  <a:close/>
                  <a:moveTo>
                    <a:pt x="43" y="59"/>
                  </a:moveTo>
                  <a:cubicBezTo>
                    <a:pt x="43" y="59"/>
                    <a:pt x="42" y="59"/>
                    <a:pt x="43" y="59"/>
                  </a:cubicBezTo>
                  <a:cubicBezTo>
                    <a:pt x="43" y="59"/>
                    <a:pt x="43" y="59"/>
                    <a:pt x="43" y="59"/>
                  </a:cubicBezTo>
                  <a:close/>
                  <a:moveTo>
                    <a:pt x="42" y="16"/>
                  </a:moveTo>
                  <a:cubicBezTo>
                    <a:pt x="42" y="16"/>
                    <a:pt x="42" y="16"/>
                    <a:pt x="43" y="15"/>
                  </a:cubicBezTo>
                  <a:cubicBezTo>
                    <a:pt x="43" y="16"/>
                    <a:pt x="43" y="16"/>
                    <a:pt x="43" y="16"/>
                  </a:cubicBezTo>
                  <a:cubicBezTo>
                    <a:pt x="43" y="16"/>
                    <a:pt x="43" y="16"/>
                    <a:pt x="42" y="16"/>
                  </a:cubicBezTo>
                  <a:close/>
                  <a:moveTo>
                    <a:pt x="43" y="30"/>
                  </a:moveTo>
                  <a:cubicBezTo>
                    <a:pt x="43" y="30"/>
                    <a:pt x="43" y="30"/>
                    <a:pt x="43" y="30"/>
                  </a:cubicBezTo>
                  <a:cubicBezTo>
                    <a:pt x="43" y="30"/>
                    <a:pt x="43" y="30"/>
                    <a:pt x="43" y="30"/>
                  </a:cubicBezTo>
                  <a:close/>
                  <a:moveTo>
                    <a:pt x="43" y="29"/>
                  </a:moveTo>
                  <a:cubicBezTo>
                    <a:pt x="43" y="29"/>
                    <a:pt x="43" y="29"/>
                    <a:pt x="43" y="28"/>
                  </a:cubicBezTo>
                  <a:cubicBezTo>
                    <a:pt x="43" y="28"/>
                    <a:pt x="43" y="29"/>
                    <a:pt x="43" y="29"/>
                  </a:cubicBezTo>
                  <a:cubicBezTo>
                    <a:pt x="43" y="29"/>
                    <a:pt x="43" y="29"/>
                    <a:pt x="43" y="29"/>
                  </a:cubicBezTo>
                  <a:close/>
                  <a:moveTo>
                    <a:pt x="43" y="28"/>
                  </a:moveTo>
                  <a:cubicBezTo>
                    <a:pt x="43" y="27"/>
                    <a:pt x="43" y="27"/>
                    <a:pt x="43" y="27"/>
                  </a:cubicBezTo>
                  <a:cubicBezTo>
                    <a:pt x="43" y="27"/>
                    <a:pt x="44" y="28"/>
                    <a:pt x="43" y="28"/>
                  </a:cubicBezTo>
                  <a:cubicBezTo>
                    <a:pt x="43" y="28"/>
                    <a:pt x="43" y="28"/>
                    <a:pt x="43" y="28"/>
                  </a:cubicBezTo>
                  <a:close/>
                  <a:moveTo>
                    <a:pt x="43" y="26"/>
                  </a:moveTo>
                  <a:cubicBezTo>
                    <a:pt x="43" y="26"/>
                    <a:pt x="43" y="26"/>
                    <a:pt x="43" y="25"/>
                  </a:cubicBezTo>
                  <a:cubicBezTo>
                    <a:pt x="43" y="25"/>
                    <a:pt x="43" y="26"/>
                    <a:pt x="43" y="26"/>
                  </a:cubicBezTo>
                  <a:cubicBezTo>
                    <a:pt x="43" y="26"/>
                    <a:pt x="43" y="26"/>
                    <a:pt x="43" y="26"/>
                  </a:cubicBezTo>
                  <a:close/>
                  <a:moveTo>
                    <a:pt x="43" y="24"/>
                  </a:moveTo>
                  <a:cubicBezTo>
                    <a:pt x="43" y="24"/>
                    <a:pt x="43" y="24"/>
                    <a:pt x="43" y="24"/>
                  </a:cubicBezTo>
                  <a:cubicBezTo>
                    <a:pt x="43" y="24"/>
                    <a:pt x="43" y="24"/>
                    <a:pt x="43" y="24"/>
                  </a:cubicBezTo>
                  <a:close/>
                  <a:moveTo>
                    <a:pt x="43" y="20"/>
                  </a:moveTo>
                  <a:cubicBezTo>
                    <a:pt x="43" y="20"/>
                    <a:pt x="43" y="20"/>
                    <a:pt x="43" y="20"/>
                  </a:cubicBezTo>
                  <a:cubicBezTo>
                    <a:pt x="43" y="20"/>
                    <a:pt x="43" y="20"/>
                    <a:pt x="43" y="20"/>
                  </a:cubicBezTo>
                  <a:close/>
                  <a:moveTo>
                    <a:pt x="43" y="22"/>
                  </a:moveTo>
                  <a:cubicBezTo>
                    <a:pt x="43" y="22"/>
                    <a:pt x="43" y="22"/>
                    <a:pt x="43" y="22"/>
                  </a:cubicBezTo>
                  <a:cubicBezTo>
                    <a:pt x="43" y="22"/>
                    <a:pt x="43" y="22"/>
                    <a:pt x="43" y="22"/>
                  </a:cubicBezTo>
                  <a:close/>
                  <a:moveTo>
                    <a:pt x="43" y="23"/>
                  </a:moveTo>
                  <a:cubicBezTo>
                    <a:pt x="43" y="23"/>
                    <a:pt x="43" y="23"/>
                    <a:pt x="43" y="23"/>
                  </a:cubicBezTo>
                  <a:cubicBezTo>
                    <a:pt x="43" y="23"/>
                    <a:pt x="43" y="23"/>
                    <a:pt x="43" y="23"/>
                  </a:cubicBezTo>
                  <a:close/>
                  <a:moveTo>
                    <a:pt x="43" y="21"/>
                  </a:moveTo>
                  <a:cubicBezTo>
                    <a:pt x="43" y="21"/>
                    <a:pt x="43" y="20"/>
                    <a:pt x="43" y="20"/>
                  </a:cubicBezTo>
                  <a:cubicBezTo>
                    <a:pt x="43" y="21"/>
                    <a:pt x="43" y="21"/>
                    <a:pt x="43" y="21"/>
                  </a:cubicBezTo>
                  <a:close/>
                  <a:moveTo>
                    <a:pt x="43" y="16"/>
                  </a:moveTo>
                  <a:cubicBezTo>
                    <a:pt x="43" y="16"/>
                    <a:pt x="43" y="16"/>
                    <a:pt x="44" y="16"/>
                  </a:cubicBezTo>
                  <a:cubicBezTo>
                    <a:pt x="43" y="16"/>
                    <a:pt x="43" y="16"/>
                    <a:pt x="43" y="16"/>
                  </a:cubicBezTo>
                  <a:cubicBezTo>
                    <a:pt x="43" y="16"/>
                    <a:pt x="43" y="16"/>
                    <a:pt x="43" y="16"/>
                  </a:cubicBezTo>
                  <a:close/>
                  <a:moveTo>
                    <a:pt x="43" y="15"/>
                  </a:moveTo>
                  <a:cubicBezTo>
                    <a:pt x="44" y="15"/>
                    <a:pt x="44" y="15"/>
                    <a:pt x="44" y="15"/>
                  </a:cubicBezTo>
                  <a:cubicBezTo>
                    <a:pt x="44" y="15"/>
                    <a:pt x="43" y="15"/>
                    <a:pt x="43" y="15"/>
                  </a:cubicBezTo>
                  <a:close/>
                  <a:moveTo>
                    <a:pt x="43" y="15"/>
                  </a:moveTo>
                  <a:cubicBezTo>
                    <a:pt x="43" y="15"/>
                    <a:pt x="43" y="14"/>
                    <a:pt x="43" y="13"/>
                  </a:cubicBezTo>
                  <a:cubicBezTo>
                    <a:pt x="44" y="14"/>
                    <a:pt x="44" y="14"/>
                    <a:pt x="44" y="14"/>
                  </a:cubicBezTo>
                  <a:cubicBezTo>
                    <a:pt x="44" y="14"/>
                    <a:pt x="43" y="14"/>
                    <a:pt x="43" y="15"/>
                  </a:cubicBezTo>
                  <a:close/>
                  <a:moveTo>
                    <a:pt x="43" y="12"/>
                  </a:moveTo>
                  <a:cubicBezTo>
                    <a:pt x="43" y="12"/>
                    <a:pt x="43" y="12"/>
                    <a:pt x="43" y="12"/>
                  </a:cubicBezTo>
                  <a:cubicBezTo>
                    <a:pt x="43" y="12"/>
                    <a:pt x="44" y="12"/>
                    <a:pt x="44" y="12"/>
                  </a:cubicBezTo>
                  <a:cubicBezTo>
                    <a:pt x="44" y="12"/>
                    <a:pt x="43" y="12"/>
                    <a:pt x="43" y="12"/>
                  </a:cubicBezTo>
                  <a:close/>
                  <a:moveTo>
                    <a:pt x="43" y="10"/>
                  </a:moveTo>
                  <a:cubicBezTo>
                    <a:pt x="43" y="10"/>
                    <a:pt x="43" y="10"/>
                    <a:pt x="43" y="10"/>
                  </a:cubicBezTo>
                  <a:cubicBezTo>
                    <a:pt x="44" y="10"/>
                    <a:pt x="44" y="10"/>
                    <a:pt x="44" y="10"/>
                  </a:cubicBezTo>
                  <a:cubicBezTo>
                    <a:pt x="44" y="10"/>
                    <a:pt x="43" y="10"/>
                    <a:pt x="43" y="10"/>
                  </a:cubicBezTo>
                  <a:close/>
                  <a:moveTo>
                    <a:pt x="43" y="9"/>
                  </a:moveTo>
                  <a:cubicBezTo>
                    <a:pt x="44" y="9"/>
                    <a:pt x="44" y="9"/>
                    <a:pt x="44" y="9"/>
                  </a:cubicBezTo>
                  <a:cubicBezTo>
                    <a:pt x="44" y="9"/>
                    <a:pt x="44" y="9"/>
                    <a:pt x="43" y="9"/>
                  </a:cubicBezTo>
                  <a:close/>
                  <a:moveTo>
                    <a:pt x="44" y="5"/>
                  </a:moveTo>
                  <a:cubicBezTo>
                    <a:pt x="43" y="5"/>
                    <a:pt x="43" y="5"/>
                    <a:pt x="44" y="4"/>
                  </a:cubicBezTo>
                  <a:cubicBezTo>
                    <a:pt x="44" y="5"/>
                    <a:pt x="44" y="5"/>
                    <a:pt x="44" y="5"/>
                  </a:cubicBezTo>
                  <a:close/>
                  <a:moveTo>
                    <a:pt x="44" y="3"/>
                  </a:moveTo>
                  <a:cubicBezTo>
                    <a:pt x="43" y="3"/>
                    <a:pt x="43" y="2"/>
                    <a:pt x="44" y="2"/>
                  </a:cubicBezTo>
                  <a:cubicBezTo>
                    <a:pt x="44" y="2"/>
                    <a:pt x="44" y="3"/>
                    <a:pt x="44" y="3"/>
                  </a:cubicBezTo>
                  <a:cubicBezTo>
                    <a:pt x="44" y="3"/>
                    <a:pt x="44" y="3"/>
                    <a:pt x="44" y="3"/>
                  </a:cubicBezTo>
                  <a:close/>
                  <a:moveTo>
                    <a:pt x="43" y="2"/>
                  </a:moveTo>
                  <a:cubicBezTo>
                    <a:pt x="43" y="2"/>
                    <a:pt x="43" y="2"/>
                    <a:pt x="43" y="2"/>
                  </a:cubicBezTo>
                  <a:cubicBezTo>
                    <a:pt x="43" y="2"/>
                    <a:pt x="43" y="2"/>
                    <a:pt x="43" y="2"/>
                  </a:cubicBezTo>
                  <a:close/>
                  <a:moveTo>
                    <a:pt x="43" y="4"/>
                  </a:moveTo>
                  <a:cubicBezTo>
                    <a:pt x="43" y="4"/>
                    <a:pt x="43" y="4"/>
                    <a:pt x="43" y="4"/>
                  </a:cubicBezTo>
                  <a:cubicBezTo>
                    <a:pt x="42" y="4"/>
                    <a:pt x="43" y="4"/>
                    <a:pt x="43" y="3"/>
                  </a:cubicBezTo>
                  <a:cubicBezTo>
                    <a:pt x="43" y="3"/>
                    <a:pt x="43" y="4"/>
                    <a:pt x="43" y="4"/>
                  </a:cubicBezTo>
                  <a:close/>
                  <a:moveTo>
                    <a:pt x="43" y="5"/>
                  </a:moveTo>
                  <a:cubicBezTo>
                    <a:pt x="43" y="5"/>
                    <a:pt x="42" y="6"/>
                    <a:pt x="42" y="5"/>
                  </a:cubicBezTo>
                  <a:cubicBezTo>
                    <a:pt x="42" y="5"/>
                    <a:pt x="42" y="5"/>
                    <a:pt x="42" y="5"/>
                  </a:cubicBezTo>
                  <a:cubicBezTo>
                    <a:pt x="42" y="5"/>
                    <a:pt x="43" y="5"/>
                    <a:pt x="43" y="5"/>
                  </a:cubicBezTo>
                  <a:close/>
                  <a:moveTo>
                    <a:pt x="42" y="5"/>
                  </a:moveTo>
                  <a:cubicBezTo>
                    <a:pt x="42" y="5"/>
                    <a:pt x="42" y="5"/>
                    <a:pt x="42" y="4"/>
                  </a:cubicBezTo>
                  <a:cubicBezTo>
                    <a:pt x="42" y="4"/>
                    <a:pt x="42" y="5"/>
                    <a:pt x="42" y="5"/>
                  </a:cubicBezTo>
                  <a:cubicBezTo>
                    <a:pt x="42" y="5"/>
                    <a:pt x="42" y="5"/>
                    <a:pt x="42" y="5"/>
                  </a:cubicBezTo>
                  <a:close/>
                  <a:moveTo>
                    <a:pt x="41" y="5"/>
                  </a:moveTo>
                  <a:cubicBezTo>
                    <a:pt x="41" y="5"/>
                    <a:pt x="41" y="4"/>
                    <a:pt x="41" y="4"/>
                  </a:cubicBezTo>
                  <a:cubicBezTo>
                    <a:pt x="41" y="4"/>
                    <a:pt x="41" y="4"/>
                    <a:pt x="41" y="4"/>
                  </a:cubicBezTo>
                  <a:cubicBezTo>
                    <a:pt x="42" y="4"/>
                    <a:pt x="42" y="4"/>
                    <a:pt x="41" y="5"/>
                  </a:cubicBezTo>
                  <a:close/>
                  <a:moveTo>
                    <a:pt x="41" y="4"/>
                  </a:moveTo>
                  <a:cubicBezTo>
                    <a:pt x="41" y="3"/>
                    <a:pt x="41" y="3"/>
                    <a:pt x="41" y="3"/>
                  </a:cubicBezTo>
                  <a:cubicBezTo>
                    <a:pt x="42" y="3"/>
                    <a:pt x="41" y="4"/>
                    <a:pt x="41" y="4"/>
                  </a:cubicBezTo>
                  <a:close/>
                  <a:moveTo>
                    <a:pt x="41" y="5"/>
                  </a:moveTo>
                  <a:cubicBezTo>
                    <a:pt x="41" y="6"/>
                    <a:pt x="40" y="6"/>
                    <a:pt x="40" y="5"/>
                  </a:cubicBezTo>
                  <a:cubicBezTo>
                    <a:pt x="40" y="5"/>
                    <a:pt x="41" y="4"/>
                    <a:pt x="41" y="5"/>
                  </a:cubicBezTo>
                  <a:close/>
                  <a:moveTo>
                    <a:pt x="40" y="6"/>
                  </a:moveTo>
                  <a:cubicBezTo>
                    <a:pt x="40" y="6"/>
                    <a:pt x="40" y="7"/>
                    <a:pt x="40" y="7"/>
                  </a:cubicBezTo>
                  <a:cubicBezTo>
                    <a:pt x="40" y="6"/>
                    <a:pt x="39" y="6"/>
                    <a:pt x="39" y="6"/>
                  </a:cubicBezTo>
                  <a:cubicBezTo>
                    <a:pt x="39" y="6"/>
                    <a:pt x="40" y="6"/>
                    <a:pt x="40" y="5"/>
                  </a:cubicBezTo>
                  <a:cubicBezTo>
                    <a:pt x="40" y="6"/>
                    <a:pt x="40" y="6"/>
                    <a:pt x="40" y="6"/>
                  </a:cubicBezTo>
                  <a:close/>
                  <a:moveTo>
                    <a:pt x="39" y="5"/>
                  </a:moveTo>
                  <a:cubicBezTo>
                    <a:pt x="39" y="5"/>
                    <a:pt x="39" y="5"/>
                    <a:pt x="39" y="5"/>
                  </a:cubicBezTo>
                  <a:cubicBezTo>
                    <a:pt x="39" y="4"/>
                    <a:pt x="39" y="4"/>
                    <a:pt x="39" y="5"/>
                  </a:cubicBezTo>
                  <a:cubicBezTo>
                    <a:pt x="39" y="5"/>
                    <a:pt x="39" y="5"/>
                    <a:pt x="39" y="5"/>
                  </a:cubicBezTo>
                  <a:close/>
                  <a:moveTo>
                    <a:pt x="38" y="4"/>
                  </a:moveTo>
                  <a:cubicBezTo>
                    <a:pt x="38" y="4"/>
                    <a:pt x="39" y="4"/>
                    <a:pt x="39" y="4"/>
                  </a:cubicBezTo>
                  <a:cubicBezTo>
                    <a:pt x="39" y="4"/>
                    <a:pt x="39" y="4"/>
                    <a:pt x="38" y="4"/>
                  </a:cubicBezTo>
                  <a:close/>
                  <a:moveTo>
                    <a:pt x="37" y="5"/>
                  </a:moveTo>
                  <a:cubicBezTo>
                    <a:pt x="37" y="4"/>
                    <a:pt x="37" y="4"/>
                    <a:pt x="37" y="4"/>
                  </a:cubicBezTo>
                  <a:cubicBezTo>
                    <a:pt x="38" y="4"/>
                    <a:pt x="38" y="4"/>
                    <a:pt x="38" y="4"/>
                  </a:cubicBezTo>
                  <a:cubicBezTo>
                    <a:pt x="37" y="5"/>
                    <a:pt x="37" y="5"/>
                    <a:pt x="37" y="5"/>
                  </a:cubicBezTo>
                  <a:close/>
                  <a:moveTo>
                    <a:pt x="36" y="5"/>
                  </a:moveTo>
                  <a:cubicBezTo>
                    <a:pt x="35" y="5"/>
                    <a:pt x="35" y="5"/>
                    <a:pt x="35" y="5"/>
                  </a:cubicBezTo>
                  <a:cubicBezTo>
                    <a:pt x="35" y="4"/>
                    <a:pt x="35" y="4"/>
                    <a:pt x="36" y="4"/>
                  </a:cubicBezTo>
                  <a:cubicBezTo>
                    <a:pt x="36" y="4"/>
                    <a:pt x="36" y="4"/>
                    <a:pt x="36" y="4"/>
                  </a:cubicBezTo>
                  <a:cubicBezTo>
                    <a:pt x="36" y="5"/>
                    <a:pt x="36" y="5"/>
                    <a:pt x="36" y="5"/>
                  </a:cubicBezTo>
                  <a:close/>
                  <a:moveTo>
                    <a:pt x="35" y="4"/>
                  </a:moveTo>
                  <a:cubicBezTo>
                    <a:pt x="35" y="4"/>
                    <a:pt x="35" y="4"/>
                    <a:pt x="35" y="4"/>
                  </a:cubicBezTo>
                  <a:cubicBezTo>
                    <a:pt x="35" y="4"/>
                    <a:pt x="35" y="4"/>
                    <a:pt x="35" y="4"/>
                  </a:cubicBezTo>
                  <a:close/>
                  <a:moveTo>
                    <a:pt x="35" y="6"/>
                  </a:moveTo>
                  <a:cubicBezTo>
                    <a:pt x="35" y="6"/>
                    <a:pt x="35" y="5"/>
                    <a:pt x="35" y="5"/>
                  </a:cubicBezTo>
                  <a:cubicBezTo>
                    <a:pt x="35" y="5"/>
                    <a:pt x="35" y="6"/>
                    <a:pt x="35" y="6"/>
                  </a:cubicBezTo>
                  <a:close/>
                  <a:moveTo>
                    <a:pt x="35" y="4"/>
                  </a:moveTo>
                  <a:cubicBezTo>
                    <a:pt x="34" y="4"/>
                    <a:pt x="35" y="3"/>
                    <a:pt x="35" y="3"/>
                  </a:cubicBezTo>
                  <a:cubicBezTo>
                    <a:pt x="35" y="4"/>
                    <a:pt x="35" y="4"/>
                    <a:pt x="35" y="4"/>
                  </a:cubicBezTo>
                  <a:close/>
                  <a:moveTo>
                    <a:pt x="35" y="7"/>
                  </a:moveTo>
                  <a:cubicBezTo>
                    <a:pt x="34" y="6"/>
                    <a:pt x="34" y="6"/>
                    <a:pt x="34" y="6"/>
                  </a:cubicBezTo>
                  <a:cubicBezTo>
                    <a:pt x="35" y="6"/>
                    <a:pt x="35" y="6"/>
                    <a:pt x="35" y="7"/>
                  </a:cubicBezTo>
                  <a:close/>
                  <a:moveTo>
                    <a:pt x="34" y="5"/>
                  </a:moveTo>
                  <a:cubicBezTo>
                    <a:pt x="34" y="5"/>
                    <a:pt x="34" y="4"/>
                    <a:pt x="34" y="4"/>
                  </a:cubicBezTo>
                  <a:cubicBezTo>
                    <a:pt x="34" y="4"/>
                    <a:pt x="34" y="4"/>
                    <a:pt x="34" y="4"/>
                  </a:cubicBezTo>
                  <a:cubicBezTo>
                    <a:pt x="34" y="4"/>
                    <a:pt x="34" y="5"/>
                    <a:pt x="34" y="5"/>
                  </a:cubicBezTo>
                  <a:close/>
                  <a:moveTo>
                    <a:pt x="34" y="9"/>
                  </a:moveTo>
                  <a:cubicBezTo>
                    <a:pt x="34" y="9"/>
                    <a:pt x="34" y="9"/>
                    <a:pt x="34" y="9"/>
                  </a:cubicBezTo>
                  <a:cubicBezTo>
                    <a:pt x="34" y="9"/>
                    <a:pt x="34" y="8"/>
                    <a:pt x="34" y="8"/>
                  </a:cubicBezTo>
                  <a:cubicBezTo>
                    <a:pt x="35" y="8"/>
                    <a:pt x="35" y="9"/>
                    <a:pt x="34" y="9"/>
                  </a:cubicBezTo>
                  <a:close/>
                  <a:moveTo>
                    <a:pt x="33" y="4"/>
                  </a:moveTo>
                  <a:cubicBezTo>
                    <a:pt x="33" y="4"/>
                    <a:pt x="33" y="4"/>
                    <a:pt x="33" y="4"/>
                  </a:cubicBezTo>
                  <a:cubicBezTo>
                    <a:pt x="33" y="4"/>
                    <a:pt x="33" y="4"/>
                    <a:pt x="33" y="4"/>
                  </a:cubicBezTo>
                  <a:close/>
                  <a:moveTo>
                    <a:pt x="32" y="3"/>
                  </a:moveTo>
                  <a:cubicBezTo>
                    <a:pt x="33" y="3"/>
                    <a:pt x="33" y="3"/>
                    <a:pt x="33" y="2"/>
                  </a:cubicBezTo>
                  <a:cubicBezTo>
                    <a:pt x="33" y="3"/>
                    <a:pt x="33" y="3"/>
                    <a:pt x="32" y="3"/>
                  </a:cubicBezTo>
                  <a:close/>
                  <a:moveTo>
                    <a:pt x="32" y="8"/>
                  </a:moveTo>
                  <a:cubicBezTo>
                    <a:pt x="32" y="9"/>
                    <a:pt x="32" y="9"/>
                    <a:pt x="32" y="9"/>
                  </a:cubicBezTo>
                  <a:cubicBezTo>
                    <a:pt x="31" y="9"/>
                    <a:pt x="31" y="8"/>
                    <a:pt x="31" y="8"/>
                  </a:cubicBezTo>
                  <a:cubicBezTo>
                    <a:pt x="32" y="8"/>
                    <a:pt x="32" y="8"/>
                    <a:pt x="32" y="8"/>
                  </a:cubicBezTo>
                  <a:close/>
                  <a:moveTo>
                    <a:pt x="31" y="10"/>
                  </a:moveTo>
                  <a:cubicBezTo>
                    <a:pt x="31" y="10"/>
                    <a:pt x="31" y="10"/>
                    <a:pt x="31" y="10"/>
                  </a:cubicBezTo>
                  <a:cubicBezTo>
                    <a:pt x="31" y="10"/>
                    <a:pt x="31" y="10"/>
                    <a:pt x="31" y="9"/>
                  </a:cubicBezTo>
                  <a:cubicBezTo>
                    <a:pt x="31" y="9"/>
                    <a:pt x="31" y="9"/>
                    <a:pt x="31" y="10"/>
                  </a:cubicBezTo>
                  <a:close/>
                  <a:moveTo>
                    <a:pt x="31" y="7"/>
                  </a:moveTo>
                  <a:cubicBezTo>
                    <a:pt x="31" y="7"/>
                    <a:pt x="31" y="7"/>
                    <a:pt x="31" y="7"/>
                  </a:cubicBezTo>
                  <a:cubicBezTo>
                    <a:pt x="31" y="7"/>
                    <a:pt x="31" y="7"/>
                    <a:pt x="31" y="7"/>
                  </a:cubicBezTo>
                  <a:close/>
                  <a:moveTo>
                    <a:pt x="31" y="13"/>
                  </a:moveTo>
                  <a:cubicBezTo>
                    <a:pt x="31" y="13"/>
                    <a:pt x="31" y="13"/>
                    <a:pt x="31" y="13"/>
                  </a:cubicBezTo>
                  <a:cubicBezTo>
                    <a:pt x="31" y="13"/>
                    <a:pt x="31" y="13"/>
                    <a:pt x="31" y="13"/>
                  </a:cubicBezTo>
                  <a:cubicBezTo>
                    <a:pt x="31" y="14"/>
                    <a:pt x="31" y="14"/>
                    <a:pt x="31" y="14"/>
                  </a:cubicBezTo>
                  <a:cubicBezTo>
                    <a:pt x="31" y="14"/>
                    <a:pt x="31" y="14"/>
                    <a:pt x="31" y="14"/>
                  </a:cubicBezTo>
                  <a:cubicBezTo>
                    <a:pt x="31" y="14"/>
                    <a:pt x="31" y="13"/>
                    <a:pt x="31" y="13"/>
                  </a:cubicBezTo>
                  <a:close/>
                  <a:moveTo>
                    <a:pt x="31" y="19"/>
                  </a:moveTo>
                  <a:cubicBezTo>
                    <a:pt x="31" y="19"/>
                    <a:pt x="31" y="19"/>
                    <a:pt x="31" y="19"/>
                  </a:cubicBezTo>
                  <a:cubicBezTo>
                    <a:pt x="31" y="19"/>
                    <a:pt x="32" y="20"/>
                    <a:pt x="32" y="20"/>
                  </a:cubicBezTo>
                  <a:cubicBezTo>
                    <a:pt x="31" y="20"/>
                    <a:pt x="31" y="20"/>
                    <a:pt x="31" y="21"/>
                  </a:cubicBezTo>
                  <a:cubicBezTo>
                    <a:pt x="31" y="21"/>
                    <a:pt x="31" y="20"/>
                    <a:pt x="31" y="19"/>
                  </a:cubicBezTo>
                  <a:cubicBezTo>
                    <a:pt x="31" y="19"/>
                    <a:pt x="31" y="19"/>
                    <a:pt x="31" y="19"/>
                  </a:cubicBezTo>
                  <a:close/>
                  <a:moveTo>
                    <a:pt x="32" y="23"/>
                  </a:moveTo>
                  <a:cubicBezTo>
                    <a:pt x="32" y="23"/>
                    <a:pt x="32" y="23"/>
                    <a:pt x="32" y="23"/>
                  </a:cubicBezTo>
                  <a:cubicBezTo>
                    <a:pt x="32" y="23"/>
                    <a:pt x="32" y="24"/>
                    <a:pt x="31" y="24"/>
                  </a:cubicBezTo>
                  <a:cubicBezTo>
                    <a:pt x="31" y="24"/>
                    <a:pt x="31" y="23"/>
                    <a:pt x="32" y="23"/>
                  </a:cubicBezTo>
                  <a:close/>
                  <a:moveTo>
                    <a:pt x="31" y="25"/>
                  </a:moveTo>
                  <a:cubicBezTo>
                    <a:pt x="31" y="25"/>
                    <a:pt x="31" y="25"/>
                    <a:pt x="32" y="25"/>
                  </a:cubicBezTo>
                  <a:cubicBezTo>
                    <a:pt x="31" y="25"/>
                    <a:pt x="31" y="25"/>
                    <a:pt x="31" y="26"/>
                  </a:cubicBezTo>
                  <a:cubicBezTo>
                    <a:pt x="31" y="26"/>
                    <a:pt x="31" y="25"/>
                    <a:pt x="31" y="25"/>
                  </a:cubicBezTo>
                  <a:cubicBezTo>
                    <a:pt x="31" y="25"/>
                    <a:pt x="31" y="25"/>
                    <a:pt x="31" y="25"/>
                  </a:cubicBezTo>
                  <a:close/>
                  <a:moveTo>
                    <a:pt x="31" y="28"/>
                  </a:moveTo>
                  <a:cubicBezTo>
                    <a:pt x="32" y="28"/>
                    <a:pt x="31" y="28"/>
                    <a:pt x="32" y="28"/>
                  </a:cubicBezTo>
                  <a:cubicBezTo>
                    <a:pt x="32" y="28"/>
                    <a:pt x="32" y="28"/>
                    <a:pt x="32" y="29"/>
                  </a:cubicBezTo>
                  <a:cubicBezTo>
                    <a:pt x="31" y="28"/>
                    <a:pt x="31" y="28"/>
                    <a:pt x="31" y="28"/>
                  </a:cubicBezTo>
                  <a:cubicBezTo>
                    <a:pt x="31" y="27"/>
                    <a:pt x="31" y="27"/>
                    <a:pt x="31" y="27"/>
                  </a:cubicBezTo>
                  <a:cubicBezTo>
                    <a:pt x="32" y="27"/>
                    <a:pt x="31" y="28"/>
                    <a:pt x="31" y="28"/>
                  </a:cubicBezTo>
                  <a:close/>
                  <a:moveTo>
                    <a:pt x="32" y="36"/>
                  </a:moveTo>
                  <a:cubicBezTo>
                    <a:pt x="32" y="36"/>
                    <a:pt x="31" y="36"/>
                    <a:pt x="31" y="36"/>
                  </a:cubicBezTo>
                  <a:cubicBezTo>
                    <a:pt x="31" y="36"/>
                    <a:pt x="31" y="36"/>
                    <a:pt x="31" y="35"/>
                  </a:cubicBezTo>
                  <a:cubicBezTo>
                    <a:pt x="31" y="35"/>
                    <a:pt x="31" y="36"/>
                    <a:pt x="32" y="36"/>
                  </a:cubicBezTo>
                  <a:close/>
                  <a:moveTo>
                    <a:pt x="31" y="42"/>
                  </a:moveTo>
                  <a:cubicBezTo>
                    <a:pt x="31" y="42"/>
                    <a:pt x="31" y="43"/>
                    <a:pt x="31" y="43"/>
                  </a:cubicBezTo>
                  <a:cubicBezTo>
                    <a:pt x="31" y="43"/>
                    <a:pt x="31" y="43"/>
                    <a:pt x="31" y="42"/>
                  </a:cubicBezTo>
                  <a:close/>
                  <a:moveTo>
                    <a:pt x="31" y="45"/>
                  </a:moveTo>
                  <a:cubicBezTo>
                    <a:pt x="31" y="45"/>
                    <a:pt x="31" y="45"/>
                    <a:pt x="31" y="45"/>
                  </a:cubicBezTo>
                  <a:cubicBezTo>
                    <a:pt x="31" y="45"/>
                    <a:pt x="31" y="45"/>
                    <a:pt x="31" y="45"/>
                  </a:cubicBezTo>
                  <a:cubicBezTo>
                    <a:pt x="31" y="45"/>
                    <a:pt x="31" y="45"/>
                    <a:pt x="31" y="45"/>
                  </a:cubicBezTo>
                  <a:close/>
                  <a:moveTo>
                    <a:pt x="31" y="47"/>
                  </a:moveTo>
                  <a:cubicBezTo>
                    <a:pt x="30" y="47"/>
                    <a:pt x="31" y="47"/>
                    <a:pt x="31" y="46"/>
                  </a:cubicBezTo>
                  <a:cubicBezTo>
                    <a:pt x="31" y="47"/>
                    <a:pt x="31" y="47"/>
                    <a:pt x="31" y="47"/>
                  </a:cubicBezTo>
                  <a:close/>
                  <a:moveTo>
                    <a:pt x="31" y="49"/>
                  </a:moveTo>
                  <a:cubicBezTo>
                    <a:pt x="31" y="49"/>
                    <a:pt x="31" y="49"/>
                    <a:pt x="31" y="50"/>
                  </a:cubicBezTo>
                  <a:cubicBezTo>
                    <a:pt x="31" y="50"/>
                    <a:pt x="31" y="49"/>
                    <a:pt x="30" y="49"/>
                  </a:cubicBezTo>
                  <a:cubicBezTo>
                    <a:pt x="30" y="50"/>
                    <a:pt x="30" y="50"/>
                    <a:pt x="30" y="51"/>
                  </a:cubicBezTo>
                  <a:cubicBezTo>
                    <a:pt x="30" y="50"/>
                    <a:pt x="30" y="49"/>
                    <a:pt x="31" y="49"/>
                  </a:cubicBezTo>
                  <a:close/>
                  <a:moveTo>
                    <a:pt x="30" y="49"/>
                  </a:moveTo>
                  <a:cubicBezTo>
                    <a:pt x="30" y="49"/>
                    <a:pt x="30" y="49"/>
                    <a:pt x="30" y="49"/>
                  </a:cubicBezTo>
                  <a:cubicBezTo>
                    <a:pt x="30" y="48"/>
                    <a:pt x="30" y="48"/>
                    <a:pt x="30" y="48"/>
                  </a:cubicBezTo>
                  <a:cubicBezTo>
                    <a:pt x="31" y="48"/>
                    <a:pt x="30" y="49"/>
                    <a:pt x="30" y="49"/>
                  </a:cubicBezTo>
                  <a:close/>
                  <a:moveTo>
                    <a:pt x="30" y="55"/>
                  </a:moveTo>
                  <a:cubicBezTo>
                    <a:pt x="30" y="55"/>
                    <a:pt x="30" y="55"/>
                    <a:pt x="30" y="55"/>
                  </a:cubicBezTo>
                  <a:cubicBezTo>
                    <a:pt x="30" y="55"/>
                    <a:pt x="30" y="55"/>
                    <a:pt x="30" y="55"/>
                  </a:cubicBezTo>
                  <a:close/>
                  <a:moveTo>
                    <a:pt x="30" y="56"/>
                  </a:moveTo>
                  <a:cubicBezTo>
                    <a:pt x="30" y="56"/>
                    <a:pt x="30" y="56"/>
                    <a:pt x="30" y="56"/>
                  </a:cubicBezTo>
                  <a:cubicBezTo>
                    <a:pt x="30" y="56"/>
                    <a:pt x="30" y="56"/>
                    <a:pt x="30" y="56"/>
                  </a:cubicBezTo>
                  <a:close/>
                  <a:moveTo>
                    <a:pt x="30" y="57"/>
                  </a:moveTo>
                  <a:cubicBezTo>
                    <a:pt x="30" y="57"/>
                    <a:pt x="30" y="57"/>
                    <a:pt x="30" y="58"/>
                  </a:cubicBezTo>
                  <a:cubicBezTo>
                    <a:pt x="30" y="58"/>
                    <a:pt x="30" y="57"/>
                    <a:pt x="30" y="57"/>
                  </a:cubicBezTo>
                  <a:cubicBezTo>
                    <a:pt x="30" y="57"/>
                    <a:pt x="30" y="57"/>
                    <a:pt x="30" y="57"/>
                  </a:cubicBezTo>
                  <a:cubicBezTo>
                    <a:pt x="30" y="58"/>
                    <a:pt x="30" y="58"/>
                    <a:pt x="30" y="58"/>
                  </a:cubicBezTo>
                  <a:cubicBezTo>
                    <a:pt x="30" y="58"/>
                    <a:pt x="30" y="58"/>
                    <a:pt x="30" y="58"/>
                  </a:cubicBezTo>
                  <a:cubicBezTo>
                    <a:pt x="30" y="57"/>
                    <a:pt x="30" y="57"/>
                    <a:pt x="30" y="57"/>
                  </a:cubicBezTo>
                  <a:close/>
                  <a:moveTo>
                    <a:pt x="30" y="60"/>
                  </a:moveTo>
                  <a:cubicBezTo>
                    <a:pt x="30" y="60"/>
                    <a:pt x="30" y="60"/>
                    <a:pt x="30" y="60"/>
                  </a:cubicBezTo>
                  <a:cubicBezTo>
                    <a:pt x="30" y="60"/>
                    <a:pt x="30" y="60"/>
                    <a:pt x="30" y="60"/>
                  </a:cubicBezTo>
                  <a:close/>
                  <a:moveTo>
                    <a:pt x="30" y="61"/>
                  </a:moveTo>
                  <a:cubicBezTo>
                    <a:pt x="30" y="61"/>
                    <a:pt x="30" y="60"/>
                    <a:pt x="30" y="60"/>
                  </a:cubicBezTo>
                  <a:cubicBezTo>
                    <a:pt x="30" y="60"/>
                    <a:pt x="30" y="61"/>
                    <a:pt x="30" y="61"/>
                  </a:cubicBezTo>
                  <a:close/>
                  <a:moveTo>
                    <a:pt x="30" y="63"/>
                  </a:moveTo>
                  <a:cubicBezTo>
                    <a:pt x="30" y="63"/>
                    <a:pt x="30" y="63"/>
                    <a:pt x="30" y="63"/>
                  </a:cubicBezTo>
                  <a:cubicBezTo>
                    <a:pt x="30" y="63"/>
                    <a:pt x="30" y="64"/>
                    <a:pt x="30" y="64"/>
                  </a:cubicBezTo>
                  <a:cubicBezTo>
                    <a:pt x="30" y="63"/>
                    <a:pt x="30" y="63"/>
                    <a:pt x="30" y="63"/>
                  </a:cubicBezTo>
                  <a:close/>
                  <a:moveTo>
                    <a:pt x="30" y="65"/>
                  </a:moveTo>
                  <a:cubicBezTo>
                    <a:pt x="30" y="65"/>
                    <a:pt x="30" y="65"/>
                    <a:pt x="30" y="65"/>
                  </a:cubicBezTo>
                  <a:cubicBezTo>
                    <a:pt x="30" y="65"/>
                    <a:pt x="30" y="65"/>
                    <a:pt x="30" y="65"/>
                  </a:cubicBezTo>
                  <a:close/>
                  <a:moveTo>
                    <a:pt x="30" y="68"/>
                  </a:moveTo>
                  <a:cubicBezTo>
                    <a:pt x="30" y="68"/>
                    <a:pt x="30" y="67"/>
                    <a:pt x="30" y="67"/>
                  </a:cubicBezTo>
                  <a:cubicBezTo>
                    <a:pt x="30" y="67"/>
                    <a:pt x="30" y="67"/>
                    <a:pt x="30" y="68"/>
                  </a:cubicBezTo>
                  <a:close/>
                  <a:moveTo>
                    <a:pt x="30" y="69"/>
                  </a:moveTo>
                  <a:cubicBezTo>
                    <a:pt x="30" y="69"/>
                    <a:pt x="30" y="69"/>
                    <a:pt x="30" y="69"/>
                  </a:cubicBezTo>
                  <a:cubicBezTo>
                    <a:pt x="30" y="69"/>
                    <a:pt x="30" y="69"/>
                    <a:pt x="30" y="69"/>
                  </a:cubicBezTo>
                  <a:close/>
                  <a:moveTo>
                    <a:pt x="30" y="71"/>
                  </a:moveTo>
                  <a:cubicBezTo>
                    <a:pt x="30" y="71"/>
                    <a:pt x="30" y="70"/>
                    <a:pt x="30" y="70"/>
                  </a:cubicBezTo>
                  <a:cubicBezTo>
                    <a:pt x="31" y="70"/>
                    <a:pt x="30" y="70"/>
                    <a:pt x="30" y="71"/>
                  </a:cubicBezTo>
                  <a:close/>
                  <a:moveTo>
                    <a:pt x="30" y="68"/>
                  </a:moveTo>
                  <a:cubicBezTo>
                    <a:pt x="30" y="68"/>
                    <a:pt x="31" y="68"/>
                    <a:pt x="31" y="68"/>
                  </a:cubicBezTo>
                  <a:cubicBezTo>
                    <a:pt x="31" y="68"/>
                    <a:pt x="31" y="68"/>
                    <a:pt x="30" y="68"/>
                  </a:cubicBezTo>
                  <a:close/>
                  <a:moveTo>
                    <a:pt x="31" y="69"/>
                  </a:moveTo>
                  <a:cubicBezTo>
                    <a:pt x="31" y="69"/>
                    <a:pt x="31" y="69"/>
                    <a:pt x="31" y="69"/>
                  </a:cubicBezTo>
                  <a:cubicBezTo>
                    <a:pt x="31" y="69"/>
                    <a:pt x="31" y="69"/>
                    <a:pt x="31" y="69"/>
                  </a:cubicBezTo>
                  <a:cubicBezTo>
                    <a:pt x="31" y="69"/>
                    <a:pt x="31" y="69"/>
                    <a:pt x="31" y="69"/>
                  </a:cubicBezTo>
                  <a:close/>
                  <a:moveTo>
                    <a:pt x="31" y="66"/>
                  </a:moveTo>
                  <a:cubicBezTo>
                    <a:pt x="31" y="66"/>
                    <a:pt x="31" y="66"/>
                    <a:pt x="31" y="66"/>
                  </a:cubicBezTo>
                  <a:cubicBezTo>
                    <a:pt x="31" y="66"/>
                    <a:pt x="31" y="66"/>
                    <a:pt x="31" y="66"/>
                  </a:cubicBezTo>
                  <a:cubicBezTo>
                    <a:pt x="31" y="66"/>
                    <a:pt x="30" y="66"/>
                    <a:pt x="31" y="66"/>
                  </a:cubicBezTo>
                  <a:close/>
                  <a:moveTo>
                    <a:pt x="31" y="60"/>
                  </a:moveTo>
                  <a:cubicBezTo>
                    <a:pt x="31" y="60"/>
                    <a:pt x="31" y="60"/>
                    <a:pt x="31" y="60"/>
                  </a:cubicBezTo>
                  <a:cubicBezTo>
                    <a:pt x="31" y="60"/>
                    <a:pt x="31" y="60"/>
                    <a:pt x="31" y="60"/>
                  </a:cubicBezTo>
                  <a:close/>
                  <a:moveTo>
                    <a:pt x="31" y="55"/>
                  </a:moveTo>
                  <a:cubicBezTo>
                    <a:pt x="31" y="55"/>
                    <a:pt x="31" y="55"/>
                    <a:pt x="31" y="55"/>
                  </a:cubicBezTo>
                  <a:cubicBezTo>
                    <a:pt x="31" y="55"/>
                    <a:pt x="31" y="55"/>
                    <a:pt x="31" y="56"/>
                  </a:cubicBezTo>
                  <a:cubicBezTo>
                    <a:pt x="31" y="56"/>
                    <a:pt x="31" y="55"/>
                    <a:pt x="31" y="55"/>
                  </a:cubicBezTo>
                  <a:close/>
                  <a:moveTo>
                    <a:pt x="31" y="55"/>
                  </a:moveTo>
                  <a:cubicBezTo>
                    <a:pt x="32" y="55"/>
                    <a:pt x="32" y="55"/>
                    <a:pt x="32" y="55"/>
                  </a:cubicBezTo>
                  <a:cubicBezTo>
                    <a:pt x="31" y="55"/>
                    <a:pt x="31" y="55"/>
                    <a:pt x="31" y="55"/>
                  </a:cubicBezTo>
                  <a:close/>
                  <a:moveTo>
                    <a:pt x="31" y="52"/>
                  </a:moveTo>
                  <a:cubicBezTo>
                    <a:pt x="32" y="53"/>
                    <a:pt x="32" y="53"/>
                    <a:pt x="32" y="53"/>
                  </a:cubicBezTo>
                  <a:cubicBezTo>
                    <a:pt x="32" y="53"/>
                    <a:pt x="31" y="53"/>
                    <a:pt x="31" y="52"/>
                  </a:cubicBezTo>
                  <a:close/>
                  <a:moveTo>
                    <a:pt x="32" y="54"/>
                  </a:moveTo>
                  <a:cubicBezTo>
                    <a:pt x="32" y="54"/>
                    <a:pt x="32" y="54"/>
                    <a:pt x="32" y="55"/>
                  </a:cubicBezTo>
                  <a:cubicBezTo>
                    <a:pt x="32" y="54"/>
                    <a:pt x="32" y="54"/>
                    <a:pt x="32" y="54"/>
                  </a:cubicBezTo>
                  <a:close/>
                  <a:moveTo>
                    <a:pt x="32" y="52"/>
                  </a:moveTo>
                  <a:cubicBezTo>
                    <a:pt x="32" y="52"/>
                    <a:pt x="32" y="51"/>
                    <a:pt x="32" y="51"/>
                  </a:cubicBezTo>
                  <a:cubicBezTo>
                    <a:pt x="32" y="52"/>
                    <a:pt x="32" y="52"/>
                    <a:pt x="32" y="52"/>
                  </a:cubicBezTo>
                  <a:cubicBezTo>
                    <a:pt x="32" y="52"/>
                    <a:pt x="32" y="52"/>
                    <a:pt x="32" y="52"/>
                  </a:cubicBezTo>
                  <a:close/>
                  <a:moveTo>
                    <a:pt x="32" y="50"/>
                  </a:moveTo>
                  <a:cubicBezTo>
                    <a:pt x="32" y="50"/>
                    <a:pt x="32" y="49"/>
                    <a:pt x="32" y="49"/>
                  </a:cubicBezTo>
                  <a:cubicBezTo>
                    <a:pt x="32" y="49"/>
                    <a:pt x="32" y="49"/>
                    <a:pt x="32" y="49"/>
                  </a:cubicBezTo>
                  <a:cubicBezTo>
                    <a:pt x="32" y="49"/>
                    <a:pt x="32" y="49"/>
                    <a:pt x="32" y="50"/>
                  </a:cubicBezTo>
                  <a:close/>
                  <a:moveTo>
                    <a:pt x="32" y="48"/>
                  </a:moveTo>
                  <a:cubicBezTo>
                    <a:pt x="32" y="48"/>
                    <a:pt x="32" y="49"/>
                    <a:pt x="33" y="49"/>
                  </a:cubicBezTo>
                  <a:cubicBezTo>
                    <a:pt x="32" y="49"/>
                    <a:pt x="32" y="49"/>
                    <a:pt x="32" y="49"/>
                  </a:cubicBezTo>
                  <a:cubicBezTo>
                    <a:pt x="32" y="49"/>
                    <a:pt x="32" y="49"/>
                    <a:pt x="32" y="48"/>
                  </a:cubicBezTo>
                  <a:close/>
                  <a:moveTo>
                    <a:pt x="32" y="43"/>
                  </a:moveTo>
                  <a:cubicBezTo>
                    <a:pt x="32" y="43"/>
                    <a:pt x="32" y="43"/>
                    <a:pt x="33" y="43"/>
                  </a:cubicBezTo>
                  <a:cubicBezTo>
                    <a:pt x="33" y="43"/>
                    <a:pt x="32" y="43"/>
                    <a:pt x="32" y="43"/>
                  </a:cubicBezTo>
                  <a:close/>
                  <a:moveTo>
                    <a:pt x="33" y="34"/>
                  </a:moveTo>
                  <a:cubicBezTo>
                    <a:pt x="33" y="34"/>
                    <a:pt x="33" y="34"/>
                    <a:pt x="33" y="34"/>
                  </a:cubicBezTo>
                  <a:cubicBezTo>
                    <a:pt x="32" y="34"/>
                    <a:pt x="33" y="34"/>
                    <a:pt x="33" y="34"/>
                  </a:cubicBezTo>
                  <a:close/>
                  <a:moveTo>
                    <a:pt x="33" y="41"/>
                  </a:moveTo>
                  <a:cubicBezTo>
                    <a:pt x="33" y="41"/>
                    <a:pt x="33" y="41"/>
                    <a:pt x="33" y="41"/>
                  </a:cubicBezTo>
                  <a:cubicBezTo>
                    <a:pt x="33" y="41"/>
                    <a:pt x="33" y="41"/>
                    <a:pt x="33" y="41"/>
                  </a:cubicBezTo>
                  <a:close/>
                  <a:moveTo>
                    <a:pt x="33" y="45"/>
                  </a:moveTo>
                  <a:cubicBezTo>
                    <a:pt x="33" y="45"/>
                    <a:pt x="33" y="45"/>
                    <a:pt x="33" y="45"/>
                  </a:cubicBezTo>
                  <a:cubicBezTo>
                    <a:pt x="33" y="45"/>
                    <a:pt x="33" y="45"/>
                    <a:pt x="33" y="45"/>
                  </a:cubicBezTo>
                  <a:cubicBezTo>
                    <a:pt x="33" y="45"/>
                    <a:pt x="33" y="45"/>
                    <a:pt x="33" y="45"/>
                  </a:cubicBezTo>
                  <a:close/>
                  <a:moveTo>
                    <a:pt x="33" y="44"/>
                  </a:moveTo>
                  <a:cubicBezTo>
                    <a:pt x="33" y="44"/>
                    <a:pt x="33" y="43"/>
                    <a:pt x="33" y="43"/>
                  </a:cubicBezTo>
                  <a:cubicBezTo>
                    <a:pt x="33" y="43"/>
                    <a:pt x="33" y="43"/>
                    <a:pt x="33" y="43"/>
                  </a:cubicBezTo>
                  <a:cubicBezTo>
                    <a:pt x="33" y="44"/>
                    <a:pt x="33" y="44"/>
                    <a:pt x="33" y="44"/>
                  </a:cubicBezTo>
                  <a:close/>
                  <a:moveTo>
                    <a:pt x="33" y="45"/>
                  </a:moveTo>
                  <a:cubicBezTo>
                    <a:pt x="33" y="45"/>
                    <a:pt x="33" y="45"/>
                    <a:pt x="33" y="46"/>
                  </a:cubicBezTo>
                  <a:cubicBezTo>
                    <a:pt x="33" y="46"/>
                    <a:pt x="33" y="45"/>
                    <a:pt x="33" y="45"/>
                  </a:cubicBezTo>
                  <a:close/>
                  <a:moveTo>
                    <a:pt x="33" y="46"/>
                  </a:moveTo>
                  <a:cubicBezTo>
                    <a:pt x="33" y="46"/>
                    <a:pt x="33" y="46"/>
                    <a:pt x="34" y="46"/>
                  </a:cubicBezTo>
                  <a:cubicBezTo>
                    <a:pt x="33" y="46"/>
                    <a:pt x="33" y="46"/>
                    <a:pt x="33" y="46"/>
                  </a:cubicBezTo>
                  <a:cubicBezTo>
                    <a:pt x="33" y="46"/>
                    <a:pt x="34" y="46"/>
                    <a:pt x="33" y="46"/>
                  </a:cubicBezTo>
                  <a:close/>
                  <a:moveTo>
                    <a:pt x="33" y="44"/>
                  </a:moveTo>
                  <a:cubicBezTo>
                    <a:pt x="33" y="44"/>
                    <a:pt x="33" y="43"/>
                    <a:pt x="34" y="43"/>
                  </a:cubicBezTo>
                  <a:cubicBezTo>
                    <a:pt x="34" y="44"/>
                    <a:pt x="33" y="44"/>
                    <a:pt x="33" y="44"/>
                  </a:cubicBezTo>
                  <a:close/>
                  <a:moveTo>
                    <a:pt x="34" y="39"/>
                  </a:moveTo>
                  <a:cubicBezTo>
                    <a:pt x="34" y="39"/>
                    <a:pt x="34" y="39"/>
                    <a:pt x="34" y="39"/>
                  </a:cubicBezTo>
                  <a:cubicBezTo>
                    <a:pt x="34" y="39"/>
                    <a:pt x="34" y="40"/>
                    <a:pt x="34" y="40"/>
                  </a:cubicBezTo>
                  <a:cubicBezTo>
                    <a:pt x="34" y="39"/>
                    <a:pt x="33" y="39"/>
                    <a:pt x="34" y="39"/>
                  </a:cubicBezTo>
                  <a:close/>
                  <a:moveTo>
                    <a:pt x="34" y="42"/>
                  </a:moveTo>
                  <a:cubicBezTo>
                    <a:pt x="34" y="42"/>
                    <a:pt x="34" y="42"/>
                    <a:pt x="34" y="42"/>
                  </a:cubicBezTo>
                  <a:cubicBezTo>
                    <a:pt x="34" y="42"/>
                    <a:pt x="34" y="42"/>
                    <a:pt x="34" y="42"/>
                  </a:cubicBezTo>
                  <a:cubicBezTo>
                    <a:pt x="34" y="42"/>
                    <a:pt x="34" y="42"/>
                    <a:pt x="34" y="42"/>
                  </a:cubicBezTo>
                  <a:cubicBezTo>
                    <a:pt x="34" y="42"/>
                    <a:pt x="34" y="42"/>
                    <a:pt x="34" y="42"/>
                  </a:cubicBezTo>
                  <a:close/>
                  <a:moveTo>
                    <a:pt x="34" y="34"/>
                  </a:moveTo>
                  <a:cubicBezTo>
                    <a:pt x="34" y="34"/>
                    <a:pt x="34" y="34"/>
                    <a:pt x="35" y="35"/>
                  </a:cubicBezTo>
                  <a:cubicBezTo>
                    <a:pt x="34" y="35"/>
                    <a:pt x="34" y="34"/>
                    <a:pt x="34" y="34"/>
                  </a:cubicBezTo>
                  <a:close/>
                  <a:moveTo>
                    <a:pt x="35" y="36"/>
                  </a:moveTo>
                  <a:cubicBezTo>
                    <a:pt x="35" y="36"/>
                    <a:pt x="35" y="36"/>
                    <a:pt x="35" y="36"/>
                  </a:cubicBezTo>
                  <a:cubicBezTo>
                    <a:pt x="35" y="36"/>
                    <a:pt x="34" y="36"/>
                    <a:pt x="35" y="36"/>
                  </a:cubicBezTo>
                  <a:close/>
                  <a:moveTo>
                    <a:pt x="35" y="34"/>
                  </a:moveTo>
                  <a:cubicBezTo>
                    <a:pt x="35" y="34"/>
                    <a:pt x="34" y="34"/>
                    <a:pt x="34" y="34"/>
                  </a:cubicBezTo>
                  <a:cubicBezTo>
                    <a:pt x="34" y="33"/>
                    <a:pt x="35" y="34"/>
                    <a:pt x="35" y="34"/>
                  </a:cubicBezTo>
                  <a:close/>
                  <a:moveTo>
                    <a:pt x="35" y="33"/>
                  </a:moveTo>
                  <a:cubicBezTo>
                    <a:pt x="35" y="33"/>
                    <a:pt x="35" y="33"/>
                    <a:pt x="35" y="34"/>
                  </a:cubicBezTo>
                  <a:cubicBezTo>
                    <a:pt x="35" y="33"/>
                    <a:pt x="35" y="33"/>
                    <a:pt x="35" y="33"/>
                  </a:cubicBezTo>
                  <a:close/>
                  <a:moveTo>
                    <a:pt x="35" y="32"/>
                  </a:moveTo>
                  <a:cubicBezTo>
                    <a:pt x="35" y="33"/>
                    <a:pt x="36" y="33"/>
                    <a:pt x="36" y="33"/>
                  </a:cubicBezTo>
                  <a:cubicBezTo>
                    <a:pt x="35" y="33"/>
                    <a:pt x="35" y="33"/>
                    <a:pt x="35" y="32"/>
                  </a:cubicBezTo>
                  <a:close/>
                  <a:moveTo>
                    <a:pt x="36" y="35"/>
                  </a:moveTo>
                  <a:cubicBezTo>
                    <a:pt x="36" y="35"/>
                    <a:pt x="36" y="35"/>
                    <a:pt x="36" y="35"/>
                  </a:cubicBezTo>
                  <a:cubicBezTo>
                    <a:pt x="36" y="35"/>
                    <a:pt x="36" y="35"/>
                    <a:pt x="36" y="35"/>
                  </a:cubicBezTo>
                  <a:close/>
                  <a:moveTo>
                    <a:pt x="36" y="34"/>
                  </a:moveTo>
                  <a:cubicBezTo>
                    <a:pt x="36" y="34"/>
                    <a:pt x="36" y="34"/>
                    <a:pt x="36" y="34"/>
                  </a:cubicBezTo>
                  <a:cubicBezTo>
                    <a:pt x="36" y="34"/>
                    <a:pt x="36" y="34"/>
                    <a:pt x="36" y="34"/>
                  </a:cubicBezTo>
                  <a:cubicBezTo>
                    <a:pt x="36" y="34"/>
                    <a:pt x="36" y="34"/>
                    <a:pt x="37" y="34"/>
                  </a:cubicBezTo>
                  <a:cubicBezTo>
                    <a:pt x="37" y="35"/>
                    <a:pt x="36" y="35"/>
                    <a:pt x="36" y="35"/>
                  </a:cubicBezTo>
                  <a:cubicBezTo>
                    <a:pt x="36" y="35"/>
                    <a:pt x="36" y="34"/>
                    <a:pt x="36" y="34"/>
                  </a:cubicBezTo>
                  <a:close/>
                  <a:moveTo>
                    <a:pt x="37" y="36"/>
                  </a:moveTo>
                  <a:cubicBezTo>
                    <a:pt x="38" y="36"/>
                    <a:pt x="38" y="36"/>
                    <a:pt x="38" y="37"/>
                  </a:cubicBezTo>
                  <a:cubicBezTo>
                    <a:pt x="38" y="37"/>
                    <a:pt x="37" y="36"/>
                    <a:pt x="37" y="36"/>
                  </a:cubicBezTo>
                  <a:cubicBezTo>
                    <a:pt x="37" y="36"/>
                    <a:pt x="37" y="36"/>
                    <a:pt x="37" y="36"/>
                  </a:cubicBezTo>
                  <a:close/>
                  <a:moveTo>
                    <a:pt x="38" y="36"/>
                  </a:moveTo>
                  <a:cubicBezTo>
                    <a:pt x="38" y="35"/>
                    <a:pt x="38" y="35"/>
                    <a:pt x="38" y="35"/>
                  </a:cubicBezTo>
                  <a:cubicBezTo>
                    <a:pt x="38" y="35"/>
                    <a:pt x="38" y="35"/>
                    <a:pt x="38" y="35"/>
                  </a:cubicBezTo>
                  <a:cubicBezTo>
                    <a:pt x="38" y="35"/>
                    <a:pt x="39" y="36"/>
                    <a:pt x="39" y="36"/>
                  </a:cubicBezTo>
                  <a:cubicBezTo>
                    <a:pt x="38" y="36"/>
                    <a:pt x="38" y="36"/>
                    <a:pt x="38" y="36"/>
                  </a:cubicBezTo>
                  <a:close/>
                  <a:moveTo>
                    <a:pt x="39" y="40"/>
                  </a:moveTo>
                  <a:cubicBezTo>
                    <a:pt x="39" y="40"/>
                    <a:pt x="39" y="40"/>
                    <a:pt x="39" y="40"/>
                  </a:cubicBezTo>
                  <a:cubicBezTo>
                    <a:pt x="39" y="40"/>
                    <a:pt x="39" y="40"/>
                    <a:pt x="38" y="40"/>
                  </a:cubicBezTo>
                  <a:cubicBezTo>
                    <a:pt x="38" y="40"/>
                    <a:pt x="39" y="40"/>
                    <a:pt x="39" y="40"/>
                  </a:cubicBezTo>
                  <a:close/>
                  <a:moveTo>
                    <a:pt x="39" y="40"/>
                  </a:moveTo>
                  <a:cubicBezTo>
                    <a:pt x="39" y="40"/>
                    <a:pt x="39" y="40"/>
                    <a:pt x="39" y="40"/>
                  </a:cubicBezTo>
                  <a:cubicBezTo>
                    <a:pt x="39" y="40"/>
                    <a:pt x="39" y="41"/>
                    <a:pt x="39" y="41"/>
                  </a:cubicBezTo>
                  <a:cubicBezTo>
                    <a:pt x="39" y="41"/>
                    <a:pt x="39" y="40"/>
                    <a:pt x="39" y="40"/>
                  </a:cubicBezTo>
                  <a:close/>
                  <a:moveTo>
                    <a:pt x="39" y="38"/>
                  </a:moveTo>
                  <a:cubicBezTo>
                    <a:pt x="39" y="38"/>
                    <a:pt x="39" y="38"/>
                    <a:pt x="39" y="38"/>
                  </a:cubicBezTo>
                  <a:cubicBezTo>
                    <a:pt x="39" y="38"/>
                    <a:pt x="39" y="38"/>
                    <a:pt x="39" y="38"/>
                  </a:cubicBezTo>
                  <a:close/>
                  <a:moveTo>
                    <a:pt x="39" y="31"/>
                  </a:moveTo>
                  <a:cubicBezTo>
                    <a:pt x="39" y="30"/>
                    <a:pt x="39" y="30"/>
                    <a:pt x="39" y="30"/>
                  </a:cubicBezTo>
                  <a:cubicBezTo>
                    <a:pt x="39" y="30"/>
                    <a:pt x="39" y="30"/>
                    <a:pt x="39" y="31"/>
                  </a:cubicBezTo>
                  <a:close/>
                  <a:moveTo>
                    <a:pt x="39" y="30"/>
                  </a:moveTo>
                  <a:cubicBezTo>
                    <a:pt x="39" y="30"/>
                    <a:pt x="39" y="30"/>
                    <a:pt x="39" y="30"/>
                  </a:cubicBezTo>
                  <a:cubicBezTo>
                    <a:pt x="39" y="30"/>
                    <a:pt x="39" y="30"/>
                    <a:pt x="39" y="30"/>
                  </a:cubicBezTo>
                  <a:close/>
                  <a:moveTo>
                    <a:pt x="38" y="28"/>
                  </a:moveTo>
                  <a:cubicBezTo>
                    <a:pt x="38" y="28"/>
                    <a:pt x="39" y="28"/>
                    <a:pt x="39" y="28"/>
                  </a:cubicBezTo>
                  <a:cubicBezTo>
                    <a:pt x="39" y="28"/>
                    <a:pt x="39" y="28"/>
                    <a:pt x="39" y="29"/>
                  </a:cubicBezTo>
                  <a:cubicBezTo>
                    <a:pt x="39" y="29"/>
                    <a:pt x="39" y="28"/>
                    <a:pt x="38" y="28"/>
                  </a:cubicBezTo>
                  <a:close/>
                  <a:moveTo>
                    <a:pt x="39" y="41"/>
                  </a:moveTo>
                  <a:cubicBezTo>
                    <a:pt x="40" y="41"/>
                    <a:pt x="40" y="42"/>
                    <a:pt x="39" y="42"/>
                  </a:cubicBezTo>
                  <a:cubicBezTo>
                    <a:pt x="39" y="42"/>
                    <a:pt x="39" y="41"/>
                    <a:pt x="39" y="41"/>
                  </a:cubicBezTo>
                  <a:close/>
                  <a:moveTo>
                    <a:pt x="40" y="43"/>
                  </a:moveTo>
                  <a:cubicBezTo>
                    <a:pt x="40" y="43"/>
                    <a:pt x="40" y="43"/>
                    <a:pt x="40" y="43"/>
                  </a:cubicBezTo>
                  <a:cubicBezTo>
                    <a:pt x="40" y="44"/>
                    <a:pt x="40" y="44"/>
                    <a:pt x="39" y="44"/>
                  </a:cubicBezTo>
                  <a:cubicBezTo>
                    <a:pt x="39" y="44"/>
                    <a:pt x="39" y="43"/>
                    <a:pt x="40" y="43"/>
                  </a:cubicBezTo>
                  <a:close/>
                  <a:moveTo>
                    <a:pt x="40" y="44"/>
                  </a:moveTo>
                  <a:cubicBezTo>
                    <a:pt x="40" y="44"/>
                    <a:pt x="40" y="45"/>
                    <a:pt x="40" y="45"/>
                  </a:cubicBezTo>
                  <a:cubicBezTo>
                    <a:pt x="40" y="45"/>
                    <a:pt x="40" y="44"/>
                    <a:pt x="40" y="44"/>
                  </a:cubicBezTo>
                  <a:cubicBezTo>
                    <a:pt x="40" y="44"/>
                    <a:pt x="40" y="44"/>
                    <a:pt x="40" y="44"/>
                  </a:cubicBezTo>
                  <a:close/>
                  <a:moveTo>
                    <a:pt x="40" y="46"/>
                  </a:moveTo>
                  <a:cubicBezTo>
                    <a:pt x="40" y="46"/>
                    <a:pt x="40" y="46"/>
                    <a:pt x="40" y="46"/>
                  </a:cubicBezTo>
                  <a:cubicBezTo>
                    <a:pt x="40" y="46"/>
                    <a:pt x="40" y="46"/>
                    <a:pt x="40" y="46"/>
                  </a:cubicBezTo>
                  <a:close/>
                  <a:moveTo>
                    <a:pt x="40" y="51"/>
                  </a:moveTo>
                  <a:cubicBezTo>
                    <a:pt x="40" y="51"/>
                    <a:pt x="40" y="51"/>
                    <a:pt x="40" y="51"/>
                  </a:cubicBezTo>
                  <a:cubicBezTo>
                    <a:pt x="40" y="51"/>
                    <a:pt x="40" y="51"/>
                    <a:pt x="40" y="51"/>
                  </a:cubicBezTo>
                  <a:close/>
                  <a:moveTo>
                    <a:pt x="40" y="48"/>
                  </a:moveTo>
                  <a:cubicBezTo>
                    <a:pt x="40" y="48"/>
                    <a:pt x="40" y="48"/>
                    <a:pt x="40" y="47"/>
                  </a:cubicBezTo>
                  <a:cubicBezTo>
                    <a:pt x="40" y="48"/>
                    <a:pt x="40" y="48"/>
                    <a:pt x="40" y="48"/>
                  </a:cubicBezTo>
                  <a:close/>
                  <a:moveTo>
                    <a:pt x="40" y="50"/>
                  </a:moveTo>
                  <a:cubicBezTo>
                    <a:pt x="40" y="50"/>
                    <a:pt x="40" y="50"/>
                    <a:pt x="40" y="50"/>
                  </a:cubicBezTo>
                  <a:cubicBezTo>
                    <a:pt x="40" y="50"/>
                    <a:pt x="40" y="50"/>
                    <a:pt x="40" y="50"/>
                  </a:cubicBezTo>
                  <a:cubicBezTo>
                    <a:pt x="40" y="50"/>
                    <a:pt x="40" y="50"/>
                    <a:pt x="40" y="50"/>
                  </a:cubicBezTo>
                  <a:cubicBezTo>
                    <a:pt x="40" y="50"/>
                    <a:pt x="40" y="50"/>
                    <a:pt x="40" y="50"/>
                  </a:cubicBezTo>
                  <a:close/>
                  <a:moveTo>
                    <a:pt x="40" y="52"/>
                  </a:moveTo>
                  <a:cubicBezTo>
                    <a:pt x="41" y="52"/>
                    <a:pt x="41" y="53"/>
                    <a:pt x="41" y="53"/>
                  </a:cubicBezTo>
                  <a:cubicBezTo>
                    <a:pt x="40" y="53"/>
                    <a:pt x="40" y="52"/>
                    <a:pt x="40" y="52"/>
                  </a:cubicBezTo>
                  <a:close/>
                  <a:moveTo>
                    <a:pt x="40" y="55"/>
                  </a:moveTo>
                  <a:cubicBezTo>
                    <a:pt x="41" y="55"/>
                    <a:pt x="41" y="55"/>
                    <a:pt x="40" y="56"/>
                  </a:cubicBezTo>
                  <a:cubicBezTo>
                    <a:pt x="40" y="55"/>
                    <a:pt x="40" y="55"/>
                    <a:pt x="40" y="55"/>
                  </a:cubicBezTo>
                  <a:close/>
                  <a:moveTo>
                    <a:pt x="41" y="56"/>
                  </a:moveTo>
                  <a:cubicBezTo>
                    <a:pt x="41" y="56"/>
                    <a:pt x="41" y="56"/>
                    <a:pt x="41" y="57"/>
                  </a:cubicBezTo>
                  <a:cubicBezTo>
                    <a:pt x="41" y="57"/>
                    <a:pt x="41" y="57"/>
                    <a:pt x="41" y="57"/>
                  </a:cubicBezTo>
                  <a:cubicBezTo>
                    <a:pt x="41" y="56"/>
                    <a:pt x="41" y="56"/>
                    <a:pt x="41" y="56"/>
                  </a:cubicBezTo>
                  <a:close/>
                  <a:moveTo>
                    <a:pt x="41" y="51"/>
                  </a:moveTo>
                  <a:cubicBezTo>
                    <a:pt x="41" y="51"/>
                    <a:pt x="41" y="52"/>
                    <a:pt x="41" y="52"/>
                  </a:cubicBezTo>
                  <a:cubicBezTo>
                    <a:pt x="41" y="52"/>
                    <a:pt x="41" y="51"/>
                    <a:pt x="41" y="51"/>
                  </a:cubicBezTo>
                  <a:close/>
                  <a:moveTo>
                    <a:pt x="41" y="54"/>
                  </a:moveTo>
                  <a:cubicBezTo>
                    <a:pt x="41" y="54"/>
                    <a:pt x="41" y="53"/>
                    <a:pt x="41" y="53"/>
                  </a:cubicBezTo>
                  <a:cubicBezTo>
                    <a:pt x="42" y="53"/>
                    <a:pt x="41" y="54"/>
                    <a:pt x="42" y="54"/>
                  </a:cubicBezTo>
                  <a:cubicBezTo>
                    <a:pt x="42" y="54"/>
                    <a:pt x="41" y="54"/>
                    <a:pt x="41" y="54"/>
                  </a:cubicBezTo>
                  <a:close/>
                  <a:moveTo>
                    <a:pt x="41" y="63"/>
                  </a:moveTo>
                  <a:cubicBezTo>
                    <a:pt x="41" y="63"/>
                    <a:pt x="41" y="62"/>
                    <a:pt x="41" y="62"/>
                  </a:cubicBezTo>
                  <a:cubicBezTo>
                    <a:pt x="41" y="62"/>
                    <a:pt x="41" y="63"/>
                    <a:pt x="41" y="63"/>
                  </a:cubicBezTo>
                  <a:close/>
                  <a:moveTo>
                    <a:pt x="42" y="56"/>
                  </a:moveTo>
                  <a:cubicBezTo>
                    <a:pt x="41" y="56"/>
                    <a:pt x="41" y="55"/>
                    <a:pt x="41" y="55"/>
                  </a:cubicBezTo>
                  <a:cubicBezTo>
                    <a:pt x="41" y="55"/>
                    <a:pt x="41" y="56"/>
                    <a:pt x="42" y="56"/>
                  </a:cubicBezTo>
                  <a:close/>
                  <a:moveTo>
                    <a:pt x="41" y="57"/>
                  </a:moveTo>
                  <a:cubicBezTo>
                    <a:pt x="41" y="57"/>
                    <a:pt x="42" y="57"/>
                    <a:pt x="41" y="58"/>
                  </a:cubicBezTo>
                  <a:cubicBezTo>
                    <a:pt x="41" y="58"/>
                    <a:pt x="41" y="57"/>
                    <a:pt x="41" y="57"/>
                  </a:cubicBezTo>
                  <a:close/>
                  <a:moveTo>
                    <a:pt x="42" y="66"/>
                  </a:moveTo>
                  <a:cubicBezTo>
                    <a:pt x="42" y="67"/>
                    <a:pt x="41" y="67"/>
                    <a:pt x="41" y="67"/>
                  </a:cubicBezTo>
                  <a:cubicBezTo>
                    <a:pt x="41" y="67"/>
                    <a:pt x="41" y="66"/>
                    <a:pt x="42" y="66"/>
                  </a:cubicBezTo>
                  <a:close/>
                  <a:moveTo>
                    <a:pt x="41" y="69"/>
                  </a:moveTo>
                  <a:cubicBezTo>
                    <a:pt x="42" y="68"/>
                    <a:pt x="42" y="69"/>
                    <a:pt x="42" y="69"/>
                  </a:cubicBezTo>
                  <a:cubicBezTo>
                    <a:pt x="42" y="69"/>
                    <a:pt x="41" y="69"/>
                    <a:pt x="41" y="69"/>
                  </a:cubicBezTo>
                  <a:cubicBezTo>
                    <a:pt x="41" y="69"/>
                    <a:pt x="41" y="69"/>
                    <a:pt x="41" y="69"/>
                  </a:cubicBezTo>
                  <a:close/>
                  <a:moveTo>
                    <a:pt x="42" y="61"/>
                  </a:moveTo>
                  <a:cubicBezTo>
                    <a:pt x="42" y="61"/>
                    <a:pt x="42" y="61"/>
                    <a:pt x="42" y="62"/>
                  </a:cubicBezTo>
                  <a:cubicBezTo>
                    <a:pt x="42" y="62"/>
                    <a:pt x="41" y="61"/>
                    <a:pt x="42" y="61"/>
                  </a:cubicBezTo>
                  <a:close/>
                  <a:moveTo>
                    <a:pt x="42" y="63"/>
                  </a:moveTo>
                  <a:cubicBezTo>
                    <a:pt x="42" y="63"/>
                    <a:pt x="42" y="63"/>
                    <a:pt x="42" y="64"/>
                  </a:cubicBezTo>
                  <a:cubicBezTo>
                    <a:pt x="42" y="64"/>
                    <a:pt x="42" y="64"/>
                    <a:pt x="42" y="64"/>
                  </a:cubicBezTo>
                  <a:cubicBezTo>
                    <a:pt x="42" y="64"/>
                    <a:pt x="42" y="63"/>
                    <a:pt x="42" y="63"/>
                  </a:cubicBezTo>
                  <a:close/>
                  <a:moveTo>
                    <a:pt x="42" y="74"/>
                  </a:moveTo>
                  <a:cubicBezTo>
                    <a:pt x="42" y="74"/>
                    <a:pt x="42" y="74"/>
                    <a:pt x="42" y="74"/>
                  </a:cubicBezTo>
                  <a:cubicBezTo>
                    <a:pt x="42" y="74"/>
                    <a:pt x="42" y="74"/>
                    <a:pt x="42" y="74"/>
                  </a:cubicBezTo>
                  <a:cubicBezTo>
                    <a:pt x="42" y="74"/>
                    <a:pt x="42" y="74"/>
                    <a:pt x="42" y="75"/>
                  </a:cubicBezTo>
                  <a:cubicBezTo>
                    <a:pt x="41" y="74"/>
                    <a:pt x="42" y="74"/>
                    <a:pt x="42" y="74"/>
                  </a:cubicBezTo>
                  <a:close/>
                  <a:moveTo>
                    <a:pt x="42" y="76"/>
                  </a:moveTo>
                  <a:cubicBezTo>
                    <a:pt x="42" y="76"/>
                    <a:pt x="42" y="76"/>
                    <a:pt x="42" y="76"/>
                  </a:cubicBezTo>
                  <a:cubicBezTo>
                    <a:pt x="42" y="76"/>
                    <a:pt x="42" y="77"/>
                    <a:pt x="42" y="77"/>
                  </a:cubicBezTo>
                  <a:cubicBezTo>
                    <a:pt x="42" y="76"/>
                    <a:pt x="42" y="76"/>
                    <a:pt x="42" y="76"/>
                  </a:cubicBezTo>
                  <a:close/>
                  <a:moveTo>
                    <a:pt x="42" y="75"/>
                  </a:moveTo>
                  <a:cubicBezTo>
                    <a:pt x="43" y="75"/>
                    <a:pt x="43" y="76"/>
                    <a:pt x="43" y="76"/>
                  </a:cubicBezTo>
                  <a:cubicBezTo>
                    <a:pt x="42" y="76"/>
                    <a:pt x="42" y="75"/>
                    <a:pt x="42" y="75"/>
                  </a:cubicBezTo>
                  <a:close/>
                  <a:moveTo>
                    <a:pt x="42" y="72"/>
                  </a:moveTo>
                  <a:cubicBezTo>
                    <a:pt x="42" y="72"/>
                    <a:pt x="43" y="72"/>
                    <a:pt x="43" y="71"/>
                  </a:cubicBezTo>
                  <a:cubicBezTo>
                    <a:pt x="43" y="72"/>
                    <a:pt x="42" y="72"/>
                    <a:pt x="42" y="72"/>
                  </a:cubicBezTo>
                  <a:close/>
                  <a:moveTo>
                    <a:pt x="42" y="70"/>
                  </a:moveTo>
                  <a:cubicBezTo>
                    <a:pt x="42" y="70"/>
                    <a:pt x="43" y="70"/>
                    <a:pt x="43" y="70"/>
                  </a:cubicBezTo>
                  <a:cubicBezTo>
                    <a:pt x="43" y="70"/>
                    <a:pt x="43" y="70"/>
                    <a:pt x="43" y="70"/>
                  </a:cubicBezTo>
                  <a:cubicBezTo>
                    <a:pt x="43" y="70"/>
                    <a:pt x="43" y="70"/>
                    <a:pt x="42" y="70"/>
                  </a:cubicBezTo>
                  <a:close/>
                  <a:moveTo>
                    <a:pt x="44" y="68"/>
                  </a:moveTo>
                  <a:cubicBezTo>
                    <a:pt x="44" y="68"/>
                    <a:pt x="44" y="69"/>
                    <a:pt x="44" y="69"/>
                  </a:cubicBezTo>
                  <a:cubicBezTo>
                    <a:pt x="44" y="69"/>
                    <a:pt x="43" y="68"/>
                    <a:pt x="44" y="68"/>
                  </a:cubicBezTo>
                  <a:close/>
                  <a:moveTo>
                    <a:pt x="44" y="67"/>
                  </a:moveTo>
                  <a:cubicBezTo>
                    <a:pt x="44" y="66"/>
                    <a:pt x="44" y="66"/>
                    <a:pt x="44" y="66"/>
                  </a:cubicBezTo>
                  <a:cubicBezTo>
                    <a:pt x="44" y="66"/>
                    <a:pt x="44" y="66"/>
                    <a:pt x="44" y="67"/>
                  </a:cubicBezTo>
                  <a:close/>
                  <a:moveTo>
                    <a:pt x="43" y="65"/>
                  </a:moveTo>
                  <a:cubicBezTo>
                    <a:pt x="43" y="65"/>
                    <a:pt x="43" y="65"/>
                    <a:pt x="43" y="65"/>
                  </a:cubicBezTo>
                  <a:cubicBezTo>
                    <a:pt x="43" y="65"/>
                    <a:pt x="43" y="65"/>
                    <a:pt x="43" y="65"/>
                  </a:cubicBezTo>
                  <a:cubicBezTo>
                    <a:pt x="43" y="64"/>
                    <a:pt x="43" y="64"/>
                    <a:pt x="43" y="63"/>
                  </a:cubicBezTo>
                  <a:cubicBezTo>
                    <a:pt x="44" y="63"/>
                    <a:pt x="44" y="62"/>
                    <a:pt x="43" y="62"/>
                  </a:cubicBezTo>
                  <a:cubicBezTo>
                    <a:pt x="44" y="63"/>
                    <a:pt x="44" y="64"/>
                    <a:pt x="43" y="65"/>
                  </a:cubicBezTo>
                  <a:close/>
                  <a:moveTo>
                    <a:pt x="44" y="41"/>
                  </a:moveTo>
                  <a:cubicBezTo>
                    <a:pt x="44" y="40"/>
                    <a:pt x="44" y="40"/>
                    <a:pt x="44" y="40"/>
                  </a:cubicBezTo>
                  <a:cubicBezTo>
                    <a:pt x="44" y="40"/>
                    <a:pt x="44" y="41"/>
                    <a:pt x="44" y="41"/>
                  </a:cubicBezTo>
                  <a:close/>
                  <a:moveTo>
                    <a:pt x="43" y="32"/>
                  </a:moveTo>
                  <a:cubicBezTo>
                    <a:pt x="43" y="32"/>
                    <a:pt x="43" y="32"/>
                    <a:pt x="43" y="32"/>
                  </a:cubicBezTo>
                  <a:cubicBezTo>
                    <a:pt x="43" y="31"/>
                    <a:pt x="43" y="31"/>
                    <a:pt x="43" y="31"/>
                  </a:cubicBezTo>
                  <a:cubicBezTo>
                    <a:pt x="43" y="31"/>
                    <a:pt x="43" y="31"/>
                    <a:pt x="43" y="30"/>
                  </a:cubicBezTo>
                  <a:cubicBezTo>
                    <a:pt x="44" y="30"/>
                    <a:pt x="43" y="31"/>
                    <a:pt x="44" y="31"/>
                  </a:cubicBezTo>
                  <a:cubicBezTo>
                    <a:pt x="44" y="31"/>
                    <a:pt x="43" y="32"/>
                    <a:pt x="43" y="32"/>
                  </a:cubicBezTo>
                  <a:close/>
                  <a:moveTo>
                    <a:pt x="44" y="29"/>
                  </a:moveTo>
                  <a:cubicBezTo>
                    <a:pt x="43" y="29"/>
                    <a:pt x="43" y="29"/>
                    <a:pt x="43" y="29"/>
                  </a:cubicBezTo>
                  <a:cubicBezTo>
                    <a:pt x="43" y="29"/>
                    <a:pt x="44" y="29"/>
                    <a:pt x="44" y="29"/>
                  </a:cubicBezTo>
                  <a:cubicBezTo>
                    <a:pt x="44" y="29"/>
                    <a:pt x="44" y="29"/>
                    <a:pt x="44" y="29"/>
                  </a:cubicBezTo>
                  <a:close/>
                  <a:moveTo>
                    <a:pt x="43" y="27"/>
                  </a:moveTo>
                  <a:cubicBezTo>
                    <a:pt x="44" y="26"/>
                    <a:pt x="44" y="27"/>
                    <a:pt x="44" y="27"/>
                  </a:cubicBezTo>
                  <a:cubicBezTo>
                    <a:pt x="44" y="27"/>
                    <a:pt x="43" y="27"/>
                    <a:pt x="43" y="27"/>
                  </a:cubicBezTo>
                  <a:close/>
                  <a:moveTo>
                    <a:pt x="43" y="25"/>
                  </a:moveTo>
                  <a:cubicBezTo>
                    <a:pt x="43" y="25"/>
                    <a:pt x="43" y="25"/>
                    <a:pt x="43" y="25"/>
                  </a:cubicBezTo>
                  <a:cubicBezTo>
                    <a:pt x="43" y="24"/>
                    <a:pt x="44" y="25"/>
                    <a:pt x="44" y="25"/>
                  </a:cubicBezTo>
                  <a:cubicBezTo>
                    <a:pt x="44" y="25"/>
                    <a:pt x="44" y="25"/>
                    <a:pt x="43" y="25"/>
                  </a:cubicBezTo>
                  <a:close/>
                  <a:moveTo>
                    <a:pt x="44" y="24"/>
                  </a:moveTo>
                  <a:cubicBezTo>
                    <a:pt x="44" y="24"/>
                    <a:pt x="44" y="24"/>
                    <a:pt x="44" y="24"/>
                  </a:cubicBezTo>
                  <a:cubicBezTo>
                    <a:pt x="44" y="24"/>
                    <a:pt x="43" y="24"/>
                    <a:pt x="44" y="24"/>
                  </a:cubicBezTo>
                  <a:close/>
                  <a:moveTo>
                    <a:pt x="44" y="17"/>
                  </a:moveTo>
                  <a:cubicBezTo>
                    <a:pt x="43" y="17"/>
                    <a:pt x="43" y="17"/>
                    <a:pt x="43" y="17"/>
                  </a:cubicBezTo>
                  <a:cubicBezTo>
                    <a:pt x="43" y="17"/>
                    <a:pt x="43" y="16"/>
                    <a:pt x="44" y="16"/>
                  </a:cubicBezTo>
                  <a:cubicBezTo>
                    <a:pt x="44" y="16"/>
                    <a:pt x="44" y="16"/>
                    <a:pt x="44" y="16"/>
                  </a:cubicBezTo>
                  <a:cubicBezTo>
                    <a:pt x="44" y="17"/>
                    <a:pt x="44" y="17"/>
                    <a:pt x="44" y="17"/>
                  </a:cubicBezTo>
                  <a:close/>
                  <a:moveTo>
                    <a:pt x="44" y="13"/>
                  </a:moveTo>
                  <a:cubicBezTo>
                    <a:pt x="44" y="13"/>
                    <a:pt x="44" y="13"/>
                    <a:pt x="44" y="13"/>
                  </a:cubicBezTo>
                  <a:cubicBezTo>
                    <a:pt x="44" y="13"/>
                    <a:pt x="44" y="13"/>
                    <a:pt x="44" y="13"/>
                  </a:cubicBezTo>
                  <a:cubicBezTo>
                    <a:pt x="44" y="13"/>
                    <a:pt x="44" y="13"/>
                    <a:pt x="44" y="13"/>
                  </a:cubicBezTo>
                  <a:close/>
                  <a:moveTo>
                    <a:pt x="44" y="10"/>
                  </a:moveTo>
                  <a:cubicBezTo>
                    <a:pt x="44" y="11"/>
                    <a:pt x="44" y="11"/>
                    <a:pt x="44" y="11"/>
                  </a:cubicBezTo>
                  <a:cubicBezTo>
                    <a:pt x="44" y="11"/>
                    <a:pt x="43" y="11"/>
                    <a:pt x="44" y="10"/>
                  </a:cubicBezTo>
                  <a:close/>
                  <a:moveTo>
                    <a:pt x="45" y="5"/>
                  </a:moveTo>
                  <a:cubicBezTo>
                    <a:pt x="44" y="5"/>
                    <a:pt x="44" y="4"/>
                    <a:pt x="44" y="4"/>
                  </a:cubicBezTo>
                  <a:cubicBezTo>
                    <a:pt x="44" y="4"/>
                    <a:pt x="44" y="4"/>
                    <a:pt x="44" y="4"/>
                  </a:cubicBezTo>
                  <a:cubicBezTo>
                    <a:pt x="44" y="4"/>
                    <a:pt x="44" y="4"/>
                    <a:pt x="44" y="4"/>
                  </a:cubicBezTo>
                  <a:cubicBezTo>
                    <a:pt x="44" y="4"/>
                    <a:pt x="44" y="4"/>
                    <a:pt x="44" y="4"/>
                  </a:cubicBezTo>
                  <a:cubicBezTo>
                    <a:pt x="45" y="4"/>
                    <a:pt x="45" y="5"/>
                    <a:pt x="45" y="6"/>
                  </a:cubicBezTo>
                  <a:cubicBezTo>
                    <a:pt x="45" y="5"/>
                    <a:pt x="45" y="5"/>
                    <a:pt x="45" y="5"/>
                  </a:cubicBezTo>
                  <a:close/>
                  <a:moveTo>
                    <a:pt x="45" y="3"/>
                  </a:moveTo>
                  <a:cubicBezTo>
                    <a:pt x="45" y="3"/>
                    <a:pt x="45" y="3"/>
                    <a:pt x="45" y="3"/>
                  </a:cubicBezTo>
                  <a:cubicBezTo>
                    <a:pt x="45" y="4"/>
                    <a:pt x="45" y="4"/>
                    <a:pt x="46" y="5"/>
                  </a:cubicBezTo>
                  <a:cubicBezTo>
                    <a:pt x="45" y="5"/>
                    <a:pt x="45" y="4"/>
                    <a:pt x="45" y="3"/>
                  </a:cubicBezTo>
                  <a:close/>
                  <a:moveTo>
                    <a:pt x="45" y="2"/>
                  </a:moveTo>
                  <a:cubicBezTo>
                    <a:pt x="46" y="2"/>
                    <a:pt x="46" y="3"/>
                    <a:pt x="46" y="3"/>
                  </a:cubicBezTo>
                  <a:cubicBezTo>
                    <a:pt x="45" y="3"/>
                    <a:pt x="45" y="3"/>
                    <a:pt x="45" y="2"/>
                  </a:cubicBezTo>
                  <a:close/>
                  <a:moveTo>
                    <a:pt x="45" y="2"/>
                  </a:moveTo>
                  <a:cubicBezTo>
                    <a:pt x="45" y="2"/>
                    <a:pt x="45" y="1"/>
                    <a:pt x="45" y="1"/>
                  </a:cubicBezTo>
                  <a:cubicBezTo>
                    <a:pt x="45" y="1"/>
                    <a:pt x="45" y="2"/>
                    <a:pt x="45" y="2"/>
                  </a:cubicBezTo>
                  <a:close/>
                  <a:moveTo>
                    <a:pt x="44" y="1"/>
                  </a:moveTo>
                  <a:cubicBezTo>
                    <a:pt x="44" y="2"/>
                    <a:pt x="45" y="2"/>
                    <a:pt x="45" y="2"/>
                  </a:cubicBezTo>
                  <a:cubicBezTo>
                    <a:pt x="45" y="2"/>
                    <a:pt x="45" y="3"/>
                    <a:pt x="44" y="3"/>
                  </a:cubicBezTo>
                  <a:cubicBezTo>
                    <a:pt x="44" y="2"/>
                    <a:pt x="44" y="2"/>
                    <a:pt x="44" y="1"/>
                  </a:cubicBezTo>
                  <a:close/>
                  <a:moveTo>
                    <a:pt x="44" y="1"/>
                  </a:moveTo>
                  <a:cubicBezTo>
                    <a:pt x="44" y="1"/>
                    <a:pt x="43" y="1"/>
                    <a:pt x="43" y="2"/>
                  </a:cubicBezTo>
                  <a:cubicBezTo>
                    <a:pt x="42" y="1"/>
                    <a:pt x="43" y="0"/>
                    <a:pt x="44" y="1"/>
                  </a:cubicBezTo>
                  <a:close/>
                  <a:moveTo>
                    <a:pt x="43" y="3"/>
                  </a:moveTo>
                  <a:cubicBezTo>
                    <a:pt x="43" y="3"/>
                    <a:pt x="42" y="3"/>
                    <a:pt x="42" y="3"/>
                  </a:cubicBezTo>
                  <a:cubicBezTo>
                    <a:pt x="42" y="3"/>
                    <a:pt x="42" y="3"/>
                    <a:pt x="42" y="3"/>
                  </a:cubicBezTo>
                  <a:cubicBezTo>
                    <a:pt x="42" y="3"/>
                    <a:pt x="43" y="3"/>
                    <a:pt x="42" y="3"/>
                  </a:cubicBezTo>
                  <a:cubicBezTo>
                    <a:pt x="42" y="2"/>
                    <a:pt x="43" y="3"/>
                    <a:pt x="43" y="3"/>
                  </a:cubicBezTo>
                  <a:close/>
                  <a:moveTo>
                    <a:pt x="42" y="3"/>
                  </a:moveTo>
                  <a:cubicBezTo>
                    <a:pt x="41" y="3"/>
                    <a:pt x="42" y="2"/>
                    <a:pt x="42" y="2"/>
                  </a:cubicBezTo>
                  <a:cubicBezTo>
                    <a:pt x="43" y="2"/>
                    <a:pt x="42" y="3"/>
                    <a:pt x="42" y="3"/>
                  </a:cubicBezTo>
                  <a:close/>
                  <a:moveTo>
                    <a:pt x="42" y="2"/>
                  </a:moveTo>
                  <a:cubicBezTo>
                    <a:pt x="42" y="2"/>
                    <a:pt x="42" y="2"/>
                    <a:pt x="41" y="2"/>
                  </a:cubicBezTo>
                  <a:cubicBezTo>
                    <a:pt x="41" y="2"/>
                    <a:pt x="42" y="2"/>
                    <a:pt x="42" y="2"/>
                  </a:cubicBezTo>
                  <a:close/>
                  <a:moveTo>
                    <a:pt x="41" y="2"/>
                  </a:moveTo>
                  <a:cubicBezTo>
                    <a:pt x="41" y="2"/>
                    <a:pt x="41" y="2"/>
                    <a:pt x="41" y="2"/>
                  </a:cubicBezTo>
                  <a:cubicBezTo>
                    <a:pt x="41" y="1"/>
                    <a:pt x="41" y="1"/>
                    <a:pt x="41" y="2"/>
                  </a:cubicBezTo>
                  <a:close/>
                  <a:moveTo>
                    <a:pt x="41" y="3"/>
                  </a:moveTo>
                  <a:cubicBezTo>
                    <a:pt x="40" y="3"/>
                    <a:pt x="40" y="3"/>
                    <a:pt x="40" y="3"/>
                  </a:cubicBezTo>
                  <a:cubicBezTo>
                    <a:pt x="40" y="3"/>
                    <a:pt x="41" y="3"/>
                    <a:pt x="41" y="2"/>
                  </a:cubicBezTo>
                  <a:cubicBezTo>
                    <a:pt x="41" y="3"/>
                    <a:pt x="41" y="3"/>
                    <a:pt x="41" y="3"/>
                  </a:cubicBezTo>
                  <a:close/>
                  <a:moveTo>
                    <a:pt x="40" y="2"/>
                  </a:moveTo>
                  <a:cubicBezTo>
                    <a:pt x="41" y="2"/>
                    <a:pt x="41" y="2"/>
                    <a:pt x="41" y="2"/>
                  </a:cubicBezTo>
                  <a:cubicBezTo>
                    <a:pt x="41" y="2"/>
                    <a:pt x="40" y="3"/>
                    <a:pt x="40" y="3"/>
                  </a:cubicBezTo>
                  <a:cubicBezTo>
                    <a:pt x="40" y="2"/>
                    <a:pt x="40" y="2"/>
                    <a:pt x="40" y="2"/>
                  </a:cubicBezTo>
                  <a:close/>
                  <a:moveTo>
                    <a:pt x="40" y="3"/>
                  </a:moveTo>
                  <a:cubicBezTo>
                    <a:pt x="40" y="4"/>
                    <a:pt x="40" y="4"/>
                    <a:pt x="40" y="4"/>
                  </a:cubicBezTo>
                  <a:cubicBezTo>
                    <a:pt x="39" y="4"/>
                    <a:pt x="40" y="4"/>
                    <a:pt x="40" y="3"/>
                  </a:cubicBezTo>
                  <a:close/>
                  <a:moveTo>
                    <a:pt x="40" y="3"/>
                  </a:moveTo>
                  <a:cubicBezTo>
                    <a:pt x="40" y="3"/>
                    <a:pt x="39" y="3"/>
                    <a:pt x="39" y="4"/>
                  </a:cubicBezTo>
                  <a:cubicBezTo>
                    <a:pt x="39" y="3"/>
                    <a:pt x="40" y="2"/>
                    <a:pt x="40" y="3"/>
                  </a:cubicBezTo>
                  <a:close/>
                  <a:moveTo>
                    <a:pt x="38" y="4"/>
                  </a:moveTo>
                  <a:cubicBezTo>
                    <a:pt x="38" y="4"/>
                    <a:pt x="38" y="4"/>
                    <a:pt x="38" y="3"/>
                  </a:cubicBezTo>
                  <a:cubicBezTo>
                    <a:pt x="38" y="3"/>
                    <a:pt x="39" y="3"/>
                    <a:pt x="39" y="2"/>
                  </a:cubicBezTo>
                  <a:cubicBezTo>
                    <a:pt x="39" y="3"/>
                    <a:pt x="38" y="3"/>
                    <a:pt x="38" y="4"/>
                  </a:cubicBezTo>
                  <a:close/>
                  <a:moveTo>
                    <a:pt x="39" y="2"/>
                  </a:moveTo>
                  <a:cubicBezTo>
                    <a:pt x="39" y="2"/>
                    <a:pt x="38" y="2"/>
                    <a:pt x="38" y="3"/>
                  </a:cubicBezTo>
                  <a:cubicBezTo>
                    <a:pt x="38" y="3"/>
                    <a:pt x="37" y="4"/>
                    <a:pt x="37" y="4"/>
                  </a:cubicBezTo>
                  <a:cubicBezTo>
                    <a:pt x="37" y="3"/>
                    <a:pt x="38" y="3"/>
                    <a:pt x="38" y="2"/>
                  </a:cubicBezTo>
                  <a:cubicBezTo>
                    <a:pt x="38" y="2"/>
                    <a:pt x="39" y="2"/>
                    <a:pt x="39" y="2"/>
                  </a:cubicBezTo>
                  <a:close/>
                  <a:moveTo>
                    <a:pt x="34" y="1"/>
                  </a:moveTo>
                  <a:cubicBezTo>
                    <a:pt x="35" y="2"/>
                    <a:pt x="36" y="2"/>
                    <a:pt x="37" y="2"/>
                  </a:cubicBezTo>
                  <a:cubicBezTo>
                    <a:pt x="37" y="2"/>
                    <a:pt x="36" y="3"/>
                    <a:pt x="36" y="3"/>
                  </a:cubicBezTo>
                  <a:cubicBezTo>
                    <a:pt x="35" y="3"/>
                    <a:pt x="36" y="3"/>
                    <a:pt x="36" y="2"/>
                  </a:cubicBezTo>
                  <a:cubicBezTo>
                    <a:pt x="36" y="2"/>
                    <a:pt x="36" y="2"/>
                    <a:pt x="36" y="2"/>
                  </a:cubicBezTo>
                  <a:cubicBezTo>
                    <a:pt x="35" y="2"/>
                    <a:pt x="35" y="3"/>
                    <a:pt x="35" y="3"/>
                  </a:cubicBezTo>
                  <a:cubicBezTo>
                    <a:pt x="35" y="3"/>
                    <a:pt x="34" y="3"/>
                    <a:pt x="34" y="3"/>
                  </a:cubicBezTo>
                  <a:cubicBezTo>
                    <a:pt x="34" y="3"/>
                    <a:pt x="34" y="2"/>
                    <a:pt x="35" y="2"/>
                  </a:cubicBezTo>
                  <a:cubicBezTo>
                    <a:pt x="34" y="2"/>
                    <a:pt x="34" y="2"/>
                    <a:pt x="34" y="2"/>
                  </a:cubicBezTo>
                  <a:cubicBezTo>
                    <a:pt x="34" y="2"/>
                    <a:pt x="34" y="2"/>
                    <a:pt x="34" y="1"/>
                  </a:cubicBezTo>
                  <a:close/>
                  <a:moveTo>
                    <a:pt x="34" y="3"/>
                  </a:moveTo>
                  <a:cubicBezTo>
                    <a:pt x="34" y="3"/>
                    <a:pt x="34" y="3"/>
                    <a:pt x="34" y="4"/>
                  </a:cubicBezTo>
                  <a:cubicBezTo>
                    <a:pt x="34" y="4"/>
                    <a:pt x="34" y="4"/>
                    <a:pt x="34" y="4"/>
                  </a:cubicBezTo>
                  <a:cubicBezTo>
                    <a:pt x="34" y="3"/>
                    <a:pt x="34" y="3"/>
                    <a:pt x="34" y="3"/>
                  </a:cubicBezTo>
                  <a:close/>
                  <a:moveTo>
                    <a:pt x="34" y="6"/>
                  </a:moveTo>
                  <a:cubicBezTo>
                    <a:pt x="33" y="5"/>
                    <a:pt x="33" y="5"/>
                    <a:pt x="34" y="5"/>
                  </a:cubicBezTo>
                  <a:cubicBezTo>
                    <a:pt x="34" y="5"/>
                    <a:pt x="34" y="5"/>
                    <a:pt x="34" y="6"/>
                  </a:cubicBezTo>
                  <a:close/>
                  <a:moveTo>
                    <a:pt x="33" y="1"/>
                  </a:moveTo>
                  <a:cubicBezTo>
                    <a:pt x="33" y="1"/>
                    <a:pt x="33" y="1"/>
                    <a:pt x="33" y="1"/>
                  </a:cubicBezTo>
                  <a:cubicBezTo>
                    <a:pt x="33" y="1"/>
                    <a:pt x="33" y="1"/>
                    <a:pt x="34" y="1"/>
                  </a:cubicBezTo>
                  <a:cubicBezTo>
                    <a:pt x="33" y="2"/>
                    <a:pt x="33" y="2"/>
                    <a:pt x="32" y="3"/>
                  </a:cubicBezTo>
                  <a:cubicBezTo>
                    <a:pt x="32" y="3"/>
                    <a:pt x="32" y="3"/>
                    <a:pt x="32" y="3"/>
                  </a:cubicBezTo>
                  <a:cubicBezTo>
                    <a:pt x="32" y="2"/>
                    <a:pt x="33" y="2"/>
                    <a:pt x="33" y="1"/>
                  </a:cubicBezTo>
                  <a:close/>
                  <a:moveTo>
                    <a:pt x="32" y="1"/>
                  </a:moveTo>
                  <a:cubicBezTo>
                    <a:pt x="32" y="2"/>
                    <a:pt x="32" y="2"/>
                    <a:pt x="31" y="3"/>
                  </a:cubicBezTo>
                  <a:cubicBezTo>
                    <a:pt x="31" y="2"/>
                    <a:pt x="31" y="2"/>
                    <a:pt x="31" y="2"/>
                  </a:cubicBezTo>
                  <a:cubicBezTo>
                    <a:pt x="31" y="1"/>
                    <a:pt x="32" y="1"/>
                    <a:pt x="32" y="1"/>
                  </a:cubicBezTo>
                  <a:close/>
                  <a:moveTo>
                    <a:pt x="32" y="3"/>
                  </a:moveTo>
                  <a:cubicBezTo>
                    <a:pt x="32" y="3"/>
                    <a:pt x="32" y="3"/>
                    <a:pt x="32" y="3"/>
                  </a:cubicBezTo>
                  <a:cubicBezTo>
                    <a:pt x="31" y="4"/>
                    <a:pt x="31" y="4"/>
                    <a:pt x="31" y="4"/>
                  </a:cubicBezTo>
                  <a:cubicBezTo>
                    <a:pt x="31" y="4"/>
                    <a:pt x="31" y="3"/>
                    <a:pt x="32" y="3"/>
                  </a:cubicBezTo>
                  <a:close/>
                  <a:moveTo>
                    <a:pt x="32" y="4"/>
                  </a:moveTo>
                  <a:cubicBezTo>
                    <a:pt x="31" y="5"/>
                    <a:pt x="31" y="5"/>
                    <a:pt x="31" y="6"/>
                  </a:cubicBezTo>
                  <a:cubicBezTo>
                    <a:pt x="31" y="5"/>
                    <a:pt x="31" y="4"/>
                    <a:pt x="32" y="4"/>
                  </a:cubicBezTo>
                  <a:close/>
                  <a:moveTo>
                    <a:pt x="31" y="26"/>
                  </a:moveTo>
                  <a:cubicBezTo>
                    <a:pt x="31" y="26"/>
                    <a:pt x="31" y="26"/>
                    <a:pt x="31" y="26"/>
                  </a:cubicBezTo>
                  <a:cubicBezTo>
                    <a:pt x="31" y="26"/>
                    <a:pt x="31" y="26"/>
                    <a:pt x="31" y="26"/>
                  </a:cubicBezTo>
                  <a:cubicBezTo>
                    <a:pt x="31" y="26"/>
                    <a:pt x="31" y="26"/>
                    <a:pt x="31" y="26"/>
                  </a:cubicBezTo>
                  <a:cubicBezTo>
                    <a:pt x="31" y="26"/>
                    <a:pt x="31" y="27"/>
                    <a:pt x="31" y="27"/>
                  </a:cubicBezTo>
                  <a:cubicBezTo>
                    <a:pt x="31" y="26"/>
                    <a:pt x="31" y="26"/>
                    <a:pt x="31" y="26"/>
                  </a:cubicBezTo>
                  <a:close/>
                  <a:moveTo>
                    <a:pt x="31" y="28"/>
                  </a:moveTo>
                  <a:cubicBezTo>
                    <a:pt x="31" y="29"/>
                    <a:pt x="31" y="29"/>
                    <a:pt x="31" y="29"/>
                  </a:cubicBezTo>
                  <a:cubicBezTo>
                    <a:pt x="31" y="29"/>
                    <a:pt x="31" y="30"/>
                    <a:pt x="31" y="30"/>
                  </a:cubicBezTo>
                  <a:cubicBezTo>
                    <a:pt x="31" y="29"/>
                    <a:pt x="31" y="29"/>
                    <a:pt x="31" y="28"/>
                  </a:cubicBezTo>
                  <a:close/>
                  <a:moveTo>
                    <a:pt x="31" y="31"/>
                  </a:moveTo>
                  <a:cubicBezTo>
                    <a:pt x="31" y="31"/>
                    <a:pt x="31" y="31"/>
                    <a:pt x="31" y="32"/>
                  </a:cubicBezTo>
                  <a:cubicBezTo>
                    <a:pt x="30" y="32"/>
                    <a:pt x="31" y="31"/>
                    <a:pt x="31" y="31"/>
                  </a:cubicBezTo>
                  <a:close/>
                  <a:moveTo>
                    <a:pt x="31" y="37"/>
                  </a:moveTo>
                  <a:cubicBezTo>
                    <a:pt x="31" y="37"/>
                    <a:pt x="31" y="37"/>
                    <a:pt x="31" y="37"/>
                  </a:cubicBezTo>
                  <a:cubicBezTo>
                    <a:pt x="31" y="36"/>
                    <a:pt x="31" y="37"/>
                    <a:pt x="31" y="37"/>
                  </a:cubicBezTo>
                  <a:cubicBezTo>
                    <a:pt x="31" y="37"/>
                    <a:pt x="31" y="37"/>
                    <a:pt x="31" y="37"/>
                  </a:cubicBezTo>
                  <a:cubicBezTo>
                    <a:pt x="30" y="37"/>
                    <a:pt x="31" y="37"/>
                    <a:pt x="31" y="37"/>
                  </a:cubicBezTo>
                  <a:close/>
                  <a:moveTo>
                    <a:pt x="30" y="8"/>
                  </a:moveTo>
                  <a:cubicBezTo>
                    <a:pt x="30" y="8"/>
                    <a:pt x="30" y="8"/>
                    <a:pt x="30" y="8"/>
                  </a:cubicBezTo>
                  <a:cubicBezTo>
                    <a:pt x="30" y="8"/>
                    <a:pt x="30" y="9"/>
                    <a:pt x="30" y="10"/>
                  </a:cubicBezTo>
                  <a:cubicBezTo>
                    <a:pt x="30" y="9"/>
                    <a:pt x="30" y="8"/>
                    <a:pt x="30" y="8"/>
                  </a:cubicBezTo>
                  <a:close/>
                  <a:moveTo>
                    <a:pt x="30" y="10"/>
                  </a:moveTo>
                  <a:cubicBezTo>
                    <a:pt x="30" y="10"/>
                    <a:pt x="30" y="10"/>
                    <a:pt x="30" y="10"/>
                  </a:cubicBezTo>
                  <a:cubicBezTo>
                    <a:pt x="30" y="10"/>
                    <a:pt x="30" y="10"/>
                    <a:pt x="30" y="10"/>
                  </a:cubicBezTo>
                  <a:cubicBezTo>
                    <a:pt x="30" y="11"/>
                    <a:pt x="30" y="13"/>
                    <a:pt x="30" y="14"/>
                  </a:cubicBezTo>
                  <a:cubicBezTo>
                    <a:pt x="30" y="14"/>
                    <a:pt x="30" y="15"/>
                    <a:pt x="30" y="15"/>
                  </a:cubicBezTo>
                  <a:cubicBezTo>
                    <a:pt x="30" y="15"/>
                    <a:pt x="30" y="15"/>
                    <a:pt x="30" y="15"/>
                  </a:cubicBezTo>
                  <a:cubicBezTo>
                    <a:pt x="30" y="16"/>
                    <a:pt x="30" y="18"/>
                    <a:pt x="30" y="19"/>
                  </a:cubicBezTo>
                  <a:cubicBezTo>
                    <a:pt x="30" y="19"/>
                    <a:pt x="30" y="20"/>
                    <a:pt x="30" y="20"/>
                  </a:cubicBezTo>
                  <a:cubicBezTo>
                    <a:pt x="30" y="17"/>
                    <a:pt x="30" y="13"/>
                    <a:pt x="30" y="10"/>
                  </a:cubicBezTo>
                  <a:close/>
                  <a:moveTo>
                    <a:pt x="30" y="20"/>
                  </a:moveTo>
                  <a:cubicBezTo>
                    <a:pt x="30" y="20"/>
                    <a:pt x="30" y="21"/>
                    <a:pt x="30" y="21"/>
                  </a:cubicBezTo>
                  <a:cubicBezTo>
                    <a:pt x="30" y="22"/>
                    <a:pt x="30" y="24"/>
                    <a:pt x="30" y="26"/>
                  </a:cubicBezTo>
                  <a:cubicBezTo>
                    <a:pt x="30" y="24"/>
                    <a:pt x="30" y="22"/>
                    <a:pt x="30" y="20"/>
                  </a:cubicBezTo>
                  <a:close/>
                  <a:moveTo>
                    <a:pt x="30" y="40"/>
                  </a:moveTo>
                  <a:cubicBezTo>
                    <a:pt x="30" y="40"/>
                    <a:pt x="30" y="40"/>
                    <a:pt x="31" y="41"/>
                  </a:cubicBezTo>
                  <a:cubicBezTo>
                    <a:pt x="31" y="41"/>
                    <a:pt x="31" y="41"/>
                    <a:pt x="31" y="41"/>
                  </a:cubicBezTo>
                  <a:cubicBezTo>
                    <a:pt x="31" y="41"/>
                    <a:pt x="31" y="41"/>
                    <a:pt x="31" y="41"/>
                  </a:cubicBezTo>
                  <a:cubicBezTo>
                    <a:pt x="31" y="41"/>
                    <a:pt x="31" y="41"/>
                    <a:pt x="31" y="42"/>
                  </a:cubicBezTo>
                  <a:cubicBezTo>
                    <a:pt x="30" y="42"/>
                    <a:pt x="30" y="42"/>
                    <a:pt x="30" y="43"/>
                  </a:cubicBezTo>
                  <a:cubicBezTo>
                    <a:pt x="30" y="42"/>
                    <a:pt x="30" y="41"/>
                    <a:pt x="30" y="40"/>
                  </a:cubicBezTo>
                  <a:close/>
                  <a:moveTo>
                    <a:pt x="30" y="43"/>
                  </a:moveTo>
                  <a:cubicBezTo>
                    <a:pt x="31" y="43"/>
                    <a:pt x="31" y="43"/>
                    <a:pt x="31" y="44"/>
                  </a:cubicBezTo>
                  <a:cubicBezTo>
                    <a:pt x="31" y="44"/>
                    <a:pt x="31" y="44"/>
                    <a:pt x="30" y="44"/>
                  </a:cubicBezTo>
                  <a:cubicBezTo>
                    <a:pt x="30" y="44"/>
                    <a:pt x="30" y="44"/>
                    <a:pt x="30" y="44"/>
                  </a:cubicBezTo>
                  <a:cubicBezTo>
                    <a:pt x="30" y="44"/>
                    <a:pt x="30" y="44"/>
                    <a:pt x="30" y="44"/>
                  </a:cubicBezTo>
                  <a:cubicBezTo>
                    <a:pt x="30" y="44"/>
                    <a:pt x="30" y="43"/>
                    <a:pt x="30" y="43"/>
                  </a:cubicBezTo>
                  <a:close/>
                  <a:moveTo>
                    <a:pt x="30" y="58"/>
                  </a:moveTo>
                  <a:cubicBezTo>
                    <a:pt x="30" y="58"/>
                    <a:pt x="30" y="58"/>
                    <a:pt x="30" y="58"/>
                  </a:cubicBezTo>
                  <a:cubicBezTo>
                    <a:pt x="30" y="58"/>
                    <a:pt x="30" y="58"/>
                    <a:pt x="30" y="58"/>
                  </a:cubicBezTo>
                  <a:close/>
                  <a:moveTo>
                    <a:pt x="30" y="65"/>
                  </a:moveTo>
                  <a:cubicBezTo>
                    <a:pt x="30" y="65"/>
                    <a:pt x="30" y="65"/>
                    <a:pt x="30" y="66"/>
                  </a:cubicBezTo>
                  <a:cubicBezTo>
                    <a:pt x="30" y="65"/>
                    <a:pt x="30" y="65"/>
                    <a:pt x="30" y="65"/>
                  </a:cubicBezTo>
                  <a:close/>
                  <a:moveTo>
                    <a:pt x="30" y="68"/>
                  </a:moveTo>
                  <a:cubicBezTo>
                    <a:pt x="30" y="68"/>
                    <a:pt x="30" y="67"/>
                    <a:pt x="30" y="67"/>
                  </a:cubicBezTo>
                  <a:cubicBezTo>
                    <a:pt x="30" y="67"/>
                    <a:pt x="30" y="68"/>
                    <a:pt x="30" y="68"/>
                  </a:cubicBezTo>
                  <a:close/>
                  <a:moveTo>
                    <a:pt x="30" y="68"/>
                  </a:moveTo>
                  <a:cubicBezTo>
                    <a:pt x="30" y="68"/>
                    <a:pt x="30" y="68"/>
                    <a:pt x="30" y="68"/>
                  </a:cubicBezTo>
                  <a:cubicBezTo>
                    <a:pt x="30" y="68"/>
                    <a:pt x="30" y="68"/>
                    <a:pt x="30" y="69"/>
                  </a:cubicBezTo>
                  <a:cubicBezTo>
                    <a:pt x="30" y="68"/>
                    <a:pt x="29" y="68"/>
                    <a:pt x="29" y="68"/>
                  </a:cubicBezTo>
                  <a:cubicBezTo>
                    <a:pt x="30" y="68"/>
                    <a:pt x="29" y="68"/>
                    <a:pt x="30" y="68"/>
                  </a:cubicBezTo>
                  <a:close/>
                  <a:moveTo>
                    <a:pt x="30" y="71"/>
                  </a:moveTo>
                  <a:cubicBezTo>
                    <a:pt x="30" y="71"/>
                    <a:pt x="30" y="71"/>
                    <a:pt x="30" y="71"/>
                  </a:cubicBezTo>
                  <a:cubicBezTo>
                    <a:pt x="30" y="71"/>
                    <a:pt x="30" y="72"/>
                    <a:pt x="29" y="71"/>
                  </a:cubicBezTo>
                  <a:cubicBezTo>
                    <a:pt x="30" y="71"/>
                    <a:pt x="30" y="71"/>
                    <a:pt x="30" y="71"/>
                  </a:cubicBezTo>
                  <a:close/>
                  <a:moveTo>
                    <a:pt x="30" y="70"/>
                  </a:moveTo>
                  <a:cubicBezTo>
                    <a:pt x="30" y="70"/>
                    <a:pt x="30" y="70"/>
                    <a:pt x="30" y="70"/>
                  </a:cubicBezTo>
                  <a:cubicBezTo>
                    <a:pt x="30" y="70"/>
                    <a:pt x="30" y="70"/>
                    <a:pt x="30" y="70"/>
                  </a:cubicBezTo>
                  <a:close/>
                  <a:moveTo>
                    <a:pt x="28" y="62"/>
                  </a:moveTo>
                  <a:cubicBezTo>
                    <a:pt x="28" y="62"/>
                    <a:pt x="28" y="62"/>
                    <a:pt x="28" y="62"/>
                  </a:cubicBezTo>
                  <a:cubicBezTo>
                    <a:pt x="28" y="59"/>
                    <a:pt x="29" y="56"/>
                    <a:pt x="29" y="54"/>
                  </a:cubicBezTo>
                  <a:cubicBezTo>
                    <a:pt x="29" y="54"/>
                    <a:pt x="29" y="53"/>
                    <a:pt x="29" y="53"/>
                  </a:cubicBezTo>
                  <a:cubicBezTo>
                    <a:pt x="29" y="53"/>
                    <a:pt x="29" y="52"/>
                    <a:pt x="29" y="52"/>
                  </a:cubicBezTo>
                  <a:cubicBezTo>
                    <a:pt x="29" y="52"/>
                    <a:pt x="29" y="52"/>
                    <a:pt x="29" y="52"/>
                  </a:cubicBezTo>
                  <a:cubicBezTo>
                    <a:pt x="30" y="52"/>
                    <a:pt x="29" y="53"/>
                    <a:pt x="29" y="54"/>
                  </a:cubicBezTo>
                  <a:cubicBezTo>
                    <a:pt x="29" y="55"/>
                    <a:pt x="29" y="55"/>
                    <a:pt x="29" y="56"/>
                  </a:cubicBezTo>
                  <a:cubicBezTo>
                    <a:pt x="29" y="56"/>
                    <a:pt x="29" y="56"/>
                    <a:pt x="29" y="56"/>
                  </a:cubicBezTo>
                  <a:cubicBezTo>
                    <a:pt x="30" y="57"/>
                    <a:pt x="29" y="58"/>
                    <a:pt x="29" y="59"/>
                  </a:cubicBezTo>
                  <a:cubicBezTo>
                    <a:pt x="29" y="60"/>
                    <a:pt x="29" y="60"/>
                    <a:pt x="29" y="60"/>
                  </a:cubicBezTo>
                  <a:cubicBezTo>
                    <a:pt x="29" y="61"/>
                    <a:pt x="29" y="61"/>
                    <a:pt x="28" y="62"/>
                  </a:cubicBezTo>
                  <a:cubicBezTo>
                    <a:pt x="28" y="63"/>
                    <a:pt x="29" y="63"/>
                    <a:pt x="29" y="62"/>
                  </a:cubicBezTo>
                  <a:cubicBezTo>
                    <a:pt x="29" y="63"/>
                    <a:pt x="28" y="64"/>
                    <a:pt x="29" y="64"/>
                  </a:cubicBezTo>
                  <a:cubicBezTo>
                    <a:pt x="29" y="65"/>
                    <a:pt x="29" y="65"/>
                    <a:pt x="29" y="65"/>
                  </a:cubicBezTo>
                  <a:cubicBezTo>
                    <a:pt x="29" y="65"/>
                    <a:pt x="29" y="65"/>
                    <a:pt x="29" y="65"/>
                  </a:cubicBezTo>
                  <a:cubicBezTo>
                    <a:pt x="29" y="65"/>
                    <a:pt x="29" y="64"/>
                    <a:pt x="29" y="64"/>
                  </a:cubicBezTo>
                  <a:cubicBezTo>
                    <a:pt x="28" y="65"/>
                    <a:pt x="29" y="66"/>
                    <a:pt x="28" y="67"/>
                  </a:cubicBezTo>
                  <a:cubicBezTo>
                    <a:pt x="28" y="65"/>
                    <a:pt x="28" y="63"/>
                    <a:pt x="28" y="62"/>
                  </a:cubicBezTo>
                  <a:close/>
                  <a:moveTo>
                    <a:pt x="29" y="61"/>
                  </a:moveTo>
                  <a:cubicBezTo>
                    <a:pt x="29" y="62"/>
                    <a:pt x="29" y="62"/>
                    <a:pt x="29" y="62"/>
                  </a:cubicBezTo>
                  <a:cubicBezTo>
                    <a:pt x="29" y="62"/>
                    <a:pt x="29" y="62"/>
                    <a:pt x="29" y="61"/>
                  </a:cubicBezTo>
                  <a:close/>
                  <a:moveTo>
                    <a:pt x="29" y="68"/>
                  </a:moveTo>
                  <a:cubicBezTo>
                    <a:pt x="29" y="68"/>
                    <a:pt x="29" y="68"/>
                    <a:pt x="29" y="68"/>
                  </a:cubicBezTo>
                  <a:cubicBezTo>
                    <a:pt x="29" y="68"/>
                    <a:pt x="29" y="68"/>
                    <a:pt x="29" y="69"/>
                  </a:cubicBezTo>
                  <a:cubicBezTo>
                    <a:pt x="29" y="68"/>
                    <a:pt x="29" y="68"/>
                    <a:pt x="29" y="68"/>
                  </a:cubicBezTo>
                  <a:close/>
                  <a:moveTo>
                    <a:pt x="29" y="66"/>
                  </a:moveTo>
                  <a:cubicBezTo>
                    <a:pt x="29" y="66"/>
                    <a:pt x="29" y="66"/>
                    <a:pt x="29" y="66"/>
                  </a:cubicBezTo>
                  <a:cubicBezTo>
                    <a:pt x="29" y="66"/>
                    <a:pt x="29" y="66"/>
                    <a:pt x="29" y="66"/>
                  </a:cubicBezTo>
                  <a:close/>
                  <a:moveTo>
                    <a:pt x="28" y="67"/>
                  </a:moveTo>
                  <a:cubicBezTo>
                    <a:pt x="29" y="68"/>
                    <a:pt x="28" y="69"/>
                    <a:pt x="28" y="70"/>
                  </a:cubicBezTo>
                  <a:cubicBezTo>
                    <a:pt x="28" y="69"/>
                    <a:pt x="28" y="68"/>
                    <a:pt x="28" y="67"/>
                  </a:cubicBezTo>
                  <a:close/>
                  <a:moveTo>
                    <a:pt x="28" y="75"/>
                  </a:moveTo>
                  <a:cubicBezTo>
                    <a:pt x="28" y="75"/>
                    <a:pt x="28" y="74"/>
                    <a:pt x="27" y="74"/>
                  </a:cubicBezTo>
                  <a:cubicBezTo>
                    <a:pt x="28" y="74"/>
                    <a:pt x="28" y="74"/>
                    <a:pt x="28" y="75"/>
                  </a:cubicBezTo>
                  <a:close/>
                  <a:moveTo>
                    <a:pt x="27" y="72"/>
                  </a:moveTo>
                  <a:cubicBezTo>
                    <a:pt x="28" y="72"/>
                    <a:pt x="28" y="72"/>
                    <a:pt x="28" y="72"/>
                  </a:cubicBezTo>
                  <a:cubicBezTo>
                    <a:pt x="27" y="72"/>
                    <a:pt x="28" y="72"/>
                    <a:pt x="27" y="72"/>
                  </a:cubicBezTo>
                  <a:close/>
                  <a:moveTo>
                    <a:pt x="28" y="71"/>
                  </a:moveTo>
                  <a:cubicBezTo>
                    <a:pt x="28" y="71"/>
                    <a:pt x="28" y="71"/>
                    <a:pt x="28" y="71"/>
                  </a:cubicBezTo>
                  <a:cubicBezTo>
                    <a:pt x="27" y="71"/>
                    <a:pt x="27" y="72"/>
                    <a:pt x="27" y="72"/>
                  </a:cubicBezTo>
                  <a:cubicBezTo>
                    <a:pt x="27" y="71"/>
                    <a:pt x="27" y="71"/>
                    <a:pt x="28" y="71"/>
                  </a:cubicBezTo>
                  <a:close/>
                  <a:moveTo>
                    <a:pt x="26" y="74"/>
                  </a:moveTo>
                  <a:cubicBezTo>
                    <a:pt x="26" y="74"/>
                    <a:pt x="27" y="74"/>
                    <a:pt x="27" y="75"/>
                  </a:cubicBezTo>
                  <a:cubicBezTo>
                    <a:pt x="26" y="74"/>
                    <a:pt x="26" y="74"/>
                    <a:pt x="26" y="74"/>
                  </a:cubicBezTo>
                  <a:close/>
                  <a:moveTo>
                    <a:pt x="26" y="73"/>
                  </a:moveTo>
                  <a:cubicBezTo>
                    <a:pt x="26" y="73"/>
                    <a:pt x="26" y="73"/>
                    <a:pt x="26" y="73"/>
                  </a:cubicBezTo>
                  <a:cubicBezTo>
                    <a:pt x="26" y="73"/>
                    <a:pt x="26" y="73"/>
                    <a:pt x="26" y="73"/>
                  </a:cubicBezTo>
                  <a:close/>
                  <a:moveTo>
                    <a:pt x="25" y="72"/>
                  </a:moveTo>
                  <a:cubicBezTo>
                    <a:pt x="25" y="72"/>
                    <a:pt x="26" y="71"/>
                    <a:pt x="26" y="71"/>
                  </a:cubicBezTo>
                  <a:cubicBezTo>
                    <a:pt x="26" y="72"/>
                    <a:pt x="26" y="72"/>
                    <a:pt x="25" y="72"/>
                  </a:cubicBezTo>
                  <a:close/>
                  <a:moveTo>
                    <a:pt x="25" y="74"/>
                  </a:moveTo>
                  <a:cubicBezTo>
                    <a:pt x="25" y="74"/>
                    <a:pt x="25" y="74"/>
                    <a:pt x="25" y="74"/>
                  </a:cubicBezTo>
                  <a:cubicBezTo>
                    <a:pt x="26" y="74"/>
                    <a:pt x="26" y="74"/>
                    <a:pt x="25" y="74"/>
                  </a:cubicBezTo>
                  <a:close/>
                  <a:moveTo>
                    <a:pt x="25" y="73"/>
                  </a:moveTo>
                  <a:cubicBezTo>
                    <a:pt x="25" y="73"/>
                    <a:pt x="25" y="73"/>
                    <a:pt x="26" y="73"/>
                  </a:cubicBezTo>
                  <a:cubicBezTo>
                    <a:pt x="26" y="73"/>
                    <a:pt x="26" y="74"/>
                    <a:pt x="26" y="74"/>
                  </a:cubicBezTo>
                  <a:cubicBezTo>
                    <a:pt x="26" y="74"/>
                    <a:pt x="25" y="73"/>
                    <a:pt x="25" y="73"/>
                  </a:cubicBezTo>
                  <a:close/>
                  <a:moveTo>
                    <a:pt x="25" y="77"/>
                  </a:moveTo>
                  <a:cubicBezTo>
                    <a:pt x="25" y="77"/>
                    <a:pt x="26" y="77"/>
                    <a:pt x="27" y="77"/>
                  </a:cubicBezTo>
                  <a:cubicBezTo>
                    <a:pt x="26" y="77"/>
                    <a:pt x="25" y="78"/>
                    <a:pt x="25" y="77"/>
                  </a:cubicBezTo>
                  <a:close/>
                  <a:moveTo>
                    <a:pt x="26" y="77"/>
                  </a:moveTo>
                  <a:cubicBezTo>
                    <a:pt x="26" y="76"/>
                    <a:pt x="27" y="76"/>
                    <a:pt x="27" y="76"/>
                  </a:cubicBezTo>
                  <a:cubicBezTo>
                    <a:pt x="27" y="77"/>
                    <a:pt x="26" y="77"/>
                    <a:pt x="26" y="77"/>
                  </a:cubicBezTo>
                  <a:close/>
                  <a:moveTo>
                    <a:pt x="27" y="74"/>
                  </a:moveTo>
                  <a:cubicBezTo>
                    <a:pt x="27" y="74"/>
                    <a:pt x="26" y="73"/>
                    <a:pt x="27" y="73"/>
                  </a:cubicBezTo>
                  <a:cubicBezTo>
                    <a:pt x="27" y="73"/>
                    <a:pt x="27" y="74"/>
                    <a:pt x="27" y="74"/>
                  </a:cubicBezTo>
                  <a:close/>
                  <a:moveTo>
                    <a:pt x="27" y="72"/>
                  </a:moveTo>
                  <a:cubicBezTo>
                    <a:pt x="27" y="73"/>
                    <a:pt x="27" y="73"/>
                    <a:pt x="27" y="72"/>
                  </a:cubicBezTo>
                  <a:close/>
                  <a:moveTo>
                    <a:pt x="27" y="74"/>
                  </a:moveTo>
                  <a:cubicBezTo>
                    <a:pt x="28" y="74"/>
                    <a:pt x="28" y="75"/>
                    <a:pt x="28" y="75"/>
                  </a:cubicBezTo>
                  <a:cubicBezTo>
                    <a:pt x="27" y="75"/>
                    <a:pt x="27" y="74"/>
                    <a:pt x="27" y="74"/>
                  </a:cubicBezTo>
                  <a:close/>
                  <a:moveTo>
                    <a:pt x="27" y="77"/>
                  </a:moveTo>
                  <a:cubicBezTo>
                    <a:pt x="28" y="77"/>
                    <a:pt x="28" y="77"/>
                    <a:pt x="28" y="77"/>
                  </a:cubicBezTo>
                  <a:cubicBezTo>
                    <a:pt x="28" y="77"/>
                    <a:pt x="28" y="77"/>
                    <a:pt x="27" y="77"/>
                  </a:cubicBezTo>
                  <a:close/>
                  <a:moveTo>
                    <a:pt x="28" y="75"/>
                  </a:moveTo>
                  <a:cubicBezTo>
                    <a:pt x="28" y="75"/>
                    <a:pt x="28" y="75"/>
                    <a:pt x="28" y="75"/>
                  </a:cubicBezTo>
                  <a:cubicBezTo>
                    <a:pt x="28" y="75"/>
                    <a:pt x="28" y="75"/>
                    <a:pt x="28" y="75"/>
                  </a:cubicBezTo>
                  <a:cubicBezTo>
                    <a:pt x="28" y="75"/>
                    <a:pt x="28" y="75"/>
                    <a:pt x="28" y="75"/>
                  </a:cubicBezTo>
                  <a:close/>
                  <a:moveTo>
                    <a:pt x="28" y="74"/>
                  </a:moveTo>
                  <a:cubicBezTo>
                    <a:pt x="28" y="73"/>
                    <a:pt x="28" y="73"/>
                    <a:pt x="28" y="73"/>
                  </a:cubicBezTo>
                  <a:cubicBezTo>
                    <a:pt x="28" y="73"/>
                    <a:pt x="28" y="73"/>
                    <a:pt x="29" y="73"/>
                  </a:cubicBezTo>
                  <a:cubicBezTo>
                    <a:pt x="28" y="73"/>
                    <a:pt x="28" y="73"/>
                    <a:pt x="28" y="74"/>
                  </a:cubicBezTo>
                  <a:close/>
                  <a:moveTo>
                    <a:pt x="29" y="69"/>
                  </a:moveTo>
                  <a:cubicBezTo>
                    <a:pt x="29" y="70"/>
                    <a:pt x="29" y="70"/>
                    <a:pt x="29" y="70"/>
                  </a:cubicBezTo>
                  <a:cubicBezTo>
                    <a:pt x="29" y="70"/>
                    <a:pt x="29" y="70"/>
                    <a:pt x="29" y="69"/>
                  </a:cubicBezTo>
                  <a:close/>
                  <a:moveTo>
                    <a:pt x="29" y="72"/>
                  </a:moveTo>
                  <a:cubicBezTo>
                    <a:pt x="29" y="72"/>
                    <a:pt x="29" y="72"/>
                    <a:pt x="29" y="72"/>
                  </a:cubicBezTo>
                  <a:cubicBezTo>
                    <a:pt x="29" y="71"/>
                    <a:pt x="29" y="72"/>
                    <a:pt x="29" y="72"/>
                  </a:cubicBezTo>
                  <a:close/>
                  <a:moveTo>
                    <a:pt x="29" y="73"/>
                  </a:moveTo>
                  <a:cubicBezTo>
                    <a:pt x="29" y="73"/>
                    <a:pt x="29" y="74"/>
                    <a:pt x="30" y="74"/>
                  </a:cubicBezTo>
                  <a:cubicBezTo>
                    <a:pt x="29" y="74"/>
                    <a:pt x="29" y="74"/>
                    <a:pt x="29" y="75"/>
                  </a:cubicBezTo>
                  <a:cubicBezTo>
                    <a:pt x="28" y="74"/>
                    <a:pt x="29" y="74"/>
                    <a:pt x="29" y="73"/>
                  </a:cubicBezTo>
                  <a:close/>
                  <a:moveTo>
                    <a:pt x="29" y="77"/>
                  </a:moveTo>
                  <a:cubicBezTo>
                    <a:pt x="29" y="76"/>
                    <a:pt x="29" y="76"/>
                    <a:pt x="29" y="76"/>
                  </a:cubicBezTo>
                  <a:cubicBezTo>
                    <a:pt x="30" y="76"/>
                    <a:pt x="30" y="77"/>
                    <a:pt x="30" y="77"/>
                  </a:cubicBezTo>
                  <a:cubicBezTo>
                    <a:pt x="30" y="77"/>
                    <a:pt x="29" y="77"/>
                    <a:pt x="29" y="77"/>
                  </a:cubicBezTo>
                  <a:close/>
                  <a:moveTo>
                    <a:pt x="30" y="77"/>
                  </a:moveTo>
                  <a:cubicBezTo>
                    <a:pt x="30" y="76"/>
                    <a:pt x="31" y="76"/>
                    <a:pt x="31" y="76"/>
                  </a:cubicBezTo>
                  <a:cubicBezTo>
                    <a:pt x="31" y="76"/>
                    <a:pt x="30" y="77"/>
                    <a:pt x="30" y="77"/>
                  </a:cubicBezTo>
                  <a:close/>
                  <a:moveTo>
                    <a:pt x="30" y="75"/>
                  </a:moveTo>
                  <a:cubicBezTo>
                    <a:pt x="29" y="75"/>
                    <a:pt x="30" y="75"/>
                    <a:pt x="29" y="75"/>
                  </a:cubicBezTo>
                  <a:cubicBezTo>
                    <a:pt x="29" y="75"/>
                    <a:pt x="30" y="75"/>
                    <a:pt x="30" y="75"/>
                  </a:cubicBezTo>
                  <a:cubicBezTo>
                    <a:pt x="30" y="75"/>
                    <a:pt x="30" y="74"/>
                    <a:pt x="31" y="73"/>
                  </a:cubicBezTo>
                  <a:cubicBezTo>
                    <a:pt x="31" y="74"/>
                    <a:pt x="31" y="75"/>
                    <a:pt x="30" y="75"/>
                  </a:cubicBezTo>
                  <a:close/>
                  <a:moveTo>
                    <a:pt x="32" y="76"/>
                  </a:moveTo>
                  <a:cubicBezTo>
                    <a:pt x="32" y="76"/>
                    <a:pt x="31" y="76"/>
                    <a:pt x="31" y="76"/>
                  </a:cubicBezTo>
                  <a:cubicBezTo>
                    <a:pt x="31" y="76"/>
                    <a:pt x="32" y="76"/>
                    <a:pt x="32" y="76"/>
                  </a:cubicBezTo>
                  <a:close/>
                  <a:moveTo>
                    <a:pt x="31" y="67"/>
                  </a:moveTo>
                  <a:cubicBezTo>
                    <a:pt x="31" y="67"/>
                    <a:pt x="31" y="67"/>
                    <a:pt x="31" y="68"/>
                  </a:cubicBezTo>
                  <a:cubicBezTo>
                    <a:pt x="31" y="68"/>
                    <a:pt x="31" y="67"/>
                    <a:pt x="31" y="67"/>
                  </a:cubicBezTo>
                  <a:close/>
                  <a:moveTo>
                    <a:pt x="32" y="65"/>
                  </a:moveTo>
                  <a:cubicBezTo>
                    <a:pt x="31" y="65"/>
                    <a:pt x="31" y="65"/>
                    <a:pt x="31" y="64"/>
                  </a:cubicBezTo>
                  <a:cubicBezTo>
                    <a:pt x="31" y="65"/>
                    <a:pt x="31" y="65"/>
                    <a:pt x="32" y="65"/>
                  </a:cubicBezTo>
                  <a:cubicBezTo>
                    <a:pt x="32" y="65"/>
                    <a:pt x="31" y="65"/>
                    <a:pt x="32" y="65"/>
                  </a:cubicBezTo>
                  <a:close/>
                  <a:moveTo>
                    <a:pt x="31" y="67"/>
                  </a:moveTo>
                  <a:cubicBezTo>
                    <a:pt x="31" y="67"/>
                    <a:pt x="31" y="67"/>
                    <a:pt x="31" y="67"/>
                  </a:cubicBezTo>
                  <a:cubicBezTo>
                    <a:pt x="32" y="67"/>
                    <a:pt x="31" y="67"/>
                    <a:pt x="31" y="67"/>
                  </a:cubicBezTo>
                  <a:cubicBezTo>
                    <a:pt x="31" y="67"/>
                    <a:pt x="31" y="67"/>
                    <a:pt x="31" y="67"/>
                  </a:cubicBezTo>
                  <a:close/>
                  <a:moveTo>
                    <a:pt x="31" y="71"/>
                  </a:moveTo>
                  <a:cubicBezTo>
                    <a:pt x="32" y="71"/>
                    <a:pt x="32" y="72"/>
                    <a:pt x="32" y="72"/>
                  </a:cubicBezTo>
                  <a:cubicBezTo>
                    <a:pt x="31" y="72"/>
                    <a:pt x="31" y="72"/>
                    <a:pt x="31" y="71"/>
                  </a:cubicBezTo>
                  <a:close/>
                  <a:moveTo>
                    <a:pt x="32" y="64"/>
                  </a:moveTo>
                  <a:cubicBezTo>
                    <a:pt x="31" y="63"/>
                    <a:pt x="31" y="62"/>
                    <a:pt x="31" y="62"/>
                  </a:cubicBezTo>
                  <a:cubicBezTo>
                    <a:pt x="32" y="62"/>
                    <a:pt x="32" y="63"/>
                    <a:pt x="32" y="64"/>
                  </a:cubicBezTo>
                  <a:close/>
                  <a:moveTo>
                    <a:pt x="32" y="66"/>
                  </a:moveTo>
                  <a:cubicBezTo>
                    <a:pt x="32" y="67"/>
                    <a:pt x="32" y="67"/>
                    <a:pt x="32" y="67"/>
                  </a:cubicBezTo>
                  <a:cubicBezTo>
                    <a:pt x="32" y="67"/>
                    <a:pt x="32" y="67"/>
                    <a:pt x="32" y="67"/>
                  </a:cubicBezTo>
                  <a:cubicBezTo>
                    <a:pt x="32" y="67"/>
                    <a:pt x="32" y="67"/>
                    <a:pt x="32" y="67"/>
                  </a:cubicBezTo>
                  <a:cubicBezTo>
                    <a:pt x="32" y="67"/>
                    <a:pt x="32" y="67"/>
                    <a:pt x="32" y="66"/>
                  </a:cubicBezTo>
                  <a:close/>
                  <a:moveTo>
                    <a:pt x="32" y="59"/>
                  </a:moveTo>
                  <a:cubicBezTo>
                    <a:pt x="32" y="59"/>
                    <a:pt x="32" y="59"/>
                    <a:pt x="32" y="59"/>
                  </a:cubicBezTo>
                  <a:cubicBezTo>
                    <a:pt x="32" y="58"/>
                    <a:pt x="32" y="59"/>
                    <a:pt x="32" y="59"/>
                  </a:cubicBezTo>
                  <a:close/>
                  <a:moveTo>
                    <a:pt x="31" y="58"/>
                  </a:moveTo>
                  <a:cubicBezTo>
                    <a:pt x="31" y="58"/>
                    <a:pt x="31" y="57"/>
                    <a:pt x="31" y="57"/>
                  </a:cubicBezTo>
                  <a:cubicBezTo>
                    <a:pt x="31" y="57"/>
                    <a:pt x="31" y="57"/>
                    <a:pt x="31" y="57"/>
                  </a:cubicBezTo>
                  <a:cubicBezTo>
                    <a:pt x="32" y="57"/>
                    <a:pt x="32" y="58"/>
                    <a:pt x="32" y="58"/>
                  </a:cubicBezTo>
                  <a:cubicBezTo>
                    <a:pt x="32" y="58"/>
                    <a:pt x="32" y="58"/>
                    <a:pt x="31" y="58"/>
                  </a:cubicBezTo>
                  <a:close/>
                  <a:moveTo>
                    <a:pt x="32" y="56"/>
                  </a:moveTo>
                  <a:cubicBezTo>
                    <a:pt x="32" y="56"/>
                    <a:pt x="32" y="55"/>
                    <a:pt x="32" y="56"/>
                  </a:cubicBezTo>
                  <a:cubicBezTo>
                    <a:pt x="32" y="56"/>
                    <a:pt x="32" y="56"/>
                    <a:pt x="32" y="56"/>
                  </a:cubicBezTo>
                  <a:close/>
                  <a:moveTo>
                    <a:pt x="32" y="54"/>
                  </a:moveTo>
                  <a:cubicBezTo>
                    <a:pt x="32" y="54"/>
                    <a:pt x="32" y="54"/>
                    <a:pt x="32" y="53"/>
                  </a:cubicBezTo>
                  <a:cubicBezTo>
                    <a:pt x="32" y="53"/>
                    <a:pt x="32" y="54"/>
                    <a:pt x="33" y="54"/>
                  </a:cubicBezTo>
                  <a:cubicBezTo>
                    <a:pt x="32" y="54"/>
                    <a:pt x="33" y="54"/>
                    <a:pt x="32" y="54"/>
                  </a:cubicBezTo>
                  <a:close/>
                  <a:moveTo>
                    <a:pt x="32" y="52"/>
                  </a:moveTo>
                  <a:cubicBezTo>
                    <a:pt x="32" y="52"/>
                    <a:pt x="32" y="52"/>
                    <a:pt x="32" y="51"/>
                  </a:cubicBezTo>
                  <a:cubicBezTo>
                    <a:pt x="32" y="51"/>
                    <a:pt x="32" y="52"/>
                    <a:pt x="33" y="52"/>
                  </a:cubicBezTo>
                  <a:cubicBezTo>
                    <a:pt x="33" y="52"/>
                    <a:pt x="32" y="52"/>
                    <a:pt x="32" y="52"/>
                  </a:cubicBezTo>
                  <a:close/>
                  <a:moveTo>
                    <a:pt x="33" y="50"/>
                  </a:moveTo>
                  <a:cubicBezTo>
                    <a:pt x="33" y="50"/>
                    <a:pt x="32" y="51"/>
                    <a:pt x="33" y="51"/>
                  </a:cubicBezTo>
                  <a:cubicBezTo>
                    <a:pt x="32" y="51"/>
                    <a:pt x="32" y="50"/>
                    <a:pt x="33" y="50"/>
                  </a:cubicBezTo>
                  <a:close/>
                  <a:moveTo>
                    <a:pt x="33" y="47"/>
                  </a:moveTo>
                  <a:cubicBezTo>
                    <a:pt x="33" y="47"/>
                    <a:pt x="33" y="47"/>
                    <a:pt x="33" y="47"/>
                  </a:cubicBezTo>
                  <a:cubicBezTo>
                    <a:pt x="33" y="47"/>
                    <a:pt x="33" y="47"/>
                    <a:pt x="33" y="47"/>
                  </a:cubicBezTo>
                  <a:close/>
                  <a:moveTo>
                    <a:pt x="33" y="51"/>
                  </a:moveTo>
                  <a:cubicBezTo>
                    <a:pt x="33" y="50"/>
                    <a:pt x="33" y="50"/>
                    <a:pt x="33" y="49"/>
                  </a:cubicBezTo>
                  <a:cubicBezTo>
                    <a:pt x="33" y="50"/>
                    <a:pt x="33" y="50"/>
                    <a:pt x="33" y="51"/>
                  </a:cubicBezTo>
                  <a:close/>
                  <a:moveTo>
                    <a:pt x="33" y="48"/>
                  </a:moveTo>
                  <a:cubicBezTo>
                    <a:pt x="33" y="48"/>
                    <a:pt x="33" y="48"/>
                    <a:pt x="33" y="48"/>
                  </a:cubicBezTo>
                  <a:cubicBezTo>
                    <a:pt x="33" y="48"/>
                    <a:pt x="33" y="48"/>
                    <a:pt x="33" y="47"/>
                  </a:cubicBezTo>
                  <a:cubicBezTo>
                    <a:pt x="33" y="47"/>
                    <a:pt x="33" y="47"/>
                    <a:pt x="33" y="47"/>
                  </a:cubicBezTo>
                  <a:cubicBezTo>
                    <a:pt x="33" y="47"/>
                    <a:pt x="34" y="46"/>
                    <a:pt x="34" y="46"/>
                  </a:cubicBezTo>
                  <a:cubicBezTo>
                    <a:pt x="34" y="47"/>
                    <a:pt x="34" y="47"/>
                    <a:pt x="33" y="48"/>
                  </a:cubicBezTo>
                  <a:close/>
                  <a:moveTo>
                    <a:pt x="34" y="45"/>
                  </a:moveTo>
                  <a:cubicBezTo>
                    <a:pt x="34" y="45"/>
                    <a:pt x="34" y="45"/>
                    <a:pt x="34" y="45"/>
                  </a:cubicBezTo>
                  <a:cubicBezTo>
                    <a:pt x="33" y="44"/>
                    <a:pt x="34" y="44"/>
                    <a:pt x="34" y="43"/>
                  </a:cubicBezTo>
                  <a:cubicBezTo>
                    <a:pt x="35" y="43"/>
                    <a:pt x="34" y="44"/>
                    <a:pt x="34" y="45"/>
                  </a:cubicBezTo>
                  <a:close/>
                  <a:moveTo>
                    <a:pt x="35" y="39"/>
                  </a:moveTo>
                  <a:cubicBezTo>
                    <a:pt x="35" y="40"/>
                    <a:pt x="35" y="41"/>
                    <a:pt x="35" y="41"/>
                  </a:cubicBezTo>
                  <a:cubicBezTo>
                    <a:pt x="34" y="41"/>
                    <a:pt x="35" y="40"/>
                    <a:pt x="35" y="39"/>
                  </a:cubicBezTo>
                  <a:close/>
                  <a:moveTo>
                    <a:pt x="35" y="38"/>
                  </a:moveTo>
                  <a:cubicBezTo>
                    <a:pt x="35" y="38"/>
                    <a:pt x="35" y="38"/>
                    <a:pt x="35" y="38"/>
                  </a:cubicBezTo>
                  <a:cubicBezTo>
                    <a:pt x="35" y="38"/>
                    <a:pt x="35" y="37"/>
                    <a:pt x="35" y="37"/>
                  </a:cubicBezTo>
                  <a:cubicBezTo>
                    <a:pt x="35" y="38"/>
                    <a:pt x="35" y="38"/>
                    <a:pt x="35" y="38"/>
                  </a:cubicBezTo>
                  <a:cubicBezTo>
                    <a:pt x="35" y="38"/>
                    <a:pt x="35" y="38"/>
                    <a:pt x="35" y="38"/>
                  </a:cubicBezTo>
                  <a:close/>
                  <a:moveTo>
                    <a:pt x="35" y="35"/>
                  </a:moveTo>
                  <a:cubicBezTo>
                    <a:pt x="35" y="35"/>
                    <a:pt x="36" y="36"/>
                    <a:pt x="35" y="36"/>
                  </a:cubicBezTo>
                  <a:cubicBezTo>
                    <a:pt x="35" y="36"/>
                    <a:pt x="35" y="35"/>
                    <a:pt x="35" y="35"/>
                  </a:cubicBezTo>
                  <a:close/>
                  <a:moveTo>
                    <a:pt x="35" y="37"/>
                  </a:moveTo>
                  <a:cubicBezTo>
                    <a:pt x="35" y="37"/>
                    <a:pt x="36" y="37"/>
                    <a:pt x="36" y="37"/>
                  </a:cubicBezTo>
                  <a:cubicBezTo>
                    <a:pt x="35" y="37"/>
                    <a:pt x="35" y="37"/>
                    <a:pt x="35" y="37"/>
                  </a:cubicBezTo>
                  <a:close/>
                  <a:moveTo>
                    <a:pt x="35" y="35"/>
                  </a:moveTo>
                  <a:cubicBezTo>
                    <a:pt x="35" y="35"/>
                    <a:pt x="35" y="35"/>
                    <a:pt x="35" y="35"/>
                  </a:cubicBezTo>
                  <a:cubicBezTo>
                    <a:pt x="36" y="35"/>
                    <a:pt x="36" y="35"/>
                    <a:pt x="36" y="35"/>
                  </a:cubicBezTo>
                  <a:cubicBezTo>
                    <a:pt x="36" y="35"/>
                    <a:pt x="36" y="35"/>
                    <a:pt x="35" y="35"/>
                  </a:cubicBezTo>
                  <a:close/>
                  <a:moveTo>
                    <a:pt x="36" y="37"/>
                  </a:moveTo>
                  <a:cubicBezTo>
                    <a:pt x="36" y="37"/>
                    <a:pt x="36" y="36"/>
                    <a:pt x="36" y="36"/>
                  </a:cubicBezTo>
                  <a:cubicBezTo>
                    <a:pt x="36" y="36"/>
                    <a:pt x="36" y="36"/>
                    <a:pt x="36" y="36"/>
                  </a:cubicBezTo>
                  <a:cubicBezTo>
                    <a:pt x="36" y="37"/>
                    <a:pt x="36" y="37"/>
                    <a:pt x="36" y="37"/>
                  </a:cubicBezTo>
                  <a:close/>
                  <a:moveTo>
                    <a:pt x="36" y="36"/>
                  </a:moveTo>
                  <a:cubicBezTo>
                    <a:pt x="36" y="36"/>
                    <a:pt x="36" y="36"/>
                    <a:pt x="36" y="36"/>
                  </a:cubicBezTo>
                  <a:cubicBezTo>
                    <a:pt x="36" y="36"/>
                    <a:pt x="36" y="36"/>
                    <a:pt x="36" y="36"/>
                  </a:cubicBezTo>
                  <a:close/>
                  <a:moveTo>
                    <a:pt x="37" y="38"/>
                  </a:moveTo>
                  <a:cubicBezTo>
                    <a:pt x="37" y="37"/>
                    <a:pt x="36" y="37"/>
                    <a:pt x="36" y="37"/>
                  </a:cubicBezTo>
                  <a:cubicBezTo>
                    <a:pt x="36" y="37"/>
                    <a:pt x="36" y="37"/>
                    <a:pt x="36" y="37"/>
                  </a:cubicBezTo>
                  <a:cubicBezTo>
                    <a:pt x="37" y="37"/>
                    <a:pt x="37" y="37"/>
                    <a:pt x="37" y="38"/>
                  </a:cubicBezTo>
                  <a:close/>
                  <a:moveTo>
                    <a:pt x="37" y="37"/>
                  </a:moveTo>
                  <a:cubicBezTo>
                    <a:pt x="37" y="36"/>
                    <a:pt x="37" y="36"/>
                    <a:pt x="37" y="36"/>
                  </a:cubicBezTo>
                  <a:cubicBezTo>
                    <a:pt x="37" y="36"/>
                    <a:pt x="37" y="36"/>
                    <a:pt x="37" y="37"/>
                  </a:cubicBezTo>
                  <a:cubicBezTo>
                    <a:pt x="37" y="37"/>
                    <a:pt x="37" y="37"/>
                    <a:pt x="37" y="37"/>
                  </a:cubicBezTo>
                  <a:cubicBezTo>
                    <a:pt x="37" y="37"/>
                    <a:pt x="38" y="37"/>
                    <a:pt x="38" y="37"/>
                  </a:cubicBezTo>
                  <a:cubicBezTo>
                    <a:pt x="38" y="37"/>
                    <a:pt x="38" y="38"/>
                    <a:pt x="38" y="38"/>
                  </a:cubicBezTo>
                  <a:cubicBezTo>
                    <a:pt x="38" y="37"/>
                    <a:pt x="38" y="37"/>
                    <a:pt x="38" y="37"/>
                  </a:cubicBezTo>
                  <a:cubicBezTo>
                    <a:pt x="37" y="37"/>
                    <a:pt x="37" y="37"/>
                    <a:pt x="37" y="37"/>
                  </a:cubicBezTo>
                  <a:cubicBezTo>
                    <a:pt x="37" y="37"/>
                    <a:pt x="38" y="38"/>
                    <a:pt x="38" y="38"/>
                  </a:cubicBezTo>
                  <a:cubicBezTo>
                    <a:pt x="38" y="38"/>
                    <a:pt x="38" y="38"/>
                    <a:pt x="38" y="38"/>
                  </a:cubicBezTo>
                  <a:cubicBezTo>
                    <a:pt x="38" y="38"/>
                    <a:pt x="38" y="38"/>
                    <a:pt x="38" y="38"/>
                  </a:cubicBezTo>
                  <a:cubicBezTo>
                    <a:pt x="38" y="38"/>
                    <a:pt x="38" y="38"/>
                    <a:pt x="38" y="38"/>
                  </a:cubicBezTo>
                  <a:cubicBezTo>
                    <a:pt x="37" y="38"/>
                    <a:pt x="37" y="37"/>
                    <a:pt x="37" y="37"/>
                  </a:cubicBezTo>
                  <a:close/>
                  <a:moveTo>
                    <a:pt x="38" y="39"/>
                  </a:moveTo>
                  <a:cubicBezTo>
                    <a:pt x="39" y="39"/>
                    <a:pt x="38" y="40"/>
                    <a:pt x="38" y="40"/>
                  </a:cubicBezTo>
                  <a:cubicBezTo>
                    <a:pt x="38" y="40"/>
                    <a:pt x="38" y="39"/>
                    <a:pt x="38" y="39"/>
                  </a:cubicBezTo>
                  <a:close/>
                  <a:moveTo>
                    <a:pt x="39" y="44"/>
                  </a:moveTo>
                  <a:cubicBezTo>
                    <a:pt x="39" y="44"/>
                    <a:pt x="38" y="43"/>
                    <a:pt x="38" y="42"/>
                  </a:cubicBezTo>
                  <a:cubicBezTo>
                    <a:pt x="38" y="42"/>
                    <a:pt x="38" y="41"/>
                    <a:pt x="38" y="41"/>
                  </a:cubicBezTo>
                  <a:cubicBezTo>
                    <a:pt x="38" y="41"/>
                    <a:pt x="38" y="41"/>
                    <a:pt x="38" y="41"/>
                  </a:cubicBezTo>
                  <a:cubicBezTo>
                    <a:pt x="39" y="42"/>
                    <a:pt x="38" y="42"/>
                    <a:pt x="39" y="43"/>
                  </a:cubicBezTo>
                  <a:cubicBezTo>
                    <a:pt x="39" y="43"/>
                    <a:pt x="39" y="43"/>
                    <a:pt x="39" y="43"/>
                  </a:cubicBezTo>
                  <a:cubicBezTo>
                    <a:pt x="39" y="43"/>
                    <a:pt x="39" y="43"/>
                    <a:pt x="39" y="43"/>
                  </a:cubicBezTo>
                  <a:cubicBezTo>
                    <a:pt x="39" y="44"/>
                    <a:pt x="39" y="44"/>
                    <a:pt x="39" y="44"/>
                  </a:cubicBezTo>
                  <a:close/>
                  <a:moveTo>
                    <a:pt x="39" y="44"/>
                  </a:moveTo>
                  <a:cubicBezTo>
                    <a:pt x="39" y="45"/>
                    <a:pt x="39" y="45"/>
                    <a:pt x="39" y="45"/>
                  </a:cubicBezTo>
                  <a:cubicBezTo>
                    <a:pt x="39" y="46"/>
                    <a:pt x="39" y="46"/>
                    <a:pt x="39" y="47"/>
                  </a:cubicBezTo>
                  <a:cubicBezTo>
                    <a:pt x="40" y="47"/>
                    <a:pt x="40" y="47"/>
                    <a:pt x="40" y="47"/>
                  </a:cubicBezTo>
                  <a:cubicBezTo>
                    <a:pt x="40" y="47"/>
                    <a:pt x="39" y="47"/>
                    <a:pt x="40" y="48"/>
                  </a:cubicBezTo>
                  <a:cubicBezTo>
                    <a:pt x="39" y="48"/>
                    <a:pt x="39" y="47"/>
                    <a:pt x="39" y="47"/>
                  </a:cubicBezTo>
                  <a:cubicBezTo>
                    <a:pt x="39" y="46"/>
                    <a:pt x="39" y="45"/>
                    <a:pt x="39" y="44"/>
                  </a:cubicBezTo>
                  <a:close/>
                  <a:moveTo>
                    <a:pt x="39" y="48"/>
                  </a:moveTo>
                  <a:cubicBezTo>
                    <a:pt x="39" y="48"/>
                    <a:pt x="40" y="49"/>
                    <a:pt x="39" y="49"/>
                  </a:cubicBezTo>
                  <a:cubicBezTo>
                    <a:pt x="39" y="49"/>
                    <a:pt x="39" y="48"/>
                    <a:pt x="39" y="48"/>
                  </a:cubicBezTo>
                  <a:close/>
                  <a:moveTo>
                    <a:pt x="40" y="50"/>
                  </a:moveTo>
                  <a:cubicBezTo>
                    <a:pt x="39" y="50"/>
                    <a:pt x="39" y="50"/>
                    <a:pt x="39" y="50"/>
                  </a:cubicBezTo>
                  <a:cubicBezTo>
                    <a:pt x="40" y="50"/>
                    <a:pt x="40" y="50"/>
                    <a:pt x="40" y="50"/>
                  </a:cubicBezTo>
                  <a:close/>
                  <a:moveTo>
                    <a:pt x="40" y="52"/>
                  </a:moveTo>
                  <a:cubicBezTo>
                    <a:pt x="40" y="52"/>
                    <a:pt x="40" y="52"/>
                    <a:pt x="40" y="51"/>
                  </a:cubicBezTo>
                  <a:cubicBezTo>
                    <a:pt x="40" y="52"/>
                    <a:pt x="40" y="52"/>
                    <a:pt x="40" y="52"/>
                  </a:cubicBezTo>
                  <a:cubicBezTo>
                    <a:pt x="40" y="52"/>
                    <a:pt x="40" y="52"/>
                    <a:pt x="40" y="52"/>
                  </a:cubicBezTo>
                  <a:close/>
                  <a:moveTo>
                    <a:pt x="40" y="53"/>
                  </a:moveTo>
                  <a:cubicBezTo>
                    <a:pt x="40" y="53"/>
                    <a:pt x="40" y="54"/>
                    <a:pt x="40" y="54"/>
                  </a:cubicBezTo>
                  <a:cubicBezTo>
                    <a:pt x="40" y="54"/>
                    <a:pt x="40" y="54"/>
                    <a:pt x="40" y="54"/>
                  </a:cubicBezTo>
                  <a:cubicBezTo>
                    <a:pt x="40" y="54"/>
                    <a:pt x="40" y="53"/>
                    <a:pt x="40" y="53"/>
                  </a:cubicBezTo>
                  <a:close/>
                  <a:moveTo>
                    <a:pt x="40" y="56"/>
                  </a:moveTo>
                  <a:cubicBezTo>
                    <a:pt x="40" y="56"/>
                    <a:pt x="40" y="56"/>
                    <a:pt x="40" y="56"/>
                  </a:cubicBezTo>
                  <a:cubicBezTo>
                    <a:pt x="40" y="56"/>
                    <a:pt x="40" y="56"/>
                    <a:pt x="40" y="56"/>
                  </a:cubicBezTo>
                  <a:cubicBezTo>
                    <a:pt x="40" y="56"/>
                    <a:pt x="40" y="56"/>
                    <a:pt x="40" y="56"/>
                  </a:cubicBezTo>
                  <a:close/>
                  <a:moveTo>
                    <a:pt x="40" y="58"/>
                  </a:moveTo>
                  <a:cubicBezTo>
                    <a:pt x="40" y="58"/>
                    <a:pt x="40" y="58"/>
                    <a:pt x="40" y="58"/>
                  </a:cubicBezTo>
                  <a:cubicBezTo>
                    <a:pt x="40" y="58"/>
                    <a:pt x="40" y="58"/>
                    <a:pt x="40" y="58"/>
                  </a:cubicBezTo>
                  <a:cubicBezTo>
                    <a:pt x="40" y="58"/>
                    <a:pt x="40" y="58"/>
                    <a:pt x="40" y="58"/>
                  </a:cubicBezTo>
                  <a:close/>
                  <a:moveTo>
                    <a:pt x="40" y="58"/>
                  </a:moveTo>
                  <a:cubicBezTo>
                    <a:pt x="40" y="58"/>
                    <a:pt x="40" y="58"/>
                    <a:pt x="40" y="58"/>
                  </a:cubicBezTo>
                  <a:cubicBezTo>
                    <a:pt x="40" y="58"/>
                    <a:pt x="40" y="58"/>
                    <a:pt x="40" y="58"/>
                  </a:cubicBezTo>
                  <a:close/>
                  <a:moveTo>
                    <a:pt x="40" y="59"/>
                  </a:moveTo>
                  <a:cubicBezTo>
                    <a:pt x="41" y="59"/>
                    <a:pt x="41" y="60"/>
                    <a:pt x="41" y="60"/>
                  </a:cubicBezTo>
                  <a:cubicBezTo>
                    <a:pt x="40" y="60"/>
                    <a:pt x="41" y="59"/>
                    <a:pt x="40" y="59"/>
                  </a:cubicBezTo>
                  <a:close/>
                  <a:moveTo>
                    <a:pt x="41" y="62"/>
                  </a:moveTo>
                  <a:cubicBezTo>
                    <a:pt x="41" y="62"/>
                    <a:pt x="41" y="61"/>
                    <a:pt x="40" y="61"/>
                  </a:cubicBezTo>
                  <a:cubicBezTo>
                    <a:pt x="41" y="61"/>
                    <a:pt x="41" y="61"/>
                    <a:pt x="41" y="61"/>
                  </a:cubicBezTo>
                  <a:cubicBezTo>
                    <a:pt x="41" y="61"/>
                    <a:pt x="41" y="61"/>
                    <a:pt x="41" y="62"/>
                  </a:cubicBezTo>
                  <a:close/>
                  <a:moveTo>
                    <a:pt x="41" y="66"/>
                  </a:moveTo>
                  <a:cubicBezTo>
                    <a:pt x="41" y="65"/>
                    <a:pt x="41" y="65"/>
                    <a:pt x="41" y="64"/>
                  </a:cubicBezTo>
                  <a:cubicBezTo>
                    <a:pt x="42" y="65"/>
                    <a:pt x="41" y="66"/>
                    <a:pt x="41" y="66"/>
                  </a:cubicBezTo>
                  <a:close/>
                  <a:moveTo>
                    <a:pt x="41" y="72"/>
                  </a:moveTo>
                  <a:cubicBezTo>
                    <a:pt x="41" y="73"/>
                    <a:pt x="41" y="73"/>
                    <a:pt x="42" y="73"/>
                  </a:cubicBezTo>
                  <a:cubicBezTo>
                    <a:pt x="42" y="73"/>
                    <a:pt x="41" y="74"/>
                    <a:pt x="41" y="74"/>
                  </a:cubicBezTo>
                  <a:cubicBezTo>
                    <a:pt x="41" y="74"/>
                    <a:pt x="41" y="73"/>
                    <a:pt x="41" y="73"/>
                  </a:cubicBezTo>
                  <a:cubicBezTo>
                    <a:pt x="41" y="73"/>
                    <a:pt x="41" y="72"/>
                    <a:pt x="41" y="72"/>
                  </a:cubicBezTo>
                  <a:cubicBezTo>
                    <a:pt x="41" y="72"/>
                    <a:pt x="41" y="72"/>
                    <a:pt x="41" y="72"/>
                  </a:cubicBezTo>
                  <a:close/>
                  <a:moveTo>
                    <a:pt x="42" y="75"/>
                  </a:moveTo>
                  <a:cubicBezTo>
                    <a:pt x="42" y="75"/>
                    <a:pt x="41" y="75"/>
                    <a:pt x="41" y="75"/>
                  </a:cubicBezTo>
                  <a:cubicBezTo>
                    <a:pt x="41" y="75"/>
                    <a:pt x="41" y="75"/>
                    <a:pt x="41" y="75"/>
                  </a:cubicBezTo>
                  <a:cubicBezTo>
                    <a:pt x="41" y="75"/>
                    <a:pt x="41" y="75"/>
                    <a:pt x="42" y="75"/>
                  </a:cubicBezTo>
                  <a:close/>
                  <a:moveTo>
                    <a:pt x="41" y="75"/>
                  </a:moveTo>
                  <a:cubicBezTo>
                    <a:pt x="40" y="75"/>
                    <a:pt x="40" y="74"/>
                    <a:pt x="40" y="74"/>
                  </a:cubicBezTo>
                  <a:cubicBezTo>
                    <a:pt x="40" y="74"/>
                    <a:pt x="40" y="74"/>
                    <a:pt x="40" y="74"/>
                  </a:cubicBezTo>
                  <a:cubicBezTo>
                    <a:pt x="41" y="74"/>
                    <a:pt x="41" y="75"/>
                    <a:pt x="41" y="75"/>
                  </a:cubicBezTo>
                  <a:close/>
                  <a:moveTo>
                    <a:pt x="41" y="72"/>
                  </a:moveTo>
                  <a:cubicBezTo>
                    <a:pt x="40" y="72"/>
                    <a:pt x="40" y="73"/>
                    <a:pt x="40" y="73"/>
                  </a:cubicBezTo>
                  <a:cubicBezTo>
                    <a:pt x="40" y="73"/>
                    <a:pt x="40" y="72"/>
                    <a:pt x="41" y="72"/>
                  </a:cubicBezTo>
                  <a:close/>
                  <a:moveTo>
                    <a:pt x="39" y="77"/>
                  </a:moveTo>
                  <a:cubicBezTo>
                    <a:pt x="39" y="77"/>
                    <a:pt x="39" y="77"/>
                    <a:pt x="39" y="77"/>
                  </a:cubicBezTo>
                  <a:cubicBezTo>
                    <a:pt x="39" y="77"/>
                    <a:pt x="39" y="77"/>
                    <a:pt x="39" y="77"/>
                  </a:cubicBezTo>
                  <a:close/>
                  <a:moveTo>
                    <a:pt x="39" y="76"/>
                  </a:moveTo>
                  <a:cubicBezTo>
                    <a:pt x="39" y="76"/>
                    <a:pt x="39" y="76"/>
                    <a:pt x="40" y="77"/>
                  </a:cubicBezTo>
                  <a:cubicBezTo>
                    <a:pt x="39" y="77"/>
                    <a:pt x="39" y="76"/>
                    <a:pt x="39" y="76"/>
                  </a:cubicBezTo>
                  <a:close/>
                  <a:moveTo>
                    <a:pt x="40" y="76"/>
                  </a:moveTo>
                  <a:cubicBezTo>
                    <a:pt x="40" y="76"/>
                    <a:pt x="40" y="76"/>
                    <a:pt x="40" y="76"/>
                  </a:cubicBezTo>
                  <a:cubicBezTo>
                    <a:pt x="40" y="76"/>
                    <a:pt x="40" y="76"/>
                    <a:pt x="40" y="76"/>
                  </a:cubicBezTo>
                  <a:close/>
                  <a:moveTo>
                    <a:pt x="40" y="75"/>
                  </a:moveTo>
                  <a:cubicBezTo>
                    <a:pt x="40" y="75"/>
                    <a:pt x="40" y="75"/>
                    <a:pt x="40" y="76"/>
                  </a:cubicBezTo>
                  <a:cubicBezTo>
                    <a:pt x="40" y="76"/>
                    <a:pt x="40" y="75"/>
                    <a:pt x="40" y="75"/>
                  </a:cubicBezTo>
                  <a:close/>
                  <a:moveTo>
                    <a:pt x="40" y="78"/>
                  </a:moveTo>
                  <a:cubicBezTo>
                    <a:pt x="40" y="78"/>
                    <a:pt x="41" y="78"/>
                    <a:pt x="41" y="78"/>
                  </a:cubicBezTo>
                  <a:cubicBezTo>
                    <a:pt x="41" y="78"/>
                    <a:pt x="41" y="78"/>
                    <a:pt x="41" y="78"/>
                  </a:cubicBezTo>
                  <a:cubicBezTo>
                    <a:pt x="42" y="78"/>
                    <a:pt x="42" y="78"/>
                    <a:pt x="42" y="78"/>
                  </a:cubicBezTo>
                  <a:cubicBezTo>
                    <a:pt x="42" y="78"/>
                    <a:pt x="42" y="78"/>
                    <a:pt x="42" y="78"/>
                  </a:cubicBezTo>
                  <a:cubicBezTo>
                    <a:pt x="43" y="78"/>
                    <a:pt x="42" y="78"/>
                    <a:pt x="42" y="77"/>
                  </a:cubicBezTo>
                  <a:cubicBezTo>
                    <a:pt x="43" y="77"/>
                    <a:pt x="43" y="77"/>
                    <a:pt x="43" y="77"/>
                  </a:cubicBezTo>
                  <a:cubicBezTo>
                    <a:pt x="43" y="79"/>
                    <a:pt x="41" y="79"/>
                    <a:pt x="40" y="78"/>
                  </a:cubicBezTo>
                  <a:close/>
                  <a:moveTo>
                    <a:pt x="43" y="75"/>
                  </a:moveTo>
                  <a:cubicBezTo>
                    <a:pt x="43" y="75"/>
                    <a:pt x="42" y="75"/>
                    <a:pt x="43" y="74"/>
                  </a:cubicBezTo>
                  <a:cubicBezTo>
                    <a:pt x="43" y="75"/>
                    <a:pt x="43" y="75"/>
                    <a:pt x="43" y="75"/>
                  </a:cubicBezTo>
                  <a:cubicBezTo>
                    <a:pt x="43" y="75"/>
                    <a:pt x="43" y="75"/>
                    <a:pt x="43" y="75"/>
                  </a:cubicBezTo>
                  <a:close/>
                  <a:moveTo>
                    <a:pt x="43" y="74"/>
                  </a:moveTo>
                  <a:cubicBezTo>
                    <a:pt x="43" y="74"/>
                    <a:pt x="43" y="74"/>
                    <a:pt x="43" y="74"/>
                  </a:cubicBezTo>
                  <a:cubicBezTo>
                    <a:pt x="43" y="74"/>
                    <a:pt x="43" y="74"/>
                    <a:pt x="43" y="74"/>
                  </a:cubicBezTo>
                  <a:cubicBezTo>
                    <a:pt x="43" y="74"/>
                    <a:pt x="44" y="74"/>
                    <a:pt x="43" y="75"/>
                  </a:cubicBezTo>
                  <a:cubicBezTo>
                    <a:pt x="43" y="75"/>
                    <a:pt x="43" y="74"/>
                    <a:pt x="43" y="74"/>
                  </a:cubicBezTo>
                  <a:close/>
                  <a:moveTo>
                    <a:pt x="43" y="76"/>
                  </a:moveTo>
                  <a:cubicBezTo>
                    <a:pt x="43" y="76"/>
                    <a:pt x="43" y="76"/>
                    <a:pt x="43" y="76"/>
                  </a:cubicBezTo>
                  <a:cubicBezTo>
                    <a:pt x="44" y="76"/>
                    <a:pt x="43" y="76"/>
                    <a:pt x="43" y="76"/>
                  </a:cubicBezTo>
                  <a:close/>
                  <a:moveTo>
                    <a:pt x="44" y="77"/>
                  </a:moveTo>
                  <a:cubicBezTo>
                    <a:pt x="44" y="77"/>
                    <a:pt x="44" y="77"/>
                    <a:pt x="44" y="77"/>
                  </a:cubicBezTo>
                  <a:cubicBezTo>
                    <a:pt x="44" y="77"/>
                    <a:pt x="44" y="77"/>
                    <a:pt x="44" y="76"/>
                  </a:cubicBezTo>
                  <a:cubicBezTo>
                    <a:pt x="44" y="76"/>
                    <a:pt x="44" y="77"/>
                    <a:pt x="44" y="77"/>
                  </a:cubicBezTo>
                  <a:cubicBezTo>
                    <a:pt x="44" y="77"/>
                    <a:pt x="44" y="77"/>
                    <a:pt x="44" y="77"/>
                  </a:cubicBezTo>
                  <a:close/>
                  <a:moveTo>
                    <a:pt x="44" y="76"/>
                  </a:moveTo>
                  <a:cubicBezTo>
                    <a:pt x="44" y="76"/>
                    <a:pt x="44" y="76"/>
                    <a:pt x="44" y="76"/>
                  </a:cubicBezTo>
                  <a:cubicBezTo>
                    <a:pt x="44" y="76"/>
                    <a:pt x="44" y="76"/>
                    <a:pt x="44" y="76"/>
                  </a:cubicBezTo>
                  <a:close/>
                  <a:moveTo>
                    <a:pt x="46" y="77"/>
                  </a:moveTo>
                  <a:cubicBezTo>
                    <a:pt x="46" y="77"/>
                    <a:pt x="46" y="77"/>
                    <a:pt x="46" y="76"/>
                  </a:cubicBezTo>
                  <a:cubicBezTo>
                    <a:pt x="46" y="76"/>
                    <a:pt x="46" y="76"/>
                    <a:pt x="45" y="76"/>
                  </a:cubicBezTo>
                  <a:cubicBezTo>
                    <a:pt x="45" y="76"/>
                    <a:pt x="46" y="75"/>
                    <a:pt x="46" y="75"/>
                  </a:cubicBezTo>
                  <a:cubicBezTo>
                    <a:pt x="46" y="75"/>
                    <a:pt x="46" y="75"/>
                    <a:pt x="45" y="75"/>
                  </a:cubicBezTo>
                  <a:cubicBezTo>
                    <a:pt x="45" y="75"/>
                    <a:pt x="45" y="74"/>
                    <a:pt x="45" y="74"/>
                  </a:cubicBezTo>
                  <a:cubicBezTo>
                    <a:pt x="46" y="74"/>
                    <a:pt x="46" y="74"/>
                    <a:pt x="46" y="74"/>
                  </a:cubicBezTo>
                  <a:cubicBezTo>
                    <a:pt x="46" y="75"/>
                    <a:pt x="46" y="76"/>
                    <a:pt x="46" y="78"/>
                  </a:cubicBezTo>
                  <a:cubicBezTo>
                    <a:pt x="46" y="78"/>
                    <a:pt x="45" y="78"/>
                    <a:pt x="45" y="78"/>
                  </a:cubicBezTo>
                  <a:cubicBezTo>
                    <a:pt x="45" y="77"/>
                    <a:pt x="45" y="77"/>
                    <a:pt x="45" y="77"/>
                  </a:cubicBezTo>
                  <a:cubicBezTo>
                    <a:pt x="45" y="77"/>
                    <a:pt x="45" y="77"/>
                    <a:pt x="45" y="77"/>
                  </a:cubicBezTo>
                  <a:cubicBezTo>
                    <a:pt x="45" y="77"/>
                    <a:pt x="45" y="77"/>
                    <a:pt x="46" y="77"/>
                  </a:cubicBezTo>
                  <a:close/>
                  <a:moveTo>
                    <a:pt x="45" y="74"/>
                  </a:moveTo>
                  <a:cubicBezTo>
                    <a:pt x="45" y="75"/>
                    <a:pt x="45" y="75"/>
                    <a:pt x="45" y="75"/>
                  </a:cubicBezTo>
                  <a:cubicBezTo>
                    <a:pt x="45" y="75"/>
                    <a:pt x="45" y="75"/>
                    <a:pt x="45" y="75"/>
                  </a:cubicBezTo>
                  <a:cubicBezTo>
                    <a:pt x="45" y="75"/>
                    <a:pt x="45" y="74"/>
                    <a:pt x="45" y="74"/>
                  </a:cubicBezTo>
                  <a:close/>
                  <a:moveTo>
                    <a:pt x="44" y="73"/>
                  </a:moveTo>
                  <a:cubicBezTo>
                    <a:pt x="44" y="73"/>
                    <a:pt x="44" y="73"/>
                    <a:pt x="44" y="73"/>
                  </a:cubicBezTo>
                  <a:cubicBezTo>
                    <a:pt x="43" y="73"/>
                    <a:pt x="44" y="73"/>
                    <a:pt x="44" y="73"/>
                  </a:cubicBezTo>
                  <a:cubicBezTo>
                    <a:pt x="43" y="74"/>
                    <a:pt x="44" y="73"/>
                    <a:pt x="43" y="73"/>
                  </a:cubicBezTo>
                  <a:cubicBezTo>
                    <a:pt x="43" y="73"/>
                    <a:pt x="44" y="73"/>
                    <a:pt x="44" y="72"/>
                  </a:cubicBezTo>
                  <a:cubicBezTo>
                    <a:pt x="43" y="72"/>
                    <a:pt x="43" y="72"/>
                    <a:pt x="43" y="73"/>
                  </a:cubicBezTo>
                  <a:cubicBezTo>
                    <a:pt x="43" y="72"/>
                    <a:pt x="43" y="71"/>
                    <a:pt x="44" y="71"/>
                  </a:cubicBezTo>
                  <a:cubicBezTo>
                    <a:pt x="44" y="71"/>
                    <a:pt x="44" y="72"/>
                    <a:pt x="44" y="73"/>
                  </a:cubicBezTo>
                  <a:close/>
                  <a:moveTo>
                    <a:pt x="44" y="70"/>
                  </a:moveTo>
                  <a:cubicBezTo>
                    <a:pt x="44" y="70"/>
                    <a:pt x="44" y="70"/>
                    <a:pt x="44" y="70"/>
                  </a:cubicBezTo>
                  <a:cubicBezTo>
                    <a:pt x="44" y="70"/>
                    <a:pt x="44" y="70"/>
                    <a:pt x="44" y="70"/>
                  </a:cubicBezTo>
                  <a:close/>
                  <a:moveTo>
                    <a:pt x="44" y="38"/>
                  </a:moveTo>
                  <a:cubicBezTo>
                    <a:pt x="44" y="38"/>
                    <a:pt x="43" y="37"/>
                    <a:pt x="44" y="37"/>
                  </a:cubicBezTo>
                  <a:cubicBezTo>
                    <a:pt x="44" y="37"/>
                    <a:pt x="44" y="38"/>
                    <a:pt x="44" y="38"/>
                  </a:cubicBezTo>
                  <a:close/>
                  <a:moveTo>
                    <a:pt x="44" y="37"/>
                  </a:moveTo>
                  <a:cubicBezTo>
                    <a:pt x="44" y="37"/>
                    <a:pt x="44" y="36"/>
                    <a:pt x="44" y="36"/>
                  </a:cubicBezTo>
                  <a:cubicBezTo>
                    <a:pt x="44" y="36"/>
                    <a:pt x="44" y="36"/>
                    <a:pt x="44" y="36"/>
                  </a:cubicBezTo>
                  <a:cubicBezTo>
                    <a:pt x="44" y="36"/>
                    <a:pt x="44" y="36"/>
                    <a:pt x="44" y="37"/>
                  </a:cubicBezTo>
                  <a:close/>
                  <a:moveTo>
                    <a:pt x="45" y="34"/>
                  </a:moveTo>
                  <a:cubicBezTo>
                    <a:pt x="45" y="34"/>
                    <a:pt x="44" y="34"/>
                    <a:pt x="44" y="34"/>
                  </a:cubicBezTo>
                  <a:cubicBezTo>
                    <a:pt x="44" y="34"/>
                    <a:pt x="44" y="33"/>
                    <a:pt x="44" y="33"/>
                  </a:cubicBezTo>
                  <a:cubicBezTo>
                    <a:pt x="45" y="33"/>
                    <a:pt x="45" y="34"/>
                    <a:pt x="45" y="34"/>
                  </a:cubicBezTo>
                  <a:cubicBezTo>
                    <a:pt x="45" y="34"/>
                    <a:pt x="45" y="33"/>
                    <a:pt x="45" y="32"/>
                  </a:cubicBezTo>
                  <a:cubicBezTo>
                    <a:pt x="46" y="33"/>
                    <a:pt x="45" y="34"/>
                    <a:pt x="45" y="34"/>
                  </a:cubicBezTo>
                  <a:close/>
                  <a:moveTo>
                    <a:pt x="45" y="12"/>
                  </a:moveTo>
                  <a:cubicBezTo>
                    <a:pt x="45" y="12"/>
                    <a:pt x="46" y="13"/>
                    <a:pt x="45" y="13"/>
                  </a:cubicBezTo>
                  <a:cubicBezTo>
                    <a:pt x="45" y="13"/>
                    <a:pt x="45" y="12"/>
                    <a:pt x="45" y="12"/>
                  </a:cubicBezTo>
                  <a:close/>
                  <a:moveTo>
                    <a:pt x="46" y="11"/>
                  </a:moveTo>
                  <a:cubicBezTo>
                    <a:pt x="45" y="11"/>
                    <a:pt x="45" y="10"/>
                    <a:pt x="45" y="10"/>
                  </a:cubicBezTo>
                  <a:cubicBezTo>
                    <a:pt x="45" y="10"/>
                    <a:pt x="45" y="10"/>
                    <a:pt x="46" y="10"/>
                  </a:cubicBezTo>
                  <a:cubicBezTo>
                    <a:pt x="45" y="10"/>
                    <a:pt x="46" y="11"/>
                    <a:pt x="46" y="11"/>
                  </a:cubicBezTo>
                  <a:close/>
                  <a:moveTo>
                    <a:pt x="45" y="9"/>
                  </a:moveTo>
                  <a:cubicBezTo>
                    <a:pt x="45" y="9"/>
                    <a:pt x="45" y="9"/>
                    <a:pt x="45" y="8"/>
                  </a:cubicBezTo>
                  <a:cubicBezTo>
                    <a:pt x="45" y="8"/>
                    <a:pt x="45" y="9"/>
                    <a:pt x="46" y="9"/>
                  </a:cubicBezTo>
                  <a:cubicBezTo>
                    <a:pt x="46" y="9"/>
                    <a:pt x="46" y="9"/>
                    <a:pt x="45" y="9"/>
                  </a:cubicBezTo>
                  <a:close/>
                  <a:moveTo>
                    <a:pt x="46" y="31"/>
                  </a:moveTo>
                  <a:cubicBezTo>
                    <a:pt x="46" y="31"/>
                    <a:pt x="46" y="30"/>
                    <a:pt x="46" y="30"/>
                  </a:cubicBezTo>
                  <a:cubicBezTo>
                    <a:pt x="46" y="30"/>
                    <a:pt x="46" y="31"/>
                    <a:pt x="46" y="31"/>
                  </a:cubicBezTo>
                  <a:close/>
                  <a:moveTo>
                    <a:pt x="46" y="26"/>
                  </a:moveTo>
                  <a:cubicBezTo>
                    <a:pt x="47" y="26"/>
                    <a:pt x="47" y="26"/>
                    <a:pt x="47" y="27"/>
                  </a:cubicBezTo>
                  <a:cubicBezTo>
                    <a:pt x="47" y="26"/>
                    <a:pt x="46" y="26"/>
                    <a:pt x="46" y="26"/>
                  </a:cubicBezTo>
                  <a:close/>
                  <a:moveTo>
                    <a:pt x="47" y="30"/>
                  </a:moveTo>
                  <a:cubicBezTo>
                    <a:pt x="47" y="30"/>
                    <a:pt x="47" y="30"/>
                    <a:pt x="47" y="30"/>
                  </a:cubicBezTo>
                  <a:cubicBezTo>
                    <a:pt x="47" y="30"/>
                    <a:pt x="47" y="30"/>
                    <a:pt x="47" y="30"/>
                  </a:cubicBezTo>
                  <a:cubicBezTo>
                    <a:pt x="47" y="30"/>
                    <a:pt x="47" y="30"/>
                    <a:pt x="47" y="30"/>
                  </a:cubicBezTo>
                  <a:close/>
                  <a:moveTo>
                    <a:pt x="46" y="25"/>
                  </a:moveTo>
                  <a:cubicBezTo>
                    <a:pt x="46" y="25"/>
                    <a:pt x="46" y="25"/>
                    <a:pt x="46" y="25"/>
                  </a:cubicBezTo>
                  <a:cubicBezTo>
                    <a:pt x="46" y="25"/>
                    <a:pt x="46" y="25"/>
                    <a:pt x="46" y="25"/>
                  </a:cubicBezTo>
                  <a:cubicBezTo>
                    <a:pt x="46" y="25"/>
                    <a:pt x="46" y="24"/>
                    <a:pt x="46" y="24"/>
                  </a:cubicBezTo>
                  <a:cubicBezTo>
                    <a:pt x="46" y="24"/>
                    <a:pt x="46" y="24"/>
                    <a:pt x="46" y="23"/>
                  </a:cubicBezTo>
                  <a:cubicBezTo>
                    <a:pt x="46" y="23"/>
                    <a:pt x="46" y="22"/>
                    <a:pt x="46" y="22"/>
                  </a:cubicBezTo>
                  <a:cubicBezTo>
                    <a:pt x="46" y="21"/>
                    <a:pt x="46" y="20"/>
                    <a:pt x="46" y="20"/>
                  </a:cubicBezTo>
                  <a:cubicBezTo>
                    <a:pt x="46" y="20"/>
                    <a:pt x="46" y="20"/>
                    <a:pt x="46" y="20"/>
                  </a:cubicBezTo>
                  <a:cubicBezTo>
                    <a:pt x="47" y="20"/>
                    <a:pt x="47" y="19"/>
                    <a:pt x="46" y="19"/>
                  </a:cubicBezTo>
                  <a:cubicBezTo>
                    <a:pt x="46" y="18"/>
                    <a:pt x="47" y="17"/>
                    <a:pt x="47" y="17"/>
                  </a:cubicBezTo>
                  <a:cubicBezTo>
                    <a:pt x="47" y="16"/>
                    <a:pt x="46" y="16"/>
                    <a:pt x="47" y="16"/>
                  </a:cubicBezTo>
                  <a:cubicBezTo>
                    <a:pt x="46" y="16"/>
                    <a:pt x="47" y="14"/>
                    <a:pt x="47" y="14"/>
                  </a:cubicBezTo>
                  <a:cubicBezTo>
                    <a:pt x="47" y="13"/>
                    <a:pt x="47" y="11"/>
                    <a:pt x="47" y="10"/>
                  </a:cubicBezTo>
                  <a:cubicBezTo>
                    <a:pt x="47" y="9"/>
                    <a:pt x="47" y="9"/>
                    <a:pt x="47" y="9"/>
                  </a:cubicBezTo>
                  <a:cubicBezTo>
                    <a:pt x="47" y="9"/>
                    <a:pt x="47" y="9"/>
                    <a:pt x="47" y="9"/>
                  </a:cubicBezTo>
                  <a:cubicBezTo>
                    <a:pt x="47" y="8"/>
                    <a:pt x="47" y="8"/>
                    <a:pt x="47" y="8"/>
                  </a:cubicBezTo>
                  <a:cubicBezTo>
                    <a:pt x="47" y="8"/>
                    <a:pt x="47" y="8"/>
                    <a:pt x="47" y="8"/>
                  </a:cubicBezTo>
                  <a:cubicBezTo>
                    <a:pt x="47" y="7"/>
                    <a:pt x="47" y="7"/>
                    <a:pt x="47" y="7"/>
                  </a:cubicBezTo>
                  <a:cubicBezTo>
                    <a:pt x="47" y="6"/>
                    <a:pt x="47" y="6"/>
                    <a:pt x="47" y="5"/>
                  </a:cubicBezTo>
                  <a:cubicBezTo>
                    <a:pt x="49" y="8"/>
                    <a:pt x="52" y="11"/>
                    <a:pt x="54" y="14"/>
                  </a:cubicBezTo>
                  <a:cubicBezTo>
                    <a:pt x="54" y="14"/>
                    <a:pt x="54" y="14"/>
                    <a:pt x="54" y="15"/>
                  </a:cubicBezTo>
                  <a:cubicBezTo>
                    <a:pt x="52" y="18"/>
                    <a:pt x="50" y="21"/>
                    <a:pt x="48" y="24"/>
                  </a:cubicBezTo>
                  <a:cubicBezTo>
                    <a:pt x="48" y="25"/>
                    <a:pt x="48" y="25"/>
                    <a:pt x="48" y="25"/>
                  </a:cubicBezTo>
                  <a:cubicBezTo>
                    <a:pt x="48" y="25"/>
                    <a:pt x="47" y="25"/>
                    <a:pt x="47" y="26"/>
                  </a:cubicBezTo>
                  <a:cubicBezTo>
                    <a:pt x="47" y="25"/>
                    <a:pt x="47" y="25"/>
                    <a:pt x="46" y="25"/>
                  </a:cubicBezTo>
                  <a:close/>
                  <a:moveTo>
                    <a:pt x="48" y="29"/>
                  </a:moveTo>
                  <a:cubicBezTo>
                    <a:pt x="48" y="29"/>
                    <a:pt x="48" y="28"/>
                    <a:pt x="48" y="28"/>
                  </a:cubicBezTo>
                  <a:cubicBezTo>
                    <a:pt x="48" y="28"/>
                    <a:pt x="48" y="29"/>
                    <a:pt x="48" y="29"/>
                  </a:cubicBezTo>
                  <a:close/>
                  <a:moveTo>
                    <a:pt x="48" y="26"/>
                  </a:moveTo>
                  <a:cubicBezTo>
                    <a:pt x="48" y="25"/>
                    <a:pt x="49" y="25"/>
                    <a:pt x="49" y="24"/>
                  </a:cubicBezTo>
                  <a:cubicBezTo>
                    <a:pt x="49" y="25"/>
                    <a:pt x="48" y="26"/>
                    <a:pt x="48" y="26"/>
                  </a:cubicBezTo>
                  <a:close/>
                  <a:moveTo>
                    <a:pt x="52" y="20"/>
                  </a:moveTo>
                  <a:cubicBezTo>
                    <a:pt x="52" y="20"/>
                    <a:pt x="52" y="20"/>
                    <a:pt x="52" y="20"/>
                  </a:cubicBezTo>
                  <a:cubicBezTo>
                    <a:pt x="52" y="20"/>
                    <a:pt x="52" y="19"/>
                    <a:pt x="52" y="19"/>
                  </a:cubicBezTo>
                  <a:cubicBezTo>
                    <a:pt x="53" y="19"/>
                    <a:pt x="52" y="20"/>
                    <a:pt x="52" y="20"/>
                  </a:cubicBezTo>
                  <a:close/>
                  <a:moveTo>
                    <a:pt x="53" y="18"/>
                  </a:moveTo>
                  <a:cubicBezTo>
                    <a:pt x="54" y="18"/>
                    <a:pt x="54" y="17"/>
                    <a:pt x="55" y="16"/>
                  </a:cubicBezTo>
                  <a:cubicBezTo>
                    <a:pt x="55" y="17"/>
                    <a:pt x="54" y="18"/>
                    <a:pt x="53" y="18"/>
                  </a:cubicBezTo>
                  <a:close/>
                  <a:moveTo>
                    <a:pt x="55" y="15"/>
                  </a:moveTo>
                  <a:cubicBezTo>
                    <a:pt x="55" y="15"/>
                    <a:pt x="55" y="15"/>
                    <a:pt x="55" y="15"/>
                  </a:cubicBezTo>
                  <a:cubicBezTo>
                    <a:pt x="55" y="15"/>
                    <a:pt x="55" y="15"/>
                    <a:pt x="55" y="15"/>
                  </a:cubicBezTo>
                  <a:cubicBezTo>
                    <a:pt x="55" y="15"/>
                    <a:pt x="55" y="15"/>
                    <a:pt x="5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33"/>
            <p:cNvSpPr/>
            <p:nvPr/>
          </p:nvSpPr>
          <p:spPr bwMode="auto">
            <a:xfrm flipH="1">
              <a:off x="9294813" y="42545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34"/>
            <p:cNvSpPr/>
            <p:nvPr/>
          </p:nvSpPr>
          <p:spPr bwMode="auto">
            <a:xfrm flipH="1">
              <a:off x="9394826" y="3290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35"/>
            <p:cNvSpPr/>
            <p:nvPr/>
          </p:nvSpPr>
          <p:spPr bwMode="auto">
            <a:xfrm>
              <a:off x="9193213" y="3689351"/>
              <a:ext cx="33338" cy="33338"/>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36"/>
            <p:cNvSpPr/>
            <p:nvPr/>
          </p:nvSpPr>
          <p:spPr bwMode="auto">
            <a:xfrm flipH="1">
              <a:off x="9394826" y="32908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Rectangle 37"/>
            <p:cNvSpPr>
              <a:spLocks noChangeArrowheads="1"/>
            </p:cNvSpPr>
            <p:nvPr/>
          </p:nvSpPr>
          <p:spPr bwMode="auto">
            <a:xfrm>
              <a:off x="9058276" y="495141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8" name="文本框 17"/>
          <p:cNvSpPr txBox="1"/>
          <p:nvPr/>
        </p:nvSpPr>
        <p:spPr>
          <a:xfrm>
            <a:off x="1703512" y="3268683"/>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19" name="矩形 18"/>
          <p:cNvSpPr/>
          <p:nvPr/>
        </p:nvSpPr>
        <p:spPr>
          <a:xfrm>
            <a:off x="1703512" y="3717032"/>
            <a:ext cx="2545988" cy="203132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 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p:cNvSpPr txBox="1"/>
          <p:nvPr/>
        </p:nvSpPr>
        <p:spPr>
          <a:xfrm>
            <a:off x="7999184" y="3268683"/>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21" name="矩形 20"/>
          <p:cNvSpPr/>
          <p:nvPr/>
        </p:nvSpPr>
        <p:spPr>
          <a:xfrm>
            <a:off x="7999184" y="3717032"/>
            <a:ext cx="2545988" cy="203132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 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grpSp>
        <p:nvGrpSpPr>
          <p:cNvPr id="3" name="组合 2"/>
          <p:cNvGrpSpPr/>
          <p:nvPr/>
        </p:nvGrpSpPr>
        <p:grpSpPr>
          <a:xfrm>
            <a:off x="2336186" y="1809138"/>
            <a:ext cx="2016224" cy="2686443"/>
            <a:chOff x="766763" y="817563"/>
            <a:chExt cx="1724025" cy="2297113"/>
          </a:xfrm>
          <a:solidFill>
            <a:schemeClr val="bg1"/>
          </a:solidFill>
        </p:grpSpPr>
        <p:sp>
          <p:nvSpPr>
            <p:cNvPr id="4" name="Freeform 64"/>
            <p:cNvSpPr>
              <a:spLocks noEditPoints="1"/>
            </p:cNvSpPr>
            <p:nvPr/>
          </p:nvSpPr>
          <p:spPr bwMode="auto">
            <a:xfrm>
              <a:off x="766763" y="817563"/>
              <a:ext cx="1724025" cy="2297113"/>
            </a:xfrm>
            <a:custGeom>
              <a:avLst/>
              <a:gdLst>
                <a:gd name="T0" fmla="*/ 77 w 102"/>
                <a:gd name="T1" fmla="*/ 137 h 137"/>
                <a:gd name="T2" fmla="*/ 33 w 102"/>
                <a:gd name="T3" fmla="*/ 136 h 137"/>
                <a:gd name="T4" fmla="*/ 14 w 102"/>
                <a:gd name="T5" fmla="*/ 136 h 137"/>
                <a:gd name="T6" fmla="*/ 2 w 102"/>
                <a:gd name="T7" fmla="*/ 114 h 137"/>
                <a:gd name="T8" fmla="*/ 2 w 102"/>
                <a:gd name="T9" fmla="*/ 74 h 137"/>
                <a:gd name="T10" fmla="*/ 7 w 102"/>
                <a:gd name="T11" fmla="*/ 8 h 137"/>
                <a:gd name="T12" fmla="*/ 14 w 102"/>
                <a:gd name="T13" fmla="*/ 2 h 137"/>
                <a:gd name="T14" fmla="*/ 77 w 102"/>
                <a:gd name="T15" fmla="*/ 2 h 137"/>
                <a:gd name="T16" fmla="*/ 97 w 102"/>
                <a:gd name="T17" fmla="*/ 6 h 137"/>
                <a:gd name="T18" fmla="*/ 100 w 102"/>
                <a:gd name="T19" fmla="*/ 83 h 137"/>
                <a:gd name="T20" fmla="*/ 95 w 102"/>
                <a:gd name="T21" fmla="*/ 113 h 137"/>
                <a:gd name="T22" fmla="*/ 70 w 102"/>
                <a:gd name="T23" fmla="*/ 112 h 137"/>
                <a:gd name="T24" fmla="*/ 77 w 102"/>
                <a:gd name="T25" fmla="*/ 124 h 137"/>
                <a:gd name="T26" fmla="*/ 82 w 102"/>
                <a:gd name="T27" fmla="*/ 133 h 137"/>
                <a:gd name="T28" fmla="*/ 53 w 102"/>
                <a:gd name="T29" fmla="*/ 132 h 137"/>
                <a:gd name="T30" fmla="*/ 79 w 102"/>
                <a:gd name="T31" fmla="*/ 132 h 137"/>
                <a:gd name="T32" fmla="*/ 77 w 102"/>
                <a:gd name="T33" fmla="*/ 129 h 137"/>
                <a:gd name="T34" fmla="*/ 74 w 102"/>
                <a:gd name="T35" fmla="*/ 126 h 137"/>
                <a:gd name="T36" fmla="*/ 67 w 102"/>
                <a:gd name="T37" fmla="*/ 111 h 137"/>
                <a:gd name="T38" fmla="*/ 68 w 102"/>
                <a:gd name="T39" fmla="*/ 109 h 137"/>
                <a:gd name="T40" fmla="*/ 93 w 102"/>
                <a:gd name="T41" fmla="*/ 110 h 137"/>
                <a:gd name="T42" fmla="*/ 95 w 102"/>
                <a:gd name="T43" fmla="*/ 109 h 137"/>
                <a:gd name="T44" fmla="*/ 97 w 102"/>
                <a:gd name="T45" fmla="*/ 83 h 137"/>
                <a:gd name="T46" fmla="*/ 96 w 102"/>
                <a:gd name="T47" fmla="*/ 9 h 137"/>
                <a:gd name="T48" fmla="*/ 94 w 102"/>
                <a:gd name="T49" fmla="*/ 8 h 137"/>
                <a:gd name="T50" fmla="*/ 76 w 102"/>
                <a:gd name="T51" fmla="*/ 5 h 137"/>
                <a:gd name="T52" fmla="*/ 14 w 102"/>
                <a:gd name="T53" fmla="*/ 5 h 137"/>
                <a:gd name="T54" fmla="*/ 12 w 102"/>
                <a:gd name="T55" fmla="*/ 6 h 137"/>
                <a:gd name="T56" fmla="*/ 10 w 102"/>
                <a:gd name="T57" fmla="*/ 8 h 137"/>
                <a:gd name="T58" fmla="*/ 5 w 102"/>
                <a:gd name="T59" fmla="*/ 74 h 137"/>
                <a:gd name="T60" fmla="*/ 6 w 102"/>
                <a:gd name="T61" fmla="*/ 113 h 137"/>
                <a:gd name="T62" fmla="*/ 6 w 102"/>
                <a:gd name="T63" fmla="*/ 114 h 137"/>
                <a:gd name="T64" fmla="*/ 14 w 102"/>
                <a:gd name="T65" fmla="*/ 133 h 137"/>
                <a:gd name="T66" fmla="*/ 33 w 102"/>
                <a:gd name="T67" fmla="*/ 133 h 137"/>
                <a:gd name="T68" fmla="*/ 56 w 102"/>
                <a:gd name="T69" fmla="*/ 122 h 137"/>
                <a:gd name="T70" fmla="*/ 46 w 102"/>
                <a:gd name="T71" fmla="*/ 111 h 137"/>
                <a:gd name="T72" fmla="*/ 46 w 102"/>
                <a:gd name="T73" fmla="*/ 109 h 137"/>
                <a:gd name="T74" fmla="*/ 48 w 102"/>
                <a:gd name="T75" fmla="*/ 106 h 137"/>
                <a:gd name="T76" fmla="*/ 51 w 102"/>
                <a:gd name="T77" fmla="*/ 105 h 137"/>
                <a:gd name="T78" fmla="*/ 51 w 102"/>
                <a:gd name="T79" fmla="*/ 108 h 137"/>
                <a:gd name="T80" fmla="*/ 56 w 102"/>
                <a:gd name="T81" fmla="*/ 122 h 137"/>
                <a:gd name="T82" fmla="*/ 47 w 102"/>
                <a:gd name="T83" fmla="*/ 20 h 137"/>
                <a:gd name="T84" fmla="*/ 40 w 102"/>
                <a:gd name="T85" fmla="*/ 14 h 137"/>
                <a:gd name="T86" fmla="*/ 49 w 102"/>
                <a:gd name="T87" fmla="*/ 17 h 137"/>
                <a:gd name="T88" fmla="*/ 50 w 102"/>
                <a:gd name="T89" fmla="*/ 19 h 137"/>
                <a:gd name="T90" fmla="*/ 49 w 102"/>
                <a:gd name="T91"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37">
                  <a:moveTo>
                    <a:pt x="78" y="137"/>
                  </a:moveTo>
                  <a:cubicBezTo>
                    <a:pt x="77" y="137"/>
                    <a:pt x="77" y="137"/>
                    <a:pt x="77" y="137"/>
                  </a:cubicBezTo>
                  <a:cubicBezTo>
                    <a:pt x="70" y="136"/>
                    <a:pt x="62" y="135"/>
                    <a:pt x="53" y="135"/>
                  </a:cubicBezTo>
                  <a:cubicBezTo>
                    <a:pt x="46" y="135"/>
                    <a:pt x="39" y="135"/>
                    <a:pt x="33" y="136"/>
                  </a:cubicBezTo>
                  <a:cubicBezTo>
                    <a:pt x="28" y="136"/>
                    <a:pt x="24" y="136"/>
                    <a:pt x="19" y="136"/>
                  </a:cubicBezTo>
                  <a:cubicBezTo>
                    <a:pt x="18" y="136"/>
                    <a:pt x="15" y="136"/>
                    <a:pt x="14" y="136"/>
                  </a:cubicBezTo>
                  <a:cubicBezTo>
                    <a:pt x="10" y="136"/>
                    <a:pt x="7" y="133"/>
                    <a:pt x="5" y="130"/>
                  </a:cubicBezTo>
                  <a:cubicBezTo>
                    <a:pt x="2" y="125"/>
                    <a:pt x="2" y="119"/>
                    <a:pt x="2" y="114"/>
                  </a:cubicBezTo>
                  <a:cubicBezTo>
                    <a:pt x="0" y="103"/>
                    <a:pt x="1" y="90"/>
                    <a:pt x="2" y="79"/>
                  </a:cubicBezTo>
                  <a:cubicBezTo>
                    <a:pt x="2" y="77"/>
                    <a:pt x="2" y="76"/>
                    <a:pt x="2" y="74"/>
                  </a:cubicBezTo>
                  <a:cubicBezTo>
                    <a:pt x="3" y="64"/>
                    <a:pt x="4" y="55"/>
                    <a:pt x="4" y="45"/>
                  </a:cubicBezTo>
                  <a:cubicBezTo>
                    <a:pt x="6" y="33"/>
                    <a:pt x="7" y="20"/>
                    <a:pt x="7" y="8"/>
                  </a:cubicBezTo>
                  <a:cubicBezTo>
                    <a:pt x="7" y="5"/>
                    <a:pt x="9" y="4"/>
                    <a:pt x="11" y="3"/>
                  </a:cubicBezTo>
                  <a:cubicBezTo>
                    <a:pt x="12" y="2"/>
                    <a:pt x="13" y="2"/>
                    <a:pt x="14" y="2"/>
                  </a:cubicBezTo>
                  <a:cubicBezTo>
                    <a:pt x="22" y="1"/>
                    <a:pt x="30" y="0"/>
                    <a:pt x="40" y="0"/>
                  </a:cubicBezTo>
                  <a:cubicBezTo>
                    <a:pt x="52" y="0"/>
                    <a:pt x="65" y="1"/>
                    <a:pt x="77" y="2"/>
                  </a:cubicBezTo>
                  <a:cubicBezTo>
                    <a:pt x="82" y="2"/>
                    <a:pt x="87" y="2"/>
                    <a:pt x="92" y="3"/>
                  </a:cubicBezTo>
                  <a:cubicBezTo>
                    <a:pt x="94" y="3"/>
                    <a:pt x="96" y="4"/>
                    <a:pt x="97" y="6"/>
                  </a:cubicBezTo>
                  <a:cubicBezTo>
                    <a:pt x="98" y="6"/>
                    <a:pt x="100" y="7"/>
                    <a:pt x="100" y="9"/>
                  </a:cubicBezTo>
                  <a:cubicBezTo>
                    <a:pt x="102" y="34"/>
                    <a:pt x="101" y="59"/>
                    <a:pt x="100" y="83"/>
                  </a:cubicBezTo>
                  <a:cubicBezTo>
                    <a:pt x="100" y="92"/>
                    <a:pt x="100" y="100"/>
                    <a:pt x="100" y="108"/>
                  </a:cubicBezTo>
                  <a:cubicBezTo>
                    <a:pt x="100" y="111"/>
                    <a:pt x="98" y="112"/>
                    <a:pt x="95" y="113"/>
                  </a:cubicBezTo>
                  <a:cubicBezTo>
                    <a:pt x="94" y="114"/>
                    <a:pt x="92" y="115"/>
                    <a:pt x="91" y="114"/>
                  </a:cubicBezTo>
                  <a:cubicBezTo>
                    <a:pt x="84" y="113"/>
                    <a:pt x="77" y="112"/>
                    <a:pt x="70" y="112"/>
                  </a:cubicBezTo>
                  <a:cubicBezTo>
                    <a:pt x="71" y="115"/>
                    <a:pt x="73" y="118"/>
                    <a:pt x="75" y="121"/>
                  </a:cubicBezTo>
                  <a:cubicBezTo>
                    <a:pt x="75" y="122"/>
                    <a:pt x="76" y="123"/>
                    <a:pt x="77" y="124"/>
                  </a:cubicBezTo>
                  <a:cubicBezTo>
                    <a:pt x="78" y="125"/>
                    <a:pt x="79" y="126"/>
                    <a:pt x="80" y="127"/>
                  </a:cubicBezTo>
                  <a:cubicBezTo>
                    <a:pt x="82" y="129"/>
                    <a:pt x="83" y="131"/>
                    <a:pt x="82" y="133"/>
                  </a:cubicBezTo>
                  <a:cubicBezTo>
                    <a:pt x="81" y="135"/>
                    <a:pt x="80" y="137"/>
                    <a:pt x="78" y="137"/>
                  </a:cubicBezTo>
                  <a:close/>
                  <a:moveTo>
                    <a:pt x="53" y="132"/>
                  </a:moveTo>
                  <a:cubicBezTo>
                    <a:pt x="62" y="132"/>
                    <a:pt x="70" y="132"/>
                    <a:pt x="77" y="133"/>
                  </a:cubicBezTo>
                  <a:cubicBezTo>
                    <a:pt x="78" y="134"/>
                    <a:pt x="79" y="134"/>
                    <a:pt x="79" y="132"/>
                  </a:cubicBezTo>
                  <a:cubicBezTo>
                    <a:pt x="79" y="132"/>
                    <a:pt x="79" y="130"/>
                    <a:pt x="78" y="130"/>
                  </a:cubicBezTo>
                  <a:cubicBezTo>
                    <a:pt x="77" y="129"/>
                    <a:pt x="77" y="129"/>
                    <a:pt x="77" y="129"/>
                  </a:cubicBezTo>
                  <a:cubicBezTo>
                    <a:pt x="77" y="129"/>
                    <a:pt x="77" y="129"/>
                    <a:pt x="77" y="129"/>
                  </a:cubicBezTo>
                  <a:cubicBezTo>
                    <a:pt x="77" y="128"/>
                    <a:pt x="76" y="127"/>
                    <a:pt x="74" y="126"/>
                  </a:cubicBezTo>
                  <a:cubicBezTo>
                    <a:pt x="74" y="125"/>
                    <a:pt x="73" y="124"/>
                    <a:pt x="72" y="123"/>
                  </a:cubicBezTo>
                  <a:cubicBezTo>
                    <a:pt x="70" y="119"/>
                    <a:pt x="68" y="115"/>
                    <a:pt x="67" y="111"/>
                  </a:cubicBezTo>
                  <a:cubicBezTo>
                    <a:pt x="66" y="109"/>
                    <a:pt x="66" y="109"/>
                    <a:pt x="66" y="109"/>
                  </a:cubicBezTo>
                  <a:cubicBezTo>
                    <a:pt x="68" y="109"/>
                    <a:pt x="68" y="109"/>
                    <a:pt x="68" y="109"/>
                  </a:cubicBezTo>
                  <a:cubicBezTo>
                    <a:pt x="76" y="109"/>
                    <a:pt x="83" y="110"/>
                    <a:pt x="91" y="111"/>
                  </a:cubicBezTo>
                  <a:cubicBezTo>
                    <a:pt x="92" y="111"/>
                    <a:pt x="93" y="111"/>
                    <a:pt x="93" y="110"/>
                  </a:cubicBezTo>
                  <a:cubicBezTo>
                    <a:pt x="94" y="109"/>
                    <a:pt x="94" y="109"/>
                    <a:pt x="94" y="109"/>
                  </a:cubicBezTo>
                  <a:cubicBezTo>
                    <a:pt x="95" y="109"/>
                    <a:pt x="95" y="109"/>
                    <a:pt x="95" y="109"/>
                  </a:cubicBezTo>
                  <a:cubicBezTo>
                    <a:pt x="95" y="110"/>
                    <a:pt x="96" y="109"/>
                    <a:pt x="96" y="108"/>
                  </a:cubicBezTo>
                  <a:cubicBezTo>
                    <a:pt x="97" y="100"/>
                    <a:pt x="97" y="91"/>
                    <a:pt x="97" y="83"/>
                  </a:cubicBezTo>
                  <a:cubicBezTo>
                    <a:pt x="98" y="59"/>
                    <a:pt x="99" y="34"/>
                    <a:pt x="97" y="9"/>
                  </a:cubicBezTo>
                  <a:cubicBezTo>
                    <a:pt x="97" y="9"/>
                    <a:pt x="96" y="9"/>
                    <a:pt x="96" y="9"/>
                  </a:cubicBezTo>
                  <a:cubicBezTo>
                    <a:pt x="94" y="10"/>
                    <a:pt x="94" y="10"/>
                    <a:pt x="94" y="10"/>
                  </a:cubicBezTo>
                  <a:cubicBezTo>
                    <a:pt x="94" y="8"/>
                    <a:pt x="94" y="8"/>
                    <a:pt x="94" y="8"/>
                  </a:cubicBezTo>
                  <a:cubicBezTo>
                    <a:pt x="94" y="7"/>
                    <a:pt x="93" y="6"/>
                    <a:pt x="92" y="6"/>
                  </a:cubicBezTo>
                  <a:cubicBezTo>
                    <a:pt x="87" y="5"/>
                    <a:pt x="82" y="5"/>
                    <a:pt x="76" y="5"/>
                  </a:cubicBezTo>
                  <a:cubicBezTo>
                    <a:pt x="64" y="4"/>
                    <a:pt x="52" y="3"/>
                    <a:pt x="40" y="3"/>
                  </a:cubicBezTo>
                  <a:cubicBezTo>
                    <a:pt x="30" y="3"/>
                    <a:pt x="22" y="4"/>
                    <a:pt x="14" y="5"/>
                  </a:cubicBezTo>
                  <a:cubicBezTo>
                    <a:pt x="13" y="5"/>
                    <a:pt x="13" y="5"/>
                    <a:pt x="13" y="5"/>
                  </a:cubicBezTo>
                  <a:cubicBezTo>
                    <a:pt x="12" y="6"/>
                    <a:pt x="12" y="6"/>
                    <a:pt x="12" y="6"/>
                  </a:cubicBezTo>
                  <a:cubicBezTo>
                    <a:pt x="12" y="6"/>
                    <a:pt x="12" y="6"/>
                    <a:pt x="12" y="6"/>
                  </a:cubicBezTo>
                  <a:cubicBezTo>
                    <a:pt x="11" y="6"/>
                    <a:pt x="10" y="6"/>
                    <a:pt x="10" y="8"/>
                  </a:cubicBezTo>
                  <a:cubicBezTo>
                    <a:pt x="10" y="20"/>
                    <a:pt x="9" y="33"/>
                    <a:pt x="8" y="45"/>
                  </a:cubicBezTo>
                  <a:cubicBezTo>
                    <a:pt x="7" y="55"/>
                    <a:pt x="6" y="65"/>
                    <a:pt x="5" y="74"/>
                  </a:cubicBezTo>
                  <a:cubicBezTo>
                    <a:pt x="5" y="76"/>
                    <a:pt x="5" y="78"/>
                    <a:pt x="5" y="80"/>
                  </a:cubicBezTo>
                  <a:cubicBezTo>
                    <a:pt x="4" y="90"/>
                    <a:pt x="3" y="102"/>
                    <a:pt x="6" y="113"/>
                  </a:cubicBezTo>
                  <a:cubicBezTo>
                    <a:pt x="6" y="114"/>
                    <a:pt x="6" y="114"/>
                    <a:pt x="6" y="114"/>
                  </a:cubicBezTo>
                  <a:cubicBezTo>
                    <a:pt x="6" y="114"/>
                    <a:pt x="6" y="114"/>
                    <a:pt x="6" y="114"/>
                  </a:cubicBezTo>
                  <a:cubicBezTo>
                    <a:pt x="5" y="119"/>
                    <a:pt x="5" y="124"/>
                    <a:pt x="8" y="129"/>
                  </a:cubicBezTo>
                  <a:cubicBezTo>
                    <a:pt x="9" y="131"/>
                    <a:pt x="11" y="133"/>
                    <a:pt x="14" y="133"/>
                  </a:cubicBezTo>
                  <a:cubicBezTo>
                    <a:pt x="16" y="133"/>
                    <a:pt x="17" y="133"/>
                    <a:pt x="19" y="133"/>
                  </a:cubicBezTo>
                  <a:cubicBezTo>
                    <a:pt x="24" y="133"/>
                    <a:pt x="28" y="133"/>
                    <a:pt x="33" y="133"/>
                  </a:cubicBezTo>
                  <a:cubicBezTo>
                    <a:pt x="39" y="132"/>
                    <a:pt x="46" y="132"/>
                    <a:pt x="53" y="132"/>
                  </a:cubicBezTo>
                  <a:close/>
                  <a:moveTo>
                    <a:pt x="56" y="122"/>
                  </a:moveTo>
                  <a:cubicBezTo>
                    <a:pt x="48" y="113"/>
                    <a:pt x="48" y="113"/>
                    <a:pt x="48" y="113"/>
                  </a:cubicBezTo>
                  <a:cubicBezTo>
                    <a:pt x="48" y="112"/>
                    <a:pt x="47" y="112"/>
                    <a:pt x="46" y="111"/>
                  </a:cubicBezTo>
                  <a:cubicBezTo>
                    <a:pt x="46" y="110"/>
                    <a:pt x="46" y="110"/>
                    <a:pt x="46" y="110"/>
                  </a:cubicBezTo>
                  <a:cubicBezTo>
                    <a:pt x="46" y="109"/>
                    <a:pt x="46" y="109"/>
                    <a:pt x="46" y="109"/>
                  </a:cubicBezTo>
                  <a:cubicBezTo>
                    <a:pt x="47" y="108"/>
                    <a:pt x="47" y="107"/>
                    <a:pt x="48" y="106"/>
                  </a:cubicBezTo>
                  <a:cubicBezTo>
                    <a:pt x="48" y="106"/>
                    <a:pt x="48" y="106"/>
                    <a:pt x="48" y="106"/>
                  </a:cubicBezTo>
                  <a:cubicBezTo>
                    <a:pt x="49" y="106"/>
                    <a:pt x="49" y="106"/>
                    <a:pt x="49" y="106"/>
                  </a:cubicBezTo>
                  <a:cubicBezTo>
                    <a:pt x="51" y="105"/>
                    <a:pt x="51" y="105"/>
                    <a:pt x="51" y="105"/>
                  </a:cubicBezTo>
                  <a:cubicBezTo>
                    <a:pt x="51" y="108"/>
                    <a:pt x="51" y="108"/>
                    <a:pt x="51" y="108"/>
                  </a:cubicBezTo>
                  <a:cubicBezTo>
                    <a:pt x="51" y="108"/>
                    <a:pt x="51" y="108"/>
                    <a:pt x="51" y="108"/>
                  </a:cubicBezTo>
                  <a:cubicBezTo>
                    <a:pt x="50" y="109"/>
                    <a:pt x="50" y="109"/>
                    <a:pt x="50" y="110"/>
                  </a:cubicBezTo>
                  <a:lnTo>
                    <a:pt x="56" y="122"/>
                  </a:lnTo>
                  <a:close/>
                  <a:moveTo>
                    <a:pt x="49" y="22"/>
                  </a:moveTo>
                  <a:cubicBezTo>
                    <a:pt x="47" y="20"/>
                    <a:pt x="47" y="20"/>
                    <a:pt x="47" y="20"/>
                  </a:cubicBezTo>
                  <a:cubicBezTo>
                    <a:pt x="47" y="20"/>
                    <a:pt x="46" y="19"/>
                    <a:pt x="46" y="19"/>
                  </a:cubicBezTo>
                  <a:cubicBezTo>
                    <a:pt x="40" y="14"/>
                    <a:pt x="40" y="14"/>
                    <a:pt x="40" y="14"/>
                  </a:cubicBezTo>
                  <a:cubicBezTo>
                    <a:pt x="47" y="16"/>
                    <a:pt x="47" y="16"/>
                    <a:pt x="47" y="16"/>
                  </a:cubicBezTo>
                  <a:cubicBezTo>
                    <a:pt x="48" y="16"/>
                    <a:pt x="48" y="16"/>
                    <a:pt x="49" y="17"/>
                  </a:cubicBezTo>
                  <a:cubicBezTo>
                    <a:pt x="52" y="17"/>
                    <a:pt x="52" y="17"/>
                    <a:pt x="52" y="17"/>
                  </a:cubicBezTo>
                  <a:cubicBezTo>
                    <a:pt x="50" y="19"/>
                    <a:pt x="50" y="19"/>
                    <a:pt x="50" y="19"/>
                  </a:cubicBezTo>
                  <a:cubicBezTo>
                    <a:pt x="50" y="19"/>
                    <a:pt x="50" y="20"/>
                    <a:pt x="50" y="20"/>
                  </a:cubicBezTo>
                  <a:lnTo>
                    <a:pt x="4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65"/>
            <p:cNvSpPr>
              <a:spLocks noEditPoints="1"/>
            </p:cNvSpPr>
            <p:nvPr/>
          </p:nvSpPr>
          <p:spPr bwMode="auto">
            <a:xfrm>
              <a:off x="2017713" y="2695576"/>
              <a:ext cx="304800" cy="252413"/>
            </a:xfrm>
            <a:custGeom>
              <a:avLst/>
              <a:gdLst>
                <a:gd name="T0" fmla="*/ 9 w 18"/>
                <a:gd name="T1" fmla="*/ 15 h 15"/>
                <a:gd name="T2" fmla="*/ 5 w 18"/>
                <a:gd name="T3" fmla="*/ 14 h 15"/>
                <a:gd name="T4" fmla="*/ 4 w 18"/>
                <a:gd name="T5" fmla="*/ 11 h 15"/>
                <a:gd name="T6" fmla="*/ 1 w 18"/>
                <a:gd name="T7" fmla="*/ 7 h 15"/>
                <a:gd name="T8" fmla="*/ 1 w 18"/>
                <a:gd name="T9" fmla="*/ 3 h 15"/>
                <a:gd name="T10" fmla="*/ 4 w 18"/>
                <a:gd name="T11" fmla="*/ 0 h 15"/>
                <a:gd name="T12" fmla="*/ 8 w 18"/>
                <a:gd name="T13" fmla="*/ 0 h 15"/>
                <a:gd name="T14" fmla="*/ 12 w 18"/>
                <a:gd name="T15" fmla="*/ 0 h 15"/>
                <a:gd name="T16" fmla="*/ 18 w 18"/>
                <a:gd name="T17" fmla="*/ 3 h 15"/>
                <a:gd name="T18" fmla="*/ 17 w 18"/>
                <a:gd name="T19" fmla="*/ 8 h 15"/>
                <a:gd name="T20" fmla="*/ 14 w 18"/>
                <a:gd name="T21" fmla="*/ 10 h 15"/>
                <a:gd name="T22" fmla="*/ 14 w 18"/>
                <a:gd name="T23" fmla="*/ 11 h 15"/>
                <a:gd name="T24" fmla="*/ 13 w 18"/>
                <a:gd name="T25" fmla="*/ 11 h 15"/>
                <a:gd name="T26" fmla="*/ 13 w 18"/>
                <a:gd name="T27" fmla="*/ 14 h 15"/>
                <a:gd name="T28" fmla="*/ 10 w 18"/>
                <a:gd name="T29" fmla="*/ 15 h 15"/>
                <a:gd name="T30" fmla="*/ 9 w 18"/>
                <a:gd name="T31" fmla="*/ 15 h 15"/>
                <a:gd name="T32" fmla="*/ 6 w 18"/>
                <a:gd name="T33" fmla="*/ 3 h 15"/>
                <a:gd name="T34" fmla="*/ 5 w 18"/>
                <a:gd name="T35" fmla="*/ 4 h 15"/>
                <a:gd name="T36" fmla="*/ 3 w 18"/>
                <a:gd name="T37" fmla="*/ 4 h 15"/>
                <a:gd name="T38" fmla="*/ 4 w 18"/>
                <a:gd name="T39" fmla="*/ 5 h 15"/>
                <a:gd name="T40" fmla="*/ 7 w 18"/>
                <a:gd name="T41" fmla="*/ 8 h 15"/>
                <a:gd name="T42" fmla="*/ 8 w 18"/>
                <a:gd name="T43" fmla="*/ 9 h 15"/>
                <a:gd name="T44" fmla="*/ 8 w 18"/>
                <a:gd name="T45" fmla="*/ 10 h 15"/>
                <a:gd name="T46" fmla="*/ 6 w 18"/>
                <a:gd name="T47" fmla="*/ 11 h 15"/>
                <a:gd name="T48" fmla="*/ 7 w 18"/>
                <a:gd name="T49" fmla="*/ 11 h 15"/>
                <a:gd name="T50" fmla="*/ 8 w 18"/>
                <a:gd name="T51" fmla="*/ 11 h 15"/>
                <a:gd name="T52" fmla="*/ 9 w 18"/>
                <a:gd name="T53" fmla="*/ 12 h 15"/>
                <a:gd name="T54" fmla="*/ 10 w 18"/>
                <a:gd name="T55" fmla="*/ 12 h 15"/>
                <a:gd name="T56" fmla="*/ 10 w 18"/>
                <a:gd name="T57" fmla="*/ 12 h 15"/>
                <a:gd name="T58" fmla="*/ 10 w 18"/>
                <a:gd name="T59" fmla="*/ 12 h 15"/>
                <a:gd name="T60" fmla="*/ 10 w 18"/>
                <a:gd name="T61" fmla="*/ 11 h 15"/>
                <a:gd name="T62" fmla="*/ 10 w 18"/>
                <a:gd name="T63" fmla="*/ 10 h 15"/>
                <a:gd name="T64" fmla="*/ 11 w 18"/>
                <a:gd name="T65" fmla="*/ 11 h 15"/>
                <a:gd name="T66" fmla="*/ 11 w 18"/>
                <a:gd name="T67" fmla="*/ 10 h 15"/>
                <a:gd name="T68" fmla="*/ 12 w 18"/>
                <a:gd name="T69" fmla="*/ 8 h 15"/>
                <a:gd name="T70" fmla="*/ 14 w 18"/>
                <a:gd name="T71" fmla="*/ 6 h 15"/>
                <a:gd name="T72" fmla="*/ 15 w 18"/>
                <a:gd name="T73" fmla="*/ 4 h 15"/>
                <a:gd name="T74" fmla="*/ 13 w 18"/>
                <a:gd name="T75" fmla="*/ 3 h 15"/>
                <a:gd name="T76" fmla="*/ 8 w 18"/>
                <a:gd name="T77" fmla="*/ 4 h 15"/>
                <a:gd name="T78" fmla="*/ 6 w 1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5">
                  <a:moveTo>
                    <a:pt x="9" y="15"/>
                  </a:moveTo>
                  <a:cubicBezTo>
                    <a:pt x="8" y="15"/>
                    <a:pt x="6" y="15"/>
                    <a:pt x="5" y="14"/>
                  </a:cubicBezTo>
                  <a:cubicBezTo>
                    <a:pt x="5" y="13"/>
                    <a:pt x="4" y="12"/>
                    <a:pt x="4" y="11"/>
                  </a:cubicBezTo>
                  <a:cubicBezTo>
                    <a:pt x="3" y="10"/>
                    <a:pt x="2" y="8"/>
                    <a:pt x="1" y="7"/>
                  </a:cubicBezTo>
                  <a:cubicBezTo>
                    <a:pt x="0" y="6"/>
                    <a:pt x="0" y="4"/>
                    <a:pt x="1" y="3"/>
                  </a:cubicBezTo>
                  <a:cubicBezTo>
                    <a:pt x="1" y="2"/>
                    <a:pt x="3" y="1"/>
                    <a:pt x="4" y="0"/>
                  </a:cubicBezTo>
                  <a:cubicBezTo>
                    <a:pt x="6" y="0"/>
                    <a:pt x="7" y="0"/>
                    <a:pt x="8" y="0"/>
                  </a:cubicBezTo>
                  <a:cubicBezTo>
                    <a:pt x="10" y="0"/>
                    <a:pt x="11" y="0"/>
                    <a:pt x="12" y="0"/>
                  </a:cubicBezTo>
                  <a:cubicBezTo>
                    <a:pt x="15" y="0"/>
                    <a:pt x="17" y="1"/>
                    <a:pt x="18" y="3"/>
                  </a:cubicBezTo>
                  <a:cubicBezTo>
                    <a:pt x="18" y="5"/>
                    <a:pt x="18" y="7"/>
                    <a:pt x="17" y="8"/>
                  </a:cubicBezTo>
                  <a:cubicBezTo>
                    <a:pt x="16" y="9"/>
                    <a:pt x="15" y="10"/>
                    <a:pt x="14" y="10"/>
                  </a:cubicBezTo>
                  <a:cubicBezTo>
                    <a:pt x="14" y="11"/>
                    <a:pt x="14" y="11"/>
                    <a:pt x="14" y="11"/>
                  </a:cubicBezTo>
                  <a:cubicBezTo>
                    <a:pt x="13" y="11"/>
                    <a:pt x="13" y="11"/>
                    <a:pt x="13" y="11"/>
                  </a:cubicBezTo>
                  <a:cubicBezTo>
                    <a:pt x="14" y="12"/>
                    <a:pt x="14" y="13"/>
                    <a:pt x="13" y="14"/>
                  </a:cubicBezTo>
                  <a:cubicBezTo>
                    <a:pt x="12" y="15"/>
                    <a:pt x="11" y="15"/>
                    <a:pt x="10" y="15"/>
                  </a:cubicBezTo>
                  <a:cubicBezTo>
                    <a:pt x="10" y="15"/>
                    <a:pt x="9" y="15"/>
                    <a:pt x="9" y="15"/>
                  </a:cubicBezTo>
                  <a:close/>
                  <a:moveTo>
                    <a:pt x="6" y="3"/>
                  </a:moveTo>
                  <a:cubicBezTo>
                    <a:pt x="6" y="3"/>
                    <a:pt x="5" y="3"/>
                    <a:pt x="5" y="4"/>
                  </a:cubicBezTo>
                  <a:cubicBezTo>
                    <a:pt x="4" y="4"/>
                    <a:pt x="4" y="4"/>
                    <a:pt x="3" y="4"/>
                  </a:cubicBezTo>
                  <a:cubicBezTo>
                    <a:pt x="3" y="5"/>
                    <a:pt x="3" y="5"/>
                    <a:pt x="4" y="5"/>
                  </a:cubicBezTo>
                  <a:cubicBezTo>
                    <a:pt x="4" y="6"/>
                    <a:pt x="5" y="7"/>
                    <a:pt x="7" y="8"/>
                  </a:cubicBezTo>
                  <a:cubicBezTo>
                    <a:pt x="8" y="9"/>
                    <a:pt x="8" y="9"/>
                    <a:pt x="8" y="9"/>
                  </a:cubicBezTo>
                  <a:cubicBezTo>
                    <a:pt x="8" y="10"/>
                    <a:pt x="8" y="10"/>
                    <a:pt x="8" y="10"/>
                  </a:cubicBezTo>
                  <a:cubicBezTo>
                    <a:pt x="6" y="11"/>
                    <a:pt x="6" y="11"/>
                    <a:pt x="6" y="11"/>
                  </a:cubicBezTo>
                  <a:cubicBezTo>
                    <a:pt x="7" y="11"/>
                    <a:pt x="7" y="11"/>
                    <a:pt x="7" y="11"/>
                  </a:cubicBezTo>
                  <a:cubicBezTo>
                    <a:pt x="7" y="11"/>
                    <a:pt x="8" y="11"/>
                    <a:pt x="8" y="11"/>
                  </a:cubicBezTo>
                  <a:cubicBezTo>
                    <a:pt x="8" y="12"/>
                    <a:pt x="9" y="12"/>
                    <a:pt x="9" y="12"/>
                  </a:cubicBezTo>
                  <a:cubicBezTo>
                    <a:pt x="10" y="12"/>
                    <a:pt x="10" y="12"/>
                    <a:pt x="10" y="12"/>
                  </a:cubicBezTo>
                  <a:cubicBezTo>
                    <a:pt x="10" y="12"/>
                    <a:pt x="10" y="12"/>
                    <a:pt x="10" y="12"/>
                  </a:cubicBezTo>
                  <a:cubicBezTo>
                    <a:pt x="10" y="12"/>
                    <a:pt x="10" y="12"/>
                    <a:pt x="10" y="12"/>
                  </a:cubicBezTo>
                  <a:cubicBezTo>
                    <a:pt x="10" y="11"/>
                    <a:pt x="10" y="11"/>
                    <a:pt x="10" y="11"/>
                  </a:cubicBezTo>
                  <a:cubicBezTo>
                    <a:pt x="10" y="11"/>
                    <a:pt x="10" y="11"/>
                    <a:pt x="10" y="10"/>
                  </a:cubicBezTo>
                  <a:cubicBezTo>
                    <a:pt x="11" y="11"/>
                    <a:pt x="11" y="11"/>
                    <a:pt x="11" y="11"/>
                  </a:cubicBezTo>
                  <a:cubicBezTo>
                    <a:pt x="11" y="10"/>
                    <a:pt x="11" y="10"/>
                    <a:pt x="11" y="10"/>
                  </a:cubicBezTo>
                  <a:cubicBezTo>
                    <a:pt x="11" y="9"/>
                    <a:pt x="11" y="9"/>
                    <a:pt x="12" y="8"/>
                  </a:cubicBezTo>
                  <a:cubicBezTo>
                    <a:pt x="13" y="7"/>
                    <a:pt x="13" y="7"/>
                    <a:pt x="14" y="6"/>
                  </a:cubicBezTo>
                  <a:cubicBezTo>
                    <a:pt x="15" y="5"/>
                    <a:pt x="15" y="5"/>
                    <a:pt x="15" y="4"/>
                  </a:cubicBezTo>
                  <a:cubicBezTo>
                    <a:pt x="14" y="4"/>
                    <a:pt x="14" y="3"/>
                    <a:pt x="13" y="3"/>
                  </a:cubicBezTo>
                  <a:cubicBezTo>
                    <a:pt x="12" y="4"/>
                    <a:pt x="10" y="4"/>
                    <a:pt x="8" y="4"/>
                  </a:cubicBezTo>
                  <a:cubicBezTo>
                    <a:pt x="8" y="3"/>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5000482" y="1809137"/>
            <a:ext cx="2016224" cy="2686443"/>
            <a:chOff x="766763" y="817563"/>
            <a:chExt cx="1724025" cy="2297113"/>
          </a:xfrm>
          <a:solidFill>
            <a:schemeClr val="bg1"/>
          </a:solidFill>
        </p:grpSpPr>
        <p:sp>
          <p:nvSpPr>
            <p:cNvPr id="7" name="Freeform 64"/>
            <p:cNvSpPr>
              <a:spLocks noEditPoints="1"/>
            </p:cNvSpPr>
            <p:nvPr/>
          </p:nvSpPr>
          <p:spPr bwMode="auto">
            <a:xfrm>
              <a:off x="766763" y="817563"/>
              <a:ext cx="1724025" cy="2297113"/>
            </a:xfrm>
            <a:custGeom>
              <a:avLst/>
              <a:gdLst>
                <a:gd name="T0" fmla="*/ 77 w 102"/>
                <a:gd name="T1" fmla="*/ 137 h 137"/>
                <a:gd name="T2" fmla="*/ 33 w 102"/>
                <a:gd name="T3" fmla="*/ 136 h 137"/>
                <a:gd name="T4" fmla="*/ 14 w 102"/>
                <a:gd name="T5" fmla="*/ 136 h 137"/>
                <a:gd name="T6" fmla="*/ 2 w 102"/>
                <a:gd name="T7" fmla="*/ 114 h 137"/>
                <a:gd name="T8" fmla="*/ 2 w 102"/>
                <a:gd name="T9" fmla="*/ 74 h 137"/>
                <a:gd name="T10" fmla="*/ 7 w 102"/>
                <a:gd name="T11" fmla="*/ 8 h 137"/>
                <a:gd name="T12" fmla="*/ 14 w 102"/>
                <a:gd name="T13" fmla="*/ 2 h 137"/>
                <a:gd name="T14" fmla="*/ 77 w 102"/>
                <a:gd name="T15" fmla="*/ 2 h 137"/>
                <a:gd name="T16" fmla="*/ 97 w 102"/>
                <a:gd name="T17" fmla="*/ 6 h 137"/>
                <a:gd name="T18" fmla="*/ 100 w 102"/>
                <a:gd name="T19" fmla="*/ 83 h 137"/>
                <a:gd name="T20" fmla="*/ 95 w 102"/>
                <a:gd name="T21" fmla="*/ 113 h 137"/>
                <a:gd name="T22" fmla="*/ 70 w 102"/>
                <a:gd name="T23" fmla="*/ 112 h 137"/>
                <a:gd name="T24" fmla="*/ 77 w 102"/>
                <a:gd name="T25" fmla="*/ 124 h 137"/>
                <a:gd name="T26" fmla="*/ 82 w 102"/>
                <a:gd name="T27" fmla="*/ 133 h 137"/>
                <a:gd name="T28" fmla="*/ 53 w 102"/>
                <a:gd name="T29" fmla="*/ 132 h 137"/>
                <a:gd name="T30" fmla="*/ 79 w 102"/>
                <a:gd name="T31" fmla="*/ 132 h 137"/>
                <a:gd name="T32" fmla="*/ 77 w 102"/>
                <a:gd name="T33" fmla="*/ 129 h 137"/>
                <a:gd name="T34" fmla="*/ 74 w 102"/>
                <a:gd name="T35" fmla="*/ 126 h 137"/>
                <a:gd name="T36" fmla="*/ 67 w 102"/>
                <a:gd name="T37" fmla="*/ 111 h 137"/>
                <a:gd name="T38" fmla="*/ 68 w 102"/>
                <a:gd name="T39" fmla="*/ 109 h 137"/>
                <a:gd name="T40" fmla="*/ 93 w 102"/>
                <a:gd name="T41" fmla="*/ 110 h 137"/>
                <a:gd name="T42" fmla="*/ 95 w 102"/>
                <a:gd name="T43" fmla="*/ 109 h 137"/>
                <a:gd name="T44" fmla="*/ 97 w 102"/>
                <a:gd name="T45" fmla="*/ 83 h 137"/>
                <a:gd name="T46" fmla="*/ 96 w 102"/>
                <a:gd name="T47" fmla="*/ 9 h 137"/>
                <a:gd name="T48" fmla="*/ 94 w 102"/>
                <a:gd name="T49" fmla="*/ 8 h 137"/>
                <a:gd name="T50" fmla="*/ 76 w 102"/>
                <a:gd name="T51" fmla="*/ 5 h 137"/>
                <a:gd name="T52" fmla="*/ 14 w 102"/>
                <a:gd name="T53" fmla="*/ 5 h 137"/>
                <a:gd name="T54" fmla="*/ 12 w 102"/>
                <a:gd name="T55" fmla="*/ 6 h 137"/>
                <a:gd name="T56" fmla="*/ 10 w 102"/>
                <a:gd name="T57" fmla="*/ 8 h 137"/>
                <a:gd name="T58" fmla="*/ 5 w 102"/>
                <a:gd name="T59" fmla="*/ 74 h 137"/>
                <a:gd name="T60" fmla="*/ 6 w 102"/>
                <a:gd name="T61" fmla="*/ 113 h 137"/>
                <a:gd name="T62" fmla="*/ 6 w 102"/>
                <a:gd name="T63" fmla="*/ 114 h 137"/>
                <a:gd name="T64" fmla="*/ 14 w 102"/>
                <a:gd name="T65" fmla="*/ 133 h 137"/>
                <a:gd name="T66" fmla="*/ 33 w 102"/>
                <a:gd name="T67" fmla="*/ 133 h 137"/>
                <a:gd name="T68" fmla="*/ 56 w 102"/>
                <a:gd name="T69" fmla="*/ 122 h 137"/>
                <a:gd name="T70" fmla="*/ 46 w 102"/>
                <a:gd name="T71" fmla="*/ 111 h 137"/>
                <a:gd name="T72" fmla="*/ 46 w 102"/>
                <a:gd name="T73" fmla="*/ 109 h 137"/>
                <a:gd name="T74" fmla="*/ 48 w 102"/>
                <a:gd name="T75" fmla="*/ 106 h 137"/>
                <a:gd name="T76" fmla="*/ 51 w 102"/>
                <a:gd name="T77" fmla="*/ 105 h 137"/>
                <a:gd name="T78" fmla="*/ 51 w 102"/>
                <a:gd name="T79" fmla="*/ 108 h 137"/>
                <a:gd name="T80" fmla="*/ 56 w 102"/>
                <a:gd name="T81" fmla="*/ 122 h 137"/>
                <a:gd name="T82" fmla="*/ 47 w 102"/>
                <a:gd name="T83" fmla="*/ 20 h 137"/>
                <a:gd name="T84" fmla="*/ 40 w 102"/>
                <a:gd name="T85" fmla="*/ 14 h 137"/>
                <a:gd name="T86" fmla="*/ 49 w 102"/>
                <a:gd name="T87" fmla="*/ 17 h 137"/>
                <a:gd name="T88" fmla="*/ 50 w 102"/>
                <a:gd name="T89" fmla="*/ 19 h 137"/>
                <a:gd name="T90" fmla="*/ 49 w 102"/>
                <a:gd name="T91"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37">
                  <a:moveTo>
                    <a:pt x="78" y="137"/>
                  </a:moveTo>
                  <a:cubicBezTo>
                    <a:pt x="77" y="137"/>
                    <a:pt x="77" y="137"/>
                    <a:pt x="77" y="137"/>
                  </a:cubicBezTo>
                  <a:cubicBezTo>
                    <a:pt x="70" y="136"/>
                    <a:pt x="62" y="135"/>
                    <a:pt x="53" y="135"/>
                  </a:cubicBezTo>
                  <a:cubicBezTo>
                    <a:pt x="46" y="135"/>
                    <a:pt x="39" y="135"/>
                    <a:pt x="33" y="136"/>
                  </a:cubicBezTo>
                  <a:cubicBezTo>
                    <a:pt x="28" y="136"/>
                    <a:pt x="24" y="136"/>
                    <a:pt x="19" y="136"/>
                  </a:cubicBezTo>
                  <a:cubicBezTo>
                    <a:pt x="18" y="136"/>
                    <a:pt x="15" y="136"/>
                    <a:pt x="14" y="136"/>
                  </a:cubicBezTo>
                  <a:cubicBezTo>
                    <a:pt x="10" y="136"/>
                    <a:pt x="7" y="133"/>
                    <a:pt x="5" y="130"/>
                  </a:cubicBezTo>
                  <a:cubicBezTo>
                    <a:pt x="2" y="125"/>
                    <a:pt x="2" y="119"/>
                    <a:pt x="2" y="114"/>
                  </a:cubicBezTo>
                  <a:cubicBezTo>
                    <a:pt x="0" y="103"/>
                    <a:pt x="1" y="90"/>
                    <a:pt x="2" y="79"/>
                  </a:cubicBezTo>
                  <a:cubicBezTo>
                    <a:pt x="2" y="77"/>
                    <a:pt x="2" y="76"/>
                    <a:pt x="2" y="74"/>
                  </a:cubicBezTo>
                  <a:cubicBezTo>
                    <a:pt x="3" y="64"/>
                    <a:pt x="4" y="55"/>
                    <a:pt x="4" y="45"/>
                  </a:cubicBezTo>
                  <a:cubicBezTo>
                    <a:pt x="6" y="33"/>
                    <a:pt x="7" y="20"/>
                    <a:pt x="7" y="8"/>
                  </a:cubicBezTo>
                  <a:cubicBezTo>
                    <a:pt x="7" y="5"/>
                    <a:pt x="9" y="4"/>
                    <a:pt x="11" y="3"/>
                  </a:cubicBezTo>
                  <a:cubicBezTo>
                    <a:pt x="12" y="2"/>
                    <a:pt x="13" y="2"/>
                    <a:pt x="14" y="2"/>
                  </a:cubicBezTo>
                  <a:cubicBezTo>
                    <a:pt x="22" y="1"/>
                    <a:pt x="30" y="0"/>
                    <a:pt x="40" y="0"/>
                  </a:cubicBezTo>
                  <a:cubicBezTo>
                    <a:pt x="52" y="0"/>
                    <a:pt x="65" y="1"/>
                    <a:pt x="77" y="2"/>
                  </a:cubicBezTo>
                  <a:cubicBezTo>
                    <a:pt x="82" y="2"/>
                    <a:pt x="87" y="2"/>
                    <a:pt x="92" y="3"/>
                  </a:cubicBezTo>
                  <a:cubicBezTo>
                    <a:pt x="94" y="3"/>
                    <a:pt x="96" y="4"/>
                    <a:pt x="97" y="6"/>
                  </a:cubicBezTo>
                  <a:cubicBezTo>
                    <a:pt x="98" y="6"/>
                    <a:pt x="100" y="7"/>
                    <a:pt x="100" y="9"/>
                  </a:cubicBezTo>
                  <a:cubicBezTo>
                    <a:pt x="102" y="34"/>
                    <a:pt x="101" y="59"/>
                    <a:pt x="100" y="83"/>
                  </a:cubicBezTo>
                  <a:cubicBezTo>
                    <a:pt x="100" y="92"/>
                    <a:pt x="100" y="100"/>
                    <a:pt x="100" y="108"/>
                  </a:cubicBezTo>
                  <a:cubicBezTo>
                    <a:pt x="100" y="111"/>
                    <a:pt x="98" y="112"/>
                    <a:pt x="95" y="113"/>
                  </a:cubicBezTo>
                  <a:cubicBezTo>
                    <a:pt x="94" y="114"/>
                    <a:pt x="92" y="115"/>
                    <a:pt x="91" y="114"/>
                  </a:cubicBezTo>
                  <a:cubicBezTo>
                    <a:pt x="84" y="113"/>
                    <a:pt x="77" y="112"/>
                    <a:pt x="70" y="112"/>
                  </a:cubicBezTo>
                  <a:cubicBezTo>
                    <a:pt x="71" y="115"/>
                    <a:pt x="73" y="118"/>
                    <a:pt x="75" y="121"/>
                  </a:cubicBezTo>
                  <a:cubicBezTo>
                    <a:pt x="75" y="122"/>
                    <a:pt x="76" y="123"/>
                    <a:pt x="77" y="124"/>
                  </a:cubicBezTo>
                  <a:cubicBezTo>
                    <a:pt x="78" y="125"/>
                    <a:pt x="79" y="126"/>
                    <a:pt x="80" y="127"/>
                  </a:cubicBezTo>
                  <a:cubicBezTo>
                    <a:pt x="82" y="129"/>
                    <a:pt x="83" y="131"/>
                    <a:pt x="82" y="133"/>
                  </a:cubicBezTo>
                  <a:cubicBezTo>
                    <a:pt x="81" y="135"/>
                    <a:pt x="80" y="137"/>
                    <a:pt x="78" y="137"/>
                  </a:cubicBezTo>
                  <a:close/>
                  <a:moveTo>
                    <a:pt x="53" y="132"/>
                  </a:moveTo>
                  <a:cubicBezTo>
                    <a:pt x="62" y="132"/>
                    <a:pt x="70" y="132"/>
                    <a:pt x="77" y="133"/>
                  </a:cubicBezTo>
                  <a:cubicBezTo>
                    <a:pt x="78" y="134"/>
                    <a:pt x="79" y="134"/>
                    <a:pt x="79" y="132"/>
                  </a:cubicBezTo>
                  <a:cubicBezTo>
                    <a:pt x="79" y="132"/>
                    <a:pt x="79" y="130"/>
                    <a:pt x="78" y="130"/>
                  </a:cubicBezTo>
                  <a:cubicBezTo>
                    <a:pt x="77" y="129"/>
                    <a:pt x="77" y="129"/>
                    <a:pt x="77" y="129"/>
                  </a:cubicBezTo>
                  <a:cubicBezTo>
                    <a:pt x="77" y="129"/>
                    <a:pt x="77" y="129"/>
                    <a:pt x="77" y="129"/>
                  </a:cubicBezTo>
                  <a:cubicBezTo>
                    <a:pt x="77" y="128"/>
                    <a:pt x="76" y="127"/>
                    <a:pt x="74" y="126"/>
                  </a:cubicBezTo>
                  <a:cubicBezTo>
                    <a:pt x="74" y="125"/>
                    <a:pt x="73" y="124"/>
                    <a:pt x="72" y="123"/>
                  </a:cubicBezTo>
                  <a:cubicBezTo>
                    <a:pt x="70" y="119"/>
                    <a:pt x="68" y="115"/>
                    <a:pt x="67" y="111"/>
                  </a:cubicBezTo>
                  <a:cubicBezTo>
                    <a:pt x="66" y="109"/>
                    <a:pt x="66" y="109"/>
                    <a:pt x="66" y="109"/>
                  </a:cubicBezTo>
                  <a:cubicBezTo>
                    <a:pt x="68" y="109"/>
                    <a:pt x="68" y="109"/>
                    <a:pt x="68" y="109"/>
                  </a:cubicBezTo>
                  <a:cubicBezTo>
                    <a:pt x="76" y="109"/>
                    <a:pt x="83" y="110"/>
                    <a:pt x="91" y="111"/>
                  </a:cubicBezTo>
                  <a:cubicBezTo>
                    <a:pt x="92" y="111"/>
                    <a:pt x="93" y="111"/>
                    <a:pt x="93" y="110"/>
                  </a:cubicBezTo>
                  <a:cubicBezTo>
                    <a:pt x="94" y="109"/>
                    <a:pt x="94" y="109"/>
                    <a:pt x="94" y="109"/>
                  </a:cubicBezTo>
                  <a:cubicBezTo>
                    <a:pt x="95" y="109"/>
                    <a:pt x="95" y="109"/>
                    <a:pt x="95" y="109"/>
                  </a:cubicBezTo>
                  <a:cubicBezTo>
                    <a:pt x="95" y="110"/>
                    <a:pt x="96" y="109"/>
                    <a:pt x="96" y="108"/>
                  </a:cubicBezTo>
                  <a:cubicBezTo>
                    <a:pt x="97" y="100"/>
                    <a:pt x="97" y="91"/>
                    <a:pt x="97" y="83"/>
                  </a:cubicBezTo>
                  <a:cubicBezTo>
                    <a:pt x="98" y="59"/>
                    <a:pt x="99" y="34"/>
                    <a:pt x="97" y="9"/>
                  </a:cubicBezTo>
                  <a:cubicBezTo>
                    <a:pt x="97" y="9"/>
                    <a:pt x="96" y="9"/>
                    <a:pt x="96" y="9"/>
                  </a:cubicBezTo>
                  <a:cubicBezTo>
                    <a:pt x="94" y="10"/>
                    <a:pt x="94" y="10"/>
                    <a:pt x="94" y="10"/>
                  </a:cubicBezTo>
                  <a:cubicBezTo>
                    <a:pt x="94" y="8"/>
                    <a:pt x="94" y="8"/>
                    <a:pt x="94" y="8"/>
                  </a:cubicBezTo>
                  <a:cubicBezTo>
                    <a:pt x="94" y="7"/>
                    <a:pt x="93" y="6"/>
                    <a:pt x="92" y="6"/>
                  </a:cubicBezTo>
                  <a:cubicBezTo>
                    <a:pt x="87" y="5"/>
                    <a:pt x="82" y="5"/>
                    <a:pt x="76" y="5"/>
                  </a:cubicBezTo>
                  <a:cubicBezTo>
                    <a:pt x="64" y="4"/>
                    <a:pt x="52" y="3"/>
                    <a:pt x="40" y="3"/>
                  </a:cubicBezTo>
                  <a:cubicBezTo>
                    <a:pt x="30" y="3"/>
                    <a:pt x="22" y="4"/>
                    <a:pt x="14" y="5"/>
                  </a:cubicBezTo>
                  <a:cubicBezTo>
                    <a:pt x="13" y="5"/>
                    <a:pt x="13" y="5"/>
                    <a:pt x="13" y="5"/>
                  </a:cubicBezTo>
                  <a:cubicBezTo>
                    <a:pt x="12" y="6"/>
                    <a:pt x="12" y="6"/>
                    <a:pt x="12" y="6"/>
                  </a:cubicBezTo>
                  <a:cubicBezTo>
                    <a:pt x="12" y="6"/>
                    <a:pt x="12" y="6"/>
                    <a:pt x="12" y="6"/>
                  </a:cubicBezTo>
                  <a:cubicBezTo>
                    <a:pt x="11" y="6"/>
                    <a:pt x="10" y="6"/>
                    <a:pt x="10" y="8"/>
                  </a:cubicBezTo>
                  <a:cubicBezTo>
                    <a:pt x="10" y="20"/>
                    <a:pt x="9" y="33"/>
                    <a:pt x="8" y="45"/>
                  </a:cubicBezTo>
                  <a:cubicBezTo>
                    <a:pt x="7" y="55"/>
                    <a:pt x="6" y="65"/>
                    <a:pt x="5" y="74"/>
                  </a:cubicBezTo>
                  <a:cubicBezTo>
                    <a:pt x="5" y="76"/>
                    <a:pt x="5" y="78"/>
                    <a:pt x="5" y="80"/>
                  </a:cubicBezTo>
                  <a:cubicBezTo>
                    <a:pt x="4" y="90"/>
                    <a:pt x="3" y="102"/>
                    <a:pt x="6" y="113"/>
                  </a:cubicBezTo>
                  <a:cubicBezTo>
                    <a:pt x="6" y="114"/>
                    <a:pt x="6" y="114"/>
                    <a:pt x="6" y="114"/>
                  </a:cubicBezTo>
                  <a:cubicBezTo>
                    <a:pt x="6" y="114"/>
                    <a:pt x="6" y="114"/>
                    <a:pt x="6" y="114"/>
                  </a:cubicBezTo>
                  <a:cubicBezTo>
                    <a:pt x="5" y="119"/>
                    <a:pt x="5" y="124"/>
                    <a:pt x="8" y="129"/>
                  </a:cubicBezTo>
                  <a:cubicBezTo>
                    <a:pt x="9" y="131"/>
                    <a:pt x="11" y="133"/>
                    <a:pt x="14" y="133"/>
                  </a:cubicBezTo>
                  <a:cubicBezTo>
                    <a:pt x="16" y="133"/>
                    <a:pt x="17" y="133"/>
                    <a:pt x="19" y="133"/>
                  </a:cubicBezTo>
                  <a:cubicBezTo>
                    <a:pt x="24" y="133"/>
                    <a:pt x="28" y="133"/>
                    <a:pt x="33" y="133"/>
                  </a:cubicBezTo>
                  <a:cubicBezTo>
                    <a:pt x="39" y="132"/>
                    <a:pt x="46" y="132"/>
                    <a:pt x="53" y="132"/>
                  </a:cubicBezTo>
                  <a:close/>
                  <a:moveTo>
                    <a:pt x="56" y="122"/>
                  </a:moveTo>
                  <a:cubicBezTo>
                    <a:pt x="48" y="113"/>
                    <a:pt x="48" y="113"/>
                    <a:pt x="48" y="113"/>
                  </a:cubicBezTo>
                  <a:cubicBezTo>
                    <a:pt x="48" y="112"/>
                    <a:pt x="47" y="112"/>
                    <a:pt x="46" y="111"/>
                  </a:cubicBezTo>
                  <a:cubicBezTo>
                    <a:pt x="46" y="110"/>
                    <a:pt x="46" y="110"/>
                    <a:pt x="46" y="110"/>
                  </a:cubicBezTo>
                  <a:cubicBezTo>
                    <a:pt x="46" y="109"/>
                    <a:pt x="46" y="109"/>
                    <a:pt x="46" y="109"/>
                  </a:cubicBezTo>
                  <a:cubicBezTo>
                    <a:pt x="47" y="108"/>
                    <a:pt x="47" y="107"/>
                    <a:pt x="48" y="106"/>
                  </a:cubicBezTo>
                  <a:cubicBezTo>
                    <a:pt x="48" y="106"/>
                    <a:pt x="48" y="106"/>
                    <a:pt x="48" y="106"/>
                  </a:cubicBezTo>
                  <a:cubicBezTo>
                    <a:pt x="49" y="106"/>
                    <a:pt x="49" y="106"/>
                    <a:pt x="49" y="106"/>
                  </a:cubicBezTo>
                  <a:cubicBezTo>
                    <a:pt x="51" y="105"/>
                    <a:pt x="51" y="105"/>
                    <a:pt x="51" y="105"/>
                  </a:cubicBezTo>
                  <a:cubicBezTo>
                    <a:pt x="51" y="108"/>
                    <a:pt x="51" y="108"/>
                    <a:pt x="51" y="108"/>
                  </a:cubicBezTo>
                  <a:cubicBezTo>
                    <a:pt x="51" y="108"/>
                    <a:pt x="51" y="108"/>
                    <a:pt x="51" y="108"/>
                  </a:cubicBezTo>
                  <a:cubicBezTo>
                    <a:pt x="50" y="109"/>
                    <a:pt x="50" y="109"/>
                    <a:pt x="50" y="110"/>
                  </a:cubicBezTo>
                  <a:lnTo>
                    <a:pt x="56" y="122"/>
                  </a:lnTo>
                  <a:close/>
                  <a:moveTo>
                    <a:pt x="49" y="22"/>
                  </a:moveTo>
                  <a:cubicBezTo>
                    <a:pt x="47" y="20"/>
                    <a:pt x="47" y="20"/>
                    <a:pt x="47" y="20"/>
                  </a:cubicBezTo>
                  <a:cubicBezTo>
                    <a:pt x="47" y="20"/>
                    <a:pt x="46" y="19"/>
                    <a:pt x="46" y="19"/>
                  </a:cubicBezTo>
                  <a:cubicBezTo>
                    <a:pt x="40" y="14"/>
                    <a:pt x="40" y="14"/>
                    <a:pt x="40" y="14"/>
                  </a:cubicBezTo>
                  <a:cubicBezTo>
                    <a:pt x="47" y="16"/>
                    <a:pt x="47" y="16"/>
                    <a:pt x="47" y="16"/>
                  </a:cubicBezTo>
                  <a:cubicBezTo>
                    <a:pt x="48" y="16"/>
                    <a:pt x="48" y="16"/>
                    <a:pt x="49" y="17"/>
                  </a:cubicBezTo>
                  <a:cubicBezTo>
                    <a:pt x="52" y="17"/>
                    <a:pt x="52" y="17"/>
                    <a:pt x="52" y="17"/>
                  </a:cubicBezTo>
                  <a:cubicBezTo>
                    <a:pt x="50" y="19"/>
                    <a:pt x="50" y="19"/>
                    <a:pt x="50" y="19"/>
                  </a:cubicBezTo>
                  <a:cubicBezTo>
                    <a:pt x="50" y="19"/>
                    <a:pt x="50" y="20"/>
                    <a:pt x="50" y="20"/>
                  </a:cubicBezTo>
                  <a:lnTo>
                    <a:pt x="4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65"/>
            <p:cNvSpPr>
              <a:spLocks noEditPoints="1"/>
            </p:cNvSpPr>
            <p:nvPr/>
          </p:nvSpPr>
          <p:spPr bwMode="auto">
            <a:xfrm>
              <a:off x="2017713" y="2695576"/>
              <a:ext cx="304800" cy="252413"/>
            </a:xfrm>
            <a:custGeom>
              <a:avLst/>
              <a:gdLst>
                <a:gd name="T0" fmla="*/ 9 w 18"/>
                <a:gd name="T1" fmla="*/ 15 h 15"/>
                <a:gd name="T2" fmla="*/ 5 w 18"/>
                <a:gd name="T3" fmla="*/ 14 h 15"/>
                <a:gd name="T4" fmla="*/ 4 w 18"/>
                <a:gd name="T5" fmla="*/ 11 h 15"/>
                <a:gd name="T6" fmla="*/ 1 w 18"/>
                <a:gd name="T7" fmla="*/ 7 h 15"/>
                <a:gd name="T8" fmla="*/ 1 w 18"/>
                <a:gd name="T9" fmla="*/ 3 h 15"/>
                <a:gd name="T10" fmla="*/ 4 w 18"/>
                <a:gd name="T11" fmla="*/ 0 h 15"/>
                <a:gd name="T12" fmla="*/ 8 w 18"/>
                <a:gd name="T13" fmla="*/ 0 h 15"/>
                <a:gd name="T14" fmla="*/ 12 w 18"/>
                <a:gd name="T15" fmla="*/ 0 h 15"/>
                <a:gd name="T16" fmla="*/ 18 w 18"/>
                <a:gd name="T17" fmla="*/ 3 h 15"/>
                <a:gd name="T18" fmla="*/ 17 w 18"/>
                <a:gd name="T19" fmla="*/ 8 h 15"/>
                <a:gd name="T20" fmla="*/ 14 w 18"/>
                <a:gd name="T21" fmla="*/ 10 h 15"/>
                <a:gd name="T22" fmla="*/ 14 w 18"/>
                <a:gd name="T23" fmla="*/ 11 h 15"/>
                <a:gd name="T24" fmla="*/ 13 w 18"/>
                <a:gd name="T25" fmla="*/ 11 h 15"/>
                <a:gd name="T26" fmla="*/ 13 w 18"/>
                <a:gd name="T27" fmla="*/ 14 h 15"/>
                <a:gd name="T28" fmla="*/ 10 w 18"/>
                <a:gd name="T29" fmla="*/ 15 h 15"/>
                <a:gd name="T30" fmla="*/ 9 w 18"/>
                <a:gd name="T31" fmla="*/ 15 h 15"/>
                <a:gd name="T32" fmla="*/ 6 w 18"/>
                <a:gd name="T33" fmla="*/ 3 h 15"/>
                <a:gd name="T34" fmla="*/ 5 w 18"/>
                <a:gd name="T35" fmla="*/ 4 h 15"/>
                <a:gd name="T36" fmla="*/ 3 w 18"/>
                <a:gd name="T37" fmla="*/ 4 h 15"/>
                <a:gd name="T38" fmla="*/ 4 w 18"/>
                <a:gd name="T39" fmla="*/ 5 h 15"/>
                <a:gd name="T40" fmla="*/ 7 w 18"/>
                <a:gd name="T41" fmla="*/ 8 h 15"/>
                <a:gd name="T42" fmla="*/ 8 w 18"/>
                <a:gd name="T43" fmla="*/ 9 h 15"/>
                <a:gd name="T44" fmla="*/ 8 w 18"/>
                <a:gd name="T45" fmla="*/ 10 h 15"/>
                <a:gd name="T46" fmla="*/ 6 w 18"/>
                <a:gd name="T47" fmla="*/ 11 h 15"/>
                <a:gd name="T48" fmla="*/ 7 w 18"/>
                <a:gd name="T49" fmla="*/ 11 h 15"/>
                <a:gd name="T50" fmla="*/ 8 w 18"/>
                <a:gd name="T51" fmla="*/ 11 h 15"/>
                <a:gd name="T52" fmla="*/ 9 w 18"/>
                <a:gd name="T53" fmla="*/ 12 h 15"/>
                <a:gd name="T54" fmla="*/ 10 w 18"/>
                <a:gd name="T55" fmla="*/ 12 h 15"/>
                <a:gd name="T56" fmla="*/ 10 w 18"/>
                <a:gd name="T57" fmla="*/ 12 h 15"/>
                <a:gd name="T58" fmla="*/ 10 w 18"/>
                <a:gd name="T59" fmla="*/ 12 h 15"/>
                <a:gd name="T60" fmla="*/ 10 w 18"/>
                <a:gd name="T61" fmla="*/ 11 h 15"/>
                <a:gd name="T62" fmla="*/ 10 w 18"/>
                <a:gd name="T63" fmla="*/ 10 h 15"/>
                <a:gd name="T64" fmla="*/ 11 w 18"/>
                <a:gd name="T65" fmla="*/ 11 h 15"/>
                <a:gd name="T66" fmla="*/ 11 w 18"/>
                <a:gd name="T67" fmla="*/ 10 h 15"/>
                <a:gd name="T68" fmla="*/ 12 w 18"/>
                <a:gd name="T69" fmla="*/ 8 h 15"/>
                <a:gd name="T70" fmla="*/ 14 w 18"/>
                <a:gd name="T71" fmla="*/ 6 h 15"/>
                <a:gd name="T72" fmla="*/ 15 w 18"/>
                <a:gd name="T73" fmla="*/ 4 h 15"/>
                <a:gd name="T74" fmla="*/ 13 w 18"/>
                <a:gd name="T75" fmla="*/ 3 h 15"/>
                <a:gd name="T76" fmla="*/ 8 w 18"/>
                <a:gd name="T77" fmla="*/ 4 h 15"/>
                <a:gd name="T78" fmla="*/ 6 w 1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5">
                  <a:moveTo>
                    <a:pt x="9" y="15"/>
                  </a:moveTo>
                  <a:cubicBezTo>
                    <a:pt x="8" y="15"/>
                    <a:pt x="6" y="15"/>
                    <a:pt x="5" y="14"/>
                  </a:cubicBezTo>
                  <a:cubicBezTo>
                    <a:pt x="5" y="13"/>
                    <a:pt x="4" y="12"/>
                    <a:pt x="4" y="11"/>
                  </a:cubicBezTo>
                  <a:cubicBezTo>
                    <a:pt x="3" y="10"/>
                    <a:pt x="2" y="8"/>
                    <a:pt x="1" y="7"/>
                  </a:cubicBezTo>
                  <a:cubicBezTo>
                    <a:pt x="0" y="6"/>
                    <a:pt x="0" y="4"/>
                    <a:pt x="1" y="3"/>
                  </a:cubicBezTo>
                  <a:cubicBezTo>
                    <a:pt x="1" y="2"/>
                    <a:pt x="3" y="1"/>
                    <a:pt x="4" y="0"/>
                  </a:cubicBezTo>
                  <a:cubicBezTo>
                    <a:pt x="6" y="0"/>
                    <a:pt x="7" y="0"/>
                    <a:pt x="8" y="0"/>
                  </a:cubicBezTo>
                  <a:cubicBezTo>
                    <a:pt x="10" y="0"/>
                    <a:pt x="11" y="0"/>
                    <a:pt x="12" y="0"/>
                  </a:cubicBezTo>
                  <a:cubicBezTo>
                    <a:pt x="15" y="0"/>
                    <a:pt x="17" y="1"/>
                    <a:pt x="18" y="3"/>
                  </a:cubicBezTo>
                  <a:cubicBezTo>
                    <a:pt x="18" y="5"/>
                    <a:pt x="18" y="7"/>
                    <a:pt x="17" y="8"/>
                  </a:cubicBezTo>
                  <a:cubicBezTo>
                    <a:pt x="16" y="9"/>
                    <a:pt x="15" y="10"/>
                    <a:pt x="14" y="10"/>
                  </a:cubicBezTo>
                  <a:cubicBezTo>
                    <a:pt x="14" y="11"/>
                    <a:pt x="14" y="11"/>
                    <a:pt x="14" y="11"/>
                  </a:cubicBezTo>
                  <a:cubicBezTo>
                    <a:pt x="13" y="11"/>
                    <a:pt x="13" y="11"/>
                    <a:pt x="13" y="11"/>
                  </a:cubicBezTo>
                  <a:cubicBezTo>
                    <a:pt x="14" y="12"/>
                    <a:pt x="14" y="13"/>
                    <a:pt x="13" y="14"/>
                  </a:cubicBezTo>
                  <a:cubicBezTo>
                    <a:pt x="12" y="15"/>
                    <a:pt x="11" y="15"/>
                    <a:pt x="10" y="15"/>
                  </a:cubicBezTo>
                  <a:cubicBezTo>
                    <a:pt x="10" y="15"/>
                    <a:pt x="9" y="15"/>
                    <a:pt x="9" y="15"/>
                  </a:cubicBezTo>
                  <a:close/>
                  <a:moveTo>
                    <a:pt x="6" y="3"/>
                  </a:moveTo>
                  <a:cubicBezTo>
                    <a:pt x="6" y="3"/>
                    <a:pt x="5" y="3"/>
                    <a:pt x="5" y="4"/>
                  </a:cubicBezTo>
                  <a:cubicBezTo>
                    <a:pt x="4" y="4"/>
                    <a:pt x="4" y="4"/>
                    <a:pt x="3" y="4"/>
                  </a:cubicBezTo>
                  <a:cubicBezTo>
                    <a:pt x="3" y="5"/>
                    <a:pt x="3" y="5"/>
                    <a:pt x="4" y="5"/>
                  </a:cubicBezTo>
                  <a:cubicBezTo>
                    <a:pt x="4" y="6"/>
                    <a:pt x="5" y="7"/>
                    <a:pt x="7" y="8"/>
                  </a:cubicBezTo>
                  <a:cubicBezTo>
                    <a:pt x="8" y="9"/>
                    <a:pt x="8" y="9"/>
                    <a:pt x="8" y="9"/>
                  </a:cubicBezTo>
                  <a:cubicBezTo>
                    <a:pt x="8" y="10"/>
                    <a:pt x="8" y="10"/>
                    <a:pt x="8" y="10"/>
                  </a:cubicBezTo>
                  <a:cubicBezTo>
                    <a:pt x="6" y="11"/>
                    <a:pt x="6" y="11"/>
                    <a:pt x="6" y="11"/>
                  </a:cubicBezTo>
                  <a:cubicBezTo>
                    <a:pt x="7" y="11"/>
                    <a:pt x="7" y="11"/>
                    <a:pt x="7" y="11"/>
                  </a:cubicBezTo>
                  <a:cubicBezTo>
                    <a:pt x="7" y="11"/>
                    <a:pt x="8" y="11"/>
                    <a:pt x="8" y="11"/>
                  </a:cubicBezTo>
                  <a:cubicBezTo>
                    <a:pt x="8" y="12"/>
                    <a:pt x="9" y="12"/>
                    <a:pt x="9" y="12"/>
                  </a:cubicBezTo>
                  <a:cubicBezTo>
                    <a:pt x="10" y="12"/>
                    <a:pt x="10" y="12"/>
                    <a:pt x="10" y="12"/>
                  </a:cubicBezTo>
                  <a:cubicBezTo>
                    <a:pt x="10" y="12"/>
                    <a:pt x="10" y="12"/>
                    <a:pt x="10" y="12"/>
                  </a:cubicBezTo>
                  <a:cubicBezTo>
                    <a:pt x="10" y="12"/>
                    <a:pt x="10" y="12"/>
                    <a:pt x="10" y="12"/>
                  </a:cubicBezTo>
                  <a:cubicBezTo>
                    <a:pt x="10" y="11"/>
                    <a:pt x="10" y="11"/>
                    <a:pt x="10" y="11"/>
                  </a:cubicBezTo>
                  <a:cubicBezTo>
                    <a:pt x="10" y="11"/>
                    <a:pt x="10" y="11"/>
                    <a:pt x="10" y="10"/>
                  </a:cubicBezTo>
                  <a:cubicBezTo>
                    <a:pt x="11" y="11"/>
                    <a:pt x="11" y="11"/>
                    <a:pt x="11" y="11"/>
                  </a:cubicBezTo>
                  <a:cubicBezTo>
                    <a:pt x="11" y="10"/>
                    <a:pt x="11" y="10"/>
                    <a:pt x="11" y="10"/>
                  </a:cubicBezTo>
                  <a:cubicBezTo>
                    <a:pt x="11" y="9"/>
                    <a:pt x="11" y="9"/>
                    <a:pt x="12" y="8"/>
                  </a:cubicBezTo>
                  <a:cubicBezTo>
                    <a:pt x="13" y="7"/>
                    <a:pt x="13" y="7"/>
                    <a:pt x="14" y="6"/>
                  </a:cubicBezTo>
                  <a:cubicBezTo>
                    <a:pt x="15" y="5"/>
                    <a:pt x="15" y="5"/>
                    <a:pt x="15" y="4"/>
                  </a:cubicBezTo>
                  <a:cubicBezTo>
                    <a:pt x="14" y="4"/>
                    <a:pt x="14" y="3"/>
                    <a:pt x="13" y="3"/>
                  </a:cubicBezTo>
                  <a:cubicBezTo>
                    <a:pt x="12" y="4"/>
                    <a:pt x="10" y="4"/>
                    <a:pt x="8" y="4"/>
                  </a:cubicBezTo>
                  <a:cubicBezTo>
                    <a:pt x="8" y="3"/>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7664778" y="1807127"/>
            <a:ext cx="2016224" cy="2686443"/>
            <a:chOff x="766763" y="817563"/>
            <a:chExt cx="1724025" cy="2297113"/>
          </a:xfrm>
          <a:solidFill>
            <a:schemeClr val="bg1"/>
          </a:solidFill>
        </p:grpSpPr>
        <p:sp>
          <p:nvSpPr>
            <p:cNvPr id="10" name="Freeform 64"/>
            <p:cNvSpPr>
              <a:spLocks noEditPoints="1"/>
            </p:cNvSpPr>
            <p:nvPr/>
          </p:nvSpPr>
          <p:spPr bwMode="auto">
            <a:xfrm>
              <a:off x="766763" y="817563"/>
              <a:ext cx="1724025" cy="2297113"/>
            </a:xfrm>
            <a:custGeom>
              <a:avLst/>
              <a:gdLst>
                <a:gd name="T0" fmla="*/ 77 w 102"/>
                <a:gd name="T1" fmla="*/ 137 h 137"/>
                <a:gd name="T2" fmla="*/ 33 w 102"/>
                <a:gd name="T3" fmla="*/ 136 h 137"/>
                <a:gd name="T4" fmla="*/ 14 w 102"/>
                <a:gd name="T5" fmla="*/ 136 h 137"/>
                <a:gd name="T6" fmla="*/ 2 w 102"/>
                <a:gd name="T7" fmla="*/ 114 h 137"/>
                <a:gd name="T8" fmla="*/ 2 w 102"/>
                <a:gd name="T9" fmla="*/ 74 h 137"/>
                <a:gd name="T10" fmla="*/ 7 w 102"/>
                <a:gd name="T11" fmla="*/ 8 h 137"/>
                <a:gd name="T12" fmla="*/ 14 w 102"/>
                <a:gd name="T13" fmla="*/ 2 h 137"/>
                <a:gd name="T14" fmla="*/ 77 w 102"/>
                <a:gd name="T15" fmla="*/ 2 h 137"/>
                <a:gd name="T16" fmla="*/ 97 w 102"/>
                <a:gd name="T17" fmla="*/ 6 h 137"/>
                <a:gd name="T18" fmla="*/ 100 w 102"/>
                <a:gd name="T19" fmla="*/ 83 h 137"/>
                <a:gd name="T20" fmla="*/ 95 w 102"/>
                <a:gd name="T21" fmla="*/ 113 h 137"/>
                <a:gd name="T22" fmla="*/ 70 w 102"/>
                <a:gd name="T23" fmla="*/ 112 h 137"/>
                <a:gd name="T24" fmla="*/ 77 w 102"/>
                <a:gd name="T25" fmla="*/ 124 h 137"/>
                <a:gd name="T26" fmla="*/ 82 w 102"/>
                <a:gd name="T27" fmla="*/ 133 h 137"/>
                <a:gd name="T28" fmla="*/ 53 w 102"/>
                <a:gd name="T29" fmla="*/ 132 h 137"/>
                <a:gd name="T30" fmla="*/ 79 w 102"/>
                <a:gd name="T31" fmla="*/ 132 h 137"/>
                <a:gd name="T32" fmla="*/ 77 w 102"/>
                <a:gd name="T33" fmla="*/ 129 h 137"/>
                <a:gd name="T34" fmla="*/ 74 w 102"/>
                <a:gd name="T35" fmla="*/ 126 h 137"/>
                <a:gd name="T36" fmla="*/ 67 w 102"/>
                <a:gd name="T37" fmla="*/ 111 h 137"/>
                <a:gd name="T38" fmla="*/ 68 w 102"/>
                <a:gd name="T39" fmla="*/ 109 h 137"/>
                <a:gd name="T40" fmla="*/ 93 w 102"/>
                <a:gd name="T41" fmla="*/ 110 h 137"/>
                <a:gd name="T42" fmla="*/ 95 w 102"/>
                <a:gd name="T43" fmla="*/ 109 h 137"/>
                <a:gd name="T44" fmla="*/ 97 w 102"/>
                <a:gd name="T45" fmla="*/ 83 h 137"/>
                <a:gd name="T46" fmla="*/ 96 w 102"/>
                <a:gd name="T47" fmla="*/ 9 h 137"/>
                <a:gd name="T48" fmla="*/ 94 w 102"/>
                <a:gd name="T49" fmla="*/ 8 h 137"/>
                <a:gd name="T50" fmla="*/ 76 w 102"/>
                <a:gd name="T51" fmla="*/ 5 h 137"/>
                <a:gd name="T52" fmla="*/ 14 w 102"/>
                <a:gd name="T53" fmla="*/ 5 h 137"/>
                <a:gd name="T54" fmla="*/ 12 w 102"/>
                <a:gd name="T55" fmla="*/ 6 h 137"/>
                <a:gd name="T56" fmla="*/ 10 w 102"/>
                <a:gd name="T57" fmla="*/ 8 h 137"/>
                <a:gd name="T58" fmla="*/ 5 w 102"/>
                <a:gd name="T59" fmla="*/ 74 h 137"/>
                <a:gd name="T60" fmla="*/ 6 w 102"/>
                <a:gd name="T61" fmla="*/ 113 h 137"/>
                <a:gd name="T62" fmla="*/ 6 w 102"/>
                <a:gd name="T63" fmla="*/ 114 h 137"/>
                <a:gd name="T64" fmla="*/ 14 w 102"/>
                <a:gd name="T65" fmla="*/ 133 h 137"/>
                <a:gd name="T66" fmla="*/ 33 w 102"/>
                <a:gd name="T67" fmla="*/ 133 h 137"/>
                <a:gd name="T68" fmla="*/ 56 w 102"/>
                <a:gd name="T69" fmla="*/ 122 h 137"/>
                <a:gd name="T70" fmla="*/ 46 w 102"/>
                <a:gd name="T71" fmla="*/ 111 h 137"/>
                <a:gd name="T72" fmla="*/ 46 w 102"/>
                <a:gd name="T73" fmla="*/ 109 h 137"/>
                <a:gd name="T74" fmla="*/ 48 w 102"/>
                <a:gd name="T75" fmla="*/ 106 h 137"/>
                <a:gd name="T76" fmla="*/ 51 w 102"/>
                <a:gd name="T77" fmla="*/ 105 h 137"/>
                <a:gd name="T78" fmla="*/ 51 w 102"/>
                <a:gd name="T79" fmla="*/ 108 h 137"/>
                <a:gd name="T80" fmla="*/ 56 w 102"/>
                <a:gd name="T81" fmla="*/ 122 h 137"/>
                <a:gd name="T82" fmla="*/ 47 w 102"/>
                <a:gd name="T83" fmla="*/ 20 h 137"/>
                <a:gd name="T84" fmla="*/ 40 w 102"/>
                <a:gd name="T85" fmla="*/ 14 h 137"/>
                <a:gd name="T86" fmla="*/ 49 w 102"/>
                <a:gd name="T87" fmla="*/ 17 h 137"/>
                <a:gd name="T88" fmla="*/ 50 w 102"/>
                <a:gd name="T89" fmla="*/ 19 h 137"/>
                <a:gd name="T90" fmla="*/ 49 w 102"/>
                <a:gd name="T91" fmla="*/ 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37">
                  <a:moveTo>
                    <a:pt x="78" y="137"/>
                  </a:moveTo>
                  <a:cubicBezTo>
                    <a:pt x="77" y="137"/>
                    <a:pt x="77" y="137"/>
                    <a:pt x="77" y="137"/>
                  </a:cubicBezTo>
                  <a:cubicBezTo>
                    <a:pt x="70" y="136"/>
                    <a:pt x="62" y="135"/>
                    <a:pt x="53" y="135"/>
                  </a:cubicBezTo>
                  <a:cubicBezTo>
                    <a:pt x="46" y="135"/>
                    <a:pt x="39" y="135"/>
                    <a:pt x="33" y="136"/>
                  </a:cubicBezTo>
                  <a:cubicBezTo>
                    <a:pt x="28" y="136"/>
                    <a:pt x="24" y="136"/>
                    <a:pt x="19" y="136"/>
                  </a:cubicBezTo>
                  <a:cubicBezTo>
                    <a:pt x="18" y="136"/>
                    <a:pt x="15" y="136"/>
                    <a:pt x="14" y="136"/>
                  </a:cubicBezTo>
                  <a:cubicBezTo>
                    <a:pt x="10" y="136"/>
                    <a:pt x="7" y="133"/>
                    <a:pt x="5" y="130"/>
                  </a:cubicBezTo>
                  <a:cubicBezTo>
                    <a:pt x="2" y="125"/>
                    <a:pt x="2" y="119"/>
                    <a:pt x="2" y="114"/>
                  </a:cubicBezTo>
                  <a:cubicBezTo>
                    <a:pt x="0" y="103"/>
                    <a:pt x="1" y="90"/>
                    <a:pt x="2" y="79"/>
                  </a:cubicBezTo>
                  <a:cubicBezTo>
                    <a:pt x="2" y="77"/>
                    <a:pt x="2" y="76"/>
                    <a:pt x="2" y="74"/>
                  </a:cubicBezTo>
                  <a:cubicBezTo>
                    <a:pt x="3" y="64"/>
                    <a:pt x="4" y="55"/>
                    <a:pt x="4" y="45"/>
                  </a:cubicBezTo>
                  <a:cubicBezTo>
                    <a:pt x="6" y="33"/>
                    <a:pt x="7" y="20"/>
                    <a:pt x="7" y="8"/>
                  </a:cubicBezTo>
                  <a:cubicBezTo>
                    <a:pt x="7" y="5"/>
                    <a:pt x="9" y="4"/>
                    <a:pt x="11" y="3"/>
                  </a:cubicBezTo>
                  <a:cubicBezTo>
                    <a:pt x="12" y="2"/>
                    <a:pt x="13" y="2"/>
                    <a:pt x="14" y="2"/>
                  </a:cubicBezTo>
                  <a:cubicBezTo>
                    <a:pt x="22" y="1"/>
                    <a:pt x="30" y="0"/>
                    <a:pt x="40" y="0"/>
                  </a:cubicBezTo>
                  <a:cubicBezTo>
                    <a:pt x="52" y="0"/>
                    <a:pt x="65" y="1"/>
                    <a:pt x="77" y="2"/>
                  </a:cubicBezTo>
                  <a:cubicBezTo>
                    <a:pt x="82" y="2"/>
                    <a:pt x="87" y="2"/>
                    <a:pt x="92" y="3"/>
                  </a:cubicBezTo>
                  <a:cubicBezTo>
                    <a:pt x="94" y="3"/>
                    <a:pt x="96" y="4"/>
                    <a:pt x="97" y="6"/>
                  </a:cubicBezTo>
                  <a:cubicBezTo>
                    <a:pt x="98" y="6"/>
                    <a:pt x="100" y="7"/>
                    <a:pt x="100" y="9"/>
                  </a:cubicBezTo>
                  <a:cubicBezTo>
                    <a:pt x="102" y="34"/>
                    <a:pt x="101" y="59"/>
                    <a:pt x="100" y="83"/>
                  </a:cubicBezTo>
                  <a:cubicBezTo>
                    <a:pt x="100" y="92"/>
                    <a:pt x="100" y="100"/>
                    <a:pt x="100" y="108"/>
                  </a:cubicBezTo>
                  <a:cubicBezTo>
                    <a:pt x="100" y="111"/>
                    <a:pt x="98" y="112"/>
                    <a:pt x="95" y="113"/>
                  </a:cubicBezTo>
                  <a:cubicBezTo>
                    <a:pt x="94" y="114"/>
                    <a:pt x="92" y="115"/>
                    <a:pt x="91" y="114"/>
                  </a:cubicBezTo>
                  <a:cubicBezTo>
                    <a:pt x="84" y="113"/>
                    <a:pt x="77" y="112"/>
                    <a:pt x="70" y="112"/>
                  </a:cubicBezTo>
                  <a:cubicBezTo>
                    <a:pt x="71" y="115"/>
                    <a:pt x="73" y="118"/>
                    <a:pt x="75" y="121"/>
                  </a:cubicBezTo>
                  <a:cubicBezTo>
                    <a:pt x="75" y="122"/>
                    <a:pt x="76" y="123"/>
                    <a:pt x="77" y="124"/>
                  </a:cubicBezTo>
                  <a:cubicBezTo>
                    <a:pt x="78" y="125"/>
                    <a:pt x="79" y="126"/>
                    <a:pt x="80" y="127"/>
                  </a:cubicBezTo>
                  <a:cubicBezTo>
                    <a:pt x="82" y="129"/>
                    <a:pt x="83" y="131"/>
                    <a:pt x="82" y="133"/>
                  </a:cubicBezTo>
                  <a:cubicBezTo>
                    <a:pt x="81" y="135"/>
                    <a:pt x="80" y="137"/>
                    <a:pt x="78" y="137"/>
                  </a:cubicBezTo>
                  <a:close/>
                  <a:moveTo>
                    <a:pt x="53" y="132"/>
                  </a:moveTo>
                  <a:cubicBezTo>
                    <a:pt x="62" y="132"/>
                    <a:pt x="70" y="132"/>
                    <a:pt x="77" y="133"/>
                  </a:cubicBezTo>
                  <a:cubicBezTo>
                    <a:pt x="78" y="134"/>
                    <a:pt x="79" y="134"/>
                    <a:pt x="79" y="132"/>
                  </a:cubicBezTo>
                  <a:cubicBezTo>
                    <a:pt x="79" y="132"/>
                    <a:pt x="79" y="130"/>
                    <a:pt x="78" y="130"/>
                  </a:cubicBezTo>
                  <a:cubicBezTo>
                    <a:pt x="77" y="129"/>
                    <a:pt x="77" y="129"/>
                    <a:pt x="77" y="129"/>
                  </a:cubicBezTo>
                  <a:cubicBezTo>
                    <a:pt x="77" y="129"/>
                    <a:pt x="77" y="129"/>
                    <a:pt x="77" y="129"/>
                  </a:cubicBezTo>
                  <a:cubicBezTo>
                    <a:pt x="77" y="128"/>
                    <a:pt x="76" y="127"/>
                    <a:pt x="74" y="126"/>
                  </a:cubicBezTo>
                  <a:cubicBezTo>
                    <a:pt x="74" y="125"/>
                    <a:pt x="73" y="124"/>
                    <a:pt x="72" y="123"/>
                  </a:cubicBezTo>
                  <a:cubicBezTo>
                    <a:pt x="70" y="119"/>
                    <a:pt x="68" y="115"/>
                    <a:pt x="67" y="111"/>
                  </a:cubicBezTo>
                  <a:cubicBezTo>
                    <a:pt x="66" y="109"/>
                    <a:pt x="66" y="109"/>
                    <a:pt x="66" y="109"/>
                  </a:cubicBezTo>
                  <a:cubicBezTo>
                    <a:pt x="68" y="109"/>
                    <a:pt x="68" y="109"/>
                    <a:pt x="68" y="109"/>
                  </a:cubicBezTo>
                  <a:cubicBezTo>
                    <a:pt x="76" y="109"/>
                    <a:pt x="83" y="110"/>
                    <a:pt x="91" y="111"/>
                  </a:cubicBezTo>
                  <a:cubicBezTo>
                    <a:pt x="92" y="111"/>
                    <a:pt x="93" y="111"/>
                    <a:pt x="93" y="110"/>
                  </a:cubicBezTo>
                  <a:cubicBezTo>
                    <a:pt x="94" y="109"/>
                    <a:pt x="94" y="109"/>
                    <a:pt x="94" y="109"/>
                  </a:cubicBezTo>
                  <a:cubicBezTo>
                    <a:pt x="95" y="109"/>
                    <a:pt x="95" y="109"/>
                    <a:pt x="95" y="109"/>
                  </a:cubicBezTo>
                  <a:cubicBezTo>
                    <a:pt x="95" y="110"/>
                    <a:pt x="96" y="109"/>
                    <a:pt x="96" y="108"/>
                  </a:cubicBezTo>
                  <a:cubicBezTo>
                    <a:pt x="97" y="100"/>
                    <a:pt x="97" y="91"/>
                    <a:pt x="97" y="83"/>
                  </a:cubicBezTo>
                  <a:cubicBezTo>
                    <a:pt x="98" y="59"/>
                    <a:pt x="99" y="34"/>
                    <a:pt x="97" y="9"/>
                  </a:cubicBezTo>
                  <a:cubicBezTo>
                    <a:pt x="97" y="9"/>
                    <a:pt x="96" y="9"/>
                    <a:pt x="96" y="9"/>
                  </a:cubicBezTo>
                  <a:cubicBezTo>
                    <a:pt x="94" y="10"/>
                    <a:pt x="94" y="10"/>
                    <a:pt x="94" y="10"/>
                  </a:cubicBezTo>
                  <a:cubicBezTo>
                    <a:pt x="94" y="8"/>
                    <a:pt x="94" y="8"/>
                    <a:pt x="94" y="8"/>
                  </a:cubicBezTo>
                  <a:cubicBezTo>
                    <a:pt x="94" y="7"/>
                    <a:pt x="93" y="6"/>
                    <a:pt x="92" y="6"/>
                  </a:cubicBezTo>
                  <a:cubicBezTo>
                    <a:pt x="87" y="5"/>
                    <a:pt x="82" y="5"/>
                    <a:pt x="76" y="5"/>
                  </a:cubicBezTo>
                  <a:cubicBezTo>
                    <a:pt x="64" y="4"/>
                    <a:pt x="52" y="3"/>
                    <a:pt x="40" y="3"/>
                  </a:cubicBezTo>
                  <a:cubicBezTo>
                    <a:pt x="30" y="3"/>
                    <a:pt x="22" y="4"/>
                    <a:pt x="14" y="5"/>
                  </a:cubicBezTo>
                  <a:cubicBezTo>
                    <a:pt x="13" y="5"/>
                    <a:pt x="13" y="5"/>
                    <a:pt x="13" y="5"/>
                  </a:cubicBezTo>
                  <a:cubicBezTo>
                    <a:pt x="12" y="6"/>
                    <a:pt x="12" y="6"/>
                    <a:pt x="12" y="6"/>
                  </a:cubicBezTo>
                  <a:cubicBezTo>
                    <a:pt x="12" y="6"/>
                    <a:pt x="12" y="6"/>
                    <a:pt x="12" y="6"/>
                  </a:cubicBezTo>
                  <a:cubicBezTo>
                    <a:pt x="11" y="6"/>
                    <a:pt x="10" y="6"/>
                    <a:pt x="10" y="8"/>
                  </a:cubicBezTo>
                  <a:cubicBezTo>
                    <a:pt x="10" y="20"/>
                    <a:pt x="9" y="33"/>
                    <a:pt x="8" y="45"/>
                  </a:cubicBezTo>
                  <a:cubicBezTo>
                    <a:pt x="7" y="55"/>
                    <a:pt x="6" y="65"/>
                    <a:pt x="5" y="74"/>
                  </a:cubicBezTo>
                  <a:cubicBezTo>
                    <a:pt x="5" y="76"/>
                    <a:pt x="5" y="78"/>
                    <a:pt x="5" y="80"/>
                  </a:cubicBezTo>
                  <a:cubicBezTo>
                    <a:pt x="4" y="90"/>
                    <a:pt x="3" y="102"/>
                    <a:pt x="6" y="113"/>
                  </a:cubicBezTo>
                  <a:cubicBezTo>
                    <a:pt x="6" y="114"/>
                    <a:pt x="6" y="114"/>
                    <a:pt x="6" y="114"/>
                  </a:cubicBezTo>
                  <a:cubicBezTo>
                    <a:pt x="6" y="114"/>
                    <a:pt x="6" y="114"/>
                    <a:pt x="6" y="114"/>
                  </a:cubicBezTo>
                  <a:cubicBezTo>
                    <a:pt x="5" y="119"/>
                    <a:pt x="5" y="124"/>
                    <a:pt x="8" y="129"/>
                  </a:cubicBezTo>
                  <a:cubicBezTo>
                    <a:pt x="9" y="131"/>
                    <a:pt x="11" y="133"/>
                    <a:pt x="14" y="133"/>
                  </a:cubicBezTo>
                  <a:cubicBezTo>
                    <a:pt x="16" y="133"/>
                    <a:pt x="17" y="133"/>
                    <a:pt x="19" y="133"/>
                  </a:cubicBezTo>
                  <a:cubicBezTo>
                    <a:pt x="24" y="133"/>
                    <a:pt x="28" y="133"/>
                    <a:pt x="33" y="133"/>
                  </a:cubicBezTo>
                  <a:cubicBezTo>
                    <a:pt x="39" y="132"/>
                    <a:pt x="46" y="132"/>
                    <a:pt x="53" y="132"/>
                  </a:cubicBezTo>
                  <a:close/>
                  <a:moveTo>
                    <a:pt x="56" y="122"/>
                  </a:moveTo>
                  <a:cubicBezTo>
                    <a:pt x="48" y="113"/>
                    <a:pt x="48" y="113"/>
                    <a:pt x="48" y="113"/>
                  </a:cubicBezTo>
                  <a:cubicBezTo>
                    <a:pt x="48" y="112"/>
                    <a:pt x="47" y="112"/>
                    <a:pt x="46" y="111"/>
                  </a:cubicBezTo>
                  <a:cubicBezTo>
                    <a:pt x="46" y="110"/>
                    <a:pt x="46" y="110"/>
                    <a:pt x="46" y="110"/>
                  </a:cubicBezTo>
                  <a:cubicBezTo>
                    <a:pt x="46" y="109"/>
                    <a:pt x="46" y="109"/>
                    <a:pt x="46" y="109"/>
                  </a:cubicBezTo>
                  <a:cubicBezTo>
                    <a:pt x="47" y="108"/>
                    <a:pt x="47" y="107"/>
                    <a:pt x="48" y="106"/>
                  </a:cubicBezTo>
                  <a:cubicBezTo>
                    <a:pt x="48" y="106"/>
                    <a:pt x="48" y="106"/>
                    <a:pt x="48" y="106"/>
                  </a:cubicBezTo>
                  <a:cubicBezTo>
                    <a:pt x="49" y="106"/>
                    <a:pt x="49" y="106"/>
                    <a:pt x="49" y="106"/>
                  </a:cubicBezTo>
                  <a:cubicBezTo>
                    <a:pt x="51" y="105"/>
                    <a:pt x="51" y="105"/>
                    <a:pt x="51" y="105"/>
                  </a:cubicBezTo>
                  <a:cubicBezTo>
                    <a:pt x="51" y="108"/>
                    <a:pt x="51" y="108"/>
                    <a:pt x="51" y="108"/>
                  </a:cubicBezTo>
                  <a:cubicBezTo>
                    <a:pt x="51" y="108"/>
                    <a:pt x="51" y="108"/>
                    <a:pt x="51" y="108"/>
                  </a:cubicBezTo>
                  <a:cubicBezTo>
                    <a:pt x="50" y="109"/>
                    <a:pt x="50" y="109"/>
                    <a:pt x="50" y="110"/>
                  </a:cubicBezTo>
                  <a:lnTo>
                    <a:pt x="56" y="122"/>
                  </a:lnTo>
                  <a:close/>
                  <a:moveTo>
                    <a:pt x="49" y="22"/>
                  </a:moveTo>
                  <a:cubicBezTo>
                    <a:pt x="47" y="20"/>
                    <a:pt x="47" y="20"/>
                    <a:pt x="47" y="20"/>
                  </a:cubicBezTo>
                  <a:cubicBezTo>
                    <a:pt x="47" y="20"/>
                    <a:pt x="46" y="19"/>
                    <a:pt x="46" y="19"/>
                  </a:cubicBezTo>
                  <a:cubicBezTo>
                    <a:pt x="40" y="14"/>
                    <a:pt x="40" y="14"/>
                    <a:pt x="40" y="14"/>
                  </a:cubicBezTo>
                  <a:cubicBezTo>
                    <a:pt x="47" y="16"/>
                    <a:pt x="47" y="16"/>
                    <a:pt x="47" y="16"/>
                  </a:cubicBezTo>
                  <a:cubicBezTo>
                    <a:pt x="48" y="16"/>
                    <a:pt x="48" y="16"/>
                    <a:pt x="49" y="17"/>
                  </a:cubicBezTo>
                  <a:cubicBezTo>
                    <a:pt x="52" y="17"/>
                    <a:pt x="52" y="17"/>
                    <a:pt x="52" y="17"/>
                  </a:cubicBezTo>
                  <a:cubicBezTo>
                    <a:pt x="50" y="19"/>
                    <a:pt x="50" y="19"/>
                    <a:pt x="50" y="19"/>
                  </a:cubicBezTo>
                  <a:cubicBezTo>
                    <a:pt x="50" y="19"/>
                    <a:pt x="50" y="20"/>
                    <a:pt x="50" y="20"/>
                  </a:cubicBezTo>
                  <a:lnTo>
                    <a:pt x="4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65"/>
            <p:cNvSpPr>
              <a:spLocks noEditPoints="1"/>
            </p:cNvSpPr>
            <p:nvPr/>
          </p:nvSpPr>
          <p:spPr bwMode="auto">
            <a:xfrm>
              <a:off x="2017713" y="2695576"/>
              <a:ext cx="304800" cy="252413"/>
            </a:xfrm>
            <a:custGeom>
              <a:avLst/>
              <a:gdLst>
                <a:gd name="T0" fmla="*/ 9 w 18"/>
                <a:gd name="T1" fmla="*/ 15 h 15"/>
                <a:gd name="T2" fmla="*/ 5 w 18"/>
                <a:gd name="T3" fmla="*/ 14 h 15"/>
                <a:gd name="T4" fmla="*/ 4 w 18"/>
                <a:gd name="T5" fmla="*/ 11 h 15"/>
                <a:gd name="T6" fmla="*/ 1 w 18"/>
                <a:gd name="T7" fmla="*/ 7 h 15"/>
                <a:gd name="T8" fmla="*/ 1 w 18"/>
                <a:gd name="T9" fmla="*/ 3 h 15"/>
                <a:gd name="T10" fmla="*/ 4 w 18"/>
                <a:gd name="T11" fmla="*/ 0 h 15"/>
                <a:gd name="T12" fmla="*/ 8 w 18"/>
                <a:gd name="T13" fmla="*/ 0 h 15"/>
                <a:gd name="T14" fmla="*/ 12 w 18"/>
                <a:gd name="T15" fmla="*/ 0 h 15"/>
                <a:gd name="T16" fmla="*/ 18 w 18"/>
                <a:gd name="T17" fmla="*/ 3 h 15"/>
                <a:gd name="T18" fmla="*/ 17 w 18"/>
                <a:gd name="T19" fmla="*/ 8 h 15"/>
                <a:gd name="T20" fmla="*/ 14 w 18"/>
                <a:gd name="T21" fmla="*/ 10 h 15"/>
                <a:gd name="T22" fmla="*/ 14 w 18"/>
                <a:gd name="T23" fmla="*/ 11 h 15"/>
                <a:gd name="T24" fmla="*/ 13 w 18"/>
                <a:gd name="T25" fmla="*/ 11 h 15"/>
                <a:gd name="T26" fmla="*/ 13 w 18"/>
                <a:gd name="T27" fmla="*/ 14 h 15"/>
                <a:gd name="T28" fmla="*/ 10 w 18"/>
                <a:gd name="T29" fmla="*/ 15 h 15"/>
                <a:gd name="T30" fmla="*/ 9 w 18"/>
                <a:gd name="T31" fmla="*/ 15 h 15"/>
                <a:gd name="T32" fmla="*/ 6 w 18"/>
                <a:gd name="T33" fmla="*/ 3 h 15"/>
                <a:gd name="T34" fmla="*/ 5 w 18"/>
                <a:gd name="T35" fmla="*/ 4 h 15"/>
                <a:gd name="T36" fmla="*/ 3 w 18"/>
                <a:gd name="T37" fmla="*/ 4 h 15"/>
                <a:gd name="T38" fmla="*/ 4 w 18"/>
                <a:gd name="T39" fmla="*/ 5 h 15"/>
                <a:gd name="T40" fmla="*/ 7 w 18"/>
                <a:gd name="T41" fmla="*/ 8 h 15"/>
                <a:gd name="T42" fmla="*/ 8 w 18"/>
                <a:gd name="T43" fmla="*/ 9 h 15"/>
                <a:gd name="T44" fmla="*/ 8 w 18"/>
                <a:gd name="T45" fmla="*/ 10 h 15"/>
                <a:gd name="T46" fmla="*/ 6 w 18"/>
                <a:gd name="T47" fmla="*/ 11 h 15"/>
                <a:gd name="T48" fmla="*/ 7 w 18"/>
                <a:gd name="T49" fmla="*/ 11 h 15"/>
                <a:gd name="T50" fmla="*/ 8 w 18"/>
                <a:gd name="T51" fmla="*/ 11 h 15"/>
                <a:gd name="T52" fmla="*/ 9 w 18"/>
                <a:gd name="T53" fmla="*/ 12 h 15"/>
                <a:gd name="T54" fmla="*/ 10 w 18"/>
                <a:gd name="T55" fmla="*/ 12 h 15"/>
                <a:gd name="T56" fmla="*/ 10 w 18"/>
                <a:gd name="T57" fmla="*/ 12 h 15"/>
                <a:gd name="T58" fmla="*/ 10 w 18"/>
                <a:gd name="T59" fmla="*/ 12 h 15"/>
                <a:gd name="T60" fmla="*/ 10 w 18"/>
                <a:gd name="T61" fmla="*/ 11 h 15"/>
                <a:gd name="T62" fmla="*/ 10 w 18"/>
                <a:gd name="T63" fmla="*/ 10 h 15"/>
                <a:gd name="T64" fmla="*/ 11 w 18"/>
                <a:gd name="T65" fmla="*/ 11 h 15"/>
                <a:gd name="T66" fmla="*/ 11 w 18"/>
                <a:gd name="T67" fmla="*/ 10 h 15"/>
                <a:gd name="T68" fmla="*/ 12 w 18"/>
                <a:gd name="T69" fmla="*/ 8 h 15"/>
                <a:gd name="T70" fmla="*/ 14 w 18"/>
                <a:gd name="T71" fmla="*/ 6 h 15"/>
                <a:gd name="T72" fmla="*/ 15 w 18"/>
                <a:gd name="T73" fmla="*/ 4 h 15"/>
                <a:gd name="T74" fmla="*/ 13 w 18"/>
                <a:gd name="T75" fmla="*/ 3 h 15"/>
                <a:gd name="T76" fmla="*/ 8 w 18"/>
                <a:gd name="T77" fmla="*/ 4 h 15"/>
                <a:gd name="T78" fmla="*/ 6 w 1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5">
                  <a:moveTo>
                    <a:pt x="9" y="15"/>
                  </a:moveTo>
                  <a:cubicBezTo>
                    <a:pt x="8" y="15"/>
                    <a:pt x="6" y="15"/>
                    <a:pt x="5" y="14"/>
                  </a:cubicBezTo>
                  <a:cubicBezTo>
                    <a:pt x="5" y="13"/>
                    <a:pt x="4" y="12"/>
                    <a:pt x="4" y="11"/>
                  </a:cubicBezTo>
                  <a:cubicBezTo>
                    <a:pt x="3" y="10"/>
                    <a:pt x="2" y="8"/>
                    <a:pt x="1" y="7"/>
                  </a:cubicBezTo>
                  <a:cubicBezTo>
                    <a:pt x="0" y="6"/>
                    <a:pt x="0" y="4"/>
                    <a:pt x="1" y="3"/>
                  </a:cubicBezTo>
                  <a:cubicBezTo>
                    <a:pt x="1" y="2"/>
                    <a:pt x="3" y="1"/>
                    <a:pt x="4" y="0"/>
                  </a:cubicBezTo>
                  <a:cubicBezTo>
                    <a:pt x="6" y="0"/>
                    <a:pt x="7" y="0"/>
                    <a:pt x="8" y="0"/>
                  </a:cubicBezTo>
                  <a:cubicBezTo>
                    <a:pt x="10" y="0"/>
                    <a:pt x="11" y="0"/>
                    <a:pt x="12" y="0"/>
                  </a:cubicBezTo>
                  <a:cubicBezTo>
                    <a:pt x="15" y="0"/>
                    <a:pt x="17" y="1"/>
                    <a:pt x="18" y="3"/>
                  </a:cubicBezTo>
                  <a:cubicBezTo>
                    <a:pt x="18" y="5"/>
                    <a:pt x="18" y="7"/>
                    <a:pt x="17" y="8"/>
                  </a:cubicBezTo>
                  <a:cubicBezTo>
                    <a:pt x="16" y="9"/>
                    <a:pt x="15" y="10"/>
                    <a:pt x="14" y="10"/>
                  </a:cubicBezTo>
                  <a:cubicBezTo>
                    <a:pt x="14" y="11"/>
                    <a:pt x="14" y="11"/>
                    <a:pt x="14" y="11"/>
                  </a:cubicBezTo>
                  <a:cubicBezTo>
                    <a:pt x="13" y="11"/>
                    <a:pt x="13" y="11"/>
                    <a:pt x="13" y="11"/>
                  </a:cubicBezTo>
                  <a:cubicBezTo>
                    <a:pt x="14" y="12"/>
                    <a:pt x="14" y="13"/>
                    <a:pt x="13" y="14"/>
                  </a:cubicBezTo>
                  <a:cubicBezTo>
                    <a:pt x="12" y="15"/>
                    <a:pt x="11" y="15"/>
                    <a:pt x="10" y="15"/>
                  </a:cubicBezTo>
                  <a:cubicBezTo>
                    <a:pt x="10" y="15"/>
                    <a:pt x="9" y="15"/>
                    <a:pt x="9" y="15"/>
                  </a:cubicBezTo>
                  <a:close/>
                  <a:moveTo>
                    <a:pt x="6" y="3"/>
                  </a:moveTo>
                  <a:cubicBezTo>
                    <a:pt x="6" y="3"/>
                    <a:pt x="5" y="3"/>
                    <a:pt x="5" y="4"/>
                  </a:cubicBezTo>
                  <a:cubicBezTo>
                    <a:pt x="4" y="4"/>
                    <a:pt x="4" y="4"/>
                    <a:pt x="3" y="4"/>
                  </a:cubicBezTo>
                  <a:cubicBezTo>
                    <a:pt x="3" y="5"/>
                    <a:pt x="3" y="5"/>
                    <a:pt x="4" y="5"/>
                  </a:cubicBezTo>
                  <a:cubicBezTo>
                    <a:pt x="4" y="6"/>
                    <a:pt x="5" y="7"/>
                    <a:pt x="7" y="8"/>
                  </a:cubicBezTo>
                  <a:cubicBezTo>
                    <a:pt x="8" y="9"/>
                    <a:pt x="8" y="9"/>
                    <a:pt x="8" y="9"/>
                  </a:cubicBezTo>
                  <a:cubicBezTo>
                    <a:pt x="8" y="10"/>
                    <a:pt x="8" y="10"/>
                    <a:pt x="8" y="10"/>
                  </a:cubicBezTo>
                  <a:cubicBezTo>
                    <a:pt x="6" y="11"/>
                    <a:pt x="6" y="11"/>
                    <a:pt x="6" y="11"/>
                  </a:cubicBezTo>
                  <a:cubicBezTo>
                    <a:pt x="7" y="11"/>
                    <a:pt x="7" y="11"/>
                    <a:pt x="7" y="11"/>
                  </a:cubicBezTo>
                  <a:cubicBezTo>
                    <a:pt x="7" y="11"/>
                    <a:pt x="8" y="11"/>
                    <a:pt x="8" y="11"/>
                  </a:cubicBezTo>
                  <a:cubicBezTo>
                    <a:pt x="8" y="12"/>
                    <a:pt x="9" y="12"/>
                    <a:pt x="9" y="12"/>
                  </a:cubicBezTo>
                  <a:cubicBezTo>
                    <a:pt x="10" y="12"/>
                    <a:pt x="10" y="12"/>
                    <a:pt x="10" y="12"/>
                  </a:cubicBezTo>
                  <a:cubicBezTo>
                    <a:pt x="10" y="12"/>
                    <a:pt x="10" y="12"/>
                    <a:pt x="10" y="12"/>
                  </a:cubicBezTo>
                  <a:cubicBezTo>
                    <a:pt x="10" y="12"/>
                    <a:pt x="10" y="12"/>
                    <a:pt x="10" y="12"/>
                  </a:cubicBezTo>
                  <a:cubicBezTo>
                    <a:pt x="10" y="11"/>
                    <a:pt x="10" y="11"/>
                    <a:pt x="10" y="11"/>
                  </a:cubicBezTo>
                  <a:cubicBezTo>
                    <a:pt x="10" y="11"/>
                    <a:pt x="10" y="11"/>
                    <a:pt x="10" y="10"/>
                  </a:cubicBezTo>
                  <a:cubicBezTo>
                    <a:pt x="11" y="11"/>
                    <a:pt x="11" y="11"/>
                    <a:pt x="11" y="11"/>
                  </a:cubicBezTo>
                  <a:cubicBezTo>
                    <a:pt x="11" y="10"/>
                    <a:pt x="11" y="10"/>
                    <a:pt x="11" y="10"/>
                  </a:cubicBezTo>
                  <a:cubicBezTo>
                    <a:pt x="11" y="9"/>
                    <a:pt x="11" y="9"/>
                    <a:pt x="12" y="8"/>
                  </a:cubicBezTo>
                  <a:cubicBezTo>
                    <a:pt x="13" y="7"/>
                    <a:pt x="13" y="7"/>
                    <a:pt x="14" y="6"/>
                  </a:cubicBezTo>
                  <a:cubicBezTo>
                    <a:pt x="15" y="5"/>
                    <a:pt x="15" y="5"/>
                    <a:pt x="15" y="4"/>
                  </a:cubicBezTo>
                  <a:cubicBezTo>
                    <a:pt x="14" y="4"/>
                    <a:pt x="14" y="3"/>
                    <a:pt x="13" y="3"/>
                  </a:cubicBezTo>
                  <a:cubicBezTo>
                    <a:pt x="12" y="4"/>
                    <a:pt x="10" y="4"/>
                    <a:pt x="8" y="4"/>
                  </a:cubicBezTo>
                  <a:cubicBezTo>
                    <a:pt x="8" y="3"/>
                    <a:pt x="7"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2" name="TextBox 35"/>
          <p:cNvSpPr txBox="1"/>
          <p:nvPr/>
        </p:nvSpPr>
        <p:spPr>
          <a:xfrm>
            <a:off x="2635827" y="2544768"/>
            <a:ext cx="1324848" cy="1167692"/>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35"/>
          <p:cNvSpPr txBox="1"/>
          <p:nvPr/>
        </p:nvSpPr>
        <p:spPr>
          <a:xfrm>
            <a:off x="5316832" y="2544768"/>
            <a:ext cx="1324848" cy="1167692"/>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35"/>
          <p:cNvSpPr txBox="1"/>
          <p:nvPr/>
        </p:nvSpPr>
        <p:spPr>
          <a:xfrm>
            <a:off x="8010466" y="2544768"/>
            <a:ext cx="1324848" cy="1167692"/>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2480203" y="4840045"/>
            <a:ext cx="1131216" cy="338554"/>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p>
        </p:txBody>
      </p:sp>
      <p:sp>
        <p:nvSpPr>
          <p:cNvPr id="16" name="矩形 15"/>
          <p:cNvSpPr/>
          <p:nvPr/>
        </p:nvSpPr>
        <p:spPr>
          <a:xfrm>
            <a:off x="2480203" y="5229200"/>
            <a:ext cx="7200800" cy="893834"/>
          </a:xfrm>
          <a:prstGeom prst="rect">
            <a:avLst/>
          </a:prstGeom>
          <a:ln>
            <a:solidFill>
              <a:schemeClr val="bg1"/>
            </a:solidFill>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请在此处填入你需要的内容。风云办公，不止创新。请在此处填入你需要的内容。</a:t>
            </a:r>
            <a:endParaRPr kumimoji="0" lang="zh-CN" altLang="en-US"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25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50"/>
                                        <p:tgtEl>
                                          <p:spTgt spid="1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矩形 2"/>
          <p:cNvSpPr/>
          <p:nvPr/>
        </p:nvSpPr>
        <p:spPr>
          <a:xfrm>
            <a:off x="6844330" y="3090324"/>
            <a:ext cx="3509350" cy="2744303"/>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请在此处填入你需要的内容。风云办公工作室更专业的模板。风云办公，不止创新。请在此处填入你需要的内容。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6831847" y="2591227"/>
            <a:ext cx="202429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cxnSp>
        <p:nvCxnSpPr>
          <p:cNvPr id="5" name="直接连接符 4"/>
          <p:cNvCxnSpPr/>
          <p:nvPr/>
        </p:nvCxnSpPr>
        <p:spPr>
          <a:xfrm>
            <a:off x="6907625" y="3072178"/>
            <a:ext cx="3164582" cy="0"/>
          </a:xfrm>
          <a:prstGeom prst="line">
            <a:avLst/>
          </a:prstGeom>
          <a:solidFill>
            <a:srgbClr val="070606"/>
          </a:solidFill>
          <a:ln w="15875">
            <a:solidFill>
              <a:schemeClr val="bg1"/>
            </a:solidFill>
            <a:round/>
          </a:ln>
        </p:spPr>
      </p:cxnSp>
      <p:sp>
        <p:nvSpPr>
          <p:cNvPr id="6" name="矩形 5"/>
          <p:cNvSpPr/>
          <p:nvPr/>
        </p:nvSpPr>
        <p:spPr>
          <a:xfrm>
            <a:off x="1559496" y="2591227"/>
            <a:ext cx="2272977" cy="2781989"/>
          </a:xfrm>
          <a:prstGeom prst="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4189430" y="2571209"/>
            <a:ext cx="2272977" cy="2781989"/>
          </a:xfrm>
          <a:prstGeom prst="rect">
            <a:avLst/>
          </a:prstGeom>
          <a:blipFill>
            <a:blip r:embed="rId4"/>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669" y="2127134"/>
            <a:ext cx="2310321" cy="2603732"/>
          </a:xfrm>
          <a:prstGeom prst="rect">
            <a:avLst/>
          </a:prstGeom>
        </p:spPr>
      </p:pic>
      <p:sp>
        <p:nvSpPr>
          <p:cNvPr id="20" name="文本框 19"/>
          <p:cNvSpPr txBox="1"/>
          <p:nvPr/>
        </p:nvSpPr>
        <p:spPr>
          <a:xfrm>
            <a:off x="5257718" y="2979756"/>
            <a:ext cx="48826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03</a:t>
            </a:r>
            <a:r>
              <a:rPr kumimoji="0" lang="en-US" altLang="zh-CN" sz="28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 </a:t>
            </a:r>
            <a:r>
              <a:rPr kumimoji="0" lang="zh-CN" altLang="en-US" sz="28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请在此处添加标题文字</a:t>
            </a:r>
          </a:p>
        </p:txBody>
      </p:sp>
      <p:sp>
        <p:nvSpPr>
          <p:cNvPr id="21" name="文本框 20"/>
          <p:cNvSpPr txBox="1"/>
          <p:nvPr/>
        </p:nvSpPr>
        <p:spPr>
          <a:xfrm>
            <a:off x="5257718" y="3687642"/>
            <a:ext cx="4739302" cy="784830"/>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Add up anything what your need or what your like</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总结汇报</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商务计划</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月度总结</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课程汇报</a:t>
            </a:r>
            <a:endPar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文本框 2"/>
          <p:cNvSpPr txBox="1"/>
          <p:nvPr/>
        </p:nvSpPr>
        <p:spPr>
          <a:xfrm>
            <a:off x="4959793" y="2852936"/>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4" name="矩形 3"/>
          <p:cNvSpPr/>
          <p:nvPr/>
        </p:nvSpPr>
        <p:spPr>
          <a:xfrm>
            <a:off x="4959793" y="3189653"/>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4959793" y="4245612"/>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6" name="矩形 5"/>
          <p:cNvSpPr/>
          <p:nvPr/>
        </p:nvSpPr>
        <p:spPr>
          <a:xfrm>
            <a:off x="4959793" y="4582329"/>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a:off x="1775520" y="3037602"/>
            <a:ext cx="2654385" cy="2120026"/>
            <a:chOff x="4471988" y="4679951"/>
            <a:chExt cx="725487" cy="579438"/>
          </a:xfrm>
        </p:grpSpPr>
        <p:sp>
          <p:nvSpPr>
            <p:cNvPr id="8" name="Freeform 243"/>
            <p:cNvSpPr>
              <a:spLocks noEditPoints="1"/>
            </p:cNvSpPr>
            <p:nvPr/>
          </p:nvSpPr>
          <p:spPr bwMode="auto">
            <a:xfrm>
              <a:off x="4471988" y="4679951"/>
              <a:ext cx="725487" cy="579438"/>
            </a:xfrm>
            <a:custGeom>
              <a:avLst/>
              <a:gdLst>
                <a:gd name="T0" fmla="*/ 256 w 276"/>
                <a:gd name="T1" fmla="*/ 79 h 220"/>
                <a:gd name="T2" fmla="*/ 42 w 276"/>
                <a:gd name="T3" fmla="*/ 122 h 220"/>
                <a:gd name="T4" fmla="*/ 218 w 276"/>
                <a:gd name="T5" fmla="*/ 206 h 220"/>
                <a:gd name="T6" fmla="*/ 149 w 276"/>
                <a:gd name="T7" fmla="*/ 131 h 220"/>
                <a:gd name="T8" fmla="*/ 158 w 276"/>
                <a:gd name="T9" fmla="*/ 112 h 220"/>
                <a:gd name="T10" fmla="*/ 116 w 276"/>
                <a:gd name="T11" fmla="*/ 74 h 220"/>
                <a:gd name="T12" fmla="*/ 118 w 276"/>
                <a:gd name="T13" fmla="*/ 93 h 220"/>
                <a:gd name="T14" fmla="*/ 88 w 276"/>
                <a:gd name="T15" fmla="*/ 98 h 220"/>
                <a:gd name="T16" fmla="*/ 62 w 276"/>
                <a:gd name="T17" fmla="*/ 63 h 220"/>
                <a:gd name="T18" fmla="*/ 70 w 276"/>
                <a:gd name="T19" fmla="*/ 110 h 220"/>
                <a:gd name="T20" fmla="*/ 111 w 276"/>
                <a:gd name="T21" fmla="*/ 155 h 220"/>
                <a:gd name="T22" fmla="*/ 191 w 276"/>
                <a:gd name="T23" fmla="*/ 187 h 220"/>
                <a:gd name="T24" fmla="*/ 19 w 276"/>
                <a:gd name="T25" fmla="*/ 165 h 220"/>
                <a:gd name="T26" fmla="*/ 27 w 276"/>
                <a:gd name="T27" fmla="*/ 177 h 220"/>
                <a:gd name="T28" fmla="*/ 212 w 276"/>
                <a:gd name="T29" fmla="*/ 198 h 220"/>
                <a:gd name="T30" fmla="*/ 69 w 276"/>
                <a:gd name="T31" fmla="*/ 39 h 220"/>
                <a:gd name="T32" fmla="*/ 224 w 276"/>
                <a:gd name="T33" fmla="*/ 176 h 220"/>
                <a:gd name="T34" fmla="*/ 249 w 276"/>
                <a:gd name="T35" fmla="*/ 181 h 220"/>
                <a:gd name="T36" fmla="*/ 229 w 276"/>
                <a:gd name="T37" fmla="*/ 142 h 220"/>
                <a:gd name="T38" fmla="*/ 254 w 276"/>
                <a:gd name="T39" fmla="*/ 70 h 220"/>
                <a:gd name="T40" fmla="*/ 233 w 276"/>
                <a:gd name="T41" fmla="*/ 55 h 220"/>
                <a:gd name="T42" fmla="*/ 244 w 276"/>
                <a:gd name="T43" fmla="*/ 53 h 220"/>
                <a:gd name="T44" fmla="*/ 174 w 276"/>
                <a:gd name="T45" fmla="*/ 53 h 220"/>
                <a:gd name="T46" fmla="*/ 237 w 276"/>
                <a:gd name="T47" fmla="*/ 64 h 220"/>
                <a:gd name="T48" fmla="*/ 66 w 276"/>
                <a:gd name="T49" fmla="*/ 123 h 220"/>
                <a:gd name="T50" fmla="*/ 179 w 276"/>
                <a:gd name="T51" fmla="*/ 80 h 220"/>
                <a:gd name="T52" fmla="*/ 146 w 276"/>
                <a:gd name="T53" fmla="*/ 86 h 220"/>
                <a:gd name="T54" fmla="*/ 258 w 276"/>
                <a:gd name="T55" fmla="*/ 149 h 220"/>
                <a:gd name="T56" fmla="*/ 267 w 276"/>
                <a:gd name="T57" fmla="*/ 178 h 220"/>
                <a:gd name="T58" fmla="*/ 214 w 276"/>
                <a:gd name="T59" fmla="*/ 146 h 220"/>
                <a:gd name="T60" fmla="*/ 216 w 276"/>
                <a:gd name="T61" fmla="*/ 70 h 220"/>
                <a:gd name="T62" fmla="*/ 83 w 276"/>
                <a:gd name="T63" fmla="*/ 214 h 220"/>
                <a:gd name="T64" fmla="*/ 60 w 276"/>
                <a:gd name="T65" fmla="*/ 34 h 220"/>
                <a:gd name="T66" fmla="*/ 72 w 276"/>
                <a:gd name="T67" fmla="*/ 75 h 220"/>
                <a:gd name="T68" fmla="*/ 146 w 276"/>
                <a:gd name="T69" fmla="*/ 168 h 220"/>
                <a:gd name="T70" fmla="*/ 194 w 276"/>
                <a:gd name="T71" fmla="*/ 106 h 220"/>
                <a:gd name="T72" fmla="*/ 174 w 276"/>
                <a:gd name="T73" fmla="*/ 71 h 220"/>
                <a:gd name="T74" fmla="*/ 190 w 276"/>
                <a:gd name="T75" fmla="*/ 153 h 220"/>
                <a:gd name="T76" fmla="*/ 166 w 276"/>
                <a:gd name="T77" fmla="*/ 110 h 220"/>
                <a:gd name="T78" fmla="*/ 191 w 276"/>
                <a:gd name="T79" fmla="*/ 47 h 220"/>
                <a:gd name="T80" fmla="*/ 192 w 276"/>
                <a:gd name="T81" fmla="*/ 181 h 220"/>
                <a:gd name="T82" fmla="*/ 169 w 276"/>
                <a:gd name="T83" fmla="*/ 109 h 220"/>
                <a:gd name="T84" fmla="*/ 144 w 276"/>
                <a:gd name="T85" fmla="*/ 143 h 220"/>
                <a:gd name="T86" fmla="*/ 178 w 276"/>
                <a:gd name="T87" fmla="*/ 96 h 220"/>
                <a:gd name="T88" fmla="*/ 160 w 276"/>
                <a:gd name="T89" fmla="*/ 127 h 220"/>
                <a:gd name="T90" fmla="*/ 182 w 276"/>
                <a:gd name="T91" fmla="*/ 137 h 220"/>
                <a:gd name="T92" fmla="*/ 188 w 276"/>
                <a:gd name="T93" fmla="*/ 96 h 220"/>
                <a:gd name="T94" fmla="*/ 171 w 276"/>
                <a:gd name="T95" fmla="*/ 155 h 220"/>
                <a:gd name="T96" fmla="*/ 194 w 276"/>
                <a:gd name="T97" fmla="*/ 180 h 220"/>
                <a:gd name="T98" fmla="*/ 209 w 276"/>
                <a:gd name="T99" fmla="*/ 125 h 220"/>
                <a:gd name="T100" fmla="*/ 190 w 276"/>
                <a:gd name="T101" fmla="*/ 80 h 220"/>
                <a:gd name="T102" fmla="*/ 183 w 276"/>
                <a:gd name="T103" fmla="*/ 72 h 220"/>
                <a:gd name="T104" fmla="*/ 183 w 276"/>
                <a:gd name="T105" fmla="*/ 127 h 220"/>
                <a:gd name="T106" fmla="*/ 182 w 276"/>
                <a:gd name="T107" fmla="*/ 87 h 220"/>
                <a:gd name="T108" fmla="*/ 203 w 276"/>
                <a:gd name="T109" fmla="*/ 90 h 220"/>
                <a:gd name="T110" fmla="*/ 183 w 276"/>
                <a:gd name="T111" fmla="*/ 96 h 220"/>
                <a:gd name="T112" fmla="*/ 95 w 276"/>
                <a:gd name="T113" fmla="*/ 165 h 220"/>
                <a:gd name="T114" fmla="*/ 199 w 276"/>
                <a:gd name="T115" fmla="*/ 51 h 220"/>
                <a:gd name="T116" fmla="*/ 166 w 276"/>
                <a:gd name="T117" fmla="*/ 127 h 220"/>
                <a:gd name="T118" fmla="*/ 184 w 276"/>
                <a:gd name="T119" fmla="*/ 169 h 220"/>
                <a:gd name="T120" fmla="*/ 199 w 276"/>
                <a:gd name="T121" fmla="*/ 73 h 220"/>
                <a:gd name="T122" fmla="*/ 203 w 276"/>
                <a:gd name="T123" fmla="*/ 1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220">
                  <a:moveTo>
                    <a:pt x="65" y="116"/>
                  </a:moveTo>
                  <a:cubicBezTo>
                    <a:pt x="64" y="114"/>
                    <a:pt x="63" y="112"/>
                    <a:pt x="62" y="110"/>
                  </a:cubicBezTo>
                  <a:cubicBezTo>
                    <a:pt x="61" y="106"/>
                    <a:pt x="59" y="102"/>
                    <a:pt x="57" y="97"/>
                  </a:cubicBezTo>
                  <a:cubicBezTo>
                    <a:pt x="55" y="92"/>
                    <a:pt x="54" y="87"/>
                    <a:pt x="53" y="81"/>
                  </a:cubicBezTo>
                  <a:cubicBezTo>
                    <a:pt x="52" y="80"/>
                    <a:pt x="52" y="79"/>
                    <a:pt x="52" y="78"/>
                  </a:cubicBezTo>
                  <a:cubicBezTo>
                    <a:pt x="50" y="73"/>
                    <a:pt x="49" y="68"/>
                    <a:pt x="48" y="63"/>
                  </a:cubicBezTo>
                  <a:cubicBezTo>
                    <a:pt x="48" y="59"/>
                    <a:pt x="47" y="55"/>
                    <a:pt x="47" y="51"/>
                  </a:cubicBezTo>
                  <a:cubicBezTo>
                    <a:pt x="48" y="46"/>
                    <a:pt x="48" y="41"/>
                    <a:pt x="49" y="35"/>
                  </a:cubicBezTo>
                  <a:cubicBezTo>
                    <a:pt x="49" y="34"/>
                    <a:pt x="49" y="33"/>
                    <a:pt x="48" y="32"/>
                  </a:cubicBezTo>
                  <a:cubicBezTo>
                    <a:pt x="48" y="32"/>
                    <a:pt x="48" y="31"/>
                    <a:pt x="48" y="30"/>
                  </a:cubicBezTo>
                  <a:cubicBezTo>
                    <a:pt x="48" y="30"/>
                    <a:pt x="48" y="29"/>
                    <a:pt x="49" y="29"/>
                  </a:cubicBezTo>
                  <a:cubicBezTo>
                    <a:pt x="49" y="25"/>
                    <a:pt x="51" y="22"/>
                    <a:pt x="54" y="20"/>
                  </a:cubicBezTo>
                  <a:cubicBezTo>
                    <a:pt x="54" y="19"/>
                    <a:pt x="55" y="18"/>
                    <a:pt x="56" y="17"/>
                  </a:cubicBezTo>
                  <a:cubicBezTo>
                    <a:pt x="57" y="16"/>
                    <a:pt x="59" y="15"/>
                    <a:pt x="60" y="13"/>
                  </a:cubicBezTo>
                  <a:cubicBezTo>
                    <a:pt x="66" y="9"/>
                    <a:pt x="73" y="6"/>
                    <a:pt x="81" y="5"/>
                  </a:cubicBezTo>
                  <a:cubicBezTo>
                    <a:pt x="84" y="4"/>
                    <a:pt x="87" y="4"/>
                    <a:pt x="91" y="3"/>
                  </a:cubicBezTo>
                  <a:cubicBezTo>
                    <a:pt x="94" y="3"/>
                    <a:pt x="97" y="2"/>
                    <a:pt x="99" y="2"/>
                  </a:cubicBezTo>
                  <a:cubicBezTo>
                    <a:pt x="103" y="2"/>
                    <a:pt x="106" y="1"/>
                    <a:pt x="110" y="1"/>
                  </a:cubicBezTo>
                  <a:cubicBezTo>
                    <a:pt x="122" y="0"/>
                    <a:pt x="135" y="0"/>
                    <a:pt x="147" y="1"/>
                  </a:cubicBezTo>
                  <a:cubicBezTo>
                    <a:pt x="152" y="1"/>
                    <a:pt x="158" y="1"/>
                    <a:pt x="163" y="1"/>
                  </a:cubicBezTo>
                  <a:cubicBezTo>
                    <a:pt x="173" y="2"/>
                    <a:pt x="182" y="3"/>
                    <a:pt x="191" y="6"/>
                  </a:cubicBezTo>
                  <a:cubicBezTo>
                    <a:pt x="196" y="7"/>
                    <a:pt x="201" y="9"/>
                    <a:pt x="206" y="11"/>
                  </a:cubicBezTo>
                  <a:cubicBezTo>
                    <a:pt x="208" y="12"/>
                    <a:pt x="211" y="14"/>
                    <a:pt x="213" y="16"/>
                  </a:cubicBezTo>
                  <a:cubicBezTo>
                    <a:pt x="215" y="17"/>
                    <a:pt x="216" y="18"/>
                    <a:pt x="217" y="20"/>
                  </a:cubicBezTo>
                  <a:cubicBezTo>
                    <a:pt x="217" y="20"/>
                    <a:pt x="217" y="21"/>
                    <a:pt x="217" y="21"/>
                  </a:cubicBezTo>
                  <a:cubicBezTo>
                    <a:pt x="218" y="22"/>
                    <a:pt x="219" y="23"/>
                    <a:pt x="219" y="24"/>
                  </a:cubicBezTo>
                  <a:cubicBezTo>
                    <a:pt x="219" y="25"/>
                    <a:pt x="219" y="25"/>
                    <a:pt x="220" y="25"/>
                  </a:cubicBezTo>
                  <a:cubicBezTo>
                    <a:pt x="221" y="25"/>
                    <a:pt x="221" y="26"/>
                    <a:pt x="221" y="27"/>
                  </a:cubicBezTo>
                  <a:cubicBezTo>
                    <a:pt x="221" y="27"/>
                    <a:pt x="221" y="28"/>
                    <a:pt x="220" y="28"/>
                  </a:cubicBezTo>
                  <a:cubicBezTo>
                    <a:pt x="221" y="31"/>
                    <a:pt x="221" y="34"/>
                    <a:pt x="222" y="37"/>
                  </a:cubicBezTo>
                  <a:cubicBezTo>
                    <a:pt x="222" y="37"/>
                    <a:pt x="222" y="37"/>
                    <a:pt x="223" y="37"/>
                  </a:cubicBezTo>
                  <a:cubicBezTo>
                    <a:pt x="227" y="35"/>
                    <a:pt x="231" y="35"/>
                    <a:pt x="236" y="35"/>
                  </a:cubicBezTo>
                  <a:cubicBezTo>
                    <a:pt x="238" y="36"/>
                    <a:pt x="240" y="36"/>
                    <a:pt x="242" y="36"/>
                  </a:cubicBezTo>
                  <a:cubicBezTo>
                    <a:pt x="245" y="37"/>
                    <a:pt x="249" y="38"/>
                    <a:pt x="252" y="41"/>
                  </a:cubicBezTo>
                  <a:cubicBezTo>
                    <a:pt x="254" y="43"/>
                    <a:pt x="256" y="45"/>
                    <a:pt x="257" y="48"/>
                  </a:cubicBezTo>
                  <a:cubicBezTo>
                    <a:pt x="259" y="53"/>
                    <a:pt x="260" y="57"/>
                    <a:pt x="260" y="62"/>
                  </a:cubicBezTo>
                  <a:cubicBezTo>
                    <a:pt x="259" y="68"/>
                    <a:pt x="258" y="74"/>
                    <a:pt x="256" y="79"/>
                  </a:cubicBezTo>
                  <a:cubicBezTo>
                    <a:pt x="254" y="84"/>
                    <a:pt x="251" y="89"/>
                    <a:pt x="247" y="93"/>
                  </a:cubicBezTo>
                  <a:cubicBezTo>
                    <a:pt x="246" y="94"/>
                    <a:pt x="245" y="96"/>
                    <a:pt x="244" y="97"/>
                  </a:cubicBezTo>
                  <a:cubicBezTo>
                    <a:pt x="240" y="102"/>
                    <a:pt x="236" y="105"/>
                    <a:pt x="231" y="109"/>
                  </a:cubicBezTo>
                  <a:cubicBezTo>
                    <a:pt x="226" y="113"/>
                    <a:pt x="221" y="118"/>
                    <a:pt x="217" y="124"/>
                  </a:cubicBezTo>
                  <a:cubicBezTo>
                    <a:pt x="217" y="124"/>
                    <a:pt x="217" y="124"/>
                    <a:pt x="217" y="125"/>
                  </a:cubicBezTo>
                  <a:cubicBezTo>
                    <a:pt x="217" y="125"/>
                    <a:pt x="218" y="125"/>
                    <a:pt x="219" y="125"/>
                  </a:cubicBezTo>
                  <a:cubicBezTo>
                    <a:pt x="221" y="125"/>
                    <a:pt x="223" y="125"/>
                    <a:pt x="226" y="125"/>
                  </a:cubicBezTo>
                  <a:cubicBezTo>
                    <a:pt x="234" y="125"/>
                    <a:pt x="241" y="127"/>
                    <a:pt x="248" y="131"/>
                  </a:cubicBezTo>
                  <a:cubicBezTo>
                    <a:pt x="250" y="132"/>
                    <a:pt x="251" y="132"/>
                    <a:pt x="253" y="133"/>
                  </a:cubicBezTo>
                  <a:cubicBezTo>
                    <a:pt x="258" y="136"/>
                    <a:pt x="263" y="140"/>
                    <a:pt x="267" y="145"/>
                  </a:cubicBezTo>
                  <a:cubicBezTo>
                    <a:pt x="269" y="146"/>
                    <a:pt x="270" y="148"/>
                    <a:pt x="271" y="150"/>
                  </a:cubicBezTo>
                  <a:cubicBezTo>
                    <a:pt x="273" y="153"/>
                    <a:pt x="274" y="157"/>
                    <a:pt x="275" y="161"/>
                  </a:cubicBezTo>
                  <a:cubicBezTo>
                    <a:pt x="276" y="167"/>
                    <a:pt x="274" y="172"/>
                    <a:pt x="271" y="176"/>
                  </a:cubicBezTo>
                  <a:cubicBezTo>
                    <a:pt x="270" y="177"/>
                    <a:pt x="269" y="179"/>
                    <a:pt x="268" y="180"/>
                  </a:cubicBezTo>
                  <a:cubicBezTo>
                    <a:pt x="266" y="184"/>
                    <a:pt x="263" y="188"/>
                    <a:pt x="260" y="191"/>
                  </a:cubicBezTo>
                  <a:cubicBezTo>
                    <a:pt x="255" y="196"/>
                    <a:pt x="249" y="200"/>
                    <a:pt x="243" y="203"/>
                  </a:cubicBezTo>
                  <a:cubicBezTo>
                    <a:pt x="238" y="206"/>
                    <a:pt x="233" y="208"/>
                    <a:pt x="228" y="209"/>
                  </a:cubicBezTo>
                  <a:cubicBezTo>
                    <a:pt x="221" y="211"/>
                    <a:pt x="214" y="214"/>
                    <a:pt x="208" y="215"/>
                  </a:cubicBezTo>
                  <a:cubicBezTo>
                    <a:pt x="203" y="217"/>
                    <a:pt x="198" y="217"/>
                    <a:pt x="193" y="218"/>
                  </a:cubicBezTo>
                  <a:cubicBezTo>
                    <a:pt x="183" y="220"/>
                    <a:pt x="174" y="220"/>
                    <a:pt x="164" y="220"/>
                  </a:cubicBezTo>
                  <a:cubicBezTo>
                    <a:pt x="158" y="220"/>
                    <a:pt x="152" y="220"/>
                    <a:pt x="145" y="220"/>
                  </a:cubicBezTo>
                  <a:cubicBezTo>
                    <a:pt x="137" y="220"/>
                    <a:pt x="129" y="219"/>
                    <a:pt x="121" y="219"/>
                  </a:cubicBezTo>
                  <a:cubicBezTo>
                    <a:pt x="119" y="219"/>
                    <a:pt x="117" y="219"/>
                    <a:pt x="115" y="218"/>
                  </a:cubicBezTo>
                  <a:cubicBezTo>
                    <a:pt x="107" y="218"/>
                    <a:pt x="100" y="218"/>
                    <a:pt x="93" y="217"/>
                  </a:cubicBezTo>
                  <a:cubicBezTo>
                    <a:pt x="92" y="217"/>
                    <a:pt x="92" y="217"/>
                    <a:pt x="91" y="217"/>
                  </a:cubicBezTo>
                  <a:cubicBezTo>
                    <a:pt x="86" y="217"/>
                    <a:pt x="80" y="217"/>
                    <a:pt x="75" y="217"/>
                  </a:cubicBezTo>
                  <a:cubicBezTo>
                    <a:pt x="69" y="217"/>
                    <a:pt x="62" y="216"/>
                    <a:pt x="56" y="215"/>
                  </a:cubicBezTo>
                  <a:cubicBezTo>
                    <a:pt x="48" y="214"/>
                    <a:pt x="41" y="212"/>
                    <a:pt x="34" y="208"/>
                  </a:cubicBezTo>
                  <a:cubicBezTo>
                    <a:pt x="29" y="206"/>
                    <a:pt x="24" y="203"/>
                    <a:pt x="19" y="200"/>
                  </a:cubicBezTo>
                  <a:cubicBezTo>
                    <a:pt x="15" y="197"/>
                    <a:pt x="12" y="193"/>
                    <a:pt x="8" y="189"/>
                  </a:cubicBezTo>
                  <a:cubicBezTo>
                    <a:pt x="6" y="186"/>
                    <a:pt x="4" y="183"/>
                    <a:pt x="3" y="180"/>
                  </a:cubicBezTo>
                  <a:cubicBezTo>
                    <a:pt x="2" y="177"/>
                    <a:pt x="1" y="174"/>
                    <a:pt x="0" y="171"/>
                  </a:cubicBezTo>
                  <a:cubicBezTo>
                    <a:pt x="0" y="168"/>
                    <a:pt x="0" y="165"/>
                    <a:pt x="0" y="162"/>
                  </a:cubicBezTo>
                  <a:cubicBezTo>
                    <a:pt x="1" y="154"/>
                    <a:pt x="5" y="148"/>
                    <a:pt x="11" y="143"/>
                  </a:cubicBezTo>
                  <a:cubicBezTo>
                    <a:pt x="13" y="141"/>
                    <a:pt x="15" y="138"/>
                    <a:pt x="18" y="136"/>
                  </a:cubicBezTo>
                  <a:cubicBezTo>
                    <a:pt x="21" y="134"/>
                    <a:pt x="24" y="132"/>
                    <a:pt x="26" y="130"/>
                  </a:cubicBezTo>
                  <a:cubicBezTo>
                    <a:pt x="31" y="126"/>
                    <a:pt x="36" y="124"/>
                    <a:pt x="42" y="122"/>
                  </a:cubicBezTo>
                  <a:cubicBezTo>
                    <a:pt x="46" y="120"/>
                    <a:pt x="49" y="119"/>
                    <a:pt x="53" y="118"/>
                  </a:cubicBezTo>
                  <a:cubicBezTo>
                    <a:pt x="56" y="118"/>
                    <a:pt x="58" y="118"/>
                    <a:pt x="61" y="117"/>
                  </a:cubicBezTo>
                  <a:cubicBezTo>
                    <a:pt x="61" y="117"/>
                    <a:pt x="62" y="117"/>
                    <a:pt x="63" y="117"/>
                  </a:cubicBezTo>
                  <a:cubicBezTo>
                    <a:pt x="63" y="117"/>
                    <a:pt x="64" y="117"/>
                    <a:pt x="64" y="117"/>
                  </a:cubicBezTo>
                  <a:cubicBezTo>
                    <a:pt x="64" y="117"/>
                    <a:pt x="64" y="116"/>
                    <a:pt x="65" y="116"/>
                  </a:cubicBezTo>
                  <a:close/>
                  <a:moveTo>
                    <a:pt x="11" y="147"/>
                  </a:moveTo>
                  <a:cubicBezTo>
                    <a:pt x="11" y="147"/>
                    <a:pt x="11" y="147"/>
                    <a:pt x="11" y="148"/>
                  </a:cubicBezTo>
                  <a:cubicBezTo>
                    <a:pt x="11" y="147"/>
                    <a:pt x="11" y="147"/>
                    <a:pt x="11" y="147"/>
                  </a:cubicBezTo>
                  <a:cubicBezTo>
                    <a:pt x="11" y="146"/>
                    <a:pt x="12" y="146"/>
                    <a:pt x="12" y="146"/>
                  </a:cubicBezTo>
                  <a:cubicBezTo>
                    <a:pt x="12" y="146"/>
                    <a:pt x="12" y="146"/>
                    <a:pt x="12" y="146"/>
                  </a:cubicBezTo>
                  <a:cubicBezTo>
                    <a:pt x="12" y="146"/>
                    <a:pt x="11" y="146"/>
                    <a:pt x="11" y="147"/>
                  </a:cubicBezTo>
                  <a:close/>
                  <a:moveTo>
                    <a:pt x="50" y="122"/>
                  </a:moveTo>
                  <a:cubicBezTo>
                    <a:pt x="51" y="121"/>
                    <a:pt x="52" y="121"/>
                    <a:pt x="53" y="121"/>
                  </a:cubicBezTo>
                  <a:cubicBezTo>
                    <a:pt x="53" y="121"/>
                    <a:pt x="53" y="121"/>
                    <a:pt x="52" y="121"/>
                  </a:cubicBezTo>
                  <a:cubicBezTo>
                    <a:pt x="52" y="121"/>
                    <a:pt x="50" y="121"/>
                    <a:pt x="50" y="122"/>
                  </a:cubicBezTo>
                  <a:cubicBezTo>
                    <a:pt x="49" y="122"/>
                    <a:pt x="48" y="122"/>
                    <a:pt x="47" y="122"/>
                  </a:cubicBezTo>
                  <a:cubicBezTo>
                    <a:pt x="47" y="122"/>
                    <a:pt x="47" y="122"/>
                    <a:pt x="47" y="122"/>
                  </a:cubicBezTo>
                  <a:cubicBezTo>
                    <a:pt x="48" y="122"/>
                    <a:pt x="49" y="122"/>
                    <a:pt x="50" y="122"/>
                  </a:cubicBezTo>
                  <a:close/>
                  <a:moveTo>
                    <a:pt x="227" y="204"/>
                  </a:moveTo>
                  <a:cubicBezTo>
                    <a:pt x="227" y="204"/>
                    <a:pt x="228" y="204"/>
                    <a:pt x="228" y="204"/>
                  </a:cubicBezTo>
                  <a:cubicBezTo>
                    <a:pt x="233" y="202"/>
                    <a:pt x="238" y="200"/>
                    <a:pt x="243" y="198"/>
                  </a:cubicBezTo>
                  <a:cubicBezTo>
                    <a:pt x="243" y="197"/>
                    <a:pt x="244" y="197"/>
                    <a:pt x="245" y="197"/>
                  </a:cubicBezTo>
                  <a:cubicBezTo>
                    <a:pt x="244" y="197"/>
                    <a:pt x="244" y="197"/>
                    <a:pt x="244" y="197"/>
                  </a:cubicBezTo>
                  <a:cubicBezTo>
                    <a:pt x="238" y="199"/>
                    <a:pt x="233" y="202"/>
                    <a:pt x="228" y="203"/>
                  </a:cubicBezTo>
                  <a:cubicBezTo>
                    <a:pt x="228" y="203"/>
                    <a:pt x="227" y="203"/>
                    <a:pt x="227" y="204"/>
                  </a:cubicBezTo>
                  <a:cubicBezTo>
                    <a:pt x="226" y="204"/>
                    <a:pt x="225" y="204"/>
                    <a:pt x="225" y="204"/>
                  </a:cubicBezTo>
                  <a:cubicBezTo>
                    <a:pt x="222" y="205"/>
                    <a:pt x="220" y="205"/>
                    <a:pt x="217" y="206"/>
                  </a:cubicBezTo>
                  <a:cubicBezTo>
                    <a:pt x="217" y="206"/>
                    <a:pt x="216" y="206"/>
                    <a:pt x="216" y="206"/>
                  </a:cubicBezTo>
                  <a:cubicBezTo>
                    <a:pt x="209" y="208"/>
                    <a:pt x="202" y="209"/>
                    <a:pt x="194" y="210"/>
                  </a:cubicBezTo>
                  <a:cubicBezTo>
                    <a:pt x="187" y="211"/>
                    <a:pt x="179" y="211"/>
                    <a:pt x="171" y="212"/>
                  </a:cubicBezTo>
                  <a:cubicBezTo>
                    <a:pt x="169" y="212"/>
                    <a:pt x="167" y="212"/>
                    <a:pt x="165" y="212"/>
                  </a:cubicBezTo>
                  <a:cubicBezTo>
                    <a:pt x="166" y="212"/>
                    <a:pt x="166" y="212"/>
                    <a:pt x="167" y="212"/>
                  </a:cubicBezTo>
                  <a:cubicBezTo>
                    <a:pt x="175" y="212"/>
                    <a:pt x="183" y="212"/>
                    <a:pt x="191" y="211"/>
                  </a:cubicBezTo>
                  <a:cubicBezTo>
                    <a:pt x="193" y="211"/>
                    <a:pt x="196" y="211"/>
                    <a:pt x="198" y="210"/>
                  </a:cubicBezTo>
                  <a:cubicBezTo>
                    <a:pt x="204" y="209"/>
                    <a:pt x="210" y="208"/>
                    <a:pt x="216" y="207"/>
                  </a:cubicBezTo>
                  <a:cubicBezTo>
                    <a:pt x="216" y="206"/>
                    <a:pt x="217" y="206"/>
                    <a:pt x="217" y="206"/>
                  </a:cubicBezTo>
                  <a:cubicBezTo>
                    <a:pt x="217" y="206"/>
                    <a:pt x="218" y="206"/>
                    <a:pt x="218" y="206"/>
                  </a:cubicBezTo>
                  <a:cubicBezTo>
                    <a:pt x="220" y="205"/>
                    <a:pt x="223" y="205"/>
                    <a:pt x="225" y="204"/>
                  </a:cubicBezTo>
                  <a:cubicBezTo>
                    <a:pt x="226" y="204"/>
                    <a:pt x="226" y="204"/>
                    <a:pt x="227" y="204"/>
                  </a:cubicBezTo>
                  <a:close/>
                  <a:moveTo>
                    <a:pt x="132" y="159"/>
                  </a:moveTo>
                  <a:cubicBezTo>
                    <a:pt x="131" y="159"/>
                    <a:pt x="130" y="159"/>
                    <a:pt x="129" y="159"/>
                  </a:cubicBezTo>
                  <a:cubicBezTo>
                    <a:pt x="129" y="161"/>
                    <a:pt x="130" y="162"/>
                    <a:pt x="130" y="164"/>
                  </a:cubicBezTo>
                  <a:cubicBezTo>
                    <a:pt x="131" y="162"/>
                    <a:pt x="132" y="161"/>
                    <a:pt x="132" y="159"/>
                  </a:cubicBezTo>
                  <a:cubicBezTo>
                    <a:pt x="132" y="159"/>
                    <a:pt x="132" y="158"/>
                    <a:pt x="132" y="158"/>
                  </a:cubicBezTo>
                  <a:cubicBezTo>
                    <a:pt x="133" y="155"/>
                    <a:pt x="133" y="152"/>
                    <a:pt x="134" y="149"/>
                  </a:cubicBezTo>
                  <a:cubicBezTo>
                    <a:pt x="134" y="148"/>
                    <a:pt x="135" y="146"/>
                    <a:pt x="135" y="145"/>
                  </a:cubicBezTo>
                  <a:cubicBezTo>
                    <a:pt x="135" y="144"/>
                    <a:pt x="136" y="144"/>
                    <a:pt x="136" y="144"/>
                  </a:cubicBezTo>
                  <a:cubicBezTo>
                    <a:pt x="137" y="144"/>
                    <a:pt x="138" y="144"/>
                    <a:pt x="138" y="145"/>
                  </a:cubicBezTo>
                  <a:cubicBezTo>
                    <a:pt x="138" y="145"/>
                    <a:pt x="138" y="146"/>
                    <a:pt x="139" y="147"/>
                  </a:cubicBezTo>
                  <a:cubicBezTo>
                    <a:pt x="139" y="150"/>
                    <a:pt x="140" y="153"/>
                    <a:pt x="140" y="156"/>
                  </a:cubicBezTo>
                  <a:cubicBezTo>
                    <a:pt x="141" y="157"/>
                    <a:pt x="141" y="157"/>
                    <a:pt x="141" y="158"/>
                  </a:cubicBezTo>
                  <a:cubicBezTo>
                    <a:pt x="142" y="158"/>
                    <a:pt x="143" y="158"/>
                    <a:pt x="144" y="158"/>
                  </a:cubicBezTo>
                  <a:cubicBezTo>
                    <a:pt x="144" y="158"/>
                    <a:pt x="144" y="157"/>
                    <a:pt x="145" y="157"/>
                  </a:cubicBezTo>
                  <a:cubicBezTo>
                    <a:pt x="145" y="158"/>
                    <a:pt x="145" y="158"/>
                    <a:pt x="146" y="157"/>
                  </a:cubicBezTo>
                  <a:cubicBezTo>
                    <a:pt x="146" y="157"/>
                    <a:pt x="146" y="157"/>
                    <a:pt x="145" y="157"/>
                  </a:cubicBezTo>
                  <a:cubicBezTo>
                    <a:pt x="145" y="157"/>
                    <a:pt x="145" y="157"/>
                    <a:pt x="145" y="157"/>
                  </a:cubicBezTo>
                  <a:cubicBezTo>
                    <a:pt x="144" y="158"/>
                    <a:pt x="143" y="157"/>
                    <a:pt x="143" y="156"/>
                  </a:cubicBezTo>
                  <a:cubicBezTo>
                    <a:pt x="143" y="155"/>
                    <a:pt x="142" y="154"/>
                    <a:pt x="142" y="153"/>
                  </a:cubicBezTo>
                  <a:cubicBezTo>
                    <a:pt x="141" y="150"/>
                    <a:pt x="140" y="146"/>
                    <a:pt x="139" y="142"/>
                  </a:cubicBezTo>
                  <a:cubicBezTo>
                    <a:pt x="139" y="142"/>
                    <a:pt x="138" y="141"/>
                    <a:pt x="138" y="141"/>
                  </a:cubicBezTo>
                  <a:cubicBezTo>
                    <a:pt x="137" y="141"/>
                    <a:pt x="137" y="140"/>
                    <a:pt x="137" y="140"/>
                  </a:cubicBezTo>
                  <a:cubicBezTo>
                    <a:pt x="136" y="140"/>
                    <a:pt x="136" y="139"/>
                    <a:pt x="137" y="138"/>
                  </a:cubicBezTo>
                  <a:cubicBezTo>
                    <a:pt x="137" y="138"/>
                    <a:pt x="137" y="138"/>
                    <a:pt x="137" y="138"/>
                  </a:cubicBezTo>
                  <a:cubicBezTo>
                    <a:pt x="137" y="137"/>
                    <a:pt x="137" y="136"/>
                    <a:pt x="136" y="135"/>
                  </a:cubicBezTo>
                  <a:cubicBezTo>
                    <a:pt x="136" y="134"/>
                    <a:pt x="136" y="134"/>
                    <a:pt x="136" y="133"/>
                  </a:cubicBezTo>
                  <a:cubicBezTo>
                    <a:pt x="137" y="132"/>
                    <a:pt x="138" y="132"/>
                    <a:pt x="138" y="132"/>
                  </a:cubicBezTo>
                  <a:cubicBezTo>
                    <a:pt x="139" y="132"/>
                    <a:pt x="140" y="132"/>
                    <a:pt x="140" y="133"/>
                  </a:cubicBezTo>
                  <a:cubicBezTo>
                    <a:pt x="140" y="135"/>
                    <a:pt x="141" y="136"/>
                    <a:pt x="141" y="137"/>
                  </a:cubicBezTo>
                  <a:cubicBezTo>
                    <a:pt x="141" y="138"/>
                    <a:pt x="141" y="139"/>
                    <a:pt x="141" y="141"/>
                  </a:cubicBezTo>
                  <a:cubicBezTo>
                    <a:pt x="142" y="141"/>
                    <a:pt x="143" y="141"/>
                    <a:pt x="145" y="141"/>
                  </a:cubicBezTo>
                  <a:cubicBezTo>
                    <a:pt x="145" y="141"/>
                    <a:pt x="145" y="141"/>
                    <a:pt x="145" y="140"/>
                  </a:cubicBezTo>
                  <a:cubicBezTo>
                    <a:pt x="145" y="138"/>
                    <a:pt x="145" y="136"/>
                    <a:pt x="145" y="135"/>
                  </a:cubicBezTo>
                  <a:cubicBezTo>
                    <a:pt x="145" y="133"/>
                    <a:pt x="145" y="132"/>
                    <a:pt x="146" y="131"/>
                  </a:cubicBezTo>
                  <a:cubicBezTo>
                    <a:pt x="146" y="130"/>
                    <a:pt x="148" y="130"/>
                    <a:pt x="149" y="131"/>
                  </a:cubicBezTo>
                  <a:cubicBezTo>
                    <a:pt x="149" y="131"/>
                    <a:pt x="149" y="132"/>
                    <a:pt x="150" y="133"/>
                  </a:cubicBezTo>
                  <a:cubicBezTo>
                    <a:pt x="150" y="135"/>
                    <a:pt x="151" y="137"/>
                    <a:pt x="152" y="140"/>
                  </a:cubicBezTo>
                  <a:cubicBezTo>
                    <a:pt x="152" y="140"/>
                    <a:pt x="152" y="141"/>
                    <a:pt x="152" y="141"/>
                  </a:cubicBezTo>
                  <a:cubicBezTo>
                    <a:pt x="153" y="141"/>
                    <a:pt x="153" y="141"/>
                    <a:pt x="153" y="141"/>
                  </a:cubicBezTo>
                  <a:cubicBezTo>
                    <a:pt x="153" y="140"/>
                    <a:pt x="153" y="139"/>
                    <a:pt x="153" y="139"/>
                  </a:cubicBezTo>
                  <a:cubicBezTo>
                    <a:pt x="154" y="135"/>
                    <a:pt x="154" y="131"/>
                    <a:pt x="155" y="128"/>
                  </a:cubicBezTo>
                  <a:cubicBezTo>
                    <a:pt x="155" y="128"/>
                    <a:pt x="155" y="127"/>
                    <a:pt x="155" y="127"/>
                  </a:cubicBezTo>
                  <a:cubicBezTo>
                    <a:pt x="153" y="127"/>
                    <a:pt x="152" y="127"/>
                    <a:pt x="151" y="128"/>
                  </a:cubicBezTo>
                  <a:cubicBezTo>
                    <a:pt x="146" y="128"/>
                    <a:pt x="142" y="129"/>
                    <a:pt x="137" y="128"/>
                  </a:cubicBezTo>
                  <a:cubicBezTo>
                    <a:pt x="137" y="128"/>
                    <a:pt x="137" y="128"/>
                    <a:pt x="136" y="128"/>
                  </a:cubicBezTo>
                  <a:cubicBezTo>
                    <a:pt x="136" y="128"/>
                    <a:pt x="135" y="128"/>
                    <a:pt x="134" y="128"/>
                  </a:cubicBezTo>
                  <a:cubicBezTo>
                    <a:pt x="133" y="128"/>
                    <a:pt x="133" y="128"/>
                    <a:pt x="133" y="127"/>
                  </a:cubicBezTo>
                  <a:cubicBezTo>
                    <a:pt x="133" y="126"/>
                    <a:pt x="133" y="125"/>
                    <a:pt x="134" y="125"/>
                  </a:cubicBezTo>
                  <a:cubicBezTo>
                    <a:pt x="134" y="125"/>
                    <a:pt x="135" y="125"/>
                    <a:pt x="135" y="126"/>
                  </a:cubicBezTo>
                  <a:cubicBezTo>
                    <a:pt x="135" y="126"/>
                    <a:pt x="136" y="126"/>
                    <a:pt x="136" y="126"/>
                  </a:cubicBezTo>
                  <a:cubicBezTo>
                    <a:pt x="138" y="127"/>
                    <a:pt x="140" y="127"/>
                    <a:pt x="142" y="127"/>
                  </a:cubicBezTo>
                  <a:cubicBezTo>
                    <a:pt x="144" y="127"/>
                    <a:pt x="147" y="126"/>
                    <a:pt x="150" y="126"/>
                  </a:cubicBezTo>
                  <a:cubicBezTo>
                    <a:pt x="151" y="126"/>
                    <a:pt x="153" y="126"/>
                    <a:pt x="155" y="126"/>
                  </a:cubicBezTo>
                  <a:cubicBezTo>
                    <a:pt x="155" y="125"/>
                    <a:pt x="155" y="124"/>
                    <a:pt x="155" y="123"/>
                  </a:cubicBezTo>
                  <a:cubicBezTo>
                    <a:pt x="155" y="120"/>
                    <a:pt x="154" y="117"/>
                    <a:pt x="153" y="115"/>
                  </a:cubicBezTo>
                  <a:cubicBezTo>
                    <a:pt x="153" y="115"/>
                    <a:pt x="153" y="114"/>
                    <a:pt x="153" y="114"/>
                  </a:cubicBezTo>
                  <a:cubicBezTo>
                    <a:pt x="153" y="114"/>
                    <a:pt x="153" y="114"/>
                    <a:pt x="153" y="114"/>
                  </a:cubicBezTo>
                  <a:cubicBezTo>
                    <a:pt x="150" y="114"/>
                    <a:pt x="147" y="114"/>
                    <a:pt x="144" y="114"/>
                  </a:cubicBezTo>
                  <a:cubicBezTo>
                    <a:pt x="143" y="114"/>
                    <a:pt x="142" y="114"/>
                    <a:pt x="141" y="114"/>
                  </a:cubicBezTo>
                  <a:cubicBezTo>
                    <a:pt x="140" y="113"/>
                    <a:pt x="139" y="113"/>
                    <a:pt x="140" y="112"/>
                  </a:cubicBezTo>
                  <a:cubicBezTo>
                    <a:pt x="140" y="111"/>
                    <a:pt x="141" y="110"/>
                    <a:pt x="142" y="109"/>
                  </a:cubicBezTo>
                  <a:cubicBezTo>
                    <a:pt x="142" y="109"/>
                    <a:pt x="142" y="109"/>
                    <a:pt x="142" y="109"/>
                  </a:cubicBezTo>
                  <a:cubicBezTo>
                    <a:pt x="143" y="110"/>
                    <a:pt x="144" y="110"/>
                    <a:pt x="144" y="112"/>
                  </a:cubicBezTo>
                  <a:cubicBezTo>
                    <a:pt x="144" y="112"/>
                    <a:pt x="144" y="112"/>
                    <a:pt x="144" y="112"/>
                  </a:cubicBezTo>
                  <a:cubicBezTo>
                    <a:pt x="147" y="113"/>
                    <a:pt x="152" y="113"/>
                    <a:pt x="153" y="112"/>
                  </a:cubicBezTo>
                  <a:cubicBezTo>
                    <a:pt x="152" y="111"/>
                    <a:pt x="152" y="110"/>
                    <a:pt x="151" y="109"/>
                  </a:cubicBezTo>
                  <a:cubicBezTo>
                    <a:pt x="151" y="109"/>
                    <a:pt x="151" y="109"/>
                    <a:pt x="151" y="109"/>
                  </a:cubicBezTo>
                  <a:cubicBezTo>
                    <a:pt x="151" y="108"/>
                    <a:pt x="152" y="107"/>
                    <a:pt x="153" y="106"/>
                  </a:cubicBezTo>
                  <a:cubicBezTo>
                    <a:pt x="154" y="106"/>
                    <a:pt x="155" y="107"/>
                    <a:pt x="155" y="108"/>
                  </a:cubicBezTo>
                  <a:cubicBezTo>
                    <a:pt x="155" y="109"/>
                    <a:pt x="155" y="109"/>
                    <a:pt x="155" y="109"/>
                  </a:cubicBezTo>
                  <a:cubicBezTo>
                    <a:pt x="155" y="110"/>
                    <a:pt x="155" y="111"/>
                    <a:pt x="155" y="112"/>
                  </a:cubicBezTo>
                  <a:cubicBezTo>
                    <a:pt x="156" y="112"/>
                    <a:pt x="157" y="112"/>
                    <a:pt x="158" y="112"/>
                  </a:cubicBezTo>
                  <a:cubicBezTo>
                    <a:pt x="159" y="108"/>
                    <a:pt x="159" y="104"/>
                    <a:pt x="160" y="99"/>
                  </a:cubicBezTo>
                  <a:cubicBezTo>
                    <a:pt x="159" y="99"/>
                    <a:pt x="158" y="99"/>
                    <a:pt x="157" y="100"/>
                  </a:cubicBezTo>
                  <a:cubicBezTo>
                    <a:pt x="154" y="100"/>
                    <a:pt x="151" y="100"/>
                    <a:pt x="148" y="100"/>
                  </a:cubicBezTo>
                  <a:cubicBezTo>
                    <a:pt x="147" y="100"/>
                    <a:pt x="146" y="100"/>
                    <a:pt x="145" y="99"/>
                  </a:cubicBezTo>
                  <a:cubicBezTo>
                    <a:pt x="144" y="99"/>
                    <a:pt x="144" y="99"/>
                    <a:pt x="143" y="98"/>
                  </a:cubicBezTo>
                  <a:cubicBezTo>
                    <a:pt x="143" y="97"/>
                    <a:pt x="144" y="96"/>
                    <a:pt x="145" y="95"/>
                  </a:cubicBezTo>
                  <a:cubicBezTo>
                    <a:pt x="145" y="95"/>
                    <a:pt x="145" y="95"/>
                    <a:pt x="146" y="95"/>
                  </a:cubicBezTo>
                  <a:cubicBezTo>
                    <a:pt x="147" y="94"/>
                    <a:pt x="148" y="93"/>
                    <a:pt x="149" y="93"/>
                  </a:cubicBezTo>
                  <a:cubicBezTo>
                    <a:pt x="153" y="91"/>
                    <a:pt x="157" y="89"/>
                    <a:pt x="161" y="87"/>
                  </a:cubicBezTo>
                  <a:cubicBezTo>
                    <a:pt x="162" y="87"/>
                    <a:pt x="162" y="87"/>
                    <a:pt x="163" y="87"/>
                  </a:cubicBezTo>
                  <a:cubicBezTo>
                    <a:pt x="162" y="86"/>
                    <a:pt x="162" y="86"/>
                    <a:pt x="162" y="87"/>
                  </a:cubicBezTo>
                  <a:cubicBezTo>
                    <a:pt x="159" y="87"/>
                    <a:pt x="155" y="87"/>
                    <a:pt x="152" y="88"/>
                  </a:cubicBezTo>
                  <a:cubicBezTo>
                    <a:pt x="150" y="88"/>
                    <a:pt x="148" y="88"/>
                    <a:pt x="145" y="88"/>
                  </a:cubicBezTo>
                  <a:cubicBezTo>
                    <a:pt x="145" y="88"/>
                    <a:pt x="144" y="88"/>
                    <a:pt x="143" y="87"/>
                  </a:cubicBezTo>
                  <a:cubicBezTo>
                    <a:pt x="142" y="87"/>
                    <a:pt x="142" y="86"/>
                    <a:pt x="143" y="85"/>
                  </a:cubicBezTo>
                  <a:cubicBezTo>
                    <a:pt x="143" y="84"/>
                    <a:pt x="144" y="84"/>
                    <a:pt x="144" y="84"/>
                  </a:cubicBezTo>
                  <a:cubicBezTo>
                    <a:pt x="145" y="83"/>
                    <a:pt x="146" y="83"/>
                    <a:pt x="147" y="82"/>
                  </a:cubicBezTo>
                  <a:cubicBezTo>
                    <a:pt x="153" y="79"/>
                    <a:pt x="159" y="76"/>
                    <a:pt x="165" y="73"/>
                  </a:cubicBezTo>
                  <a:cubicBezTo>
                    <a:pt x="166" y="73"/>
                    <a:pt x="166" y="73"/>
                    <a:pt x="166" y="73"/>
                  </a:cubicBezTo>
                  <a:cubicBezTo>
                    <a:pt x="166" y="73"/>
                    <a:pt x="166" y="73"/>
                    <a:pt x="166" y="73"/>
                  </a:cubicBezTo>
                  <a:cubicBezTo>
                    <a:pt x="161" y="73"/>
                    <a:pt x="157" y="74"/>
                    <a:pt x="153" y="74"/>
                  </a:cubicBezTo>
                  <a:cubicBezTo>
                    <a:pt x="150" y="74"/>
                    <a:pt x="147" y="75"/>
                    <a:pt x="143" y="75"/>
                  </a:cubicBezTo>
                  <a:cubicBezTo>
                    <a:pt x="142" y="75"/>
                    <a:pt x="142" y="74"/>
                    <a:pt x="141" y="74"/>
                  </a:cubicBezTo>
                  <a:cubicBezTo>
                    <a:pt x="141" y="73"/>
                    <a:pt x="141" y="73"/>
                    <a:pt x="141" y="73"/>
                  </a:cubicBezTo>
                  <a:cubicBezTo>
                    <a:pt x="140" y="73"/>
                    <a:pt x="140" y="73"/>
                    <a:pt x="140" y="73"/>
                  </a:cubicBezTo>
                  <a:cubicBezTo>
                    <a:pt x="138" y="73"/>
                    <a:pt x="137" y="73"/>
                    <a:pt x="135" y="73"/>
                  </a:cubicBezTo>
                  <a:cubicBezTo>
                    <a:pt x="134" y="73"/>
                    <a:pt x="133" y="72"/>
                    <a:pt x="134" y="71"/>
                  </a:cubicBezTo>
                  <a:cubicBezTo>
                    <a:pt x="134" y="70"/>
                    <a:pt x="134" y="70"/>
                    <a:pt x="134" y="70"/>
                  </a:cubicBezTo>
                  <a:cubicBezTo>
                    <a:pt x="135" y="69"/>
                    <a:pt x="135" y="68"/>
                    <a:pt x="136" y="68"/>
                  </a:cubicBezTo>
                  <a:cubicBezTo>
                    <a:pt x="137" y="66"/>
                    <a:pt x="139" y="64"/>
                    <a:pt x="140" y="61"/>
                  </a:cubicBezTo>
                  <a:cubicBezTo>
                    <a:pt x="140" y="61"/>
                    <a:pt x="141" y="61"/>
                    <a:pt x="141" y="60"/>
                  </a:cubicBezTo>
                  <a:cubicBezTo>
                    <a:pt x="141" y="60"/>
                    <a:pt x="140" y="60"/>
                    <a:pt x="140" y="60"/>
                  </a:cubicBezTo>
                  <a:cubicBezTo>
                    <a:pt x="138" y="62"/>
                    <a:pt x="135" y="63"/>
                    <a:pt x="133" y="65"/>
                  </a:cubicBezTo>
                  <a:cubicBezTo>
                    <a:pt x="130" y="67"/>
                    <a:pt x="127" y="70"/>
                    <a:pt x="124" y="72"/>
                  </a:cubicBezTo>
                  <a:cubicBezTo>
                    <a:pt x="123" y="73"/>
                    <a:pt x="121" y="74"/>
                    <a:pt x="120" y="75"/>
                  </a:cubicBezTo>
                  <a:cubicBezTo>
                    <a:pt x="119" y="75"/>
                    <a:pt x="119" y="75"/>
                    <a:pt x="118" y="76"/>
                  </a:cubicBezTo>
                  <a:cubicBezTo>
                    <a:pt x="117" y="76"/>
                    <a:pt x="116" y="75"/>
                    <a:pt x="116" y="74"/>
                  </a:cubicBezTo>
                  <a:cubicBezTo>
                    <a:pt x="116" y="73"/>
                    <a:pt x="116" y="73"/>
                    <a:pt x="116" y="72"/>
                  </a:cubicBezTo>
                  <a:cubicBezTo>
                    <a:pt x="117" y="72"/>
                    <a:pt x="117" y="71"/>
                    <a:pt x="118" y="70"/>
                  </a:cubicBezTo>
                  <a:cubicBezTo>
                    <a:pt x="120" y="67"/>
                    <a:pt x="122" y="64"/>
                    <a:pt x="125" y="60"/>
                  </a:cubicBezTo>
                  <a:cubicBezTo>
                    <a:pt x="125" y="60"/>
                    <a:pt x="125" y="60"/>
                    <a:pt x="125" y="59"/>
                  </a:cubicBezTo>
                  <a:cubicBezTo>
                    <a:pt x="124" y="59"/>
                    <a:pt x="123" y="59"/>
                    <a:pt x="122" y="60"/>
                  </a:cubicBezTo>
                  <a:cubicBezTo>
                    <a:pt x="119" y="62"/>
                    <a:pt x="115" y="65"/>
                    <a:pt x="111" y="68"/>
                  </a:cubicBezTo>
                  <a:cubicBezTo>
                    <a:pt x="109" y="70"/>
                    <a:pt x="106" y="72"/>
                    <a:pt x="103" y="74"/>
                  </a:cubicBezTo>
                  <a:cubicBezTo>
                    <a:pt x="102" y="75"/>
                    <a:pt x="100" y="76"/>
                    <a:pt x="99" y="77"/>
                  </a:cubicBezTo>
                  <a:cubicBezTo>
                    <a:pt x="98" y="78"/>
                    <a:pt x="97" y="78"/>
                    <a:pt x="97" y="77"/>
                  </a:cubicBezTo>
                  <a:cubicBezTo>
                    <a:pt x="96" y="77"/>
                    <a:pt x="96" y="76"/>
                    <a:pt x="96" y="75"/>
                  </a:cubicBezTo>
                  <a:cubicBezTo>
                    <a:pt x="96" y="75"/>
                    <a:pt x="97" y="74"/>
                    <a:pt x="97" y="74"/>
                  </a:cubicBezTo>
                  <a:cubicBezTo>
                    <a:pt x="97" y="73"/>
                    <a:pt x="97" y="73"/>
                    <a:pt x="98" y="72"/>
                  </a:cubicBezTo>
                  <a:cubicBezTo>
                    <a:pt x="101" y="68"/>
                    <a:pt x="104" y="64"/>
                    <a:pt x="107" y="60"/>
                  </a:cubicBezTo>
                  <a:cubicBezTo>
                    <a:pt x="107" y="60"/>
                    <a:pt x="107" y="59"/>
                    <a:pt x="107" y="59"/>
                  </a:cubicBezTo>
                  <a:cubicBezTo>
                    <a:pt x="107" y="59"/>
                    <a:pt x="106" y="59"/>
                    <a:pt x="106" y="59"/>
                  </a:cubicBezTo>
                  <a:cubicBezTo>
                    <a:pt x="104" y="61"/>
                    <a:pt x="102" y="63"/>
                    <a:pt x="99" y="65"/>
                  </a:cubicBezTo>
                  <a:cubicBezTo>
                    <a:pt x="98" y="66"/>
                    <a:pt x="96" y="68"/>
                    <a:pt x="95" y="69"/>
                  </a:cubicBezTo>
                  <a:cubicBezTo>
                    <a:pt x="91" y="73"/>
                    <a:pt x="87" y="78"/>
                    <a:pt x="83" y="82"/>
                  </a:cubicBezTo>
                  <a:cubicBezTo>
                    <a:pt x="82" y="84"/>
                    <a:pt x="80" y="86"/>
                    <a:pt x="78" y="88"/>
                  </a:cubicBezTo>
                  <a:cubicBezTo>
                    <a:pt x="78" y="88"/>
                    <a:pt x="77" y="88"/>
                    <a:pt x="77" y="89"/>
                  </a:cubicBezTo>
                  <a:cubicBezTo>
                    <a:pt x="78" y="89"/>
                    <a:pt x="78" y="89"/>
                    <a:pt x="79" y="88"/>
                  </a:cubicBezTo>
                  <a:cubicBezTo>
                    <a:pt x="81" y="87"/>
                    <a:pt x="84" y="85"/>
                    <a:pt x="87" y="84"/>
                  </a:cubicBezTo>
                  <a:cubicBezTo>
                    <a:pt x="91" y="82"/>
                    <a:pt x="95" y="79"/>
                    <a:pt x="99" y="77"/>
                  </a:cubicBezTo>
                  <a:cubicBezTo>
                    <a:pt x="102" y="76"/>
                    <a:pt x="104" y="75"/>
                    <a:pt x="107" y="74"/>
                  </a:cubicBezTo>
                  <a:cubicBezTo>
                    <a:pt x="108" y="73"/>
                    <a:pt x="108" y="73"/>
                    <a:pt x="109" y="73"/>
                  </a:cubicBezTo>
                  <a:cubicBezTo>
                    <a:pt x="110" y="73"/>
                    <a:pt x="111" y="74"/>
                    <a:pt x="111" y="76"/>
                  </a:cubicBezTo>
                  <a:cubicBezTo>
                    <a:pt x="111" y="76"/>
                    <a:pt x="110" y="77"/>
                    <a:pt x="110" y="77"/>
                  </a:cubicBezTo>
                  <a:cubicBezTo>
                    <a:pt x="108" y="79"/>
                    <a:pt x="107" y="81"/>
                    <a:pt x="105" y="83"/>
                  </a:cubicBezTo>
                  <a:cubicBezTo>
                    <a:pt x="101" y="87"/>
                    <a:pt x="97" y="92"/>
                    <a:pt x="93" y="96"/>
                  </a:cubicBezTo>
                  <a:cubicBezTo>
                    <a:pt x="91" y="97"/>
                    <a:pt x="90" y="99"/>
                    <a:pt x="88" y="101"/>
                  </a:cubicBezTo>
                  <a:cubicBezTo>
                    <a:pt x="88" y="101"/>
                    <a:pt x="87" y="102"/>
                    <a:pt x="87" y="102"/>
                  </a:cubicBezTo>
                  <a:cubicBezTo>
                    <a:pt x="87" y="102"/>
                    <a:pt x="87" y="102"/>
                    <a:pt x="87" y="102"/>
                  </a:cubicBezTo>
                  <a:cubicBezTo>
                    <a:pt x="88" y="102"/>
                    <a:pt x="89" y="102"/>
                    <a:pt x="90" y="101"/>
                  </a:cubicBezTo>
                  <a:cubicBezTo>
                    <a:pt x="93" y="100"/>
                    <a:pt x="96" y="99"/>
                    <a:pt x="99" y="97"/>
                  </a:cubicBezTo>
                  <a:cubicBezTo>
                    <a:pt x="104" y="95"/>
                    <a:pt x="109" y="93"/>
                    <a:pt x="114" y="91"/>
                  </a:cubicBezTo>
                  <a:cubicBezTo>
                    <a:pt x="114" y="91"/>
                    <a:pt x="115" y="91"/>
                    <a:pt x="116" y="91"/>
                  </a:cubicBezTo>
                  <a:cubicBezTo>
                    <a:pt x="118" y="91"/>
                    <a:pt x="119" y="92"/>
                    <a:pt x="118" y="93"/>
                  </a:cubicBezTo>
                  <a:cubicBezTo>
                    <a:pt x="118" y="94"/>
                    <a:pt x="117" y="94"/>
                    <a:pt x="117" y="95"/>
                  </a:cubicBezTo>
                  <a:cubicBezTo>
                    <a:pt x="116" y="96"/>
                    <a:pt x="115" y="97"/>
                    <a:pt x="115" y="97"/>
                  </a:cubicBezTo>
                  <a:cubicBezTo>
                    <a:pt x="112" y="100"/>
                    <a:pt x="109" y="102"/>
                    <a:pt x="107" y="105"/>
                  </a:cubicBezTo>
                  <a:cubicBezTo>
                    <a:pt x="102" y="109"/>
                    <a:pt x="98" y="113"/>
                    <a:pt x="94" y="117"/>
                  </a:cubicBezTo>
                  <a:cubicBezTo>
                    <a:pt x="94" y="117"/>
                    <a:pt x="93" y="118"/>
                    <a:pt x="93" y="118"/>
                  </a:cubicBezTo>
                  <a:cubicBezTo>
                    <a:pt x="94" y="118"/>
                    <a:pt x="94" y="118"/>
                    <a:pt x="95" y="117"/>
                  </a:cubicBezTo>
                  <a:cubicBezTo>
                    <a:pt x="99" y="116"/>
                    <a:pt x="102" y="114"/>
                    <a:pt x="106" y="113"/>
                  </a:cubicBezTo>
                  <a:cubicBezTo>
                    <a:pt x="108" y="112"/>
                    <a:pt x="111" y="111"/>
                    <a:pt x="114" y="110"/>
                  </a:cubicBezTo>
                  <a:cubicBezTo>
                    <a:pt x="115" y="110"/>
                    <a:pt x="116" y="109"/>
                    <a:pt x="116" y="109"/>
                  </a:cubicBezTo>
                  <a:cubicBezTo>
                    <a:pt x="118" y="110"/>
                    <a:pt x="119" y="111"/>
                    <a:pt x="118" y="112"/>
                  </a:cubicBezTo>
                  <a:cubicBezTo>
                    <a:pt x="118" y="113"/>
                    <a:pt x="118" y="113"/>
                    <a:pt x="117" y="114"/>
                  </a:cubicBezTo>
                  <a:cubicBezTo>
                    <a:pt x="116" y="115"/>
                    <a:pt x="115" y="117"/>
                    <a:pt x="114" y="118"/>
                  </a:cubicBezTo>
                  <a:cubicBezTo>
                    <a:pt x="112" y="121"/>
                    <a:pt x="109" y="125"/>
                    <a:pt x="107" y="128"/>
                  </a:cubicBezTo>
                  <a:cubicBezTo>
                    <a:pt x="107" y="128"/>
                    <a:pt x="106" y="128"/>
                    <a:pt x="106" y="129"/>
                  </a:cubicBezTo>
                  <a:cubicBezTo>
                    <a:pt x="105" y="130"/>
                    <a:pt x="104" y="130"/>
                    <a:pt x="103" y="129"/>
                  </a:cubicBezTo>
                  <a:cubicBezTo>
                    <a:pt x="102" y="128"/>
                    <a:pt x="102" y="127"/>
                    <a:pt x="103" y="126"/>
                  </a:cubicBezTo>
                  <a:cubicBezTo>
                    <a:pt x="105" y="123"/>
                    <a:pt x="108" y="120"/>
                    <a:pt x="111" y="117"/>
                  </a:cubicBezTo>
                  <a:cubicBezTo>
                    <a:pt x="112" y="115"/>
                    <a:pt x="113" y="114"/>
                    <a:pt x="114" y="113"/>
                  </a:cubicBezTo>
                  <a:cubicBezTo>
                    <a:pt x="115" y="113"/>
                    <a:pt x="115" y="112"/>
                    <a:pt x="115" y="112"/>
                  </a:cubicBezTo>
                  <a:cubicBezTo>
                    <a:pt x="115" y="112"/>
                    <a:pt x="114" y="112"/>
                    <a:pt x="114" y="112"/>
                  </a:cubicBezTo>
                  <a:cubicBezTo>
                    <a:pt x="111" y="113"/>
                    <a:pt x="109" y="114"/>
                    <a:pt x="106" y="115"/>
                  </a:cubicBezTo>
                  <a:cubicBezTo>
                    <a:pt x="102" y="117"/>
                    <a:pt x="98" y="118"/>
                    <a:pt x="94" y="120"/>
                  </a:cubicBezTo>
                  <a:cubicBezTo>
                    <a:pt x="94" y="120"/>
                    <a:pt x="93" y="121"/>
                    <a:pt x="92" y="121"/>
                  </a:cubicBezTo>
                  <a:cubicBezTo>
                    <a:pt x="90" y="121"/>
                    <a:pt x="90" y="120"/>
                    <a:pt x="90" y="118"/>
                  </a:cubicBezTo>
                  <a:cubicBezTo>
                    <a:pt x="90" y="118"/>
                    <a:pt x="91" y="117"/>
                    <a:pt x="91" y="117"/>
                  </a:cubicBezTo>
                  <a:cubicBezTo>
                    <a:pt x="93" y="115"/>
                    <a:pt x="95" y="113"/>
                    <a:pt x="97" y="111"/>
                  </a:cubicBezTo>
                  <a:cubicBezTo>
                    <a:pt x="101" y="107"/>
                    <a:pt x="104" y="104"/>
                    <a:pt x="108" y="100"/>
                  </a:cubicBezTo>
                  <a:cubicBezTo>
                    <a:pt x="110" y="98"/>
                    <a:pt x="113" y="96"/>
                    <a:pt x="115" y="94"/>
                  </a:cubicBezTo>
                  <a:cubicBezTo>
                    <a:pt x="115" y="94"/>
                    <a:pt x="115" y="94"/>
                    <a:pt x="115" y="93"/>
                  </a:cubicBezTo>
                  <a:cubicBezTo>
                    <a:pt x="115" y="93"/>
                    <a:pt x="114" y="93"/>
                    <a:pt x="114" y="94"/>
                  </a:cubicBezTo>
                  <a:cubicBezTo>
                    <a:pt x="112" y="94"/>
                    <a:pt x="110" y="95"/>
                    <a:pt x="108" y="96"/>
                  </a:cubicBezTo>
                  <a:cubicBezTo>
                    <a:pt x="103" y="98"/>
                    <a:pt x="98" y="100"/>
                    <a:pt x="94" y="102"/>
                  </a:cubicBezTo>
                  <a:cubicBezTo>
                    <a:pt x="92" y="103"/>
                    <a:pt x="90" y="104"/>
                    <a:pt x="88" y="104"/>
                  </a:cubicBezTo>
                  <a:cubicBezTo>
                    <a:pt x="87" y="105"/>
                    <a:pt x="87" y="105"/>
                    <a:pt x="86" y="105"/>
                  </a:cubicBezTo>
                  <a:cubicBezTo>
                    <a:pt x="85" y="105"/>
                    <a:pt x="84" y="104"/>
                    <a:pt x="85" y="103"/>
                  </a:cubicBezTo>
                  <a:cubicBezTo>
                    <a:pt x="85" y="102"/>
                    <a:pt x="85" y="101"/>
                    <a:pt x="85" y="101"/>
                  </a:cubicBezTo>
                  <a:cubicBezTo>
                    <a:pt x="86" y="100"/>
                    <a:pt x="87" y="99"/>
                    <a:pt x="88" y="98"/>
                  </a:cubicBezTo>
                  <a:cubicBezTo>
                    <a:pt x="93" y="93"/>
                    <a:pt x="98" y="88"/>
                    <a:pt x="103" y="82"/>
                  </a:cubicBezTo>
                  <a:cubicBezTo>
                    <a:pt x="104" y="81"/>
                    <a:pt x="106" y="79"/>
                    <a:pt x="108" y="77"/>
                  </a:cubicBezTo>
                  <a:cubicBezTo>
                    <a:pt x="108" y="76"/>
                    <a:pt x="108" y="76"/>
                    <a:pt x="108" y="76"/>
                  </a:cubicBezTo>
                  <a:cubicBezTo>
                    <a:pt x="106" y="77"/>
                    <a:pt x="103" y="78"/>
                    <a:pt x="101" y="79"/>
                  </a:cubicBezTo>
                  <a:cubicBezTo>
                    <a:pt x="96" y="81"/>
                    <a:pt x="92" y="84"/>
                    <a:pt x="88" y="86"/>
                  </a:cubicBezTo>
                  <a:cubicBezTo>
                    <a:pt x="85" y="88"/>
                    <a:pt x="82" y="89"/>
                    <a:pt x="79" y="91"/>
                  </a:cubicBezTo>
                  <a:cubicBezTo>
                    <a:pt x="78" y="91"/>
                    <a:pt x="77" y="91"/>
                    <a:pt x="77" y="91"/>
                  </a:cubicBezTo>
                  <a:cubicBezTo>
                    <a:pt x="75" y="92"/>
                    <a:pt x="74" y="90"/>
                    <a:pt x="75" y="89"/>
                  </a:cubicBezTo>
                  <a:cubicBezTo>
                    <a:pt x="75" y="88"/>
                    <a:pt x="75" y="88"/>
                    <a:pt x="76" y="87"/>
                  </a:cubicBezTo>
                  <a:cubicBezTo>
                    <a:pt x="77" y="86"/>
                    <a:pt x="78" y="85"/>
                    <a:pt x="79" y="83"/>
                  </a:cubicBezTo>
                  <a:cubicBezTo>
                    <a:pt x="82" y="80"/>
                    <a:pt x="85" y="77"/>
                    <a:pt x="88" y="74"/>
                  </a:cubicBezTo>
                  <a:cubicBezTo>
                    <a:pt x="88" y="73"/>
                    <a:pt x="88" y="73"/>
                    <a:pt x="89" y="73"/>
                  </a:cubicBezTo>
                  <a:cubicBezTo>
                    <a:pt x="87" y="73"/>
                    <a:pt x="86" y="72"/>
                    <a:pt x="86" y="70"/>
                  </a:cubicBezTo>
                  <a:cubicBezTo>
                    <a:pt x="86" y="70"/>
                    <a:pt x="87" y="70"/>
                    <a:pt x="87" y="69"/>
                  </a:cubicBezTo>
                  <a:cubicBezTo>
                    <a:pt x="87" y="69"/>
                    <a:pt x="87" y="69"/>
                    <a:pt x="87" y="68"/>
                  </a:cubicBezTo>
                  <a:cubicBezTo>
                    <a:pt x="86" y="69"/>
                    <a:pt x="86" y="69"/>
                    <a:pt x="86" y="69"/>
                  </a:cubicBezTo>
                  <a:cubicBezTo>
                    <a:pt x="84" y="70"/>
                    <a:pt x="83" y="71"/>
                    <a:pt x="81" y="72"/>
                  </a:cubicBezTo>
                  <a:cubicBezTo>
                    <a:pt x="79" y="74"/>
                    <a:pt x="76" y="76"/>
                    <a:pt x="73" y="77"/>
                  </a:cubicBezTo>
                  <a:cubicBezTo>
                    <a:pt x="72" y="78"/>
                    <a:pt x="71" y="78"/>
                    <a:pt x="70" y="78"/>
                  </a:cubicBezTo>
                  <a:cubicBezTo>
                    <a:pt x="69" y="79"/>
                    <a:pt x="68" y="78"/>
                    <a:pt x="68" y="76"/>
                  </a:cubicBezTo>
                  <a:cubicBezTo>
                    <a:pt x="68" y="76"/>
                    <a:pt x="69" y="75"/>
                    <a:pt x="69" y="75"/>
                  </a:cubicBezTo>
                  <a:cubicBezTo>
                    <a:pt x="69" y="74"/>
                    <a:pt x="70" y="74"/>
                    <a:pt x="70" y="73"/>
                  </a:cubicBezTo>
                  <a:cubicBezTo>
                    <a:pt x="73" y="68"/>
                    <a:pt x="77" y="64"/>
                    <a:pt x="80" y="60"/>
                  </a:cubicBezTo>
                  <a:cubicBezTo>
                    <a:pt x="81" y="60"/>
                    <a:pt x="81" y="59"/>
                    <a:pt x="81" y="59"/>
                  </a:cubicBezTo>
                  <a:cubicBezTo>
                    <a:pt x="81" y="59"/>
                    <a:pt x="81" y="59"/>
                    <a:pt x="81" y="59"/>
                  </a:cubicBezTo>
                  <a:cubicBezTo>
                    <a:pt x="76" y="62"/>
                    <a:pt x="71" y="66"/>
                    <a:pt x="65" y="69"/>
                  </a:cubicBezTo>
                  <a:cubicBezTo>
                    <a:pt x="65" y="70"/>
                    <a:pt x="66" y="70"/>
                    <a:pt x="66" y="70"/>
                  </a:cubicBezTo>
                  <a:cubicBezTo>
                    <a:pt x="66" y="71"/>
                    <a:pt x="67" y="72"/>
                    <a:pt x="68" y="73"/>
                  </a:cubicBezTo>
                  <a:cubicBezTo>
                    <a:pt x="68" y="74"/>
                    <a:pt x="68" y="75"/>
                    <a:pt x="68" y="75"/>
                  </a:cubicBezTo>
                  <a:cubicBezTo>
                    <a:pt x="67" y="75"/>
                    <a:pt x="66" y="75"/>
                    <a:pt x="66" y="74"/>
                  </a:cubicBezTo>
                  <a:cubicBezTo>
                    <a:pt x="66" y="74"/>
                    <a:pt x="65" y="73"/>
                    <a:pt x="65" y="73"/>
                  </a:cubicBezTo>
                  <a:cubicBezTo>
                    <a:pt x="65" y="72"/>
                    <a:pt x="64" y="71"/>
                    <a:pt x="64" y="70"/>
                  </a:cubicBezTo>
                  <a:cubicBezTo>
                    <a:pt x="63" y="70"/>
                    <a:pt x="63" y="71"/>
                    <a:pt x="62" y="71"/>
                  </a:cubicBezTo>
                  <a:cubicBezTo>
                    <a:pt x="61" y="71"/>
                    <a:pt x="60" y="70"/>
                    <a:pt x="60" y="68"/>
                  </a:cubicBezTo>
                  <a:cubicBezTo>
                    <a:pt x="60" y="68"/>
                    <a:pt x="60" y="68"/>
                    <a:pt x="60" y="67"/>
                  </a:cubicBezTo>
                  <a:cubicBezTo>
                    <a:pt x="61" y="67"/>
                    <a:pt x="61" y="66"/>
                    <a:pt x="62" y="65"/>
                  </a:cubicBezTo>
                  <a:cubicBezTo>
                    <a:pt x="62" y="65"/>
                    <a:pt x="62" y="64"/>
                    <a:pt x="62" y="63"/>
                  </a:cubicBezTo>
                  <a:cubicBezTo>
                    <a:pt x="61" y="64"/>
                    <a:pt x="61" y="64"/>
                    <a:pt x="60" y="64"/>
                  </a:cubicBezTo>
                  <a:cubicBezTo>
                    <a:pt x="60" y="65"/>
                    <a:pt x="59" y="65"/>
                    <a:pt x="58" y="64"/>
                  </a:cubicBezTo>
                  <a:cubicBezTo>
                    <a:pt x="58" y="63"/>
                    <a:pt x="58" y="63"/>
                    <a:pt x="58" y="62"/>
                  </a:cubicBezTo>
                  <a:cubicBezTo>
                    <a:pt x="58" y="62"/>
                    <a:pt x="58" y="61"/>
                    <a:pt x="58" y="61"/>
                  </a:cubicBezTo>
                  <a:cubicBezTo>
                    <a:pt x="59" y="60"/>
                    <a:pt x="60" y="59"/>
                    <a:pt x="60" y="57"/>
                  </a:cubicBezTo>
                  <a:cubicBezTo>
                    <a:pt x="61" y="56"/>
                    <a:pt x="61" y="55"/>
                    <a:pt x="61" y="53"/>
                  </a:cubicBezTo>
                  <a:cubicBezTo>
                    <a:pt x="61" y="54"/>
                    <a:pt x="60" y="54"/>
                    <a:pt x="60" y="54"/>
                  </a:cubicBezTo>
                  <a:cubicBezTo>
                    <a:pt x="59" y="55"/>
                    <a:pt x="59" y="55"/>
                    <a:pt x="58" y="56"/>
                  </a:cubicBezTo>
                  <a:cubicBezTo>
                    <a:pt x="58" y="56"/>
                    <a:pt x="57" y="56"/>
                    <a:pt x="57" y="56"/>
                  </a:cubicBezTo>
                  <a:cubicBezTo>
                    <a:pt x="56" y="55"/>
                    <a:pt x="56" y="55"/>
                    <a:pt x="56" y="54"/>
                  </a:cubicBezTo>
                  <a:cubicBezTo>
                    <a:pt x="57" y="54"/>
                    <a:pt x="57" y="53"/>
                    <a:pt x="57" y="53"/>
                  </a:cubicBezTo>
                  <a:cubicBezTo>
                    <a:pt x="59" y="51"/>
                    <a:pt x="61" y="50"/>
                    <a:pt x="63" y="48"/>
                  </a:cubicBezTo>
                  <a:cubicBezTo>
                    <a:pt x="63" y="47"/>
                    <a:pt x="64" y="47"/>
                    <a:pt x="65" y="46"/>
                  </a:cubicBezTo>
                  <a:cubicBezTo>
                    <a:pt x="62" y="45"/>
                    <a:pt x="59" y="43"/>
                    <a:pt x="56" y="42"/>
                  </a:cubicBezTo>
                  <a:cubicBezTo>
                    <a:pt x="56" y="43"/>
                    <a:pt x="57" y="44"/>
                    <a:pt x="58" y="45"/>
                  </a:cubicBezTo>
                  <a:cubicBezTo>
                    <a:pt x="59" y="45"/>
                    <a:pt x="59" y="46"/>
                    <a:pt x="59" y="47"/>
                  </a:cubicBezTo>
                  <a:cubicBezTo>
                    <a:pt x="58" y="48"/>
                    <a:pt x="56" y="49"/>
                    <a:pt x="55" y="48"/>
                  </a:cubicBezTo>
                  <a:cubicBezTo>
                    <a:pt x="55" y="48"/>
                    <a:pt x="55" y="47"/>
                    <a:pt x="54" y="47"/>
                  </a:cubicBezTo>
                  <a:cubicBezTo>
                    <a:pt x="54" y="49"/>
                    <a:pt x="54" y="50"/>
                    <a:pt x="54" y="51"/>
                  </a:cubicBezTo>
                  <a:cubicBezTo>
                    <a:pt x="54" y="52"/>
                    <a:pt x="54" y="53"/>
                    <a:pt x="55" y="53"/>
                  </a:cubicBezTo>
                  <a:cubicBezTo>
                    <a:pt x="55" y="54"/>
                    <a:pt x="55" y="54"/>
                    <a:pt x="55" y="55"/>
                  </a:cubicBezTo>
                  <a:cubicBezTo>
                    <a:pt x="54" y="56"/>
                    <a:pt x="54" y="56"/>
                    <a:pt x="55" y="57"/>
                  </a:cubicBezTo>
                  <a:cubicBezTo>
                    <a:pt x="55" y="58"/>
                    <a:pt x="55" y="59"/>
                    <a:pt x="55" y="59"/>
                  </a:cubicBezTo>
                  <a:cubicBezTo>
                    <a:pt x="56" y="64"/>
                    <a:pt x="57" y="68"/>
                    <a:pt x="59" y="72"/>
                  </a:cubicBezTo>
                  <a:cubicBezTo>
                    <a:pt x="61" y="76"/>
                    <a:pt x="63" y="80"/>
                    <a:pt x="65" y="83"/>
                  </a:cubicBezTo>
                  <a:cubicBezTo>
                    <a:pt x="65" y="83"/>
                    <a:pt x="65" y="83"/>
                    <a:pt x="65" y="84"/>
                  </a:cubicBezTo>
                  <a:cubicBezTo>
                    <a:pt x="66" y="84"/>
                    <a:pt x="66" y="85"/>
                    <a:pt x="66" y="85"/>
                  </a:cubicBezTo>
                  <a:cubicBezTo>
                    <a:pt x="65" y="86"/>
                    <a:pt x="65" y="87"/>
                    <a:pt x="64" y="87"/>
                  </a:cubicBezTo>
                  <a:cubicBezTo>
                    <a:pt x="63" y="87"/>
                    <a:pt x="62" y="86"/>
                    <a:pt x="62" y="85"/>
                  </a:cubicBezTo>
                  <a:cubicBezTo>
                    <a:pt x="60" y="83"/>
                    <a:pt x="59" y="81"/>
                    <a:pt x="58" y="79"/>
                  </a:cubicBezTo>
                  <a:cubicBezTo>
                    <a:pt x="57" y="74"/>
                    <a:pt x="55" y="70"/>
                    <a:pt x="54" y="65"/>
                  </a:cubicBezTo>
                  <a:cubicBezTo>
                    <a:pt x="54" y="65"/>
                    <a:pt x="54" y="65"/>
                    <a:pt x="54" y="64"/>
                  </a:cubicBezTo>
                  <a:cubicBezTo>
                    <a:pt x="54" y="64"/>
                    <a:pt x="54" y="64"/>
                    <a:pt x="53" y="64"/>
                  </a:cubicBezTo>
                  <a:cubicBezTo>
                    <a:pt x="54" y="66"/>
                    <a:pt x="54" y="68"/>
                    <a:pt x="54" y="70"/>
                  </a:cubicBezTo>
                  <a:cubicBezTo>
                    <a:pt x="54" y="72"/>
                    <a:pt x="54" y="74"/>
                    <a:pt x="55" y="76"/>
                  </a:cubicBezTo>
                  <a:cubicBezTo>
                    <a:pt x="57" y="81"/>
                    <a:pt x="59" y="86"/>
                    <a:pt x="62" y="91"/>
                  </a:cubicBezTo>
                  <a:cubicBezTo>
                    <a:pt x="65" y="97"/>
                    <a:pt x="68" y="103"/>
                    <a:pt x="70" y="110"/>
                  </a:cubicBezTo>
                  <a:cubicBezTo>
                    <a:pt x="71" y="115"/>
                    <a:pt x="72" y="120"/>
                    <a:pt x="74" y="124"/>
                  </a:cubicBezTo>
                  <a:cubicBezTo>
                    <a:pt x="74" y="125"/>
                    <a:pt x="74" y="125"/>
                    <a:pt x="74" y="126"/>
                  </a:cubicBezTo>
                  <a:cubicBezTo>
                    <a:pt x="75" y="127"/>
                    <a:pt x="76" y="128"/>
                    <a:pt x="77" y="129"/>
                  </a:cubicBezTo>
                  <a:cubicBezTo>
                    <a:pt x="78" y="132"/>
                    <a:pt x="79" y="135"/>
                    <a:pt x="80" y="138"/>
                  </a:cubicBezTo>
                  <a:cubicBezTo>
                    <a:pt x="80" y="139"/>
                    <a:pt x="81" y="141"/>
                    <a:pt x="81" y="143"/>
                  </a:cubicBezTo>
                  <a:cubicBezTo>
                    <a:pt x="81" y="144"/>
                    <a:pt x="82" y="146"/>
                    <a:pt x="83" y="147"/>
                  </a:cubicBezTo>
                  <a:cubicBezTo>
                    <a:pt x="83" y="147"/>
                    <a:pt x="84" y="148"/>
                    <a:pt x="84" y="148"/>
                  </a:cubicBezTo>
                  <a:cubicBezTo>
                    <a:pt x="86" y="150"/>
                    <a:pt x="88" y="153"/>
                    <a:pt x="90" y="155"/>
                  </a:cubicBezTo>
                  <a:cubicBezTo>
                    <a:pt x="91" y="156"/>
                    <a:pt x="92" y="157"/>
                    <a:pt x="94" y="158"/>
                  </a:cubicBezTo>
                  <a:cubicBezTo>
                    <a:pt x="97" y="160"/>
                    <a:pt x="100" y="162"/>
                    <a:pt x="104" y="164"/>
                  </a:cubicBezTo>
                  <a:cubicBezTo>
                    <a:pt x="104" y="164"/>
                    <a:pt x="105" y="164"/>
                    <a:pt x="106" y="165"/>
                  </a:cubicBezTo>
                  <a:cubicBezTo>
                    <a:pt x="108" y="165"/>
                    <a:pt x="109" y="165"/>
                    <a:pt x="111" y="165"/>
                  </a:cubicBezTo>
                  <a:cubicBezTo>
                    <a:pt x="117" y="166"/>
                    <a:pt x="124" y="168"/>
                    <a:pt x="130" y="168"/>
                  </a:cubicBezTo>
                  <a:cubicBezTo>
                    <a:pt x="133" y="169"/>
                    <a:pt x="137" y="169"/>
                    <a:pt x="140" y="168"/>
                  </a:cubicBezTo>
                  <a:cubicBezTo>
                    <a:pt x="140" y="168"/>
                    <a:pt x="141" y="168"/>
                    <a:pt x="141" y="168"/>
                  </a:cubicBezTo>
                  <a:cubicBezTo>
                    <a:pt x="140" y="167"/>
                    <a:pt x="141" y="166"/>
                    <a:pt x="140" y="165"/>
                  </a:cubicBezTo>
                  <a:cubicBezTo>
                    <a:pt x="140" y="165"/>
                    <a:pt x="140" y="164"/>
                    <a:pt x="140" y="163"/>
                  </a:cubicBezTo>
                  <a:cubicBezTo>
                    <a:pt x="138" y="163"/>
                    <a:pt x="137" y="162"/>
                    <a:pt x="137" y="161"/>
                  </a:cubicBezTo>
                  <a:cubicBezTo>
                    <a:pt x="136" y="160"/>
                    <a:pt x="137" y="159"/>
                    <a:pt x="139" y="158"/>
                  </a:cubicBezTo>
                  <a:cubicBezTo>
                    <a:pt x="138" y="155"/>
                    <a:pt x="137" y="152"/>
                    <a:pt x="137" y="148"/>
                  </a:cubicBezTo>
                  <a:cubicBezTo>
                    <a:pt x="137" y="148"/>
                    <a:pt x="137" y="148"/>
                    <a:pt x="136" y="148"/>
                  </a:cubicBezTo>
                  <a:cubicBezTo>
                    <a:pt x="136" y="152"/>
                    <a:pt x="135" y="155"/>
                    <a:pt x="134" y="158"/>
                  </a:cubicBezTo>
                  <a:cubicBezTo>
                    <a:pt x="135" y="158"/>
                    <a:pt x="135" y="158"/>
                    <a:pt x="135" y="158"/>
                  </a:cubicBezTo>
                  <a:cubicBezTo>
                    <a:pt x="134" y="159"/>
                    <a:pt x="134" y="159"/>
                    <a:pt x="134" y="161"/>
                  </a:cubicBezTo>
                  <a:cubicBezTo>
                    <a:pt x="134" y="162"/>
                    <a:pt x="133" y="163"/>
                    <a:pt x="133" y="163"/>
                  </a:cubicBezTo>
                  <a:cubicBezTo>
                    <a:pt x="133" y="164"/>
                    <a:pt x="132" y="165"/>
                    <a:pt x="132" y="165"/>
                  </a:cubicBezTo>
                  <a:cubicBezTo>
                    <a:pt x="131" y="167"/>
                    <a:pt x="130" y="167"/>
                    <a:pt x="129" y="165"/>
                  </a:cubicBezTo>
                  <a:cubicBezTo>
                    <a:pt x="128" y="164"/>
                    <a:pt x="128" y="164"/>
                    <a:pt x="128" y="163"/>
                  </a:cubicBezTo>
                  <a:cubicBezTo>
                    <a:pt x="126" y="159"/>
                    <a:pt x="125" y="156"/>
                    <a:pt x="124" y="152"/>
                  </a:cubicBezTo>
                  <a:cubicBezTo>
                    <a:pt x="124" y="152"/>
                    <a:pt x="124" y="152"/>
                    <a:pt x="124" y="151"/>
                  </a:cubicBezTo>
                  <a:cubicBezTo>
                    <a:pt x="123" y="152"/>
                    <a:pt x="123" y="152"/>
                    <a:pt x="123" y="152"/>
                  </a:cubicBezTo>
                  <a:cubicBezTo>
                    <a:pt x="122" y="155"/>
                    <a:pt x="122" y="157"/>
                    <a:pt x="121" y="159"/>
                  </a:cubicBezTo>
                  <a:cubicBezTo>
                    <a:pt x="121" y="161"/>
                    <a:pt x="120" y="162"/>
                    <a:pt x="119" y="163"/>
                  </a:cubicBezTo>
                  <a:cubicBezTo>
                    <a:pt x="118" y="165"/>
                    <a:pt x="116" y="165"/>
                    <a:pt x="115" y="164"/>
                  </a:cubicBezTo>
                  <a:cubicBezTo>
                    <a:pt x="115" y="163"/>
                    <a:pt x="114" y="162"/>
                    <a:pt x="114" y="161"/>
                  </a:cubicBezTo>
                  <a:cubicBezTo>
                    <a:pt x="113" y="160"/>
                    <a:pt x="113" y="158"/>
                    <a:pt x="112" y="156"/>
                  </a:cubicBezTo>
                  <a:cubicBezTo>
                    <a:pt x="112" y="156"/>
                    <a:pt x="112" y="155"/>
                    <a:pt x="111" y="155"/>
                  </a:cubicBezTo>
                  <a:cubicBezTo>
                    <a:pt x="111" y="155"/>
                    <a:pt x="111" y="156"/>
                    <a:pt x="111" y="156"/>
                  </a:cubicBezTo>
                  <a:cubicBezTo>
                    <a:pt x="110" y="157"/>
                    <a:pt x="110" y="158"/>
                    <a:pt x="109" y="159"/>
                  </a:cubicBezTo>
                  <a:cubicBezTo>
                    <a:pt x="109" y="161"/>
                    <a:pt x="107" y="161"/>
                    <a:pt x="106" y="160"/>
                  </a:cubicBezTo>
                  <a:cubicBezTo>
                    <a:pt x="105" y="160"/>
                    <a:pt x="105" y="158"/>
                    <a:pt x="105" y="157"/>
                  </a:cubicBezTo>
                  <a:cubicBezTo>
                    <a:pt x="107" y="155"/>
                    <a:pt x="108" y="153"/>
                    <a:pt x="109" y="151"/>
                  </a:cubicBezTo>
                  <a:cubicBezTo>
                    <a:pt x="109" y="151"/>
                    <a:pt x="109" y="151"/>
                    <a:pt x="110" y="151"/>
                  </a:cubicBezTo>
                  <a:cubicBezTo>
                    <a:pt x="110" y="150"/>
                    <a:pt x="112" y="150"/>
                    <a:pt x="112" y="151"/>
                  </a:cubicBezTo>
                  <a:cubicBezTo>
                    <a:pt x="112" y="151"/>
                    <a:pt x="112" y="151"/>
                    <a:pt x="112" y="152"/>
                  </a:cubicBezTo>
                  <a:cubicBezTo>
                    <a:pt x="113" y="153"/>
                    <a:pt x="114" y="155"/>
                    <a:pt x="114" y="156"/>
                  </a:cubicBezTo>
                  <a:cubicBezTo>
                    <a:pt x="115" y="158"/>
                    <a:pt x="116" y="159"/>
                    <a:pt x="116" y="161"/>
                  </a:cubicBezTo>
                  <a:cubicBezTo>
                    <a:pt x="117" y="162"/>
                    <a:pt x="117" y="162"/>
                    <a:pt x="117" y="163"/>
                  </a:cubicBezTo>
                  <a:cubicBezTo>
                    <a:pt x="118" y="162"/>
                    <a:pt x="118" y="161"/>
                    <a:pt x="119" y="160"/>
                  </a:cubicBezTo>
                  <a:cubicBezTo>
                    <a:pt x="119" y="158"/>
                    <a:pt x="120" y="156"/>
                    <a:pt x="120" y="155"/>
                  </a:cubicBezTo>
                  <a:cubicBezTo>
                    <a:pt x="121" y="153"/>
                    <a:pt x="121" y="151"/>
                    <a:pt x="122" y="149"/>
                  </a:cubicBezTo>
                  <a:cubicBezTo>
                    <a:pt x="122" y="148"/>
                    <a:pt x="122" y="147"/>
                    <a:pt x="123" y="147"/>
                  </a:cubicBezTo>
                  <a:cubicBezTo>
                    <a:pt x="124" y="147"/>
                    <a:pt x="125" y="148"/>
                    <a:pt x="125" y="148"/>
                  </a:cubicBezTo>
                  <a:cubicBezTo>
                    <a:pt x="125" y="149"/>
                    <a:pt x="126" y="150"/>
                    <a:pt x="126" y="151"/>
                  </a:cubicBezTo>
                  <a:cubicBezTo>
                    <a:pt x="127" y="154"/>
                    <a:pt x="128" y="156"/>
                    <a:pt x="128" y="158"/>
                  </a:cubicBezTo>
                  <a:cubicBezTo>
                    <a:pt x="129" y="159"/>
                    <a:pt x="129" y="159"/>
                    <a:pt x="130" y="159"/>
                  </a:cubicBezTo>
                  <a:cubicBezTo>
                    <a:pt x="131" y="159"/>
                    <a:pt x="131" y="159"/>
                    <a:pt x="132" y="159"/>
                  </a:cubicBezTo>
                  <a:close/>
                  <a:moveTo>
                    <a:pt x="207" y="195"/>
                  </a:moveTo>
                  <a:cubicBezTo>
                    <a:pt x="207" y="195"/>
                    <a:pt x="207" y="195"/>
                    <a:pt x="207" y="195"/>
                  </a:cubicBezTo>
                  <a:cubicBezTo>
                    <a:pt x="206" y="195"/>
                    <a:pt x="205" y="194"/>
                    <a:pt x="203" y="194"/>
                  </a:cubicBezTo>
                  <a:cubicBezTo>
                    <a:pt x="198" y="194"/>
                    <a:pt x="193" y="194"/>
                    <a:pt x="188" y="193"/>
                  </a:cubicBezTo>
                  <a:cubicBezTo>
                    <a:pt x="185" y="193"/>
                    <a:pt x="182" y="192"/>
                    <a:pt x="179" y="194"/>
                  </a:cubicBezTo>
                  <a:cubicBezTo>
                    <a:pt x="178" y="194"/>
                    <a:pt x="177" y="194"/>
                    <a:pt x="176" y="194"/>
                  </a:cubicBezTo>
                  <a:cubicBezTo>
                    <a:pt x="173" y="196"/>
                    <a:pt x="169" y="195"/>
                    <a:pt x="166" y="194"/>
                  </a:cubicBezTo>
                  <a:cubicBezTo>
                    <a:pt x="165" y="193"/>
                    <a:pt x="164" y="192"/>
                    <a:pt x="164" y="191"/>
                  </a:cubicBezTo>
                  <a:cubicBezTo>
                    <a:pt x="164" y="190"/>
                    <a:pt x="164" y="189"/>
                    <a:pt x="165" y="189"/>
                  </a:cubicBezTo>
                  <a:cubicBezTo>
                    <a:pt x="166" y="189"/>
                    <a:pt x="166" y="189"/>
                    <a:pt x="166" y="189"/>
                  </a:cubicBezTo>
                  <a:cubicBezTo>
                    <a:pt x="167" y="189"/>
                    <a:pt x="168" y="189"/>
                    <a:pt x="169" y="189"/>
                  </a:cubicBezTo>
                  <a:cubicBezTo>
                    <a:pt x="172" y="189"/>
                    <a:pt x="175" y="190"/>
                    <a:pt x="177" y="190"/>
                  </a:cubicBezTo>
                  <a:cubicBezTo>
                    <a:pt x="180" y="190"/>
                    <a:pt x="182" y="191"/>
                    <a:pt x="185" y="190"/>
                  </a:cubicBezTo>
                  <a:cubicBezTo>
                    <a:pt x="187" y="189"/>
                    <a:pt x="190" y="189"/>
                    <a:pt x="193" y="188"/>
                  </a:cubicBezTo>
                  <a:cubicBezTo>
                    <a:pt x="193" y="188"/>
                    <a:pt x="193" y="188"/>
                    <a:pt x="194" y="188"/>
                  </a:cubicBezTo>
                  <a:cubicBezTo>
                    <a:pt x="194" y="188"/>
                    <a:pt x="194" y="187"/>
                    <a:pt x="193" y="187"/>
                  </a:cubicBezTo>
                  <a:cubicBezTo>
                    <a:pt x="192" y="187"/>
                    <a:pt x="191" y="187"/>
                    <a:pt x="191" y="187"/>
                  </a:cubicBezTo>
                  <a:cubicBezTo>
                    <a:pt x="185" y="187"/>
                    <a:pt x="179" y="187"/>
                    <a:pt x="174" y="187"/>
                  </a:cubicBezTo>
                  <a:cubicBezTo>
                    <a:pt x="171" y="187"/>
                    <a:pt x="169" y="187"/>
                    <a:pt x="166" y="187"/>
                  </a:cubicBezTo>
                  <a:cubicBezTo>
                    <a:pt x="165" y="187"/>
                    <a:pt x="165" y="187"/>
                    <a:pt x="164" y="186"/>
                  </a:cubicBezTo>
                  <a:cubicBezTo>
                    <a:pt x="163" y="186"/>
                    <a:pt x="163" y="184"/>
                    <a:pt x="164" y="184"/>
                  </a:cubicBezTo>
                  <a:cubicBezTo>
                    <a:pt x="164" y="183"/>
                    <a:pt x="165" y="183"/>
                    <a:pt x="165" y="183"/>
                  </a:cubicBezTo>
                  <a:cubicBezTo>
                    <a:pt x="167" y="183"/>
                    <a:pt x="168" y="182"/>
                    <a:pt x="169" y="182"/>
                  </a:cubicBezTo>
                  <a:cubicBezTo>
                    <a:pt x="171" y="182"/>
                    <a:pt x="172" y="181"/>
                    <a:pt x="174" y="181"/>
                  </a:cubicBezTo>
                  <a:cubicBezTo>
                    <a:pt x="173" y="180"/>
                    <a:pt x="173" y="179"/>
                    <a:pt x="172" y="178"/>
                  </a:cubicBezTo>
                  <a:cubicBezTo>
                    <a:pt x="172" y="177"/>
                    <a:pt x="172" y="177"/>
                    <a:pt x="171" y="177"/>
                  </a:cubicBezTo>
                  <a:cubicBezTo>
                    <a:pt x="169" y="177"/>
                    <a:pt x="168" y="176"/>
                    <a:pt x="167" y="176"/>
                  </a:cubicBezTo>
                  <a:cubicBezTo>
                    <a:pt x="166" y="176"/>
                    <a:pt x="165" y="176"/>
                    <a:pt x="164" y="175"/>
                  </a:cubicBezTo>
                  <a:cubicBezTo>
                    <a:pt x="164" y="175"/>
                    <a:pt x="163" y="175"/>
                    <a:pt x="163" y="175"/>
                  </a:cubicBezTo>
                  <a:cubicBezTo>
                    <a:pt x="150" y="175"/>
                    <a:pt x="138" y="175"/>
                    <a:pt x="126" y="173"/>
                  </a:cubicBezTo>
                  <a:cubicBezTo>
                    <a:pt x="123" y="173"/>
                    <a:pt x="120" y="173"/>
                    <a:pt x="117" y="172"/>
                  </a:cubicBezTo>
                  <a:cubicBezTo>
                    <a:pt x="113" y="172"/>
                    <a:pt x="109" y="171"/>
                    <a:pt x="104" y="171"/>
                  </a:cubicBezTo>
                  <a:cubicBezTo>
                    <a:pt x="101" y="171"/>
                    <a:pt x="98" y="170"/>
                    <a:pt x="95" y="169"/>
                  </a:cubicBezTo>
                  <a:cubicBezTo>
                    <a:pt x="91" y="168"/>
                    <a:pt x="87" y="167"/>
                    <a:pt x="83" y="164"/>
                  </a:cubicBezTo>
                  <a:cubicBezTo>
                    <a:pt x="83" y="164"/>
                    <a:pt x="83" y="164"/>
                    <a:pt x="82" y="164"/>
                  </a:cubicBezTo>
                  <a:cubicBezTo>
                    <a:pt x="82" y="164"/>
                    <a:pt x="81" y="164"/>
                    <a:pt x="81" y="163"/>
                  </a:cubicBezTo>
                  <a:cubicBezTo>
                    <a:pt x="81" y="162"/>
                    <a:pt x="81" y="161"/>
                    <a:pt x="80" y="160"/>
                  </a:cubicBezTo>
                  <a:cubicBezTo>
                    <a:pt x="80" y="160"/>
                    <a:pt x="80" y="160"/>
                    <a:pt x="80" y="160"/>
                  </a:cubicBezTo>
                  <a:cubicBezTo>
                    <a:pt x="78" y="160"/>
                    <a:pt x="78" y="160"/>
                    <a:pt x="77" y="158"/>
                  </a:cubicBezTo>
                  <a:cubicBezTo>
                    <a:pt x="77" y="157"/>
                    <a:pt x="77" y="157"/>
                    <a:pt x="77" y="156"/>
                  </a:cubicBezTo>
                  <a:cubicBezTo>
                    <a:pt x="76" y="155"/>
                    <a:pt x="76" y="154"/>
                    <a:pt x="77" y="153"/>
                  </a:cubicBezTo>
                  <a:cubicBezTo>
                    <a:pt x="77" y="152"/>
                    <a:pt x="76" y="151"/>
                    <a:pt x="76" y="149"/>
                  </a:cubicBezTo>
                  <a:cubicBezTo>
                    <a:pt x="75" y="143"/>
                    <a:pt x="74" y="137"/>
                    <a:pt x="71" y="132"/>
                  </a:cubicBezTo>
                  <a:cubicBezTo>
                    <a:pt x="71" y="131"/>
                    <a:pt x="71" y="131"/>
                    <a:pt x="70" y="131"/>
                  </a:cubicBezTo>
                  <a:cubicBezTo>
                    <a:pt x="68" y="131"/>
                    <a:pt x="65" y="131"/>
                    <a:pt x="63" y="131"/>
                  </a:cubicBezTo>
                  <a:cubicBezTo>
                    <a:pt x="63" y="131"/>
                    <a:pt x="62" y="131"/>
                    <a:pt x="62" y="132"/>
                  </a:cubicBezTo>
                  <a:cubicBezTo>
                    <a:pt x="61" y="133"/>
                    <a:pt x="60" y="133"/>
                    <a:pt x="59" y="132"/>
                  </a:cubicBezTo>
                  <a:cubicBezTo>
                    <a:pt x="59" y="132"/>
                    <a:pt x="58" y="132"/>
                    <a:pt x="57" y="132"/>
                  </a:cubicBezTo>
                  <a:cubicBezTo>
                    <a:pt x="51" y="133"/>
                    <a:pt x="45" y="134"/>
                    <a:pt x="39" y="136"/>
                  </a:cubicBezTo>
                  <a:cubicBezTo>
                    <a:pt x="38" y="136"/>
                    <a:pt x="38" y="136"/>
                    <a:pt x="37" y="137"/>
                  </a:cubicBezTo>
                  <a:cubicBezTo>
                    <a:pt x="35" y="138"/>
                    <a:pt x="33" y="140"/>
                    <a:pt x="32" y="141"/>
                  </a:cubicBezTo>
                  <a:cubicBezTo>
                    <a:pt x="29" y="144"/>
                    <a:pt x="26" y="148"/>
                    <a:pt x="24" y="151"/>
                  </a:cubicBezTo>
                  <a:cubicBezTo>
                    <a:pt x="21" y="155"/>
                    <a:pt x="20" y="160"/>
                    <a:pt x="19" y="164"/>
                  </a:cubicBezTo>
                  <a:cubicBezTo>
                    <a:pt x="19" y="164"/>
                    <a:pt x="19" y="164"/>
                    <a:pt x="19" y="165"/>
                  </a:cubicBezTo>
                  <a:cubicBezTo>
                    <a:pt x="19" y="164"/>
                    <a:pt x="20" y="163"/>
                    <a:pt x="20" y="163"/>
                  </a:cubicBezTo>
                  <a:cubicBezTo>
                    <a:pt x="23" y="158"/>
                    <a:pt x="26" y="154"/>
                    <a:pt x="30" y="150"/>
                  </a:cubicBezTo>
                  <a:cubicBezTo>
                    <a:pt x="37" y="143"/>
                    <a:pt x="46" y="138"/>
                    <a:pt x="56" y="134"/>
                  </a:cubicBezTo>
                  <a:cubicBezTo>
                    <a:pt x="56" y="134"/>
                    <a:pt x="56" y="134"/>
                    <a:pt x="57" y="134"/>
                  </a:cubicBezTo>
                  <a:cubicBezTo>
                    <a:pt x="57" y="134"/>
                    <a:pt x="58" y="134"/>
                    <a:pt x="58" y="134"/>
                  </a:cubicBezTo>
                  <a:cubicBezTo>
                    <a:pt x="58" y="135"/>
                    <a:pt x="58" y="135"/>
                    <a:pt x="58" y="136"/>
                  </a:cubicBezTo>
                  <a:cubicBezTo>
                    <a:pt x="58" y="136"/>
                    <a:pt x="57" y="136"/>
                    <a:pt x="57" y="137"/>
                  </a:cubicBezTo>
                  <a:cubicBezTo>
                    <a:pt x="50" y="141"/>
                    <a:pt x="44" y="146"/>
                    <a:pt x="38" y="151"/>
                  </a:cubicBezTo>
                  <a:cubicBezTo>
                    <a:pt x="33" y="157"/>
                    <a:pt x="30" y="163"/>
                    <a:pt x="28" y="171"/>
                  </a:cubicBezTo>
                  <a:cubicBezTo>
                    <a:pt x="28" y="172"/>
                    <a:pt x="28" y="173"/>
                    <a:pt x="28" y="174"/>
                  </a:cubicBezTo>
                  <a:cubicBezTo>
                    <a:pt x="28" y="175"/>
                    <a:pt x="28" y="175"/>
                    <a:pt x="28" y="176"/>
                  </a:cubicBezTo>
                  <a:cubicBezTo>
                    <a:pt x="29" y="175"/>
                    <a:pt x="29" y="175"/>
                    <a:pt x="29" y="175"/>
                  </a:cubicBezTo>
                  <a:cubicBezTo>
                    <a:pt x="30" y="174"/>
                    <a:pt x="31" y="173"/>
                    <a:pt x="31" y="172"/>
                  </a:cubicBezTo>
                  <a:cubicBezTo>
                    <a:pt x="34" y="169"/>
                    <a:pt x="36" y="165"/>
                    <a:pt x="39" y="161"/>
                  </a:cubicBezTo>
                  <a:cubicBezTo>
                    <a:pt x="41" y="159"/>
                    <a:pt x="42" y="158"/>
                    <a:pt x="44" y="156"/>
                  </a:cubicBezTo>
                  <a:cubicBezTo>
                    <a:pt x="46" y="154"/>
                    <a:pt x="48" y="153"/>
                    <a:pt x="49" y="151"/>
                  </a:cubicBezTo>
                  <a:cubicBezTo>
                    <a:pt x="50" y="151"/>
                    <a:pt x="51" y="151"/>
                    <a:pt x="52" y="151"/>
                  </a:cubicBezTo>
                  <a:cubicBezTo>
                    <a:pt x="52" y="152"/>
                    <a:pt x="52" y="153"/>
                    <a:pt x="52" y="154"/>
                  </a:cubicBezTo>
                  <a:cubicBezTo>
                    <a:pt x="52" y="154"/>
                    <a:pt x="52" y="154"/>
                    <a:pt x="52" y="154"/>
                  </a:cubicBezTo>
                  <a:cubicBezTo>
                    <a:pt x="51" y="155"/>
                    <a:pt x="50" y="156"/>
                    <a:pt x="50" y="158"/>
                  </a:cubicBezTo>
                  <a:cubicBezTo>
                    <a:pt x="49" y="159"/>
                    <a:pt x="47" y="161"/>
                    <a:pt x="46" y="163"/>
                  </a:cubicBezTo>
                  <a:cubicBezTo>
                    <a:pt x="44" y="166"/>
                    <a:pt x="42" y="170"/>
                    <a:pt x="42" y="174"/>
                  </a:cubicBezTo>
                  <a:cubicBezTo>
                    <a:pt x="41" y="175"/>
                    <a:pt x="41" y="177"/>
                    <a:pt x="42" y="178"/>
                  </a:cubicBezTo>
                  <a:cubicBezTo>
                    <a:pt x="43" y="179"/>
                    <a:pt x="43" y="179"/>
                    <a:pt x="44" y="179"/>
                  </a:cubicBezTo>
                  <a:cubicBezTo>
                    <a:pt x="45" y="179"/>
                    <a:pt x="45" y="179"/>
                    <a:pt x="46" y="180"/>
                  </a:cubicBezTo>
                  <a:cubicBezTo>
                    <a:pt x="46" y="180"/>
                    <a:pt x="46" y="182"/>
                    <a:pt x="46" y="183"/>
                  </a:cubicBezTo>
                  <a:cubicBezTo>
                    <a:pt x="45" y="184"/>
                    <a:pt x="44" y="184"/>
                    <a:pt x="43" y="183"/>
                  </a:cubicBezTo>
                  <a:cubicBezTo>
                    <a:pt x="41" y="182"/>
                    <a:pt x="40" y="181"/>
                    <a:pt x="40" y="179"/>
                  </a:cubicBezTo>
                  <a:cubicBezTo>
                    <a:pt x="39" y="177"/>
                    <a:pt x="39" y="176"/>
                    <a:pt x="39" y="174"/>
                  </a:cubicBezTo>
                  <a:cubicBezTo>
                    <a:pt x="40" y="171"/>
                    <a:pt x="41" y="168"/>
                    <a:pt x="43" y="165"/>
                  </a:cubicBezTo>
                  <a:cubicBezTo>
                    <a:pt x="44" y="162"/>
                    <a:pt x="46" y="159"/>
                    <a:pt x="48" y="157"/>
                  </a:cubicBezTo>
                  <a:cubicBezTo>
                    <a:pt x="48" y="156"/>
                    <a:pt x="48" y="156"/>
                    <a:pt x="48" y="155"/>
                  </a:cubicBezTo>
                  <a:cubicBezTo>
                    <a:pt x="47" y="157"/>
                    <a:pt x="45" y="158"/>
                    <a:pt x="43" y="160"/>
                  </a:cubicBezTo>
                  <a:cubicBezTo>
                    <a:pt x="40" y="164"/>
                    <a:pt x="36" y="169"/>
                    <a:pt x="33" y="174"/>
                  </a:cubicBezTo>
                  <a:cubicBezTo>
                    <a:pt x="32" y="175"/>
                    <a:pt x="32" y="175"/>
                    <a:pt x="31" y="176"/>
                  </a:cubicBezTo>
                  <a:cubicBezTo>
                    <a:pt x="30" y="177"/>
                    <a:pt x="30" y="177"/>
                    <a:pt x="29" y="178"/>
                  </a:cubicBezTo>
                  <a:cubicBezTo>
                    <a:pt x="28" y="178"/>
                    <a:pt x="27" y="178"/>
                    <a:pt x="27" y="177"/>
                  </a:cubicBezTo>
                  <a:cubicBezTo>
                    <a:pt x="26" y="177"/>
                    <a:pt x="26" y="176"/>
                    <a:pt x="26" y="176"/>
                  </a:cubicBezTo>
                  <a:cubicBezTo>
                    <a:pt x="26" y="175"/>
                    <a:pt x="26" y="174"/>
                    <a:pt x="26" y="173"/>
                  </a:cubicBezTo>
                  <a:cubicBezTo>
                    <a:pt x="27" y="166"/>
                    <a:pt x="29" y="159"/>
                    <a:pt x="33" y="154"/>
                  </a:cubicBezTo>
                  <a:cubicBezTo>
                    <a:pt x="37" y="150"/>
                    <a:pt x="40" y="146"/>
                    <a:pt x="44" y="143"/>
                  </a:cubicBezTo>
                  <a:cubicBezTo>
                    <a:pt x="45" y="142"/>
                    <a:pt x="45" y="142"/>
                    <a:pt x="45" y="142"/>
                  </a:cubicBezTo>
                  <a:cubicBezTo>
                    <a:pt x="45" y="142"/>
                    <a:pt x="45" y="142"/>
                    <a:pt x="45" y="142"/>
                  </a:cubicBezTo>
                  <a:cubicBezTo>
                    <a:pt x="45" y="142"/>
                    <a:pt x="45" y="142"/>
                    <a:pt x="44" y="142"/>
                  </a:cubicBezTo>
                  <a:cubicBezTo>
                    <a:pt x="38" y="145"/>
                    <a:pt x="33" y="150"/>
                    <a:pt x="29" y="155"/>
                  </a:cubicBezTo>
                  <a:cubicBezTo>
                    <a:pt x="26" y="158"/>
                    <a:pt x="24" y="161"/>
                    <a:pt x="22" y="165"/>
                  </a:cubicBezTo>
                  <a:cubicBezTo>
                    <a:pt x="21" y="166"/>
                    <a:pt x="20" y="167"/>
                    <a:pt x="19" y="168"/>
                  </a:cubicBezTo>
                  <a:cubicBezTo>
                    <a:pt x="19" y="169"/>
                    <a:pt x="18" y="169"/>
                    <a:pt x="18" y="170"/>
                  </a:cubicBezTo>
                  <a:cubicBezTo>
                    <a:pt x="18" y="170"/>
                    <a:pt x="17" y="170"/>
                    <a:pt x="17" y="170"/>
                  </a:cubicBezTo>
                  <a:cubicBezTo>
                    <a:pt x="16" y="170"/>
                    <a:pt x="16" y="169"/>
                    <a:pt x="16" y="169"/>
                  </a:cubicBezTo>
                  <a:cubicBezTo>
                    <a:pt x="16" y="168"/>
                    <a:pt x="16" y="168"/>
                    <a:pt x="16" y="167"/>
                  </a:cubicBezTo>
                  <a:cubicBezTo>
                    <a:pt x="17" y="164"/>
                    <a:pt x="18" y="160"/>
                    <a:pt x="19" y="156"/>
                  </a:cubicBezTo>
                  <a:cubicBezTo>
                    <a:pt x="21" y="150"/>
                    <a:pt x="25" y="145"/>
                    <a:pt x="29" y="140"/>
                  </a:cubicBezTo>
                  <a:cubicBezTo>
                    <a:pt x="30" y="140"/>
                    <a:pt x="30" y="140"/>
                    <a:pt x="30" y="140"/>
                  </a:cubicBezTo>
                  <a:cubicBezTo>
                    <a:pt x="29" y="140"/>
                    <a:pt x="27" y="141"/>
                    <a:pt x="25" y="142"/>
                  </a:cubicBezTo>
                  <a:cubicBezTo>
                    <a:pt x="20" y="145"/>
                    <a:pt x="15" y="149"/>
                    <a:pt x="10" y="154"/>
                  </a:cubicBezTo>
                  <a:cubicBezTo>
                    <a:pt x="9" y="156"/>
                    <a:pt x="7" y="158"/>
                    <a:pt x="6" y="161"/>
                  </a:cubicBezTo>
                  <a:cubicBezTo>
                    <a:pt x="6" y="162"/>
                    <a:pt x="6" y="162"/>
                    <a:pt x="6" y="162"/>
                  </a:cubicBezTo>
                  <a:cubicBezTo>
                    <a:pt x="5" y="165"/>
                    <a:pt x="5" y="169"/>
                    <a:pt x="5" y="172"/>
                  </a:cubicBezTo>
                  <a:cubicBezTo>
                    <a:pt x="5" y="176"/>
                    <a:pt x="7" y="180"/>
                    <a:pt x="10" y="184"/>
                  </a:cubicBezTo>
                  <a:cubicBezTo>
                    <a:pt x="12" y="187"/>
                    <a:pt x="16" y="191"/>
                    <a:pt x="20" y="194"/>
                  </a:cubicBezTo>
                  <a:cubicBezTo>
                    <a:pt x="26" y="199"/>
                    <a:pt x="33" y="202"/>
                    <a:pt x="40" y="204"/>
                  </a:cubicBezTo>
                  <a:cubicBezTo>
                    <a:pt x="45" y="205"/>
                    <a:pt x="50" y="206"/>
                    <a:pt x="55" y="207"/>
                  </a:cubicBezTo>
                  <a:cubicBezTo>
                    <a:pt x="60" y="208"/>
                    <a:pt x="66" y="209"/>
                    <a:pt x="71" y="209"/>
                  </a:cubicBezTo>
                  <a:cubicBezTo>
                    <a:pt x="76" y="209"/>
                    <a:pt x="80" y="209"/>
                    <a:pt x="85" y="209"/>
                  </a:cubicBezTo>
                  <a:cubicBezTo>
                    <a:pt x="90" y="210"/>
                    <a:pt x="95" y="210"/>
                    <a:pt x="101" y="210"/>
                  </a:cubicBezTo>
                  <a:cubicBezTo>
                    <a:pt x="108" y="210"/>
                    <a:pt x="116" y="210"/>
                    <a:pt x="124" y="210"/>
                  </a:cubicBezTo>
                  <a:cubicBezTo>
                    <a:pt x="138" y="210"/>
                    <a:pt x="151" y="210"/>
                    <a:pt x="165" y="210"/>
                  </a:cubicBezTo>
                  <a:cubicBezTo>
                    <a:pt x="167" y="210"/>
                    <a:pt x="168" y="210"/>
                    <a:pt x="170" y="209"/>
                  </a:cubicBezTo>
                  <a:cubicBezTo>
                    <a:pt x="174" y="209"/>
                    <a:pt x="178" y="208"/>
                    <a:pt x="182" y="208"/>
                  </a:cubicBezTo>
                  <a:cubicBezTo>
                    <a:pt x="190" y="206"/>
                    <a:pt x="198" y="205"/>
                    <a:pt x="206" y="204"/>
                  </a:cubicBezTo>
                  <a:cubicBezTo>
                    <a:pt x="208" y="203"/>
                    <a:pt x="210" y="203"/>
                    <a:pt x="211" y="203"/>
                  </a:cubicBezTo>
                  <a:cubicBezTo>
                    <a:pt x="211" y="202"/>
                    <a:pt x="211" y="202"/>
                    <a:pt x="211" y="202"/>
                  </a:cubicBezTo>
                  <a:cubicBezTo>
                    <a:pt x="210" y="201"/>
                    <a:pt x="210" y="199"/>
                    <a:pt x="212" y="198"/>
                  </a:cubicBezTo>
                  <a:cubicBezTo>
                    <a:pt x="213" y="198"/>
                    <a:pt x="214" y="198"/>
                    <a:pt x="214" y="197"/>
                  </a:cubicBezTo>
                  <a:cubicBezTo>
                    <a:pt x="221" y="195"/>
                    <a:pt x="227" y="191"/>
                    <a:pt x="233" y="186"/>
                  </a:cubicBezTo>
                  <a:cubicBezTo>
                    <a:pt x="234" y="185"/>
                    <a:pt x="235" y="184"/>
                    <a:pt x="236" y="182"/>
                  </a:cubicBezTo>
                  <a:cubicBezTo>
                    <a:pt x="236" y="182"/>
                    <a:pt x="236" y="182"/>
                    <a:pt x="236" y="181"/>
                  </a:cubicBezTo>
                  <a:cubicBezTo>
                    <a:pt x="236" y="181"/>
                    <a:pt x="235" y="181"/>
                    <a:pt x="235" y="182"/>
                  </a:cubicBezTo>
                  <a:cubicBezTo>
                    <a:pt x="234" y="183"/>
                    <a:pt x="232" y="184"/>
                    <a:pt x="231" y="185"/>
                  </a:cubicBezTo>
                  <a:cubicBezTo>
                    <a:pt x="228" y="187"/>
                    <a:pt x="225" y="189"/>
                    <a:pt x="222" y="191"/>
                  </a:cubicBezTo>
                  <a:cubicBezTo>
                    <a:pt x="221" y="192"/>
                    <a:pt x="220" y="192"/>
                    <a:pt x="220" y="192"/>
                  </a:cubicBezTo>
                  <a:cubicBezTo>
                    <a:pt x="218" y="192"/>
                    <a:pt x="218" y="191"/>
                    <a:pt x="218" y="190"/>
                  </a:cubicBezTo>
                  <a:cubicBezTo>
                    <a:pt x="218" y="190"/>
                    <a:pt x="219" y="189"/>
                    <a:pt x="219" y="189"/>
                  </a:cubicBezTo>
                  <a:cubicBezTo>
                    <a:pt x="220" y="188"/>
                    <a:pt x="220" y="188"/>
                    <a:pt x="221" y="187"/>
                  </a:cubicBezTo>
                  <a:cubicBezTo>
                    <a:pt x="221" y="187"/>
                    <a:pt x="221" y="187"/>
                    <a:pt x="222" y="186"/>
                  </a:cubicBezTo>
                  <a:cubicBezTo>
                    <a:pt x="214" y="187"/>
                    <a:pt x="206" y="188"/>
                    <a:pt x="198" y="190"/>
                  </a:cubicBezTo>
                  <a:cubicBezTo>
                    <a:pt x="198" y="190"/>
                    <a:pt x="198" y="191"/>
                    <a:pt x="198" y="192"/>
                  </a:cubicBezTo>
                  <a:cubicBezTo>
                    <a:pt x="198" y="192"/>
                    <a:pt x="198" y="192"/>
                    <a:pt x="199" y="192"/>
                  </a:cubicBezTo>
                  <a:cubicBezTo>
                    <a:pt x="203" y="192"/>
                    <a:pt x="207" y="193"/>
                    <a:pt x="212" y="193"/>
                  </a:cubicBezTo>
                  <a:cubicBezTo>
                    <a:pt x="212" y="193"/>
                    <a:pt x="213" y="193"/>
                    <a:pt x="213" y="193"/>
                  </a:cubicBezTo>
                  <a:cubicBezTo>
                    <a:pt x="214" y="194"/>
                    <a:pt x="214" y="194"/>
                    <a:pt x="214" y="195"/>
                  </a:cubicBezTo>
                  <a:cubicBezTo>
                    <a:pt x="214" y="195"/>
                    <a:pt x="214" y="196"/>
                    <a:pt x="214" y="196"/>
                  </a:cubicBezTo>
                  <a:cubicBezTo>
                    <a:pt x="213" y="196"/>
                    <a:pt x="213" y="196"/>
                    <a:pt x="212" y="196"/>
                  </a:cubicBezTo>
                  <a:cubicBezTo>
                    <a:pt x="209" y="197"/>
                    <a:pt x="207" y="197"/>
                    <a:pt x="204" y="198"/>
                  </a:cubicBezTo>
                  <a:cubicBezTo>
                    <a:pt x="200" y="199"/>
                    <a:pt x="195" y="201"/>
                    <a:pt x="191" y="202"/>
                  </a:cubicBezTo>
                  <a:cubicBezTo>
                    <a:pt x="189" y="202"/>
                    <a:pt x="187" y="202"/>
                    <a:pt x="185" y="201"/>
                  </a:cubicBezTo>
                  <a:cubicBezTo>
                    <a:pt x="185" y="201"/>
                    <a:pt x="184" y="200"/>
                    <a:pt x="184" y="199"/>
                  </a:cubicBezTo>
                  <a:cubicBezTo>
                    <a:pt x="184" y="198"/>
                    <a:pt x="185" y="197"/>
                    <a:pt x="186" y="197"/>
                  </a:cubicBezTo>
                  <a:cubicBezTo>
                    <a:pt x="187" y="197"/>
                    <a:pt x="188" y="196"/>
                    <a:pt x="189" y="196"/>
                  </a:cubicBezTo>
                  <a:cubicBezTo>
                    <a:pt x="190" y="196"/>
                    <a:pt x="191" y="197"/>
                    <a:pt x="191" y="197"/>
                  </a:cubicBezTo>
                  <a:cubicBezTo>
                    <a:pt x="191" y="198"/>
                    <a:pt x="191" y="198"/>
                    <a:pt x="192" y="198"/>
                  </a:cubicBezTo>
                  <a:cubicBezTo>
                    <a:pt x="197" y="197"/>
                    <a:pt x="202" y="196"/>
                    <a:pt x="207" y="195"/>
                  </a:cubicBezTo>
                  <a:close/>
                  <a:moveTo>
                    <a:pt x="124" y="8"/>
                  </a:moveTo>
                  <a:cubicBezTo>
                    <a:pt x="116" y="7"/>
                    <a:pt x="107" y="8"/>
                    <a:pt x="99" y="10"/>
                  </a:cubicBezTo>
                  <a:cubicBezTo>
                    <a:pt x="94" y="11"/>
                    <a:pt x="88" y="12"/>
                    <a:pt x="83" y="14"/>
                  </a:cubicBezTo>
                  <a:cubicBezTo>
                    <a:pt x="78" y="15"/>
                    <a:pt x="74" y="17"/>
                    <a:pt x="70" y="20"/>
                  </a:cubicBezTo>
                  <a:cubicBezTo>
                    <a:pt x="64" y="23"/>
                    <a:pt x="62" y="28"/>
                    <a:pt x="62" y="35"/>
                  </a:cubicBezTo>
                  <a:cubicBezTo>
                    <a:pt x="62" y="35"/>
                    <a:pt x="62" y="36"/>
                    <a:pt x="63" y="36"/>
                  </a:cubicBezTo>
                  <a:cubicBezTo>
                    <a:pt x="64" y="37"/>
                    <a:pt x="65" y="37"/>
                    <a:pt x="66" y="38"/>
                  </a:cubicBezTo>
                  <a:cubicBezTo>
                    <a:pt x="67" y="38"/>
                    <a:pt x="68" y="39"/>
                    <a:pt x="69" y="39"/>
                  </a:cubicBezTo>
                  <a:cubicBezTo>
                    <a:pt x="76" y="41"/>
                    <a:pt x="83" y="43"/>
                    <a:pt x="90" y="44"/>
                  </a:cubicBezTo>
                  <a:cubicBezTo>
                    <a:pt x="92" y="44"/>
                    <a:pt x="94" y="44"/>
                    <a:pt x="96" y="44"/>
                  </a:cubicBezTo>
                  <a:cubicBezTo>
                    <a:pt x="103" y="44"/>
                    <a:pt x="111" y="43"/>
                    <a:pt x="118" y="42"/>
                  </a:cubicBezTo>
                  <a:cubicBezTo>
                    <a:pt x="124" y="42"/>
                    <a:pt x="130" y="42"/>
                    <a:pt x="137" y="42"/>
                  </a:cubicBezTo>
                  <a:cubicBezTo>
                    <a:pt x="150" y="41"/>
                    <a:pt x="163" y="42"/>
                    <a:pt x="176" y="41"/>
                  </a:cubicBezTo>
                  <a:cubicBezTo>
                    <a:pt x="180" y="41"/>
                    <a:pt x="183" y="40"/>
                    <a:pt x="187" y="40"/>
                  </a:cubicBezTo>
                  <a:cubicBezTo>
                    <a:pt x="193" y="38"/>
                    <a:pt x="199" y="36"/>
                    <a:pt x="205" y="33"/>
                  </a:cubicBezTo>
                  <a:cubicBezTo>
                    <a:pt x="206" y="33"/>
                    <a:pt x="208" y="32"/>
                    <a:pt x="209" y="31"/>
                  </a:cubicBezTo>
                  <a:cubicBezTo>
                    <a:pt x="209" y="31"/>
                    <a:pt x="210" y="30"/>
                    <a:pt x="210" y="30"/>
                  </a:cubicBezTo>
                  <a:cubicBezTo>
                    <a:pt x="211" y="28"/>
                    <a:pt x="212" y="27"/>
                    <a:pt x="212" y="25"/>
                  </a:cubicBezTo>
                  <a:cubicBezTo>
                    <a:pt x="212" y="24"/>
                    <a:pt x="212" y="23"/>
                    <a:pt x="211" y="23"/>
                  </a:cubicBezTo>
                  <a:cubicBezTo>
                    <a:pt x="211" y="23"/>
                    <a:pt x="210" y="22"/>
                    <a:pt x="210" y="21"/>
                  </a:cubicBezTo>
                  <a:cubicBezTo>
                    <a:pt x="206" y="18"/>
                    <a:pt x="201" y="16"/>
                    <a:pt x="196" y="15"/>
                  </a:cubicBezTo>
                  <a:cubicBezTo>
                    <a:pt x="192" y="14"/>
                    <a:pt x="187" y="12"/>
                    <a:pt x="183" y="11"/>
                  </a:cubicBezTo>
                  <a:cubicBezTo>
                    <a:pt x="180" y="11"/>
                    <a:pt x="177" y="10"/>
                    <a:pt x="174" y="9"/>
                  </a:cubicBezTo>
                  <a:cubicBezTo>
                    <a:pt x="171" y="9"/>
                    <a:pt x="168" y="9"/>
                    <a:pt x="165" y="8"/>
                  </a:cubicBezTo>
                  <a:cubicBezTo>
                    <a:pt x="159" y="8"/>
                    <a:pt x="153" y="7"/>
                    <a:pt x="146" y="8"/>
                  </a:cubicBezTo>
                  <a:cubicBezTo>
                    <a:pt x="146" y="8"/>
                    <a:pt x="145" y="8"/>
                    <a:pt x="145" y="8"/>
                  </a:cubicBezTo>
                  <a:cubicBezTo>
                    <a:pt x="144" y="9"/>
                    <a:pt x="144" y="9"/>
                    <a:pt x="143" y="9"/>
                  </a:cubicBezTo>
                  <a:cubicBezTo>
                    <a:pt x="143" y="9"/>
                    <a:pt x="142" y="8"/>
                    <a:pt x="142" y="8"/>
                  </a:cubicBezTo>
                  <a:cubicBezTo>
                    <a:pt x="138" y="8"/>
                    <a:pt x="135" y="8"/>
                    <a:pt x="132" y="8"/>
                  </a:cubicBezTo>
                  <a:cubicBezTo>
                    <a:pt x="129" y="8"/>
                    <a:pt x="126" y="8"/>
                    <a:pt x="124" y="8"/>
                  </a:cubicBezTo>
                  <a:close/>
                  <a:moveTo>
                    <a:pt x="231" y="162"/>
                  </a:moveTo>
                  <a:cubicBezTo>
                    <a:pt x="232" y="162"/>
                    <a:pt x="232" y="162"/>
                    <a:pt x="233" y="162"/>
                  </a:cubicBezTo>
                  <a:cubicBezTo>
                    <a:pt x="235" y="162"/>
                    <a:pt x="237" y="162"/>
                    <a:pt x="240" y="162"/>
                  </a:cubicBezTo>
                  <a:cubicBezTo>
                    <a:pt x="241" y="162"/>
                    <a:pt x="242" y="163"/>
                    <a:pt x="242" y="164"/>
                  </a:cubicBezTo>
                  <a:cubicBezTo>
                    <a:pt x="242" y="164"/>
                    <a:pt x="241" y="165"/>
                    <a:pt x="240" y="165"/>
                  </a:cubicBezTo>
                  <a:cubicBezTo>
                    <a:pt x="238" y="165"/>
                    <a:pt x="237" y="165"/>
                    <a:pt x="236" y="165"/>
                  </a:cubicBezTo>
                  <a:cubicBezTo>
                    <a:pt x="232" y="166"/>
                    <a:pt x="229" y="166"/>
                    <a:pt x="225" y="166"/>
                  </a:cubicBezTo>
                  <a:cubicBezTo>
                    <a:pt x="224" y="167"/>
                    <a:pt x="224" y="167"/>
                    <a:pt x="224" y="167"/>
                  </a:cubicBezTo>
                  <a:cubicBezTo>
                    <a:pt x="224" y="167"/>
                    <a:pt x="223" y="168"/>
                    <a:pt x="223" y="168"/>
                  </a:cubicBezTo>
                  <a:cubicBezTo>
                    <a:pt x="222" y="169"/>
                    <a:pt x="221" y="171"/>
                    <a:pt x="220" y="172"/>
                  </a:cubicBezTo>
                  <a:cubicBezTo>
                    <a:pt x="219" y="174"/>
                    <a:pt x="218" y="174"/>
                    <a:pt x="217" y="174"/>
                  </a:cubicBezTo>
                  <a:cubicBezTo>
                    <a:pt x="216" y="174"/>
                    <a:pt x="216" y="174"/>
                    <a:pt x="216" y="174"/>
                  </a:cubicBezTo>
                  <a:cubicBezTo>
                    <a:pt x="215" y="174"/>
                    <a:pt x="215" y="174"/>
                    <a:pt x="215" y="176"/>
                  </a:cubicBezTo>
                  <a:cubicBezTo>
                    <a:pt x="215" y="176"/>
                    <a:pt x="215" y="176"/>
                    <a:pt x="216" y="176"/>
                  </a:cubicBezTo>
                  <a:cubicBezTo>
                    <a:pt x="219" y="176"/>
                    <a:pt x="222" y="176"/>
                    <a:pt x="224" y="176"/>
                  </a:cubicBezTo>
                  <a:cubicBezTo>
                    <a:pt x="225" y="176"/>
                    <a:pt x="225" y="176"/>
                    <a:pt x="226" y="176"/>
                  </a:cubicBezTo>
                  <a:cubicBezTo>
                    <a:pt x="226" y="176"/>
                    <a:pt x="227" y="177"/>
                    <a:pt x="226" y="177"/>
                  </a:cubicBezTo>
                  <a:cubicBezTo>
                    <a:pt x="226" y="178"/>
                    <a:pt x="226" y="178"/>
                    <a:pt x="226" y="178"/>
                  </a:cubicBezTo>
                  <a:cubicBezTo>
                    <a:pt x="225" y="178"/>
                    <a:pt x="225" y="178"/>
                    <a:pt x="224" y="178"/>
                  </a:cubicBezTo>
                  <a:cubicBezTo>
                    <a:pt x="221" y="178"/>
                    <a:pt x="218" y="178"/>
                    <a:pt x="214" y="178"/>
                  </a:cubicBezTo>
                  <a:cubicBezTo>
                    <a:pt x="214" y="178"/>
                    <a:pt x="214" y="178"/>
                    <a:pt x="213" y="178"/>
                  </a:cubicBezTo>
                  <a:cubicBezTo>
                    <a:pt x="213" y="178"/>
                    <a:pt x="212" y="178"/>
                    <a:pt x="212" y="178"/>
                  </a:cubicBezTo>
                  <a:cubicBezTo>
                    <a:pt x="211" y="178"/>
                    <a:pt x="209" y="178"/>
                    <a:pt x="208" y="179"/>
                  </a:cubicBezTo>
                  <a:cubicBezTo>
                    <a:pt x="208" y="181"/>
                    <a:pt x="208" y="182"/>
                    <a:pt x="207" y="184"/>
                  </a:cubicBezTo>
                  <a:cubicBezTo>
                    <a:pt x="208" y="184"/>
                    <a:pt x="208" y="184"/>
                    <a:pt x="208" y="184"/>
                  </a:cubicBezTo>
                  <a:cubicBezTo>
                    <a:pt x="210" y="184"/>
                    <a:pt x="213" y="184"/>
                    <a:pt x="215" y="184"/>
                  </a:cubicBezTo>
                  <a:cubicBezTo>
                    <a:pt x="218" y="184"/>
                    <a:pt x="221" y="184"/>
                    <a:pt x="224" y="184"/>
                  </a:cubicBezTo>
                  <a:cubicBezTo>
                    <a:pt x="225" y="184"/>
                    <a:pt x="226" y="183"/>
                    <a:pt x="227" y="183"/>
                  </a:cubicBezTo>
                  <a:cubicBezTo>
                    <a:pt x="229" y="182"/>
                    <a:pt x="231" y="181"/>
                    <a:pt x="234" y="179"/>
                  </a:cubicBezTo>
                  <a:cubicBezTo>
                    <a:pt x="234" y="179"/>
                    <a:pt x="235" y="179"/>
                    <a:pt x="235" y="179"/>
                  </a:cubicBezTo>
                  <a:cubicBezTo>
                    <a:pt x="237" y="177"/>
                    <a:pt x="238" y="176"/>
                    <a:pt x="239" y="175"/>
                  </a:cubicBezTo>
                  <a:cubicBezTo>
                    <a:pt x="242" y="172"/>
                    <a:pt x="244" y="169"/>
                    <a:pt x="245" y="166"/>
                  </a:cubicBezTo>
                  <a:cubicBezTo>
                    <a:pt x="246" y="165"/>
                    <a:pt x="246" y="164"/>
                    <a:pt x="246" y="164"/>
                  </a:cubicBezTo>
                  <a:cubicBezTo>
                    <a:pt x="246" y="162"/>
                    <a:pt x="246" y="161"/>
                    <a:pt x="248" y="161"/>
                  </a:cubicBezTo>
                  <a:cubicBezTo>
                    <a:pt x="249" y="161"/>
                    <a:pt x="249" y="162"/>
                    <a:pt x="250" y="162"/>
                  </a:cubicBezTo>
                  <a:cubicBezTo>
                    <a:pt x="250" y="163"/>
                    <a:pt x="251" y="163"/>
                    <a:pt x="250" y="164"/>
                  </a:cubicBezTo>
                  <a:cubicBezTo>
                    <a:pt x="250" y="165"/>
                    <a:pt x="249" y="166"/>
                    <a:pt x="249" y="167"/>
                  </a:cubicBezTo>
                  <a:cubicBezTo>
                    <a:pt x="245" y="171"/>
                    <a:pt x="242" y="175"/>
                    <a:pt x="238" y="179"/>
                  </a:cubicBezTo>
                  <a:cubicBezTo>
                    <a:pt x="238" y="179"/>
                    <a:pt x="238" y="179"/>
                    <a:pt x="238" y="179"/>
                  </a:cubicBezTo>
                  <a:cubicBezTo>
                    <a:pt x="239" y="180"/>
                    <a:pt x="239" y="182"/>
                    <a:pt x="238" y="183"/>
                  </a:cubicBezTo>
                  <a:cubicBezTo>
                    <a:pt x="238" y="183"/>
                    <a:pt x="238" y="184"/>
                    <a:pt x="237" y="184"/>
                  </a:cubicBezTo>
                  <a:cubicBezTo>
                    <a:pt x="236" y="186"/>
                    <a:pt x="235" y="188"/>
                    <a:pt x="233" y="190"/>
                  </a:cubicBezTo>
                  <a:cubicBezTo>
                    <a:pt x="228" y="194"/>
                    <a:pt x="223" y="198"/>
                    <a:pt x="218" y="201"/>
                  </a:cubicBezTo>
                  <a:cubicBezTo>
                    <a:pt x="217" y="201"/>
                    <a:pt x="217" y="201"/>
                    <a:pt x="217" y="201"/>
                  </a:cubicBezTo>
                  <a:cubicBezTo>
                    <a:pt x="217" y="201"/>
                    <a:pt x="217" y="201"/>
                    <a:pt x="218" y="201"/>
                  </a:cubicBezTo>
                  <a:cubicBezTo>
                    <a:pt x="222" y="200"/>
                    <a:pt x="226" y="199"/>
                    <a:pt x="230" y="197"/>
                  </a:cubicBezTo>
                  <a:cubicBezTo>
                    <a:pt x="235" y="195"/>
                    <a:pt x="239" y="193"/>
                    <a:pt x="243" y="189"/>
                  </a:cubicBezTo>
                  <a:cubicBezTo>
                    <a:pt x="244" y="189"/>
                    <a:pt x="244" y="188"/>
                    <a:pt x="245" y="188"/>
                  </a:cubicBezTo>
                  <a:cubicBezTo>
                    <a:pt x="245" y="187"/>
                    <a:pt x="245" y="187"/>
                    <a:pt x="246" y="187"/>
                  </a:cubicBezTo>
                  <a:cubicBezTo>
                    <a:pt x="246" y="186"/>
                    <a:pt x="246" y="186"/>
                    <a:pt x="246" y="186"/>
                  </a:cubicBezTo>
                  <a:cubicBezTo>
                    <a:pt x="248" y="184"/>
                    <a:pt x="249" y="182"/>
                    <a:pt x="250" y="180"/>
                  </a:cubicBezTo>
                  <a:cubicBezTo>
                    <a:pt x="250" y="181"/>
                    <a:pt x="250" y="181"/>
                    <a:pt x="249" y="181"/>
                  </a:cubicBezTo>
                  <a:cubicBezTo>
                    <a:pt x="246" y="185"/>
                    <a:pt x="242" y="188"/>
                    <a:pt x="238" y="191"/>
                  </a:cubicBezTo>
                  <a:cubicBezTo>
                    <a:pt x="238" y="192"/>
                    <a:pt x="237" y="192"/>
                    <a:pt x="236" y="193"/>
                  </a:cubicBezTo>
                  <a:cubicBezTo>
                    <a:pt x="235" y="193"/>
                    <a:pt x="235" y="194"/>
                    <a:pt x="234" y="194"/>
                  </a:cubicBezTo>
                  <a:cubicBezTo>
                    <a:pt x="233" y="194"/>
                    <a:pt x="233" y="194"/>
                    <a:pt x="232" y="193"/>
                  </a:cubicBezTo>
                  <a:cubicBezTo>
                    <a:pt x="232" y="193"/>
                    <a:pt x="232" y="192"/>
                    <a:pt x="232" y="192"/>
                  </a:cubicBezTo>
                  <a:cubicBezTo>
                    <a:pt x="233" y="191"/>
                    <a:pt x="233" y="190"/>
                    <a:pt x="234" y="190"/>
                  </a:cubicBezTo>
                  <a:cubicBezTo>
                    <a:pt x="235" y="189"/>
                    <a:pt x="236" y="187"/>
                    <a:pt x="238" y="186"/>
                  </a:cubicBezTo>
                  <a:cubicBezTo>
                    <a:pt x="240" y="184"/>
                    <a:pt x="243" y="182"/>
                    <a:pt x="246" y="179"/>
                  </a:cubicBezTo>
                  <a:cubicBezTo>
                    <a:pt x="249" y="176"/>
                    <a:pt x="252" y="172"/>
                    <a:pt x="255" y="169"/>
                  </a:cubicBezTo>
                  <a:cubicBezTo>
                    <a:pt x="255" y="168"/>
                    <a:pt x="256" y="167"/>
                    <a:pt x="256" y="167"/>
                  </a:cubicBezTo>
                  <a:cubicBezTo>
                    <a:pt x="257" y="164"/>
                    <a:pt x="257" y="161"/>
                    <a:pt x="256" y="158"/>
                  </a:cubicBezTo>
                  <a:cubicBezTo>
                    <a:pt x="256" y="158"/>
                    <a:pt x="256" y="158"/>
                    <a:pt x="256" y="158"/>
                  </a:cubicBezTo>
                  <a:cubicBezTo>
                    <a:pt x="255" y="156"/>
                    <a:pt x="253" y="155"/>
                    <a:pt x="252" y="154"/>
                  </a:cubicBezTo>
                  <a:cubicBezTo>
                    <a:pt x="251" y="153"/>
                    <a:pt x="251" y="153"/>
                    <a:pt x="251" y="153"/>
                  </a:cubicBezTo>
                  <a:cubicBezTo>
                    <a:pt x="250" y="151"/>
                    <a:pt x="252" y="150"/>
                    <a:pt x="253" y="150"/>
                  </a:cubicBezTo>
                  <a:cubicBezTo>
                    <a:pt x="254" y="150"/>
                    <a:pt x="254" y="150"/>
                    <a:pt x="254" y="150"/>
                  </a:cubicBezTo>
                  <a:cubicBezTo>
                    <a:pt x="254" y="149"/>
                    <a:pt x="254" y="149"/>
                    <a:pt x="254" y="149"/>
                  </a:cubicBezTo>
                  <a:cubicBezTo>
                    <a:pt x="252" y="146"/>
                    <a:pt x="250" y="144"/>
                    <a:pt x="247" y="142"/>
                  </a:cubicBezTo>
                  <a:cubicBezTo>
                    <a:pt x="245" y="140"/>
                    <a:pt x="242" y="138"/>
                    <a:pt x="239" y="138"/>
                  </a:cubicBezTo>
                  <a:cubicBezTo>
                    <a:pt x="238" y="137"/>
                    <a:pt x="237" y="137"/>
                    <a:pt x="236" y="137"/>
                  </a:cubicBezTo>
                  <a:cubicBezTo>
                    <a:pt x="233" y="136"/>
                    <a:pt x="231" y="135"/>
                    <a:pt x="228" y="135"/>
                  </a:cubicBezTo>
                  <a:cubicBezTo>
                    <a:pt x="227" y="134"/>
                    <a:pt x="227" y="134"/>
                    <a:pt x="226" y="133"/>
                  </a:cubicBezTo>
                  <a:cubicBezTo>
                    <a:pt x="226" y="132"/>
                    <a:pt x="226" y="132"/>
                    <a:pt x="226" y="132"/>
                  </a:cubicBezTo>
                  <a:cubicBezTo>
                    <a:pt x="226" y="132"/>
                    <a:pt x="226" y="132"/>
                    <a:pt x="225" y="132"/>
                  </a:cubicBezTo>
                  <a:cubicBezTo>
                    <a:pt x="223" y="131"/>
                    <a:pt x="220" y="131"/>
                    <a:pt x="217" y="131"/>
                  </a:cubicBezTo>
                  <a:cubicBezTo>
                    <a:pt x="215" y="131"/>
                    <a:pt x="213" y="131"/>
                    <a:pt x="211" y="131"/>
                  </a:cubicBezTo>
                  <a:cubicBezTo>
                    <a:pt x="210" y="131"/>
                    <a:pt x="209" y="131"/>
                    <a:pt x="208" y="132"/>
                  </a:cubicBezTo>
                  <a:cubicBezTo>
                    <a:pt x="208" y="133"/>
                    <a:pt x="207" y="134"/>
                    <a:pt x="206" y="135"/>
                  </a:cubicBezTo>
                  <a:cubicBezTo>
                    <a:pt x="206" y="135"/>
                    <a:pt x="206" y="135"/>
                    <a:pt x="206" y="136"/>
                  </a:cubicBezTo>
                  <a:cubicBezTo>
                    <a:pt x="206" y="137"/>
                    <a:pt x="206" y="139"/>
                    <a:pt x="205" y="140"/>
                  </a:cubicBezTo>
                  <a:cubicBezTo>
                    <a:pt x="206" y="140"/>
                    <a:pt x="206" y="140"/>
                    <a:pt x="206" y="140"/>
                  </a:cubicBezTo>
                  <a:cubicBezTo>
                    <a:pt x="208" y="140"/>
                    <a:pt x="211" y="140"/>
                    <a:pt x="213" y="140"/>
                  </a:cubicBezTo>
                  <a:cubicBezTo>
                    <a:pt x="218" y="140"/>
                    <a:pt x="223" y="140"/>
                    <a:pt x="229" y="139"/>
                  </a:cubicBezTo>
                  <a:cubicBezTo>
                    <a:pt x="229" y="139"/>
                    <a:pt x="229" y="139"/>
                    <a:pt x="230" y="139"/>
                  </a:cubicBezTo>
                  <a:cubicBezTo>
                    <a:pt x="230" y="139"/>
                    <a:pt x="231" y="140"/>
                    <a:pt x="231" y="140"/>
                  </a:cubicBezTo>
                  <a:cubicBezTo>
                    <a:pt x="231" y="141"/>
                    <a:pt x="230" y="141"/>
                    <a:pt x="230" y="141"/>
                  </a:cubicBezTo>
                  <a:cubicBezTo>
                    <a:pt x="230" y="142"/>
                    <a:pt x="229" y="142"/>
                    <a:pt x="229" y="142"/>
                  </a:cubicBezTo>
                  <a:cubicBezTo>
                    <a:pt x="227" y="142"/>
                    <a:pt x="225" y="143"/>
                    <a:pt x="223" y="143"/>
                  </a:cubicBezTo>
                  <a:cubicBezTo>
                    <a:pt x="221" y="143"/>
                    <a:pt x="220" y="144"/>
                    <a:pt x="219" y="144"/>
                  </a:cubicBezTo>
                  <a:cubicBezTo>
                    <a:pt x="219" y="144"/>
                    <a:pt x="219" y="144"/>
                    <a:pt x="219" y="144"/>
                  </a:cubicBezTo>
                  <a:cubicBezTo>
                    <a:pt x="219" y="144"/>
                    <a:pt x="220" y="144"/>
                    <a:pt x="220" y="144"/>
                  </a:cubicBezTo>
                  <a:cubicBezTo>
                    <a:pt x="225" y="144"/>
                    <a:pt x="229" y="144"/>
                    <a:pt x="233" y="144"/>
                  </a:cubicBezTo>
                  <a:cubicBezTo>
                    <a:pt x="236" y="144"/>
                    <a:pt x="238" y="145"/>
                    <a:pt x="241" y="145"/>
                  </a:cubicBezTo>
                  <a:cubicBezTo>
                    <a:pt x="241" y="145"/>
                    <a:pt x="242" y="145"/>
                    <a:pt x="242" y="145"/>
                  </a:cubicBezTo>
                  <a:cubicBezTo>
                    <a:pt x="243" y="146"/>
                    <a:pt x="243" y="147"/>
                    <a:pt x="242" y="147"/>
                  </a:cubicBezTo>
                  <a:cubicBezTo>
                    <a:pt x="242" y="148"/>
                    <a:pt x="242" y="148"/>
                    <a:pt x="241" y="148"/>
                  </a:cubicBezTo>
                  <a:cubicBezTo>
                    <a:pt x="240" y="148"/>
                    <a:pt x="239" y="148"/>
                    <a:pt x="238" y="149"/>
                  </a:cubicBezTo>
                  <a:cubicBezTo>
                    <a:pt x="234" y="149"/>
                    <a:pt x="230" y="150"/>
                    <a:pt x="225" y="150"/>
                  </a:cubicBezTo>
                  <a:cubicBezTo>
                    <a:pt x="225" y="150"/>
                    <a:pt x="225" y="150"/>
                    <a:pt x="225" y="151"/>
                  </a:cubicBezTo>
                  <a:cubicBezTo>
                    <a:pt x="225" y="151"/>
                    <a:pt x="226" y="152"/>
                    <a:pt x="227" y="152"/>
                  </a:cubicBezTo>
                  <a:cubicBezTo>
                    <a:pt x="228" y="152"/>
                    <a:pt x="228" y="152"/>
                    <a:pt x="229" y="152"/>
                  </a:cubicBezTo>
                  <a:cubicBezTo>
                    <a:pt x="232" y="152"/>
                    <a:pt x="234" y="152"/>
                    <a:pt x="237" y="153"/>
                  </a:cubicBezTo>
                  <a:cubicBezTo>
                    <a:pt x="238" y="153"/>
                    <a:pt x="239" y="153"/>
                    <a:pt x="240" y="153"/>
                  </a:cubicBezTo>
                  <a:cubicBezTo>
                    <a:pt x="241" y="153"/>
                    <a:pt x="242" y="154"/>
                    <a:pt x="242" y="154"/>
                  </a:cubicBezTo>
                  <a:cubicBezTo>
                    <a:pt x="242" y="155"/>
                    <a:pt x="241" y="156"/>
                    <a:pt x="240" y="156"/>
                  </a:cubicBezTo>
                  <a:cubicBezTo>
                    <a:pt x="240" y="156"/>
                    <a:pt x="240" y="156"/>
                    <a:pt x="239" y="156"/>
                  </a:cubicBezTo>
                  <a:cubicBezTo>
                    <a:pt x="238" y="156"/>
                    <a:pt x="237" y="156"/>
                    <a:pt x="236" y="157"/>
                  </a:cubicBezTo>
                  <a:cubicBezTo>
                    <a:pt x="229" y="157"/>
                    <a:pt x="222" y="158"/>
                    <a:pt x="215" y="159"/>
                  </a:cubicBezTo>
                  <a:cubicBezTo>
                    <a:pt x="214" y="159"/>
                    <a:pt x="213" y="159"/>
                    <a:pt x="212" y="159"/>
                  </a:cubicBezTo>
                  <a:cubicBezTo>
                    <a:pt x="212" y="160"/>
                    <a:pt x="212" y="161"/>
                    <a:pt x="212" y="162"/>
                  </a:cubicBezTo>
                  <a:cubicBezTo>
                    <a:pt x="212" y="162"/>
                    <a:pt x="212" y="162"/>
                    <a:pt x="212" y="162"/>
                  </a:cubicBezTo>
                  <a:cubicBezTo>
                    <a:pt x="216" y="162"/>
                    <a:pt x="220" y="162"/>
                    <a:pt x="223" y="162"/>
                  </a:cubicBezTo>
                  <a:cubicBezTo>
                    <a:pt x="224" y="162"/>
                    <a:pt x="224" y="162"/>
                    <a:pt x="224" y="161"/>
                  </a:cubicBezTo>
                  <a:cubicBezTo>
                    <a:pt x="226" y="161"/>
                    <a:pt x="227" y="160"/>
                    <a:pt x="228" y="159"/>
                  </a:cubicBezTo>
                  <a:cubicBezTo>
                    <a:pt x="229" y="159"/>
                    <a:pt x="231" y="159"/>
                    <a:pt x="231" y="161"/>
                  </a:cubicBezTo>
                  <a:cubicBezTo>
                    <a:pt x="231" y="161"/>
                    <a:pt x="231" y="161"/>
                    <a:pt x="231" y="162"/>
                  </a:cubicBezTo>
                  <a:close/>
                  <a:moveTo>
                    <a:pt x="229" y="106"/>
                  </a:moveTo>
                  <a:cubicBezTo>
                    <a:pt x="229" y="106"/>
                    <a:pt x="229" y="106"/>
                    <a:pt x="229" y="106"/>
                  </a:cubicBezTo>
                  <a:cubicBezTo>
                    <a:pt x="229" y="106"/>
                    <a:pt x="229" y="105"/>
                    <a:pt x="230" y="105"/>
                  </a:cubicBezTo>
                  <a:cubicBezTo>
                    <a:pt x="233" y="103"/>
                    <a:pt x="236" y="100"/>
                    <a:pt x="239" y="98"/>
                  </a:cubicBezTo>
                  <a:cubicBezTo>
                    <a:pt x="240" y="97"/>
                    <a:pt x="241" y="96"/>
                    <a:pt x="241" y="95"/>
                  </a:cubicBezTo>
                  <a:cubicBezTo>
                    <a:pt x="243" y="93"/>
                    <a:pt x="244" y="91"/>
                    <a:pt x="246" y="89"/>
                  </a:cubicBezTo>
                  <a:cubicBezTo>
                    <a:pt x="249" y="85"/>
                    <a:pt x="251" y="80"/>
                    <a:pt x="253" y="76"/>
                  </a:cubicBezTo>
                  <a:cubicBezTo>
                    <a:pt x="253" y="74"/>
                    <a:pt x="254" y="72"/>
                    <a:pt x="254" y="70"/>
                  </a:cubicBezTo>
                  <a:cubicBezTo>
                    <a:pt x="254" y="65"/>
                    <a:pt x="254" y="60"/>
                    <a:pt x="254" y="55"/>
                  </a:cubicBezTo>
                  <a:cubicBezTo>
                    <a:pt x="253" y="50"/>
                    <a:pt x="251" y="45"/>
                    <a:pt x="248" y="42"/>
                  </a:cubicBezTo>
                  <a:cubicBezTo>
                    <a:pt x="246" y="40"/>
                    <a:pt x="244" y="39"/>
                    <a:pt x="241" y="39"/>
                  </a:cubicBezTo>
                  <a:cubicBezTo>
                    <a:pt x="239" y="38"/>
                    <a:pt x="237" y="38"/>
                    <a:pt x="235" y="39"/>
                  </a:cubicBezTo>
                  <a:cubicBezTo>
                    <a:pt x="232" y="39"/>
                    <a:pt x="228" y="39"/>
                    <a:pt x="225" y="40"/>
                  </a:cubicBezTo>
                  <a:cubicBezTo>
                    <a:pt x="224" y="41"/>
                    <a:pt x="223" y="41"/>
                    <a:pt x="222" y="42"/>
                  </a:cubicBezTo>
                  <a:cubicBezTo>
                    <a:pt x="222" y="43"/>
                    <a:pt x="222" y="43"/>
                    <a:pt x="222" y="43"/>
                  </a:cubicBezTo>
                  <a:cubicBezTo>
                    <a:pt x="222" y="43"/>
                    <a:pt x="222" y="43"/>
                    <a:pt x="222" y="44"/>
                  </a:cubicBezTo>
                  <a:cubicBezTo>
                    <a:pt x="222" y="45"/>
                    <a:pt x="222" y="47"/>
                    <a:pt x="222" y="48"/>
                  </a:cubicBezTo>
                  <a:cubicBezTo>
                    <a:pt x="222" y="48"/>
                    <a:pt x="222" y="49"/>
                    <a:pt x="222" y="49"/>
                  </a:cubicBezTo>
                  <a:cubicBezTo>
                    <a:pt x="222" y="49"/>
                    <a:pt x="222" y="48"/>
                    <a:pt x="222" y="48"/>
                  </a:cubicBezTo>
                  <a:cubicBezTo>
                    <a:pt x="223" y="46"/>
                    <a:pt x="223" y="45"/>
                    <a:pt x="223" y="43"/>
                  </a:cubicBezTo>
                  <a:cubicBezTo>
                    <a:pt x="223" y="43"/>
                    <a:pt x="223" y="42"/>
                    <a:pt x="224" y="42"/>
                  </a:cubicBezTo>
                  <a:cubicBezTo>
                    <a:pt x="225" y="41"/>
                    <a:pt x="227" y="42"/>
                    <a:pt x="227" y="43"/>
                  </a:cubicBezTo>
                  <a:cubicBezTo>
                    <a:pt x="227" y="44"/>
                    <a:pt x="227" y="44"/>
                    <a:pt x="227" y="44"/>
                  </a:cubicBezTo>
                  <a:cubicBezTo>
                    <a:pt x="228" y="45"/>
                    <a:pt x="228" y="45"/>
                    <a:pt x="229" y="46"/>
                  </a:cubicBezTo>
                  <a:cubicBezTo>
                    <a:pt x="229" y="46"/>
                    <a:pt x="230" y="45"/>
                    <a:pt x="231" y="45"/>
                  </a:cubicBezTo>
                  <a:cubicBezTo>
                    <a:pt x="232" y="45"/>
                    <a:pt x="233" y="45"/>
                    <a:pt x="233" y="46"/>
                  </a:cubicBezTo>
                  <a:cubicBezTo>
                    <a:pt x="233" y="46"/>
                    <a:pt x="233" y="47"/>
                    <a:pt x="234" y="47"/>
                  </a:cubicBezTo>
                  <a:cubicBezTo>
                    <a:pt x="234" y="47"/>
                    <a:pt x="235" y="47"/>
                    <a:pt x="236" y="48"/>
                  </a:cubicBezTo>
                  <a:cubicBezTo>
                    <a:pt x="236" y="48"/>
                    <a:pt x="237" y="48"/>
                    <a:pt x="237" y="47"/>
                  </a:cubicBezTo>
                  <a:cubicBezTo>
                    <a:pt x="238" y="47"/>
                    <a:pt x="239" y="47"/>
                    <a:pt x="240" y="48"/>
                  </a:cubicBezTo>
                  <a:cubicBezTo>
                    <a:pt x="240" y="49"/>
                    <a:pt x="240" y="49"/>
                    <a:pt x="240" y="49"/>
                  </a:cubicBezTo>
                  <a:cubicBezTo>
                    <a:pt x="241" y="50"/>
                    <a:pt x="241" y="51"/>
                    <a:pt x="240" y="52"/>
                  </a:cubicBezTo>
                  <a:cubicBezTo>
                    <a:pt x="239" y="53"/>
                    <a:pt x="238" y="53"/>
                    <a:pt x="237" y="52"/>
                  </a:cubicBezTo>
                  <a:cubicBezTo>
                    <a:pt x="237" y="52"/>
                    <a:pt x="237" y="52"/>
                    <a:pt x="236" y="52"/>
                  </a:cubicBezTo>
                  <a:cubicBezTo>
                    <a:pt x="236" y="52"/>
                    <a:pt x="235" y="52"/>
                    <a:pt x="235" y="53"/>
                  </a:cubicBezTo>
                  <a:cubicBezTo>
                    <a:pt x="233" y="54"/>
                    <a:pt x="232" y="53"/>
                    <a:pt x="232" y="51"/>
                  </a:cubicBezTo>
                  <a:cubicBezTo>
                    <a:pt x="232" y="51"/>
                    <a:pt x="232" y="51"/>
                    <a:pt x="232" y="50"/>
                  </a:cubicBezTo>
                  <a:cubicBezTo>
                    <a:pt x="232" y="50"/>
                    <a:pt x="232" y="50"/>
                    <a:pt x="232" y="49"/>
                  </a:cubicBezTo>
                  <a:cubicBezTo>
                    <a:pt x="231" y="49"/>
                    <a:pt x="230" y="50"/>
                    <a:pt x="230" y="50"/>
                  </a:cubicBezTo>
                  <a:cubicBezTo>
                    <a:pt x="230" y="51"/>
                    <a:pt x="229" y="52"/>
                    <a:pt x="228" y="52"/>
                  </a:cubicBezTo>
                  <a:cubicBezTo>
                    <a:pt x="228" y="53"/>
                    <a:pt x="227" y="53"/>
                    <a:pt x="226" y="52"/>
                  </a:cubicBezTo>
                  <a:cubicBezTo>
                    <a:pt x="226" y="51"/>
                    <a:pt x="226" y="51"/>
                    <a:pt x="226" y="51"/>
                  </a:cubicBezTo>
                  <a:cubicBezTo>
                    <a:pt x="225" y="52"/>
                    <a:pt x="224" y="54"/>
                    <a:pt x="224" y="55"/>
                  </a:cubicBezTo>
                  <a:cubicBezTo>
                    <a:pt x="224" y="55"/>
                    <a:pt x="224" y="55"/>
                    <a:pt x="225" y="55"/>
                  </a:cubicBezTo>
                  <a:cubicBezTo>
                    <a:pt x="227" y="55"/>
                    <a:pt x="230" y="54"/>
                    <a:pt x="233" y="55"/>
                  </a:cubicBezTo>
                  <a:cubicBezTo>
                    <a:pt x="234" y="55"/>
                    <a:pt x="235" y="56"/>
                    <a:pt x="237" y="57"/>
                  </a:cubicBezTo>
                  <a:cubicBezTo>
                    <a:pt x="240" y="58"/>
                    <a:pt x="241" y="60"/>
                    <a:pt x="241" y="64"/>
                  </a:cubicBezTo>
                  <a:cubicBezTo>
                    <a:pt x="241" y="66"/>
                    <a:pt x="240" y="68"/>
                    <a:pt x="240" y="70"/>
                  </a:cubicBezTo>
                  <a:cubicBezTo>
                    <a:pt x="240" y="70"/>
                    <a:pt x="240" y="70"/>
                    <a:pt x="240" y="71"/>
                  </a:cubicBezTo>
                  <a:cubicBezTo>
                    <a:pt x="240" y="73"/>
                    <a:pt x="239" y="75"/>
                    <a:pt x="238" y="77"/>
                  </a:cubicBezTo>
                  <a:cubicBezTo>
                    <a:pt x="236" y="81"/>
                    <a:pt x="233" y="85"/>
                    <a:pt x="230" y="88"/>
                  </a:cubicBezTo>
                  <a:cubicBezTo>
                    <a:pt x="228" y="90"/>
                    <a:pt x="226" y="92"/>
                    <a:pt x="224" y="94"/>
                  </a:cubicBezTo>
                  <a:cubicBezTo>
                    <a:pt x="220" y="97"/>
                    <a:pt x="216" y="100"/>
                    <a:pt x="214" y="104"/>
                  </a:cubicBezTo>
                  <a:cubicBezTo>
                    <a:pt x="213" y="105"/>
                    <a:pt x="213" y="105"/>
                    <a:pt x="213" y="106"/>
                  </a:cubicBezTo>
                  <a:cubicBezTo>
                    <a:pt x="212" y="106"/>
                    <a:pt x="212" y="106"/>
                    <a:pt x="212" y="106"/>
                  </a:cubicBezTo>
                  <a:cubicBezTo>
                    <a:pt x="212" y="108"/>
                    <a:pt x="211" y="110"/>
                    <a:pt x="211" y="112"/>
                  </a:cubicBezTo>
                  <a:cubicBezTo>
                    <a:pt x="210" y="113"/>
                    <a:pt x="210" y="114"/>
                    <a:pt x="210" y="115"/>
                  </a:cubicBezTo>
                  <a:cubicBezTo>
                    <a:pt x="210" y="115"/>
                    <a:pt x="210" y="115"/>
                    <a:pt x="211" y="115"/>
                  </a:cubicBezTo>
                  <a:cubicBezTo>
                    <a:pt x="211" y="115"/>
                    <a:pt x="211" y="115"/>
                    <a:pt x="211" y="115"/>
                  </a:cubicBezTo>
                  <a:cubicBezTo>
                    <a:pt x="212" y="111"/>
                    <a:pt x="213" y="108"/>
                    <a:pt x="216" y="105"/>
                  </a:cubicBezTo>
                  <a:cubicBezTo>
                    <a:pt x="216" y="105"/>
                    <a:pt x="216" y="105"/>
                    <a:pt x="216" y="105"/>
                  </a:cubicBezTo>
                  <a:cubicBezTo>
                    <a:pt x="217" y="104"/>
                    <a:pt x="218" y="105"/>
                    <a:pt x="219" y="106"/>
                  </a:cubicBezTo>
                  <a:cubicBezTo>
                    <a:pt x="219" y="106"/>
                    <a:pt x="219" y="106"/>
                    <a:pt x="220" y="107"/>
                  </a:cubicBezTo>
                  <a:cubicBezTo>
                    <a:pt x="220" y="106"/>
                    <a:pt x="220" y="106"/>
                    <a:pt x="221" y="105"/>
                  </a:cubicBezTo>
                  <a:cubicBezTo>
                    <a:pt x="222" y="103"/>
                    <a:pt x="222" y="101"/>
                    <a:pt x="224" y="99"/>
                  </a:cubicBezTo>
                  <a:cubicBezTo>
                    <a:pt x="225" y="98"/>
                    <a:pt x="226" y="98"/>
                    <a:pt x="227" y="99"/>
                  </a:cubicBezTo>
                  <a:cubicBezTo>
                    <a:pt x="227" y="99"/>
                    <a:pt x="227" y="99"/>
                    <a:pt x="227" y="99"/>
                  </a:cubicBezTo>
                  <a:cubicBezTo>
                    <a:pt x="228" y="99"/>
                    <a:pt x="229" y="98"/>
                    <a:pt x="229" y="98"/>
                  </a:cubicBezTo>
                  <a:cubicBezTo>
                    <a:pt x="230" y="97"/>
                    <a:pt x="230" y="97"/>
                    <a:pt x="230" y="96"/>
                  </a:cubicBezTo>
                  <a:cubicBezTo>
                    <a:pt x="231" y="95"/>
                    <a:pt x="232" y="94"/>
                    <a:pt x="233" y="92"/>
                  </a:cubicBezTo>
                  <a:cubicBezTo>
                    <a:pt x="234" y="91"/>
                    <a:pt x="234" y="91"/>
                    <a:pt x="236" y="91"/>
                  </a:cubicBezTo>
                  <a:cubicBezTo>
                    <a:pt x="237" y="90"/>
                    <a:pt x="238" y="88"/>
                    <a:pt x="238" y="87"/>
                  </a:cubicBezTo>
                  <a:cubicBezTo>
                    <a:pt x="238" y="86"/>
                    <a:pt x="239" y="85"/>
                    <a:pt x="239" y="84"/>
                  </a:cubicBezTo>
                  <a:cubicBezTo>
                    <a:pt x="240" y="83"/>
                    <a:pt x="240" y="83"/>
                    <a:pt x="241" y="83"/>
                  </a:cubicBezTo>
                  <a:cubicBezTo>
                    <a:pt x="241" y="83"/>
                    <a:pt x="241" y="83"/>
                    <a:pt x="242" y="83"/>
                  </a:cubicBezTo>
                  <a:cubicBezTo>
                    <a:pt x="242" y="82"/>
                    <a:pt x="242" y="82"/>
                    <a:pt x="242" y="81"/>
                  </a:cubicBezTo>
                  <a:cubicBezTo>
                    <a:pt x="243" y="78"/>
                    <a:pt x="244" y="76"/>
                    <a:pt x="245" y="73"/>
                  </a:cubicBezTo>
                  <a:cubicBezTo>
                    <a:pt x="245" y="72"/>
                    <a:pt x="246" y="71"/>
                    <a:pt x="246" y="71"/>
                  </a:cubicBezTo>
                  <a:cubicBezTo>
                    <a:pt x="247" y="71"/>
                    <a:pt x="247" y="70"/>
                    <a:pt x="247" y="70"/>
                  </a:cubicBezTo>
                  <a:cubicBezTo>
                    <a:pt x="248" y="65"/>
                    <a:pt x="248" y="60"/>
                    <a:pt x="247" y="55"/>
                  </a:cubicBezTo>
                  <a:cubicBezTo>
                    <a:pt x="246" y="55"/>
                    <a:pt x="246" y="54"/>
                    <a:pt x="245" y="54"/>
                  </a:cubicBezTo>
                  <a:cubicBezTo>
                    <a:pt x="245" y="53"/>
                    <a:pt x="245" y="53"/>
                    <a:pt x="244" y="53"/>
                  </a:cubicBezTo>
                  <a:cubicBezTo>
                    <a:pt x="244" y="54"/>
                    <a:pt x="244" y="53"/>
                    <a:pt x="244" y="53"/>
                  </a:cubicBezTo>
                  <a:cubicBezTo>
                    <a:pt x="243" y="53"/>
                    <a:pt x="242" y="52"/>
                    <a:pt x="243" y="51"/>
                  </a:cubicBezTo>
                  <a:cubicBezTo>
                    <a:pt x="243" y="50"/>
                    <a:pt x="244" y="49"/>
                    <a:pt x="245" y="49"/>
                  </a:cubicBezTo>
                  <a:cubicBezTo>
                    <a:pt x="245" y="49"/>
                    <a:pt x="246" y="49"/>
                    <a:pt x="246" y="49"/>
                  </a:cubicBezTo>
                  <a:cubicBezTo>
                    <a:pt x="247" y="50"/>
                    <a:pt x="247" y="51"/>
                    <a:pt x="248" y="52"/>
                  </a:cubicBezTo>
                  <a:cubicBezTo>
                    <a:pt x="250" y="56"/>
                    <a:pt x="250" y="61"/>
                    <a:pt x="250" y="65"/>
                  </a:cubicBezTo>
                  <a:cubicBezTo>
                    <a:pt x="250" y="67"/>
                    <a:pt x="249" y="69"/>
                    <a:pt x="249" y="70"/>
                  </a:cubicBezTo>
                  <a:cubicBezTo>
                    <a:pt x="249" y="71"/>
                    <a:pt x="249" y="72"/>
                    <a:pt x="250" y="72"/>
                  </a:cubicBezTo>
                  <a:cubicBezTo>
                    <a:pt x="251" y="72"/>
                    <a:pt x="251" y="72"/>
                    <a:pt x="252" y="73"/>
                  </a:cubicBezTo>
                  <a:cubicBezTo>
                    <a:pt x="252" y="74"/>
                    <a:pt x="252" y="76"/>
                    <a:pt x="251" y="77"/>
                  </a:cubicBezTo>
                  <a:cubicBezTo>
                    <a:pt x="251" y="78"/>
                    <a:pt x="250" y="80"/>
                    <a:pt x="249" y="81"/>
                  </a:cubicBezTo>
                  <a:cubicBezTo>
                    <a:pt x="247" y="86"/>
                    <a:pt x="243" y="90"/>
                    <a:pt x="239" y="93"/>
                  </a:cubicBezTo>
                  <a:cubicBezTo>
                    <a:pt x="239" y="94"/>
                    <a:pt x="238" y="94"/>
                    <a:pt x="238" y="95"/>
                  </a:cubicBezTo>
                  <a:cubicBezTo>
                    <a:pt x="238" y="95"/>
                    <a:pt x="238" y="96"/>
                    <a:pt x="238" y="96"/>
                  </a:cubicBezTo>
                  <a:cubicBezTo>
                    <a:pt x="236" y="97"/>
                    <a:pt x="235" y="98"/>
                    <a:pt x="234" y="99"/>
                  </a:cubicBezTo>
                  <a:cubicBezTo>
                    <a:pt x="233" y="100"/>
                    <a:pt x="232" y="100"/>
                    <a:pt x="231" y="101"/>
                  </a:cubicBezTo>
                  <a:cubicBezTo>
                    <a:pt x="231" y="101"/>
                    <a:pt x="231" y="102"/>
                    <a:pt x="230" y="102"/>
                  </a:cubicBezTo>
                  <a:cubicBezTo>
                    <a:pt x="230" y="103"/>
                    <a:pt x="229" y="104"/>
                    <a:pt x="229" y="106"/>
                  </a:cubicBezTo>
                  <a:close/>
                  <a:moveTo>
                    <a:pt x="178" y="60"/>
                  </a:moveTo>
                  <a:cubicBezTo>
                    <a:pt x="178" y="60"/>
                    <a:pt x="178" y="60"/>
                    <a:pt x="178" y="60"/>
                  </a:cubicBezTo>
                  <a:cubicBezTo>
                    <a:pt x="178" y="60"/>
                    <a:pt x="177" y="60"/>
                    <a:pt x="177" y="60"/>
                  </a:cubicBezTo>
                  <a:cubicBezTo>
                    <a:pt x="173" y="60"/>
                    <a:pt x="168" y="60"/>
                    <a:pt x="164" y="61"/>
                  </a:cubicBezTo>
                  <a:cubicBezTo>
                    <a:pt x="160" y="62"/>
                    <a:pt x="156" y="62"/>
                    <a:pt x="152" y="63"/>
                  </a:cubicBezTo>
                  <a:cubicBezTo>
                    <a:pt x="150" y="63"/>
                    <a:pt x="148" y="63"/>
                    <a:pt x="147" y="63"/>
                  </a:cubicBezTo>
                  <a:cubicBezTo>
                    <a:pt x="146" y="64"/>
                    <a:pt x="146" y="63"/>
                    <a:pt x="145" y="63"/>
                  </a:cubicBezTo>
                  <a:cubicBezTo>
                    <a:pt x="145" y="62"/>
                    <a:pt x="145" y="62"/>
                    <a:pt x="145" y="61"/>
                  </a:cubicBezTo>
                  <a:cubicBezTo>
                    <a:pt x="146" y="61"/>
                    <a:pt x="146" y="61"/>
                    <a:pt x="147" y="61"/>
                  </a:cubicBezTo>
                  <a:cubicBezTo>
                    <a:pt x="148" y="61"/>
                    <a:pt x="149" y="62"/>
                    <a:pt x="150" y="61"/>
                  </a:cubicBezTo>
                  <a:cubicBezTo>
                    <a:pt x="152" y="61"/>
                    <a:pt x="155" y="61"/>
                    <a:pt x="157" y="61"/>
                  </a:cubicBezTo>
                  <a:cubicBezTo>
                    <a:pt x="161" y="60"/>
                    <a:pt x="165" y="60"/>
                    <a:pt x="169" y="59"/>
                  </a:cubicBezTo>
                  <a:cubicBezTo>
                    <a:pt x="172" y="58"/>
                    <a:pt x="175" y="58"/>
                    <a:pt x="178" y="57"/>
                  </a:cubicBezTo>
                  <a:cubicBezTo>
                    <a:pt x="179" y="57"/>
                    <a:pt x="179" y="57"/>
                    <a:pt x="180" y="58"/>
                  </a:cubicBezTo>
                  <a:cubicBezTo>
                    <a:pt x="180" y="58"/>
                    <a:pt x="180" y="58"/>
                    <a:pt x="180" y="58"/>
                  </a:cubicBezTo>
                  <a:cubicBezTo>
                    <a:pt x="181" y="57"/>
                    <a:pt x="182" y="55"/>
                    <a:pt x="183" y="54"/>
                  </a:cubicBezTo>
                  <a:cubicBezTo>
                    <a:pt x="182" y="54"/>
                    <a:pt x="181" y="53"/>
                    <a:pt x="180" y="52"/>
                  </a:cubicBezTo>
                  <a:cubicBezTo>
                    <a:pt x="179" y="53"/>
                    <a:pt x="178" y="53"/>
                    <a:pt x="176" y="53"/>
                  </a:cubicBezTo>
                  <a:cubicBezTo>
                    <a:pt x="175" y="54"/>
                    <a:pt x="175" y="54"/>
                    <a:pt x="174" y="53"/>
                  </a:cubicBezTo>
                  <a:cubicBezTo>
                    <a:pt x="173" y="52"/>
                    <a:pt x="173" y="52"/>
                    <a:pt x="173" y="51"/>
                  </a:cubicBezTo>
                  <a:cubicBezTo>
                    <a:pt x="173" y="50"/>
                    <a:pt x="174" y="50"/>
                    <a:pt x="174" y="50"/>
                  </a:cubicBezTo>
                  <a:cubicBezTo>
                    <a:pt x="167" y="50"/>
                    <a:pt x="161" y="51"/>
                    <a:pt x="154" y="51"/>
                  </a:cubicBezTo>
                  <a:cubicBezTo>
                    <a:pt x="155" y="53"/>
                    <a:pt x="155" y="54"/>
                    <a:pt x="153" y="55"/>
                  </a:cubicBezTo>
                  <a:cubicBezTo>
                    <a:pt x="153" y="55"/>
                    <a:pt x="154" y="55"/>
                    <a:pt x="154" y="55"/>
                  </a:cubicBezTo>
                  <a:cubicBezTo>
                    <a:pt x="155" y="55"/>
                    <a:pt x="155" y="55"/>
                    <a:pt x="155" y="56"/>
                  </a:cubicBezTo>
                  <a:cubicBezTo>
                    <a:pt x="155" y="57"/>
                    <a:pt x="155" y="57"/>
                    <a:pt x="154" y="57"/>
                  </a:cubicBezTo>
                  <a:cubicBezTo>
                    <a:pt x="154" y="57"/>
                    <a:pt x="154" y="57"/>
                    <a:pt x="153" y="57"/>
                  </a:cubicBezTo>
                  <a:cubicBezTo>
                    <a:pt x="151" y="57"/>
                    <a:pt x="148" y="57"/>
                    <a:pt x="145" y="58"/>
                  </a:cubicBezTo>
                  <a:cubicBezTo>
                    <a:pt x="145" y="58"/>
                    <a:pt x="144" y="58"/>
                    <a:pt x="144" y="58"/>
                  </a:cubicBezTo>
                  <a:cubicBezTo>
                    <a:pt x="144" y="59"/>
                    <a:pt x="144" y="60"/>
                    <a:pt x="143" y="61"/>
                  </a:cubicBezTo>
                  <a:cubicBezTo>
                    <a:pt x="142" y="62"/>
                    <a:pt x="142" y="63"/>
                    <a:pt x="141" y="64"/>
                  </a:cubicBezTo>
                  <a:cubicBezTo>
                    <a:pt x="140" y="66"/>
                    <a:pt x="138" y="68"/>
                    <a:pt x="137" y="70"/>
                  </a:cubicBezTo>
                  <a:cubicBezTo>
                    <a:pt x="137" y="70"/>
                    <a:pt x="137" y="70"/>
                    <a:pt x="136" y="71"/>
                  </a:cubicBezTo>
                  <a:cubicBezTo>
                    <a:pt x="137" y="71"/>
                    <a:pt x="137" y="71"/>
                    <a:pt x="137" y="71"/>
                  </a:cubicBezTo>
                  <a:cubicBezTo>
                    <a:pt x="137" y="71"/>
                    <a:pt x="137" y="71"/>
                    <a:pt x="138" y="71"/>
                  </a:cubicBezTo>
                  <a:cubicBezTo>
                    <a:pt x="142" y="70"/>
                    <a:pt x="146" y="69"/>
                    <a:pt x="150" y="69"/>
                  </a:cubicBezTo>
                  <a:cubicBezTo>
                    <a:pt x="151" y="69"/>
                    <a:pt x="152" y="70"/>
                    <a:pt x="152" y="71"/>
                  </a:cubicBezTo>
                  <a:cubicBezTo>
                    <a:pt x="153" y="71"/>
                    <a:pt x="153" y="72"/>
                    <a:pt x="153" y="72"/>
                  </a:cubicBezTo>
                  <a:cubicBezTo>
                    <a:pt x="153" y="72"/>
                    <a:pt x="154" y="72"/>
                    <a:pt x="154" y="72"/>
                  </a:cubicBezTo>
                  <a:cubicBezTo>
                    <a:pt x="160" y="71"/>
                    <a:pt x="165" y="70"/>
                    <a:pt x="171" y="70"/>
                  </a:cubicBezTo>
                  <a:cubicBezTo>
                    <a:pt x="172" y="70"/>
                    <a:pt x="172" y="70"/>
                    <a:pt x="172" y="70"/>
                  </a:cubicBezTo>
                  <a:cubicBezTo>
                    <a:pt x="173" y="69"/>
                    <a:pt x="174" y="68"/>
                    <a:pt x="174" y="66"/>
                  </a:cubicBezTo>
                  <a:cubicBezTo>
                    <a:pt x="173" y="67"/>
                    <a:pt x="171" y="67"/>
                    <a:pt x="170" y="67"/>
                  </a:cubicBezTo>
                  <a:cubicBezTo>
                    <a:pt x="169" y="67"/>
                    <a:pt x="169" y="67"/>
                    <a:pt x="168" y="67"/>
                  </a:cubicBezTo>
                  <a:cubicBezTo>
                    <a:pt x="167" y="67"/>
                    <a:pt x="167" y="67"/>
                    <a:pt x="167" y="66"/>
                  </a:cubicBezTo>
                  <a:cubicBezTo>
                    <a:pt x="167" y="65"/>
                    <a:pt x="167" y="65"/>
                    <a:pt x="168" y="65"/>
                  </a:cubicBezTo>
                  <a:cubicBezTo>
                    <a:pt x="168" y="64"/>
                    <a:pt x="168" y="64"/>
                    <a:pt x="169" y="64"/>
                  </a:cubicBezTo>
                  <a:cubicBezTo>
                    <a:pt x="172" y="63"/>
                    <a:pt x="174" y="62"/>
                    <a:pt x="177" y="60"/>
                  </a:cubicBezTo>
                  <a:cubicBezTo>
                    <a:pt x="178" y="60"/>
                    <a:pt x="178" y="60"/>
                    <a:pt x="178" y="60"/>
                  </a:cubicBezTo>
                  <a:close/>
                  <a:moveTo>
                    <a:pt x="214" y="99"/>
                  </a:moveTo>
                  <a:cubicBezTo>
                    <a:pt x="215" y="98"/>
                    <a:pt x="216" y="98"/>
                    <a:pt x="217" y="97"/>
                  </a:cubicBezTo>
                  <a:cubicBezTo>
                    <a:pt x="220" y="93"/>
                    <a:pt x="223" y="90"/>
                    <a:pt x="226" y="86"/>
                  </a:cubicBezTo>
                  <a:cubicBezTo>
                    <a:pt x="229" y="83"/>
                    <a:pt x="232" y="80"/>
                    <a:pt x="234" y="76"/>
                  </a:cubicBezTo>
                  <a:cubicBezTo>
                    <a:pt x="235" y="75"/>
                    <a:pt x="236" y="74"/>
                    <a:pt x="237" y="72"/>
                  </a:cubicBezTo>
                  <a:cubicBezTo>
                    <a:pt x="237" y="71"/>
                    <a:pt x="238" y="70"/>
                    <a:pt x="238" y="68"/>
                  </a:cubicBezTo>
                  <a:cubicBezTo>
                    <a:pt x="237" y="67"/>
                    <a:pt x="237" y="66"/>
                    <a:pt x="237" y="64"/>
                  </a:cubicBezTo>
                  <a:cubicBezTo>
                    <a:pt x="237" y="63"/>
                    <a:pt x="237" y="61"/>
                    <a:pt x="236" y="60"/>
                  </a:cubicBezTo>
                  <a:cubicBezTo>
                    <a:pt x="235" y="59"/>
                    <a:pt x="235" y="59"/>
                    <a:pt x="234" y="59"/>
                  </a:cubicBezTo>
                  <a:cubicBezTo>
                    <a:pt x="233" y="59"/>
                    <a:pt x="232" y="59"/>
                    <a:pt x="231" y="60"/>
                  </a:cubicBezTo>
                  <a:cubicBezTo>
                    <a:pt x="230" y="60"/>
                    <a:pt x="229" y="60"/>
                    <a:pt x="229" y="60"/>
                  </a:cubicBezTo>
                  <a:cubicBezTo>
                    <a:pt x="227" y="61"/>
                    <a:pt x="225" y="60"/>
                    <a:pt x="225" y="58"/>
                  </a:cubicBezTo>
                  <a:cubicBezTo>
                    <a:pt x="225" y="58"/>
                    <a:pt x="225" y="58"/>
                    <a:pt x="226" y="57"/>
                  </a:cubicBezTo>
                  <a:cubicBezTo>
                    <a:pt x="224" y="58"/>
                    <a:pt x="223" y="58"/>
                    <a:pt x="222" y="59"/>
                  </a:cubicBezTo>
                  <a:cubicBezTo>
                    <a:pt x="222" y="60"/>
                    <a:pt x="223" y="60"/>
                    <a:pt x="223" y="61"/>
                  </a:cubicBezTo>
                  <a:cubicBezTo>
                    <a:pt x="222" y="62"/>
                    <a:pt x="221" y="62"/>
                    <a:pt x="220" y="62"/>
                  </a:cubicBezTo>
                  <a:cubicBezTo>
                    <a:pt x="220" y="63"/>
                    <a:pt x="220" y="65"/>
                    <a:pt x="220" y="66"/>
                  </a:cubicBezTo>
                  <a:cubicBezTo>
                    <a:pt x="220" y="69"/>
                    <a:pt x="219" y="72"/>
                    <a:pt x="219" y="75"/>
                  </a:cubicBezTo>
                  <a:cubicBezTo>
                    <a:pt x="219" y="77"/>
                    <a:pt x="219" y="80"/>
                    <a:pt x="218" y="82"/>
                  </a:cubicBezTo>
                  <a:cubicBezTo>
                    <a:pt x="218" y="85"/>
                    <a:pt x="217" y="88"/>
                    <a:pt x="216" y="91"/>
                  </a:cubicBezTo>
                  <a:cubicBezTo>
                    <a:pt x="216" y="93"/>
                    <a:pt x="215" y="96"/>
                    <a:pt x="214" y="99"/>
                  </a:cubicBezTo>
                  <a:close/>
                  <a:moveTo>
                    <a:pt x="244" y="200"/>
                  </a:moveTo>
                  <a:cubicBezTo>
                    <a:pt x="244" y="200"/>
                    <a:pt x="244" y="200"/>
                    <a:pt x="244" y="200"/>
                  </a:cubicBezTo>
                  <a:cubicBezTo>
                    <a:pt x="244" y="200"/>
                    <a:pt x="243" y="200"/>
                    <a:pt x="243" y="200"/>
                  </a:cubicBezTo>
                  <a:cubicBezTo>
                    <a:pt x="240" y="201"/>
                    <a:pt x="238" y="202"/>
                    <a:pt x="235" y="204"/>
                  </a:cubicBezTo>
                  <a:cubicBezTo>
                    <a:pt x="230" y="205"/>
                    <a:pt x="224" y="207"/>
                    <a:pt x="219" y="208"/>
                  </a:cubicBezTo>
                  <a:cubicBezTo>
                    <a:pt x="214" y="209"/>
                    <a:pt x="209" y="210"/>
                    <a:pt x="204" y="211"/>
                  </a:cubicBezTo>
                  <a:cubicBezTo>
                    <a:pt x="198" y="213"/>
                    <a:pt x="191" y="213"/>
                    <a:pt x="185" y="214"/>
                  </a:cubicBezTo>
                  <a:cubicBezTo>
                    <a:pt x="177" y="214"/>
                    <a:pt x="170" y="215"/>
                    <a:pt x="162" y="215"/>
                  </a:cubicBezTo>
                  <a:cubicBezTo>
                    <a:pt x="156" y="215"/>
                    <a:pt x="150" y="215"/>
                    <a:pt x="144" y="215"/>
                  </a:cubicBezTo>
                  <a:cubicBezTo>
                    <a:pt x="143" y="215"/>
                    <a:pt x="142" y="215"/>
                    <a:pt x="141" y="215"/>
                  </a:cubicBezTo>
                  <a:cubicBezTo>
                    <a:pt x="136" y="215"/>
                    <a:pt x="131" y="216"/>
                    <a:pt x="125" y="216"/>
                  </a:cubicBezTo>
                  <a:cubicBezTo>
                    <a:pt x="124" y="216"/>
                    <a:pt x="122" y="216"/>
                    <a:pt x="121" y="216"/>
                  </a:cubicBezTo>
                  <a:cubicBezTo>
                    <a:pt x="121" y="216"/>
                    <a:pt x="122" y="217"/>
                    <a:pt x="122" y="217"/>
                  </a:cubicBezTo>
                  <a:cubicBezTo>
                    <a:pt x="127" y="217"/>
                    <a:pt x="132" y="217"/>
                    <a:pt x="138" y="217"/>
                  </a:cubicBezTo>
                  <a:cubicBezTo>
                    <a:pt x="147" y="218"/>
                    <a:pt x="156" y="218"/>
                    <a:pt x="165" y="218"/>
                  </a:cubicBezTo>
                  <a:cubicBezTo>
                    <a:pt x="175" y="218"/>
                    <a:pt x="184" y="217"/>
                    <a:pt x="194" y="216"/>
                  </a:cubicBezTo>
                  <a:cubicBezTo>
                    <a:pt x="198" y="215"/>
                    <a:pt x="203" y="214"/>
                    <a:pt x="208" y="213"/>
                  </a:cubicBezTo>
                  <a:cubicBezTo>
                    <a:pt x="215" y="211"/>
                    <a:pt x="222" y="209"/>
                    <a:pt x="230" y="206"/>
                  </a:cubicBezTo>
                  <a:cubicBezTo>
                    <a:pt x="234" y="205"/>
                    <a:pt x="239" y="203"/>
                    <a:pt x="243" y="201"/>
                  </a:cubicBezTo>
                  <a:cubicBezTo>
                    <a:pt x="243" y="200"/>
                    <a:pt x="244" y="200"/>
                    <a:pt x="244" y="200"/>
                  </a:cubicBezTo>
                  <a:close/>
                  <a:moveTo>
                    <a:pt x="70" y="128"/>
                  </a:moveTo>
                  <a:cubicBezTo>
                    <a:pt x="69" y="127"/>
                    <a:pt x="68" y="126"/>
                    <a:pt x="68" y="125"/>
                  </a:cubicBezTo>
                  <a:cubicBezTo>
                    <a:pt x="68" y="124"/>
                    <a:pt x="67" y="123"/>
                    <a:pt x="66" y="123"/>
                  </a:cubicBezTo>
                  <a:cubicBezTo>
                    <a:pt x="62" y="123"/>
                    <a:pt x="58" y="123"/>
                    <a:pt x="54" y="124"/>
                  </a:cubicBezTo>
                  <a:cubicBezTo>
                    <a:pt x="49" y="125"/>
                    <a:pt x="44" y="127"/>
                    <a:pt x="39" y="129"/>
                  </a:cubicBezTo>
                  <a:cubicBezTo>
                    <a:pt x="35" y="131"/>
                    <a:pt x="30" y="133"/>
                    <a:pt x="26" y="136"/>
                  </a:cubicBezTo>
                  <a:cubicBezTo>
                    <a:pt x="25" y="137"/>
                    <a:pt x="24" y="138"/>
                    <a:pt x="23" y="138"/>
                  </a:cubicBezTo>
                  <a:cubicBezTo>
                    <a:pt x="20" y="141"/>
                    <a:pt x="17" y="143"/>
                    <a:pt x="15" y="146"/>
                  </a:cubicBezTo>
                  <a:cubicBezTo>
                    <a:pt x="15" y="146"/>
                    <a:pt x="14" y="146"/>
                    <a:pt x="14" y="147"/>
                  </a:cubicBezTo>
                  <a:cubicBezTo>
                    <a:pt x="14" y="147"/>
                    <a:pt x="15" y="147"/>
                    <a:pt x="15" y="147"/>
                  </a:cubicBezTo>
                  <a:cubicBezTo>
                    <a:pt x="20" y="142"/>
                    <a:pt x="26" y="139"/>
                    <a:pt x="32" y="136"/>
                  </a:cubicBezTo>
                  <a:cubicBezTo>
                    <a:pt x="35" y="135"/>
                    <a:pt x="38" y="134"/>
                    <a:pt x="41" y="132"/>
                  </a:cubicBezTo>
                  <a:cubicBezTo>
                    <a:pt x="41" y="132"/>
                    <a:pt x="41" y="132"/>
                    <a:pt x="42" y="132"/>
                  </a:cubicBezTo>
                  <a:cubicBezTo>
                    <a:pt x="45" y="130"/>
                    <a:pt x="47" y="129"/>
                    <a:pt x="51" y="129"/>
                  </a:cubicBezTo>
                  <a:cubicBezTo>
                    <a:pt x="54" y="128"/>
                    <a:pt x="57" y="128"/>
                    <a:pt x="60" y="128"/>
                  </a:cubicBezTo>
                  <a:cubicBezTo>
                    <a:pt x="61" y="128"/>
                    <a:pt x="61" y="128"/>
                    <a:pt x="62" y="129"/>
                  </a:cubicBezTo>
                  <a:cubicBezTo>
                    <a:pt x="62" y="129"/>
                    <a:pt x="62" y="129"/>
                    <a:pt x="63" y="129"/>
                  </a:cubicBezTo>
                  <a:cubicBezTo>
                    <a:pt x="64" y="129"/>
                    <a:pt x="66" y="129"/>
                    <a:pt x="68" y="128"/>
                  </a:cubicBezTo>
                  <a:cubicBezTo>
                    <a:pt x="68" y="128"/>
                    <a:pt x="69" y="128"/>
                    <a:pt x="70" y="128"/>
                  </a:cubicBezTo>
                  <a:close/>
                  <a:moveTo>
                    <a:pt x="183" y="76"/>
                  </a:moveTo>
                  <a:cubicBezTo>
                    <a:pt x="181" y="76"/>
                    <a:pt x="180" y="77"/>
                    <a:pt x="178" y="77"/>
                  </a:cubicBezTo>
                  <a:cubicBezTo>
                    <a:pt x="178" y="78"/>
                    <a:pt x="178" y="78"/>
                    <a:pt x="177" y="78"/>
                  </a:cubicBezTo>
                  <a:cubicBezTo>
                    <a:pt x="177" y="80"/>
                    <a:pt x="176" y="82"/>
                    <a:pt x="175" y="84"/>
                  </a:cubicBezTo>
                  <a:cubicBezTo>
                    <a:pt x="174" y="85"/>
                    <a:pt x="174" y="86"/>
                    <a:pt x="173" y="86"/>
                  </a:cubicBezTo>
                  <a:cubicBezTo>
                    <a:pt x="172" y="86"/>
                    <a:pt x="172" y="86"/>
                    <a:pt x="171" y="86"/>
                  </a:cubicBezTo>
                  <a:cubicBezTo>
                    <a:pt x="167" y="88"/>
                    <a:pt x="162" y="89"/>
                    <a:pt x="158" y="91"/>
                  </a:cubicBezTo>
                  <a:cubicBezTo>
                    <a:pt x="154" y="92"/>
                    <a:pt x="151" y="94"/>
                    <a:pt x="148" y="96"/>
                  </a:cubicBezTo>
                  <a:cubicBezTo>
                    <a:pt x="147" y="96"/>
                    <a:pt x="147" y="97"/>
                    <a:pt x="146" y="97"/>
                  </a:cubicBezTo>
                  <a:cubicBezTo>
                    <a:pt x="146" y="97"/>
                    <a:pt x="146" y="97"/>
                    <a:pt x="146" y="97"/>
                  </a:cubicBezTo>
                  <a:cubicBezTo>
                    <a:pt x="147" y="97"/>
                    <a:pt x="147" y="98"/>
                    <a:pt x="147" y="98"/>
                  </a:cubicBezTo>
                  <a:cubicBezTo>
                    <a:pt x="149" y="98"/>
                    <a:pt x="152" y="98"/>
                    <a:pt x="154" y="97"/>
                  </a:cubicBezTo>
                  <a:cubicBezTo>
                    <a:pt x="159" y="97"/>
                    <a:pt x="164" y="96"/>
                    <a:pt x="168" y="95"/>
                  </a:cubicBezTo>
                  <a:cubicBezTo>
                    <a:pt x="169" y="95"/>
                    <a:pt x="169" y="94"/>
                    <a:pt x="169" y="94"/>
                  </a:cubicBezTo>
                  <a:cubicBezTo>
                    <a:pt x="169" y="94"/>
                    <a:pt x="169" y="94"/>
                    <a:pt x="169" y="94"/>
                  </a:cubicBezTo>
                  <a:cubicBezTo>
                    <a:pt x="167" y="94"/>
                    <a:pt x="167" y="92"/>
                    <a:pt x="168" y="91"/>
                  </a:cubicBezTo>
                  <a:cubicBezTo>
                    <a:pt x="168" y="91"/>
                    <a:pt x="169" y="91"/>
                    <a:pt x="169" y="90"/>
                  </a:cubicBezTo>
                  <a:cubicBezTo>
                    <a:pt x="171" y="89"/>
                    <a:pt x="173" y="88"/>
                    <a:pt x="175" y="87"/>
                  </a:cubicBezTo>
                  <a:cubicBezTo>
                    <a:pt x="176" y="86"/>
                    <a:pt x="177" y="86"/>
                    <a:pt x="177" y="85"/>
                  </a:cubicBezTo>
                  <a:cubicBezTo>
                    <a:pt x="178" y="84"/>
                    <a:pt x="178" y="83"/>
                    <a:pt x="178" y="82"/>
                  </a:cubicBezTo>
                  <a:cubicBezTo>
                    <a:pt x="179" y="82"/>
                    <a:pt x="179" y="81"/>
                    <a:pt x="179" y="80"/>
                  </a:cubicBezTo>
                  <a:cubicBezTo>
                    <a:pt x="179" y="79"/>
                    <a:pt x="179" y="79"/>
                    <a:pt x="180" y="78"/>
                  </a:cubicBezTo>
                  <a:cubicBezTo>
                    <a:pt x="180" y="78"/>
                    <a:pt x="181" y="77"/>
                    <a:pt x="182" y="78"/>
                  </a:cubicBezTo>
                  <a:cubicBezTo>
                    <a:pt x="182" y="78"/>
                    <a:pt x="182" y="78"/>
                    <a:pt x="182" y="78"/>
                  </a:cubicBezTo>
                  <a:cubicBezTo>
                    <a:pt x="183" y="77"/>
                    <a:pt x="183" y="77"/>
                    <a:pt x="183" y="76"/>
                  </a:cubicBezTo>
                  <a:close/>
                  <a:moveTo>
                    <a:pt x="195" y="120"/>
                  </a:moveTo>
                  <a:cubicBezTo>
                    <a:pt x="194" y="121"/>
                    <a:pt x="194" y="122"/>
                    <a:pt x="194" y="122"/>
                  </a:cubicBezTo>
                  <a:cubicBezTo>
                    <a:pt x="193" y="124"/>
                    <a:pt x="194" y="125"/>
                    <a:pt x="193" y="126"/>
                  </a:cubicBezTo>
                  <a:cubicBezTo>
                    <a:pt x="195" y="126"/>
                    <a:pt x="197" y="126"/>
                    <a:pt x="198" y="125"/>
                  </a:cubicBezTo>
                  <a:cubicBezTo>
                    <a:pt x="199" y="125"/>
                    <a:pt x="199" y="125"/>
                    <a:pt x="199" y="124"/>
                  </a:cubicBezTo>
                  <a:cubicBezTo>
                    <a:pt x="200" y="122"/>
                    <a:pt x="200" y="121"/>
                    <a:pt x="201" y="119"/>
                  </a:cubicBezTo>
                  <a:cubicBezTo>
                    <a:pt x="201" y="117"/>
                    <a:pt x="202" y="115"/>
                    <a:pt x="203" y="113"/>
                  </a:cubicBezTo>
                  <a:cubicBezTo>
                    <a:pt x="203" y="113"/>
                    <a:pt x="203" y="113"/>
                    <a:pt x="203" y="112"/>
                  </a:cubicBezTo>
                  <a:cubicBezTo>
                    <a:pt x="203" y="112"/>
                    <a:pt x="203" y="112"/>
                    <a:pt x="203" y="112"/>
                  </a:cubicBezTo>
                  <a:cubicBezTo>
                    <a:pt x="201" y="112"/>
                    <a:pt x="199" y="112"/>
                    <a:pt x="197" y="112"/>
                  </a:cubicBezTo>
                  <a:cubicBezTo>
                    <a:pt x="197" y="112"/>
                    <a:pt x="197" y="112"/>
                    <a:pt x="197" y="113"/>
                  </a:cubicBezTo>
                  <a:cubicBezTo>
                    <a:pt x="196" y="113"/>
                    <a:pt x="196" y="113"/>
                    <a:pt x="195" y="113"/>
                  </a:cubicBezTo>
                  <a:cubicBezTo>
                    <a:pt x="195" y="114"/>
                    <a:pt x="194" y="114"/>
                    <a:pt x="194" y="114"/>
                  </a:cubicBezTo>
                  <a:cubicBezTo>
                    <a:pt x="193" y="115"/>
                    <a:pt x="193" y="115"/>
                    <a:pt x="192" y="116"/>
                  </a:cubicBezTo>
                  <a:cubicBezTo>
                    <a:pt x="190" y="117"/>
                    <a:pt x="188" y="118"/>
                    <a:pt x="186" y="120"/>
                  </a:cubicBezTo>
                  <a:cubicBezTo>
                    <a:pt x="186" y="120"/>
                    <a:pt x="185" y="120"/>
                    <a:pt x="185" y="121"/>
                  </a:cubicBezTo>
                  <a:cubicBezTo>
                    <a:pt x="185" y="122"/>
                    <a:pt x="184" y="122"/>
                    <a:pt x="184" y="123"/>
                  </a:cubicBezTo>
                  <a:cubicBezTo>
                    <a:pt x="185" y="124"/>
                    <a:pt x="185" y="124"/>
                    <a:pt x="186" y="124"/>
                  </a:cubicBezTo>
                  <a:cubicBezTo>
                    <a:pt x="188" y="124"/>
                    <a:pt x="190" y="123"/>
                    <a:pt x="192" y="123"/>
                  </a:cubicBezTo>
                  <a:cubicBezTo>
                    <a:pt x="192" y="122"/>
                    <a:pt x="192" y="121"/>
                    <a:pt x="191" y="120"/>
                  </a:cubicBezTo>
                  <a:cubicBezTo>
                    <a:pt x="192" y="119"/>
                    <a:pt x="192" y="119"/>
                    <a:pt x="193" y="119"/>
                  </a:cubicBezTo>
                  <a:cubicBezTo>
                    <a:pt x="194" y="119"/>
                    <a:pt x="194" y="119"/>
                    <a:pt x="195" y="120"/>
                  </a:cubicBezTo>
                  <a:close/>
                  <a:moveTo>
                    <a:pt x="175" y="79"/>
                  </a:moveTo>
                  <a:cubicBezTo>
                    <a:pt x="174" y="79"/>
                    <a:pt x="174" y="79"/>
                    <a:pt x="174" y="79"/>
                  </a:cubicBezTo>
                  <a:cubicBezTo>
                    <a:pt x="174" y="79"/>
                    <a:pt x="174" y="79"/>
                    <a:pt x="173" y="79"/>
                  </a:cubicBezTo>
                  <a:cubicBezTo>
                    <a:pt x="172" y="79"/>
                    <a:pt x="170" y="80"/>
                    <a:pt x="168" y="80"/>
                  </a:cubicBezTo>
                  <a:cubicBezTo>
                    <a:pt x="167" y="80"/>
                    <a:pt x="167" y="80"/>
                    <a:pt x="166" y="80"/>
                  </a:cubicBezTo>
                  <a:cubicBezTo>
                    <a:pt x="165" y="79"/>
                    <a:pt x="165" y="78"/>
                    <a:pt x="165" y="77"/>
                  </a:cubicBezTo>
                  <a:cubicBezTo>
                    <a:pt x="166" y="77"/>
                    <a:pt x="166" y="77"/>
                    <a:pt x="166" y="77"/>
                  </a:cubicBezTo>
                  <a:cubicBezTo>
                    <a:pt x="168" y="76"/>
                    <a:pt x="170" y="75"/>
                    <a:pt x="171" y="74"/>
                  </a:cubicBezTo>
                  <a:cubicBezTo>
                    <a:pt x="172" y="73"/>
                    <a:pt x="172" y="73"/>
                    <a:pt x="172" y="73"/>
                  </a:cubicBezTo>
                  <a:cubicBezTo>
                    <a:pt x="172" y="73"/>
                    <a:pt x="171" y="73"/>
                    <a:pt x="171" y="73"/>
                  </a:cubicBezTo>
                  <a:cubicBezTo>
                    <a:pt x="163" y="77"/>
                    <a:pt x="154" y="81"/>
                    <a:pt x="146" y="86"/>
                  </a:cubicBezTo>
                  <a:cubicBezTo>
                    <a:pt x="146" y="86"/>
                    <a:pt x="146" y="86"/>
                    <a:pt x="146" y="86"/>
                  </a:cubicBezTo>
                  <a:cubicBezTo>
                    <a:pt x="148" y="86"/>
                    <a:pt x="150" y="86"/>
                    <a:pt x="151" y="86"/>
                  </a:cubicBezTo>
                  <a:cubicBezTo>
                    <a:pt x="154" y="85"/>
                    <a:pt x="158" y="85"/>
                    <a:pt x="161" y="84"/>
                  </a:cubicBezTo>
                  <a:cubicBezTo>
                    <a:pt x="165" y="84"/>
                    <a:pt x="168" y="83"/>
                    <a:pt x="171" y="83"/>
                  </a:cubicBezTo>
                  <a:cubicBezTo>
                    <a:pt x="171" y="83"/>
                    <a:pt x="172" y="83"/>
                    <a:pt x="172" y="82"/>
                  </a:cubicBezTo>
                  <a:cubicBezTo>
                    <a:pt x="173" y="81"/>
                    <a:pt x="174" y="80"/>
                    <a:pt x="175" y="79"/>
                  </a:cubicBezTo>
                  <a:close/>
                  <a:moveTo>
                    <a:pt x="206" y="87"/>
                  </a:moveTo>
                  <a:cubicBezTo>
                    <a:pt x="207" y="87"/>
                    <a:pt x="207" y="87"/>
                    <a:pt x="207" y="87"/>
                  </a:cubicBezTo>
                  <a:cubicBezTo>
                    <a:pt x="208" y="87"/>
                    <a:pt x="209" y="87"/>
                    <a:pt x="210" y="87"/>
                  </a:cubicBezTo>
                  <a:cubicBezTo>
                    <a:pt x="211" y="86"/>
                    <a:pt x="212" y="87"/>
                    <a:pt x="212" y="87"/>
                  </a:cubicBezTo>
                  <a:cubicBezTo>
                    <a:pt x="212" y="88"/>
                    <a:pt x="212" y="88"/>
                    <a:pt x="211" y="89"/>
                  </a:cubicBezTo>
                  <a:cubicBezTo>
                    <a:pt x="211" y="89"/>
                    <a:pt x="210" y="90"/>
                    <a:pt x="210" y="90"/>
                  </a:cubicBezTo>
                  <a:cubicBezTo>
                    <a:pt x="209" y="91"/>
                    <a:pt x="208" y="91"/>
                    <a:pt x="206" y="92"/>
                  </a:cubicBezTo>
                  <a:cubicBezTo>
                    <a:pt x="206" y="93"/>
                    <a:pt x="205" y="93"/>
                    <a:pt x="205" y="94"/>
                  </a:cubicBezTo>
                  <a:cubicBezTo>
                    <a:pt x="205" y="95"/>
                    <a:pt x="205" y="96"/>
                    <a:pt x="205" y="97"/>
                  </a:cubicBezTo>
                  <a:cubicBezTo>
                    <a:pt x="204" y="98"/>
                    <a:pt x="204" y="98"/>
                    <a:pt x="203" y="98"/>
                  </a:cubicBezTo>
                  <a:cubicBezTo>
                    <a:pt x="202" y="98"/>
                    <a:pt x="202" y="97"/>
                    <a:pt x="202" y="96"/>
                  </a:cubicBezTo>
                  <a:cubicBezTo>
                    <a:pt x="202" y="96"/>
                    <a:pt x="202" y="96"/>
                    <a:pt x="202" y="96"/>
                  </a:cubicBezTo>
                  <a:cubicBezTo>
                    <a:pt x="201" y="97"/>
                    <a:pt x="201" y="98"/>
                    <a:pt x="200" y="100"/>
                  </a:cubicBezTo>
                  <a:cubicBezTo>
                    <a:pt x="204" y="100"/>
                    <a:pt x="206" y="99"/>
                    <a:pt x="209" y="98"/>
                  </a:cubicBezTo>
                  <a:cubicBezTo>
                    <a:pt x="210" y="96"/>
                    <a:pt x="211" y="93"/>
                    <a:pt x="212" y="90"/>
                  </a:cubicBezTo>
                  <a:cubicBezTo>
                    <a:pt x="213" y="86"/>
                    <a:pt x="213" y="83"/>
                    <a:pt x="214" y="79"/>
                  </a:cubicBezTo>
                  <a:cubicBezTo>
                    <a:pt x="214" y="78"/>
                    <a:pt x="214" y="76"/>
                    <a:pt x="215" y="74"/>
                  </a:cubicBezTo>
                  <a:cubicBezTo>
                    <a:pt x="215" y="74"/>
                    <a:pt x="214" y="74"/>
                    <a:pt x="214" y="74"/>
                  </a:cubicBezTo>
                  <a:cubicBezTo>
                    <a:pt x="212" y="76"/>
                    <a:pt x="210" y="77"/>
                    <a:pt x="208" y="79"/>
                  </a:cubicBezTo>
                  <a:cubicBezTo>
                    <a:pt x="207" y="79"/>
                    <a:pt x="207" y="79"/>
                    <a:pt x="207" y="80"/>
                  </a:cubicBezTo>
                  <a:cubicBezTo>
                    <a:pt x="207" y="81"/>
                    <a:pt x="207" y="83"/>
                    <a:pt x="207" y="84"/>
                  </a:cubicBezTo>
                  <a:cubicBezTo>
                    <a:pt x="206" y="85"/>
                    <a:pt x="206" y="86"/>
                    <a:pt x="206" y="87"/>
                  </a:cubicBezTo>
                  <a:close/>
                  <a:moveTo>
                    <a:pt x="218" y="203"/>
                  </a:moveTo>
                  <a:cubicBezTo>
                    <a:pt x="218" y="204"/>
                    <a:pt x="218" y="204"/>
                    <a:pt x="218" y="204"/>
                  </a:cubicBezTo>
                  <a:cubicBezTo>
                    <a:pt x="218" y="204"/>
                    <a:pt x="218" y="204"/>
                    <a:pt x="218" y="204"/>
                  </a:cubicBezTo>
                  <a:cubicBezTo>
                    <a:pt x="230" y="201"/>
                    <a:pt x="242" y="196"/>
                    <a:pt x="253" y="189"/>
                  </a:cubicBezTo>
                  <a:cubicBezTo>
                    <a:pt x="255" y="188"/>
                    <a:pt x="256" y="186"/>
                    <a:pt x="257" y="184"/>
                  </a:cubicBezTo>
                  <a:cubicBezTo>
                    <a:pt x="257" y="184"/>
                    <a:pt x="257" y="184"/>
                    <a:pt x="257" y="184"/>
                  </a:cubicBezTo>
                  <a:cubicBezTo>
                    <a:pt x="261" y="177"/>
                    <a:pt x="263" y="171"/>
                    <a:pt x="263" y="163"/>
                  </a:cubicBezTo>
                  <a:cubicBezTo>
                    <a:pt x="263" y="163"/>
                    <a:pt x="263" y="162"/>
                    <a:pt x="263" y="161"/>
                  </a:cubicBezTo>
                  <a:cubicBezTo>
                    <a:pt x="262" y="157"/>
                    <a:pt x="260" y="153"/>
                    <a:pt x="258" y="149"/>
                  </a:cubicBezTo>
                  <a:cubicBezTo>
                    <a:pt x="257" y="148"/>
                    <a:pt x="256" y="148"/>
                    <a:pt x="255" y="147"/>
                  </a:cubicBezTo>
                  <a:cubicBezTo>
                    <a:pt x="258" y="151"/>
                    <a:pt x="260" y="156"/>
                    <a:pt x="259" y="161"/>
                  </a:cubicBezTo>
                  <a:cubicBezTo>
                    <a:pt x="261" y="160"/>
                    <a:pt x="261" y="161"/>
                    <a:pt x="261" y="162"/>
                  </a:cubicBezTo>
                  <a:cubicBezTo>
                    <a:pt x="261" y="163"/>
                    <a:pt x="262" y="164"/>
                    <a:pt x="262" y="165"/>
                  </a:cubicBezTo>
                  <a:cubicBezTo>
                    <a:pt x="262" y="169"/>
                    <a:pt x="261" y="172"/>
                    <a:pt x="259" y="176"/>
                  </a:cubicBezTo>
                  <a:cubicBezTo>
                    <a:pt x="258" y="181"/>
                    <a:pt x="256" y="185"/>
                    <a:pt x="252" y="188"/>
                  </a:cubicBezTo>
                  <a:cubicBezTo>
                    <a:pt x="251" y="188"/>
                    <a:pt x="250" y="189"/>
                    <a:pt x="249" y="190"/>
                  </a:cubicBezTo>
                  <a:cubicBezTo>
                    <a:pt x="248" y="191"/>
                    <a:pt x="247" y="191"/>
                    <a:pt x="245" y="191"/>
                  </a:cubicBezTo>
                  <a:cubicBezTo>
                    <a:pt x="245" y="191"/>
                    <a:pt x="245" y="191"/>
                    <a:pt x="245" y="191"/>
                  </a:cubicBezTo>
                  <a:cubicBezTo>
                    <a:pt x="240" y="195"/>
                    <a:pt x="235" y="198"/>
                    <a:pt x="229" y="200"/>
                  </a:cubicBezTo>
                  <a:cubicBezTo>
                    <a:pt x="225" y="201"/>
                    <a:pt x="221" y="202"/>
                    <a:pt x="218" y="203"/>
                  </a:cubicBezTo>
                  <a:close/>
                  <a:moveTo>
                    <a:pt x="271" y="170"/>
                  </a:moveTo>
                  <a:cubicBezTo>
                    <a:pt x="272" y="170"/>
                    <a:pt x="272" y="170"/>
                    <a:pt x="272" y="170"/>
                  </a:cubicBezTo>
                  <a:cubicBezTo>
                    <a:pt x="272" y="170"/>
                    <a:pt x="272" y="170"/>
                    <a:pt x="272" y="170"/>
                  </a:cubicBezTo>
                  <a:cubicBezTo>
                    <a:pt x="272" y="168"/>
                    <a:pt x="273" y="166"/>
                    <a:pt x="273" y="164"/>
                  </a:cubicBezTo>
                  <a:cubicBezTo>
                    <a:pt x="273" y="159"/>
                    <a:pt x="272" y="155"/>
                    <a:pt x="269" y="151"/>
                  </a:cubicBezTo>
                  <a:cubicBezTo>
                    <a:pt x="268" y="149"/>
                    <a:pt x="267" y="148"/>
                    <a:pt x="266" y="146"/>
                  </a:cubicBezTo>
                  <a:cubicBezTo>
                    <a:pt x="262" y="142"/>
                    <a:pt x="258" y="138"/>
                    <a:pt x="252" y="136"/>
                  </a:cubicBezTo>
                  <a:cubicBezTo>
                    <a:pt x="251" y="135"/>
                    <a:pt x="249" y="134"/>
                    <a:pt x="247" y="133"/>
                  </a:cubicBezTo>
                  <a:cubicBezTo>
                    <a:pt x="243" y="131"/>
                    <a:pt x="239" y="129"/>
                    <a:pt x="234" y="128"/>
                  </a:cubicBezTo>
                  <a:cubicBezTo>
                    <a:pt x="229" y="127"/>
                    <a:pt x="224" y="127"/>
                    <a:pt x="219" y="127"/>
                  </a:cubicBezTo>
                  <a:cubicBezTo>
                    <a:pt x="219" y="127"/>
                    <a:pt x="219" y="127"/>
                    <a:pt x="220" y="127"/>
                  </a:cubicBezTo>
                  <a:cubicBezTo>
                    <a:pt x="223" y="128"/>
                    <a:pt x="226" y="128"/>
                    <a:pt x="229" y="129"/>
                  </a:cubicBezTo>
                  <a:cubicBezTo>
                    <a:pt x="237" y="131"/>
                    <a:pt x="246" y="134"/>
                    <a:pt x="253" y="138"/>
                  </a:cubicBezTo>
                  <a:cubicBezTo>
                    <a:pt x="259" y="142"/>
                    <a:pt x="265" y="146"/>
                    <a:pt x="268" y="152"/>
                  </a:cubicBezTo>
                  <a:cubicBezTo>
                    <a:pt x="271" y="157"/>
                    <a:pt x="272" y="161"/>
                    <a:pt x="272" y="167"/>
                  </a:cubicBezTo>
                  <a:cubicBezTo>
                    <a:pt x="272" y="168"/>
                    <a:pt x="272" y="169"/>
                    <a:pt x="271" y="170"/>
                  </a:cubicBezTo>
                  <a:close/>
                  <a:moveTo>
                    <a:pt x="250" y="139"/>
                  </a:moveTo>
                  <a:cubicBezTo>
                    <a:pt x="250" y="139"/>
                    <a:pt x="250" y="139"/>
                    <a:pt x="250" y="139"/>
                  </a:cubicBezTo>
                  <a:cubicBezTo>
                    <a:pt x="251" y="140"/>
                    <a:pt x="251" y="140"/>
                    <a:pt x="251" y="140"/>
                  </a:cubicBezTo>
                  <a:cubicBezTo>
                    <a:pt x="252" y="141"/>
                    <a:pt x="253" y="142"/>
                    <a:pt x="255" y="143"/>
                  </a:cubicBezTo>
                  <a:cubicBezTo>
                    <a:pt x="261" y="147"/>
                    <a:pt x="265" y="153"/>
                    <a:pt x="268" y="160"/>
                  </a:cubicBezTo>
                  <a:cubicBezTo>
                    <a:pt x="268" y="161"/>
                    <a:pt x="268" y="162"/>
                    <a:pt x="268" y="163"/>
                  </a:cubicBezTo>
                  <a:cubicBezTo>
                    <a:pt x="269" y="165"/>
                    <a:pt x="268" y="167"/>
                    <a:pt x="266" y="166"/>
                  </a:cubicBezTo>
                  <a:cubicBezTo>
                    <a:pt x="266" y="166"/>
                    <a:pt x="266" y="166"/>
                    <a:pt x="265" y="166"/>
                  </a:cubicBezTo>
                  <a:cubicBezTo>
                    <a:pt x="264" y="172"/>
                    <a:pt x="262" y="178"/>
                    <a:pt x="260" y="184"/>
                  </a:cubicBezTo>
                  <a:cubicBezTo>
                    <a:pt x="263" y="182"/>
                    <a:pt x="265" y="180"/>
                    <a:pt x="267" y="178"/>
                  </a:cubicBezTo>
                  <a:cubicBezTo>
                    <a:pt x="267" y="177"/>
                    <a:pt x="268" y="177"/>
                    <a:pt x="268" y="176"/>
                  </a:cubicBezTo>
                  <a:cubicBezTo>
                    <a:pt x="269" y="173"/>
                    <a:pt x="269" y="170"/>
                    <a:pt x="270" y="166"/>
                  </a:cubicBezTo>
                  <a:cubicBezTo>
                    <a:pt x="270" y="165"/>
                    <a:pt x="270" y="163"/>
                    <a:pt x="269" y="161"/>
                  </a:cubicBezTo>
                  <a:cubicBezTo>
                    <a:pt x="268" y="155"/>
                    <a:pt x="265" y="151"/>
                    <a:pt x="261" y="147"/>
                  </a:cubicBezTo>
                  <a:cubicBezTo>
                    <a:pt x="258" y="144"/>
                    <a:pt x="255" y="142"/>
                    <a:pt x="251" y="140"/>
                  </a:cubicBezTo>
                  <a:cubicBezTo>
                    <a:pt x="251" y="139"/>
                    <a:pt x="251" y="139"/>
                    <a:pt x="250" y="139"/>
                  </a:cubicBezTo>
                  <a:close/>
                  <a:moveTo>
                    <a:pt x="205" y="169"/>
                  </a:moveTo>
                  <a:cubicBezTo>
                    <a:pt x="205" y="170"/>
                    <a:pt x="205" y="171"/>
                    <a:pt x="205" y="172"/>
                  </a:cubicBezTo>
                  <a:cubicBezTo>
                    <a:pt x="205" y="173"/>
                    <a:pt x="205" y="173"/>
                    <a:pt x="204" y="174"/>
                  </a:cubicBezTo>
                  <a:cubicBezTo>
                    <a:pt x="204" y="175"/>
                    <a:pt x="203" y="175"/>
                    <a:pt x="202" y="174"/>
                  </a:cubicBezTo>
                  <a:cubicBezTo>
                    <a:pt x="202" y="174"/>
                    <a:pt x="202" y="174"/>
                    <a:pt x="202" y="173"/>
                  </a:cubicBezTo>
                  <a:cubicBezTo>
                    <a:pt x="201" y="172"/>
                    <a:pt x="200" y="171"/>
                    <a:pt x="200" y="169"/>
                  </a:cubicBezTo>
                  <a:cubicBezTo>
                    <a:pt x="198" y="170"/>
                    <a:pt x="197" y="170"/>
                    <a:pt x="196" y="170"/>
                  </a:cubicBezTo>
                  <a:cubicBezTo>
                    <a:pt x="196" y="172"/>
                    <a:pt x="196" y="174"/>
                    <a:pt x="196" y="175"/>
                  </a:cubicBezTo>
                  <a:cubicBezTo>
                    <a:pt x="197" y="175"/>
                    <a:pt x="198" y="176"/>
                    <a:pt x="200" y="175"/>
                  </a:cubicBezTo>
                  <a:cubicBezTo>
                    <a:pt x="200" y="175"/>
                    <a:pt x="201" y="175"/>
                    <a:pt x="201" y="175"/>
                  </a:cubicBezTo>
                  <a:cubicBezTo>
                    <a:pt x="203" y="176"/>
                    <a:pt x="204" y="176"/>
                    <a:pt x="206" y="176"/>
                  </a:cubicBezTo>
                  <a:cubicBezTo>
                    <a:pt x="206" y="175"/>
                    <a:pt x="206" y="174"/>
                    <a:pt x="207" y="173"/>
                  </a:cubicBezTo>
                  <a:cubicBezTo>
                    <a:pt x="207" y="172"/>
                    <a:pt x="208" y="172"/>
                    <a:pt x="209" y="172"/>
                  </a:cubicBezTo>
                  <a:cubicBezTo>
                    <a:pt x="210" y="173"/>
                    <a:pt x="211" y="174"/>
                    <a:pt x="211" y="174"/>
                  </a:cubicBezTo>
                  <a:cubicBezTo>
                    <a:pt x="212" y="175"/>
                    <a:pt x="212" y="175"/>
                    <a:pt x="212" y="176"/>
                  </a:cubicBezTo>
                  <a:cubicBezTo>
                    <a:pt x="212" y="175"/>
                    <a:pt x="213" y="174"/>
                    <a:pt x="213" y="173"/>
                  </a:cubicBezTo>
                  <a:cubicBezTo>
                    <a:pt x="214" y="172"/>
                    <a:pt x="214" y="172"/>
                    <a:pt x="216" y="172"/>
                  </a:cubicBezTo>
                  <a:cubicBezTo>
                    <a:pt x="216" y="172"/>
                    <a:pt x="216" y="172"/>
                    <a:pt x="217" y="172"/>
                  </a:cubicBezTo>
                  <a:cubicBezTo>
                    <a:pt x="217" y="172"/>
                    <a:pt x="217" y="172"/>
                    <a:pt x="218" y="172"/>
                  </a:cubicBezTo>
                  <a:cubicBezTo>
                    <a:pt x="219" y="170"/>
                    <a:pt x="219" y="169"/>
                    <a:pt x="220" y="167"/>
                  </a:cubicBezTo>
                  <a:cubicBezTo>
                    <a:pt x="215" y="168"/>
                    <a:pt x="210" y="168"/>
                    <a:pt x="205" y="169"/>
                  </a:cubicBezTo>
                  <a:close/>
                  <a:moveTo>
                    <a:pt x="210" y="150"/>
                  </a:moveTo>
                  <a:cubicBezTo>
                    <a:pt x="210" y="149"/>
                    <a:pt x="210" y="148"/>
                    <a:pt x="210" y="148"/>
                  </a:cubicBezTo>
                  <a:cubicBezTo>
                    <a:pt x="211" y="146"/>
                    <a:pt x="212" y="146"/>
                    <a:pt x="213" y="147"/>
                  </a:cubicBezTo>
                  <a:cubicBezTo>
                    <a:pt x="213" y="148"/>
                    <a:pt x="214" y="148"/>
                    <a:pt x="214" y="149"/>
                  </a:cubicBezTo>
                  <a:cubicBezTo>
                    <a:pt x="214" y="149"/>
                    <a:pt x="215" y="149"/>
                    <a:pt x="216" y="149"/>
                  </a:cubicBezTo>
                  <a:cubicBezTo>
                    <a:pt x="221" y="149"/>
                    <a:pt x="225" y="148"/>
                    <a:pt x="230" y="148"/>
                  </a:cubicBezTo>
                  <a:cubicBezTo>
                    <a:pt x="232" y="147"/>
                    <a:pt x="233" y="147"/>
                    <a:pt x="235" y="147"/>
                  </a:cubicBezTo>
                  <a:cubicBezTo>
                    <a:pt x="234" y="147"/>
                    <a:pt x="234" y="147"/>
                    <a:pt x="234" y="147"/>
                  </a:cubicBezTo>
                  <a:cubicBezTo>
                    <a:pt x="232" y="147"/>
                    <a:pt x="230" y="147"/>
                    <a:pt x="228" y="147"/>
                  </a:cubicBezTo>
                  <a:cubicBezTo>
                    <a:pt x="223" y="146"/>
                    <a:pt x="218" y="146"/>
                    <a:pt x="214" y="146"/>
                  </a:cubicBezTo>
                  <a:cubicBezTo>
                    <a:pt x="213" y="146"/>
                    <a:pt x="212" y="146"/>
                    <a:pt x="212" y="146"/>
                  </a:cubicBezTo>
                  <a:cubicBezTo>
                    <a:pt x="211" y="146"/>
                    <a:pt x="211" y="145"/>
                    <a:pt x="211" y="145"/>
                  </a:cubicBezTo>
                  <a:cubicBezTo>
                    <a:pt x="211" y="144"/>
                    <a:pt x="211" y="144"/>
                    <a:pt x="211" y="144"/>
                  </a:cubicBezTo>
                  <a:cubicBezTo>
                    <a:pt x="212" y="143"/>
                    <a:pt x="212" y="143"/>
                    <a:pt x="213" y="143"/>
                  </a:cubicBezTo>
                  <a:cubicBezTo>
                    <a:pt x="214" y="143"/>
                    <a:pt x="215" y="143"/>
                    <a:pt x="216" y="142"/>
                  </a:cubicBezTo>
                  <a:cubicBezTo>
                    <a:pt x="212" y="143"/>
                    <a:pt x="208" y="143"/>
                    <a:pt x="205" y="144"/>
                  </a:cubicBezTo>
                  <a:cubicBezTo>
                    <a:pt x="205" y="146"/>
                    <a:pt x="204" y="149"/>
                    <a:pt x="203" y="151"/>
                  </a:cubicBezTo>
                  <a:cubicBezTo>
                    <a:pt x="206" y="151"/>
                    <a:pt x="208" y="150"/>
                    <a:pt x="210" y="150"/>
                  </a:cubicBezTo>
                  <a:close/>
                  <a:moveTo>
                    <a:pt x="139" y="58"/>
                  </a:moveTo>
                  <a:cubicBezTo>
                    <a:pt x="139" y="58"/>
                    <a:pt x="139" y="58"/>
                    <a:pt x="138" y="58"/>
                  </a:cubicBezTo>
                  <a:cubicBezTo>
                    <a:pt x="136" y="58"/>
                    <a:pt x="133" y="59"/>
                    <a:pt x="130" y="59"/>
                  </a:cubicBezTo>
                  <a:cubicBezTo>
                    <a:pt x="129" y="59"/>
                    <a:pt x="128" y="59"/>
                    <a:pt x="127" y="60"/>
                  </a:cubicBezTo>
                  <a:cubicBezTo>
                    <a:pt x="125" y="64"/>
                    <a:pt x="122" y="68"/>
                    <a:pt x="119" y="72"/>
                  </a:cubicBezTo>
                  <a:cubicBezTo>
                    <a:pt x="119" y="72"/>
                    <a:pt x="119" y="72"/>
                    <a:pt x="118" y="73"/>
                  </a:cubicBezTo>
                  <a:cubicBezTo>
                    <a:pt x="119" y="73"/>
                    <a:pt x="119" y="73"/>
                    <a:pt x="119" y="73"/>
                  </a:cubicBezTo>
                  <a:cubicBezTo>
                    <a:pt x="121" y="71"/>
                    <a:pt x="122" y="70"/>
                    <a:pt x="124" y="69"/>
                  </a:cubicBezTo>
                  <a:cubicBezTo>
                    <a:pt x="128" y="66"/>
                    <a:pt x="133" y="62"/>
                    <a:pt x="139" y="59"/>
                  </a:cubicBezTo>
                  <a:cubicBezTo>
                    <a:pt x="139" y="58"/>
                    <a:pt x="139" y="58"/>
                    <a:pt x="139" y="58"/>
                  </a:cubicBezTo>
                  <a:close/>
                  <a:moveTo>
                    <a:pt x="99" y="74"/>
                  </a:moveTo>
                  <a:cubicBezTo>
                    <a:pt x="99" y="74"/>
                    <a:pt x="99" y="74"/>
                    <a:pt x="99" y="74"/>
                  </a:cubicBezTo>
                  <a:cubicBezTo>
                    <a:pt x="100" y="74"/>
                    <a:pt x="100" y="74"/>
                    <a:pt x="100" y="74"/>
                  </a:cubicBezTo>
                  <a:cubicBezTo>
                    <a:pt x="101" y="73"/>
                    <a:pt x="102" y="72"/>
                    <a:pt x="103" y="71"/>
                  </a:cubicBezTo>
                  <a:cubicBezTo>
                    <a:pt x="108" y="67"/>
                    <a:pt x="113" y="63"/>
                    <a:pt x="118" y="60"/>
                  </a:cubicBezTo>
                  <a:cubicBezTo>
                    <a:pt x="119" y="59"/>
                    <a:pt x="119" y="59"/>
                    <a:pt x="119" y="59"/>
                  </a:cubicBezTo>
                  <a:cubicBezTo>
                    <a:pt x="116" y="59"/>
                    <a:pt x="114" y="59"/>
                    <a:pt x="111" y="59"/>
                  </a:cubicBezTo>
                  <a:cubicBezTo>
                    <a:pt x="110" y="59"/>
                    <a:pt x="110" y="59"/>
                    <a:pt x="110" y="60"/>
                  </a:cubicBezTo>
                  <a:cubicBezTo>
                    <a:pt x="108" y="62"/>
                    <a:pt x="106" y="64"/>
                    <a:pt x="104" y="67"/>
                  </a:cubicBezTo>
                  <a:cubicBezTo>
                    <a:pt x="102" y="69"/>
                    <a:pt x="101" y="72"/>
                    <a:pt x="99" y="74"/>
                  </a:cubicBezTo>
                  <a:close/>
                  <a:moveTo>
                    <a:pt x="112" y="45"/>
                  </a:moveTo>
                  <a:cubicBezTo>
                    <a:pt x="129" y="46"/>
                    <a:pt x="146" y="46"/>
                    <a:pt x="163" y="44"/>
                  </a:cubicBezTo>
                  <a:cubicBezTo>
                    <a:pt x="146" y="44"/>
                    <a:pt x="129" y="44"/>
                    <a:pt x="112" y="45"/>
                  </a:cubicBezTo>
                  <a:close/>
                  <a:moveTo>
                    <a:pt x="212" y="61"/>
                  </a:moveTo>
                  <a:cubicBezTo>
                    <a:pt x="211" y="62"/>
                    <a:pt x="210" y="62"/>
                    <a:pt x="209" y="63"/>
                  </a:cubicBezTo>
                  <a:cubicBezTo>
                    <a:pt x="209" y="66"/>
                    <a:pt x="208" y="70"/>
                    <a:pt x="208" y="73"/>
                  </a:cubicBezTo>
                  <a:cubicBezTo>
                    <a:pt x="209" y="73"/>
                    <a:pt x="209" y="73"/>
                    <a:pt x="209" y="73"/>
                  </a:cubicBezTo>
                  <a:cubicBezTo>
                    <a:pt x="211" y="72"/>
                    <a:pt x="213" y="72"/>
                    <a:pt x="215" y="71"/>
                  </a:cubicBezTo>
                  <a:cubicBezTo>
                    <a:pt x="215" y="71"/>
                    <a:pt x="216" y="71"/>
                    <a:pt x="216" y="70"/>
                  </a:cubicBezTo>
                  <a:cubicBezTo>
                    <a:pt x="216" y="67"/>
                    <a:pt x="216" y="65"/>
                    <a:pt x="217" y="63"/>
                  </a:cubicBezTo>
                  <a:cubicBezTo>
                    <a:pt x="217" y="63"/>
                    <a:pt x="217" y="62"/>
                    <a:pt x="217" y="62"/>
                  </a:cubicBezTo>
                  <a:cubicBezTo>
                    <a:pt x="216" y="62"/>
                    <a:pt x="216" y="63"/>
                    <a:pt x="216" y="63"/>
                  </a:cubicBezTo>
                  <a:cubicBezTo>
                    <a:pt x="214" y="64"/>
                    <a:pt x="213" y="63"/>
                    <a:pt x="213" y="62"/>
                  </a:cubicBezTo>
                  <a:cubicBezTo>
                    <a:pt x="213" y="62"/>
                    <a:pt x="213" y="62"/>
                    <a:pt x="212" y="61"/>
                  </a:cubicBezTo>
                  <a:close/>
                  <a:moveTo>
                    <a:pt x="193" y="128"/>
                  </a:moveTo>
                  <a:cubicBezTo>
                    <a:pt x="193" y="128"/>
                    <a:pt x="193" y="128"/>
                    <a:pt x="193" y="128"/>
                  </a:cubicBezTo>
                  <a:cubicBezTo>
                    <a:pt x="192" y="130"/>
                    <a:pt x="192" y="133"/>
                    <a:pt x="191" y="135"/>
                  </a:cubicBezTo>
                  <a:cubicBezTo>
                    <a:pt x="191" y="135"/>
                    <a:pt x="191" y="136"/>
                    <a:pt x="191" y="136"/>
                  </a:cubicBezTo>
                  <a:cubicBezTo>
                    <a:pt x="192" y="137"/>
                    <a:pt x="192" y="137"/>
                    <a:pt x="191" y="138"/>
                  </a:cubicBezTo>
                  <a:cubicBezTo>
                    <a:pt x="191" y="139"/>
                    <a:pt x="191" y="139"/>
                    <a:pt x="191" y="140"/>
                  </a:cubicBezTo>
                  <a:cubicBezTo>
                    <a:pt x="191" y="141"/>
                    <a:pt x="190" y="142"/>
                    <a:pt x="190" y="142"/>
                  </a:cubicBezTo>
                  <a:cubicBezTo>
                    <a:pt x="192" y="143"/>
                    <a:pt x="193" y="143"/>
                    <a:pt x="194" y="142"/>
                  </a:cubicBezTo>
                  <a:cubicBezTo>
                    <a:pt x="195" y="142"/>
                    <a:pt x="195" y="142"/>
                    <a:pt x="195" y="142"/>
                  </a:cubicBezTo>
                  <a:cubicBezTo>
                    <a:pt x="195" y="140"/>
                    <a:pt x="195" y="138"/>
                    <a:pt x="196" y="135"/>
                  </a:cubicBezTo>
                  <a:cubicBezTo>
                    <a:pt x="196" y="133"/>
                    <a:pt x="197" y="131"/>
                    <a:pt x="198" y="128"/>
                  </a:cubicBezTo>
                  <a:cubicBezTo>
                    <a:pt x="198" y="128"/>
                    <a:pt x="198" y="127"/>
                    <a:pt x="197" y="127"/>
                  </a:cubicBezTo>
                  <a:cubicBezTo>
                    <a:pt x="195" y="127"/>
                    <a:pt x="194" y="128"/>
                    <a:pt x="193" y="128"/>
                  </a:cubicBezTo>
                  <a:close/>
                  <a:moveTo>
                    <a:pt x="74" y="214"/>
                  </a:moveTo>
                  <a:cubicBezTo>
                    <a:pt x="60" y="212"/>
                    <a:pt x="46" y="209"/>
                    <a:pt x="32" y="205"/>
                  </a:cubicBezTo>
                  <a:cubicBezTo>
                    <a:pt x="33" y="205"/>
                    <a:pt x="33" y="206"/>
                    <a:pt x="33" y="206"/>
                  </a:cubicBezTo>
                  <a:cubicBezTo>
                    <a:pt x="41" y="210"/>
                    <a:pt x="49" y="212"/>
                    <a:pt x="58" y="213"/>
                  </a:cubicBezTo>
                  <a:cubicBezTo>
                    <a:pt x="62" y="214"/>
                    <a:pt x="66" y="214"/>
                    <a:pt x="70" y="214"/>
                  </a:cubicBezTo>
                  <a:cubicBezTo>
                    <a:pt x="71" y="214"/>
                    <a:pt x="72" y="214"/>
                    <a:pt x="74" y="214"/>
                  </a:cubicBezTo>
                  <a:close/>
                  <a:moveTo>
                    <a:pt x="64" y="67"/>
                  </a:moveTo>
                  <a:cubicBezTo>
                    <a:pt x="66" y="67"/>
                    <a:pt x="67" y="66"/>
                    <a:pt x="68" y="65"/>
                  </a:cubicBezTo>
                  <a:cubicBezTo>
                    <a:pt x="72" y="62"/>
                    <a:pt x="77" y="59"/>
                    <a:pt x="81" y="56"/>
                  </a:cubicBezTo>
                  <a:cubicBezTo>
                    <a:pt x="81" y="56"/>
                    <a:pt x="81" y="56"/>
                    <a:pt x="81" y="56"/>
                  </a:cubicBezTo>
                  <a:cubicBezTo>
                    <a:pt x="79" y="56"/>
                    <a:pt x="77" y="56"/>
                    <a:pt x="75" y="55"/>
                  </a:cubicBezTo>
                  <a:cubicBezTo>
                    <a:pt x="74" y="55"/>
                    <a:pt x="74" y="55"/>
                    <a:pt x="73" y="56"/>
                  </a:cubicBezTo>
                  <a:cubicBezTo>
                    <a:pt x="72" y="57"/>
                    <a:pt x="71" y="58"/>
                    <a:pt x="70" y="59"/>
                  </a:cubicBezTo>
                  <a:cubicBezTo>
                    <a:pt x="68" y="61"/>
                    <a:pt x="66" y="64"/>
                    <a:pt x="64" y="66"/>
                  </a:cubicBezTo>
                  <a:cubicBezTo>
                    <a:pt x="64" y="66"/>
                    <a:pt x="64" y="67"/>
                    <a:pt x="64" y="67"/>
                  </a:cubicBezTo>
                  <a:close/>
                  <a:moveTo>
                    <a:pt x="71" y="211"/>
                  </a:moveTo>
                  <a:cubicBezTo>
                    <a:pt x="71" y="211"/>
                    <a:pt x="71" y="211"/>
                    <a:pt x="71" y="212"/>
                  </a:cubicBezTo>
                  <a:cubicBezTo>
                    <a:pt x="72" y="212"/>
                    <a:pt x="72" y="212"/>
                    <a:pt x="73" y="212"/>
                  </a:cubicBezTo>
                  <a:cubicBezTo>
                    <a:pt x="76" y="212"/>
                    <a:pt x="80" y="213"/>
                    <a:pt x="83" y="214"/>
                  </a:cubicBezTo>
                  <a:cubicBezTo>
                    <a:pt x="88" y="214"/>
                    <a:pt x="92" y="215"/>
                    <a:pt x="96" y="215"/>
                  </a:cubicBezTo>
                  <a:cubicBezTo>
                    <a:pt x="101" y="215"/>
                    <a:pt x="105" y="215"/>
                    <a:pt x="110" y="215"/>
                  </a:cubicBezTo>
                  <a:cubicBezTo>
                    <a:pt x="112" y="215"/>
                    <a:pt x="114" y="214"/>
                    <a:pt x="116" y="214"/>
                  </a:cubicBezTo>
                  <a:cubicBezTo>
                    <a:pt x="113" y="214"/>
                    <a:pt x="110" y="214"/>
                    <a:pt x="108" y="214"/>
                  </a:cubicBezTo>
                  <a:cubicBezTo>
                    <a:pt x="104" y="213"/>
                    <a:pt x="101" y="213"/>
                    <a:pt x="97" y="213"/>
                  </a:cubicBezTo>
                  <a:cubicBezTo>
                    <a:pt x="95" y="213"/>
                    <a:pt x="92" y="212"/>
                    <a:pt x="90" y="212"/>
                  </a:cubicBezTo>
                  <a:cubicBezTo>
                    <a:pt x="85" y="212"/>
                    <a:pt x="81" y="212"/>
                    <a:pt x="76" y="212"/>
                  </a:cubicBezTo>
                  <a:cubicBezTo>
                    <a:pt x="75" y="212"/>
                    <a:pt x="73" y="211"/>
                    <a:pt x="71" y="211"/>
                  </a:cubicBezTo>
                  <a:close/>
                  <a:moveTo>
                    <a:pt x="213" y="49"/>
                  </a:moveTo>
                  <a:cubicBezTo>
                    <a:pt x="211" y="49"/>
                    <a:pt x="211" y="49"/>
                    <a:pt x="211" y="50"/>
                  </a:cubicBezTo>
                  <a:cubicBezTo>
                    <a:pt x="211" y="52"/>
                    <a:pt x="210" y="53"/>
                    <a:pt x="209" y="53"/>
                  </a:cubicBezTo>
                  <a:cubicBezTo>
                    <a:pt x="209" y="56"/>
                    <a:pt x="209" y="58"/>
                    <a:pt x="209" y="61"/>
                  </a:cubicBezTo>
                  <a:cubicBezTo>
                    <a:pt x="209" y="61"/>
                    <a:pt x="209" y="61"/>
                    <a:pt x="209" y="61"/>
                  </a:cubicBezTo>
                  <a:cubicBezTo>
                    <a:pt x="209" y="61"/>
                    <a:pt x="209" y="61"/>
                    <a:pt x="209" y="61"/>
                  </a:cubicBezTo>
                  <a:cubicBezTo>
                    <a:pt x="211" y="60"/>
                    <a:pt x="213" y="60"/>
                    <a:pt x="215" y="59"/>
                  </a:cubicBezTo>
                  <a:cubicBezTo>
                    <a:pt x="216" y="58"/>
                    <a:pt x="216" y="58"/>
                    <a:pt x="217" y="58"/>
                  </a:cubicBezTo>
                  <a:cubicBezTo>
                    <a:pt x="217" y="54"/>
                    <a:pt x="217" y="51"/>
                    <a:pt x="217" y="48"/>
                  </a:cubicBezTo>
                  <a:cubicBezTo>
                    <a:pt x="216" y="48"/>
                    <a:pt x="215" y="49"/>
                    <a:pt x="215" y="49"/>
                  </a:cubicBezTo>
                  <a:cubicBezTo>
                    <a:pt x="214" y="51"/>
                    <a:pt x="214" y="53"/>
                    <a:pt x="213" y="54"/>
                  </a:cubicBezTo>
                  <a:cubicBezTo>
                    <a:pt x="213" y="55"/>
                    <a:pt x="213" y="56"/>
                    <a:pt x="213" y="57"/>
                  </a:cubicBezTo>
                  <a:cubicBezTo>
                    <a:pt x="213" y="58"/>
                    <a:pt x="212" y="58"/>
                    <a:pt x="211" y="58"/>
                  </a:cubicBezTo>
                  <a:cubicBezTo>
                    <a:pt x="211" y="58"/>
                    <a:pt x="210" y="57"/>
                    <a:pt x="211" y="56"/>
                  </a:cubicBezTo>
                  <a:cubicBezTo>
                    <a:pt x="211" y="56"/>
                    <a:pt x="211" y="55"/>
                    <a:pt x="211" y="55"/>
                  </a:cubicBezTo>
                  <a:cubicBezTo>
                    <a:pt x="212" y="53"/>
                    <a:pt x="212" y="51"/>
                    <a:pt x="213" y="49"/>
                  </a:cubicBezTo>
                  <a:close/>
                  <a:moveTo>
                    <a:pt x="60" y="34"/>
                  </a:moveTo>
                  <a:cubicBezTo>
                    <a:pt x="60" y="33"/>
                    <a:pt x="60" y="33"/>
                    <a:pt x="60" y="32"/>
                  </a:cubicBezTo>
                  <a:cubicBezTo>
                    <a:pt x="60" y="29"/>
                    <a:pt x="61" y="26"/>
                    <a:pt x="63" y="23"/>
                  </a:cubicBezTo>
                  <a:cubicBezTo>
                    <a:pt x="65" y="21"/>
                    <a:pt x="66" y="19"/>
                    <a:pt x="68" y="18"/>
                  </a:cubicBezTo>
                  <a:cubicBezTo>
                    <a:pt x="71" y="16"/>
                    <a:pt x="73" y="15"/>
                    <a:pt x="76" y="14"/>
                  </a:cubicBezTo>
                  <a:cubicBezTo>
                    <a:pt x="77" y="13"/>
                    <a:pt x="77" y="13"/>
                    <a:pt x="78" y="13"/>
                  </a:cubicBezTo>
                  <a:cubicBezTo>
                    <a:pt x="77" y="13"/>
                    <a:pt x="77" y="13"/>
                    <a:pt x="77" y="13"/>
                  </a:cubicBezTo>
                  <a:cubicBezTo>
                    <a:pt x="75" y="14"/>
                    <a:pt x="73" y="15"/>
                    <a:pt x="71" y="16"/>
                  </a:cubicBezTo>
                  <a:cubicBezTo>
                    <a:pt x="67" y="18"/>
                    <a:pt x="63" y="20"/>
                    <a:pt x="60" y="24"/>
                  </a:cubicBezTo>
                  <a:cubicBezTo>
                    <a:pt x="59" y="24"/>
                    <a:pt x="59" y="25"/>
                    <a:pt x="58" y="24"/>
                  </a:cubicBezTo>
                  <a:cubicBezTo>
                    <a:pt x="57" y="24"/>
                    <a:pt x="57" y="25"/>
                    <a:pt x="56" y="25"/>
                  </a:cubicBezTo>
                  <a:cubicBezTo>
                    <a:pt x="56" y="27"/>
                    <a:pt x="55" y="28"/>
                    <a:pt x="56" y="30"/>
                  </a:cubicBezTo>
                  <a:cubicBezTo>
                    <a:pt x="57" y="32"/>
                    <a:pt x="58" y="33"/>
                    <a:pt x="60" y="34"/>
                  </a:cubicBezTo>
                  <a:close/>
                  <a:moveTo>
                    <a:pt x="164" y="124"/>
                  </a:moveTo>
                  <a:cubicBezTo>
                    <a:pt x="165" y="122"/>
                    <a:pt x="165" y="120"/>
                    <a:pt x="166" y="118"/>
                  </a:cubicBezTo>
                  <a:cubicBezTo>
                    <a:pt x="165" y="118"/>
                    <a:pt x="164" y="118"/>
                    <a:pt x="164" y="118"/>
                  </a:cubicBezTo>
                  <a:cubicBezTo>
                    <a:pt x="163" y="118"/>
                    <a:pt x="162" y="118"/>
                    <a:pt x="162" y="117"/>
                  </a:cubicBezTo>
                  <a:cubicBezTo>
                    <a:pt x="162" y="117"/>
                    <a:pt x="162" y="116"/>
                    <a:pt x="163" y="116"/>
                  </a:cubicBezTo>
                  <a:cubicBezTo>
                    <a:pt x="164" y="115"/>
                    <a:pt x="164" y="115"/>
                    <a:pt x="165" y="114"/>
                  </a:cubicBezTo>
                  <a:cubicBezTo>
                    <a:pt x="165" y="114"/>
                    <a:pt x="164" y="113"/>
                    <a:pt x="164" y="113"/>
                  </a:cubicBezTo>
                  <a:cubicBezTo>
                    <a:pt x="163" y="113"/>
                    <a:pt x="161" y="113"/>
                    <a:pt x="160" y="113"/>
                  </a:cubicBezTo>
                  <a:cubicBezTo>
                    <a:pt x="160" y="113"/>
                    <a:pt x="160" y="114"/>
                    <a:pt x="160" y="114"/>
                  </a:cubicBezTo>
                  <a:cubicBezTo>
                    <a:pt x="160" y="117"/>
                    <a:pt x="159" y="119"/>
                    <a:pt x="159" y="122"/>
                  </a:cubicBezTo>
                  <a:cubicBezTo>
                    <a:pt x="159" y="122"/>
                    <a:pt x="159" y="123"/>
                    <a:pt x="159" y="123"/>
                  </a:cubicBezTo>
                  <a:cubicBezTo>
                    <a:pt x="159" y="124"/>
                    <a:pt x="159" y="124"/>
                    <a:pt x="159" y="125"/>
                  </a:cubicBezTo>
                  <a:cubicBezTo>
                    <a:pt x="161" y="125"/>
                    <a:pt x="163" y="125"/>
                    <a:pt x="164" y="124"/>
                  </a:cubicBezTo>
                  <a:close/>
                  <a:moveTo>
                    <a:pt x="76" y="53"/>
                  </a:moveTo>
                  <a:cubicBezTo>
                    <a:pt x="79" y="53"/>
                    <a:pt x="81" y="54"/>
                    <a:pt x="84" y="54"/>
                  </a:cubicBezTo>
                  <a:cubicBezTo>
                    <a:pt x="84" y="54"/>
                    <a:pt x="84" y="54"/>
                    <a:pt x="84" y="54"/>
                  </a:cubicBezTo>
                  <a:cubicBezTo>
                    <a:pt x="85" y="54"/>
                    <a:pt x="86" y="53"/>
                    <a:pt x="87" y="53"/>
                  </a:cubicBezTo>
                  <a:cubicBezTo>
                    <a:pt x="86" y="53"/>
                    <a:pt x="86" y="53"/>
                    <a:pt x="86" y="53"/>
                  </a:cubicBezTo>
                  <a:cubicBezTo>
                    <a:pt x="83" y="52"/>
                    <a:pt x="80" y="51"/>
                    <a:pt x="76" y="51"/>
                  </a:cubicBezTo>
                  <a:cubicBezTo>
                    <a:pt x="76" y="50"/>
                    <a:pt x="75" y="50"/>
                    <a:pt x="75" y="50"/>
                  </a:cubicBezTo>
                  <a:cubicBezTo>
                    <a:pt x="74" y="50"/>
                    <a:pt x="74" y="49"/>
                    <a:pt x="74" y="48"/>
                  </a:cubicBezTo>
                  <a:cubicBezTo>
                    <a:pt x="74" y="48"/>
                    <a:pt x="74" y="48"/>
                    <a:pt x="74" y="48"/>
                  </a:cubicBezTo>
                  <a:cubicBezTo>
                    <a:pt x="72" y="47"/>
                    <a:pt x="71" y="47"/>
                    <a:pt x="69" y="47"/>
                  </a:cubicBezTo>
                  <a:cubicBezTo>
                    <a:pt x="69" y="47"/>
                    <a:pt x="68" y="47"/>
                    <a:pt x="68" y="48"/>
                  </a:cubicBezTo>
                  <a:cubicBezTo>
                    <a:pt x="67" y="49"/>
                    <a:pt x="67" y="49"/>
                    <a:pt x="67" y="50"/>
                  </a:cubicBezTo>
                  <a:cubicBezTo>
                    <a:pt x="67" y="50"/>
                    <a:pt x="67" y="50"/>
                    <a:pt x="67" y="51"/>
                  </a:cubicBezTo>
                  <a:cubicBezTo>
                    <a:pt x="67" y="51"/>
                    <a:pt x="66" y="51"/>
                    <a:pt x="66" y="52"/>
                  </a:cubicBezTo>
                  <a:cubicBezTo>
                    <a:pt x="66" y="52"/>
                    <a:pt x="67" y="52"/>
                    <a:pt x="67" y="52"/>
                  </a:cubicBezTo>
                  <a:cubicBezTo>
                    <a:pt x="68" y="52"/>
                    <a:pt x="69" y="52"/>
                    <a:pt x="70" y="53"/>
                  </a:cubicBezTo>
                  <a:cubicBezTo>
                    <a:pt x="71" y="53"/>
                    <a:pt x="72" y="53"/>
                    <a:pt x="73" y="52"/>
                  </a:cubicBezTo>
                  <a:cubicBezTo>
                    <a:pt x="73" y="51"/>
                    <a:pt x="74" y="51"/>
                    <a:pt x="74" y="51"/>
                  </a:cubicBezTo>
                  <a:cubicBezTo>
                    <a:pt x="75" y="51"/>
                    <a:pt x="75" y="51"/>
                    <a:pt x="76" y="51"/>
                  </a:cubicBezTo>
                  <a:cubicBezTo>
                    <a:pt x="76" y="51"/>
                    <a:pt x="76" y="52"/>
                    <a:pt x="76" y="52"/>
                  </a:cubicBezTo>
                  <a:cubicBezTo>
                    <a:pt x="76" y="53"/>
                    <a:pt x="76" y="53"/>
                    <a:pt x="76" y="53"/>
                  </a:cubicBezTo>
                  <a:close/>
                  <a:moveTo>
                    <a:pt x="78" y="66"/>
                  </a:moveTo>
                  <a:cubicBezTo>
                    <a:pt x="75" y="69"/>
                    <a:pt x="73" y="72"/>
                    <a:pt x="71" y="76"/>
                  </a:cubicBezTo>
                  <a:cubicBezTo>
                    <a:pt x="72" y="76"/>
                    <a:pt x="72" y="76"/>
                    <a:pt x="72" y="75"/>
                  </a:cubicBezTo>
                  <a:cubicBezTo>
                    <a:pt x="73" y="75"/>
                    <a:pt x="74" y="74"/>
                    <a:pt x="75" y="74"/>
                  </a:cubicBezTo>
                  <a:cubicBezTo>
                    <a:pt x="80" y="71"/>
                    <a:pt x="84" y="68"/>
                    <a:pt x="89" y="65"/>
                  </a:cubicBezTo>
                  <a:cubicBezTo>
                    <a:pt x="89" y="64"/>
                    <a:pt x="89" y="64"/>
                    <a:pt x="90" y="64"/>
                  </a:cubicBezTo>
                  <a:cubicBezTo>
                    <a:pt x="91" y="62"/>
                    <a:pt x="92" y="61"/>
                    <a:pt x="93" y="59"/>
                  </a:cubicBezTo>
                  <a:cubicBezTo>
                    <a:pt x="93" y="59"/>
                    <a:pt x="93" y="58"/>
                    <a:pt x="93" y="58"/>
                  </a:cubicBezTo>
                  <a:cubicBezTo>
                    <a:pt x="93" y="58"/>
                    <a:pt x="93" y="58"/>
                    <a:pt x="93" y="58"/>
                  </a:cubicBezTo>
                  <a:cubicBezTo>
                    <a:pt x="93" y="58"/>
                    <a:pt x="92" y="58"/>
                    <a:pt x="92" y="58"/>
                  </a:cubicBezTo>
                  <a:cubicBezTo>
                    <a:pt x="91" y="60"/>
                    <a:pt x="90" y="61"/>
                    <a:pt x="88" y="62"/>
                  </a:cubicBezTo>
                  <a:cubicBezTo>
                    <a:pt x="86" y="64"/>
                    <a:pt x="84" y="66"/>
                    <a:pt x="81" y="68"/>
                  </a:cubicBezTo>
                  <a:cubicBezTo>
                    <a:pt x="81" y="69"/>
                    <a:pt x="80" y="69"/>
                    <a:pt x="80" y="69"/>
                  </a:cubicBezTo>
                  <a:cubicBezTo>
                    <a:pt x="79" y="69"/>
                    <a:pt x="79" y="69"/>
                    <a:pt x="78" y="69"/>
                  </a:cubicBezTo>
                  <a:cubicBezTo>
                    <a:pt x="78" y="69"/>
                    <a:pt x="78" y="68"/>
                    <a:pt x="78" y="68"/>
                  </a:cubicBezTo>
                  <a:cubicBezTo>
                    <a:pt x="78" y="67"/>
                    <a:pt x="78" y="67"/>
                    <a:pt x="78" y="66"/>
                  </a:cubicBezTo>
                  <a:close/>
                  <a:moveTo>
                    <a:pt x="91" y="51"/>
                  </a:moveTo>
                  <a:cubicBezTo>
                    <a:pt x="92" y="52"/>
                    <a:pt x="92" y="52"/>
                    <a:pt x="92" y="52"/>
                  </a:cubicBezTo>
                  <a:cubicBezTo>
                    <a:pt x="94" y="52"/>
                    <a:pt x="95" y="52"/>
                    <a:pt x="96" y="52"/>
                  </a:cubicBezTo>
                  <a:cubicBezTo>
                    <a:pt x="100" y="53"/>
                    <a:pt x="104" y="53"/>
                    <a:pt x="108" y="54"/>
                  </a:cubicBezTo>
                  <a:cubicBezTo>
                    <a:pt x="109" y="54"/>
                    <a:pt x="109" y="54"/>
                    <a:pt x="109" y="54"/>
                  </a:cubicBezTo>
                  <a:cubicBezTo>
                    <a:pt x="110" y="53"/>
                    <a:pt x="111" y="53"/>
                    <a:pt x="112" y="52"/>
                  </a:cubicBezTo>
                  <a:cubicBezTo>
                    <a:pt x="105" y="51"/>
                    <a:pt x="99" y="50"/>
                    <a:pt x="92" y="50"/>
                  </a:cubicBezTo>
                  <a:cubicBezTo>
                    <a:pt x="92" y="50"/>
                    <a:pt x="92" y="51"/>
                    <a:pt x="91" y="51"/>
                  </a:cubicBezTo>
                  <a:close/>
                  <a:moveTo>
                    <a:pt x="172" y="160"/>
                  </a:moveTo>
                  <a:cubicBezTo>
                    <a:pt x="172" y="160"/>
                    <a:pt x="172" y="160"/>
                    <a:pt x="172" y="160"/>
                  </a:cubicBezTo>
                  <a:cubicBezTo>
                    <a:pt x="172" y="160"/>
                    <a:pt x="172" y="160"/>
                    <a:pt x="172" y="160"/>
                  </a:cubicBezTo>
                  <a:cubicBezTo>
                    <a:pt x="170" y="161"/>
                    <a:pt x="168" y="161"/>
                    <a:pt x="166" y="162"/>
                  </a:cubicBezTo>
                  <a:cubicBezTo>
                    <a:pt x="166" y="162"/>
                    <a:pt x="165" y="162"/>
                    <a:pt x="165" y="162"/>
                  </a:cubicBezTo>
                  <a:cubicBezTo>
                    <a:pt x="164" y="163"/>
                    <a:pt x="164" y="162"/>
                    <a:pt x="163" y="162"/>
                  </a:cubicBezTo>
                  <a:cubicBezTo>
                    <a:pt x="163" y="161"/>
                    <a:pt x="163" y="161"/>
                    <a:pt x="164" y="160"/>
                  </a:cubicBezTo>
                  <a:cubicBezTo>
                    <a:pt x="164" y="160"/>
                    <a:pt x="164" y="160"/>
                    <a:pt x="164" y="160"/>
                  </a:cubicBezTo>
                  <a:cubicBezTo>
                    <a:pt x="164" y="160"/>
                    <a:pt x="164" y="160"/>
                    <a:pt x="163" y="160"/>
                  </a:cubicBezTo>
                  <a:cubicBezTo>
                    <a:pt x="162" y="161"/>
                    <a:pt x="161" y="161"/>
                    <a:pt x="160" y="162"/>
                  </a:cubicBezTo>
                  <a:cubicBezTo>
                    <a:pt x="159" y="162"/>
                    <a:pt x="159" y="163"/>
                    <a:pt x="158" y="163"/>
                  </a:cubicBezTo>
                  <a:cubicBezTo>
                    <a:pt x="158" y="164"/>
                    <a:pt x="157" y="165"/>
                    <a:pt x="157" y="165"/>
                  </a:cubicBezTo>
                  <a:cubicBezTo>
                    <a:pt x="156" y="166"/>
                    <a:pt x="155" y="166"/>
                    <a:pt x="154" y="165"/>
                  </a:cubicBezTo>
                  <a:cubicBezTo>
                    <a:pt x="154" y="165"/>
                    <a:pt x="154" y="165"/>
                    <a:pt x="153" y="165"/>
                  </a:cubicBezTo>
                  <a:cubicBezTo>
                    <a:pt x="151" y="166"/>
                    <a:pt x="149" y="166"/>
                    <a:pt x="146" y="167"/>
                  </a:cubicBezTo>
                  <a:cubicBezTo>
                    <a:pt x="146" y="167"/>
                    <a:pt x="146" y="167"/>
                    <a:pt x="146" y="168"/>
                  </a:cubicBezTo>
                  <a:cubicBezTo>
                    <a:pt x="146" y="168"/>
                    <a:pt x="146" y="168"/>
                    <a:pt x="146" y="168"/>
                  </a:cubicBezTo>
                  <a:cubicBezTo>
                    <a:pt x="149" y="168"/>
                    <a:pt x="151" y="167"/>
                    <a:pt x="154" y="167"/>
                  </a:cubicBezTo>
                  <a:cubicBezTo>
                    <a:pt x="156" y="167"/>
                    <a:pt x="158" y="166"/>
                    <a:pt x="160" y="166"/>
                  </a:cubicBezTo>
                  <a:cubicBezTo>
                    <a:pt x="162" y="165"/>
                    <a:pt x="165" y="164"/>
                    <a:pt x="168" y="162"/>
                  </a:cubicBezTo>
                  <a:cubicBezTo>
                    <a:pt x="169" y="162"/>
                    <a:pt x="171" y="161"/>
                    <a:pt x="172" y="160"/>
                  </a:cubicBezTo>
                  <a:close/>
                  <a:moveTo>
                    <a:pt x="188" y="148"/>
                  </a:moveTo>
                  <a:cubicBezTo>
                    <a:pt x="188" y="147"/>
                    <a:pt x="188" y="145"/>
                    <a:pt x="189" y="143"/>
                  </a:cubicBezTo>
                  <a:cubicBezTo>
                    <a:pt x="188" y="143"/>
                    <a:pt x="187" y="143"/>
                    <a:pt x="187" y="143"/>
                  </a:cubicBezTo>
                  <a:cubicBezTo>
                    <a:pt x="186" y="143"/>
                    <a:pt x="186" y="143"/>
                    <a:pt x="186" y="143"/>
                  </a:cubicBezTo>
                  <a:cubicBezTo>
                    <a:pt x="184" y="144"/>
                    <a:pt x="182" y="145"/>
                    <a:pt x="181" y="146"/>
                  </a:cubicBezTo>
                  <a:cubicBezTo>
                    <a:pt x="180" y="146"/>
                    <a:pt x="180" y="146"/>
                    <a:pt x="180" y="147"/>
                  </a:cubicBezTo>
                  <a:cubicBezTo>
                    <a:pt x="180" y="148"/>
                    <a:pt x="180" y="149"/>
                    <a:pt x="179" y="150"/>
                  </a:cubicBezTo>
                  <a:cubicBezTo>
                    <a:pt x="180" y="150"/>
                    <a:pt x="180" y="150"/>
                    <a:pt x="180" y="150"/>
                  </a:cubicBezTo>
                  <a:cubicBezTo>
                    <a:pt x="182" y="149"/>
                    <a:pt x="185" y="149"/>
                    <a:pt x="188" y="148"/>
                  </a:cubicBezTo>
                  <a:close/>
                  <a:moveTo>
                    <a:pt x="190" y="70"/>
                  </a:moveTo>
                  <a:cubicBezTo>
                    <a:pt x="192" y="70"/>
                    <a:pt x="199" y="67"/>
                    <a:pt x="199" y="66"/>
                  </a:cubicBezTo>
                  <a:cubicBezTo>
                    <a:pt x="199" y="66"/>
                    <a:pt x="199" y="66"/>
                    <a:pt x="199" y="66"/>
                  </a:cubicBezTo>
                  <a:cubicBezTo>
                    <a:pt x="197" y="66"/>
                    <a:pt x="197" y="65"/>
                    <a:pt x="197" y="64"/>
                  </a:cubicBezTo>
                  <a:cubicBezTo>
                    <a:pt x="197" y="64"/>
                    <a:pt x="197" y="63"/>
                    <a:pt x="197" y="63"/>
                  </a:cubicBezTo>
                  <a:cubicBezTo>
                    <a:pt x="197" y="62"/>
                    <a:pt x="197" y="62"/>
                    <a:pt x="198" y="61"/>
                  </a:cubicBezTo>
                  <a:cubicBezTo>
                    <a:pt x="199" y="61"/>
                    <a:pt x="199" y="61"/>
                    <a:pt x="200" y="62"/>
                  </a:cubicBezTo>
                  <a:cubicBezTo>
                    <a:pt x="200" y="62"/>
                    <a:pt x="200" y="62"/>
                    <a:pt x="200" y="63"/>
                  </a:cubicBezTo>
                  <a:cubicBezTo>
                    <a:pt x="201" y="63"/>
                    <a:pt x="200" y="64"/>
                    <a:pt x="200" y="64"/>
                  </a:cubicBezTo>
                  <a:cubicBezTo>
                    <a:pt x="201" y="64"/>
                    <a:pt x="201" y="64"/>
                    <a:pt x="201" y="63"/>
                  </a:cubicBezTo>
                  <a:cubicBezTo>
                    <a:pt x="202" y="61"/>
                    <a:pt x="202" y="60"/>
                    <a:pt x="202" y="58"/>
                  </a:cubicBezTo>
                  <a:cubicBezTo>
                    <a:pt x="202" y="58"/>
                    <a:pt x="202" y="58"/>
                    <a:pt x="202" y="57"/>
                  </a:cubicBezTo>
                  <a:cubicBezTo>
                    <a:pt x="201" y="58"/>
                    <a:pt x="200" y="59"/>
                    <a:pt x="199" y="60"/>
                  </a:cubicBezTo>
                  <a:cubicBezTo>
                    <a:pt x="197" y="61"/>
                    <a:pt x="196" y="62"/>
                    <a:pt x="195" y="63"/>
                  </a:cubicBezTo>
                  <a:cubicBezTo>
                    <a:pt x="194" y="65"/>
                    <a:pt x="192" y="68"/>
                    <a:pt x="190" y="70"/>
                  </a:cubicBezTo>
                  <a:close/>
                  <a:moveTo>
                    <a:pt x="195" y="100"/>
                  </a:moveTo>
                  <a:cubicBezTo>
                    <a:pt x="194" y="100"/>
                    <a:pt x="193" y="101"/>
                    <a:pt x="192" y="102"/>
                  </a:cubicBezTo>
                  <a:cubicBezTo>
                    <a:pt x="191" y="102"/>
                    <a:pt x="191" y="102"/>
                    <a:pt x="191" y="103"/>
                  </a:cubicBezTo>
                  <a:cubicBezTo>
                    <a:pt x="190" y="105"/>
                    <a:pt x="189" y="107"/>
                    <a:pt x="189" y="109"/>
                  </a:cubicBezTo>
                  <a:cubicBezTo>
                    <a:pt x="189" y="109"/>
                    <a:pt x="189" y="109"/>
                    <a:pt x="189" y="110"/>
                  </a:cubicBezTo>
                  <a:cubicBezTo>
                    <a:pt x="190" y="109"/>
                    <a:pt x="190" y="109"/>
                    <a:pt x="191" y="109"/>
                  </a:cubicBezTo>
                  <a:cubicBezTo>
                    <a:pt x="192" y="109"/>
                    <a:pt x="192" y="109"/>
                    <a:pt x="192" y="109"/>
                  </a:cubicBezTo>
                  <a:cubicBezTo>
                    <a:pt x="193" y="108"/>
                    <a:pt x="193" y="107"/>
                    <a:pt x="194" y="106"/>
                  </a:cubicBezTo>
                  <a:cubicBezTo>
                    <a:pt x="194" y="106"/>
                    <a:pt x="194" y="106"/>
                    <a:pt x="194" y="106"/>
                  </a:cubicBezTo>
                  <a:cubicBezTo>
                    <a:pt x="195" y="104"/>
                    <a:pt x="195" y="103"/>
                    <a:pt x="196" y="101"/>
                  </a:cubicBezTo>
                  <a:cubicBezTo>
                    <a:pt x="195" y="101"/>
                    <a:pt x="195" y="100"/>
                    <a:pt x="195" y="100"/>
                  </a:cubicBezTo>
                  <a:close/>
                  <a:moveTo>
                    <a:pt x="208" y="101"/>
                  </a:moveTo>
                  <a:cubicBezTo>
                    <a:pt x="208" y="101"/>
                    <a:pt x="208" y="101"/>
                    <a:pt x="208" y="101"/>
                  </a:cubicBezTo>
                  <a:cubicBezTo>
                    <a:pt x="205" y="102"/>
                    <a:pt x="202" y="104"/>
                    <a:pt x="199" y="105"/>
                  </a:cubicBezTo>
                  <a:cubicBezTo>
                    <a:pt x="199" y="105"/>
                    <a:pt x="199" y="106"/>
                    <a:pt x="199" y="106"/>
                  </a:cubicBezTo>
                  <a:cubicBezTo>
                    <a:pt x="199" y="107"/>
                    <a:pt x="198" y="108"/>
                    <a:pt x="198" y="109"/>
                  </a:cubicBezTo>
                  <a:cubicBezTo>
                    <a:pt x="198" y="109"/>
                    <a:pt x="199" y="109"/>
                    <a:pt x="199" y="109"/>
                  </a:cubicBezTo>
                  <a:cubicBezTo>
                    <a:pt x="200" y="109"/>
                    <a:pt x="201" y="108"/>
                    <a:pt x="202" y="108"/>
                  </a:cubicBezTo>
                  <a:cubicBezTo>
                    <a:pt x="203" y="108"/>
                    <a:pt x="204" y="108"/>
                    <a:pt x="205" y="108"/>
                  </a:cubicBezTo>
                  <a:cubicBezTo>
                    <a:pt x="205" y="108"/>
                    <a:pt x="205" y="108"/>
                    <a:pt x="205" y="108"/>
                  </a:cubicBezTo>
                  <a:cubicBezTo>
                    <a:pt x="206" y="106"/>
                    <a:pt x="206" y="105"/>
                    <a:pt x="206" y="104"/>
                  </a:cubicBezTo>
                  <a:cubicBezTo>
                    <a:pt x="206" y="103"/>
                    <a:pt x="207" y="103"/>
                    <a:pt x="207" y="102"/>
                  </a:cubicBezTo>
                  <a:cubicBezTo>
                    <a:pt x="208" y="102"/>
                    <a:pt x="208" y="102"/>
                    <a:pt x="208" y="101"/>
                  </a:cubicBezTo>
                  <a:close/>
                  <a:moveTo>
                    <a:pt x="175" y="109"/>
                  </a:moveTo>
                  <a:cubicBezTo>
                    <a:pt x="176" y="108"/>
                    <a:pt x="176" y="108"/>
                    <a:pt x="176" y="108"/>
                  </a:cubicBezTo>
                  <a:cubicBezTo>
                    <a:pt x="179" y="107"/>
                    <a:pt x="180" y="106"/>
                    <a:pt x="182" y="105"/>
                  </a:cubicBezTo>
                  <a:cubicBezTo>
                    <a:pt x="182" y="105"/>
                    <a:pt x="183" y="104"/>
                    <a:pt x="183" y="104"/>
                  </a:cubicBezTo>
                  <a:cubicBezTo>
                    <a:pt x="183" y="103"/>
                    <a:pt x="183" y="101"/>
                    <a:pt x="183" y="100"/>
                  </a:cubicBezTo>
                  <a:cubicBezTo>
                    <a:pt x="182" y="100"/>
                    <a:pt x="181" y="101"/>
                    <a:pt x="180" y="101"/>
                  </a:cubicBezTo>
                  <a:cubicBezTo>
                    <a:pt x="179" y="101"/>
                    <a:pt x="179" y="102"/>
                    <a:pt x="178" y="102"/>
                  </a:cubicBezTo>
                  <a:cubicBezTo>
                    <a:pt x="178" y="103"/>
                    <a:pt x="177" y="104"/>
                    <a:pt x="177" y="106"/>
                  </a:cubicBezTo>
                  <a:cubicBezTo>
                    <a:pt x="176" y="106"/>
                    <a:pt x="176" y="107"/>
                    <a:pt x="175" y="107"/>
                  </a:cubicBezTo>
                  <a:cubicBezTo>
                    <a:pt x="175" y="107"/>
                    <a:pt x="175" y="108"/>
                    <a:pt x="174" y="108"/>
                  </a:cubicBezTo>
                  <a:cubicBezTo>
                    <a:pt x="175" y="108"/>
                    <a:pt x="175" y="108"/>
                    <a:pt x="175" y="109"/>
                  </a:cubicBezTo>
                  <a:close/>
                  <a:moveTo>
                    <a:pt x="155" y="140"/>
                  </a:moveTo>
                  <a:cubicBezTo>
                    <a:pt x="157" y="140"/>
                    <a:pt x="158" y="139"/>
                    <a:pt x="159" y="138"/>
                  </a:cubicBezTo>
                  <a:cubicBezTo>
                    <a:pt x="159" y="138"/>
                    <a:pt x="159" y="138"/>
                    <a:pt x="159" y="138"/>
                  </a:cubicBezTo>
                  <a:cubicBezTo>
                    <a:pt x="159" y="134"/>
                    <a:pt x="158" y="131"/>
                    <a:pt x="158" y="127"/>
                  </a:cubicBezTo>
                  <a:cubicBezTo>
                    <a:pt x="158" y="127"/>
                    <a:pt x="157" y="127"/>
                    <a:pt x="157" y="127"/>
                  </a:cubicBezTo>
                  <a:cubicBezTo>
                    <a:pt x="157" y="127"/>
                    <a:pt x="157" y="127"/>
                    <a:pt x="157" y="127"/>
                  </a:cubicBezTo>
                  <a:cubicBezTo>
                    <a:pt x="156" y="131"/>
                    <a:pt x="156" y="136"/>
                    <a:pt x="155" y="140"/>
                  </a:cubicBezTo>
                  <a:close/>
                  <a:moveTo>
                    <a:pt x="182" y="64"/>
                  </a:moveTo>
                  <a:cubicBezTo>
                    <a:pt x="181" y="64"/>
                    <a:pt x="179" y="65"/>
                    <a:pt x="178" y="65"/>
                  </a:cubicBezTo>
                  <a:cubicBezTo>
                    <a:pt x="177" y="65"/>
                    <a:pt x="177" y="66"/>
                    <a:pt x="177" y="66"/>
                  </a:cubicBezTo>
                  <a:cubicBezTo>
                    <a:pt x="176" y="68"/>
                    <a:pt x="175" y="70"/>
                    <a:pt x="174" y="71"/>
                  </a:cubicBezTo>
                  <a:cubicBezTo>
                    <a:pt x="174" y="72"/>
                    <a:pt x="174" y="72"/>
                    <a:pt x="173" y="72"/>
                  </a:cubicBezTo>
                  <a:cubicBezTo>
                    <a:pt x="176" y="71"/>
                    <a:pt x="179" y="69"/>
                    <a:pt x="181" y="68"/>
                  </a:cubicBezTo>
                  <a:cubicBezTo>
                    <a:pt x="181" y="68"/>
                    <a:pt x="182" y="67"/>
                    <a:pt x="182" y="67"/>
                  </a:cubicBezTo>
                  <a:cubicBezTo>
                    <a:pt x="182" y="66"/>
                    <a:pt x="182" y="65"/>
                    <a:pt x="182" y="64"/>
                  </a:cubicBezTo>
                  <a:close/>
                  <a:moveTo>
                    <a:pt x="212" y="157"/>
                  </a:moveTo>
                  <a:cubicBezTo>
                    <a:pt x="216" y="157"/>
                    <a:pt x="220" y="156"/>
                    <a:pt x="224" y="156"/>
                  </a:cubicBezTo>
                  <a:cubicBezTo>
                    <a:pt x="223" y="155"/>
                    <a:pt x="223" y="155"/>
                    <a:pt x="223" y="155"/>
                  </a:cubicBezTo>
                  <a:cubicBezTo>
                    <a:pt x="222" y="154"/>
                    <a:pt x="221" y="154"/>
                    <a:pt x="221" y="154"/>
                  </a:cubicBezTo>
                  <a:cubicBezTo>
                    <a:pt x="218" y="154"/>
                    <a:pt x="215" y="154"/>
                    <a:pt x="213" y="154"/>
                  </a:cubicBezTo>
                  <a:cubicBezTo>
                    <a:pt x="213" y="154"/>
                    <a:pt x="212" y="154"/>
                    <a:pt x="212" y="154"/>
                  </a:cubicBezTo>
                  <a:cubicBezTo>
                    <a:pt x="212" y="155"/>
                    <a:pt x="212" y="156"/>
                    <a:pt x="212" y="157"/>
                  </a:cubicBezTo>
                  <a:close/>
                  <a:moveTo>
                    <a:pt x="153" y="163"/>
                  </a:moveTo>
                  <a:cubicBezTo>
                    <a:pt x="153" y="162"/>
                    <a:pt x="152" y="160"/>
                    <a:pt x="152" y="158"/>
                  </a:cubicBezTo>
                  <a:cubicBezTo>
                    <a:pt x="151" y="158"/>
                    <a:pt x="151" y="159"/>
                    <a:pt x="150" y="159"/>
                  </a:cubicBezTo>
                  <a:cubicBezTo>
                    <a:pt x="150" y="159"/>
                    <a:pt x="149" y="159"/>
                    <a:pt x="148" y="160"/>
                  </a:cubicBezTo>
                  <a:cubicBezTo>
                    <a:pt x="148" y="160"/>
                    <a:pt x="148" y="161"/>
                    <a:pt x="148" y="162"/>
                  </a:cubicBezTo>
                  <a:cubicBezTo>
                    <a:pt x="147" y="163"/>
                    <a:pt x="147" y="164"/>
                    <a:pt x="147" y="166"/>
                  </a:cubicBezTo>
                  <a:cubicBezTo>
                    <a:pt x="149" y="165"/>
                    <a:pt x="151" y="164"/>
                    <a:pt x="153" y="163"/>
                  </a:cubicBezTo>
                  <a:close/>
                  <a:moveTo>
                    <a:pt x="200" y="69"/>
                  </a:moveTo>
                  <a:cubicBezTo>
                    <a:pt x="200" y="69"/>
                    <a:pt x="200" y="69"/>
                    <a:pt x="200" y="69"/>
                  </a:cubicBezTo>
                  <a:cubicBezTo>
                    <a:pt x="199" y="69"/>
                    <a:pt x="199" y="69"/>
                    <a:pt x="199" y="69"/>
                  </a:cubicBezTo>
                  <a:cubicBezTo>
                    <a:pt x="196" y="70"/>
                    <a:pt x="194" y="71"/>
                    <a:pt x="191" y="72"/>
                  </a:cubicBezTo>
                  <a:cubicBezTo>
                    <a:pt x="191" y="73"/>
                    <a:pt x="189" y="73"/>
                    <a:pt x="189" y="74"/>
                  </a:cubicBezTo>
                  <a:cubicBezTo>
                    <a:pt x="189" y="74"/>
                    <a:pt x="189" y="75"/>
                    <a:pt x="188" y="76"/>
                  </a:cubicBezTo>
                  <a:cubicBezTo>
                    <a:pt x="188" y="77"/>
                    <a:pt x="188" y="78"/>
                    <a:pt x="188" y="78"/>
                  </a:cubicBezTo>
                  <a:cubicBezTo>
                    <a:pt x="189" y="78"/>
                    <a:pt x="190" y="77"/>
                    <a:pt x="191" y="76"/>
                  </a:cubicBezTo>
                  <a:cubicBezTo>
                    <a:pt x="192" y="76"/>
                    <a:pt x="193" y="75"/>
                    <a:pt x="193" y="73"/>
                  </a:cubicBezTo>
                  <a:cubicBezTo>
                    <a:pt x="193" y="72"/>
                    <a:pt x="194" y="71"/>
                    <a:pt x="195" y="72"/>
                  </a:cubicBezTo>
                  <a:cubicBezTo>
                    <a:pt x="196" y="72"/>
                    <a:pt x="196" y="72"/>
                    <a:pt x="196" y="72"/>
                  </a:cubicBezTo>
                  <a:cubicBezTo>
                    <a:pt x="198" y="71"/>
                    <a:pt x="199" y="70"/>
                    <a:pt x="200" y="69"/>
                  </a:cubicBezTo>
                  <a:cubicBezTo>
                    <a:pt x="200" y="69"/>
                    <a:pt x="200" y="69"/>
                    <a:pt x="200" y="69"/>
                  </a:cubicBezTo>
                  <a:close/>
                  <a:moveTo>
                    <a:pt x="190" y="153"/>
                  </a:moveTo>
                  <a:cubicBezTo>
                    <a:pt x="191" y="152"/>
                    <a:pt x="191" y="151"/>
                    <a:pt x="192" y="151"/>
                  </a:cubicBezTo>
                  <a:cubicBezTo>
                    <a:pt x="193" y="150"/>
                    <a:pt x="194" y="149"/>
                    <a:pt x="194" y="147"/>
                  </a:cubicBezTo>
                  <a:cubicBezTo>
                    <a:pt x="194" y="146"/>
                    <a:pt x="194" y="145"/>
                    <a:pt x="194" y="144"/>
                  </a:cubicBezTo>
                  <a:cubicBezTo>
                    <a:pt x="193" y="144"/>
                    <a:pt x="192" y="144"/>
                    <a:pt x="190" y="144"/>
                  </a:cubicBezTo>
                  <a:cubicBezTo>
                    <a:pt x="190" y="147"/>
                    <a:pt x="190" y="150"/>
                    <a:pt x="190" y="153"/>
                  </a:cubicBezTo>
                  <a:close/>
                  <a:moveTo>
                    <a:pt x="153" y="147"/>
                  </a:moveTo>
                  <a:cubicBezTo>
                    <a:pt x="153" y="148"/>
                    <a:pt x="153" y="149"/>
                    <a:pt x="153" y="149"/>
                  </a:cubicBezTo>
                  <a:cubicBezTo>
                    <a:pt x="155" y="148"/>
                    <a:pt x="158" y="148"/>
                    <a:pt x="160" y="147"/>
                  </a:cubicBezTo>
                  <a:cubicBezTo>
                    <a:pt x="161" y="147"/>
                    <a:pt x="161" y="146"/>
                    <a:pt x="161" y="145"/>
                  </a:cubicBezTo>
                  <a:cubicBezTo>
                    <a:pt x="161" y="145"/>
                    <a:pt x="160" y="145"/>
                    <a:pt x="159" y="145"/>
                  </a:cubicBezTo>
                  <a:cubicBezTo>
                    <a:pt x="159" y="144"/>
                    <a:pt x="159" y="143"/>
                    <a:pt x="159" y="143"/>
                  </a:cubicBezTo>
                  <a:cubicBezTo>
                    <a:pt x="159" y="143"/>
                    <a:pt x="159" y="143"/>
                    <a:pt x="159" y="143"/>
                  </a:cubicBezTo>
                  <a:cubicBezTo>
                    <a:pt x="158" y="143"/>
                    <a:pt x="157" y="143"/>
                    <a:pt x="157" y="143"/>
                  </a:cubicBezTo>
                  <a:cubicBezTo>
                    <a:pt x="156" y="144"/>
                    <a:pt x="155" y="144"/>
                    <a:pt x="155" y="146"/>
                  </a:cubicBezTo>
                  <a:cubicBezTo>
                    <a:pt x="155" y="147"/>
                    <a:pt x="154" y="147"/>
                    <a:pt x="153" y="147"/>
                  </a:cubicBezTo>
                  <a:close/>
                  <a:moveTo>
                    <a:pt x="186" y="130"/>
                  </a:moveTo>
                  <a:cubicBezTo>
                    <a:pt x="187" y="130"/>
                    <a:pt x="187" y="130"/>
                    <a:pt x="187" y="130"/>
                  </a:cubicBezTo>
                  <a:cubicBezTo>
                    <a:pt x="188" y="131"/>
                    <a:pt x="188" y="131"/>
                    <a:pt x="187" y="132"/>
                  </a:cubicBezTo>
                  <a:cubicBezTo>
                    <a:pt x="187" y="133"/>
                    <a:pt x="186" y="135"/>
                    <a:pt x="185" y="136"/>
                  </a:cubicBezTo>
                  <a:cubicBezTo>
                    <a:pt x="185" y="136"/>
                    <a:pt x="185" y="136"/>
                    <a:pt x="184" y="137"/>
                  </a:cubicBezTo>
                  <a:cubicBezTo>
                    <a:pt x="186" y="136"/>
                    <a:pt x="188" y="136"/>
                    <a:pt x="190" y="135"/>
                  </a:cubicBezTo>
                  <a:cubicBezTo>
                    <a:pt x="190" y="133"/>
                    <a:pt x="191" y="130"/>
                    <a:pt x="191" y="128"/>
                  </a:cubicBezTo>
                  <a:cubicBezTo>
                    <a:pt x="189" y="128"/>
                    <a:pt x="188" y="129"/>
                    <a:pt x="186" y="130"/>
                  </a:cubicBezTo>
                  <a:close/>
                  <a:moveTo>
                    <a:pt x="67" y="110"/>
                  </a:moveTo>
                  <a:cubicBezTo>
                    <a:pt x="67" y="110"/>
                    <a:pt x="67" y="110"/>
                    <a:pt x="67" y="110"/>
                  </a:cubicBezTo>
                  <a:cubicBezTo>
                    <a:pt x="67" y="110"/>
                    <a:pt x="67" y="110"/>
                    <a:pt x="67" y="110"/>
                  </a:cubicBezTo>
                  <a:cubicBezTo>
                    <a:pt x="66" y="107"/>
                    <a:pt x="65" y="104"/>
                    <a:pt x="64" y="101"/>
                  </a:cubicBezTo>
                  <a:cubicBezTo>
                    <a:pt x="62" y="96"/>
                    <a:pt x="59" y="91"/>
                    <a:pt x="57" y="86"/>
                  </a:cubicBezTo>
                  <a:cubicBezTo>
                    <a:pt x="57" y="86"/>
                    <a:pt x="57" y="86"/>
                    <a:pt x="57" y="86"/>
                  </a:cubicBezTo>
                  <a:cubicBezTo>
                    <a:pt x="57" y="86"/>
                    <a:pt x="57" y="86"/>
                    <a:pt x="57" y="86"/>
                  </a:cubicBezTo>
                  <a:cubicBezTo>
                    <a:pt x="58" y="90"/>
                    <a:pt x="59" y="93"/>
                    <a:pt x="61" y="96"/>
                  </a:cubicBezTo>
                  <a:cubicBezTo>
                    <a:pt x="63" y="100"/>
                    <a:pt x="64" y="104"/>
                    <a:pt x="66" y="108"/>
                  </a:cubicBezTo>
                  <a:cubicBezTo>
                    <a:pt x="67" y="109"/>
                    <a:pt x="67" y="110"/>
                    <a:pt x="67" y="110"/>
                  </a:cubicBezTo>
                  <a:close/>
                  <a:moveTo>
                    <a:pt x="166" y="110"/>
                  </a:moveTo>
                  <a:cubicBezTo>
                    <a:pt x="166" y="110"/>
                    <a:pt x="167" y="110"/>
                    <a:pt x="167" y="110"/>
                  </a:cubicBezTo>
                  <a:cubicBezTo>
                    <a:pt x="167" y="108"/>
                    <a:pt x="167" y="107"/>
                    <a:pt x="167" y="105"/>
                  </a:cubicBezTo>
                  <a:cubicBezTo>
                    <a:pt x="167" y="105"/>
                    <a:pt x="166" y="104"/>
                    <a:pt x="166" y="103"/>
                  </a:cubicBezTo>
                  <a:cubicBezTo>
                    <a:pt x="166" y="103"/>
                    <a:pt x="167" y="102"/>
                    <a:pt x="167" y="102"/>
                  </a:cubicBezTo>
                  <a:cubicBezTo>
                    <a:pt x="167" y="101"/>
                    <a:pt x="167" y="101"/>
                    <a:pt x="167" y="100"/>
                  </a:cubicBezTo>
                  <a:cubicBezTo>
                    <a:pt x="167" y="100"/>
                    <a:pt x="167" y="99"/>
                    <a:pt x="167" y="99"/>
                  </a:cubicBezTo>
                  <a:cubicBezTo>
                    <a:pt x="166" y="99"/>
                    <a:pt x="165" y="99"/>
                    <a:pt x="163" y="99"/>
                  </a:cubicBezTo>
                  <a:cubicBezTo>
                    <a:pt x="164" y="103"/>
                    <a:pt x="165" y="107"/>
                    <a:pt x="166" y="110"/>
                  </a:cubicBezTo>
                  <a:close/>
                  <a:moveTo>
                    <a:pt x="192" y="52"/>
                  </a:moveTo>
                  <a:cubicBezTo>
                    <a:pt x="191" y="52"/>
                    <a:pt x="191" y="52"/>
                    <a:pt x="191" y="52"/>
                  </a:cubicBezTo>
                  <a:cubicBezTo>
                    <a:pt x="189" y="52"/>
                    <a:pt x="187" y="53"/>
                    <a:pt x="185" y="54"/>
                  </a:cubicBezTo>
                  <a:cubicBezTo>
                    <a:pt x="185" y="54"/>
                    <a:pt x="184" y="54"/>
                    <a:pt x="184" y="54"/>
                  </a:cubicBezTo>
                  <a:cubicBezTo>
                    <a:pt x="184" y="55"/>
                    <a:pt x="184" y="56"/>
                    <a:pt x="184" y="58"/>
                  </a:cubicBezTo>
                  <a:cubicBezTo>
                    <a:pt x="186" y="57"/>
                    <a:pt x="187" y="56"/>
                    <a:pt x="189" y="56"/>
                  </a:cubicBezTo>
                  <a:cubicBezTo>
                    <a:pt x="189" y="56"/>
                    <a:pt x="189" y="55"/>
                    <a:pt x="190" y="55"/>
                  </a:cubicBezTo>
                  <a:cubicBezTo>
                    <a:pt x="190" y="54"/>
                    <a:pt x="191" y="54"/>
                    <a:pt x="191" y="53"/>
                  </a:cubicBezTo>
                  <a:cubicBezTo>
                    <a:pt x="191" y="53"/>
                    <a:pt x="192" y="52"/>
                    <a:pt x="192" y="52"/>
                  </a:cubicBezTo>
                  <a:close/>
                  <a:moveTo>
                    <a:pt x="205" y="184"/>
                  </a:moveTo>
                  <a:cubicBezTo>
                    <a:pt x="204" y="183"/>
                    <a:pt x="204" y="182"/>
                    <a:pt x="203" y="181"/>
                  </a:cubicBezTo>
                  <a:cubicBezTo>
                    <a:pt x="202" y="179"/>
                    <a:pt x="202" y="179"/>
                    <a:pt x="200" y="179"/>
                  </a:cubicBezTo>
                  <a:cubicBezTo>
                    <a:pt x="200" y="179"/>
                    <a:pt x="200" y="179"/>
                    <a:pt x="199" y="180"/>
                  </a:cubicBezTo>
                  <a:cubicBezTo>
                    <a:pt x="199" y="181"/>
                    <a:pt x="199" y="183"/>
                    <a:pt x="199" y="184"/>
                  </a:cubicBezTo>
                  <a:cubicBezTo>
                    <a:pt x="199" y="184"/>
                    <a:pt x="199" y="184"/>
                    <a:pt x="199" y="184"/>
                  </a:cubicBezTo>
                  <a:cubicBezTo>
                    <a:pt x="201" y="184"/>
                    <a:pt x="203" y="184"/>
                    <a:pt x="205" y="184"/>
                  </a:cubicBezTo>
                  <a:close/>
                  <a:moveTo>
                    <a:pt x="208" y="62"/>
                  </a:moveTo>
                  <a:cubicBezTo>
                    <a:pt x="208" y="59"/>
                    <a:pt x="208" y="54"/>
                    <a:pt x="208" y="53"/>
                  </a:cubicBezTo>
                  <a:cubicBezTo>
                    <a:pt x="207" y="54"/>
                    <a:pt x="206" y="54"/>
                    <a:pt x="206" y="55"/>
                  </a:cubicBezTo>
                  <a:cubicBezTo>
                    <a:pt x="205" y="55"/>
                    <a:pt x="205" y="55"/>
                    <a:pt x="205" y="56"/>
                  </a:cubicBezTo>
                  <a:cubicBezTo>
                    <a:pt x="205" y="58"/>
                    <a:pt x="205" y="60"/>
                    <a:pt x="205" y="62"/>
                  </a:cubicBezTo>
                  <a:cubicBezTo>
                    <a:pt x="205" y="62"/>
                    <a:pt x="205" y="62"/>
                    <a:pt x="205" y="63"/>
                  </a:cubicBezTo>
                  <a:cubicBezTo>
                    <a:pt x="206" y="62"/>
                    <a:pt x="207" y="62"/>
                    <a:pt x="208" y="62"/>
                  </a:cubicBezTo>
                  <a:close/>
                  <a:moveTo>
                    <a:pt x="150" y="172"/>
                  </a:moveTo>
                  <a:cubicBezTo>
                    <a:pt x="156" y="172"/>
                    <a:pt x="163" y="173"/>
                    <a:pt x="169" y="172"/>
                  </a:cubicBezTo>
                  <a:cubicBezTo>
                    <a:pt x="168" y="170"/>
                    <a:pt x="168" y="170"/>
                    <a:pt x="167" y="170"/>
                  </a:cubicBezTo>
                  <a:cubicBezTo>
                    <a:pt x="166" y="170"/>
                    <a:pt x="165" y="170"/>
                    <a:pt x="164" y="170"/>
                  </a:cubicBezTo>
                  <a:cubicBezTo>
                    <a:pt x="161" y="171"/>
                    <a:pt x="157" y="171"/>
                    <a:pt x="153" y="172"/>
                  </a:cubicBezTo>
                  <a:cubicBezTo>
                    <a:pt x="152" y="172"/>
                    <a:pt x="151" y="172"/>
                    <a:pt x="150" y="172"/>
                  </a:cubicBezTo>
                  <a:close/>
                  <a:moveTo>
                    <a:pt x="198" y="42"/>
                  </a:moveTo>
                  <a:cubicBezTo>
                    <a:pt x="198" y="42"/>
                    <a:pt x="197" y="42"/>
                    <a:pt x="197" y="42"/>
                  </a:cubicBezTo>
                  <a:cubicBezTo>
                    <a:pt x="197" y="42"/>
                    <a:pt x="197" y="42"/>
                    <a:pt x="197" y="43"/>
                  </a:cubicBezTo>
                  <a:cubicBezTo>
                    <a:pt x="194" y="44"/>
                    <a:pt x="192" y="44"/>
                    <a:pt x="190" y="46"/>
                  </a:cubicBezTo>
                  <a:cubicBezTo>
                    <a:pt x="189" y="47"/>
                    <a:pt x="188" y="47"/>
                    <a:pt x="188" y="49"/>
                  </a:cubicBezTo>
                  <a:cubicBezTo>
                    <a:pt x="189" y="48"/>
                    <a:pt x="190" y="48"/>
                    <a:pt x="192" y="48"/>
                  </a:cubicBezTo>
                  <a:cubicBezTo>
                    <a:pt x="192" y="47"/>
                    <a:pt x="192" y="47"/>
                    <a:pt x="191" y="47"/>
                  </a:cubicBezTo>
                  <a:cubicBezTo>
                    <a:pt x="191" y="47"/>
                    <a:pt x="191" y="47"/>
                    <a:pt x="191" y="47"/>
                  </a:cubicBezTo>
                  <a:cubicBezTo>
                    <a:pt x="191" y="46"/>
                    <a:pt x="192" y="45"/>
                    <a:pt x="192" y="45"/>
                  </a:cubicBezTo>
                  <a:cubicBezTo>
                    <a:pt x="194" y="45"/>
                    <a:pt x="194" y="46"/>
                    <a:pt x="194" y="47"/>
                  </a:cubicBezTo>
                  <a:cubicBezTo>
                    <a:pt x="197" y="46"/>
                    <a:pt x="198" y="45"/>
                    <a:pt x="198" y="42"/>
                  </a:cubicBezTo>
                  <a:close/>
                  <a:moveTo>
                    <a:pt x="207" y="65"/>
                  </a:moveTo>
                  <a:cubicBezTo>
                    <a:pt x="207" y="65"/>
                    <a:pt x="207" y="65"/>
                    <a:pt x="207" y="65"/>
                  </a:cubicBezTo>
                  <a:cubicBezTo>
                    <a:pt x="207" y="66"/>
                    <a:pt x="206" y="66"/>
                    <a:pt x="205" y="67"/>
                  </a:cubicBezTo>
                  <a:cubicBezTo>
                    <a:pt x="205" y="67"/>
                    <a:pt x="205" y="68"/>
                    <a:pt x="205" y="68"/>
                  </a:cubicBezTo>
                  <a:cubicBezTo>
                    <a:pt x="204" y="70"/>
                    <a:pt x="204" y="72"/>
                    <a:pt x="204" y="74"/>
                  </a:cubicBezTo>
                  <a:cubicBezTo>
                    <a:pt x="204" y="74"/>
                    <a:pt x="204" y="74"/>
                    <a:pt x="204" y="75"/>
                  </a:cubicBezTo>
                  <a:cubicBezTo>
                    <a:pt x="205" y="75"/>
                    <a:pt x="206" y="74"/>
                    <a:pt x="207" y="74"/>
                  </a:cubicBezTo>
                  <a:cubicBezTo>
                    <a:pt x="207" y="71"/>
                    <a:pt x="207" y="68"/>
                    <a:pt x="207" y="65"/>
                  </a:cubicBezTo>
                  <a:close/>
                  <a:moveTo>
                    <a:pt x="203" y="159"/>
                  </a:moveTo>
                  <a:cubicBezTo>
                    <a:pt x="203" y="158"/>
                    <a:pt x="203" y="158"/>
                    <a:pt x="203" y="157"/>
                  </a:cubicBezTo>
                  <a:cubicBezTo>
                    <a:pt x="203" y="157"/>
                    <a:pt x="203" y="156"/>
                    <a:pt x="203" y="155"/>
                  </a:cubicBezTo>
                  <a:cubicBezTo>
                    <a:pt x="203" y="155"/>
                    <a:pt x="203" y="154"/>
                    <a:pt x="204" y="154"/>
                  </a:cubicBezTo>
                  <a:cubicBezTo>
                    <a:pt x="205" y="154"/>
                    <a:pt x="205" y="154"/>
                    <a:pt x="206" y="155"/>
                  </a:cubicBezTo>
                  <a:cubicBezTo>
                    <a:pt x="206" y="155"/>
                    <a:pt x="206" y="156"/>
                    <a:pt x="206" y="156"/>
                  </a:cubicBezTo>
                  <a:cubicBezTo>
                    <a:pt x="207" y="157"/>
                    <a:pt x="207" y="157"/>
                    <a:pt x="207" y="158"/>
                  </a:cubicBezTo>
                  <a:cubicBezTo>
                    <a:pt x="208" y="158"/>
                    <a:pt x="209" y="158"/>
                    <a:pt x="210" y="157"/>
                  </a:cubicBezTo>
                  <a:cubicBezTo>
                    <a:pt x="210" y="156"/>
                    <a:pt x="210" y="155"/>
                    <a:pt x="210" y="154"/>
                  </a:cubicBezTo>
                  <a:cubicBezTo>
                    <a:pt x="207" y="154"/>
                    <a:pt x="205" y="154"/>
                    <a:pt x="203" y="154"/>
                  </a:cubicBezTo>
                  <a:cubicBezTo>
                    <a:pt x="203" y="155"/>
                    <a:pt x="202" y="156"/>
                    <a:pt x="202" y="157"/>
                  </a:cubicBezTo>
                  <a:cubicBezTo>
                    <a:pt x="201" y="157"/>
                    <a:pt x="200" y="158"/>
                    <a:pt x="199" y="159"/>
                  </a:cubicBezTo>
                  <a:cubicBezTo>
                    <a:pt x="201" y="159"/>
                    <a:pt x="202" y="159"/>
                    <a:pt x="203" y="159"/>
                  </a:cubicBezTo>
                  <a:close/>
                  <a:moveTo>
                    <a:pt x="99" y="62"/>
                  </a:moveTo>
                  <a:cubicBezTo>
                    <a:pt x="100" y="62"/>
                    <a:pt x="100" y="61"/>
                    <a:pt x="101" y="60"/>
                  </a:cubicBezTo>
                  <a:cubicBezTo>
                    <a:pt x="102" y="60"/>
                    <a:pt x="102" y="59"/>
                    <a:pt x="103" y="59"/>
                  </a:cubicBezTo>
                  <a:cubicBezTo>
                    <a:pt x="101" y="58"/>
                    <a:pt x="99" y="58"/>
                    <a:pt x="96" y="58"/>
                  </a:cubicBezTo>
                  <a:cubicBezTo>
                    <a:pt x="96" y="58"/>
                    <a:pt x="96" y="58"/>
                    <a:pt x="95" y="59"/>
                  </a:cubicBezTo>
                  <a:cubicBezTo>
                    <a:pt x="95" y="59"/>
                    <a:pt x="94" y="60"/>
                    <a:pt x="94" y="61"/>
                  </a:cubicBezTo>
                  <a:cubicBezTo>
                    <a:pt x="94" y="61"/>
                    <a:pt x="94" y="62"/>
                    <a:pt x="94" y="62"/>
                  </a:cubicBezTo>
                  <a:cubicBezTo>
                    <a:pt x="94" y="61"/>
                    <a:pt x="95" y="61"/>
                    <a:pt x="96" y="61"/>
                  </a:cubicBezTo>
                  <a:cubicBezTo>
                    <a:pt x="97" y="60"/>
                    <a:pt x="98" y="61"/>
                    <a:pt x="99" y="62"/>
                  </a:cubicBezTo>
                  <a:close/>
                  <a:moveTo>
                    <a:pt x="188" y="181"/>
                  </a:moveTo>
                  <a:cubicBezTo>
                    <a:pt x="188" y="182"/>
                    <a:pt x="188" y="184"/>
                    <a:pt x="187" y="185"/>
                  </a:cubicBezTo>
                  <a:cubicBezTo>
                    <a:pt x="189" y="185"/>
                    <a:pt x="191" y="185"/>
                    <a:pt x="193" y="185"/>
                  </a:cubicBezTo>
                  <a:cubicBezTo>
                    <a:pt x="193" y="183"/>
                    <a:pt x="192" y="182"/>
                    <a:pt x="192" y="181"/>
                  </a:cubicBezTo>
                  <a:cubicBezTo>
                    <a:pt x="191" y="180"/>
                    <a:pt x="189" y="181"/>
                    <a:pt x="188" y="181"/>
                  </a:cubicBezTo>
                  <a:close/>
                  <a:moveTo>
                    <a:pt x="126" y="54"/>
                  </a:moveTo>
                  <a:cubicBezTo>
                    <a:pt x="122" y="53"/>
                    <a:pt x="118" y="53"/>
                    <a:pt x="114" y="52"/>
                  </a:cubicBezTo>
                  <a:cubicBezTo>
                    <a:pt x="114" y="53"/>
                    <a:pt x="114" y="54"/>
                    <a:pt x="114" y="54"/>
                  </a:cubicBezTo>
                  <a:cubicBezTo>
                    <a:pt x="117" y="55"/>
                    <a:pt x="121" y="55"/>
                    <a:pt x="124" y="55"/>
                  </a:cubicBezTo>
                  <a:cubicBezTo>
                    <a:pt x="125" y="55"/>
                    <a:pt x="125" y="55"/>
                    <a:pt x="126" y="54"/>
                  </a:cubicBezTo>
                  <a:close/>
                  <a:moveTo>
                    <a:pt x="162" y="102"/>
                  </a:moveTo>
                  <a:cubicBezTo>
                    <a:pt x="162" y="102"/>
                    <a:pt x="162" y="102"/>
                    <a:pt x="162" y="102"/>
                  </a:cubicBezTo>
                  <a:cubicBezTo>
                    <a:pt x="161" y="105"/>
                    <a:pt x="161" y="108"/>
                    <a:pt x="160" y="111"/>
                  </a:cubicBezTo>
                  <a:cubicBezTo>
                    <a:pt x="162" y="111"/>
                    <a:pt x="163" y="111"/>
                    <a:pt x="164" y="111"/>
                  </a:cubicBezTo>
                  <a:cubicBezTo>
                    <a:pt x="163" y="108"/>
                    <a:pt x="163" y="105"/>
                    <a:pt x="162" y="102"/>
                  </a:cubicBezTo>
                  <a:close/>
                  <a:moveTo>
                    <a:pt x="147" y="143"/>
                  </a:moveTo>
                  <a:cubicBezTo>
                    <a:pt x="146" y="146"/>
                    <a:pt x="146" y="150"/>
                    <a:pt x="146" y="153"/>
                  </a:cubicBezTo>
                  <a:cubicBezTo>
                    <a:pt x="147" y="153"/>
                    <a:pt x="147" y="153"/>
                    <a:pt x="148" y="152"/>
                  </a:cubicBezTo>
                  <a:cubicBezTo>
                    <a:pt x="148" y="150"/>
                    <a:pt x="148" y="148"/>
                    <a:pt x="149" y="146"/>
                  </a:cubicBezTo>
                  <a:cubicBezTo>
                    <a:pt x="148" y="145"/>
                    <a:pt x="148" y="144"/>
                    <a:pt x="149" y="143"/>
                  </a:cubicBezTo>
                  <a:cubicBezTo>
                    <a:pt x="148" y="143"/>
                    <a:pt x="147" y="143"/>
                    <a:pt x="147" y="143"/>
                  </a:cubicBezTo>
                  <a:close/>
                  <a:moveTo>
                    <a:pt x="155" y="162"/>
                  </a:moveTo>
                  <a:cubicBezTo>
                    <a:pt x="156" y="162"/>
                    <a:pt x="157" y="162"/>
                    <a:pt x="157" y="161"/>
                  </a:cubicBezTo>
                  <a:cubicBezTo>
                    <a:pt x="157" y="160"/>
                    <a:pt x="158" y="159"/>
                    <a:pt x="158" y="157"/>
                  </a:cubicBezTo>
                  <a:cubicBezTo>
                    <a:pt x="159" y="157"/>
                    <a:pt x="159" y="156"/>
                    <a:pt x="159" y="156"/>
                  </a:cubicBezTo>
                  <a:cubicBezTo>
                    <a:pt x="159" y="156"/>
                    <a:pt x="158" y="156"/>
                    <a:pt x="158" y="156"/>
                  </a:cubicBezTo>
                  <a:cubicBezTo>
                    <a:pt x="158" y="156"/>
                    <a:pt x="158" y="156"/>
                    <a:pt x="158" y="156"/>
                  </a:cubicBezTo>
                  <a:cubicBezTo>
                    <a:pt x="157" y="157"/>
                    <a:pt x="157" y="157"/>
                    <a:pt x="156" y="157"/>
                  </a:cubicBezTo>
                  <a:cubicBezTo>
                    <a:pt x="156" y="157"/>
                    <a:pt x="155" y="157"/>
                    <a:pt x="154" y="158"/>
                  </a:cubicBezTo>
                  <a:cubicBezTo>
                    <a:pt x="154" y="159"/>
                    <a:pt x="155" y="161"/>
                    <a:pt x="155" y="162"/>
                  </a:cubicBezTo>
                  <a:close/>
                  <a:moveTo>
                    <a:pt x="174" y="141"/>
                  </a:moveTo>
                  <a:cubicBezTo>
                    <a:pt x="174" y="142"/>
                    <a:pt x="174" y="142"/>
                    <a:pt x="174" y="142"/>
                  </a:cubicBezTo>
                  <a:cubicBezTo>
                    <a:pt x="173" y="142"/>
                    <a:pt x="172" y="142"/>
                    <a:pt x="172" y="143"/>
                  </a:cubicBezTo>
                  <a:cubicBezTo>
                    <a:pt x="172" y="145"/>
                    <a:pt x="171" y="146"/>
                    <a:pt x="171" y="148"/>
                  </a:cubicBezTo>
                  <a:cubicBezTo>
                    <a:pt x="171" y="148"/>
                    <a:pt x="171" y="148"/>
                    <a:pt x="171" y="149"/>
                  </a:cubicBezTo>
                  <a:cubicBezTo>
                    <a:pt x="172" y="148"/>
                    <a:pt x="173" y="148"/>
                    <a:pt x="174" y="147"/>
                  </a:cubicBezTo>
                  <a:cubicBezTo>
                    <a:pt x="174" y="145"/>
                    <a:pt x="174" y="144"/>
                    <a:pt x="174" y="141"/>
                  </a:cubicBezTo>
                  <a:close/>
                  <a:moveTo>
                    <a:pt x="173" y="104"/>
                  </a:moveTo>
                  <a:cubicBezTo>
                    <a:pt x="172" y="104"/>
                    <a:pt x="171" y="104"/>
                    <a:pt x="170" y="104"/>
                  </a:cubicBezTo>
                  <a:cubicBezTo>
                    <a:pt x="170" y="104"/>
                    <a:pt x="170" y="105"/>
                    <a:pt x="170" y="105"/>
                  </a:cubicBezTo>
                  <a:cubicBezTo>
                    <a:pt x="170" y="106"/>
                    <a:pt x="169" y="108"/>
                    <a:pt x="169" y="109"/>
                  </a:cubicBezTo>
                  <a:cubicBezTo>
                    <a:pt x="169" y="109"/>
                    <a:pt x="169" y="109"/>
                    <a:pt x="169" y="109"/>
                  </a:cubicBezTo>
                  <a:cubicBezTo>
                    <a:pt x="171" y="109"/>
                    <a:pt x="172" y="109"/>
                    <a:pt x="172" y="108"/>
                  </a:cubicBezTo>
                  <a:cubicBezTo>
                    <a:pt x="172" y="107"/>
                    <a:pt x="172" y="107"/>
                    <a:pt x="172" y="107"/>
                  </a:cubicBezTo>
                  <a:cubicBezTo>
                    <a:pt x="174" y="106"/>
                    <a:pt x="174" y="105"/>
                    <a:pt x="173" y="104"/>
                  </a:cubicBezTo>
                  <a:close/>
                  <a:moveTo>
                    <a:pt x="223" y="111"/>
                  </a:moveTo>
                  <a:cubicBezTo>
                    <a:pt x="225" y="110"/>
                    <a:pt x="226" y="108"/>
                    <a:pt x="227" y="107"/>
                  </a:cubicBezTo>
                  <a:cubicBezTo>
                    <a:pt x="226" y="107"/>
                    <a:pt x="226" y="106"/>
                    <a:pt x="226" y="105"/>
                  </a:cubicBezTo>
                  <a:cubicBezTo>
                    <a:pt x="224" y="106"/>
                    <a:pt x="223" y="106"/>
                    <a:pt x="222" y="107"/>
                  </a:cubicBezTo>
                  <a:cubicBezTo>
                    <a:pt x="222" y="108"/>
                    <a:pt x="222" y="108"/>
                    <a:pt x="221" y="109"/>
                  </a:cubicBezTo>
                  <a:cubicBezTo>
                    <a:pt x="223" y="109"/>
                    <a:pt x="223" y="109"/>
                    <a:pt x="223" y="111"/>
                  </a:cubicBezTo>
                  <a:close/>
                  <a:moveTo>
                    <a:pt x="165" y="131"/>
                  </a:moveTo>
                  <a:cubicBezTo>
                    <a:pt x="165" y="132"/>
                    <a:pt x="165" y="134"/>
                    <a:pt x="165" y="135"/>
                  </a:cubicBezTo>
                  <a:cubicBezTo>
                    <a:pt x="165" y="135"/>
                    <a:pt x="166" y="135"/>
                    <a:pt x="166" y="134"/>
                  </a:cubicBezTo>
                  <a:cubicBezTo>
                    <a:pt x="168" y="133"/>
                    <a:pt x="169" y="133"/>
                    <a:pt x="171" y="135"/>
                  </a:cubicBezTo>
                  <a:cubicBezTo>
                    <a:pt x="171" y="135"/>
                    <a:pt x="171" y="135"/>
                    <a:pt x="171" y="134"/>
                  </a:cubicBezTo>
                  <a:cubicBezTo>
                    <a:pt x="171" y="133"/>
                    <a:pt x="171" y="132"/>
                    <a:pt x="170" y="131"/>
                  </a:cubicBezTo>
                  <a:cubicBezTo>
                    <a:pt x="170" y="131"/>
                    <a:pt x="170" y="131"/>
                    <a:pt x="170" y="131"/>
                  </a:cubicBezTo>
                  <a:cubicBezTo>
                    <a:pt x="170" y="132"/>
                    <a:pt x="169" y="132"/>
                    <a:pt x="169" y="132"/>
                  </a:cubicBezTo>
                  <a:cubicBezTo>
                    <a:pt x="168" y="133"/>
                    <a:pt x="167" y="132"/>
                    <a:pt x="167" y="131"/>
                  </a:cubicBezTo>
                  <a:cubicBezTo>
                    <a:pt x="167" y="131"/>
                    <a:pt x="167" y="131"/>
                    <a:pt x="167" y="131"/>
                  </a:cubicBezTo>
                  <a:cubicBezTo>
                    <a:pt x="166" y="131"/>
                    <a:pt x="166" y="131"/>
                    <a:pt x="165" y="131"/>
                  </a:cubicBezTo>
                  <a:close/>
                  <a:moveTo>
                    <a:pt x="263" y="185"/>
                  </a:moveTo>
                  <a:cubicBezTo>
                    <a:pt x="263" y="185"/>
                    <a:pt x="263" y="185"/>
                    <a:pt x="263" y="185"/>
                  </a:cubicBezTo>
                  <a:cubicBezTo>
                    <a:pt x="261" y="186"/>
                    <a:pt x="259" y="188"/>
                    <a:pt x="257" y="189"/>
                  </a:cubicBezTo>
                  <a:cubicBezTo>
                    <a:pt x="256" y="190"/>
                    <a:pt x="256" y="190"/>
                    <a:pt x="256" y="190"/>
                  </a:cubicBezTo>
                  <a:cubicBezTo>
                    <a:pt x="255" y="191"/>
                    <a:pt x="254" y="193"/>
                    <a:pt x="252" y="194"/>
                  </a:cubicBezTo>
                  <a:cubicBezTo>
                    <a:pt x="252" y="195"/>
                    <a:pt x="251" y="195"/>
                    <a:pt x="250" y="196"/>
                  </a:cubicBezTo>
                  <a:cubicBezTo>
                    <a:pt x="255" y="193"/>
                    <a:pt x="259" y="189"/>
                    <a:pt x="263" y="185"/>
                  </a:cubicBezTo>
                  <a:close/>
                  <a:moveTo>
                    <a:pt x="180" y="185"/>
                  </a:moveTo>
                  <a:cubicBezTo>
                    <a:pt x="182" y="185"/>
                    <a:pt x="184" y="185"/>
                    <a:pt x="185" y="185"/>
                  </a:cubicBezTo>
                  <a:cubicBezTo>
                    <a:pt x="185" y="184"/>
                    <a:pt x="184" y="183"/>
                    <a:pt x="184" y="181"/>
                  </a:cubicBezTo>
                  <a:cubicBezTo>
                    <a:pt x="182" y="182"/>
                    <a:pt x="181" y="182"/>
                    <a:pt x="180" y="182"/>
                  </a:cubicBezTo>
                  <a:cubicBezTo>
                    <a:pt x="180" y="183"/>
                    <a:pt x="180" y="184"/>
                    <a:pt x="180" y="185"/>
                  </a:cubicBezTo>
                  <a:close/>
                  <a:moveTo>
                    <a:pt x="144" y="143"/>
                  </a:moveTo>
                  <a:cubicBezTo>
                    <a:pt x="144" y="142"/>
                    <a:pt x="143" y="142"/>
                    <a:pt x="142" y="142"/>
                  </a:cubicBezTo>
                  <a:cubicBezTo>
                    <a:pt x="142" y="145"/>
                    <a:pt x="143" y="148"/>
                    <a:pt x="144" y="151"/>
                  </a:cubicBezTo>
                  <a:cubicBezTo>
                    <a:pt x="144" y="149"/>
                    <a:pt x="144" y="146"/>
                    <a:pt x="144" y="143"/>
                  </a:cubicBezTo>
                  <a:close/>
                  <a:moveTo>
                    <a:pt x="96" y="63"/>
                  </a:moveTo>
                  <a:cubicBezTo>
                    <a:pt x="95" y="64"/>
                    <a:pt x="94" y="64"/>
                    <a:pt x="94" y="64"/>
                  </a:cubicBezTo>
                  <a:cubicBezTo>
                    <a:pt x="91" y="66"/>
                    <a:pt x="91" y="66"/>
                    <a:pt x="90" y="68"/>
                  </a:cubicBezTo>
                  <a:cubicBezTo>
                    <a:pt x="89" y="69"/>
                    <a:pt x="89" y="69"/>
                    <a:pt x="89" y="70"/>
                  </a:cubicBezTo>
                  <a:cubicBezTo>
                    <a:pt x="92" y="69"/>
                    <a:pt x="95" y="65"/>
                    <a:pt x="96" y="63"/>
                  </a:cubicBezTo>
                  <a:close/>
                  <a:moveTo>
                    <a:pt x="193" y="85"/>
                  </a:moveTo>
                  <a:cubicBezTo>
                    <a:pt x="192" y="85"/>
                    <a:pt x="190" y="86"/>
                    <a:pt x="189" y="87"/>
                  </a:cubicBezTo>
                  <a:cubicBezTo>
                    <a:pt x="189" y="87"/>
                    <a:pt x="189" y="87"/>
                    <a:pt x="188" y="87"/>
                  </a:cubicBezTo>
                  <a:cubicBezTo>
                    <a:pt x="188" y="88"/>
                    <a:pt x="187" y="89"/>
                    <a:pt x="187" y="90"/>
                  </a:cubicBezTo>
                  <a:cubicBezTo>
                    <a:pt x="186" y="90"/>
                    <a:pt x="186" y="90"/>
                    <a:pt x="186" y="91"/>
                  </a:cubicBezTo>
                  <a:cubicBezTo>
                    <a:pt x="188" y="90"/>
                    <a:pt x="190" y="89"/>
                    <a:pt x="191" y="88"/>
                  </a:cubicBezTo>
                  <a:cubicBezTo>
                    <a:pt x="193" y="87"/>
                    <a:pt x="193" y="86"/>
                    <a:pt x="193" y="85"/>
                  </a:cubicBezTo>
                  <a:cubicBezTo>
                    <a:pt x="193" y="85"/>
                    <a:pt x="193" y="85"/>
                    <a:pt x="193" y="85"/>
                  </a:cubicBezTo>
                  <a:close/>
                  <a:moveTo>
                    <a:pt x="179" y="72"/>
                  </a:moveTo>
                  <a:cubicBezTo>
                    <a:pt x="177" y="73"/>
                    <a:pt x="170" y="77"/>
                    <a:pt x="169" y="78"/>
                  </a:cubicBezTo>
                  <a:cubicBezTo>
                    <a:pt x="170" y="78"/>
                    <a:pt x="170" y="78"/>
                    <a:pt x="170" y="78"/>
                  </a:cubicBezTo>
                  <a:cubicBezTo>
                    <a:pt x="172" y="77"/>
                    <a:pt x="174" y="76"/>
                    <a:pt x="176" y="76"/>
                  </a:cubicBezTo>
                  <a:cubicBezTo>
                    <a:pt x="176" y="76"/>
                    <a:pt x="177" y="76"/>
                    <a:pt x="177" y="75"/>
                  </a:cubicBezTo>
                  <a:cubicBezTo>
                    <a:pt x="177" y="74"/>
                    <a:pt x="178" y="73"/>
                    <a:pt x="179" y="72"/>
                  </a:cubicBezTo>
                  <a:close/>
                  <a:moveTo>
                    <a:pt x="90" y="57"/>
                  </a:moveTo>
                  <a:cubicBezTo>
                    <a:pt x="89" y="57"/>
                    <a:pt x="88" y="57"/>
                    <a:pt x="88" y="57"/>
                  </a:cubicBezTo>
                  <a:cubicBezTo>
                    <a:pt x="87" y="57"/>
                    <a:pt x="87" y="57"/>
                    <a:pt x="87" y="58"/>
                  </a:cubicBezTo>
                  <a:cubicBezTo>
                    <a:pt x="85" y="60"/>
                    <a:pt x="84" y="62"/>
                    <a:pt x="83" y="64"/>
                  </a:cubicBezTo>
                  <a:cubicBezTo>
                    <a:pt x="82" y="64"/>
                    <a:pt x="82" y="64"/>
                    <a:pt x="82" y="64"/>
                  </a:cubicBezTo>
                  <a:cubicBezTo>
                    <a:pt x="82" y="65"/>
                    <a:pt x="82" y="65"/>
                    <a:pt x="82" y="65"/>
                  </a:cubicBezTo>
                  <a:cubicBezTo>
                    <a:pt x="85" y="62"/>
                    <a:pt x="87" y="60"/>
                    <a:pt x="90" y="57"/>
                  </a:cubicBezTo>
                  <a:close/>
                  <a:moveTo>
                    <a:pt x="150" y="142"/>
                  </a:moveTo>
                  <a:cubicBezTo>
                    <a:pt x="149" y="139"/>
                    <a:pt x="149" y="137"/>
                    <a:pt x="148" y="134"/>
                  </a:cubicBezTo>
                  <a:cubicBezTo>
                    <a:pt x="148" y="134"/>
                    <a:pt x="148" y="134"/>
                    <a:pt x="147" y="134"/>
                  </a:cubicBezTo>
                  <a:cubicBezTo>
                    <a:pt x="147" y="137"/>
                    <a:pt x="147" y="139"/>
                    <a:pt x="147" y="141"/>
                  </a:cubicBezTo>
                  <a:cubicBezTo>
                    <a:pt x="148" y="142"/>
                    <a:pt x="149" y="142"/>
                    <a:pt x="150" y="142"/>
                  </a:cubicBezTo>
                  <a:close/>
                  <a:moveTo>
                    <a:pt x="252" y="181"/>
                  </a:moveTo>
                  <a:cubicBezTo>
                    <a:pt x="256" y="178"/>
                    <a:pt x="260" y="170"/>
                    <a:pt x="259" y="166"/>
                  </a:cubicBezTo>
                  <a:cubicBezTo>
                    <a:pt x="259" y="167"/>
                    <a:pt x="258" y="167"/>
                    <a:pt x="258" y="168"/>
                  </a:cubicBezTo>
                  <a:cubicBezTo>
                    <a:pt x="257" y="172"/>
                    <a:pt x="256" y="176"/>
                    <a:pt x="254" y="180"/>
                  </a:cubicBezTo>
                  <a:cubicBezTo>
                    <a:pt x="253" y="180"/>
                    <a:pt x="253" y="181"/>
                    <a:pt x="252" y="181"/>
                  </a:cubicBezTo>
                  <a:close/>
                  <a:moveTo>
                    <a:pt x="178" y="96"/>
                  </a:moveTo>
                  <a:cubicBezTo>
                    <a:pt x="180" y="95"/>
                    <a:pt x="181" y="94"/>
                    <a:pt x="182" y="93"/>
                  </a:cubicBezTo>
                  <a:cubicBezTo>
                    <a:pt x="182" y="93"/>
                    <a:pt x="182" y="93"/>
                    <a:pt x="182" y="93"/>
                  </a:cubicBezTo>
                  <a:cubicBezTo>
                    <a:pt x="182" y="92"/>
                    <a:pt x="182" y="91"/>
                    <a:pt x="182" y="90"/>
                  </a:cubicBezTo>
                  <a:cubicBezTo>
                    <a:pt x="181" y="90"/>
                    <a:pt x="180" y="90"/>
                    <a:pt x="179" y="91"/>
                  </a:cubicBezTo>
                  <a:cubicBezTo>
                    <a:pt x="179" y="91"/>
                    <a:pt x="179" y="91"/>
                    <a:pt x="179" y="92"/>
                  </a:cubicBezTo>
                  <a:cubicBezTo>
                    <a:pt x="179" y="93"/>
                    <a:pt x="179" y="94"/>
                    <a:pt x="178" y="96"/>
                  </a:cubicBezTo>
                  <a:close/>
                  <a:moveTo>
                    <a:pt x="212" y="48"/>
                  </a:moveTo>
                  <a:cubicBezTo>
                    <a:pt x="213" y="47"/>
                    <a:pt x="213" y="47"/>
                    <a:pt x="214" y="46"/>
                  </a:cubicBezTo>
                  <a:cubicBezTo>
                    <a:pt x="214" y="44"/>
                    <a:pt x="215" y="43"/>
                    <a:pt x="215" y="41"/>
                  </a:cubicBezTo>
                  <a:cubicBezTo>
                    <a:pt x="215" y="41"/>
                    <a:pt x="215" y="41"/>
                    <a:pt x="215" y="40"/>
                  </a:cubicBezTo>
                  <a:cubicBezTo>
                    <a:pt x="214" y="40"/>
                    <a:pt x="214" y="41"/>
                    <a:pt x="213" y="41"/>
                  </a:cubicBezTo>
                  <a:cubicBezTo>
                    <a:pt x="213" y="41"/>
                    <a:pt x="213" y="42"/>
                    <a:pt x="213" y="42"/>
                  </a:cubicBezTo>
                  <a:cubicBezTo>
                    <a:pt x="212" y="44"/>
                    <a:pt x="212" y="45"/>
                    <a:pt x="212" y="47"/>
                  </a:cubicBezTo>
                  <a:cubicBezTo>
                    <a:pt x="212" y="47"/>
                    <a:pt x="212" y="48"/>
                    <a:pt x="212" y="48"/>
                  </a:cubicBezTo>
                  <a:close/>
                  <a:moveTo>
                    <a:pt x="209" y="40"/>
                  </a:moveTo>
                  <a:cubicBezTo>
                    <a:pt x="209" y="40"/>
                    <a:pt x="208" y="40"/>
                    <a:pt x="208" y="40"/>
                  </a:cubicBezTo>
                  <a:cubicBezTo>
                    <a:pt x="206" y="41"/>
                    <a:pt x="204" y="41"/>
                    <a:pt x="202" y="41"/>
                  </a:cubicBezTo>
                  <a:cubicBezTo>
                    <a:pt x="201" y="42"/>
                    <a:pt x="201" y="42"/>
                    <a:pt x="201" y="43"/>
                  </a:cubicBezTo>
                  <a:cubicBezTo>
                    <a:pt x="201" y="43"/>
                    <a:pt x="201" y="44"/>
                    <a:pt x="201" y="44"/>
                  </a:cubicBezTo>
                  <a:cubicBezTo>
                    <a:pt x="202" y="44"/>
                    <a:pt x="203" y="44"/>
                    <a:pt x="203" y="43"/>
                  </a:cubicBezTo>
                  <a:cubicBezTo>
                    <a:pt x="204" y="42"/>
                    <a:pt x="204" y="42"/>
                    <a:pt x="206" y="42"/>
                  </a:cubicBezTo>
                  <a:cubicBezTo>
                    <a:pt x="206" y="42"/>
                    <a:pt x="206" y="42"/>
                    <a:pt x="206" y="42"/>
                  </a:cubicBezTo>
                  <a:cubicBezTo>
                    <a:pt x="207" y="42"/>
                    <a:pt x="208" y="41"/>
                    <a:pt x="209" y="40"/>
                  </a:cubicBezTo>
                  <a:close/>
                  <a:moveTo>
                    <a:pt x="211" y="166"/>
                  </a:moveTo>
                  <a:cubicBezTo>
                    <a:pt x="212" y="166"/>
                    <a:pt x="214" y="165"/>
                    <a:pt x="215" y="165"/>
                  </a:cubicBezTo>
                  <a:cubicBezTo>
                    <a:pt x="217" y="165"/>
                    <a:pt x="219" y="165"/>
                    <a:pt x="221" y="165"/>
                  </a:cubicBezTo>
                  <a:cubicBezTo>
                    <a:pt x="221" y="165"/>
                    <a:pt x="222" y="165"/>
                    <a:pt x="222" y="164"/>
                  </a:cubicBezTo>
                  <a:cubicBezTo>
                    <a:pt x="218" y="164"/>
                    <a:pt x="215" y="164"/>
                    <a:pt x="212" y="164"/>
                  </a:cubicBezTo>
                  <a:cubicBezTo>
                    <a:pt x="211" y="164"/>
                    <a:pt x="211" y="165"/>
                    <a:pt x="211" y="166"/>
                  </a:cubicBezTo>
                  <a:close/>
                  <a:moveTo>
                    <a:pt x="142" y="162"/>
                  </a:moveTo>
                  <a:cubicBezTo>
                    <a:pt x="142" y="163"/>
                    <a:pt x="143" y="165"/>
                    <a:pt x="143" y="166"/>
                  </a:cubicBezTo>
                  <a:cubicBezTo>
                    <a:pt x="143" y="166"/>
                    <a:pt x="143" y="166"/>
                    <a:pt x="144" y="166"/>
                  </a:cubicBezTo>
                  <a:cubicBezTo>
                    <a:pt x="144" y="166"/>
                    <a:pt x="144" y="166"/>
                    <a:pt x="144" y="166"/>
                  </a:cubicBezTo>
                  <a:cubicBezTo>
                    <a:pt x="144" y="165"/>
                    <a:pt x="145" y="163"/>
                    <a:pt x="145" y="162"/>
                  </a:cubicBezTo>
                  <a:cubicBezTo>
                    <a:pt x="145" y="162"/>
                    <a:pt x="145" y="161"/>
                    <a:pt x="146" y="161"/>
                  </a:cubicBezTo>
                  <a:cubicBezTo>
                    <a:pt x="144" y="161"/>
                    <a:pt x="143" y="161"/>
                    <a:pt x="142" y="162"/>
                  </a:cubicBezTo>
                  <a:close/>
                  <a:moveTo>
                    <a:pt x="160" y="127"/>
                  </a:moveTo>
                  <a:cubicBezTo>
                    <a:pt x="160" y="128"/>
                    <a:pt x="160" y="129"/>
                    <a:pt x="160" y="130"/>
                  </a:cubicBezTo>
                  <a:cubicBezTo>
                    <a:pt x="161" y="130"/>
                    <a:pt x="162" y="129"/>
                    <a:pt x="163" y="129"/>
                  </a:cubicBezTo>
                  <a:cubicBezTo>
                    <a:pt x="163" y="129"/>
                    <a:pt x="164" y="129"/>
                    <a:pt x="164" y="128"/>
                  </a:cubicBezTo>
                  <a:cubicBezTo>
                    <a:pt x="164" y="128"/>
                    <a:pt x="164" y="127"/>
                    <a:pt x="164" y="127"/>
                  </a:cubicBezTo>
                  <a:cubicBezTo>
                    <a:pt x="162" y="127"/>
                    <a:pt x="161" y="127"/>
                    <a:pt x="160" y="127"/>
                  </a:cubicBezTo>
                  <a:close/>
                  <a:moveTo>
                    <a:pt x="121" y="51"/>
                  </a:moveTo>
                  <a:cubicBezTo>
                    <a:pt x="129" y="51"/>
                    <a:pt x="137" y="52"/>
                    <a:pt x="145" y="51"/>
                  </a:cubicBezTo>
                  <a:cubicBezTo>
                    <a:pt x="137" y="51"/>
                    <a:pt x="129" y="51"/>
                    <a:pt x="121" y="51"/>
                  </a:cubicBezTo>
                  <a:close/>
                  <a:moveTo>
                    <a:pt x="55" y="38"/>
                  </a:moveTo>
                  <a:cubicBezTo>
                    <a:pt x="57" y="41"/>
                    <a:pt x="62" y="42"/>
                    <a:pt x="65" y="43"/>
                  </a:cubicBezTo>
                  <a:cubicBezTo>
                    <a:pt x="65" y="43"/>
                    <a:pt x="65" y="43"/>
                    <a:pt x="65" y="43"/>
                  </a:cubicBezTo>
                  <a:cubicBezTo>
                    <a:pt x="65" y="42"/>
                    <a:pt x="65" y="42"/>
                    <a:pt x="65" y="42"/>
                  </a:cubicBezTo>
                  <a:cubicBezTo>
                    <a:pt x="64" y="41"/>
                    <a:pt x="63" y="41"/>
                    <a:pt x="61" y="40"/>
                  </a:cubicBezTo>
                  <a:cubicBezTo>
                    <a:pt x="59" y="40"/>
                    <a:pt x="57" y="39"/>
                    <a:pt x="55" y="38"/>
                  </a:cubicBezTo>
                  <a:close/>
                  <a:moveTo>
                    <a:pt x="160" y="150"/>
                  </a:moveTo>
                  <a:cubicBezTo>
                    <a:pt x="160" y="150"/>
                    <a:pt x="160" y="150"/>
                    <a:pt x="159" y="150"/>
                  </a:cubicBezTo>
                  <a:cubicBezTo>
                    <a:pt x="158" y="152"/>
                    <a:pt x="156" y="153"/>
                    <a:pt x="155" y="154"/>
                  </a:cubicBezTo>
                  <a:cubicBezTo>
                    <a:pt x="154" y="154"/>
                    <a:pt x="154" y="154"/>
                    <a:pt x="154" y="154"/>
                  </a:cubicBezTo>
                  <a:cubicBezTo>
                    <a:pt x="153" y="154"/>
                    <a:pt x="153" y="155"/>
                    <a:pt x="154" y="155"/>
                  </a:cubicBezTo>
                  <a:cubicBezTo>
                    <a:pt x="156" y="154"/>
                    <a:pt x="157" y="154"/>
                    <a:pt x="159" y="153"/>
                  </a:cubicBezTo>
                  <a:cubicBezTo>
                    <a:pt x="159" y="153"/>
                    <a:pt x="160" y="153"/>
                    <a:pt x="160" y="152"/>
                  </a:cubicBezTo>
                  <a:cubicBezTo>
                    <a:pt x="160" y="152"/>
                    <a:pt x="160" y="151"/>
                    <a:pt x="160" y="150"/>
                  </a:cubicBezTo>
                  <a:close/>
                  <a:moveTo>
                    <a:pt x="168" y="185"/>
                  </a:moveTo>
                  <a:cubicBezTo>
                    <a:pt x="168" y="185"/>
                    <a:pt x="168" y="185"/>
                    <a:pt x="168" y="185"/>
                  </a:cubicBezTo>
                  <a:cubicBezTo>
                    <a:pt x="170" y="185"/>
                    <a:pt x="173" y="185"/>
                    <a:pt x="176" y="185"/>
                  </a:cubicBezTo>
                  <a:cubicBezTo>
                    <a:pt x="175" y="184"/>
                    <a:pt x="175" y="184"/>
                    <a:pt x="175" y="183"/>
                  </a:cubicBezTo>
                  <a:cubicBezTo>
                    <a:pt x="172" y="184"/>
                    <a:pt x="170" y="184"/>
                    <a:pt x="168" y="185"/>
                  </a:cubicBezTo>
                  <a:close/>
                  <a:moveTo>
                    <a:pt x="194" y="164"/>
                  </a:moveTo>
                  <a:cubicBezTo>
                    <a:pt x="192" y="165"/>
                    <a:pt x="191" y="166"/>
                    <a:pt x="190" y="167"/>
                  </a:cubicBezTo>
                  <a:cubicBezTo>
                    <a:pt x="190" y="167"/>
                    <a:pt x="190" y="168"/>
                    <a:pt x="191" y="168"/>
                  </a:cubicBezTo>
                  <a:cubicBezTo>
                    <a:pt x="192" y="168"/>
                    <a:pt x="193" y="168"/>
                    <a:pt x="194" y="168"/>
                  </a:cubicBezTo>
                  <a:cubicBezTo>
                    <a:pt x="194" y="167"/>
                    <a:pt x="194" y="165"/>
                    <a:pt x="194" y="164"/>
                  </a:cubicBezTo>
                  <a:close/>
                  <a:moveTo>
                    <a:pt x="185" y="131"/>
                  </a:moveTo>
                  <a:cubicBezTo>
                    <a:pt x="184" y="131"/>
                    <a:pt x="184" y="131"/>
                    <a:pt x="183" y="132"/>
                  </a:cubicBezTo>
                  <a:cubicBezTo>
                    <a:pt x="183" y="132"/>
                    <a:pt x="183" y="132"/>
                    <a:pt x="183" y="133"/>
                  </a:cubicBezTo>
                  <a:cubicBezTo>
                    <a:pt x="182" y="134"/>
                    <a:pt x="182" y="135"/>
                    <a:pt x="182" y="136"/>
                  </a:cubicBezTo>
                  <a:cubicBezTo>
                    <a:pt x="182" y="136"/>
                    <a:pt x="182" y="137"/>
                    <a:pt x="182" y="137"/>
                  </a:cubicBezTo>
                  <a:cubicBezTo>
                    <a:pt x="184" y="136"/>
                    <a:pt x="185" y="133"/>
                    <a:pt x="185" y="131"/>
                  </a:cubicBezTo>
                  <a:close/>
                  <a:moveTo>
                    <a:pt x="188" y="104"/>
                  </a:moveTo>
                  <a:cubicBezTo>
                    <a:pt x="186" y="105"/>
                    <a:pt x="184" y="108"/>
                    <a:pt x="185" y="110"/>
                  </a:cubicBezTo>
                  <a:cubicBezTo>
                    <a:pt x="185" y="110"/>
                    <a:pt x="186" y="110"/>
                    <a:pt x="186" y="110"/>
                  </a:cubicBezTo>
                  <a:cubicBezTo>
                    <a:pt x="187" y="108"/>
                    <a:pt x="187" y="106"/>
                    <a:pt x="188" y="104"/>
                  </a:cubicBezTo>
                  <a:close/>
                  <a:moveTo>
                    <a:pt x="187" y="70"/>
                  </a:moveTo>
                  <a:cubicBezTo>
                    <a:pt x="187" y="70"/>
                    <a:pt x="188" y="70"/>
                    <a:pt x="188" y="70"/>
                  </a:cubicBezTo>
                  <a:cubicBezTo>
                    <a:pt x="189" y="69"/>
                    <a:pt x="190" y="67"/>
                    <a:pt x="191" y="65"/>
                  </a:cubicBezTo>
                  <a:cubicBezTo>
                    <a:pt x="191" y="65"/>
                    <a:pt x="190" y="65"/>
                    <a:pt x="190" y="66"/>
                  </a:cubicBezTo>
                  <a:cubicBezTo>
                    <a:pt x="189" y="66"/>
                    <a:pt x="187" y="67"/>
                    <a:pt x="186" y="68"/>
                  </a:cubicBezTo>
                  <a:cubicBezTo>
                    <a:pt x="186" y="68"/>
                    <a:pt x="187" y="69"/>
                    <a:pt x="187" y="70"/>
                  </a:cubicBezTo>
                  <a:close/>
                  <a:moveTo>
                    <a:pt x="174" y="98"/>
                  </a:moveTo>
                  <a:cubicBezTo>
                    <a:pt x="176" y="97"/>
                    <a:pt x="176" y="97"/>
                    <a:pt x="176" y="96"/>
                  </a:cubicBezTo>
                  <a:cubicBezTo>
                    <a:pt x="176" y="95"/>
                    <a:pt x="176" y="94"/>
                    <a:pt x="176" y="94"/>
                  </a:cubicBezTo>
                  <a:cubicBezTo>
                    <a:pt x="176" y="93"/>
                    <a:pt x="176" y="93"/>
                    <a:pt x="176" y="92"/>
                  </a:cubicBezTo>
                  <a:cubicBezTo>
                    <a:pt x="176" y="92"/>
                    <a:pt x="175" y="92"/>
                    <a:pt x="175" y="93"/>
                  </a:cubicBezTo>
                  <a:cubicBezTo>
                    <a:pt x="174" y="93"/>
                    <a:pt x="174" y="94"/>
                    <a:pt x="174" y="95"/>
                  </a:cubicBezTo>
                  <a:cubicBezTo>
                    <a:pt x="174" y="96"/>
                    <a:pt x="174" y="96"/>
                    <a:pt x="174" y="98"/>
                  </a:cubicBezTo>
                  <a:close/>
                  <a:moveTo>
                    <a:pt x="174" y="173"/>
                  </a:moveTo>
                  <a:cubicBezTo>
                    <a:pt x="174" y="174"/>
                    <a:pt x="174" y="174"/>
                    <a:pt x="174" y="175"/>
                  </a:cubicBezTo>
                  <a:cubicBezTo>
                    <a:pt x="176" y="175"/>
                    <a:pt x="177" y="175"/>
                    <a:pt x="179" y="175"/>
                  </a:cubicBezTo>
                  <a:cubicBezTo>
                    <a:pt x="179" y="174"/>
                    <a:pt x="179" y="173"/>
                    <a:pt x="179" y="172"/>
                  </a:cubicBezTo>
                  <a:cubicBezTo>
                    <a:pt x="177" y="173"/>
                    <a:pt x="175" y="173"/>
                    <a:pt x="174" y="173"/>
                  </a:cubicBezTo>
                  <a:close/>
                  <a:moveTo>
                    <a:pt x="173" y="171"/>
                  </a:moveTo>
                  <a:cubicBezTo>
                    <a:pt x="176" y="170"/>
                    <a:pt x="180" y="169"/>
                    <a:pt x="183" y="167"/>
                  </a:cubicBezTo>
                  <a:cubicBezTo>
                    <a:pt x="179" y="168"/>
                    <a:pt x="176" y="169"/>
                    <a:pt x="173" y="169"/>
                  </a:cubicBezTo>
                  <a:cubicBezTo>
                    <a:pt x="173" y="170"/>
                    <a:pt x="173" y="170"/>
                    <a:pt x="173" y="171"/>
                  </a:cubicBezTo>
                  <a:close/>
                  <a:moveTo>
                    <a:pt x="176" y="192"/>
                  </a:moveTo>
                  <a:cubicBezTo>
                    <a:pt x="174" y="192"/>
                    <a:pt x="172" y="191"/>
                    <a:pt x="170" y="191"/>
                  </a:cubicBezTo>
                  <a:cubicBezTo>
                    <a:pt x="169" y="191"/>
                    <a:pt x="168" y="191"/>
                    <a:pt x="167" y="191"/>
                  </a:cubicBezTo>
                  <a:cubicBezTo>
                    <a:pt x="167" y="191"/>
                    <a:pt x="167" y="191"/>
                    <a:pt x="166" y="191"/>
                  </a:cubicBezTo>
                  <a:cubicBezTo>
                    <a:pt x="168" y="193"/>
                    <a:pt x="173" y="193"/>
                    <a:pt x="176" y="192"/>
                  </a:cubicBezTo>
                  <a:close/>
                  <a:moveTo>
                    <a:pt x="188" y="92"/>
                  </a:moveTo>
                  <a:cubicBezTo>
                    <a:pt x="187" y="93"/>
                    <a:pt x="187" y="93"/>
                    <a:pt x="186" y="93"/>
                  </a:cubicBezTo>
                  <a:cubicBezTo>
                    <a:pt x="186" y="94"/>
                    <a:pt x="186" y="94"/>
                    <a:pt x="186" y="94"/>
                  </a:cubicBezTo>
                  <a:cubicBezTo>
                    <a:pt x="186" y="95"/>
                    <a:pt x="186" y="96"/>
                    <a:pt x="186" y="96"/>
                  </a:cubicBezTo>
                  <a:cubicBezTo>
                    <a:pt x="187" y="96"/>
                    <a:pt x="187" y="96"/>
                    <a:pt x="188" y="96"/>
                  </a:cubicBezTo>
                  <a:cubicBezTo>
                    <a:pt x="189" y="95"/>
                    <a:pt x="189" y="95"/>
                    <a:pt x="189" y="94"/>
                  </a:cubicBezTo>
                  <a:cubicBezTo>
                    <a:pt x="189" y="94"/>
                    <a:pt x="188" y="93"/>
                    <a:pt x="188" y="92"/>
                  </a:cubicBezTo>
                  <a:close/>
                  <a:moveTo>
                    <a:pt x="170" y="117"/>
                  </a:moveTo>
                  <a:cubicBezTo>
                    <a:pt x="171" y="119"/>
                    <a:pt x="171" y="121"/>
                    <a:pt x="171" y="122"/>
                  </a:cubicBezTo>
                  <a:cubicBezTo>
                    <a:pt x="172" y="122"/>
                    <a:pt x="172" y="122"/>
                    <a:pt x="172" y="121"/>
                  </a:cubicBezTo>
                  <a:cubicBezTo>
                    <a:pt x="173" y="119"/>
                    <a:pt x="173" y="118"/>
                    <a:pt x="173" y="117"/>
                  </a:cubicBezTo>
                  <a:cubicBezTo>
                    <a:pt x="173" y="117"/>
                    <a:pt x="173" y="117"/>
                    <a:pt x="173" y="116"/>
                  </a:cubicBezTo>
                  <a:cubicBezTo>
                    <a:pt x="172" y="117"/>
                    <a:pt x="171" y="117"/>
                    <a:pt x="170" y="117"/>
                  </a:cubicBezTo>
                  <a:close/>
                  <a:moveTo>
                    <a:pt x="188" y="171"/>
                  </a:moveTo>
                  <a:cubicBezTo>
                    <a:pt x="188" y="172"/>
                    <a:pt x="188" y="174"/>
                    <a:pt x="188" y="175"/>
                  </a:cubicBezTo>
                  <a:cubicBezTo>
                    <a:pt x="189" y="175"/>
                    <a:pt x="190" y="175"/>
                    <a:pt x="191" y="175"/>
                  </a:cubicBezTo>
                  <a:cubicBezTo>
                    <a:pt x="190" y="174"/>
                    <a:pt x="190" y="172"/>
                    <a:pt x="189" y="171"/>
                  </a:cubicBezTo>
                  <a:cubicBezTo>
                    <a:pt x="189" y="171"/>
                    <a:pt x="189" y="171"/>
                    <a:pt x="188" y="171"/>
                  </a:cubicBezTo>
                  <a:close/>
                  <a:moveTo>
                    <a:pt x="186" y="175"/>
                  </a:moveTo>
                  <a:cubicBezTo>
                    <a:pt x="186" y="174"/>
                    <a:pt x="186" y="173"/>
                    <a:pt x="186" y="171"/>
                  </a:cubicBezTo>
                  <a:cubicBezTo>
                    <a:pt x="185" y="171"/>
                    <a:pt x="184" y="172"/>
                    <a:pt x="183" y="172"/>
                  </a:cubicBezTo>
                  <a:cubicBezTo>
                    <a:pt x="183" y="173"/>
                    <a:pt x="183" y="174"/>
                    <a:pt x="184" y="175"/>
                  </a:cubicBezTo>
                  <a:cubicBezTo>
                    <a:pt x="185" y="175"/>
                    <a:pt x="185" y="175"/>
                    <a:pt x="186" y="175"/>
                  </a:cubicBezTo>
                  <a:close/>
                  <a:moveTo>
                    <a:pt x="64" y="55"/>
                  </a:moveTo>
                  <a:cubicBezTo>
                    <a:pt x="63" y="56"/>
                    <a:pt x="63" y="57"/>
                    <a:pt x="62" y="58"/>
                  </a:cubicBezTo>
                  <a:cubicBezTo>
                    <a:pt x="62" y="59"/>
                    <a:pt x="62" y="59"/>
                    <a:pt x="62" y="60"/>
                  </a:cubicBezTo>
                  <a:cubicBezTo>
                    <a:pt x="64" y="59"/>
                    <a:pt x="66" y="58"/>
                    <a:pt x="67" y="56"/>
                  </a:cubicBezTo>
                  <a:cubicBezTo>
                    <a:pt x="65" y="56"/>
                    <a:pt x="65" y="56"/>
                    <a:pt x="64" y="55"/>
                  </a:cubicBezTo>
                  <a:close/>
                  <a:moveTo>
                    <a:pt x="203" y="167"/>
                  </a:moveTo>
                  <a:cubicBezTo>
                    <a:pt x="203" y="166"/>
                    <a:pt x="203" y="165"/>
                    <a:pt x="203" y="163"/>
                  </a:cubicBezTo>
                  <a:cubicBezTo>
                    <a:pt x="201" y="163"/>
                    <a:pt x="200" y="163"/>
                    <a:pt x="199" y="163"/>
                  </a:cubicBezTo>
                  <a:cubicBezTo>
                    <a:pt x="200" y="165"/>
                    <a:pt x="200" y="166"/>
                    <a:pt x="201" y="167"/>
                  </a:cubicBezTo>
                  <a:cubicBezTo>
                    <a:pt x="202" y="167"/>
                    <a:pt x="202" y="167"/>
                    <a:pt x="203" y="167"/>
                  </a:cubicBezTo>
                  <a:close/>
                  <a:moveTo>
                    <a:pt x="205" y="81"/>
                  </a:moveTo>
                  <a:cubicBezTo>
                    <a:pt x="204" y="81"/>
                    <a:pt x="203" y="82"/>
                    <a:pt x="203" y="84"/>
                  </a:cubicBezTo>
                  <a:cubicBezTo>
                    <a:pt x="203" y="85"/>
                    <a:pt x="203" y="85"/>
                    <a:pt x="203" y="86"/>
                  </a:cubicBezTo>
                  <a:cubicBezTo>
                    <a:pt x="203" y="86"/>
                    <a:pt x="203" y="87"/>
                    <a:pt x="203" y="87"/>
                  </a:cubicBezTo>
                  <a:cubicBezTo>
                    <a:pt x="203" y="87"/>
                    <a:pt x="203" y="87"/>
                    <a:pt x="204" y="87"/>
                  </a:cubicBezTo>
                  <a:cubicBezTo>
                    <a:pt x="204" y="85"/>
                    <a:pt x="205" y="83"/>
                    <a:pt x="205" y="81"/>
                  </a:cubicBezTo>
                  <a:close/>
                  <a:moveTo>
                    <a:pt x="175" y="154"/>
                  </a:moveTo>
                  <a:cubicBezTo>
                    <a:pt x="174" y="154"/>
                    <a:pt x="174" y="154"/>
                    <a:pt x="174" y="154"/>
                  </a:cubicBezTo>
                  <a:cubicBezTo>
                    <a:pt x="173" y="154"/>
                    <a:pt x="172" y="154"/>
                    <a:pt x="171" y="155"/>
                  </a:cubicBezTo>
                  <a:cubicBezTo>
                    <a:pt x="170" y="155"/>
                    <a:pt x="169" y="156"/>
                    <a:pt x="169" y="157"/>
                  </a:cubicBezTo>
                  <a:cubicBezTo>
                    <a:pt x="171" y="157"/>
                    <a:pt x="173" y="156"/>
                    <a:pt x="175" y="155"/>
                  </a:cubicBezTo>
                  <a:cubicBezTo>
                    <a:pt x="175" y="154"/>
                    <a:pt x="175" y="154"/>
                    <a:pt x="175" y="154"/>
                  </a:cubicBezTo>
                  <a:close/>
                  <a:moveTo>
                    <a:pt x="80" y="49"/>
                  </a:moveTo>
                  <a:cubicBezTo>
                    <a:pt x="80" y="49"/>
                    <a:pt x="80" y="49"/>
                    <a:pt x="80" y="49"/>
                  </a:cubicBezTo>
                  <a:cubicBezTo>
                    <a:pt x="83" y="50"/>
                    <a:pt x="85" y="50"/>
                    <a:pt x="88" y="51"/>
                  </a:cubicBezTo>
                  <a:cubicBezTo>
                    <a:pt x="88" y="50"/>
                    <a:pt x="88" y="50"/>
                    <a:pt x="88" y="49"/>
                  </a:cubicBezTo>
                  <a:cubicBezTo>
                    <a:pt x="85" y="49"/>
                    <a:pt x="83" y="49"/>
                    <a:pt x="80" y="49"/>
                  </a:cubicBezTo>
                  <a:close/>
                  <a:moveTo>
                    <a:pt x="176" y="181"/>
                  </a:moveTo>
                  <a:cubicBezTo>
                    <a:pt x="177" y="180"/>
                    <a:pt x="177" y="180"/>
                    <a:pt x="178" y="180"/>
                  </a:cubicBezTo>
                  <a:cubicBezTo>
                    <a:pt x="178" y="180"/>
                    <a:pt x="178" y="180"/>
                    <a:pt x="178" y="180"/>
                  </a:cubicBezTo>
                  <a:cubicBezTo>
                    <a:pt x="178" y="179"/>
                    <a:pt x="178" y="178"/>
                    <a:pt x="178" y="177"/>
                  </a:cubicBezTo>
                  <a:cubicBezTo>
                    <a:pt x="177" y="177"/>
                    <a:pt x="176" y="177"/>
                    <a:pt x="175" y="177"/>
                  </a:cubicBezTo>
                  <a:cubicBezTo>
                    <a:pt x="175" y="178"/>
                    <a:pt x="176" y="179"/>
                    <a:pt x="176" y="181"/>
                  </a:cubicBezTo>
                  <a:close/>
                  <a:moveTo>
                    <a:pt x="98" y="55"/>
                  </a:moveTo>
                  <a:cubicBezTo>
                    <a:pt x="97" y="55"/>
                    <a:pt x="97" y="55"/>
                    <a:pt x="97" y="56"/>
                  </a:cubicBezTo>
                  <a:cubicBezTo>
                    <a:pt x="100" y="56"/>
                    <a:pt x="103" y="56"/>
                    <a:pt x="106" y="56"/>
                  </a:cubicBezTo>
                  <a:cubicBezTo>
                    <a:pt x="106" y="56"/>
                    <a:pt x="106" y="56"/>
                    <a:pt x="106" y="56"/>
                  </a:cubicBezTo>
                  <a:cubicBezTo>
                    <a:pt x="103" y="55"/>
                    <a:pt x="101" y="55"/>
                    <a:pt x="98" y="55"/>
                  </a:cubicBezTo>
                  <a:close/>
                  <a:moveTo>
                    <a:pt x="185" y="65"/>
                  </a:moveTo>
                  <a:cubicBezTo>
                    <a:pt x="185" y="66"/>
                    <a:pt x="185" y="66"/>
                    <a:pt x="185" y="66"/>
                  </a:cubicBezTo>
                  <a:cubicBezTo>
                    <a:pt x="186" y="65"/>
                    <a:pt x="188" y="64"/>
                    <a:pt x="189" y="64"/>
                  </a:cubicBezTo>
                  <a:cubicBezTo>
                    <a:pt x="190" y="63"/>
                    <a:pt x="190" y="62"/>
                    <a:pt x="190" y="61"/>
                  </a:cubicBezTo>
                  <a:cubicBezTo>
                    <a:pt x="189" y="61"/>
                    <a:pt x="188" y="62"/>
                    <a:pt x="187" y="62"/>
                  </a:cubicBezTo>
                  <a:cubicBezTo>
                    <a:pt x="187" y="62"/>
                    <a:pt x="187" y="62"/>
                    <a:pt x="187" y="63"/>
                  </a:cubicBezTo>
                  <a:cubicBezTo>
                    <a:pt x="186" y="63"/>
                    <a:pt x="185" y="64"/>
                    <a:pt x="185" y="65"/>
                  </a:cubicBezTo>
                  <a:close/>
                  <a:moveTo>
                    <a:pt x="170" y="143"/>
                  </a:moveTo>
                  <a:cubicBezTo>
                    <a:pt x="169" y="144"/>
                    <a:pt x="168" y="144"/>
                    <a:pt x="167" y="144"/>
                  </a:cubicBezTo>
                  <a:cubicBezTo>
                    <a:pt x="166" y="145"/>
                    <a:pt x="166" y="145"/>
                    <a:pt x="165" y="146"/>
                  </a:cubicBezTo>
                  <a:cubicBezTo>
                    <a:pt x="167" y="146"/>
                    <a:pt x="168" y="147"/>
                    <a:pt x="169" y="147"/>
                  </a:cubicBezTo>
                  <a:cubicBezTo>
                    <a:pt x="169" y="146"/>
                    <a:pt x="170" y="144"/>
                    <a:pt x="170" y="143"/>
                  </a:cubicBezTo>
                  <a:close/>
                  <a:moveTo>
                    <a:pt x="194" y="180"/>
                  </a:moveTo>
                  <a:cubicBezTo>
                    <a:pt x="195" y="182"/>
                    <a:pt x="195" y="183"/>
                    <a:pt x="195" y="185"/>
                  </a:cubicBezTo>
                  <a:cubicBezTo>
                    <a:pt x="196" y="185"/>
                    <a:pt x="196" y="185"/>
                    <a:pt x="196" y="185"/>
                  </a:cubicBezTo>
                  <a:cubicBezTo>
                    <a:pt x="196" y="185"/>
                    <a:pt x="196" y="184"/>
                    <a:pt x="196" y="184"/>
                  </a:cubicBezTo>
                  <a:cubicBezTo>
                    <a:pt x="196" y="183"/>
                    <a:pt x="197" y="181"/>
                    <a:pt x="197" y="180"/>
                  </a:cubicBezTo>
                  <a:cubicBezTo>
                    <a:pt x="196" y="180"/>
                    <a:pt x="195" y="180"/>
                    <a:pt x="194" y="180"/>
                  </a:cubicBezTo>
                  <a:close/>
                  <a:moveTo>
                    <a:pt x="205" y="166"/>
                  </a:moveTo>
                  <a:cubicBezTo>
                    <a:pt x="206" y="166"/>
                    <a:pt x="208" y="166"/>
                    <a:pt x="209" y="166"/>
                  </a:cubicBezTo>
                  <a:cubicBezTo>
                    <a:pt x="209" y="165"/>
                    <a:pt x="208" y="165"/>
                    <a:pt x="208" y="164"/>
                  </a:cubicBezTo>
                  <a:cubicBezTo>
                    <a:pt x="208" y="164"/>
                    <a:pt x="207" y="164"/>
                    <a:pt x="207" y="164"/>
                  </a:cubicBezTo>
                  <a:cubicBezTo>
                    <a:pt x="206" y="164"/>
                    <a:pt x="206" y="164"/>
                    <a:pt x="205" y="164"/>
                  </a:cubicBezTo>
                  <a:cubicBezTo>
                    <a:pt x="205" y="165"/>
                    <a:pt x="205" y="165"/>
                    <a:pt x="205" y="166"/>
                  </a:cubicBezTo>
                  <a:close/>
                  <a:moveTo>
                    <a:pt x="169" y="126"/>
                  </a:moveTo>
                  <a:cubicBezTo>
                    <a:pt x="170" y="126"/>
                    <a:pt x="170" y="126"/>
                    <a:pt x="170" y="125"/>
                  </a:cubicBezTo>
                  <a:cubicBezTo>
                    <a:pt x="169" y="124"/>
                    <a:pt x="169" y="123"/>
                    <a:pt x="169" y="121"/>
                  </a:cubicBezTo>
                  <a:cubicBezTo>
                    <a:pt x="169" y="120"/>
                    <a:pt x="168" y="119"/>
                    <a:pt x="168" y="119"/>
                  </a:cubicBezTo>
                  <a:cubicBezTo>
                    <a:pt x="168" y="119"/>
                    <a:pt x="168" y="119"/>
                    <a:pt x="168" y="119"/>
                  </a:cubicBezTo>
                  <a:cubicBezTo>
                    <a:pt x="168" y="120"/>
                    <a:pt x="167" y="122"/>
                    <a:pt x="167" y="124"/>
                  </a:cubicBezTo>
                  <a:cubicBezTo>
                    <a:pt x="169" y="123"/>
                    <a:pt x="169" y="124"/>
                    <a:pt x="169" y="126"/>
                  </a:cubicBezTo>
                  <a:close/>
                  <a:moveTo>
                    <a:pt x="196" y="93"/>
                  </a:moveTo>
                  <a:cubicBezTo>
                    <a:pt x="197" y="93"/>
                    <a:pt x="197" y="92"/>
                    <a:pt x="198" y="92"/>
                  </a:cubicBezTo>
                  <a:cubicBezTo>
                    <a:pt x="198" y="92"/>
                    <a:pt x="198" y="92"/>
                    <a:pt x="198" y="92"/>
                  </a:cubicBezTo>
                  <a:cubicBezTo>
                    <a:pt x="199" y="91"/>
                    <a:pt x="199" y="90"/>
                    <a:pt x="199" y="89"/>
                  </a:cubicBezTo>
                  <a:cubicBezTo>
                    <a:pt x="198" y="89"/>
                    <a:pt x="198" y="88"/>
                    <a:pt x="197" y="88"/>
                  </a:cubicBezTo>
                  <a:cubicBezTo>
                    <a:pt x="197" y="90"/>
                    <a:pt x="196" y="91"/>
                    <a:pt x="196" y="93"/>
                  </a:cubicBezTo>
                  <a:close/>
                  <a:moveTo>
                    <a:pt x="177" y="5"/>
                  </a:moveTo>
                  <a:cubicBezTo>
                    <a:pt x="171" y="4"/>
                    <a:pt x="165" y="3"/>
                    <a:pt x="160" y="3"/>
                  </a:cubicBezTo>
                  <a:cubicBezTo>
                    <a:pt x="165" y="4"/>
                    <a:pt x="171" y="5"/>
                    <a:pt x="177" y="5"/>
                  </a:cubicBezTo>
                  <a:close/>
                  <a:moveTo>
                    <a:pt x="189" y="115"/>
                  </a:moveTo>
                  <a:cubicBezTo>
                    <a:pt x="190" y="114"/>
                    <a:pt x="191" y="113"/>
                    <a:pt x="193" y="112"/>
                  </a:cubicBezTo>
                  <a:cubicBezTo>
                    <a:pt x="193" y="112"/>
                    <a:pt x="192" y="112"/>
                    <a:pt x="192" y="111"/>
                  </a:cubicBezTo>
                  <a:cubicBezTo>
                    <a:pt x="191" y="111"/>
                    <a:pt x="190" y="111"/>
                    <a:pt x="190" y="112"/>
                  </a:cubicBezTo>
                  <a:cubicBezTo>
                    <a:pt x="189" y="113"/>
                    <a:pt x="189" y="114"/>
                    <a:pt x="189" y="115"/>
                  </a:cubicBezTo>
                  <a:close/>
                  <a:moveTo>
                    <a:pt x="155" y="114"/>
                  </a:moveTo>
                  <a:cubicBezTo>
                    <a:pt x="156" y="116"/>
                    <a:pt x="156" y="118"/>
                    <a:pt x="157" y="120"/>
                  </a:cubicBezTo>
                  <a:cubicBezTo>
                    <a:pt x="157" y="118"/>
                    <a:pt x="158" y="114"/>
                    <a:pt x="157" y="114"/>
                  </a:cubicBezTo>
                  <a:cubicBezTo>
                    <a:pt x="157" y="114"/>
                    <a:pt x="156" y="114"/>
                    <a:pt x="155" y="114"/>
                  </a:cubicBezTo>
                  <a:close/>
                  <a:moveTo>
                    <a:pt x="210" y="116"/>
                  </a:moveTo>
                  <a:cubicBezTo>
                    <a:pt x="210" y="116"/>
                    <a:pt x="210" y="116"/>
                    <a:pt x="210" y="116"/>
                  </a:cubicBezTo>
                  <a:cubicBezTo>
                    <a:pt x="210" y="116"/>
                    <a:pt x="209" y="117"/>
                    <a:pt x="209" y="117"/>
                  </a:cubicBezTo>
                  <a:cubicBezTo>
                    <a:pt x="209" y="120"/>
                    <a:pt x="208" y="122"/>
                    <a:pt x="208" y="125"/>
                  </a:cubicBezTo>
                  <a:cubicBezTo>
                    <a:pt x="208" y="125"/>
                    <a:pt x="208" y="125"/>
                    <a:pt x="208" y="125"/>
                  </a:cubicBezTo>
                  <a:cubicBezTo>
                    <a:pt x="208" y="125"/>
                    <a:pt x="209" y="125"/>
                    <a:pt x="209" y="125"/>
                  </a:cubicBezTo>
                  <a:cubicBezTo>
                    <a:pt x="209" y="122"/>
                    <a:pt x="210" y="119"/>
                    <a:pt x="210" y="116"/>
                  </a:cubicBezTo>
                  <a:close/>
                  <a:moveTo>
                    <a:pt x="193" y="54"/>
                  </a:moveTo>
                  <a:cubicBezTo>
                    <a:pt x="193" y="54"/>
                    <a:pt x="193" y="54"/>
                    <a:pt x="193" y="54"/>
                  </a:cubicBezTo>
                  <a:cubicBezTo>
                    <a:pt x="194" y="53"/>
                    <a:pt x="195" y="53"/>
                    <a:pt x="196" y="52"/>
                  </a:cubicBezTo>
                  <a:cubicBezTo>
                    <a:pt x="197" y="52"/>
                    <a:pt x="197" y="52"/>
                    <a:pt x="197" y="52"/>
                  </a:cubicBezTo>
                  <a:cubicBezTo>
                    <a:pt x="197" y="51"/>
                    <a:pt x="197" y="51"/>
                    <a:pt x="197" y="50"/>
                  </a:cubicBezTo>
                  <a:cubicBezTo>
                    <a:pt x="195" y="50"/>
                    <a:pt x="194" y="52"/>
                    <a:pt x="193" y="54"/>
                  </a:cubicBezTo>
                  <a:close/>
                  <a:moveTo>
                    <a:pt x="162" y="137"/>
                  </a:moveTo>
                  <a:cubicBezTo>
                    <a:pt x="162" y="137"/>
                    <a:pt x="162" y="137"/>
                    <a:pt x="162" y="136"/>
                  </a:cubicBezTo>
                  <a:cubicBezTo>
                    <a:pt x="163" y="135"/>
                    <a:pt x="163" y="134"/>
                    <a:pt x="163" y="132"/>
                  </a:cubicBezTo>
                  <a:cubicBezTo>
                    <a:pt x="162" y="132"/>
                    <a:pt x="161" y="133"/>
                    <a:pt x="161" y="133"/>
                  </a:cubicBezTo>
                  <a:cubicBezTo>
                    <a:pt x="161" y="134"/>
                    <a:pt x="161" y="136"/>
                    <a:pt x="162" y="137"/>
                  </a:cubicBezTo>
                  <a:close/>
                  <a:moveTo>
                    <a:pt x="160" y="160"/>
                  </a:moveTo>
                  <a:cubicBezTo>
                    <a:pt x="160" y="160"/>
                    <a:pt x="160" y="160"/>
                    <a:pt x="160" y="160"/>
                  </a:cubicBezTo>
                  <a:cubicBezTo>
                    <a:pt x="161" y="160"/>
                    <a:pt x="162" y="159"/>
                    <a:pt x="162" y="159"/>
                  </a:cubicBezTo>
                  <a:cubicBezTo>
                    <a:pt x="164" y="157"/>
                    <a:pt x="164" y="157"/>
                    <a:pt x="164" y="156"/>
                  </a:cubicBezTo>
                  <a:cubicBezTo>
                    <a:pt x="163" y="157"/>
                    <a:pt x="162" y="157"/>
                    <a:pt x="161" y="157"/>
                  </a:cubicBezTo>
                  <a:cubicBezTo>
                    <a:pt x="160" y="158"/>
                    <a:pt x="160" y="159"/>
                    <a:pt x="160" y="160"/>
                  </a:cubicBezTo>
                  <a:close/>
                  <a:moveTo>
                    <a:pt x="215" y="112"/>
                  </a:moveTo>
                  <a:cubicBezTo>
                    <a:pt x="213" y="113"/>
                    <a:pt x="212" y="119"/>
                    <a:pt x="212" y="121"/>
                  </a:cubicBezTo>
                  <a:cubicBezTo>
                    <a:pt x="212" y="120"/>
                    <a:pt x="214" y="114"/>
                    <a:pt x="215" y="112"/>
                  </a:cubicBezTo>
                  <a:close/>
                  <a:moveTo>
                    <a:pt x="179" y="134"/>
                  </a:moveTo>
                  <a:cubicBezTo>
                    <a:pt x="178" y="135"/>
                    <a:pt x="177" y="135"/>
                    <a:pt x="177" y="135"/>
                  </a:cubicBezTo>
                  <a:cubicBezTo>
                    <a:pt x="177" y="136"/>
                    <a:pt x="177" y="137"/>
                    <a:pt x="177" y="139"/>
                  </a:cubicBezTo>
                  <a:cubicBezTo>
                    <a:pt x="177" y="138"/>
                    <a:pt x="177" y="138"/>
                    <a:pt x="178" y="138"/>
                  </a:cubicBezTo>
                  <a:cubicBezTo>
                    <a:pt x="178" y="137"/>
                    <a:pt x="178" y="136"/>
                    <a:pt x="179" y="134"/>
                  </a:cubicBezTo>
                  <a:close/>
                  <a:moveTo>
                    <a:pt x="181" y="143"/>
                  </a:moveTo>
                  <a:cubicBezTo>
                    <a:pt x="182" y="143"/>
                    <a:pt x="183" y="142"/>
                    <a:pt x="184" y="141"/>
                  </a:cubicBezTo>
                  <a:cubicBezTo>
                    <a:pt x="183" y="141"/>
                    <a:pt x="183" y="140"/>
                    <a:pt x="182" y="139"/>
                  </a:cubicBezTo>
                  <a:cubicBezTo>
                    <a:pt x="181" y="140"/>
                    <a:pt x="181" y="142"/>
                    <a:pt x="181" y="143"/>
                  </a:cubicBezTo>
                  <a:close/>
                  <a:moveTo>
                    <a:pt x="215" y="46"/>
                  </a:moveTo>
                  <a:cubicBezTo>
                    <a:pt x="216" y="46"/>
                    <a:pt x="216" y="46"/>
                    <a:pt x="217" y="46"/>
                  </a:cubicBezTo>
                  <a:cubicBezTo>
                    <a:pt x="217" y="45"/>
                    <a:pt x="217" y="43"/>
                    <a:pt x="217" y="42"/>
                  </a:cubicBezTo>
                  <a:cubicBezTo>
                    <a:pt x="217" y="41"/>
                    <a:pt x="217" y="41"/>
                    <a:pt x="216" y="40"/>
                  </a:cubicBezTo>
                  <a:cubicBezTo>
                    <a:pt x="216" y="40"/>
                    <a:pt x="216" y="40"/>
                    <a:pt x="216" y="40"/>
                  </a:cubicBezTo>
                  <a:cubicBezTo>
                    <a:pt x="216" y="42"/>
                    <a:pt x="215" y="44"/>
                    <a:pt x="215" y="46"/>
                  </a:cubicBezTo>
                  <a:close/>
                  <a:moveTo>
                    <a:pt x="190" y="80"/>
                  </a:moveTo>
                  <a:cubicBezTo>
                    <a:pt x="189" y="80"/>
                    <a:pt x="189" y="81"/>
                    <a:pt x="188" y="81"/>
                  </a:cubicBezTo>
                  <a:cubicBezTo>
                    <a:pt x="188" y="82"/>
                    <a:pt x="187" y="82"/>
                    <a:pt x="187" y="82"/>
                  </a:cubicBezTo>
                  <a:cubicBezTo>
                    <a:pt x="187" y="83"/>
                    <a:pt x="187" y="84"/>
                    <a:pt x="187" y="85"/>
                  </a:cubicBezTo>
                  <a:cubicBezTo>
                    <a:pt x="188" y="84"/>
                    <a:pt x="189" y="83"/>
                    <a:pt x="190" y="80"/>
                  </a:cubicBezTo>
                  <a:close/>
                  <a:moveTo>
                    <a:pt x="198" y="167"/>
                  </a:moveTo>
                  <a:cubicBezTo>
                    <a:pt x="198" y="166"/>
                    <a:pt x="197" y="164"/>
                    <a:pt x="196" y="164"/>
                  </a:cubicBezTo>
                  <a:cubicBezTo>
                    <a:pt x="196" y="165"/>
                    <a:pt x="196" y="166"/>
                    <a:pt x="196" y="168"/>
                  </a:cubicBezTo>
                  <a:cubicBezTo>
                    <a:pt x="197" y="167"/>
                    <a:pt x="198" y="167"/>
                    <a:pt x="198" y="167"/>
                  </a:cubicBezTo>
                  <a:close/>
                  <a:moveTo>
                    <a:pt x="89" y="55"/>
                  </a:moveTo>
                  <a:cubicBezTo>
                    <a:pt x="89" y="55"/>
                    <a:pt x="90" y="55"/>
                    <a:pt x="91" y="55"/>
                  </a:cubicBezTo>
                  <a:cubicBezTo>
                    <a:pt x="92" y="56"/>
                    <a:pt x="93" y="55"/>
                    <a:pt x="93" y="54"/>
                  </a:cubicBezTo>
                  <a:cubicBezTo>
                    <a:pt x="92" y="54"/>
                    <a:pt x="92" y="54"/>
                    <a:pt x="91" y="54"/>
                  </a:cubicBezTo>
                  <a:cubicBezTo>
                    <a:pt x="89" y="53"/>
                    <a:pt x="89" y="53"/>
                    <a:pt x="89" y="55"/>
                  </a:cubicBezTo>
                  <a:close/>
                  <a:moveTo>
                    <a:pt x="191" y="83"/>
                  </a:moveTo>
                  <a:cubicBezTo>
                    <a:pt x="191" y="83"/>
                    <a:pt x="191" y="83"/>
                    <a:pt x="191" y="83"/>
                  </a:cubicBezTo>
                  <a:cubicBezTo>
                    <a:pt x="192" y="83"/>
                    <a:pt x="193" y="82"/>
                    <a:pt x="194" y="82"/>
                  </a:cubicBezTo>
                  <a:cubicBezTo>
                    <a:pt x="194" y="82"/>
                    <a:pt x="194" y="81"/>
                    <a:pt x="194" y="81"/>
                  </a:cubicBezTo>
                  <a:cubicBezTo>
                    <a:pt x="194" y="80"/>
                    <a:pt x="194" y="79"/>
                    <a:pt x="194" y="78"/>
                  </a:cubicBezTo>
                  <a:cubicBezTo>
                    <a:pt x="194" y="78"/>
                    <a:pt x="194" y="78"/>
                    <a:pt x="194" y="78"/>
                  </a:cubicBezTo>
                  <a:cubicBezTo>
                    <a:pt x="193" y="80"/>
                    <a:pt x="192" y="81"/>
                    <a:pt x="191" y="83"/>
                  </a:cubicBezTo>
                  <a:close/>
                  <a:moveTo>
                    <a:pt x="178" y="132"/>
                  </a:moveTo>
                  <a:cubicBezTo>
                    <a:pt x="178" y="130"/>
                    <a:pt x="178" y="130"/>
                    <a:pt x="179" y="129"/>
                  </a:cubicBezTo>
                  <a:cubicBezTo>
                    <a:pt x="180" y="129"/>
                    <a:pt x="180" y="128"/>
                    <a:pt x="180" y="128"/>
                  </a:cubicBezTo>
                  <a:cubicBezTo>
                    <a:pt x="180" y="128"/>
                    <a:pt x="180" y="128"/>
                    <a:pt x="179" y="128"/>
                  </a:cubicBezTo>
                  <a:cubicBezTo>
                    <a:pt x="178" y="129"/>
                    <a:pt x="177" y="130"/>
                    <a:pt x="176" y="132"/>
                  </a:cubicBezTo>
                  <a:cubicBezTo>
                    <a:pt x="176" y="132"/>
                    <a:pt x="176" y="132"/>
                    <a:pt x="176" y="133"/>
                  </a:cubicBezTo>
                  <a:cubicBezTo>
                    <a:pt x="177" y="133"/>
                    <a:pt x="178" y="132"/>
                    <a:pt x="178" y="132"/>
                  </a:cubicBezTo>
                  <a:close/>
                  <a:moveTo>
                    <a:pt x="184" y="49"/>
                  </a:moveTo>
                  <a:cubicBezTo>
                    <a:pt x="185" y="49"/>
                    <a:pt x="186" y="49"/>
                    <a:pt x="186" y="49"/>
                  </a:cubicBezTo>
                  <a:cubicBezTo>
                    <a:pt x="187" y="48"/>
                    <a:pt x="187" y="47"/>
                    <a:pt x="188" y="47"/>
                  </a:cubicBezTo>
                  <a:cubicBezTo>
                    <a:pt x="187" y="47"/>
                    <a:pt x="186" y="47"/>
                    <a:pt x="185" y="47"/>
                  </a:cubicBezTo>
                  <a:cubicBezTo>
                    <a:pt x="185" y="47"/>
                    <a:pt x="184" y="48"/>
                    <a:pt x="184" y="48"/>
                  </a:cubicBezTo>
                  <a:cubicBezTo>
                    <a:pt x="184" y="48"/>
                    <a:pt x="184" y="49"/>
                    <a:pt x="184" y="49"/>
                  </a:cubicBezTo>
                  <a:close/>
                  <a:moveTo>
                    <a:pt x="179" y="74"/>
                  </a:moveTo>
                  <a:cubicBezTo>
                    <a:pt x="179" y="75"/>
                    <a:pt x="179" y="75"/>
                    <a:pt x="179" y="75"/>
                  </a:cubicBezTo>
                  <a:cubicBezTo>
                    <a:pt x="181" y="74"/>
                    <a:pt x="182" y="74"/>
                    <a:pt x="183" y="73"/>
                  </a:cubicBezTo>
                  <a:cubicBezTo>
                    <a:pt x="183" y="73"/>
                    <a:pt x="183" y="73"/>
                    <a:pt x="183" y="72"/>
                  </a:cubicBezTo>
                  <a:cubicBezTo>
                    <a:pt x="182" y="72"/>
                    <a:pt x="181" y="72"/>
                    <a:pt x="181" y="72"/>
                  </a:cubicBezTo>
                  <a:cubicBezTo>
                    <a:pt x="180" y="73"/>
                    <a:pt x="180" y="74"/>
                    <a:pt x="179" y="74"/>
                  </a:cubicBezTo>
                  <a:close/>
                  <a:moveTo>
                    <a:pt x="193" y="175"/>
                  </a:moveTo>
                  <a:cubicBezTo>
                    <a:pt x="193" y="175"/>
                    <a:pt x="193" y="175"/>
                    <a:pt x="193" y="175"/>
                  </a:cubicBezTo>
                  <a:cubicBezTo>
                    <a:pt x="193" y="173"/>
                    <a:pt x="194" y="172"/>
                    <a:pt x="194" y="170"/>
                  </a:cubicBezTo>
                  <a:cubicBezTo>
                    <a:pt x="193" y="170"/>
                    <a:pt x="192" y="170"/>
                    <a:pt x="192" y="170"/>
                  </a:cubicBezTo>
                  <a:cubicBezTo>
                    <a:pt x="192" y="172"/>
                    <a:pt x="193" y="173"/>
                    <a:pt x="193" y="175"/>
                  </a:cubicBezTo>
                  <a:close/>
                  <a:moveTo>
                    <a:pt x="180" y="123"/>
                  </a:moveTo>
                  <a:cubicBezTo>
                    <a:pt x="180" y="123"/>
                    <a:pt x="180" y="123"/>
                    <a:pt x="180" y="123"/>
                  </a:cubicBezTo>
                  <a:cubicBezTo>
                    <a:pt x="178" y="124"/>
                    <a:pt x="176" y="125"/>
                    <a:pt x="174" y="126"/>
                  </a:cubicBezTo>
                  <a:cubicBezTo>
                    <a:pt x="174" y="126"/>
                    <a:pt x="174" y="126"/>
                    <a:pt x="174" y="126"/>
                  </a:cubicBezTo>
                  <a:cubicBezTo>
                    <a:pt x="174" y="126"/>
                    <a:pt x="174" y="126"/>
                    <a:pt x="174" y="126"/>
                  </a:cubicBezTo>
                  <a:cubicBezTo>
                    <a:pt x="175" y="126"/>
                    <a:pt x="177" y="126"/>
                    <a:pt x="178" y="126"/>
                  </a:cubicBezTo>
                  <a:cubicBezTo>
                    <a:pt x="178" y="126"/>
                    <a:pt x="178" y="125"/>
                    <a:pt x="179" y="125"/>
                  </a:cubicBezTo>
                  <a:cubicBezTo>
                    <a:pt x="179" y="125"/>
                    <a:pt x="179" y="124"/>
                    <a:pt x="180" y="123"/>
                  </a:cubicBezTo>
                  <a:close/>
                  <a:moveTo>
                    <a:pt x="183" y="48"/>
                  </a:moveTo>
                  <a:cubicBezTo>
                    <a:pt x="181" y="48"/>
                    <a:pt x="179" y="49"/>
                    <a:pt x="177" y="49"/>
                  </a:cubicBezTo>
                  <a:cubicBezTo>
                    <a:pt x="179" y="49"/>
                    <a:pt x="181" y="50"/>
                    <a:pt x="183" y="49"/>
                  </a:cubicBezTo>
                  <a:cubicBezTo>
                    <a:pt x="183" y="49"/>
                    <a:pt x="183" y="48"/>
                    <a:pt x="183" y="48"/>
                  </a:cubicBezTo>
                  <a:close/>
                  <a:moveTo>
                    <a:pt x="226" y="155"/>
                  </a:moveTo>
                  <a:cubicBezTo>
                    <a:pt x="228" y="155"/>
                    <a:pt x="230" y="155"/>
                    <a:pt x="233" y="155"/>
                  </a:cubicBezTo>
                  <a:cubicBezTo>
                    <a:pt x="231" y="154"/>
                    <a:pt x="230" y="154"/>
                    <a:pt x="228" y="154"/>
                  </a:cubicBezTo>
                  <a:cubicBezTo>
                    <a:pt x="227" y="154"/>
                    <a:pt x="226" y="154"/>
                    <a:pt x="226" y="155"/>
                  </a:cubicBezTo>
                  <a:close/>
                  <a:moveTo>
                    <a:pt x="249" y="76"/>
                  </a:moveTo>
                  <a:cubicBezTo>
                    <a:pt x="248" y="78"/>
                    <a:pt x="247" y="80"/>
                    <a:pt x="246" y="83"/>
                  </a:cubicBezTo>
                  <a:cubicBezTo>
                    <a:pt x="247" y="80"/>
                    <a:pt x="249" y="78"/>
                    <a:pt x="249" y="76"/>
                  </a:cubicBezTo>
                  <a:close/>
                  <a:moveTo>
                    <a:pt x="185" y="102"/>
                  </a:moveTo>
                  <a:cubicBezTo>
                    <a:pt x="185" y="102"/>
                    <a:pt x="185" y="102"/>
                    <a:pt x="185" y="102"/>
                  </a:cubicBezTo>
                  <a:cubicBezTo>
                    <a:pt x="186" y="101"/>
                    <a:pt x="187" y="100"/>
                    <a:pt x="188" y="98"/>
                  </a:cubicBezTo>
                  <a:cubicBezTo>
                    <a:pt x="188" y="98"/>
                    <a:pt x="188" y="98"/>
                    <a:pt x="188" y="98"/>
                  </a:cubicBezTo>
                  <a:cubicBezTo>
                    <a:pt x="187" y="98"/>
                    <a:pt x="186" y="99"/>
                    <a:pt x="185" y="99"/>
                  </a:cubicBezTo>
                  <a:cubicBezTo>
                    <a:pt x="185" y="100"/>
                    <a:pt x="185" y="101"/>
                    <a:pt x="185" y="102"/>
                  </a:cubicBezTo>
                  <a:close/>
                  <a:moveTo>
                    <a:pt x="182" y="129"/>
                  </a:moveTo>
                  <a:cubicBezTo>
                    <a:pt x="182" y="129"/>
                    <a:pt x="183" y="129"/>
                    <a:pt x="183" y="130"/>
                  </a:cubicBezTo>
                  <a:cubicBezTo>
                    <a:pt x="184" y="129"/>
                    <a:pt x="185" y="128"/>
                    <a:pt x="186" y="128"/>
                  </a:cubicBezTo>
                  <a:cubicBezTo>
                    <a:pt x="186" y="128"/>
                    <a:pt x="186" y="127"/>
                    <a:pt x="186" y="127"/>
                  </a:cubicBezTo>
                  <a:cubicBezTo>
                    <a:pt x="185" y="127"/>
                    <a:pt x="184" y="127"/>
                    <a:pt x="183" y="127"/>
                  </a:cubicBezTo>
                  <a:cubicBezTo>
                    <a:pt x="183" y="128"/>
                    <a:pt x="183" y="129"/>
                    <a:pt x="182" y="129"/>
                  </a:cubicBezTo>
                  <a:close/>
                  <a:moveTo>
                    <a:pt x="200" y="130"/>
                  </a:moveTo>
                  <a:cubicBezTo>
                    <a:pt x="201" y="127"/>
                    <a:pt x="202" y="124"/>
                    <a:pt x="202" y="121"/>
                  </a:cubicBezTo>
                  <a:cubicBezTo>
                    <a:pt x="201" y="124"/>
                    <a:pt x="200" y="127"/>
                    <a:pt x="200" y="130"/>
                  </a:cubicBezTo>
                  <a:close/>
                  <a:moveTo>
                    <a:pt x="202" y="75"/>
                  </a:moveTo>
                  <a:cubicBezTo>
                    <a:pt x="202" y="74"/>
                    <a:pt x="202" y="72"/>
                    <a:pt x="202" y="70"/>
                  </a:cubicBezTo>
                  <a:cubicBezTo>
                    <a:pt x="202" y="70"/>
                    <a:pt x="202" y="70"/>
                    <a:pt x="202" y="70"/>
                  </a:cubicBezTo>
                  <a:cubicBezTo>
                    <a:pt x="201" y="72"/>
                    <a:pt x="201" y="74"/>
                    <a:pt x="200" y="76"/>
                  </a:cubicBezTo>
                  <a:cubicBezTo>
                    <a:pt x="201" y="76"/>
                    <a:pt x="201" y="75"/>
                    <a:pt x="202" y="75"/>
                  </a:cubicBezTo>
                  <a:close/>
                  <a:moveTo>
                    <a:pt x="179" y="116"/>
                  </a:moveTo>
                  <a:cubicBezTo>
                    <a:pt x="177" y="118"/>
                    <a:pt x="175" y="121"/>
                    <a:pt x="175" y="122"/>
                  </a:cubicBezTo>
                  <a:cubicBezTo>
                    <a:pt x="176" y="120"/>
                    <a:pt x="177" y="119"/>
                    <a:pt x="178" y="118"/>
                  </a:cubicBezTo>
                  <a:cubicBezTo>
                    <a:pt x="179" y="117"/>
                    <a:pt x="179" y="117"/>
                    <a:pt x="179" y="116"/>
                  </a:cubicBezTo>
                  <a:close/>
                  <a:moveTo>
                    <a:pt x="181" y="180"/>
                  </a:moveTo>
                  <a:cubicBezTo>
                    <a:pt x="181" y="180"/>
                    <a:pt x="182" y="179"/>
                    <a:pt x="183" y="179"/>
                  </a:cubicBezTo>
                  <a:cubicBezTo>
                    <a:pt x="183" y="179"/>
                    <a:pt x="182" y="178"/>
                    <a:pt x="182" y="177"/>
                  </a:cubicBezTo>
                  <a:cubicBezTo>
                    <a:pt x="182" y="177"/>
                    <a:pt x="181" y="177"/>
                    <a:pt x="181" y="177"/>
                  </a:cubicBezTo>
                  <a:cubicBezTo>
                    <a:pt x="181" y="178"/>
                    <a:pt x="181" y="179"/>
                    <a:pt x="181" y="180"/>
                  </a:cubicBezTo>
                  <a:close/>
                  <a:moveTo>
                    <a:pt x="203" y="13"/>
                  </a:moveTo>
                  <a:cubicBezTo>
                    <a:pt x="203" y="13"/>
                    <a:pt x="203" y="13"/>
                    <a:pt x="203" y="12"/>
                  </a:cubicBezTo>
                  <a:cubicBezTo>
                    <a:pt x="200" y="11"/>
                    <a:pt x="198" y="11"/>
                    <a:pt x="195" y="10"/>
                  </a:cubicBezTo>
                  <a:cubicBezTo>
                    <a:pt x="197" y="11"/>
                    <a:pt x="200" y="12"/>
                    <a:pt x="203" y="13"/>
                  </a:cubicBezTo>
                  <a:close/>
                  <a:moveTo>
                    <a:pt x="185" y="139"/>
                  </a:moveTo>
                  <a:cubicBezTo>
                    <a:pt x="185" y="139"/>
                    <a:pt x="185" y="140"/>
                    <a:pt x="185" y="140"/>
                  </a:cubicBezTo>
                  <a:cubicBezTo>
                    <a:pt x="186" y="140"/>
                    <a:pt x="187" y="139"/>
                    <a:pt x="188" y="138"/>
                  </a:cubicBezTo>
                  <a:cubicBezTo>
                    <a:pt x="188" y="138"/>
                    <a:pt x="188" y="138"/>
                    <a:pt x="188" y="138"/>
                  </a:cubicBezTo>
                  <a:cubicBezTo>
                    <a:pt x="187" y="138"/>
                    <a:pt x="186" y="139"/>
                    <a:pt x="185" y="139"/>
                  </a:cubicBezTo>
                  <a:close/>
                  <a:moveTo>
                    <a:pt x="201" y="54"/>
                  </a:moveTo>
                  <a:cubicBezTo>
                    <a:pt x="203" y="53"/>
                    <a:pt x="203" y="53"/>
                    <a:pt x="203" y="51"/>
                  </a:cubicBezTo>
                  <a:cubicBezTo>
                    <a:pt x="202" y="51"/>
                    <a:pt x="201" y="52"/>
                    <a:pt x="201" y="54"/>
                  </a:cubicBezTo>
                  <a:close/>
                  <a:moveTo>
                    <a:pt x="131" y="55"/>
                  </a:moveTo>
                  <a:cubicBezTo>
                    <a:pt x="133" y="55"/>
                    <a:pt x="135" y="55"/>
                    <a:pt x="136" y="55"/>
                  </a:cubicBezTo>
                  <a:cubicBezTo>
                    <a:pt x="135" y="55"/>
                    <a:pt x="133" y="55"/>
                    <a:pt x="131" y="55"/>
                  </a:cubicBezTo>
                  <a:cubicBezTo>
                    <a:pt x="131" y="55"/>
                    <a:pt x="131" y="55"/>
                    <a:pt x="131" y="55"/>
                  </a:cubicBezTo>
                  <a:close/>
                  <a:moveTo>
                    <a:pt x="181" y="86"/>
                  </a:moveTo>
                  <a:cubicBezTo>
                    <a:pt x="180" y="86"/>
                    <a:pt x="179" y="87"/>
                    <a:pt x="180" y="88"/>
                  </a:cubicBezTo>
                  <a:cubicBezTo>
                    <a:pt x="180" y="88"/>
                    <a:pt x="181" y="88"/>
                    <a:pt x="182" y="87"/>
                  </a:cubicBezTo>
                  <a:cubicBezTo>
                    <a:pt x="182" y="87"/>
                    <a:pt x="182" y="86"/>
                    <a:pt x="181" y="86"/>
                  </a:cubicBezTo>
                  <a:close/>
                  <a:moveTo>
                    <a:pt x="91" y="166"/>
                  </a:moveTo>
                  <a:cubicBezTo>
                    <a:pt x="88" y="164"/>
                    <a:pt x="86" y="163"/>
                    <a:pt x="84" y="162"/>
                  </a:cubicBezTo>
                  <a:cubicBezTo>
                    <a:pt x="84" y="162"/>
                    <a:pt x="84" y="162"/>
                    <a:pt x="84" y="162"/>
                  </a:cubicBezTo>
                  <a:cubicBezTo>
                    <a:pt x="86" y="164"/>
                    <a:pt x="88" y="165"/>
                    <a:pt x="91" y="166"/>
                  </a:cubicBezTo>
                  <a:close/>
                  <a:moveTo>
                    <a:pt x="197" y="154"/>
                  </a:moveTo>
                  <a:cubicBezTo>
                    <a:pt x="195" y="155"/>
                    <a:pt x="195" y="156"/>
                    <a:pt x="195" y="157"/>
                  </a:cubicBezTo>
                  <a:cubicBezTo>
                    <a:pt x="196" y="156"/>
                    <a:pt x="197" y="156"/>
                    <a:pt x="198" y="156"/>
                  </a:cubicBezTo>
                  <a:cubicBezTo>
                    <a:pt x="197" y="156"/>
                    <a:pt x="197" y="155"/>
                    <a:pt x="197" y="154"/>
                  </a:cubicBezTo>
                  <a:close/>
                  <a:moveTo>
                    <a:pt x="193" y="57"/>
                  </a:moveTo>
                  <a:cubicBezTo>
                    <a:pt x="194" y="57"/>
                    <a:pt x="195" y="57"/>
                    <a:pt x="196" y="56"/>
                  </a:cubicBezTo>
                  <a:cubicBezTo>
                    <a:pt x="196" y="56"/>
                    <a:pt x="197" y="55"/>
                    <a:pt x="196" y="55"/>
                  </a:cubicBezTo>
                  <a:cubicBezTo>
                    <a:pt x="195" y="55"/>
                    <a:pt x="194" y="56"/>
                    <a:pt x="193" y="56"/>
                  </a:cubicBezTo>
                  <a:cubicBezTo>
                    <a:pt x="193" y="57"/>
                    <a:pt x="193" y="57"/>
                    <a:pt x="193" y="57"/>
                  </a:cubicBezTo>
                  <a:close/>
                  <a:moveTo>
                    <a:pt x="33" y="128"/>
                  </a:moveTo>
                  <a:cubicBezTo>
                    <a:pt x="33" y="128"/>
                    <a:pt x="33" y="128"/>
                    <a:pt x="33" y="128"/>
                  </a:cubicBezTo>
                  <a:cubicBezTo>
                    <a:pt x="31" y="129"/>
                    <a:pt x="29" y="131"/>
                    <a:pt x="27" y="132"/>
                  </a:cubicBezTo>
                  <a:cubicBezTo>
                    <a:pt x="27" y="132"/>
                    <a:pt x="27" y="132"/>
                    <a:pt x="27" y="132"/>
                  </a:cubicBezTo>
                  <a:cubicBezTo>
                    <a:pt x="29" y="131"/>
                    <a:pt x="31" y="130"/>
                    <a:pt x="33" y="128"/>
                  </a:cubicBezTo>
                  <a:close/>
                  <a:moveTo>
                    <a:pt x="187" y="155"/>
                  </a:moveTo>
                  <a:cubicBezTo>
                    <a:pt x="185" y="155"/>
                    <a:pt x="184" y="156"/>
                    <a:pt x="184" y="158"/>
                  </a:cubicBezTo>
                  <a:cubicBezTo>
                    <a:pt x="185" y="157"/>
                    <a:pt x="185" y="157"/>
                    <a:pt x="186" y="156"/>
                  </a:cubicBezTo>
                  <a:cubicBezTo>
                    <a:pt x="187" y="156"/>
                    <a:pt x="187" y="156"/>
                    <a:pt x="187" y="155"/>
                  </a:cubicBezTo>
                  <a:close/>
                  <a:moveTo>
                    <a:pt x="194" y="190"/>
                  </a:moveTo>
                  <a:cubicBezTo>
                    <a:pt x="193" y="190"/>
                    <a:pt x="192" y="191"/>
                    <a:pt x="191" y="191"/>
                  </a:cubicBezTo>
                  <a:cubicBezTo>
                    <a:pt x="192" y="191"/>
                    <a:pt x="192" y="191"/>
                    <a:pt x="193" y="191"/>
                  </a:cubicBezTo>
                  <a:cubicBezTo>
                    <a:pt x="193" y="191"/>
                    <a:pt x="194" y="191"/>
                    <a:pt x="195" y="192"/>
                  </a:cubicBezTo>
                  <a:cubicBezTo>
                    <a:pt x="195" y="191"/>
                    <a:pt x="194" y="191"/>
                    <a:pt x="194" y="190"/>
                  </a:cubicBezTo>
                  <a:close/>
                  <a:moveTo>
                    <a:pt x="214" y="37"/>
                  </a:moveTo>
                  <a:cubicBezTo>
                    <a:pt x="214" y="37"/>
                    <a:pt x="214" y="36"/>
                    <a:pt x="214" y="36"/>
                  </a:cubicBezTo>
                  <a:cubicBezTo>
                    <a:pt x="214" y="36"/>
                    <a:pt x="214" y="36"/>
                    <a:pt x="214" y="36"/>
                  </a:cubicBezTo>
                  <a:cubicBezTo>
                    <a:pt x="212" y="36"/>
                    <a:pt x="211" y="36"/>
                    <a:pt x="211" y="37"/>
                  </a:cubicBezTo>
                  <a:cubicBezTo>
                    <a:pt x="212" y="37"/>
                    <a:pt x="212" y="37"/>
                    <a:pt x="213" y="37"/>
                  </a:cubicBezTo>
                  <a:cubicBezTo>
                    <a:pt x="213" y="37"/>
                    <a:pt x="214" y="37"/>
                    <a:pt x="214" y="37"/>
                  </a:cubicBezTo>
                  <a:close/>
                  <a:moveTo>
                    <a:pt x="202" y="89"/>
                  </a:moveTo>
                  <a:cubicBezTo>
                    <a:pt x="202" y="91"/>
                    <a:pt x="202" y="92"/>
                    <a:pt x="202" y="92"/>
                  </a:cubicBezTo>
                  <a:cubicBezTo>
                    <a:pt x="203" y="92"/>
                    <a:pt x="203" y="91"/>
                    <a:pt x="203" y="90"/>
                  </a:cubicBezTo>
                  <a:cubicBezTo>
                    <a:pt x="203" y="90"/>
                    <a:pt x="203" y="90"/>
                    <a:pt x="203" y="89"/>
                  </a:cubicBezTo>
                  <a:cubicBezTo>
                    <a:pt x="203" y="89"/>
                    <a:pt x="203" y="89"/>
                    <a:pt x="202" y="89"/>
                  </a:cubicBezTo>
                  <a:close/>
                  <a:moveTo>
                    <a:pt x="164" y="151"/>
                  </a:moveTo>
                  <a:cubicBezTo>
                    <a:pt x="164" y="150"/>
                    <a:pt x="164" y="149"/>
                    <a:pt x="164" y="149"/>
                  </a:cubicBezTo>
                  <a:cubicBezTo>
                    <a:pt x="163" y="149"/>
                    <a:pt x="163" y="149"/>
                    <a:pt x="163" y="150"/>
                  </a:cubicBezTo>
                  <a:cubicBezTo>
                    <a:pt x="163" y="150"/>
                    <a:pt x="162" y="151"/>
                    <a:pt x="162" y="152"/>
                  </a:cubicBezTo>
                  <a:cubicBezTo>
                    <a:pt x="163" y="151"/>
                    <a:pt x="163" y="151"/>
                    <a:pt x="164" y="151"/>
                  </a:cubicBezTo>
                  <a:close/>
                  <a:moveTo>
                    <a:pt x="214" y="35"/>
                  </a:moveTo>
                  <a:cubicBezTo>
                    <a:pt x="215" y="37"/>
                    <a:pt x="215" y="37"/>
                    <a:pt x="215" y="38"/>
                  </a:cubicBezTo>
                  <a:cubicBezTo>
                    <a:pt x="215" y="37"/>
                    <a:pt x="216" y="36"/>
                    <a:pt x="215" y="35"/>
                  </a:cubicBezTo>
                  <a:cubicBezTo>
                    <a:pt x="215" y="35"/>
                    <a:pt x="215" y="35"/>
                    <a:pt x="214" y="35"/>
                  </a:cubicBezTo>
                  <a:close/>
                  <a:moveTo>
                    <a:pt x="174" y="131"/>
                  </a:moveTo>
                  <a:cubicBezTo>
                    <a:pt x="174" y="131"/>
                    <a:pt x="174" y="131"/>
                    <a:pt x="174" y="131"/>
                  </a:cubicBezTo>
                  <a:cubicBezTo>
                    <a:pt x="175" y="130"/>
                    <a:pt x="175" y="129"/>
                    <a:pt x="176" y="129"/>
                  </a:cubicBezTo>
                  <a:cubicBezTo>
                    <a:pt x="176" y="128"/>
                    <a:pt x="176" y="128"/>
                    <a:pt x="176" y="128"/>
                  </a:cubicBezTo>
                  <a:cubicBezTo>
                    <a:pt x="175" y="129"/>
                    <a:pt x="175" y="129"/>
                    <a:pt x="174" y="129"/>
                  </a:cubicBezTo>
                  <a:cubicBezTo>
                    <a:pt x="174" y="130"/>
                    <a:pt x="174" y="130"/>
                    <a:pt x="174" y="131"/>
                  </a:cubicBezTo>
                  <a:close/>
                  <a:moveTo>
                    <a:pt x="62" y="54"/>
                  </a:moveTo>
                  <a:cubicBezTo>
                    <a:pt x="63" y="53"/>
                    <a:pt x="64" y="52"/>
                    <a:pt x="64" y="50"/>
                  </a:cubicBezTo>
                  <a:cubicBezTo>
                    <a:pt x="63" y="51"/>
                    <a:pt x="62" y="53"/>
                    <a:pt x="62" y="54"/>
                  </a:cubicBezTo>
                  <a:close/>
                  <a:moveTo>
                    <a:pt x="190" y="161"/>
                  </a:moveTo>
                  <a:cubicBezTo>
                    <a:pt x="191" y="161"/>
                    <a:pt x="191" y="161"/>
                    <a:pt x="192" y="160"/>
                  </a:cubicBezTo>
                  <a:cubicBezTo>
                    <a:pt x="192" y="160"/>
                    <a:pt x="192" y="159"/>
                    <a:pt x="192" y="159"/>
                  </a:cubicBezTo>
                  <a:cubicBezTo>
                    <a:pt x="191" y="160"/>
                    <a:pt x="190" y="159"/>
                    <a:pt x="190" y="161"/>
                  </a:cubicBezTo>
                  <a:close/>
                  <a:moveTo>
                    <a:pt x="174" y="112"/>
                  </a:moveTo>
                  <a:cubicBezTo>
                    <a:pt x="172" y="113"/>
                    <a:pt x="172" y="113"/>
                    <a:pt x="171" y="114"/>
                  </a:cubicBezTo>
                  <a:cubicBezTo>
                    <a:pt x="172" y="114"/>
                    <a:pt x="172" y="114"/>
                    <a:pt x="172" y="114"/>
                  </a:cubicBezTo>
                  <a:cubicBezTo>
                    <a:pt x="173" y="114"/>
                    <a:pt x="174" y="113"/>
                    <a:pt x="174" y="112"/>
                  </a:cubicBezTo>
                  <a:close/>
                  <a:moveTo>
                    <a:pt x="195" y="59"/>
                  </a:moveTo>
                  <a:cubicBezTo>
                    <a:pt x="194" y="59"/>
                    <a:pt x="193" y="60"/>
                    <a:pt x="192" y="60"/>
                  </a:cubicBezTo>
                  <a:cubicBezTo>
                    <a:pt x="192" y="60"/>
                    <a:pt x="192" y="61"/>
                    <a:pt x="192" y="61"/>
                  </a:cubicBezTo>
                  <a:cubicBezTo>
                    <a:pt x="193" y="61"/>
                    <a:pt x="194" y="60"/>
                    <a:pt x="195" y="59"/>
                  </a:cubicBezTo>
                  <a:close/>
                  <a:moveTo>
                    <a:pt x="183" y="96"/>
                  </a:moveTo>
                  <a:cubicBezTo>
                    <a:pt x="182" y="97"/>
                    <a:pt x="182" y="97"/>
                    <a:pt x="181" y="98"/>
                  </a:cubicBezTo>
                  <a:cubicBezTo>
                    <a:pt x="181" y="98"/>
                    <a:pt x="181" y="98"/>
                    <a:pt x="181" y="98"/>
                  </a:cubicBezTo>
                  <a:cubicBezTo>
                    <a:pt x="182" y="98"/>
                    <a:pt x="183" y="98"/>
                    <a:pt x="183" y="97"/>
                  </a:cubicBezTo>
                  <a:cubicBezTo>
                    <a:pt x="183" y="97"/>
                    <a:pt x="183" y="96"/>
                    <a:pt x="183" y="96"/>
                  </a:cubicBezTo>
                  <a:close/>
                  <a:moveTo>
                    <a:pt x="184" y="61"/>
                  </a:moveTo>
                  <a:cubicBezTo>
                    <a:pt x="184" y="61"/>
                    <a:pt x="184" y="61"/>
                    <a:pt x="184" y="61"/>
                  </a:cubicBezTo>
                  <a:cubicBezTo>
                    <a:pt x="185" y="60"/>
                    <a:pt x="186" y="61"/>
                    <a:pt x="187" y="59"/>
                  </a:cubicBezTo>
                  <a:cubicBezTo>
                    <a:pt x="186" y="59"/>
                    <a:pt x="185" y="60"/>
                    <a:pt x="184" y="60"/>
                  </a:cubicBezTo>
                  <a:cubicBezTo>
                    <a:pt x="184" y="60"/>
                    <a:pt x="184" y="61"/>
                    <a:pt x="184" y="61"/>
                  </a:cubicBezTo>
                  <a:close/>
                  <a:moveTo>
                    <a:pt x="184" y="152"/>
                  </a:moveTo>
                  <a:cubicBezTo>
                    <a:pt x="184" y="151"/>
                    <a:pt x="184" y="151"/>
                    <a:pt x="184" y="151"/>
                  </a:cubicBezTo>
                  <a:cubicBezTo>
                    <a:pt x="182" y="152"/>
                    <a:pt x="181" y="152"/>
                    <a:pt x="179" y="152"/>
                  </a:cubicBezTo>
                  <a:cubicBezTo>
                    <a:pt x="179" y="152"/>
                    <a:pt x="179" y="153"/>
                    <a:pt x="178" y="153"/>
                  </a:cubicBezTo>
                  <a:cubicBezTo>
                    <a:pt x="180" y="153"/>
                    <a:pt x="180" y="153"/>
                    <a:pt x="181" y="152"/>
                  </a:cubicBezTo>
                  <a:cubicBezTo>
                    <a:pt x="182" y="152"/>
                    <a:pt x="183" y="152"/>
                    <a:pt x="184" y="152"/>
                  </a:cubicBezTo>
                  <a:close/>
                  <a:moveTo>
                    <a:pt x="194" y="96"/>
                  </a:moveTo>
                  <a:cubicBezTo>
                    <a:pt x="192" y="96"/>
                    <a:pt x="192" y="97"/>
                    <a:pt x="192" y="98"/>
                  </a:cubicBezTo>
                  <a:cubicBezTo>
                    <a:pt x="193" y="98"/>
                    <a:pt x="194" y="97"/>
                    <a:pt x="194" y="96"/>
                  </a:cubicBezTo>
                  <a:close/>
                  <a:moveTo>
                    <a:pt x="174" y="150"/>
                  </a:moveTo>
                  <a:cubicBezTo>
                    <a:pt x="173" y="150"/>
                    <a:pt x="173" y="151"/>
                    <a:pt x="172" y="152"/>
                  </a:cubicBezTo>
                  <a:cubicBezTo>
                    <a:pt x="173" y="152"/>
                    <a:pt x="174" y="151"/>
                    <a:pt x="174" y="151"/>
                  </a:cubicBezTo>
                  <a:cubicBezTo>
                    <a:pt x="174" y="151"/>
                    <a:pt x="174" y="150"/>
                    <a:pt x="174" y="150"/>
                  </a:cubicBezTo>
                  <a:close/>
                  <a:moveTo>
                    <a:pt x="183" y="61"/>
                  </a:moveTo>
                  <a:cubicBezTo>
                    <a:pt x="181" y="61"/>
                    <a:pt x="179" y="62"/>
                    <a:pt x="179" y="63"/>
                  </a:cubicBezTo>
                  <a:cubicBezTo>
                    <a:pt x="180" y="62"/>
                    <a:pt x="181" y="62"/>
                    <a:pt x="182" y="61"/>
                  </a:cubicBezTo>
                  <a:cubicBezTo>
                    <a:pt x="182" y="61"/>
                    <a:pt x="182" y="61"/>
                    <a:pt x="183" y="61"/>
                  </a:cubicBezTo>
                  <a:close/>
                  <a:moveTo>
                    <a:pt x="63" y="64"/>
                  </a:moveTo>
                  <a:cubicBezTo>
                    <a:pt x="64" y="63"/>
                    <a:pt x="65" y="62"/>
                    <a:pt x="66" y="61"/>
                  </a:cubicBezTo>
                  <a:cubicBezTo>
                    <a:pt x="65" y="61"/>
                    <a:pt x="64" y="62"/>
                    <a:pt x="63" y="62"/>
                  </a:cubicBezTo>
                  <a:cubicBezTo>
                    <a:pt x="63" y="63"/>
                    <a:pt x="63" y="63"/>
                    <a:pt x="63" y="64"/>
                  </a:cubicBezTo>
                  <a:close/>
                  <a:moveTo>
                    <a:pt x="176" y="113"/>
                  </a:moveTo>
                  <a:cubicBezTo>
                    <a:pt x="176" y="113"/>
                    <a:pt x="176" y="113"/>
                    <a:pt x="176" y="113"/>
                  </a:cubicBezTo>
                  <a:cubicBezTo>
                    <a:pt x="177" y="113"/>
                    <a:pt x="177" y="113"/>
                    <a:pt x="178" y="112"/>
                  </a:cubicBezTo>
                  <a:cubicBezTo>
                    <a:pt x="178" y="112"/>
                    <a:pt x="177" y="111"/>
                    <a:pt x="177" y="111"/>
                  </a:cubicBezTo>
                  <a:cubicBezTo>
                    <a:pt x="177" y="111"/>
                    <a:pt x="177" y="111"/>
                    <a:pt x="177" y="111"/>
                  </a:cubicBezTo>
                  <a:cubicBezTo>
                    <a:pt x="177" y="111"/>
                    <a:pt x="176" y="112"/>
                    <a:pt x="176" y="113"/>
                  </a:cubicBezTo>
                  <a:close/>
                  <a:moveTo>
                    <a:pt x="188" y="178"/>
                  </a:moveTo>
                  <a:cubicBezTo>
                    <a:pt x="190" y="178"/>
                    <a:pt x="190" y="178"/>
                    <a:pt x="190" y="178"/>
                  </a:cubicBezTo>
                  <a:cubicBezTo>
                    <a:pt x="189" y="178"/>
                    <a:pt x="189" y="178"/>
                    <a:pt x="188" y="178"/>
                  </a:cubicBezTo>
                  <a:cubicBezTo>
                    <a:pt x="188" y="178"/>
                    <a:pt x="188" y="178"/>
                    <a:pt x="188" y="178"/>
                  </a:cubicBezTo>
                  <a:close/>
                  <a:moveTo>
                    <a:pt x="95" y="165"/>
                  </a:moveTo>
                  <a:cubicBezTo>
                    <a:pt x="96" y="166"/>
                    <a:pt x="98" y="166"/>
                    <a:pt x="99" y="166"/>
                  </a:cubicBezTo>
                  <a:cubicBezTo>
                    <a:pt x="98" y="165"/>
                    <a:pt x="96" y="165"/>
                    <a:pt x="95" y="165"/>
                  </a:cubicBezTo>
                  <a:close/>
                  <a:moveTo>
                    <a:pt x="139" y="212"/>
                  </a:moveTo>
                  <a:cubicBezTo>
                    <a:pt x="139" y="212"/>
                    <a:pt x="139" y="212"/>
                    <a:pt x="139" y="212"/>
                  </a:cubicBezTo>
                  <a:cubicBezTo>
                    <a:pt x="140" y="212"/>
                    <a:pt x="142" y="212"/>
                    <a:pt x="143" y="212"/>
                  </a:cubicBezTo>
                  <a:cubicBezTo>
                    <a:pt x="143" y="212"/>
                    <a:pt x="143" y="212"/>
                    <a:pt x="143" y="212"/>
                  </a:cubicBezTo>
                  <a:cubicBezTo>
                    <a:pt x="142" y="212"/>
                    <a:pt x="140" y="212"/>
                    <a:pt x="139" y="212"/>
                  </a:cubicBezTo>
                  <a:close/>
                  <a:moveTo>
                    <a:pt x="180" y="110"/>
                  </a:moveTo>
                  <a:cubicBezTo>
                    <a:pt x="181" y="109"/>
                    <a:pt x="181" y="109"/>
                    <a:pt x="181" y="108"/>
                  </a:cubicBezTo>
                  <a:cubicBezTo>
                    <a:pt x="181" y="108"/>
                    <a:pt x="180" y="109"/>
                    <a:pt x="179" y="109"/>
                  </a:cubicBezTo>
                  <a:cubicBezTo>
                    <a:pt x="180" y="109"/>
                    <a:pt x="180" y="110"/>
                    <a:pt x="180" y="110"/>
                  </a:cubicBezTo>
                  <a:close/>
                  <a:moveTo>
                    <a:pt x="183" y="57"/>
                  </a:moveTo>
                  <a:cubicBezTo>
                    <a:pt x="182" y="57"/>
                    <a:pt x="182" y="58"/>
                    <a:pt x="181" y="59"/>
                  </a:cubicBezTo>
                  <a:cubicBezTo>
                    <a:pt x="183" y="58"/>
                    <a:pt x="183" y="58"/>
                    <a:pt x="183" y="57"/>
                  </a:cubicBezTo>
                  <a:close/>
                  <a:moveTo>
                    <a:pt x="204" y="179"/>
                  </a:moveTo>
                  <a:cubicBezTo>
                    <a:pt x="205" y="180"/>
                    <a:pt x="205" y="180"/>
                    <a:pt x="205" y="181"/>
                  </a:cubicBezTo>
                  <a:cubicBezTo>
                    <a:pt x="206" y="181"/>
                    <a:pt x="206" y="181"/>
                    <a:pt x="206" y="181"/>
                  </a:cubicBezTo>
                  <a:cubicBezTo>
                    <a:pt x="206" y="180"/>
                    <a:pt x="206" y="179"/>
                    <a:pt x="206" y="179"/>
                  </a:cubicBezTo>
                  <a:cubicBezTo>
                    <a:pt x="205" y="179"/>
                    <a:pt x="205" y="179"/>
                    <a:pt x="204" y="179"/>
                  </a:cubicBezTo>
                  <a:close/>
                  <a:moveTo>
                    <a:pt x="206" y="160"/>
                  </a:moveTo>
                  <a:cubicBezTo>
                    <a:pt x="206" y="160"/>
                    <a:pt x="205" y="160"/>
                    <a:pt x="205" y="161"/>
                  </a:cubicBezTo>
                  <a:cubicBezTo>
                    <a:pt x="205" y="161"/>
                    <a:pt x="205" y="161"/>
                    <a:pt x="205" y="161"/>
                  </a:cubicBezTo>
                  <a:cubicBezTo>
                    <a:pt x="206" y="161"/>
                    <a:pt x="206" y="161"/>
                    <a:pt x="206" y="161"/>
                  </a:cubicBezTo>
                  <a:cubicBezTo>
                    <a:pt x="206" y="161"/>
                    <a:pt x="206" y="161"/>
                    <a:pt x="206" y="160"/>
                  </a:cubicBezTo>
                  <a:close/>
                  <a:moveTo>
                    <a:pt x="221" y="57"/>
                  </a:moveTo>
                  <a:cubicBezTo>
                    <a:pt x="221" y="57"/>
                    <a:pt x="222" y="56"/>
                    <a:pt x="222" y="56"/>
                  </a:cubicBezTo>
                  <a:cubicBezTo>
                    <a:pt x="222" y="56"/>
                    <a:pt x="221" y="56"/>
                    <a:pt x="221" y="55"/>
                  </a:cubicBezTo>
                  <a:cubicBezTo>
                    <a:pt x="221" y="56"/>
                    <a:pt x="221" y="56"/>
                    <a:pt x="221" y="57"/>
                  </a:cubicBezTo>
                  <a:close/>
                  <a:moveTo>
                    <a:pt x="177" y="141"/>
                  </a:moveTo>
                  <a:cubicBezTo>
                    <a:pt x="177" y="141"/>
                    <a:pt x="176" y="141"/>
                    <a:pt x="176" y="141"/>
                  </a:cubicBezTo>
                  <a:cubicBezTo>
                    <a:pt x="176" y="142"/>
                    <a:pt x="176" y="142"/>
                    <a:pt x="176" y="142"/>
                  </a:cubicBezTo>
                  <a:cubicBezTo>
                    <a:pt x="176" y="143"/>
                    <a:pt x="177" y="143"/>
                    <a:pt x="177" y="143"/>
                  </a:cubicBezTo>
                  <a:cubicBezTo>
                    <a:pt x="177" y="143"/>
                    <a:pt x="177" y="143"/>
                    <a:pt x="177" y="143"/>
                  </a:cubicBezTo>
                  <a:cubicBezTo>
                    <a:pt x="177" y="142"/>
                    <a:pt x="177" y="142"/>
                    <a:pt x="177" y="141"/>
                  </a:cubicBezTo>
                  <a:close/>
                  <a:moveTo>
                    <a:pt x="199" y="51"/>
                  </a:moveTo>
                  <a:cubicBezTo>
                    <a:pt x="200" y="50"/>
                    <a:pt x="200" y="49"/>
                    <a:pt x="200" y="48"/>
                  </a:cubicBezTo>
                  <a:cubicBezTo>
                    <a:pt x="199" y="49"/>
                    <a:pt x="199" y="49"/>
                    <a:pt x="199" y="51"/>
                  </a:cubicBezTo>
                  <a:close/>
                  <a:moveTo>
                    <a:pt x="189" y="59"/>
                  </a:moveTo>
                  <a:cubicBezTo>
                    <a:pt x="191" y="58"/>
                    <a:pt x="191" y="58"/>
                    <a:pt x="191" y="57"/>
                  </a:cubicBezTo>
                  <a:cubicBezTo>
                    <a:pt x="190" y="58"/>
                    <a:pt x="190" y="58"/>
                    <a:pt x="189" y="59"/>
                  </a:cubicBezTo>
                  <a:close/>
                  <a:moveTo>
                    <a:pt x="199" y="83"/>
                  </a:moveTo>
                  <a:cubicBezTo>
                    <a:pt x="199" y="82"/>
                    <a:pt x="200" y="82"/>
                    <a:pt x="201" y="81"/>
                  </a:cubicBezTo>
                  <a:cubicBezTo>
                    <a:pt x="200" y="81"/>
                    <a:pt x="200" y="81"/>
                    <a:pt x="200" y="81"/>
                  </a:cubicBezTo>
                  <a:cubicBezTo>
                    <a:pt x="200" y="82"/>
                    <a:pt x="199" y="81"/>
                    <a:pt x="199" y="83"/>
                  </a:cubicBezTo>
                  <a:close/>
                  <a:moveTo>
                    <a:pt x="186" y="179"/>
                  </a:moveTo>
                  <a:cubicBezTo>
                    <a:pt x="186" y="178"/>
                    <a:pt x="186" y="178"/>
                    <a:pt x="186" y="177"/>
                  </a:cubicBezTo>
                  <a:cubicBezTo>
                    <a:pt x="185" y="178"/>
                    <a:pt x="185" y="178"/>
                    <a:pt x="185" y="178"/>
                  </a:cubicBezTo>
                  <a:cubicBezTo>
                    <a:pt x="185" y="178"/>
                    <a:pt x="185" y="179"/>
                    <a:pt x="186" y="179"/>
                  </a:cubicBezTo>
                  <a:close/>
                  <a:moveTo>
                    <a:pt x="208" y="160"/>
                  </a:moveTo>
                  <a:cubicBezTo>
                    <a:pt x="209" y="161"/>
                    <a:pt x="209" y="161"/>
                    <a:pt x="209" y="162"/>
                  </a:cubicBezTo>
                  <a:cubicBezTo>
                    <a:pt x="209" y="161"/>
                    <a:pt x="209" y="161"/>
                    <a:pt x="209" y="161"/>
                  </a:cubicBezTo>
                  <a:cubicBezTo>
                    <a:pt x="209" y="161"/>
                    <a:pt x="209" y="160"/>
                    <a:pt x="209" y="160"/>
                  </a:cubicBezTo>
                  <a:cubicBezTo>
                    <a:pt x="209" y="160"/>
                    <a:pt x="209" y="160"/>
                    <a:pt x="208" y="160"/>
                  </a:cubicBezTo>
                  <a:close/>
                  <a:moveTo>
                    <a:pt x="166" y="150"/>
                  </a:moveTo>
                  <a:cubicBezTo>
                    <a:pt x="167" y="149"/>
                    <a:pt x="167" y="149"/>
                    <a:pt x="167" y="149"/>
                  </a:cubicBezTo>
                  <a:cubicBezTo>
                    <a:pt x="167" y="149"/>
                    <a:pt x="167" y="149"/>
                    <a:pt x="167" y="149"/>
                  </a:cubicBezTo>
                  <a:cubicBezTo>
                    <a:pt x="167" y="149"/>
                    <a:pt x="166" y="149"/>
                    <a:pt x="166" y="149"/>
                  </a:cubicBezTo>
                  <a:cubicBezTo>
                    <a:pt x="166" y="149"/>
                    <a:pt x="166" y="149"/>
                    <a:pt x="166" y="150"/>
                  </a:cubicBezTo>
                  <a:close/>
                  <a:moveTo>
                    <a:pt x="189" y="142"/>
                  </a:moveTo>
                  <a:cubicBezTo>
                    <a:pt x="189" y="142"/>
                    <a:pt x="189" y="141"/>
                    <a:pt x="189" y="140"/>
                  </a:cubicBezTo>
                  <a:cubicBezTo>
                    <a:pt x="188" y="141"/>
                    <a:pt x="188" y="141"/>
                    <a:pt x="187" y="142"/>
                  </a:cubicBezTo>
                  <a:cubicBezTo>
                    <a:pt x="188" y="142"/>
                    <a:pt x="188" y="142"/>
                    <a:pt x="189" y="142"/>
                  </a:cubicBezTo>
                  <a:close/>
                  <a:moveTo>
                    <a:pt x="256" y="64"/>
                  </a:moveTo>
                  <a:cubicBezTo>
                    <a:pt x="256" y="64"/>
                    <a:pt x="257" y="64"/>
                    <a:pt x="257" y="64"/>
                  </a:cubicBezTo>
                  <a:cubicBezTo>
                    <a:pt x="257" y="62"/>
                    <a:pt x="257" y="61"/>
                    <a:pt x="257" y="60"/>
                  </a:cubicBezTo>
                  <a:cubicBezTo>
                    <a:pt x="257" y="60"/>
                    <a:pt x="256" y="60"/>
                    <a:pt x="256" y="60"/>
                  </a:cubicBezTo>
                  <a:cubicBezTo>
                    <a:pt x="256" y="61"/>
                    <a:pt x="256" y="62"/>
                    <a:pt x="256" y="64"/>
                  </a:cubicBezTo>
                  <a:close/>
                  <a:moveTo>
                    <a:pt x="234" y="49"/>
                  </a:moveTo>
                  <a:cubicBezTo>
                    <a:pt x="234" y="50"/>
                    <a:pt x="234" y="50"/>
                    <a:pt x="234" y="51"/>
                  </a:cubicBezTo>
                  <a:cubicBezTo>
                    <a:pt x="234" y="50"/>
                    <a:pt x="235" y="50"/>
                    <a:pt x="235" y="49"/>
                  </a:cubicBezTo>
                  <a:cubicBezTo>
                    <a:pt x="235" y="49"/>
                    <a:pt x="234" y="49"/>
                    <a:pt x="234" y="49"/>
                  </a:cubicBezTo>
                  <a:close/>
                  <a:moveTo>
                    <a:pt x="166" y="127"/>
                  </a:moveTo>
                  <a:cubicBezTo>
                    <a:pt x="167" y="127"/>
                    <a:pt x="167" y="127"/>
                    <a:pt x="168" y="127"/>
                  </a:cubicBezTo>
                  <a:cubicBezTo>
                    <a:pt x="166" y="126"/>
                    <a:pt x="166" y="126"/>
                    <a:pt x="166" y="127"/>
                  </a:cubicBezTo>
                  <a:close/>
                  <a:moveTo>
                    <a:pt x="179" y="121"/>
                  </a:moveTo>
                  <a:cubicBezTo>
                    <a:pt x="179" y="121"/>
                    <a:pt x="179" y="121"/>
                    <a:pt x="179" y="121"/>
                  </a:cubicBezTo>
                  <a:cubicBezTo>
                    <a:pt x="179" y="121"/>
                    <a:pt x="180" y="121"/>
                    <a:pt x="181" y="120"/>
                  </a:cubicBezTo>
                  <a:cubicBezTo>
                    <a:pt x="180" y="120"/>
                    <a:pt x="180" y="120"/>
                    <a:pt x="180" y="120"/>
                  </a:cubicBezTo>
                  <a:cubicBezTo>
                    <a:pt x="180" y="120"/>
                    <a:pt x="179" y="120"/>
                    <a:pt x="179" y="121"/>
                  </a:cubicBezTo>
                  <a:close/>
                  <a:moveTo>
                    <a:pt x="188" y="162"/>
                  </a:moveTo>
                  <a:cubicBezTo>
                    <a:pt x="188" y="162"/>
                    <a:pt x="188" y="162"/>
                    <a:pt x="188" y="162"/>
                  </a:cubicBezTo>
                  <a:cubicBezTo>
                    <a:pt x="187" y="161"/>
                    <a:pt x="187" y="161"/>
                    <a:pt x="186" y="163"/>
                  </a:cubicBezTo>
                  <a:cubicBezTo>
                    <a:pt x="187" y="162"/>
                    <a:pt x="188" y="162"/>
                    <a:pt x="188" y="162"/>
                  </a:cubicBezTo>
                  <a:close/>
                  <a:moveTo>
                    <a:pt x="52" y="48"/>
                  </a:moveTo>
                  <a:cubicBezTo>
                    <a:pt x="52" y="48"/>
                    <a:pt x="52" y="48"/>
                    <a:pt x="52" y="48"/>
                  </a:cubicBezTo>
                  <a:cubicBezTo>
                    <a:pt x="52" y="46"/>
                    <a:pt x="52" y="45"/>
                    <a:pt x="52" y="44"/>
                  </a:cubicBezTo>
                  <a:cubicBezTo>
                    <a:pt x="52" y="44"/>
                    <a:pt x="52" y="44"/>
                    <a:pt x="52" y="44"/>
                  </a:cubicBezTo>
                  <a:cubicBezTo>
                    <a:pt x="52" y="45"/>
                    <a:pt x="52" y="46"/>
                    <a:pt x="52" y="48"/>
                  </a:cubicBezTo>
                  <a:close/>
                  <a:moveTo>
                    <a:pt x="159" y="48"/>
                  </a:moveTo>
                  <a:cubicBezTo>
                    <a:pt x="159" y="49"/>
                    <a:pt x="159" y="49"/>
                    <a:pt x="159" y="49"/>
                  </a:cubicBezTo>
                  <a:cubicBezTo>
                    <a:pt x="160" y="49"/>
                    <a:pt x="161" y="49"/>
                    <a:pt x="162" y="49"/>
                  </a:cubicBezTo>
                  <a:cubicBezTo>
                    <a:pt x="162" y="49"/>
                    <a:pt x="162" y="49"/>
                    <a:pt x="162" y="48"/>
                  </a:cubicBezTo>
                  <a:cubicBezTo>
                    <a:pt x="161" y="48"/>
                    <a:pt x="160" y="48"/>
                    <a:pt x="159" y="48"/>
                  </a:cubicBezTo>
                  <a:close/>
                  <a:moveTo>
                    <a:pt x="178" y="100"/>
                  </a:moveTo>
                  <a:cubicBezTo>
                    <a:pt x="178" y="99"/>
                    <a:pt x="179" y="98"/>
                    <a:pt x="179" y="98"/>
                  </a:cubicBezTo>
                  <a:cubicBezTo>
                    <a:pt x="178" y="98"/>
                    <a:pt x="178" y="99"/>
                    <a:pt x="178" y="100"/>
                  </a:cubicBezTo>
                  <a:close/>
                  <a:moveTo>
                    <a:pt x="200" y="187"/>
                  </a:moveTo>
                  <a:cubicBezTo>
                    <a:pt x="200" y="187"/>
                    <a:pt x="199" y="187"/>
                    <a:pt x="198" y="187"/>
                  </a:cubicBezTo>
                  <a:cubicBezTo>
                    <a:pt x="198" y="187"/>
                    <a:pt x="198" y="187"/>
                    <a:pt x="198" y="187"/>
                  </a:cubicBezTo>
                  <a:cubicBezTo>
                    <a:pt x="199" y="187"/>
                    <a:pt x="200" y="187"/>
                    <a:pt x="200" y="187"/>
                  </a:cubicBezTo>
                  <a:close/>
                  <a:moveTo>
                    <a:pt x="194" y="92"/>
                  </a:moveTo>
                  <a:cubicBezTo>
                    <a:pt x="194" y="92"/>
                    <a:pt x="193" y="93"/>
                    <a:pt x="194" y="94"/>
                  </a:cubicBezTo>
                  <a:cubicBezTo>
                    <a:pt x="194" y="93"/>
                    <a:pt x="194" y="93"/>
                    <a:pt x="194" y="92"/>
                  </a:cubicBezTo>
                  <a:close/>
                  <a:moveTo>
                    <a:pt x="175" y="117"/>
                  </a:moveTo>
                  <a:cubicBezTo>
                    <a:pt x="176" y="116"/>
                    <a:pt x="176" y="116"/>
                    <a:pt x="176" y="115"/>
                  </a:cubicBezTo>
                  <a:cubicBezTo>
                    <a:pt x="175" y="116"/>
                    <a:pt x="175" y="116"/>
                    <a:pt x="175" y="117"/>
                  </a:cubicBezTo>
                  <a:close/>
                  <a:moveTo>
                    <a:pt x="214" y="22"/>
                  </a:moveTo>
                  <a:cubicBezTo>
                    <a:pt x="214" y="21"/>
                    <a:pt x="214" y="21"/>
                    <a:pt x="213" y="20"/>
                  </a:cubicBezTo>
                  <a:cubicBezTo>
                    <a:pt x="213" y="21"/>
                    <a:pt x="214" y="22"/>
                    <a:pt x="214" y="22"/>
                  </a:cubicBezTo>
                  <a:close/>
                  <a:moveTo>
                    <a:pt x="186" y="168"/>
                  </a:moveTo>
                  <a:cubicBezTo>
                    <a:pt x="185" y="169"/>
                    <a:pt x="185" y="169"/>
                    <a:pt x="184" y="169"/>
                  </a:cubicBezTo>
                  <a:cubicBezTo>
                    <a:pt x="186" y="169"/>
                    <a:pt x="186" y="169"/>
                    <a:pt x="186" y="168"/>
                  </a:cubicBezTo>
                  <a:close/>
                  <a:moveTo>
                    <a:pt x="224" y="103"/>
                  </a:moveTo>
                  <a:cubicBezTo>
                    <a:pt x="225" y="102"/>
                    <a:pt x="226" y="102"/>
                    <a:pt x="225" y="101"/>
                  </a:cubicBezTo>
                  <a:cubicBezTo>
                    <a:pt x="225" y="102"/>
                    <a:pt x="225" y="102"/>
                    <a:pt x="224" y="103"/>
                  </a:cubicBezTo>
                  <a:close/>
                  <a:moveTo>
                    <a:pt x="199" y="86"/>
                  </a:moveTo>
                  <a:cubicBezTo>
                    <a:pt x="200" y="87"/>
                    <a:pt x="200" y="87"/>
                    <a:pt x="200" y="85"/>
                  </a:cubicBezTo>
                  <a:cubicBezTo>
                    <a:pt x="199" y="86"/>
                    <a:pt x="199" y="86"/>
                    <a:pt x="199" y="86"/>
                  </a:cubicBezTo>
                  <a:close/>
                  <a:moveTo>
                    <a:pt x="208" y="174"/>
                  </a:moveTo>
                  <a:cubicBezTo>
                    <a:pt x="208" y="175"/>
                    <a:pt x="208" y="175"/>
                    <a:pt x="208" y="176"/>
                  </a:cubicBezTo>
                  <a:cubicBezTo>
                    <a:pt x="209" y="176"/>
                    <a:pt x="209" y="176"/>
                    <a:pt x="209" y="176"/>
                  </a:cubicBezTo>
                  <a:cubicBezTo>
                    <a:pt x="209" y="175"/>
                    <a:pt x="209" y="175"/>
                    <a:pt x="208" y="174"/>
                  </a:cubicBezTo>
                  <a:close/>
                  <a:moveTo>
                    <a:pt x="200" y="79"/>
                  </a:moveTo>
                  <a:cubicBezTo>
                    <a:pt x="200" y="79"/>
                    <a:pt x="201" y="78"/>
                    <a:pt x="201" y="78"/>
                  </a:cubicBezTo>
                  <a:cubicBezTo>
                    <a:pt x="200" y="78"/>
                    <a:pt x="200" y="78"/>
                    <a:pt x="200" y="79"/>
                  </a:cubicBezTo>
                  <a:close/>
                  <a:moveTo>
                    <a:pt x="54" y="46"/>
                  </a:moveTo>
                  <a:cubicBezTo>
                    <a:pt x="55" y="46"/>
                    <a:pt x="55" y="46"/>
                    <a:pt x="55" y="46"/>
                  </a:cubicBezTo>
                  <a:cubicBezTo>
                    <a:pt x="55" y="46"/>
                    <a:pt x="55" y="45"/>
                    <a:pt x="54" y="45"/>
                  </a:cubicBezTo>
                  <a:cubicBezTo>
                    <a:pt x="54" y="45"/>
                    <a:pt x="54" y="46"/>
                    <a:pt x="54" y="46"/>
                  </a:cubicBezTo>
                  <a:close/>
                  <a:moveTo>
                    <a:pt x="228" y="48"/>
                  </a:moveTo>
                  <a:cubicBezTo>
                    <a:pt x="229" y="48"/>
                    <a:pt x="229" y="48"/>
                    <a:pt x="229" y="47"/>
                  </a:cubicBezTo>
                  <a:cubicBezTo>
                    <a:pt x="228" y="47"/>
                    <a:pt x="228" y="48"/>
                    <a:pt x="228" y="48"/>
                  </a:cubicBezTo>
                  <a:close/>
                  <a:moveTo>
                    <a:pt x="178" y="184"/>
                  </a:moveTo>
                  <a:cubicBezTo>
                    <a:pt x="178" y="184"/>
                    <a:pt x="178" y="183"/>
                    <a:pt x="178" y="183"/>
                  </a:cubicBezTo>
                  <a:cubicBezTo>
                    <a:pt x="178" y="183"/>
                    <a:pt x="178" y="183"/>
                    <a:pt x="178" y="182"/>
                  </a:cubicBezTo>
                  <a:cubicBezTo>
                    <a:pt x="178" y="183"/>
                    <a:pt x="177" y="183"/>
                    <a:pt x="177" y="183"/>
                  </a:cubicBezTo>
                  <a:cubicBezTo>
                    <a:pt x="177" y="183"/>
                    <a:pt x="177" y="183"/>
                    <a:pt x="178" y="184"/>
                  </a:cubicBezTo>
                  <a:close/>
                  <a:moveTo>
                    <a:pt x="169" y="174"/>
                  </a:moveTo>
                  <a:cubicBezTo>
                    <a:pt x="170" y="174"/>
                    <a:pt x="170" y="175"/>
                    <a:pt x="171" y="174"/>
                  </a:cubicBezTo>
                  <a:cubicBezTo>
                    <a:pt x="170" y="174"/>
                    <a:pt x="170" y="174"/>
                    <a:pt x="169" y="174"/>
                  </a:cubicBezTo>
                  <a:close/>
                  <a:moveTo>
                    <a:pt x="15" y="142"/>
                  </a:moveTo>
                  <a:cubicBezTo>
                    <a:pt x="15" y="142"/>
                    <a:pt x="15" y="142"/>
                    <a:pt x="15" y="142"/>
                  </a:cubicBezTo>
                  <a:cubicBezTo>
                    <a:pt x="15" y="142"/>
                    <a:pt x="14" y="143"/>
                    <a:pt x="14" y="143"/>
                  </a:cubicBezTo>
                  <a:cubicBezTo>
                    <a:pt x="14" y="143"/>
                    <a:pt x="14" y="143"/>
                    <a:pt x="14" y="143"/>
                  </a:cubicBezTo>
                  <a:cubicBezTo>
                    <a:pt x="15" y="143"/>
                    <a:pt x="15" y="143"/>
                    <a:pt x="15" y="142"/>
                  </a:cubicBezTo>
                  <a:close/>
                  <a:moveTo>
                    <a:pt x="199" y="73"/>
                  </a:moveTo>
                  <a:cubicBezTo>
                    <a:pt x="198" y="74"/>
                    <a:pt x="198" y="74"/>
                    <a:pt x="198" y="74"/>
                  </a:cubicBezTo>
                  <a:cubicBezTo>
                    <a:pt x="198" y="74"/>
                    <a:pt x="198" y="74"/>
                    <a:pt x="199" y="73"/>
                  </a:cubicBezTo>
                  <a:close/>
                  <a:moveTo>
                    <a:pt x="150" y="156"/>
                  </a:moveTo>
                  <a:cubicBezTo>
                    <a:pt x="151" y="156"/>
                    <a:pt x="151" y="156"/>
                    <a:pt x="151" y="156"/>
                  </a:cubicBezTo>
                  <a:cubicBezTo>
                    <a:pt x="151" y="156"/>
                    <a:pt x="151" y="156"/>
                    <a:pt x="151" y="156"/>
                  </a:cubicBezTo>
                  <a:cubicBezTo>
                    <a:pt x="151" y="156"/>
                    <a:pt x="150" y="156"/>
                    <a:pt x="150" y="156"/>
                  </a:cubicBezTo>
                  <a:close/>
                  <a:moveTo>
                    <a:pt x="114" y="57"/>
                  </a:moveTo>
                  <a:cubicBezTo>
                    <a:pt x="114" y="57"/>
                    <a:pt x="114" y="57"/>
                    <a:pt x="114" y="56"/>
                  </a:cubicBezTo>
                  <a:cubicBezTo>
                    <a:pt x="113" y="56"/>
                    <a:pt x="113" y="56"/>
                    <a:pt x="112" y="56"/>
                  </a:cubicBezTo>
                  <a:cubicBezTo>
                    <a:pt x="112" y="56"/>
                    <a:pt x="112" y="57"/>
                    <a:pt x="112" y="57"/>
                  </a:cubicBezTo>
                  <a:cubicBezTo>
                    <a:pt x="113" y="57"/>
                    <a:pt x="113" y="57"/>
                    <a:pt x="114" y="57"/>
                  </a:cubicBezTo>
                  <a:close/>
                  <a:moveTo>
                    <a:pt x="86" y="154"/>
                  </a:moveTo>
                  <a:cubicBezTo>
                    <a:pt x="86" y="154"/>
                    <a:pt x="86" y="154"/>
                    <a:pt x="86" y="154"/>
                  </a:cubicBezTo>
                  <a:cubicBezTo>
                    <a:pt x="86" y="153"/>
                    <a:pt x="85" y="153"/>
                    <a:pt x="85" y="153"/>
                  </a:cubicBezTo>
                  <a:cubicBezTo>
                    <a:pt x="85" y="153"/>
                    <a:pt x="85" y="153"/>
                    <a:pt x="85" y="153"/>
                  </a:cubicBezTo>
                  <a:cubicBezTo>
                    <a:pt x="85" y="153"/>
                    <a:pt x="86" y="154"/>
                    <a:pt x="86" y="154"/>
                  </a:cubicBezTo>
                  <a:close/>
                  <a:moveTo>
                    <a:pt x="157" y="49"/>
                  </a:moveTo>
                  <a:cubicBezTo>
                    <a:pt x="157" y="49"/>
                    <a:pt x="156" y="49"/>
                    <a:pt x="156" y="49"/>
                  </a:cubicBezTo>
                  <a:cubicBezTo>
                    <a:pt x="156" y="49"/>
                    <a:pt x="157" y="49"/>
                    <a:pt x="157" y="49"/>
                  </a:cubicBezTo>
                  <a:close/>
                  <a:moveTo>
                    <a:pt x="164" y="48"/>
                  </a:moveTo>
                  <a:cubicBezTo>
                    <a:pt x="164" y="48"/>
                    <a:pt x="164" y="48"/>
                    <a:pt x="164" y="48"/>
                  </a:cubicBezTo>
                  <a:cubicBezTo>
                    <a:pt x="164" y="48"/>
                    <a:pt x="163" y="48"/>
                    <a:pt x="163" y="48"/>
                  </a:cubicBezTo>
                  <a:cubicBezTo>
                    <a:pt x="163" y="48"/>
                    <a:pt x="163" y="48"/>
                    <a:pt x="163" y="48"/>
                  </a:cubicBezTo>
                  <a:cubicBezTo>
                    <a:pt x="163" y="48"/>
                    <a:pt x="164" y="48"/>
                    <a:pt x="164" y="48"/>
                  </a:cubicBezTo>
                  <a:close/>
                  <a:moveTo>
                    <a:pt x="202" y="170"/>
                  </a:moveTo>
                  <a:cubicBezTo>
                    <a:pt x="202" y="170"/>
                    <a:pt x="203" y="170"/>
                    <a:pt x="203" y="170"/>
                  </a:cubicBezTo>
                  <a:cubicBezTo>
                    <a:pt x="203" y="170"/>
                    <a:pt x="203" y="169"/>
                    <a:pt x="202" y="169"/>
                  </a:cubicBezTo>
                  <a:cubicBezTo>
                    <a:pt x="202" y="169"/>
                    <a:pt x="202" y="169"/>
                    <a:pt x="202" y="169"/>
                  </a:cubicBezTo>
                  <a:cubicBezTo>
                    <a:pt x="202" y="169"/>
                    <a:pt x="202" y="170"/>
                    <a:pt x="202" y="170"/>
                  </a:cubicBezTo>
                  <a:close/>
                  <a:moveTo>
                    <a:pt x="150" y="150"/>
                  </a:moveTo>
                  <a:cubicBezTo>
                    <a:pt x="151" y="150"/>
                    <a:pt x="151" y="150"/>
                    <a:pt x="150" y="149"/>
                  </a:cubicBezTo>
                  <a:cubicBezTo>
                    <a:pt x="150" y="150"/>
                    <a:pt x="150" y="150"/>
                    <a:pt x="150" y="150"/>
                  </a:cubicBezTo>
                  <a:close/>
                  <a:moveTo>
                    <a:pt x="53" y="28"/>
                  </a:moveTo>
                  <a:cubicBezTo>
                    <a:pt x="53" y="28"/>
                    <a:pt x="53" y="28"/>
                    <a:pt x="53" y="28"/>
                  </a:cubicBezTo>
                  <a:cubicBezTo>
                    <a:pt x="53" y="29"/>
                    <a:pt x="53" y="29"/>
                    <a:pt x="53" y="29"/>
                  </a:cubicBezTo>
                  <a:cubicBezTo>
                    <a:pt x="53" y="29"/>
                    <a:pt x="53" y="29"/>
                    <a:pt x="53" y="29"/>
                  </a:cubicBezTo>
                  <a:cubicBezTo>
                    <a:pt x="53" y="29"/>
                    <a:pt x="53" y="29"/>
                    <a:pt x="53" y="28"/>
                  </a:cubicBezTo>
                  <a:close/>
                  <a:moveTo>
                    <a:pt x="203" y="161"/>
                  </a:moveTo>
                  <a:cubicBezTo>
                    <a:pt x="203" y="161"/>
                    <a:pt x="203" y="161"/>
                    <a:pt x="203" y="161"/>
                  </a:cubicBezTo>
                  <a:cubicBezTo>
                    <a:pt x="202" y="161"/>
                    <a:pt x="202" y="161"/>
                    <a:pt x="202" y="161"/>
                  </a:cubicBezTo>
                  <a:cubicBezTo>
                    <a:pt x="202" y="161"/>
                    <a:pt x="202" y="161"/>
                    <a:pt x="202" y="161"/>
                  </a:cubicBezTo>
                  <a:cubicBezTo>
                    <a:pt x="202" y="161"/>
                    <a:pt x="202" y="161"/>
                    <a:pt x="203" y="161"/>
                  </a:cubicBezTo>
                  <a:close/>
                  <a:moveTo>
                    <a:pt x="183" y="64"/>
                  </a:moveTo>
                  <a:cubicBezTo>
                    <a:pt x="184" y="64"/>
                    <a:pt x="184" y="64"/>
                    <a:pt x="184" y="64"/>
                  </a:cubicBezTo>
                  <a:cubicBezTo>
                    <a:pt x="184" y="64"/>
                    <a:pt x="184" y="64"/>
                    <a:pt x="184" y="63"/>
                  </a:cubicBezTo>
                  <a:cubicBezTo>
                    <a:pt x="184" y="63"/>
                    <a:pt x="184" y="63"/>
                    <a:pt x="184" y="63"/>
                  </a:cubicBezTo>
                  <a:cubicBezTo>
                    <a:pt x="184" y="64"/>
                    <a:pt x="184" y="64"/>
                    <a:pt x="183" y="64"/>
                  </a:cubicBezTo>
                  <a:close/>
                  <a:moveTo>
                    <a:pt x="207" y="89"/>
                  </a:moveTo>
                  <a:cubicBezTo>
                    <a:pt x="206" y="89"/>
                    <a:pt x="206" y="89"/>
                    <a:pt x="206" y="90"/>
                  </a:cubicBezTo>
                  <a:cubicBezTo>
                    <a:pt x="206" y="90"/>
                    <a:pt x="206" y="89"/>
                    <a:pt x="207" y="89"/>
                  </a:cubicBezTo>
                  <a:close/>
                  <a:moveTo>
                    <a:pt x="174" y="137"/>
                  </a:moveTo>
                  <a:cubicBezTo>
                    <a:pt x="173" y="137"/>
                    <a:pt x="174" y="137"/>
                    <a:pt x="174" y="137"/>
                  </a:cubicBezTo>
                  <a:cubicBezTo>
                    <a:pt x="174" y="138"/>
                    <a:pt x="174" y="138"/>
                    <a:pt x="174" y="138"/>
                  </a:cubicBezTo>
                  <a:cubicBezTo>
                    <a:pt x="174" y="137"/>
                    <a:pt x="174" y="137"/>
                    <a:pt x="174" y="137"/>
                  </a:cubicBezTo>
                  <a:close/>
                  <a:moveTo>
                    <a:pt x="181" y="175"/>
                  </a:moveTo>
                  <a:cubicBezTo>
                    <a:pt x="181" y="175"/>
                    <a:pt x="181" y="175"/>
                    <a:pt x="181" y="175"/>
                  </a:cubicBezTo>
                  <a:cubicBezTo>
                    <a:pt x="181" y="175"/>
                    <a:pt x="181" y="175"/>
                    <a:pt x="181" y="174"/>
                  </a:cubicBezTo>
                  <a:cubicBezTo>
                    <a:pt x="181" y="174"/>
                    <a:pt x="181" y="174"/>
                    <a:pt x="181" y="174"/>
                  </a:cubicBezTo>
                  <a:cubicBezTo>
                    <a:pt x="181" y="175"/>
                    <a:pt x="181" y="175"/>
                    <a:pt x="181" y="175"/>
                  </a:cubicBezTo>
                  <a:close/>
                  <a:moveTo>
                    <a:pt x="184" y="117"/>
                  </a:moveTo>
                  <a:cubicBezTo>
                    <a:pt x="184" y="117"/>
                    <a:pt x="184" y="117"/>
                    <a:pt x="184" y="117"/>
                  </a:cubicBezTo>
                  <a:cubicBezTo>
                    <a:pt x="184" y="116"/>
                    <a:pt x="184" y="116"/>
                    <a:pt x="184" y="116"/>
                  </a:cubicBezTo>
                  <a:cubicBezTo>
                    <a:pt x="184" y="116"/>
                    <a:pt x="184" y="116"/>
                    <a:pt x="184" y="116"/>
                  </a:cubicBezTo>
                  <a:cubicBezTo>
                    <a:pt x="184" y="116"/>
                    <a:pt x="184" y="116"/>
                    <a:pt x="184" y="117"/>
                  </a:cubicBezTo>
                  <a:close/>
                  <a:moveTo>
                    <a:pt x="183" y="80"/>
                  </a:moveTo>
                  <a:cubicBezTo>
                    <a:pt x="183" y="80"/>
                    <a:pt x="183" y="80"/>
                    <a:pt x="183" y="80"/>
                  </a:cubicBezTo>
                  <a:cubicBezTo>
                    <a:pt x="183" y="81"/>
                    <a:pt x="183" y="81"/>
                    <a:pt x="183" y="81"/>
                  </a:cubicBezTo>
                  <a:cubicBezTo>
                    <a:pt x="183" y="81"/>
                    <a:pt x="183" y="81"/>
                    <a:pt x="183" y="81"/>
                  </a:cubicBezTo>
                  <a:cubicBezTo>
                    <a:pt x="183" y="81"/>
                    <a:pt x="183" y="81"/>
                    <a:pt x="183" y="80"/>
                  </a:cubicBezTo>
                  <a:close/>
                  <a:moveTo>
                    <a:pt x="151" y="153"/>
                  </a:moveTo>
                  <a:cubicBezTo>
                    <a:pt x="151" y="153"/>
                    <a:pt x="151" y="153"/>
                    <a:pt x="151" y="153"/>
                  </a:cubicBezTo>
                  <a:cubicBezTo>
                    <a:pt x="151" y="153"/>
                    <a:pt x="150" y="153"/>
                    <a:pt x="150" y="153"/>
                  </a:cubicBezTo>
                  <a:cubicBezTo>
                    <a:pt x="150" y="153"/>
                    <a:pt x="150" y="153"/>
                    <a:pt x="150" y="153"/>
                  </a:cubicBezTo>
                  <a:cubicBezTo>
                    <a:pt x="151" y="153"/>
                    <a:pt x="151" y="153"/>
                    <a:pt x="151" y="15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44"/>
            <p:cNvSpPr>
              <a:spLocks noEditPoints="1"/>
            </p:cNvSpPr>
            <p:nvPr/>
          </p:nvSpPr>
          <p:spPr bwMode="auto">
            <a:xfrm>
              <a:off x="4621213" y="5054601"/>
              <a:ext cx="192087" cy="117475"/>
            </a:xfrm>
            <a:custGeom>
              <a:avLst/>
              <a:gdLst>
                <a:gd name="T0" fmla="*/ 14 w 73"/>
                <a:gd name="T1" fmla="*/ 31 h 45"/>
                <a:gd name="T2" fmla="*/ 8 w 73"/>
                <a:gd name="T3" fmla="*/ 28 h 45"/>
                <a:gd name="T4" fmla="*/ 17 w 73"/>
                <a:gd name="T5" fmla="*/ 39 h 45"/>
                <a:gd name="T6" fmla="*/ 18 w 73"/>
                <a:gd name="T7" fmla="*/ 41 h 45"/>
                <a:gd name="T8" fmla="*/ 16 w 73"/>
                <a:gd name="T9" fmla="*/ 42 h 45"/>
                <a:gd name="T10" fmla="*/ 0 w 73"/>
                <a:gd name="T11" fmla="*/ 22 h 45"/>
                <a:gd name="T12" fmla="*/ 3 w 73"/>
                <a:gd name="T13" fmla="*/ 15 h 45"/>
                <a:gd name="T14" fmla="*/ 5 w 73"/>
                <a:gd name="T15" fmla="*/ 18 h 45"/>
                <a:gd name="T16" fmla="*/ 10 w 73"/>
                <a:gd name="T17" fmla="*/ 21 h 45"/>
                <a:gd name="T18" fmla="*/ 9 w 73"/>
                <a:gd name="T19" fmla="*/ 19 h 45"/>
                <a:gd name="T20" fmla="*/ 11 w 73"/>
                <a:gd name="T21" fmla="*/ 7 h 45"/>
                <a:gd name="T22" fmla="*/ 15 w 73"/>
                <a:gd name="T23" fmla="*/ 0 h 45"/>
                <a:gd name="T24" fmla="*/ 16 w 73"/>
                <a:gd name="T25" fmla="*/ 3 h 45"/>
                <a:gd name="T26" fmla="*/ 12 w 73"/>
                <a:gd name="T27" fmla="*/ 9 h 45"/>
                <a:gd name="T28" fmla="*/ 11 w 73"/>
                <a:gd name="T29" fmla="*/ 17 h 45"/>
                <a:gd name="T30" fmla="*/ 14 w 73"/>
                <a:gd name="T31" fmla="*/ 19 h 45"/>
                <a:gd name="T32" fmla="*/ 24 w 73"/>
                <a:gd name="T33" fmla="*/ 31 h 45"/>
                <a:gd name="T34" fmla="*/ 37 w 73"/>
                <a:gd name="T35" fmla="*/ 34 h 45"/>
                <a:gd name="T36" fmla="*/ 41 w 73"/>
                <a:gd name="T37" fmla="*/ 40 h 45"/>
                <a:gd name="T38" fmla="*/ 46 w 73"/>
                <a:gd name="T39" fmla="*/ 42 h 45"/>
                <a:gd name="T40" fmla="*/ 69 w 73"/>
                <a:gd name="T41" fmla="*/ 40 h 45"/>
                <a:gd name="T42" fmla="*/ 73 w 73"/>
                <a:gd name="T43" fmla="*/ 42 h 45"/>
                <a:gd name="T44" fmla="*/ 71 w 73"/>
                <a:gd name="T45" fmla="*/ 45 h 45"/>
                <a:gd name="T46" fmla="*/ 39 w 73"/>
                <a:gd name="T47" fmla="*/ 43 h 45"/>
                <a:gd name="T48" fmla="*/ 29 w 73"/>
                <a:gd name="T49" fmla="*/ 41 h 45"/>
                <a:gd name="T50" fmla="*/ 14 w 73"/>
                <a:gd name="T51" fmla="*/ 31 h 45"/>
                <a:gd name="T52" fmla="*/ 38 w 73"/>
                <a:gd name="T53" fmla="*/ 37 h 45"/>
                <a:gd name="T54" fmla="*/ 27 w 73"/>
                <a:gd name="T55" fmla="*/ 34 h 45"/>
                <a:gd name="T56" fmla="*/ 19 w 73"/>
                <a:gd name="T57" fmla="*/ 32 h 45"/>
                <a:gd name="T58" fmla="*/ 11 w 73"/>
                <a:gd name="T59" fmla="*/ 36 h 45"/>
                <a:gd name="T60" fmla="*/ 5 w 73"/>
                <a:gd name="T61" fmla="*/ 24 h 45"/>
                <a:gd name="T62" fmla="*/ 5 w 73"/>
                <a:gd name="T63" fmla="*/ 19 h 45"/>
                <a:gd name="T64" fmla="*/ 3 w 73"/>
                <a:gd name="T65" fmla="*/ 23 h 45"/>
                <a:gd name="T66" fmla="*/ 11 w 73"/>
                <a:gd name="T6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45">
                  <a:moveTo>
                    <a:pt x="14" y="31"/>
                  </a:moveTo>
                  <a:cubicBezTo>
                    <a:pt x="14" y="31"/>
                    <a:pt x="14" y="31"/>
                    <a:pt x="14" y="31"/>
                  </a:cubicBezTo>
                  <a:cubicBezTo>
                    <a:pt x="13" y="32"/>
                    <a:pt x="11" y="32"/>
                    <a:pt x="10" y="31"/>
                  </a:cubicBezTo>
                  <a:cubicBezTo>
                    <a:pt x="10" y="30"/>
                    <a:pt x="9" y="29"/>
                    <a:pt x="8" y="28"/>
                  </a:cubicBezTo>
                  <a:cubicBezTo>
                    <a:pt x="8" y="28"/>
                    <a:pt x="8" y="28"/>
                    <a:pt x="9" y="29"/>
                  </a:cubicBezTo>
                  <a:cubicBezTo>
                    <a:pt x="11" y="33"/>
                    <a:pt x="13" y="36"/>
                    <a:pt x="17" y="39"/>
                  </a:cubicBezTo>
                  <a:cubicBezTo>
                    <a:pt x="17" y="40"/>
                    <a:pt x="17" y="40"/>
                    <a:pt x="18" y="40"/>
                  </a:cubicBezTo>
                  <a:cubicBezTo>
                    <a:pt x="18" y="40"/>
                    <a:pt x="18" y="41"/>
                    <a:pt x="18" y="41"/>
                  </a:cubicBezTo>
                  <a:cubicBezTo>
                    <a:pt x="18" y="42"/>
                    <a:pt x="17" y="42"/>
                    <a:pt x="17" y="42"/>
                  </a:cubicBezTo>
                  <a:cubicBezTo>
                    <a:pt x="16" y="42"/>
                    <a:pt x="16" y="42"/>
                    <a:pt x="16" y="42"/>
                  </a:cubicBezTo>
                  <a:cubicBezTo>
                    <a:pt x="11" y="40"/>
                    <a:pt x="6" y="37"/>
                    <a:pt x="3" y="33"/>
                  </a:cubicBezTo>
                  <a:cubicBezTo>
                    <a:pt x="1" y="30"/>
                    <a:pt x="0" y="26"/>
                    <a:pt x="0" y="22"/>
                  </a:cubicBezTo>
                  <a:cubicBezTo>
                    <a:pt x="0" y="20"/>
                    <a:pt x="0" y="19"/>
                    <a:pt x="1" y="17"/>
                  </a:cubicBezTo>
                  <a:cubicBezTo>
                    <a:pt x="1" y="16"/>
                    <a:pt x="1" y="15"/>
                    <a:pt x="3" y="15"/>
                  </a:cubicBezTo>
                  <a:cubicBezTo>
                    <a:pt x="4" y="15"/>
                    <a:pt x="5" y="16"/>
                    <a:pt x="5" y="17"/>
                  </a:cubicBezTo>
                  <a:cubicBezTo>
                    <a:pt x="5" y="17"/>
                    <a:pt x="5" y="18"/>
                    <a:pt x="5" y="18"/>
                  </a:cubicBezTo>
                  <a:cubicBezTo>
                    <a:pt x="7" y="17"/>
                    <a:pt x="7" y="17"/>
                    <a:pt x="8" y="19"/>
                  </a:cubicBezTo>
                  <a:cubicBezTo>
                    <a:pt x="9" y="20"/>
                    <a:pt x="9" y="20"/>
                    <a:pt x="10" y="21"/>
                  </a:cubicBezTo>
                  <a:cubicBezTo>
                    <a:pt x="10" y="21"/>
                    <a:pt x="9" y="20"/>
                    <a:pt x="9" y="20"/>
                  </a:cubicBezTo>
                  <a:cubicBezTo>
                    <a:pt x="9" y="20"/>
                    <a:pt x="9" y="19"/>
                    <a:pt x="9" y="19"/>
                  </a:cubicBezTo>
                  <a:cubicBezTo>
                    <a:pt x="10" y="17"/>
                    <a:pt x="10" y="15"/>
                    <a:pt x="10" y="12"/>
                  </a:cubicBezTo>
                  <a:cubicBezTo>
                    <a:pt x="10" y="10"/>
                    <a:pt x="11" y="8"/>
                    <a:pt x="11" y="7"/>
                  </a:cubicBezTo>
                  <a:cubicBezTo>
                    <a:pt x="12" y="4"/>
                    <a:pt x="13" y="2"/>
                    <a:pt x="15" y="1"/>
                  </a:cubicBezTo>
                  <a:cubicBezTo>
                    <a:pt x="15" y="0"/>
                    <a:pt x="15" y="0"/>
                    <a:pt x="15" y="0"/>
                  </a:cubicBezTo>
                  <a:cubicBezTo>
                    <a:pt x="16" y="0"/>
                    <a:pt x="17" y="1"/>
                    <a:pt x="17" y="1"/>
                  </a:cubicBezTo>
                  <a:cubicBezTo>
                    <a:pt x="17" y="2"/>
                    <a:pt x="17" y="3"/>
                    <a:pt x="16" y="3"/>
                  </a:cubicBezTo>
                  <a:cubicBezTo>
                    <a:pt x="15" y="3"/>
                    <a:pt x="14" y="3"/>
                    <a:pt x="14" y="4"/>
                  </a:cubicBezTo>
                  <a:cubicBezTo>
                    <a:pt x="13" y="6"/>
                    <a:pt x="12" y="8"/>
                    <a:pt x="12" y="9"/>
                  </a:cubicBezTo>
                  <a:cubicBezTo>
                    <a:pt x="11" y="11"/>
                    <a:pt x="11" y="13"/>
                    <a:pt x="11" y="15"/>
                  </a:cubicBezTo>
                  <a:cubicBezTo>
                    <a:pt x="11" y="16"/>
                    <a:pt x="11" y="16"/>
                    <a:pt x="11" y="17"/>
                  </a:cubicBezTo>
                  <a:cubicBezTo>
                    <a:pt x="11" y="17"/>
                    <a:pt x="11" y="17"/>
                    <a:pt x="12" y="17"/>
                  </a:cubicBezTo>
                  <a:cubicBezTo>
                    <a:pt x="13" y="17"/>
                    <a:pt x="14" y="18"/>
                    <a:pt x="14" y="19"/>
                  </a:cubicBezTo>
                  <a:cubicBezTo>
                    <a:pt x="14" y="22"/>
                    <a:pt x="15" y="24"/>
                    <a:pt x="16" y="26"/>
                  </a:cubicBezTo>
                  <a:cubicBezTo>
                    <a:pt x="18" y="29"/>
                    <a:pt x="21" y="31"/>
                    <a:pt x="24" y="31"/>
                  </a:cubicBezTo>
                  <a:cubicBezTo>
                    <a:pt x="27" y="32"/>
                    <a:pt x="30" y="32"/>
                    <a:pt x="33" y="33"/>
                  </a:cubicBezTo>
                  <a:cubicBezTo>
                    <a:pt x="35" y="33"/>
                    <a:pt x="36" y="33"/>
                    <a:pt x="37" y="34"/>
                  </a:cubicBezTo>
                  <a:cubicBezTo>
                    <a:pt x="39" y="34"/>
                    <a:pt x="40" y="35"/>
                    <a:pt x="41" y="37"/>
                  </a:cubicBezTo>
                  <a:cubicBezTo>
                    <a:pt x="41" y="38"/>
                    <a:pt x="42" y="39"/>
                    <a:pt x="41" y="40"/>
                  </a:cubicBezTo>
                  <a:cubicBezTo>
                    <a:pt x="41" y="41"/>
                    <a:pt x="41" y="41"/>
                    <a:pt x="41" y="41"/>
                  </a:cubicBezTo>
                  <a:cubicBezTo>
                    <a:pt x="43" y="41"/>
                    <a:pt x="44" y="41"/>
                    <a:pt x="46" y="42"/>
                  </a:cubicBezTo>
                  <a:cubicBezTo>
                    <a:pt x="50" y="42"/>
                    <a:pt x="54" y="42"/>
                    <a:pt x="58" y="42"/>
                  </a:cubicBezTo>
                  <a:cubicBezTo>
                    <a:pt x="62" y="41"/>
                    <a:pt x="66" y="41"/>
                    <a:pt x="69" y="40"/>
                  </a:cubicBezTo>
                  <a:cubicBezTo>
                    <a:pt x="70" y="40"/>
                    <a:pt x="70" y="40"/>
                    <a:pt x="71" y="40"/>
                  </a:cubicBezTo>
                  <a:cubicBezTo>
                    <a:pt x="72" y="40"/>
                    <a:pt x="73" y="41"/>
                    <a:pt x="73" y="42"/>
                  </a:cubicBezTo>
                  <a:cubicBezTo>
                    <a:pt x="73" y="43"/>
                    <a:pt x="73" y="44"/>
                    <a:pt x="71" y="45"/>
                  </a:cubicBezTo>
                  <a:cubicBezTo>
                    <a:pt x="71" y="45"/>
                    <a:pt x="71" y="45"/>
                    <a:pt x="71" y="45"/>
                  </a:cubicBezTo>
                  <a:cubicBezTo>
                    <a:pt x="66" y="45"/>
                    <a:pt x="62" y="45"/>
                    <a:pt x="57" y="45"/>
                  </a:cubicBezTo>
                  <a:cubicBezTo>
                    <a:pt x="51" y="45"/>
                    <a:pt x="45" y="45"/>
                    <a:pt x="39" y="43"/>
                  </a:cubicBezTo>
                  <a:cubicBezTo>
                    <a:pt x="39" y="43"/>
                    <a:pt x="39" y="43"/>
                    <a:pt x="38" y="43"/>
                  </a:cubicBezTo>
                  <a:cubicBezTo>
                    <a:pt x="35" y="43"/>
                    <a:pt x="32" y="42"/>
                    <a:pt x="29" y="41"/>
                  </a:cubicBezTo>
                  <a:cubicBezTo>
                    <a:pt x="26" y="40"/>
                    <a:pt x="23" y="38"/>
                    <a:pt x="21" y="37"/>
                  </a:cubicBezTo>
                  <a:cubicBezTo>
                    <a:pt x="18" y="35"/>
                    <a:pt x="16" y="33"/>
                    <a:pt x="14" y="31"/>
                  </a:cubicBezTo>
                  <a:close/>
                  <a:moveTo>
                    <a:pt x="39" y="41"/>
                  </a:moveTo>
                  <a:cubicBezTo>
                    <a:pt x="39" y="39"/>
                    <a:pt x="39" y="38"/>
                    <a:pt x="38" y="37"/>
                  </a:cubicBezTo>
                  <a:cubicBezTo>
                    <a:pt x="37" y="36"/>
                    <a:pt x="36" y="36"/>
                    <a:pt x="35" y="35"/>
                  </a:cubicBezTo>
                  <a:cubicBezTo>
                    <a:pt x="32" y="35"/>
                    <a:pt x="29" y="35"/>
                    <a:pt x="27" y="34"/>
                  </a:cubicBezTo>
                  <a:cubicBezTo>
                    <a:pt x="24" y="34"/>
                    <a:pt x="21" y="33"/>
                    <a:pt x="19" y="32"/>
                  </a:cubicBezTo>
                  <a:cubicBezTo>
                    <a:pt x="19" y="31"/>
                    <a:pt x="19" y="32"/>
                    <a:pt x="19" y="32"/>
                  </a:cubicBezTo>
                  <a:cubicBezTo>
                    <a:pt x="24" y="37"/>
                    <a:pt x="31" y="40"/>
                    <a:pt x="39" y="41"/>
                  </a:cubicBezTo>
                  <a:close/>
                  <a:moveTo>
                    <a:pt x="11" y="36"/>
                  </a:moveTo>
                  <a:cubicBezTo>
                    <a:pt x="11" y="36"/>
                    <a:pt x="10" y="36"/>
                    <a:pt x="10" y="36"/>
                  </a:cubicBezTo>
                  <a:cubicBezTo>
                    <a:pt x="8" y="32"/>
                    <a:pt x="6" y="28"/>
                    <a:pt x="5" y="24"/>
                  </a:cubicBezTo>
                  <a:cubicBezTo>
                    <a:pt x="5" y="23"/>
                    <a:pt x="5" y="22"/>
                    <a:pt x="5" y="21"/>
                  </a:cubicBezTo>
                  <a:cubicBezTo>
                    <a:pt x="5" y="20"/>
                    <a:pt x="5" y="19"/>
                    <a:pt x="5" y="19"/>
                  </a:cubicBezTo>
                  <a:cubicBezTo>
                    <a:pt x="4" y="19"/>
                    <a:pt x="4" y="19"/>
                    <a:pt x="4" y="20"/>
                  </a:cubicBezTo>
                  <a:cubicBezTo>
                    <a:pt x="3" y="21"/>
                    <a:pt x="3" y="22"/>
                    <a:pt x="3" y="23"/>
                  </a:cubicBezTo>
                  <a:cubicBezTo>
                    <a:pt x="2" y="25"/>
                    <a:pt x="2" y="27"/>
                    <a:pt x="3" y="28"/>
                  </a:cubicBezTo>
                  <a:cubicBezTo>
                    <a:pt x="5" y="32"/>
                    <a:pt x="7" y="35"/>
                    <a:pt x="11" y="3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245"/>
            <p:cNvSpPr>
              <a:spLocks noEditPoints="1"/>
            </p:cNvSpPr>
            <p:nvPr/>
          </p:nvSpPr>
          <p:spPr bwMode="auto">
            <a:xfrm>
              <a:off x="4662488" y="4702176"/>
              <a:ext cx="320675" cy="73025"/>
            </a:xfrm>
            <a:custGeom>
              <a:avLst/>
              <a:gdLst>
                <a:gd name="T0" fmla="*/ 8 w 122"/>
                <a:gd name="T1" fmla="*/ 24 h 28"/>
                <a:gd name="T2" fmla="*/ 4 w 122"/>
                <a:gd name="T3" fmla="*/ 13 h 28"/>
                <a:gd name="T4" fmla="*/ 38 w 122"/>
                <a:gd name="T5" fmla="*/ 2 h 28"/>
                <a:gd name="T6" fmla="*/ 91 w 122"/>
                <a:gd name="T7" fmla="*/ 2 h 28"/>
                <a:gd name="T8" fmla="*/ 121 w 122"/>
                <a:gd name="T9" fmla="*/ 11 h 28"/>
                <a:gd name="T10" fmla="*/ 82 w 122"/>
                <a:gd name="T11" fmla="*/ 27 h 28"/>
                <a:gd name="T12" fmla="*/ 79 w 122"/>
                <a:gd name="T13" fmla="*/ 11 h 28"/>
                <a:gd name="T14" fmla="*/ 65 w 122"/>
                <a:gd name="T15" fmla="*/ 7 h 28"/>
                <a:gd name="T16" fmla="*/ 62 w 122"/>
                <a:gd name="T17" fmla="*/ 11 h 28"/>
                <a:gd name="T18" fmla="*/ 73 w 122"/>
                <a:gd name="T19" fmla="*/ 7 h 28"/>
                <a:gd name="T20" fmla="*/ 96 w 122"/>
                <a:gd name="T21" fmla="*/ 4 h 28"/>
                <a:gd name="T22" fmla="*/ 110 w 122"/>
                <a:gd name="T23" fmla="*/ 9 h 28"/>
                <a:gd name="T24" fmla="*/ 118 w 122"/>
                <a:gd name="T25" fmla="*/ 15 h 28"/>
                <a:gd name="T26" fmla="*/ 110 w 122"/>
                <a:gd name="T27" fmla="*/ 7 h 28"/>
                <a:gd name="T28" fmla="*/ 95 w 122"/>
                <a:gd name="T29" fmla="*/ 21 h 28"/>
                <a:gd name="T30" fmla="*/ 108 w 122"/>
                <a:gd name="T31" fmla="*/ 11 h 28"/>
                <a:gd name="T32" fmla="*/ 92 w 122"/>
                <a:gd name="T33" fmla="*/ 19 h 28"/>
                <a:gd name="T34" fmla="*/ 88 w 122"/>
                <a:gd name="T35" fmla="*/ 19 h 28"/>
                <a:gd name="T36" fmla="*/ 12 w 122"/>
                <a:gd name="T37" fmla="*/ 16 h 28"/>
                <a:gd name="T38" fmla="*/ 101 w 122"/>
                <a:gd name="T39" fmla="*/ 9 h 28"/>
                <a:gd name="T40" fmla="*/ 50 w 122"/>
                <a:gd name="T41" fmla="*/ 12 h 28"/>
                <a:gd name="T42" fmla="*/ 51 w 122"/>
                <a:gd name="T43" fmla="*/ 8 h 28"/>
                <a:gd name="T44" fmla="*/ 85 w 122"/>
                <a:gd name="T45" fmla="*/ 16 h 28"/>
                <a:gd name="T46" fmla="*/ 88 w 122"/>
                <a:gd name="T47" fmla="*/ 9 h 28"/>
                <a:gd name="T48" fmla="*/ 22 w 122"/>
                <a:gd name="T49" fmla="*/ 18 h 28"/>
                <a:gd name="T50" fmla="*/ 23 w 122"/>
                <a:gd name="T51" fmla="*/ 22 h 28"/>
                <a:gd name="T52" fmla="*/ 50 w 122"/>
                <a:gd name="T53" fmla="*/ 17 h 28"/>
                <a:gd name="T54" fmla="*/ 57 w 122"/>
                <a:gd name="T55" fmla="*/ 15 h 28"/>
                <a:gd name="T56" fmla="*/ 50 w 122"/>
                <a:gd name="T57" fmla="*/ 21 h 28"/>
                <a:gd name="T58" fmla="*/ 38 w 122"/>
                <a:gd name="T59" fmla="*/ 17 h 28"/>
                <a:gd name="T60" fmla="*/ 41 w 122"/>
                <a:gd name="T61" fmla="*/ 15 h 28"/>
                <a:gd name="T62" fmla="*/ 81 w 122"/>
                <a:gd name="T63" fmla="*/ 16 h 28"/>
                <a:gd name="T64" fmla="*/ 76 w 122"/>
                <a:gd name="T65" fmla="*/ 17 h 28"/>
                <a:gd name="T66" fmla="*/ 42 w 122"/>
                <a:gd name="T67" fmla="*/ 12 h 28"/>
                <a:gd name="T68" fmla="*/ 58 w 122"/>
                <a:gd name="T69" fmla="*/ 18 h 28"/>
                <a:gd name="T70" fmla="*/ 59 w 122"/>
                <a:gd name="T71" fmla="*/ 15 h 28"/>
                <a:gd name="T72" fmla="*/ 41 w 122"/>
                <a:gd name="T73" fmla="*/ 10 h 28"/>
                <a:gd name="T74" fmla="*/ 36 w 122"/>
                <a:gd name="T75" fmla="*/ 13 h 28"/>
                <a:gd name="T76" fmla="*/ 64 w 122"/>
                <a:gd name="T77" fmla="*/ 17 h 28"/>
                <a:gd name="T78" fmla="*/ 3 w 122"/>
                <a:gd name="T79" fmla="*/ 17 h 28"/>
                <a:gd name="T80" fmla="*/ 7 w 122"/>
                <a:gd name="T81" fmla="*/ 21 h 28"/>
                <a:gd name="T82" fmla="*/ 56 w 122"/>
                <a:gd name="T83" fmla="*/ 11 h 28"/>
                <a:gd name="T84" fmla="*/ 60 w 122"/>
                <a:gd name="T85" fmla="*/ 7 h 28"/>
                <a:gd name="T86" fmla="*/ 13 w 122"/>
                <a:gd name="T87" fmla="*/ 23 h 28"/>
                <a:gd name="T88" fmla="*/ 73 w 122"/>
                <a:gd name="T89" fmla="*/ 15 h 28"/>
                <a:gd name="T90" fmla="*/ 11 w 122"/>
                <a:gd name="T91" fmla="*/ 19 h 28"/>
                <a:gd name="T92" fmla="*/ 85 w 122"/>
                <a:gd name="T93" fmla="*/ 12 h 28"/>
                <a:gd name="T94" fmla="*/ 39 w 122"/>
                <a:gd name="T95" fmla="*/ 7 h 28"/>
                <a:gd name="T96" fmla="*/ 28 w 122"/>
                <a:gd name="T97" fmla="*/ 13 h 28"/>
                <a:gd name="T98" fmla="*/ 58 w 122"/>
                <a:gd name="T99" fmla="*/ 22 h 28"/>
                <a:gd name="T100" fmla="*/ 28 w 122"/>
                <a:gd name="T101" fmla="*/ 22 h 28"/>
                <a:gd name="T102" fmla="*/ 48 w 122"/>
                <a:gd name="T103" fmla="*/ 15 h 28"/>
                <a:gd name="T104" fmla="*/ 30 w 122"/>
                <a:gd name="T105" fmla="*/ 19 h 28"/>
                <a:gd name="T106" fmla="*/ 24 w 122"/>
                <a:gd name="T107" fmla="*/ 10 h 28"/>
                <a:gd name="T108" fmla="*/ 25 w 122"/>
                <a:gd name="T10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28">
                  <a:moveTo>
                    <a:pt x="53" y="28"/>
                  </a:moveTo>
                  <a:cubicBezTo>
                    <a:pt x="48" y="28"/>
                    <a:pt x="43" y="28"/>
                    <a:pt x="38" y="28"/>
                  </a:cubicBezTo>
                  <a:cubicBezTo>
                    <a:pt x="32" y="28"/>
                    <a:pt x="25" y="28"/>
                    <a:pt x="19" y="27"/>
                  </a:cubicBezTo>
                  <a:cubicBezTo>
                    <a:pt x="15" y="26"/>
                    <a:pt x="11" y="26"/>
                    <a:pt x="8" y="24"/>
                  </a:cubicBezTo>
                  <a:cubicBezTo>
                    <a:pt x="6" y="24"/>
                    <a:pt x="5" y="23"/>
                    <a:pt x="4" y="22"/>
                  </a:cubicBezTo>
                  <a:cubicBezTo>
                    <a:pt x="2" y="22"/>
                    <a:pt x="2" y="21"/>
                    <a:pt x="1" y="19"/>
                  </a:cubicBezTo>
                  <a:cubicBezTo>
                    <a:pt x="0" y="18"/>
                    <a:pt x="0" y="17"/>
                    <a:pt x="1" y="16"/>
                  </a:cubicBezTo>
                  <a:cubicBezTo>
                    <a:pt x="2" y="15"/>
                    <a:pt x="3" y="14"/>
                    <a:pt x="4" y="13"/>
                  </a:cubicBezTo>
                  <a:cubicBezTo>
                    <a:pt x="4" y="13"/>
                    <a:pt x="5" y="12"/>
                    <a:pt x="5" y="12"/>
                  </a:cubicBezTo>
                  <a:cubicBezTo>
                    <a:pt x="6" y="10"/>
                    <a:pt x="8" y="9"/>
                    <a:pt x="10" y="8"/>
                  </a:cubicBezTo>
                  <a:cubicBezTo>
                    <a:pt x="13" y="6"/>
                    <a:pt x="16" y="6"/>
                    <a:pt x="20" y="5"/>
                  </a:cubicBezTo>
                  <a:cubicBezTo>
                    <a:pt x="26" y="4"/>
                    <a:pt x="32" y="3"/>
                    <a:pt x="38" y="2"/>
                  </a:cubicBezTo>
                  <a:cubicBezTo>
                    <a:pt x="46" y="0"/>
                    <a:pt x="54" y="0"/>
                    <a:pt x="62" y="0"/>
                  </a:cubicBezTo>
                  <a:cubicBezTo>
                    <a:pt x="65" y="0"/>
                    <a:pt x="69" y="1"/>
                    <a:pt x="72" y="1"/>
                  </a:cubicBezTo>
                  <a:cubicBezTo>
                    <a:pt x="74" y="1"/>
                    <a:pt x="76" y="2"/>
                    <a:pt x="78" y="2"/>
                  </a:cubicBezTo>
                  <a:cubicBezTo>
                    <a:pt x="82" y="2"/>
                    <a:pt x="87" y="2"/>
                    <a:pt x="91" y="2"/>
                  </a:cubicBezTo>
                  <a:cubicBezTo>
                    <a:pt x="97" y="2"/>
                    <a:pt x="102" y="3"/>
                    <a:pt x="107" y="4"/>
                  </a:cubicBezTo>
                  <a:cubicBezTo>
                    <a:pt x="108" y="4"/>
                    <a:pt x="110" y="4"/>
                    <a:pt x="111" y="5"/>
                  </a:cubicBezTo>
                  <a:cubicBezTo>
                    <a:pt x="113" y="5"/>
                    <a:pt x="116" y="6"/>
                    <a:pt x="118" y="8"/>
                  </a:cubicBezTo>
                  <a:cubicBezTo>
                    <a:pt x="119" y="9"/>
                    <a:pt x="120" y="10"/>
                    <a:pt x="121" y="11"/>
                  </a:cubicBezTo>
                  <a:cubicBezTo>
                    <a:pt x="122" y="13"/>
                    <a:pt x="122" y="15"/>
                    <a:pt x="120" y="16"/>
                  </a:cubicBezTo>
                  <a:cubicBezTo>
                    <a:pt x="119" y="18"/>
                    <a:pt x="117" y="19"/>
                    <a:pt x="115" y="20"/>
                  </a:cubicBezTo>
                  <a:cubicBezTo>
                    <a:pt x="112" y="22"/>
                    <a:pt x="109" y="23"/>
                    <a:pt x="105" y="24"/>
                  </a:cubicBezTo>
                  <a:cubicBezTo>
                    <a:pt x="98" y="25"/>
                    <a:pt x="90" y="26"/>
                    <a:pt x="82" y="27"/>
                  </a:cubicBezTo>
                  <a:cubicBezTo>
                    <a:pt x="73" y="28"/>
                    <a:pt x="63" y="28"/>
                    <a:pt x="53" y="28"/>
                  </a:cubicBezTo>
                  <a:close/>
                  <a:moveTo>
                    <a:pt x="74" y="11"/>
                  </a:moveTo>
                  <a:cubicBezTo>
                    <a:pt x="76" y="11"/>
                    <a:pt x="77" y="12"/>
                    <a:pt x="78" y="12"/>
                  </a:cubicBezTo>
                  <a:cubicBezTo>
                    <a:pt x="78" y="12"/>
                    <a:pt x="79" y="11"/>
                    <a:pt x="79" y="11"/>
                  </a:cubicBezTo>
                  <a:cubicBezTo>
                    <a:pt x="80" y="10"/>
                    <a:pt x="81" y="10"/>
                    <a:pt x="82" y="9"/>
                  </a:cubicBezTo>
                  <a:cubicBezTo>
                    <a:pt x="83" y="8"/>
                    <a:pt x="83" y="8"/>
                    <a:pt x="84" y="8"/>
                  </a:cubicBezTo>
                  <a:cubicBezTo>
                    <a:pt x="83" y="7"/>
                    <a:pt x="82" y="7"/>
                    <a:pt x="82" y="7"/>
                  </a:cubicBezTo>
                  <a:cubicBezTo>
                    <a:pt x="76" y="7"/>
                    <a:pt x="71" y="7"/>
                    <a:pt x="65" y="7"/>
                  </a:cubicBezTo>
                  <a:cubicBezTo>
                    <a:pt x="65" y="7"/>
                    <a:pt x="64" y="7"/>
                    <a:pt x="64" y="7"/>
                  </a:cubicBezTo>
                  <a:cubicBezTo>
                    <a:pt x="64" y="7"/>
                    <a:pt x="63" y="7"/>
                    <a:pt x="63" y="7"/>
                  </a:cubicBezTo>
                  <a:cubicBezTo>
                    <a:pt x="63" y="9"/>
                    <a:pt x="62" y="10"/>
                    <a:pt x="61" y="11"/>
                  </a:cubicBezTo>
                  <a:cubicBezTo>
                    <a:pt x="62" y="11"/>
                    <a:pt x="62" y="11"/>
                    <a:pt x="62" y="11"/>
                  </a:cubicBezTo>
                  <a:cubicBezTo>
                    <a:pt x="64" y="11"/>
                    <a:pt x="65" y="11"/>
                    <a:pt x="67" y="11"/>
                  </a:cubicBezTo>
                  <a:cubicBezTo>
                    <a:pt x="68" y="11"/>
                    <a:pt x="68" y="11"/>
                    <a:pt x="69" y="11"/>
                  </a:cubicBezTo>
                  <a:cubicBezTo>
                    <a:pt x="70" y="10"/>
                    <a:pt x="70" y="9"/>
                    <a:pt x="71" y="8"/>
                  </a:cubicBezTo>
                  <a:cubicBezTo>
                    <a:pt x="72" y="8"/>
                    <a:pt x="72" y="8"/>
                    <a:pt x="73" y="7"/>
                  </a:cubicBezTo>
                  <a:cubicBezTo>
                    <a:pt x="74" y="7"/>
                    <a:pt x="75" y="8"/>
                    <a:pt x="75" y="9"/>
                  </a:cubicBezTo>
                  <a:cubicBezTo>
                    <a:pt x="75" y="9"/>
                    <a:pt x="75" y="10"/>
                    <a:pt x="75" y="10"/>
                  </a:cubicBezTo>
                  <a:cubicBezTo>
                    <a:pt x="75" y="11"/>
                    <a:pt x="74" y="11"/>
                    <a:pt x="74" y="11"/>
                  </a:cubicBezTo>
                  <a:close/>
                  <a:moveTo>
                    <a:pt x="96" y="4"/>
                  </a:moveTo>
                  <a:cubicBezTo>
                    <a:pt x="96" y="4"/>
                    <a:pt x="96" y="4"/>
                    <a:pt x="96" y="4"/>
                  </a:cubicBezTo>
                  <a:cubicBezTo>
                    <a:pt x="96" y="4"/>
                    <a:pt x="97" y="5"/>
                    <a:pt x="97" y="5"/>
                  </a:cubicBezTo>
                  <a:cubicBezTo>
                    <a:pt x="100" y="5"/>
                    <a:pt x="104" y="6"/>
                    <a:pt x="107" y="7"/>
                  </a:cubicBezTo>
                  <a:cubicBezTo>
                    <a:pt x="108" y="8"/>
                    <a:pt x="109" y="8"/>
                    <a:pt x="110" y="9"/>
                  </a:cubicBezTo>
                  <a:cubicBezTo>
                    <a:pt x="112" y="10"/>
                    <a:pt x="113" y="14"/>
                    <a:pt x="112" y="16"/>
                  </a:cubicBezTo>
                  <a:cubicBezTo>
                    <a:pt x="112" y="16"/>
                    <a:pt x="111" y="17"/>
                    <a:pt x="111" y="17"/>
                  </a:cubicBezTo>
                  <a:cubicBezTo>
                    <a:pt x="112" y="18"/>
                    <a:pt x="112" y="18"/>
                    <a:pt x="112" y="18"/>
                  </a:cubicBezTo>
                  <a:cubicBezTo>
                    <a:pt x="115" y="18"/>
                    <a:pt x="118" y="16"/>
                    <a:pt x="118" y="15"/>
                  </a:cubicBezTo>
                  <a:cubicBezTo>
                    <a:pt x="117" y="14"/>
                    <a:pt x="117" y="14"/>
                    <a:pt x="116" y="13"/>
                  </a:cubicBezTo>
                  <a:cubicBezTo>
                    <a:pt x="116" y="12"/>
                    <a:pt x="117" y="11"/>
                    <a:pt x="118" y="10"/>
                  </a:cubicBezTo>
                  <a:cubicBezTo>
                    <a:pt x="117" y="10"/>
                    <a:pt x="117" y="10"/>
                    <a:pt x="116" y="9"/>
                  </a:cubicBezTo>
                  <a:cubicBezTo>
                    <a:pt x="114" y="8"/>
                    <a:pt x="112" y="7"/>
                    <a:pt x="110" y="7"/>
                  </a:cubicBezTo>
                  <a:cubicBezTo>
                    <a:pt x="107" y="6"/>
                    <a:pt x="105" y="6"/>
                    <a:pt x="102" y="5"/>
                  </a:cubicBezTo>
                  <a:cubicBezTo>
                    <a:pt x="100" y="5"/>
                    <a:pt x="98" y="4"/>
                    <a:pt x="96" y="4"/>
                  </a:cubicBezTo>
                  <a:close/>
                  <a:moveTo>
                    <a:pt x="95" y="21"/>
                  </a:moveTo>
                  <a:cubicBezTo>
                    <a:pt x="95" y="21"/>
                    <a:pt x="95" y="21"/>
                    <a:pt x="95" y="21"/>
                  </a:cubicBezTo>
                  <a:cubicBezTo>
                    <a:pt x="98" y="20"/>
                    <a:pt x="101" y="19"/>
                    <a:pt x="104" y="17"/>
                  </a:cubicBezTo>
                  <a:cubicBezTo>
                    <a:pt x="104" y="17"/>
                    <a:pt x="105" y="17"/>
                    <a:pt x="105" y="17"/>
                  </a:cubicBezTo>
                  <a:cubicBezTo>
                    <a:pt x="106" y="15"/>
                    <a:pt x="107" y="14"/>
                    <a:pt x="107" y="13"/>
                  </a:cubicBezTo>
                  <a:cubicBezTo>
                    <a:pt x="107" y="12"/>
                    <a:pt x="107" y="12"/>
                    <a:pt x="108" y="11"/>
                  </a:cubicBezTo>
                  <a:cubicBezTo>
                    <a:pt x="107" y="11"/>
                    <a:pt x="107" y="11"/>
                    <a:pt x="107" y="11"/>
                  </a:cubicBezTo>
                  <a:cubicBezTo>
                    <a:pt x="103" y="14"/>
                    <a:pt x="99" y="17"/>
                    <a:pt x="95" y="21"/>
                  </a:cubicBezTo>
                  <a:close/>
                  <a:moveTo>
                    <a:pt x="88" y="19"/>
                  </a:moveTo>
                  <a:cubicBezTo>
                    <a:pt x="89" y="19"/>
                    <a:pt x="90" y="19"/>
                    <a:pt x="92" y="19"/>
                  </a:cubicBezTo>
                  <a:cubicBezTo>
                    <a:pt x="93" y="16"/>
                    <a:pt x="96" y="13"/>
                    <a:pt x="97" y="10"/>
                  </a:cubicBezTo>
                  <a:cubicBezTo>
                    <a:pt x="97" y="10"/>
                    <a:pt x="97" y="10"/>
                    <a:pt x="97" y="10"/>
                  </a:cubicBezTo>
                  <a:cubicBezTo>
                    <a:pt x="94" y="12"/>
                    <a:pt x="91" y="15"/>
                    <a:pt x="89" y="17"/>
                  </a:cubicBezTo>
                  <a:cubicBezTo>
                    <a:pt x="88" y="17"/>
                    <a:pt x="88" y="18"/>
                    <a:pt x="88" y="19"/>
                  </a:cubicBezTo>
                  <a:close/>
                  <a:moveTo>
                    <a:pt x="15" y="20"/>
                  </a:moveTo>
                  <a:cubicBezTo>
                    <a:pt x="16" y="17"/>
                    <a:pt x="17" y="14"/>
                    <a:pt x="18" y="11"/>
                  </a:cubicBezTo>
                  <a:cubicBezTo>
                    <a:pt x="16" y="12"/>
                    <a:pt x="14" y="13"/>
                    <a:pt x="13" y="15"/>
                  </a:cubicBezTo>
                  <a:cubicBezTo>
                    <a:pt x="13" y="15"/>
                    <a:pt x="12" y="15"/>
                    <a:pt x="12" y="16"/>
                  </a:cubicBezTo>
                  <a:cubicBezTo>
                    <a:pt x="12" y="17"/>
                    <a:pt x="12" y="17"/>
                    <a:pt x="12" y="18"/>
                  </a:cubicBezTo>
                  <a:cubicBezTo>
                    <a:pt x="13" y="18"/>
                    <a:pt x="14" y="19"/>
                    <a:pt x="15" y="20"/>
                  </a:cubicBezTo>
                  <a:close/>
                  <a:moveTo>
                    <a:pt x="104" y="10"/>
                  </a:moveTo>
                  <a:cubicBezTo>
                    <a:pt x="103" y="10"/>
                    <a:pt x="102" y="9"/>
                    <a:pt x="101" y="9"/>
                  </a:cubicBezTo>
                  <a:cubicBezTo>
                    <a:pt x="99" y="12"/>
                    <a:pt x="97" y="15"/>
                    <a:pt x="95" y="18"/>
                  </a:cubicBezTo>
                  <a:cubicBezTo>
                    <a:pt x="98" y="15"/>
                    <a:pt x="101" y="13"/>
                    <a:pt x="104" y="10"/>
                  </a:cubicBezTo>
                  <a:close/>
                  <a:moveTo>
                    <a:pt x="49" y="12"/>
                  </a:moveTo>
                  <a:cubicBezTo>
                    <a:pt x="49" y="12"/>
                    <a:pt x="50" y="12"/>
                    <a:pt x="50" y="12"/>
                  </a:cubicBezTo>
                  <a:cubicBezTo>
                    <a:pt x="52" y="12"/>
                    <a:pt x="53" y="11"/>
                    <a:pt x="54" y="10"/>
                  </a:cubicBezTo>
                  <a:cubicBezTo>
                    <a:pt x="55" y="9"/>
                    <a:pt x="56" y="8"/>
                    <a:pt x="57" y="7"/>
                  </a:cubicBezTo>
                  <a:cubicBezTo>
                    <a:pt x="57" y="7"/>
                    <a:pt x="57" y="7"/>
                    <a:pt x="57" y="7"/>
                  </a:cubicBezTo>
                  <a:cubicBezTo>
                    <a:pt x="55" y="7"/>
                    <a:pt x="53" y="8"/>
                    <a:pt x="51" y="8"/>
                  </a:cubicBezTo>
                  <a:cubicBezTo>
                    <a:pt x="51" y="8"/>
                    <a:pt x="51" y="8"/>
                    <a:pt x="51" y="8"/>
                  </a:cubicBezTo>
                  <a:cubicBezTo>
                    <a:pt x="50" y="9"/>
                    <a:pt x="49" y="10"/>
                    <a:pt x="49" y="12"/>
                  </a:cubicBezTo>
                  <a:close/>
                  <a:moveTo>
                    <a:pt x="86" y="15"/>
                  </a:moveTo>
                  <a:cubicBezTo>
                    <a:pt x="86" y="15"/>
                    <a:pt x="86" y="15"/>
                    <a:pt x="85" y="16"/>
                  </a:cubicBezTo>
                  <a:cubicBezTo>
                    <a:pt x="87" y="16"/>
                    <a:pt x="87" y="16"/>
                    <a:pt x="88" y="15"/>
                  </a:cubicBezTo>
                  <a:cubicBezTo>
                    <a:pt x="89" y="14"/>
                    <a:pt x="90" y="13"/>
                    <a:pt x="91" y="12"/>
                  </a:cubicBezTo>
                  <a:cubicBezTo>
                    <a:pt x="92" y="12"/>
                    <a:pt x="92" y="11"/>
                    <a:pt x="92" y="11"/>
                  </a:cubicBezTo>
                  <a:cubicBezTo>
                    <a:pt x="91" y="10"/>
                    <a:pt x="90" y="9"/>
                    <a:pt x="88" y="9"/>
                  </a:cubicBezTo>
                  <a:cubicBezTo>
                    <a:pt x="88" y="10"/>
                    <a:pt x="88" y="11"/>
                    <a:pt x="87" y="12"/>
                  </a:cubicBezTo>
                  <a:cubicBezTo>
                    <a:pt x="88" y="13"/>
                    <a:pt x="88" y="13"/>
                    <a:pt x="88" y="14"/>
                  </a:cubicBezTo>
                  <a:cubicBezTo>
                    <a:pt x="88" y="15"/>
                    <a:pt x="87" y="14"/>
                    <a:pt x="86" y="15"/>
                  </a:cubicBezTo>
                  <a:close/>
                  <a:moveTo>
                    <a:pt x="22" y="18"/>
                  </a:moveTo>
                  <a:cubicBezTo>
                    <a:pt x="22" y="18"/>
                    <a:pt x="21" y="18"/>
                    <a:pt x="21" y="17"/>
                  </a:cubicBezTo>
                  <a:cubicBezTo>
                    <a:pt x="20" y="17"/>
                    <a:pt x="20" y="18"/>
                    <a:pt x="19" y="18"/>
                  </a:cubicBezTo>
                  <a:cubicBezTo>
                    <a:pt x="19" y="19"/>
                    <a:pt x="18" y="20"/>
                    <a:pt x="17" y="21"/>
                  </a:cubicBezTo>
                  <a:cubicBezTo>
                    <a:pt x="18" y="21"/>
                    <a:pt x="21" y="22"/>
                    <a:pt x="23" y="22"/>
                  </a:cubicBezTo>
                  <a:cubicBezTo>
                    <a:pt x="23" y="21"/>
                    <a:pt x="22" y="19"/>
                    <a:pt x="22" y="18"/>
                  </a:cubicBezTo>
                  <a:close/>
                  <a:moveTo>
                    <a:pt x="57" y="15"/>
                  </a:moveTo>
                  <a:cubicBezTo>
                    <a:pt x="56" y="15"/>
                    <a:pt x="55" y="15"/>
                    <a:pt x="55" y="15"/>
                  </a:cubicBezTo>
                  <a:cubicBezTo>
                    <a:pt x="53" y="14"/>
                    <a:pt x="51" y="15"/>
                    <a:pt x="50" y="17"/>
                  </a:cubicBezTo>
                  <a:cubicBezTo>
                    <a:pt x="50" y="17"/>
                    <a:pt x="50" y="17"/>
                    <a:pt x="49" y="18"/>
                  </a:cubicBezTo>
                  <a:cubicBezTo>
                    <a:pt x="51" y="18"/>
                    <a:pt x="53" y="18"/>
                    <a:pt x="55" y="18"/>
                  </a:cubicBezTo>
                  <a:cubicBezTo>
                    <a:pt x="55" y="18"/>
                    <a:pt x="55" y="17"/>
                    <a:pt x="56" y="17"/>
                  </a:cubicBezTo>
                  <a:cubicBezTo>
                    <a:pt x="56" y="16"/>
                    <a:pt x="56" y="16"/>
                    <a:pt x="57" y="15"/>
                  </a:cubicBezTo>
                  <a:close/>
                  <a:moveTo>
                    <a:pt x="37" y="21"/>
                  </a:moveTo>
                  <a:cubicBezTo>
                    <a:pt x="43" y="22"/>
                    <a:pt x="48" y="23"/>
                    <a:pt x="54" y="22"/>
                  </a:cubicBezTo>
                  <a:cubicBezTo>
                    <a:pt x="54" y="22"/>
                    <a:pt x="53" y="22"/>
                    <a:pt x="53" y="22"/>
                  </a:cubicBezTo>
                  <a:cubicBezTo>
                    <a:pt x="52" y="22"/>
                    <a:pt x="51" y="22"/>
                    <a:pt x="50" y="21"/>
                  </a:cubicBezTo>
                  <a:cubicBezTo>
                    <a:pt x="49" y="21"/>
                    <a:pt x="47" y="21"/>
                    <a:pt x="46" y="21"/>
                  </a:cubicBezTo>
                  <a:cubicBezTo>
                    <a:pt x="45" y="21"/>
                    <a:pt x="44" y="22"/>
                    <a:pt x="43" y="21"/>
                  </a:cubicBezTo>
                  <a:cubicBezTo>
                    <a:pt x="41" y="21"/>
                    <a:pt x="39" y="21"/>
                    <a:pt x="37" y="21"/>
                  </a:cubicBezTo>
                  <a:close/>
                  <a:moveTo>
                    <a:pt x="38" y="17"/>
                  </a:moveTo>
                  <a:cubicBezTo>
                    <a:pt x="40" y="17"/>
                    <a:pt x="41" y="17"/>
                    <a:pt x="43" y="17"/>
                  </a:cubicBezTo>
                  <a:cubicBezTo>
                    <a:pt x="43" y="17"/>
                    <a:pt x="44" y="17"/>
                    <a:pt x="44" y="17"/>
                  </a:cubicBezTo>
                  <a:cubicBezTo>
                    <a:pt x="44" y="16"/>
                    <a:pt x="44" y="16"/>
                    <a:pt x="45" y="15"/>
                  </a:cubicBezTo>
                  <a:cubicBezTo>
                    <a:pt x="43" y="15"/>
                    <a:pt x="42" y="15"/>
                    <a:pt x="41" y="15"/>
                  </a:cubicBezTo>
                  <a:cubicBezTo>
                    <a:pt x="39" y="15"/>
                    <a:pt x="38" y="16"/>
                    <a:pt x="38" y="17"/>
                  </a:cubicBezTo>
                  <a:close/>
                  <a:moveTo>
                    <a:pt x="76" y="17"/>
                  </a:moveTo>
                  <a:cubicBezTo>
                    <a:pt x="76" y="17"/>
                    <a:pt x="76" y="17"/>
                    <a:pt x="76" y="17"/>
                  </a:cubicBezTo>
                  <a:cubicBezTo>
                    <a:pt x="78" y="17"/>
                    <a:pt x="79" y="16"/>
                    <a:pt x="81" y="16"/>
                  </a:cubicBezTo>
                  <a:cubicBezTo>
                    <a:pt x="82" y="16"/>
                    <a:pt x="83" y="16"/>
                    <a:pt x="83" y="15"/>
                  </a:cubicBezTo>
                  <a:cubicBezTo>
                    <a:pt x="82" y="15"/>
                    <a:pt x="80" y="15"/>
                    <a:pt x="79" y="15"/>
                  </a:cubicBezTo>
                  <a:cubicBezTo>
                    <a:pt x="78" y="15"/>
                    <a:pt x="78" y="15"/>
                    <a:pt x="78" y="15"/>
                  </a:cubicBezTo>
                  <a:cubicBezTo>
                    <a:pt x="77" y="15"/>
                    <a:pt x="77" y="16"/>
                    <a:pt x="76" y="17"/>
                  </a:cubicBezTo>
                  <a:close/>
                  <a:moveTo>
                    <a:pt x="48" y="8"/>
                  </a:moveTo>
                  <a:cubicBezTo>
                    <a:pt x="47" y="8"/>
                    <a:pt x="46" y="8"/>
                    <a:pt x="45" y="9"/>
                  </a:cubicBezTo>
                  <a:cubicBezTo>
                    <a:pt x="44" y="10"/>
                    <a:pt x="43" y="11"/>
                    <a:pt x="43" y="12"/>
                  </a:cubicBezTo>
                  <a:cubicBezTo>
                    <a:pt x="42" y="12"/>
                    <a:pt x="42" y="12"/>
                    <a:pt x="42" y="12"/>
                  </a:cubicBezTo>
                  <a:cubicBezTo>
                    <a:pt x="43" y="12"/>
                    <a:pt x="45" y="12"/>
                    <a:pt x="46" y="12"/>
                  </a:cubicBezTo>
                  <a:cubicBezTo>
                    <a:pt x="46" y="12"/>
                    <a:pt x="46" y="12"/>
                    <a:pt x="46" y="12"/>
                  </a:cubicBezTo>
                  <a:cubicBezTo>
                    <a:pt x="47" y="10"/>
                    <a:pt x="47" y="9"/>
                    <a:pt x="48" y="8"/>
                  </a:cubicBezTo>
                  <a:close/>
                  <a:moveTo>
                    <a:pt x="58" y="18"/>
                  </a:moveTo>
                  <a:cubicBezTo>
                    <a:pt x="59" y="17"/>
                    <a:pt x="60" y="17"/>
                    <a:pt x="61" y="17"/>
                  </a:cubicBezTo>
                  <a:cubicBezTo>
                    <a:pt x="61" y="17"/>
                    <a:pt x="63" y="15"/>
                    <a:pt x="63" y="15"/>
                  </a:cubicBezTo>
                  <a:cubicBezTo>
                    <a:pt x="62" y="15"/>
                    <a:pt x="61" y="15"/>
                    <a:pt x="60" y="15"/>
                  </a:cubicBezTo>
                  <a:cubicBezTo>
                    <a:pt x="59" y="15"/>
                    <a:pt x="59" y="15"/>
                    <a:pt x="59" y="15"/>
                  </a:cubicBezTo>
                  <a:cubicBezTo>
                    <a:pt x="59" y="16"/>
                    <a:pt x="58" y="17"/>
                    <a:pt x="58" y="18"/>
                  </a:cubicBezTo>
                  <a:close/>
                  <a:moveTo>
                    <a:pt x="36" y="13"/>
                  </a:moveTo>
                  <a:cubicBezTo>
                    <a:pt x="37" y="13"/>
                    <a:pt x="38" y="13"/>
                    <a:pt x="39" y="12"/>
                  </a:cubicBezTo>
                  <a:cubicBezTo>
                    <a:pt x="40" y="11"/>
                    <a:pt x="41" y="11"/>
                    <a:pt x="41" y="10"/>
                  </a:cubicBezTo>
                  <a:cubicBezTo>
                    <a:pt x="42" y="10"/>
                    <a:pt x="42" y="9"/>
                    <a:pt x="42" y="9"/>
                  </a:cubicBezTo>
                  <a:cubicBezTo>
                    <a:pt x="41" y="9"/>
                    <a:pt x="40" y="9"/>
                    <a:pt x="38" y="10"/>
                  </a:cubicBezTo>
                  <a:cubicBezTo>
                    <a:pt x="38" y="10"/>
                    <a:pt x="38" y="10"/>
                    <a:pt x="38" y="10"/>
                  </a:cubicBezTo>
                  <a:cubicBezTo>
                    <a:pt x="37" y="11"/>
                    <a:pt x="37" y="12"/>
                    <a:pt x="36" y="13"/>
                  </a:cubicBezTo>
                  <a:close/>
                  <a:moveTo>
                    <a:pt x="69" y="15"/>
                  </a:moveTo>
                  <a:cubicBezTo>
                    <a:pt x="69" y="15"/>
                    <a:pt x="69" y="15"/>
                    <a:pt x="69" y="15"/>
                  </a:cubicBezTo>
                  <a:cubicBezTo>
                    <a:pt x="68" y="15"/>
                    <a:pt x="68" y="14"/>
                    <a:pt x="67" y="15"/>
                  </a:cubicBezTo>
                  <a:cubicBezTo>
                    <a:pt x="66" y="15"/>
                    <a:pt x="65" y="16"/>
                    <a:pt x="64" y="17"/>
                  </a:cubicBezTo>
                  <a:cubicBezTo>
                    <a:pt x="65" y="17"/>
                    <a:pt x="66" y="17"/>
                    <a:pt x="67" y="17"/>
                  </a:cubicBezTo>
                  <a:cubicBezTo>
                    <a:pt x="67" y="17"/>
                    <a:pt x="68" y="17"/>
                    <a:pt x="68" y="17"/>
                  </a:cubicBezTo>
                  <a:cubicBezTo>
                    <a:pt x="68" y="16"/>
                    <a:pt x="69" y="16"/>
                    <a:pt x="69" y="15"/>
                  </a:cubicBezTo>
                  <a:close/>
                  <a:moveTo>
                    <a:pt x="3" y="17"/>
                  </a:moveTo>
                  <a:cubicBezTo>
                    <a:pt x="2" y="18"/>
                    <a:pt x="2" y="18"/>
                    <a:pt x="3" y="19"/>
                  </a:cubicBezTo>
                  <a:cubicBezTo>
                    <a:pt x="4" y="20"/>
                    <a:pt x="5" y="21"/>
                    <a:pt x="6" y="21"/>
                  </a:cubicBezTo>
                  <a:cubicBezTo>
                    <a:pt x="8" y="22"/>
                    <a:pt x="9" y="23"/>
                    <a:pt x="11" y="23"/>
                  </a:cubicBezTo>
                  <a:cubicBezTo>
                    <a:pt x="10" y="22"/>
                    <a:pt x="9" y="22"/>
                    <a:pt x="7" y="21"/>
                  </a:cubicBezTo>
                  <a:cubicBezTo>
                    <a:pt x="7" y="21"/>
                    <a:pt x="6" y="20"/>
                    <a:pt x="5" y="20"/>
                  </a:cubicBezTo>
                  <a:cubicBezTo>
                    <a:pt x="5" y="19"/>
                    <a:pt x="4" y="18"/>
                    <a:pt x="3" y="17"/>
                  </a:cubicBezTo>
                  <a:close/>
                  <a:moveTo>
                    <a:pt x="56" y="11"/>
                  </a:moveTo>
                  <a:cubicBezTo>
                    <a:pt x="56" y="11"/>
                    <a:pt x="56" y="11"/>
                    <a:pt x="56" y="11"/>
                  </a:cubicBezTo>
                  <a:cubicBezTo>
                    <a:pt x="57" y="11"/>
                    <a:pt x="58" y="11"/>
                    <a:pt x="58" y="11"/>
                  </a:cubicBezTo>
                  <a:cubicBezTo>
                    <a:pt x="59" y="11"/>
                    <a:pt x="59" y="11"/>
                    <a:pt x="59" y="11"/>
                  </a:cubicBezTo>
                  <a:cubicBezTo>
                    <a:pt x="59" y="10"/>
                    <a:pt x="60" y="9"/>
                    <a:pt x="61" y="8"/>
                  </a:cubicBezTo>
                  <a:cubicBezTo>
                    <a:pt x="61" y="7"/>
                    <a:pt x="61" y="7"/>
                    <a:pt x="60" y="7"/>
                  </a:cubicBezTo>
                  <a:cubicBezTo>
                    <a:pt x="59" y="9"/>
                    <a:pt x="58" y="10"/>
                    <a:pt x="56" y="11"/>
                  </a:cubicBezTo>
                  <a:close/>
                  <a:moveTo>
                    <a:pt x="13" y="23"/>
                  </a:moveTo>
                  <a:cubicBezTo>
                    <a:pt x="15" y="24"/>
                    <a:pt x="23" y="26"/>
                    <a:pt x="25" y="25"/>
                  </a:cubicBezTo>
                  <a:cubicBezTo>
                    <a:pt x="21" y="24"/>
                    <a:pt x="17" y="24"/>
                    <a:pt x="13" y="23"/>
                  </a:cubicBezTo>
                  <a:close/>
                  <a:moveTo>
                    <a:pt x="70" y="17"/>
                  </a:moveTo>
                  <a:cubicBezTo>
                    <a:pt x="71" y="17"/>
                    <a:pt x="72" y="17"/>
                    <a:pt x="73" y="16"/>
                  </a:cubicBezTo>
                  <a:cubicBezTo>
                    <a:pt x="73" y="16"/>
                    <a:pt x="74" y="15"/>
                    <a:pt x="75" y="15"/>
                  </a:cubicBezTo>
                  <a:cubicBezTo>
                    <a:pt x="74" y="15"/>
                    <a:pt x="73" y="15"/>
                    <a:pt x="73" y="15"/>
                  </a:cubicBezTo>
                  <a:cubicBezTo>
                    <a:pt x="72" y="15"/>
                    <a:pt x="72" y="15"/>
                    <a:pt x="72" y="15"/>
                  </a:cubicBezTo>
                  <a:cubicBezTo>
                    <a:pt x="71" y="16"/>
                    <a:pt x="71" y="16"/>
                    <a:pt x="70" y="17"/>
                  </a:cubicBezTo>
                  <a:close/>
                  <a:moveTo>
                    <a:pt x="7" y="18"/>
                  </a:moveTo>
                  <a:cubicBezTo>
                    <a:pt x="8" y="18"/>
                    <a:pt x="9" y="19"/>
                    <a:pt x="11" y="19"/>
                  </a:cubicBezTo>
                  <a:cubicBezTo>
                    <a:pt x="10" y="18"/>
                    <a:pt x="10" y="18"/>
                    <a:pt x="10" y="17"/>
                  </a:cubicBezTo>
                  <a:cubicBezTo>
                    <a:pt x="9" y="17"/>
                    <a:pt x="8" y="17"/>
                    <a:pt x="8" y="16"/>
                  </a:cubicBezTo>
                  <a:cubicBezTo>
                    <a:pt x="7" y="17"/>
                    <a:pt x="7" y="17"/>
                    <a:pt x="7" y="18"/>
                  </a:cubicBezTo>
                  <a:close/>
                  <a:moveTo>
                    <a:pt x="85" y="12"/>
                  </a:moveTo>
                  <a:cubicBezTo>
                    <a:pt x="85" y="11"/>
                    <a:pt x="86" y="10"/>
                    <a:pt x="86" y="9"/>
                  </a:cubicBezTo>
                  <a:cubicBezTo>
                    <a:pt x="85" y="10"/>
                    <a:pt x="83" y="11"/>
                    <a:pt x="82" y="12"/>
                  </a:cubicBezTo>
                  <a:cubicBezTo>
                    <a:pt x="83" y="12"/>
                    <a:pt x="84" y="12"/>
                    <a:pt x="85" y="12"/>
                  </a:cubicBezTo>
                  <a:close/>
                  <a:moveTo>
                    <a:pt x="39" y="7"/>
                  </a:moveTo>
                  <a:cubicBezTo>
                    <a:pt x="41" y="7"/>
                    <a:pt x="44" y="7"/>
                    <a:pt x="44" y="6"/>
                  </a:cubicBezTo>
                  <a:cubicBezTo>
                    <a:pt x="43" y="6"/>
                    <a:pt x="41" y="6"/>
                    <a:pt x="39" y="6"/>
                  </a:cubicBezTo>
                  <a:cubicBezTo>
                    <a:pt x="39" y="6"/>
                    <a:pt x="39" y="6"/>
                    <a:pt x="39" y="7"/>
                  </a:cubicBezTo>
                  <a:close/>
                  <a:moveTo>
                    <a:pt x="28" y="13"/>
                  </a:moveTo>
                  <a:cubicBezTo>
                    <a:pt x="29" y="13"/>
                    <a:pt x="30" y="12"/>
                    <a:pt x="31" y="11"/>
                  </a:cubicBezTo>
                  <a:cubicBezTo>
                    <a:pt x="30" y="11"/>
                    <a:pt x="28" y="11"/>
                    <a:pt x="28" y="13"/>
                  </a:cubicBezTo>
                  <a:close/>
                  <a:moveTo>
                    <a:pt x="65" y="22"/>
                  </a:moveTo>
                  <a:cubicBezTo>
                    <a:pt x="63" y="22"/>
                    <a:pt x="59" y="22"/>
                    <a:pt x="58" y="22"/>
                  </a:cubicBezTo>
                  <a:cubicBezTo>
                    <a:pt x="60" y="22"/>
                    <a:pt x="63" y="22"/>
                    <a:pt x="65" y="22"/>
                  </a:cubicBezTo>
                  <a:close/>
                  <a:moveTo>
                    <a:pt x="26" y="22"/>
                  </a:moveTo>
                  <a:cubicBezTo>
                    <a:pt x="26" y="22"/>
                    <a:pt x="26" y="22"/>
                    <a:pt x="26" y="22"/>
                  </a:cubicBezTo>
                  <a:cubicBezTo>
                    <a:pt x="27" y="22"/>
                    <a:pt x="27" y="22"/>
                    <a:pt x="28" y="22"/>
                  </a:cubicBezTo>
                  <a:cubicBezTo>
                    <a:pt x="29" y="22"/>
                    <a:pt x="29" y="22"/>
                    <a:pt x="30" y="22"/>
                  </a:cubicBezTo>
                  <a:cubicBezTo>
                    <a:pt x="29" y="21"/>
                    <a:pt x="27" y="21"/>
                    <a:pt x="26" y="22"/>
                  </a:cubicBezTo>
                  <a:close/>
                  <a:moveTo>
                    <a:pt x="46" y="17"/>
                  </a:moveTo>
                  <a:cubicBezTo>
                    <a:pt x="47" y="16"/>
                    <a:pt x="48" y="16"/>
                    <a:pt x="48" y="15"/>
                  </a:cubicBezTo>
                  <a:cubicBezTo>
                    <a:pt x="47" y="15"/>
                    <a:pt x="47" y="15"/>
                    <a:pt x="46" y="17"/>
                  </a:cubicBezTo>
                  <a:close/>
                  <a:moveTo>
                    <a:pt x="30" y="19"/>
                  </a:moveTo>
                  <a:cubicBezTo>
                    <a:pt x="30" y="18"/>
                    <a:pt x="29" y="18"/>
                    <a:pt x="28" y="18"/>
                  </a:cubicBezTo>
                  <a:cubicBezTo>
                    <a:pt x="29" y="19"/>
                    <a:pt x="29" y="19"/>
                    <a:pt x="30" y="19"/>
                  </a:cubicBezTo>
                  <a:close/>
                  <a:moveTo>
                    <a:pt x="32" y="13"/>
                  </a:moveTo>
                  <a:cubicBezTo>
                    <a:pt x="34" y="13"/>
                    <a:pt x="34" y="13"/>
                    <a:pt x="34" y="11"/>
                  </a:cubicBezTo>
                  <a:cubicBezTo>
                    <a:pt x="34" y="12"/>
                    <a:pt x="33" y="12"/>
                    <a:pt x="32" y="13"/>
                  </a:cubicBezTo>
                  <a:close/>
                  <a:moveTo>
                    <a:pt x="24" y="10"/>
                  </a:moveTo>
                  <a:cubicBezTo>
                    <a:pt x="23" y="9"/>
                    <a:pt x="23" y="10"/>
                    <a:pt x="22" y="11"/>
                  </a:cubicBezTo>
                  <a:cubicBezTo>
                    <a:pt x="23" y="10"/>
                    <a:pt x="24" y="10"/>
                    <a:pt x="24" y="10"/>
                  </a:cubicBezTo>
                  <a:close/>
                  <a:moveTo>
                    <a:pt x="25" y="12"/>
                  </a:moveTo>
                  <a:cubicBezTo>
                    <a:pt x="25" y="12"/>
                    <a:pt x="25" y="12"/>
                    <a:pt x="25" y="12"/>
                  </a:cubicBezTo>
                  <a:cubicBezTo>
                    <a:pt x="25" y="12"/>
                    <a:pt x="25" y="12"/>
                    <a:pt x="24" y="13"/>
                  </a:cubicBezTo>
                  <a:cubicBezTo>
                    <a:pt x="25" y="13"/>
                    <a:pt x="25" y="13"/>
                    <a:pt x="25" y="1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3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文本框 2"/>
          <p:cNvSpPr txBox="1"/>
          <p:nvPr/>
        </p:nvSpPr>
        <p:spPr>
          <a:xfrm>
            <a:off x="1867252" y="3114621"/>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4" name="矩形 3"/>
          <p:cNvSpPr/>
          <p:nvPr/>
        </p:nvSpPr>
        <p:spPr>
          <a:xfrm>
            <a:off x="1867252" y="3451338"/>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867252" y="4507297"/>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6" name="矩形 5"/>
          <p:cNvSpPr/>
          <p:nvPr/>
        </p:nvSpPr>
        <p:spPr>
          <a:xfrm>
            <a:off x="1867252" y="4844014"/>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a:off x="7862346" y="2946262"/>
            <a:ext cx="1800200" cy="2687380"/>
            <a:chOff x="9031288" y="2717800"/>
            <a:chExt cx="1327150" cy="1981200"/>
          </a:xfrm>
          <a:solidFill>
            <a:schemeClr val="bg1"/>
          </a:solidFill>
        </p:grpSpPr>
        <p:sp>
          <p:nvSpPr>
            <p:cNvPr id="8" name="Freeform 17"/>
            <p:cNvSpPr/>
            <p:nvPr/>
          </p:nvSpPr>
          <p:spPr bwMode="auto">
            <a:xfrm>
              <a:off x="9534525" y="3189288"/>
              <a:ext cx="7938" cy="793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8"/>
            <p:cNvSpPr>
              <a:spLocks noEditPoints="1"/>
            </p:cNvSpPr>
            <p:nvPr/>
          </p:nvSpPr>
          <p:spPr bwMode="auto">
            <a:xfrm>
              <a:off x="9031288" y="2717800"/>
              <a:ext cx="1327150" cy="1981200"/>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9"/>
            <p:cNvSpPr>
              <a:spLocks noEditPoints="1"/>
            </p:cNvSpPr>
            <p:nvPr/>
          </p:nvSpPr>
          <p:spPr bwMode="auto">
            <a:xfrm>
              <a:off x="9299575" y="2725738"/>
              <a:ext cx="312738" cy="420688"/>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9860140" y="2204864"/>
            <a:ext cx="988388" cy="1279089"/>
            <a:chOff x="9491663" y="1619250"/>
            <a:chExt cx="728663" cy="942975"/>
          </a:xfrm>
          <a:solidFill>
            <a:schemeClr val="bg1"/>
          </a:solidFill>
        </p:grpSpPr>
        <p:sp>
          <p:nvSpPr>
            <p:cNvPr id="12" name="Freeform 20"/>
            <p:cNvSpPr/>
            <p:nvPr/>
          </p:nvSpPr>
          <p:spPr bwMode="auto">
            <a:xfrm>
              <a:off x="9994900" y="1697038"/>
              <a:ext cx="95250" cy="111125"/>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21"/>
            <p:cNvSpPr/>
            <p:nvPr/>
          </p:nvSpPr>
          <p:spPr bwMode="auto">
            <a:xfrm>
              <a:off x="9855200" y="1619250"/>
              <a:ext cx="34925" cy="11112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22"/>
            <p:cNvSpPr/>
            <p:nvPr/>
          </p:nvSpPr>
          <p:spPr bwMode="auto">
            <a:xfrm>
              <a:off x="10090150" y="1851025"/>
              <a:ext cx="112713" cy="60325"/>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23"/>
            <p:cNvSpPr/>
            <p:nvPr/>
          </p:nvSpPr>
          <p:spPr bwMode="auto">
            <a:xfrm>
              <a:off x="9629775" y="1687513"/>
              <a:ext cx="77788" cy="95250"/>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4"/>
            <p:cNvSpPr/>
            <p:nvPr/>
          </p:nvSpPr>
          <p:spPr bwMode="auto">
            <a:xfrm>
              <a:off x="10107613" y="2030413"/>
              <a:ext cx="112713" cy="42863"/>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5"/>
            <p:cNvSpPr/>
            <p:nvPr/>
          </p:nvSpPr>
          <p:spPr bwMode="auto">
            <a:xfrm>
              <a:off x="10029825" y="2201863"/>
              <a:ext cx="77788" cy="112713"/>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6"/>
            <p:cNvSpPr/>
            <p:nvPr/>
          </p:nvSpPr>
          <p:spPr bwMode="auto">
            <a:xfrm>
              <a:off x="9499600" y="2065338"/>
              <a:ext cx="87313" cy="50800"/>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7"/>
            <p:cNvSpPr>
              <a:spLocks noEditPoints="1"/>
            </p:cNvSpPr>
            <p:nvPr/>
          </p:nvSpPr>
          <p:spPr bwMode="auto">
            <a:xfrm>
              <a:off x="9629775" y="1825625"/>
              <a:ext cx="460375" cy="736600"/>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8"/>
            <p:cNvSpPr/>
            <p:nvPr/>
          </p:nvSpPr>
          <p:spPr bwMode="auto">
            <a:xfrm>
              <a:off x="9491663" y="1868488"/>
              <a:ext cx="103188" cy="76200"/>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17" name="Freeform 108"/>
          <p:cNvSpPr>
            <a:spLocks noEditPoints="1"/>
          </p:cNvSpPr>
          <p:nvPr/>
        </p:nvSpPr>
        <p:spPr bwMode="auto">
          <a:xfrm>
            <a:off x="2179103" y="2087669"/>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108"/>
          <p:cNvSpPr>
            <a:spLocks noEditPoints="1"/>
          </p:cNvSpPr>
          <p:nvPr/>
        </p:nvSpPr>
        <p:spPr bwMode="auto">
          <a:xfrm>
            <a:off x="3979303" y="2087669"/>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108"/>
          <p:cNvSpPr>
            <a:spLocks noEditPoints="1"/>
          </p:cNvSpPr>
          <p:nvPr/>
        </p:nvSpPr>
        <p:spPr bwMode="auto">
          <a:xfrm>
            <a:off x="5779503" y="2064228"/>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108"/>
          <p:cNvSpPr>
            <a:spLocks noEditPoints="1"/>
          </p:cNvSpPr>
          <p:nvPr/>
        </p:nvSpPr>
        <p:spPr bwMode="auto">
          <a:xfrm>
            <a:off x="7579703" y="2064228"/>
            <a:ext cx="2232667" cy="2376264"/>
          </a:xfrm>
          <a:custGeom>
            <a:avLst/>
            <a:gdLst>
              <a:gd name="T0" fmla="*/ 656 w 983"/>
              <a:gd name="T1" fmla="*/ 80 h 1046"/>
              <a:gd name="T2" fmla="*/ 729 w 983"/>
              <a:gd name="T3" fmla="*/ 67 h 1046"/>
              <a:gd name="T4" fmla="*/ 798 w 983"/>
              <a:gd name="T5" fmla="*/ 260 h 1046"/>
              <a:gd name="T6" fmla="*/ 895 w 983"/>
              <a:gd name="T7" fmla="*/ 601 h 1046"/>
              <a:gd name="T8" fmla="*/ 965 w 983"/>
              <a:gd name="T9" fmla="*/ 773 h 1046"/>
              <a:gd name="T10" fmla="*/ 831 w 983"/>
              <a:gd name="T11" fmla="*/ 833 h 1046"/>
              <a:gd name="T12" fmla="*/ 633 w 983"/>
              <a:gd name="T13" fmla="*/ 882 h 1046"/>
              <a:gd name="T14" fmla="*/ 206 w 983"/>
              <a:gd name="T15" fmla="*/ 1046 h 1046"/>
              <a:gd name="T16" fmla="*/ 164 w 983"/>
              <a:gd name="T17" fmla="*/ 951 h 1046"/>
              <a:gd name="T18" fmla="*/ 102 w 983"/>
              <a:gd name="T19" fmla="*/ 790 h 1046"/>
              <a:gd name="T20" fmla="*/ 49 w 983"/>
              <a:gd name="T21" fmla="*/ 623 h 1046"/>
              <a:gd name="T22" fmla="*/ 16 w 983"/>
              <a:gd name="T23" fmla="*/ 435 h 1046"/>
              <a:gd name="T24" fmla="*/ 131 w 983"/>
              <a:gd name="T25" fmla="*/ 234 h 1046"/>
              <a:gd name="T26" fmla="*/ 363 w 983"/>
              <a:gd name="T27" fmla="*/ 159 h 1046"/>
              <a:gd name="T28" fmla="*/ 394 w 983"/>
              <a:gd name="T29" fmla="*/ 17 h 1046"/>
              <a:gd name="T30" fmla="*/ 519 w 983"/>
              <a:gd name="T31" fmla="*/ 44 h 1046"/>
              <a:gd name="T32" fmla="*/ 463 w 983"/>
              <a:gd name="T33" fmla="*/ 209 h 1046"/>
              <a:gd name="T34" fmla="*/ 547 w 983"/>
              <a:gd name="T35" fmla="*/ 252 h 1046"/>
              <a:gd name="T36" fmla="*/ 509 w 983"/>
              <a:gd name="T37" fmla="*/ 366 h 1046"/>
              <a:gd name="T38" fmla="*/ 435 w 983"/>
              <a:gd name="T39" fmla="*/ 33 h 1046"/>
              <a:gd name="T40" fmla="*/ 529 w 983"/>
              <a:gd name="T41" fmla="*/ 114 h 1046"/>
              <a:gd name="T42" fmla="*/ 485 w 983"/>
              <a:gd name="T43" fmla="*/ 24 h 1046"/>
              <a:gd name="T44" fmla="*/ 382 w 983"/>
              <a:gd name="T45" fmla="*/ 82 h 1046"/>
              <a:gd name="T46" fmla="*/ 455 w 983"/>
              <a:gd name="T47" fmla="*/ 307 h 1046"/>
              <a:gd name="T48" fmla="*/ 561 w 983"/>
              <a:gd name="T49" fmla="*/ 383 h 1046"/>
              <a:gd name="T50" fmla="*/ 572 w 983"/>
              <a:gd name="T51" fmla="*/ 271 h 1046"/>
              <a:gd name="T52" fmla="*/ 501 w 983"/>
              <a:gd name="T53" fmla="*/ 114 h 1046"/>
              <a:gd name="T54" fmla="*/ 470 w 983"/>
              <a:gd name="T55" fmla="*/ 256 h 1046"/>
              <a:gd name="T56" fmla="*/ 501 w 983"/>
              <a:gd name="T57" fmla="*/ 83 h 1046"/>
              <a:gd name="T58" fmla="*/ 423 w 983"/>
              <a:gd name="T59" fmla="*/ 56 h 1046"/>
              <a:gd name="T60" fmla="*/ 424 w 983"/>
              <a:gd name="T61" fmla="*/ 143 h 1046"/>
              <a:gd name="T62" fmla="*/ 501 w 983"/>
              <a:gd name="T63" fmla="*/ 83 h 1046"/>
              <a:gd name="T64" fmla="*/ 637 w 983"/>
              <a:gd name="T65" fmla="*/ 98 h 1046"/>
              <a:gd name="T66" fmla="*/ 566 w 983"/>
              <a:gd name="T67" fmla="*/ 225 h 1046"/>
              <a:gd name="T68" fmla="*/ 520 w 983"/>
              <a:gd name="T69" fmla="*/ 396 h 1046"/>
              <a:gd name="T70" fmla="*/ 362 w 983"/>
              <a:gd name="T71" fmla="*/ 169 h 1046"/>
              <a:gd name="T72" fmla="*/ 219 w 983"/>
              <a:gd name="T73" fmla="*/ 210 h 1046"/>
              <a:gd name="T74" fmla="*/ 16 w 983"/>
              <a:gd name="T75" fmla="*/ 293 h 1046"/>
              <a:gd name="T76" fmla="*/ 72 w 983"/>
              <a:gd name="T77" fmla="*/ 657 h 1046"/>
              <a:gd name="T78" fmla="*/ 161 w 983"/>
              <a:gd name="T79" fmla="*/ 920 h 1046"/>
              <a:gd name="T80" fmla="*/ 642 w 983"/>
              <a:gd name="T81" fmla="*/ 870 h 1046"/>
              <a:gd name="T82" fmla="*/ 916 w 983"/>
              <a:gd name="T83" fmla="*/ 780 h 1046"/>
              <a:gd name="T84" fmla="*/ 897 w 983"/>
              <a:gd name="T85" fmla="*/ 635 h 1046"/>
              <a:gd name="T86" fmla="*/ 799 w 983"/>
              <a:gd name="T87" fmla="*/ 327 h 1046"/>
              <a:gd name="T88" fmla="*/ 759 w 983"/>
              <a:gd name="T89" fmla="*/ 79 h 1046"/>
              <a:gd name="T90" fmla="*/ 546 w 983"/>
              <a:gd name="T91" fmla="*/ 354 h 1046"/>
              <a:gd name="T92" fmla="*/ 458 w 983"/>
              <a:gd name="T93" fmla="*/ 140 h 1046"/>
              <a:gd name="T94" fmla="*/ 488 w 983"/>
              <a:gd name="T95" fmla="*/ 240 h 1046"/>
              <a:gd name="T96" fmla="*/ 484 w 983"/>
              <a:gd name="T97" fmla="*/ 298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3" h="1046">
                <a:moveTo>
                  <a:pt x="546" y="104"/>
                </a:moveTo>
                <a:cubicBezTo>
                  <a:pt x="572" y="99"/>
                  <a:pt x="602" y="89"/>
                  <a:pt x="631" y="82"/>
                </a:cubicBezTo>
                <a:cubicBezTo>
                  <a:pt x="639" y="80"/>
                  <a:pt x="648" y="81"/>
                  <a:pt x="656" y="80"/>
                </a:cubicBezTo>
                <a:cubicBezTo>
                  <a:pt x="659" y="80"/>
                  <a:pt x="662" y="77"/>
                  <a:pt x="666" y="77"/>
                </a:cubicBezTo>
                <a:cubicBezTo>
                  <a:pt x="674" y="75"/>
                  <a:pt x="683" y="78"/>
                  <a:pt x="691" y="77"/>
                </a:cubicBezTo>
                <a:cubicBezTo>
                  <a:pt x="702" y="75"/>
                  <a:pt x="717" y="69"/>
                  <a:pt x="729" y="67"/>
                </a:cubicBezTo>
                <a:cubicBezTo>
                  <a:pt x="744" y="64"/>
                  <a:pt x="759" y="66"/>
                  <a:pt x="774" y="69"/>
                </a:cubicBezTo>
                <a:cubicBezTo>
                  <a:pt x="779" y="98"/>
                  <a:pt x="790" y="145"/>
                  <a:pt x="785" y="168"/>
                </a:cubicBezTo>
                <a:cubicBezTo>
                  <a:pt x="790" y="202"/>
                  <a:pt x="788" y="235"/>
                  <a:pt x="798" y="260"/>
                </a:cubicBezTo>
                <a:cubicBezTo>
                  <a:pt x="803" y="297"/>
                  <a:pt x="810" y="337"/>
                  <a:pt x="816" y="374"/>
                </a:cubicBezTo>
                <a:cubicBezTo>
                  <a:pt x="823" y="413"/>
                  <a:pt x="837" y="447"/>
                  <a:pt x="849" y="480"/>
                </a:cubicBezTo>
                <a:cubicBezTo>
                  <a:pt x="864" y="522"/>
                  <a:pt x="877" y="563"/>
                  <a:pt x="895" y="601"/>
                </a:cubicBezTo>
                <a:cubicBezTo>
                  <a:pt x="919" y="650"/>
                  <a:pt x="952" y="695"/>
                  <a:pt x="973" y="747"/>
                </a:cubicBezTo>
                <a:cubicBezTo>
                  <a:pt x="979" y="752"/>
                  <a:pt x="983" y="759"/>
                  <a:pt x="980" y="765"/>
                </a:cubicBezTo>
                <a:cubicBezTo>
                  <a:pt x="978" y="770"/>
                  <a:pt x="971" y="770"/>
                  <a:pt x="965" y="773"/>
                </a:cubicBezTo>
                <a:cubicBezTo>
                  <a:pt x="956" y="777"/>
                  <a:pt x="945" y="785"/>
                  <a:pt x="932" y="789"/>
                </a:cubicBezTo>
                <a:cubicBezTo>
                  <a:pt x="908" y="797"/>
                  <a:pt x="883" y="808"/>
                  <a:pt x="865" y="818"/>
                </a:cubicBezTo>
                <a:cubicBezTo>
                  <a:pt x="856" y="823"/>
                  <a:pt x="839" y="825"/>
                  <a:pt x="831" y="833"/>
                </a:cubicBezTo>
                <a:cubicBezTo>
                  <a:pt x="789" y="838"/>
                  <a:pt x="729" y="860"/>
                  <a:pt x="681" y="871"/>
                </a:cubicBezTo>
                <a:cubicBezTo>
                  <a:pt x="677" y="871"/>
                  <a:pt x="678" y="875"/>
                  <a:pt x="676" y="876"/>
                </a:cubicBezTo>
                <a:cubicBezTo>
                  <a:pt x="662" y="874"/>
                  <a:pt x="648" y="880"/>
                  <a:pt x="633" y="882"/>
                </a:cubicBezTo>
                <a:cubicBezTo>
                  <a:pt x="566" y="894"/>
                  <a:pt x="496" y="902"/>
                  <a:pt x="433" y="930"/>
                </a:cubicBezTo>
                <a:cubicBezTo>
                  <a:pt x="390" y="949"/>
                  <a:pt x="345" y="963"/>
                  <a:pt x="307" y="982"/>
                </a:cubicBezTo>
                <a:cubicBezTo>
                  <a:pt x="269" y="1001"/>
                  <a:pt x="238" y="1027"/>
                  <a:pt x="206" y="1046"/>
                </a:cubicBezTo>
                <a:cubicBezTo>
                  <a:pt x="199" y="1037"/>
                  <a:pt x="196" y="1025"/>
                  <a:pt x="191" y="1014"/>
                </a:cubicBezTo>
                <a:cubicBezTo>
                  <a:pt x="185" y="1001"/>
                  <a:pt x="177" y="986"/>
                  <a:pt x="170" y="971"/>
                </a:cubicBezTo>
                <a:cubicBezTo>
                  <a:pt x="167" y="965"/>
                  <a:pt x="166" y="957"/>
                  <a:pt x="164" y="951"/>
                </a:cubicBezTo>
                <a:cubicBezTo>
                  <a:pt x="147" y="910"/>
                  <a:pt x="130" y="866"/>
                  <a:pt x="112" y="821"/>
                </a:cubicBezTo>
                <a:cubicBezTo>
                  <a:pt x="109" y="815"/>
                  <a:pt x="105" y="809"/>
                  <a:pt x="103" y="804"/>
                </a:cubicBezTo>
                <a:cubicBezTo>
                  <a:pt x="102" y="800"/>
                  <a:pt x="103" y="794"/>
                  <a:pt x="102" y="790"/>
                </a:cubicBezTo>
                <a:cubicBezTo>
                  <a:pt x="93" y="762"/>
                  <a:pt x="82" y="730"/>
                  <a:pt x="73" y="699"/>
                </a:cubicBezTo>
                <a:cubicBezTo>
                  <a:pt x="68" y="683"/>
                  <a:pt x="63" y="666"/>
                  <a:pt x="58" y="650"/>
                </a:cubicBezTo>
                <a:cubicBezTo>
                  <a:pt x="55" y="641"/>
                  <a:pt x="51" y="632"/>
                  <a:pt x="49" y="623"/>
                </a:cubicBezTo>
                <a:cubicBezTo>
                  <a:pt x="47" y="613"/>
                  <a:pt x="48" y="603"/>
                  <a:pt x="46" y="592"/>
                </a:cubicBezTo>
                <a:cubicBezTo>
                  <a:pt x="40" y="559"/>
                  <a:pt x="29" y="526"/>
                  <a:pt x="23" y="491"/>
                </a:cubicBezTo>
                <a:cubicBezTo>
                  <a:pt x="20" y="473"/>
                  <a:pt x="18" y="455"/>
                  <a:pt x="16" y="435"/>
                </a:cubicBezTo>
                <a:cubicBezTo>
                  <a:pt x="11" y="404"/>
                  <a:pt x="8" y="374"/>
                  <a:pt x="7" y="343"/>
                </a:cubicBezTo>
                <a:cubicBezTo>
                  <a:pt x="6" y="324"/>
                  <a:pt x="0" y="305"/>
                  <a:pt x="4" y="288"/>
                </a:cubicBezTo>
                <a:cubicBezTo>
                  <a:pt x="42" y="272"/>
                  <a:pt x="83" y="247"/>
                  <a:pt x="131" y="234"/>
                </a:cubicBezTo>
                <a:cubicBezTo>
                  <a:pt x="140" y="228"/>
                  <a:pt x="154" y="222"/>
                  <a:pt x="164" y="221"/>
                </a:cubicBezTo>
                <a:cubicBezTo>
                  <a:pt x="194" y="205"/>
                  <a:pt x="231" y="196"/>
                  <a:pt x="267" y="186"/>
                </a:cubicBezTo>
                <a:cubicBezTo>
                  <a:pt x="300" y="178"/>
                  <a:pt x="334" y="161"/>
                  <a:pt x="363" y="159"/>
                </a:cubicBezTo>
                <a:cubicBezTo>
                  <a:pt x="371" y="154"/>
                  <a:pt x="382" y="151"/>
                  <a:pt x="393" y="149"/>
                </a:cubicBezTo>
                <a:cubicBezTo>
                  <a:pt x="388" y="129"/>
                  <a:pt x="371" y="101"/>
                  <a:pt x="369" y="79"/>
                </a:cubicBezTo>
                <a:cubicBezTo>
                  <a:pt x="367" y="54"/>
                  <a:pt x="382" y="37"/>
                  <a:pt x="394" y="17"/>
                </a:cubicBezTo>
                <a:cubicBezTo>
                  <a:pt x="408" y="16"/>
                  <a:pt x="422" y="4"/>
                  <a:pt x="439" y="2"/>
                </a:cubicBezTo>
                <a:cubicBezTo>
                  <a:pt x="460" y="0"/>
                  <a:pt x="474" y="7"/>
                  <a:pt x="493" y="14"/>
                </a:cubicBezTo>
                <a:cubicBezTo>
                  <a:pt x="499" y="26"/>
                  <a:pt x="511" y="33"/>
                  <a:pt x="519" y="44"/>
                </a:cubicBezTo>
                <a:cubicBezTo>
                  <a:pt x="530" y="62"/>
                  <a:pt x="533" y="86"/>
                  <a:pt x="546" y="104"/>
                </a:cubicBezTo>
                <a:close/>
                <a:moveTo>
                  <a:pt x="483" y="254"/>
                </a:moveTo>
                <a:cubicBezTo>
                  <a:pt x="476" y="241"/>
                  <a:pt x="469" y="224"/>
                  <a:pt x="463" y="209"/>
                </a:cubicBezTo>
                <a:cubicBezTo>
                  <a:pt x="453" y="186"/>
                  <a:pt x="445" y="162"/>
                  <a:pt x="447" y="137"/>
                </a:cubicBezTo>
                <a:cubicBezTo>
                  <a:pt x="455" y="124"/>
                  <a:pt x="469" y="121"/>
                  <a:pt x="488" y="125"/>
                </a:cubicBezTo>
                <a:cubicBezTo>
                  <a:pt x="509" y="154"/>
                  <a:pt x="533" y="211"/>
                  <a:pt x="547" y="252"/>
                </a:cubicBezTo>
                <a:cubicBezTo>
                  <a:pt x="558" y="282"/>
                  <a:pt x="583" y="334"/>
                  <a:pt x="562" y="357"/>
                </a:cubicBezTo>
                <a:cubicBezTo>
                  <a:pt x="560" y="359"/>
                  <a:pt x="547" y="371"/>
                  <a:pt x="540" y="372"/>
                </a:cubicBezTo>
                <a:cubicBezTo>
                  <a:pt x="532" y="373"/>
                  <a:pt x="514" y="370"/>
                  <a:pt x="509" y="366"/>
                </a:cubicBezTo>
                <a:cubicBezTo>
                  <a:pt x="503" y="362"/>
                  <a:pt x="503" y="353"/>
                  <a:pt x="498" y="349"/>
                </a:cubicBezTo>
                <a:cubicBezTo>
                  <a:pt x="457" y="259"/>
                  <a:pt x="412" y="180"/>
                  <a:pt x="397" y="64"/>
                </a:cubicBezTo>
                <a:cubicBezTo>
                  <a:pt x="405" y="49"/>
                  <a:pt x="420" y="41"/>
                  <a:pt x="435" y="33"/>
                </a:cubicBezTo>
                <a:cubicBezTo>
                  <a:pt x="454" y="31"/>
                  <a:pt x="470" y="39"/>
                  <a:pt x="485" y="44"/>
                </a:cubicBezTo>
                <a:cubicBezTo>
                  <a:pt x="494" y="58"/>
                  <a:pt x="506" y="69"/>
                  <a:pt x="514" y="84"/>
                </a:cubicBezTo>
                <a:cubicBezTo>
                  <a:pt x="519" y="94"/>
                  <a:pt x="520" y="107"/>
                  <a:pt x="529" y="114"/>
                </a:cubicBezTo>
                <a:cubicBezTo>
                  <a:pt x="530" y="110"/>
                  <a:pt x="532" y="114"/>
                  <a:pt x="534" y="112"/>
                </a:cubicBezTo>
                <a:cubicBezTo>
                  <a:pt x="529" y="83"/>
                  <a:pt x="515" y="64"/>
                  <a:pt x="501" y="39"/>
                </a:cubicBezTo>
                <a:cubicBezTo>
                  <a:pt x="495" y="36"/>
                  <a:pt x="489" y="31"/>
                  <a:pt x="485" y="24"/>
                </a:cubicBezTo>
                <a:cubicBezTo>
                  <a:pt x="475" y="20"/>
                  <a:pt x="460" y="12"/>
                  <a:pt x="443" y="14"/>
                </a:cubicBezTo>
                <a:cubicBezTo>
                  <a:pt x="430" y="16"/>
                  <a:pt x="415" y="23"/>
                  <a:pt x="400" y="28"/>
                </a:cubicBezTo>
                <a:cubicBezTo>
                  <a:pt x="387" y="40"/>
                  <a:pt x="377" y="59"/>
                  <a:pt x="382" y="82"/>
                </a:cubicBezTo>
                <a:cubicBezTo>
                  <a:pt x="391" y="102"/>
                  <a:pt x="395" y="127"/>
                  <a:pt x="404" y="148"/>
                </a:cubicBezTo>
                <a:cubicBezTo>
                  <a:pt x="407" y="170"/>
                  <a:pt x="416" y="183"/>
                  <a:pt x="417" y="201"/>
                </a:cubicBezTo>
                <a:cubicBezTo>
                  <a:pt x="432" y="236"/>
                  <a:pt x="440" y="274"/>
                  <a:pt x="455" y="307"/>
                </a:cubicBezTo>
                <a:cubicBezTo>
                  <a:pt x="467" y="334"/>
                  <a:pt x="485" y="365"/>
                  <a:pt x="505" y="382"/>
                </a:cubicBezTo>
                <a:cubicBezTo>
                  <a:pt x="514" y="382"/>
                  <a:pt x="520" y="387"/>
                  <a:pt x="530" y="388"/>
                </a:cubicBezTo>
                <a:cubicBezTo>
                  <a:pt x="538" y="384"/>
                  <a:pt x="554" y="385"/>
                  <a:pt x="561" y="383"/>
                </a:cubicBezTo>
                <a:cubicBezTo>
                  <a:pt x="562" y="378"/>
                  <a:pt x="569" y="376"/>
                  <a:pt x="575" y="373"/>
                </a:cubicBezTo>
                <a:cubicBezTo>
                  <a:pt x="592" y="351"/>
                  <a:pt x="583" y="321"/>
                  <a:pt x="576" y="293"/>
                </a:cubicBezTo>
                <a:cubicBezTo>
                  <a:pt x="574" y="285"/>
                  <a:pt x="575" y="278"/>
                  <a:pt x="572" y="271"/>
                </a:cubicBezTo>
                <a:cubicBezTo>
                  <a:pt x="562" y="240"/>
                  <a:pt x="546" y="205"/>
                  <a:pt x="536" y="181"/>
                </a:cubicBezTo>
                <a:cubicBezTo>
                  <a:pt x="529" y="163"/>
                  <a:pt x="520" y="146"/>
                  <a:pt x="511" y="132"/>
                </a:cubicBezTo>
                <a:cubicBezTo>
                  <a:pt x="508" y="125"/>
                  <a:pt x="504" y="117"/>
                  <a:pt x="501" y="114"/>
                </a:cubicBezTo>
                <a:cubicBezTo>
                  <a:pt x="482" y="93"/>
                  <a:pt x="450" y="108"/>
                  <a:pt x="434" y="125"/>
                </a:cubicBezTo>
                <a:cubicBezTo>
                  <a:pt x="425" y="160"/>
                  <a:pt x="440" y="190"/>
                  <a:pt x="452" y="220"/>
                </a:cubicBezTo>
                <a:cubicBezTo>
                  <a:pt x="456" y="232"/>
                  <a:pt x="463" y="245"/>
                  <a:pt x="470" y="256"/>
                </a:cubicBezTo>
                <a:cubicBezTo>
                  <a:pt x="477" y="267"/>
                  <a:pt x="482" y="285"/>
                  <a:pt x="494" y="283"/>
                </a:cubicBezTo>
                <a:cubicBezTo>
                  <a:pt x="498" y="274"/>
                  <a:pt x="488" y="264"/>
                  <a:pt x="483" y="254"/>
                </a:cubicBezTo>
                <a:close/>
                <a:moveTo>
                  <a:pt x="501" y="83"/>
                </a:moveTo>
                <a:cubicBezTo>
                  <a:pt x="496" y="73"/>
                  <a:pt x="485" y="58"/>
                  <a:pt x="478" y="53"/>
                </a:cubicBezTo>
                <a:cubicBezTo>
                  <a:pt x="468" y="47"/>
                  <a:pt x="448" y="41"/>
                  <a:pt x="438" y="44"/>
                </a:cubicBezTo>
                <a:cubicBezTo>
                  <a:pt x="432" y="46"/>
                  <a:pt x="428" y="53"/>
                  <a:pt x="423" y="56"/>
                </a:cubicBezTo>
                <a:cubicBezTo>
                  <a:pt x="417" y="59"/>
                  <a:pt x="409" y="60"/>
                  <a:pt x="407" y="68"/>
                </a:cubicBezTo>
                <a:cubicBezTo>
                  <a:pt x="405" y="75"/>
                  <a:pt x="407" y="88"/>
                  <a:pt x="408" y="94"/>
                </a:cubicBezTo>
                <a:cubicBezTo>
                  <a:pt x="411" y="111"/>
                  <a:pt x="419" y="129"/>
                  <a:pt x="424" y="143"/>
                </a:cubicBezTo>
                <a:cubicBezTo>
                  <a:pt x="422" y="113"/>
                  <a:pt x="451" y="96"/>
                  <a:pt x="475" y="95"/>
                </a:cubicBezTo>
                <a:cubicBezTo>
                  <a:pt x="492" y="95"/>
                  <a:pt x="502" y="107"/>
                  <a:pt x="513" y="114"/>
                </a:cubicBezTo>
                <a:cubicBezTo>
                  <a:pt x="508" y="101"/>
                  <a:pt x="509" y="95"/>
                  <a:pt x="501" y="83"/>
                </a:cubicBezTo>
                <a:close/>
                <a:moveTo>
                  <a:pt x="724" y="83"/>
                </a:moveTo>
                <a:cubicBezTo>
                  <a:pt x="712" y="89"/>
                  <a:pt x="695" y="86"/>
                  <a:pt x="679" y="88"/>
                </a:cubicBezTo>
                <a:cubicBezTo>
                  <a:pt x="664" y="90"/>
                  <a:pt x="649" y="97"/>
                  <a:pt x="637" y="98"/>
                </a:cubicBezTo>
                <a:cubicBezTo>
                  <a:pt x="630" y="99"/>
                  <a:pt x="624" y="97"/>
                  <a:pt x="617" y="98"/>
                </a:cubicBezTo>
                <a:cubicBezTo>
                  <a:pt x="583" y="104"/>
                  <a:pt x="554" y="118"/>
                  <a:pt x="520" y="127"/>
                </a:cubicBezTo>
                <a:cubicBezTo>
                  <a:pt x="537" y="150"/>
                  <a:pt x="551" y="192"/>
                  <a:pt x="566" y="225"/>
                </a:cubicBezTo>
                <a:cubicBezTo>
                  <a:pt x="578" y="275"/>
                  <a:pt x="609" y="334"/>
                  <a:pt x="590" y="381"/>
                </a:cubicBezTo>
                <a:cubicBezTo>
                  <a:pt x="575" y="393"/>
                  <a:pt x="552" y="393"/>
                  <a:pt x="531" y="401"/>
                </a:cubicBezTo>
                <a:cubicBezTo>
                  <a:pt x="528" y="399"/>
                  <a:pt x="523" y="398"/>
                  <a:pt x="520" y="396"/>
                </a:cubicBezTo>
                <a:cubicBezTo>
                  <a:pt x="493" y="395"/>
                  <a:pt x="479" y="372"/>
                  <a:pt x="469" y="353"/>
                </a:cubicBezTo>
                <a:cubicBezTo>
                  <a:pt x="438" y="297"/>
                  <a:pt x="413" y="219"/>
                  <a:pt x="397" y="159"/>
                </a:cubicBezTo>
                <a:cubicBezTo>
                  <a:pt x="384" y="161"/>
                  <a:pt x="372" y="166"/>
                  <a:pt x="362" y="169"/>
                </a:cubicBezTo>
                <a:cubicBezTo>
                  <a:pt x="344" y="174"/>
                  <a:pt x="333" y="178"/>
                  <a:pt x="320" y="181"/>
                </a:cubicBezTo>
                <a:cubicBezTo>
                  <a:pt x="308" y="184"/>
                  <a:pt x="297" y="189"/>
                  <a:pt x="286" y="193"/>
                </a:cubicBezTo>
                <a:cubicBezTo>
                  <a:pt x="264" y="200"/>
                  <a:pt x="241" y="203"/>
                  <a:pt x="219" y="210"/>
                </a:cubicBezTo>
                <a:cubicBezTo>
                  <a:pt x="205" y="214"/>
                  <a:pt x="192" y="222"/>
                  <a:pt x="179" y="227"/>
                </a:cubicBezTo>
                <a:cubicBezTo>
                  <a:pt x="143" y="241"/>
                  <a:pt x="107" y="251"/>
                  <a:pt x="72" y="270"/>
                </a:cubicBezTo>
                <a:cubicBezTo>
                  <a:pt x="52" y="271"/>
                  <a:pt x="37" y="289"/>
                  <a:pt x="16" y="293"/>
                </a:cubicBezTo>
                <a:cubicBezTo>
                  <a:pt x="15" y="350"/>
                  <a:pt x="20" y="408"/>
                  <a:pt x="31" y="472"/>
                </a:cubicBezTo>
                <a:cubicBezTo>
                  <a:pt x="35" y="496"/>
                  <a:pt x="46" y="519"/>
                  <a:pt x="49" y="545"/>
                </a:cubicBezTo>
                <a:cubicBezTo>
                  <a:pt x="54" y="583"/>
                  <a:pt x="61" y="620"/>
                  <a:pt x="72" y="657"/>
                </a:cubicBezTo>
                <a:cubicBezTo>
                  <a:pt x="83" y="695"/>
                  <a:pt x="90" y="734"/>
                  <a:pt x="102" y="769"/>
                </a:cubicBezTo>
                <a:cubicBezTo>
                  <a:pt x="111" y="798"/>
                  <a:pt x="123" y="827"/>
                  <a:pt x="134" y="853"/>
                </a:cubicBezTo>
                <a:cubicBezTo>
                  <a:pt x="144" y="877"/>
                  <a:pt x="153" y="898"/>
                  <a:pt x="161" y="920"/>
                </a:cubicBezTo>
                <a:cubicBezTo>
                  <a:pt x="176" y="960"/>
                  <a:pt x="192" y="1000"/>
                  <a:pt x="212" y="1033"/>
                </a:cubicBezTo>
                <a:cubicBezTo>
                  <a:pt x="268" y="984"/>
                  <a:pt x="343" y="959"/>
                  <a:pt x="409" y="930"/>
                </a:cubicBezTo>
                <a:cubicBezTo>
                  <a:pt x="480" y="899"/>
                  <a:pt x="564" y="889"/>
                  <a:pt x="642" y="870"/>
                </a:cubicBezTo>
                <a:cubicBezTo>
                  <a:pt x="678" y="861"/>
                  <a:pt x="705" y="852"/>
                  <a:pt x="735" y="843"/>
                </a:cubicBezTo>
                <a:cubicBezTo>
                  <a:pt x="767" y="833"/>
                  <a:pt x="800" y="826"/>
                  <a:pt x="830" y="814"/>
                </a:cubicBezTo>
                <a:cubicBezTo>
                  <a:pt x="860" y="803"/>
                  <a:pt x="887" y="788"/>
                  <a:pt x="916" y="780"/>
                </a:cubicBezTo>
                <a:cubicBezTo>
                  <a:pt x="927" y="768"/>
                  <a:pt x="951" y="764"/>
                  <a:pt x="965" y="757"/>
                </a:cubicBezTo>
                <a:cubicBezTo>
                  <a:pt x="960" y="735"/>
                  <a:pt x="944" y="721"/>
                  <a:pt x="933" y="702"/>
                </a:cubicBezTo>
                <a:cubicBezTo>
                  <a:pt x="921" y="678"/>
                  <a:pt x="907" y="657"/>
                  <a:pt x="897" y="635"/>
                </a:cubicBezTo>
                <a:cubicBezTo>
                  <a:pt x="875" y="584"/>
                  <a:pt x="854" y="535"/>
                  <a:pt x="838" y="483"/>
                </a:cubicBezTo>
                <a:cubicBezTo>
                  <a:pt x="830" y="459"/>
                  <a:pt x="820" y="436"/>
                  <a:pt x="814" y="412"/>
                </a:cubicBezTo>
                <a:cubicBezTo>
                  <a:pt x="807" y="385"/>
                  <a:pt x="804" y="356"/>
                  <a:pt x="799" y="327"/>
                </a:cubicBezTo>
                <a:cubicBezTo>
                  <a:pt x="795" y="301"/>
                  <a:pt x="788" y="274"/>
                  <a:pt x="783" y="246"/>
                </a:cubicBezTo>
                <a:cubicBezTo>
                  <a:pt x="772" y="189"/>
                  <a:pt x="780" y="133"/>
                  <a:pt x="762" y="79"/>
                </a:cubicBezTo>
                <a:cubicBezTo>
                  <a:pt x="761" y="79"/>
                  <a:pt x="760" y="79"/>
                  <a:pt x="759" y="79"/>
                </a:cubicBezTo>
                <a:cubicBezTo>
                  <a:pt x="741" y="81"/>
                  <a:pt x="738" y="86"/>
                  <a:pt x="724" y="83"/>
                </a:cubicBezTo>
                <a:close/>
                <a:moveTo>
                  <a:pt x="527" y="362"/>
                </a:moveTo>
                <a:cubicBezTo>
                  <a:pt x="534" y="363"/>
                  <a:pt x="547" y="357"/>
                  <a:pt x="546" y="354"/>
                </a:cubicBezTo>
                <a:cubicBezTo>
                  <a:pt x="558" y="347"/>
                  <a:pt x="560" y="329"/>
                  <a:pt x="559" y="315"/>
                </a:cubicBezTo>
                <a:cubicBezTo>
                  <a:pt x="533" y="254"/>
                  <a:pt x="517" y="185"/>
                  <a:pt x="481" y="137"/>
                </a:cubicBezTo>
                <a:cubicBezTo>
                  <a:pt x="469" y="135"/>
                  <a:pt x="462" y="133"/>
                  <a:pt x="458" y="140"/>
                </a:cubicBezTo>
                <a:cubicBezTo>
                  <a:pt x="462" y="140"/>
                  <a:pt x="458" y="141"/>
                  <a:pt x="458" y="141"/>
                </a:cubicBezTo>
                <a:cubicBezTo>
                  <a:pt x="453" y="175"/>
                  <a:pt x="471" y="193"/>
                  <a:pt x="479" y="219"/>
                </a:cubicBezTo>
                <a:cubicBezTo>
                  <a:pt x="482" y="229"/>
                  <a:pt x="485" y="232"/>
                  <a:pt x="488" y="240"/>
                </a:cubicBezTo>
                <a:cubicBezTo>
                  <a:pt x="489" y="243"/>
                  <a:pt x="489" y="247"/>
                  <a:pt x="490" y="250"/>
                </a:cubicBezTo>
                <a:cubicBezTo>
                  <a:pt x="498" y="266"/>
                  <a:pt x="521" y="279"/>
                  <a:pt x="503" y="295"/>
                </a:cubicBezTo>
                <a:cubicBezTo>
                  <a:pt x="498" y="293"/>
                  <a:pt x="490" y="297"/>
                  <a:pt x="484" y="298"/>
                </a:cubicBezTo>
                <a:cubicBezTo>
                  <a:pt x="496" y="315"/>
                  <a:pt x="505" y="359"/>
                  <a:pt x="527" y="36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矩形 20"/>
          <p:cNvSpPr/>
          <p:nvPr/>
        </p:nvSpPr>
        <p:spPr>
          <a:xfrm>
            <a:off x="2426545" y="5216767"/>
            <a:ext cx="7529841" cy="102784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风云办公工作室更专业的模板。风云办公，不止创新。请在此处填入你需要的内容。请在此处填入你需要的内容。风云办公，不止创新。请在此处填入你需要的内容。请在此处填入你需要的内容。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2441801" y="4823973"/>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sp>
        <p:nvSpPr>
          <p:cNvPr id="23" name="矩形 22"/>
          <p:cNvSpPr/>
          <p:nvPr/>
        </p:nvSpPr>
        <p:spPr>
          <a:xfrm>
            <a:off x="2612562" y="3216356"/>
            <a:ext cx="948490" cy="27699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不止创新。</a:t>
            </a: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a:off x="4621391" y="3216355"/>
            <a:ext cx="948490" cy="27699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不止创新。</a:t>
            </a: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矩形 24"/>
          <p:cNvSpPr/>
          <p:nvPr/>
        </p:nvSpPr>
        <p:spPr>
          <a:xfrm>
            <a:off x="6463369" y="3216354"/>
            <a:ext cx="948490" cy="27699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不止创新。</a:t>
            </a: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8221791" y="3216353"/>
            <a:ext cx="948490" cy="27699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不止创新。</a:t>
            </a: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TextBox 35"/>
          <p:cNvSpPr txBox="1"/>
          <p:nvPr/>
        </p:nvSpPr>
        <p:spPr>
          <a:xfrm>
            <a:off x="2428242" y="2494585"/>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24680" y="2557107"/>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 name="直接连接符 4"/>
          <p:cNvCxnSpPr/>
          <p:nvPr/>
        </p:nvCxnSpPr>
        <p:spPr>
          <a:xfrm>
            <a:off x="2251980" y="2623112"/>
            <a:ext cx="10054" cy="464442"/>
          </a:xfrm>
          <a:prstGeom prst="line">
            <a:avLst/>
          </a:prstGeom>
          <a:solidFill>
            <a:srgbClr val="070606"/>
          </a:solidFill>
          <a:ln w="15875">
            <a:solidFill>
              <a:schemeClr val="bg1"/>
            </a:solidFill>
            <a:round/>
          </a:ln>
        </p:spPr>
      </p:cxnSp>
      <p:sp>
        <p:nvSpPr>
          <p:cNvPr id="6" name="TextBox 35"/>
          <p:cNvSpPr txBox="1"/>
          <p:nvPr/>
        </p:nvSpPr>
        <p:spPr>
          <a:xfrm>
            <a:off x="8888585" y="2494585"/>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7885023" y="2557107"/>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 name="直接连接符 7"/>
          <p:cNvCxnSpPr/>
          <p:nvPr/>
        </p:nvCxnSpPr>
        <p:spPr>
          <a:xfrm>
            <a:off x="8712323" y="2623112"/>
            <a:ext cx="10054" cy="464442"/>
          </a:xfrm>
          <a:prstGeom prst="line">
            <a:avLst/>
          </a:prstGeom>
          <a:solidFill>
            <a:srgbClr val="070606"/>
          </a:solidFill>
          <a:ln w="15875">
            <a:solidFill>
              <a:schemeClr val="bg1"/>
            </a:solidFill>
            <a:round/>
          </a:ln>
        </p:spPr>
      </p:cxnSp>
      <p:sp>
        <p:nvSpPr>
          <p:cNvPr id="9" name="TextBox 35"/>
          <p:cNvSpPr txBox="1"/>
          <p:nvPr/>
        </p:nvSpPr>
        <p:spPr>
          <a:xfrm>
            <a:off x="2428242" y="4646118"/>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1424680" y="4708640"/>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2251980" y="4774645"/>
            <a:ext cx="10054" cy="464442"/>
          </a:xfrm>
          <a:prstGeom prst="line">
            <a:avLst/>
          </a:prstGeom>
          <a:solidFill>
            <a:srgbClr val="070606"/>
          </a:solidFill>
          <a:ln w="15875">
            <a:solidFill>
              <a:schemeClr val="bg1"/>
            </a:solidFill>
            <a:round/>
          </a:ln>
        </p:spPr>
      </p:cxnSp>
      <p:sp>
        <p:nvSpPr>
          <p:cNvPr id="12" name="TextBox 35"/>
          <p:cNvSpPr txBox="1"/>
          <p:nvPr/>
        </p:nvSpPr>
        <p:spPr>
          <a:xfrm>
            <a:off x="8888585" y="4646118"/>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7885023" y="4708640"/>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04</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4" name="直接连接符 13"/>
          <p:cNvCxnSpPr/>
          <p:nvPr/>
        </p:nvCxnSpPr>
        <p:spPr>
          <a:xfrm>
            <a:off x="8712323" y="4774645"/>
            <a:ext cx="10054" cy="464442"/>
          </a:xfrm>
          <a:prstGeom prst="line">
            <a:avLst/>
          </a:prstGeom>
          <a:solidFill>
            <a:srgbClr val="070606"/>
          </a:solidFill>
          <a:ln w="15875">
            <a:solidFill>
              <a:schemeClr val="bg1"/>
            </a:solidFill>
            <a:round/>
          </a:ln>
        </p:spPr>
      </p:cxnSp>
      <p:sp>
        <p:nvSpPr>
          <p:cNvPr id="15" name="Freeform 429"/>
          <p:cNvSpPr>
            <a:spLocks noEditPoints="1"/>
          </p:cNvSpPr>
          <p:nvPr/>
        </p:nvSpPr>
        <p:spPr bwMode="auto">
          <a:xfrm>
            <a:off x="4881065" y="2643650"/>
            <a:ext cx="2279328" cy="3082588"/>
          </a:xfrm>
          <a:custGeom>
            <a:avLst/>
            <a:gdLst>
              <a:gd name="T0" fmla="*/ 130 w 216"/>
              <a:gd name="T1" fmla="*/ 208 h 292"/>
              <a:gd name="T2" fmla="*/ 133 w 216"/>
              <a:gd name="T3" fmla="*/ 233 h 292"/>
              <a:gd name="T4" fmla="*/ 21 w 216"/>
              <a:gd name="T5" fmla="*/ 39 h 292"/>
              <a:gd name="T6" fmla="*/ 17 w 216"/>
              <a:gd name="T7" fmla="*/ 110 h 292"/>
              <a:gd name="T8" fmla="*/ 142 w 216"/>
              <a:gd name="T9" fmla="*/ 269 h 292"/>
              <a:gd name="T10" fmla="*/ 155 w 216"/>
              <a:gd name="T11" fmla="*/ 272 h 292"/>
              <a:gd name="T12" fmla="*/ 158 w 216"/>
              <a:gd name="T13" fmla="*/ 256 h 292"/>
              <a:gd name="T14" fmla="*/ 138 w 216"/>
              <a:gd name="T15" fmla="*/ 16 h 292"/>
              <a:gd name="T16" fmla="*/ 154 w 216"/>
              <a:gd name="T17" fmla="*/ 31 h 292"/>
              <a:gd name="T18" fmla="*/ 147 w 216"/>
              <a:gd name="T19" fmla="*/ 108 h 292"/>
              <a:gd name="T20" fmla="*/ 4 w 216"/>
              <a:gd name="T21" fmla="*/ 83 h 292"/>
              <a:gd name="T22" fmla="*/ 63 w 216"/>
              <a:gd name="T23" fmla="*/ 103 h 292"/>
              <a:gd name="T24" fmla="*/ 80 w 216"/>
              <a:gd name="T25" fmla="*/ 59 h 292"/>
              <a:gd name="T26" fmla="*/ 149 w 216"/>
              <a:gd name="T27" fmla="*/ 198 h 292"/>
              <a:gd name="T28" fmla="*/ 201 w 216"/>
              <a:gd name="T29" fmla="*/ 50 h 292"/>
              <a:gd name="T30" fmla="*/ 31 w 216"/>
              <a:gd name="T31" fmla="*/ 103 h 292"/>
              <a:gd name="T32" fmla="*/ 51 w 216"/>
              <a:gd name="T33" fmla="*/ 267 h 292"/>
              <a:gd name="T34" fmla="*/ 180 w 216"/>
              <a:gd name="T35" fmla="*/ 46 h 292"/>
              <a:gd name="T36" fmla="*/ 102 w 216"/>
              <a:gd name="T37" fmla="*/ 191 h 292"/>
              <a:gd name="T38" fmla="*/ 92 w 216"/>
              <a:gd name="T39" fmla="*/ 270 h 292"/>
              <a:gd name="T40" fmla="*/ 83 w 216"/>
              <a:gd name="T41" fmla="*/ 113 h 292"/>
              <a:gd name="T42" fmla="*/ 60 w 216"/>
              <a:gd name="T43" fmla="*/ 268 h 292"/>
              <a:gd name="T44" fmla="*/ 147 w 216"/>
              <a:gd name="T45" fmla="*/ 234 h 292"/>
              <a:gd name="T46" fmla="*/ 179 w 216"/>
              <a:gd name="T47" fmla="*/ 144 h 292"/>
              <a:gd name="T48" fmla="*/ 82 w 216"/>
              <a:gd name="T49" fmla="*/ 240 h 292"/>
              <a:gd name="T50" fmla="*/ 37 w 216"/>
              <a:gd name="T51" fmla="*/ 134 h 292"/>
              <a:gd name="T52" fmla="*/ 145 w 216"/>
              <a:gd name="T53" fmla="*/ 23 h 292"/>
              <a:gd name="T54" fmla="*/ 83 w 216"/>
              <a:gd name="T55" fmla="*/ 75 h 292"/>
              <a:gd name="T56" fmla="*/ 113 w 216"/>
              <a:gd name="T57" fmla="*/ 184 h 292"/>
              <a:gd name="T58" fmla="*/ 168 w 216"/>
              <a:gd name="T59" fmla="*/ 140 h 292"/>
              <a:gd name="T60" fmla="*/ 133 w 216"/>
              <a:gd name="T61" fmla="*/ 237 h 292"/>
              <a:gd name="T62" fmla="*/ 102 w 216"/>
              <a:gd name="T63" fmla="*/ 189 h 292"/>
              <a:gd name="T64" fmla="*/ 118 w 216"/>
              <a:gd name="T65" fmla="*/ 258 h 292"/>
              <a:gd name="T66" fmla="*/ 40 w 216"/>
              <a:gd name="T67" fmla="*/ 133 h 292"/>
              <a:gd name="T68" fmla="*/ 106 w 216"/>
              <a:gd name="T69" fmla="*/ 183 h 292"/>
              <a:gd name="T70" fmla="*/ 68 w 216"/>
              <a:gd name="T71" fmla="*/ 249 h 292"/>
              <a:gd name="T72" fmla="*/ 85 w 216"/>
              <a:gd name="T73" fmla="*/ 187 h 292"/>
              <a:gd name="T74" fmla="*/ 66 w 216"/>
              <a:gd name="T75" fmla="*/ 167 h 292"/>
              <a:gd name="T76" fmla="*/ 129 w 216"/>
              <a:gd name="T77" fmla="*/ 76 h 292"/>
              <a:gd name="T78" fmla="*/ 74 w 216"/>
              <a:gd name="T79" fmla="*/ 153 h 292"/>
              <a:gd name="T80" fmla="*/ 145 w 216"/>
              <a:gd name="T81" fmla="*/ 127 h 292"/>
              <a:gd name="T82" fmla="*/ 169 w 216"/>
              <a:gd name="T83" fmla="*/ 153 h 292"/>
              <a:gd name="T84" fmla="*/ 135 w 216"/>
              <a:gd name="T85" fmla="*/ 68 h 292"/>
              <a:gd name="T86" fmla="*/ 63 w 216"/>
              <a:gd name="T87" fmla="*/ 187 h 292"/>
              <a:gd name="T88" fmla="*/ 74 w 216"/>
              <a:gd name="T89" fmla="*/ 147 h 292"/>
              <a:gd name="T90" fmla="*/ 91 w 216"/>
              <a:gd name="T91" fmla="*/ 239 h 292"/>
              <a:gd name="T92" fmla="*/ 137 w 216"/>
              <a:gd name="T93" fmla="*/ 83 h 292"/>
              <a:gd name="T94" fmla="*/ 72 w 216"/>
              <a:gd name="T95" fmla="*/ 185 h 292"/>
              <a:gd name="T96" fmla="*/ 101 w 216"/>
              <a:gd name="T97" fmla="*/ 239 h 292"/>
              <a:gd name="T98" fmla="*/ 93 w 216"/>
              <a:gd name="T99" fmla="*/ 122 h 292"/>
              <a:gd name="T100" fmla="*/ 119 w 216"/>
              <a:gd name="T101" fmla="*/ 141 h 292"/>
              <a:gd name="T102" fmla="*/ 12 w 216"/>
              <a:gd name="T103" fmla="*/ 136 h 292"/>
              <a:gd name="T104" fmla="*/ 143 w 216"/>
              <a:gd name="T105" fmla="*/ 46 h 292"/>
              <a:gd name="T106" fmla="*/ 112 w 216"/>
              <a:gd name="T107" fmla="*/ 177 h 292"/>
              <a:gd name="T108" fmla="*/ 124 w 216"/>
              <a:gd name="T109" fmla="*/ 71 h 292"/>
              <a:gd name="T110" fmla="*/ 53 w 216"/>
              <a:gd name="T111" fmla="*/ 93 h 292"/>
              <a:gd name="T112" fmla="*/ 77 w 216"/>
              <a:gd name="T113" fmla="*/ 131 h 292"/>
              <a:gd name="T114" fmla="*/ 108 w 216"/>
              <a:gd name="T115" fmla="*/ 102 h 292"/>
              <a:gd name="T116" fmla="*/ 110 w 216"/>
              <a:gd name="T117" fmla="*/ 137 h 292"/>
              <a:gd name="T118" fmla="*/ 110 w 216"/>
              <a:gd name="T119" fmla="*/ 210 h 292"/>
              <a:gd name="T120" fmla="*/ 117 w 216"/>
              <a:gd name="T121" fmla="*/ 231 h 292"/>
              <a:gd name="T122" fmla="*/ 128 w 216"/>
              <a:gd name="T123" fmla="*/ 90 h 292"/>
              <a:gd name="T124" fmla="*/ 40 w 216"/>
              <a:gd name="T125" fmla="*/ 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 h="292">
                <a:moveTo>
                  <a:pt x="68" y="245"/>
                </a:moveTo>
                <a:cubicBezTo>
                  <a:pt x="68" y="243"/>
                  <a:pt x="68" y="242"/>
                  <a:pt x="68" y="240"/>
                </a:cubicBezTo>
                <a:cubicBezTo>
                  <a:pt x="68" y="240"/>
                  <a:pt x="68" y="240"/>
                  <a:pt x="68" y="239"/>
                </a:cubicBezTo>
                <a:cubicBezTo>
                  <a:pt x="69" y="237"/>
                  <a:pt x="70" y="235"/>
                  <a:pt x="73" y="235"/>
                </a:cubicBezTo>
                <a:cubicBezTo>
                  <a:pt x="74" y="234"/>
                  <a:pt x="75" y="234"/>
                  <a:pt x="77" y="234"/>
                </a:cubicBezTo>
                <a:cubicBezTo>
                  <a:pt x="77" y="233"/>
                  <a:pt x="78" y="233"/>
                  <a:pt x="78" y="233"/>
                </a:cubicBezTo>
                <a:cubicBezTo>
                  <a:pt x="81" y="232"/>
                  <a:pt x="84" y="231"/>
                  <a:pt x="87" y="231"/>
                </a:cubicBezTo>
                <a:cubicBezTo>
                  <a:pt x="92" y="230"/>
                  <a:pt x="96" y="230"/>
                  <a:pt x="100" y="230"/>
                </a:cubicBezTo>
                <a:cubicBezTo>
                  <a:pt x="101" y="230"/>
                  <a:pt x="101" y="230"/>
                  <a:pt x="102" y="230"/>
                </a:cubicBezTo>
                <a:cubicBezTo>
                  <a:pt x="101" y="224"/>
                  <a:pt x="102" y="218"/>
                  <a:pt x="102" y="212"/>
                </a:cubicBezTo>
                <a:cubicBezTo>
                  <a:pt x="101" y="212"/>
                  <a:pt x="101" y="212"/>
                  <a:pt x="101" y="212"/>
                </a:cubicBezTo>
                <a:cubicBezTo>
                  <a:pt x="95" y="212"/>
                  <a:pt x="90" y="212"/>
                  <a:pt x="85" y="211"/>
                </a:cubicBezTo>
                <a:cubicBezTo>
                  <a:pt x="74" y="210"/>
                  <a:pt x="64" y="208"/>
                  <a:pt x="55" y="203"/>
                </a:cubicBezTo>
                <a:cubicBezTo>
                  <a:pt x="47" y="199"/>
                  <a:pt x="40" y="194"/>
                  <a:pt x="34" y="187"/>
                </a:cubicBezTo>
                <a:cubicBezTo>
                  <a:pt x="30" y="183"/>
                  <a:pt x="27" y="179"/>
                  <a:pt x="24" y="175"/>
                </a:cubicBezTo>
                <a:cubicBezTo>
                  <a:pt x="22" y="172"/>
                  <a:pt x="20" y="170"/>
                  <a:pt x="19" y="167"/>
                </a:cubicBezTo>
                <a:cubicBezTo>
                  <a:pt x="14" y="159"/>
                  <a:pt x="9" y="151"/>
                  <a:pt x="6" y="142"/>
                </a:cubicBezTo>
                <a:cubicBezTo>
                  <a:pt x="3" y="134"/>
                  <a:pt x="2" y="126"/>
                  <a:pt x="1" y="118"/>
                </a:cubicBezTo>
                <a:cubicBezTo>
                  <a:pt x="0" y="117"/>
                  <a:pt x="0" y="115"/>
                  <a:pt x="0" y="114"/>
                </a:cubicBezTo>
                <a:cubicBezTo>
                  <a:pt x="0" y="108"/>
                  <a:pt x="0" y="103"/>
                  <a:pt x="0" y="97"/>
                </a:cubicBezTo>
                <a:cubicBezTo>
                  <a:pt x="1" y="93"/>
                  <a:pt x="1" y="90"/>
                  <a:pt x="1" y="86"/>
                </a:cubicBezTo>
                <a:cubicBezTo>
                  <a:pt x="2" y="80"/>
                  <a:pt x="3" y="75"/>
                  <a:pt x="4" y="70"/>
                </a:cubicBezTo>
                <a:cubicBezTo>
                  <a:pt x="6" y="62"/>
                  <a:pt x="9" y="55"/>
                  <a:pt x="12" y="49"/>
                </a:cubicBezTo>
                <a:cubicBezTo>
                  <a:pt x="15" y="44"/>
                  <a:pt x="18" y="39"/>
                  <a:pt x="21" y="34"/>
                </a:cubicBezTo>
                <a:cubicBezTo>
                  <a:pt x="28" y="25"/>
                  <a:pt x="37" y="19"/>
                  <a:pt x="47" y="14"/>
                </a:cubicBezTo>
                <a:cubicBezTo>
                  <a:pt x="53" y="11"/>
                  <a:pt x="59" y="9"/>
                  <a:pt x="66" y="7"/>
                </a:cubicBezTo>
                <a:cubicBezTo>
                  <a:pt x="68" y="6"/>
                  <a:pt x="70" y="6"/>
                  <a:pt x="72" y="5"/>
                </a:cubicBezTo>
                <a:cubicBezTo>
                  <a:pt x="72" y="5"/>
                  <a:pt x="72" y="5"/>
                  <a:pt x="73" y="5"/>
                </a:cubicBezTo>
                <a:cubicBezTo>
                  <a:pt x="74" y="4"/>
                  <a:pt x="76" y="4"/>
                  <a:pt x="78" y="4"/>
                </a:cubicBezTo>
                <a:cubicBezTo>
                  <a:pt x="79" y="4"/>
                  <a:pt x="80" y="4"/>
                  <a:pt x="80" y="4"/>
                </a:cubicBezTo>
                <a:cubicBezTo>
                  <a:pt x="85" y="3"/>
                  <a:pt x="90" y="2"/>
                  <a:pt x="95" y="2"/>
                </a:cubicBezTo>
                <a:cubicBezTo>
                  <a:pt x="98" y="2"/>
                  <a:pt x="100" y="2"/>
                  <a:pt x="103" y="2"/>
                </a:cubicBezTo>
                <a:cubicBezTo>
                  <a:pt x="111" y="0"/>
                  <a:pt x="120" y="0"/>
                  <a:pt x="128" y="0"/>
                </a:cubicBezTo>
                <a:cubicBezTo>
                  <a:pt x="133" y="0"/>
                  <a:pt x="137" y="1"/>
                  <a:pt x="142" y="1"/>
                </a:cubicBezTo>
                <a:cubicBezTo>
                  <a:pt x="152" y="2"/>
                  <a:pt x="162" y="6"/>
                  <a:pt x="171" y="12"/>
                </a:cubicBezTo>
                <a:cubicBezTo>
                  <a:pt x="177" y="16"/>
                  <a:pt x="181" y="20"/>
                  <a:pt x="186" y="25"/>
                </a:cubicBezTo>
                <a:cubicBezTo>
                  <a:pt x="192" y="32"/>
                  <a:pt x="198" y="40"/>
                  <a:pt x="203" y="48"/>
                </a:cubicBezTo>
                <a:cubicBezTo>
                  <a:pt x="207" y="55"/>
                  <a:pt x="209" y="62"/>
                  <a:pt x="211" y="70"/>
                </a:cubicBezTo>
                <a:cubicBezTo>
                  <a:pt x="213" y="75"/>
                  <a:pt x="214" y="81"/>
                  <a:pt x="215" y="87"/>
                </a:cubicBezTo>
                <a:cubicBezTo>
                  <a:pt x="216" y="92"/>
                  <a:pt x="216" y="97"/>
                  <a:pt x="216" y="103"/>
                </a:cubicBezTo>
                <a:cubicBezTo>
                  <a:pt x="216" y="108"/>
                  <a:pt x="215" y="113"/>
                  <a:pt x="215" y="119"/>
                </a:cubicBezTo>
                <a:cubicBezTo>
                  <a:pt x="215" y="123"/>
                  <a:pt x="215" y="127"/>
                  <a:pt x="214" y="131"/>
                </a:cubicBezTo>
                <a:cubicBezTo>
                  <a:pt x="214" y="133"/>
                  <a:pt x="213" y="135"/>
                  <a:pt x="213" y="136"/>
                </a:cubicBezTo>
                <a:cubicBezTo>
                  <a:pt x="212" y="142"/>
                  <a:pt x="210" y="148"/>
                  <a:pt x="209" y="153"/>
                </a:cubicBezTo>
                <a:cubicBezTo>
                  <a:pt x="208" y="157"/>
                  <a:pt x="206" y="160"/>
                  <a:pt x="205" y="163"/>
                </a:cubicBezTo>
                <a:cubicBezTo>
                  <a:pt x="203" y="165"/>
                  <a:pt x="202" y="168"/>
                  <a:pt x="201" y="170"/>
                </a:cubicBezTo>
                <a:cubicBezTo>
                  <a:pt x="197" y="176"/>
                  <a:pt x="193" y="181"/>
                  <a:pt x="188" y="185"/>
                </a:cubicBezTo>
                <a:cubicBezTo>
                  <a:pt x="184" y="189"/>
                  <a:pt x="180" y="191"/>
                  <a:pt x="176" y="194"/>
                </a:cubicBezTo>
                <a:cubicBezTo>
                  <a:pt x="167" y="199"/>
                  <a:pt x="159" y="202"/>
                  <a:pt x="149" y="205"/>
                </a:cubicBezTo>
                <a:cubicBezTo>
                  <a:pt x="145" y="206"/>
                  <a:pt x="141" y="207"/>
                  <a:pt x="136" y="207"/>
                </a:cubicBezTo>
                <a:cubicBezTo>
                  <a:pt x="134" y="207"/>
                  <a:pt x="132" y="208"/>
                  <a:pt x="130" y="208"/>
                </a:cubicBezTo>
                <a:cubicBezTo>
                  <a:pt x="127" y="209"/>
                  <a:pt x="123" y="210"/>
                  <a:pt x="119" y="211"/>
                </a:cubicBezTo>
                <a:cubicBezTo>
                  <a:pt x="119" y="211"/>
                  <a:pt x="119" y="211"/>
                  <a:pt x="118" y="211"/>
                </a:cubicBezTo>
                <a:cubicBezTo>
                  <a:pt x="118" y="218"/>
                  <a:pt x="119" y="225"/>
                  <a:pt x="119" y="232"/>
                </a:cubicBezTo>
                <a:cubicBezTo>
                  <a:pt x="119" y="232"/>
                  <a:pt x="119" y="232"/>
                  <a:pt x="120" y="232"/>
                </a:cubicBezTo>
                <a:cubicBezTo>
                  <a:pt x="122" y="232"/>
                  <a:pt x="125" y="232"/>
                  <a:pt x="128" y="232"/>
                </a:cubicBezTo>
                <a:cubicBezTo>
                  <a:pt x="131" y="231"/>
                  <a:pt x="133" y="231"/>
                  <a:pt x="136" y="231"/>
                </a:cubicBezTo>
                <a:cubicBezTo>
                  <a:pt x="138" y="231"/>
                  <a:pt x="140" y="230"/>
                  <a:pt x="142" y="230"/>
                </a:cubicBezTo>
                <a:cubicBezTo>
                  <a:pt x="144" y="230"/>
                  <a:pt x="145" y="230"/>
                  <a:pt x="146" y="230"/>
                </a:cubicBezTo>
                <a:cubicBezTo>
                  <a:pt x="148" y="230"/>
                  <a:pt x="149" y="230"/>
                  <a:pt x="151" y="232"/>
                </a:cubicBezTo>
                <a:cubicBezTo>
                  <a:pt x="152" y="233"/>
                  <a:pt x="153" y="235"/>
                  <a:pt x="154" y="237"/>
                </a:cubicBezTo>
                <a:cubicBezTo>
                  <a:pt x="154" y="239"/>
                  <a:pt x="155" y="242"/>
                  <a:pt x="155" y="244"/>
                </a:cubicBezTo>
                <a:cubicBezTo>
                  <a:pt x="156" y="244"/>
                  <a:pt x="156" y="244"/>
                  <a:pt x="157" y="244"/>
                </a:cubicBezTo>
                <a:cubicBezTo>
                  <a:pt x="163" y="245"/>
                  <a:pt x="168" y="246"/>
                  <a:pt x="173" y="248"/>
                </a:cubicBezTo>
                <a:cubicBezTo>
                  <a:pt x="176" y="249"/>
                  <a:pt x="178" y="250"/>
                  <a:pt x="180" y="252"/>
                </a:cubicBezTo>
                <a:cubicBezTo>
                  <a:pt x="181" y="253"/>
                  <a:pt x="183" y="254"/>
                  <a:pt x="183" y="255"/>
                </a:cubicBezTo>
                <a:cubicBezTo>
                  <a:pt x="185" y="257"/>
                  <a:pt x="185" y="259"/>
                  <a:pt x="185" y="261"/>
                </a:cubicBezTo>
                <a:cubicBezTo>
                  <a:pt x="185" y="262"/>
                  <a:pt x="185" y="263"/>
                  <a:pt x="185" y="264"/>
                </a:cubicBezTo>
                <a:cubicBezTo>
                  <a:pt x="185" y="264"/>
                  <a:pt x="185" y="264"/>
                  <a:pt x="185" y="264"/>
                </a:cubicBezTo>
                <a:cubicBezTo>
                  <a:pt x="185" y="265"/>
                  <a:pt x="185" y="265"/>
                  <a:pt x="185" y="266"/>
                </a:cubicBezTo>
                <a:cubicBezTo>
                  <a:pt x="185" y="268"/>
                  <a:pt x="185" y="271"/>
                  <a:pt x="185" y="273"/>
                </a:cubicBezTo>
                <a:cubicBezTo>
                  <a:pt x="185" y="273"/>
                  <a:pt x="185" y="274"/>
                  <a:pt x="185" y="274"/>
                </a:cubicBezTo>
                <a:cubicBezTo>
                  <a:pt x="185" y="275"/>
                  <a:pt x="185" y="275"/>
                  <a:pt x="184" y="275"/>
                </a:cubicBezTo>
                <a:cubicBezTo>
                  <a:pt x="184" y="275"/>
                  <a:pt x="184" y="275"/>
                  <a:pt x="184" y="275"/>
                </a:cubicBezTo>
                <a:cubicBezTo>
                  <a:pt x="183" y="277"/>
                  <a:pt x="181" y="279"/>
                  <a:pt x="180" y="280"/>
                </a:cubicBezTo>
                <a:cubicBezTo>
                  <a:pt x="178" y="282"/>
                  <a:pt x="176" y="283"/>
                  <a:pt x="174" y="284"/>
                </a:cubicBezTo>
                <a:cubicBezTo>
                  <a:pt x="171" y="285"/>
                  <a:pt x="167" y="286"/>
                  <a:pt x="164" y="287"/>
                </a:cubicBezTo>
                <a:cubicBezTo>
                  <a:pt x="157" y="288"/>
                  <a:pt x="150" y="289"/>
                  <a:pt x="142" y="289"/>
                </a:cubicBezTo>
                <a:cubicBezTo>
                  <a:pt x="136" y="290"/>
                  <a:pt x="130" y="290"/>
                  <a:pt x="123" y="290"/>
                </a:cubicBezTo>
                <a:cubicBezTo>
                  <a:pt x="121" y="290"/>
                  <a:pt x="119" y="291"/>
                  <a:pt x="116" y="291"/>
                </a:cubicBezTo>
                <a:cubicBezTo>
                  <a:pt x="114" y="291"/>
                  <a:pt x="112" y="292"/>
                  <a:pt x="110" y="292"/>
                </a:cubicBezTo>
                <a:cubicBezTo>
                  <a:pt x="110" y="292"/>
                  <a:pt x="109" y="292"/>
                  <a:pt x="109" y="291"/>
                </a:cubicBezTo>
                <a:cubicBezTo>
                  <a:pt x="108" y="291"/>
                  <a:pt x="108" y="291"/>
                  <a:pt x="107" y="291"/>
                </a:cubicBezTo>
                <a:cubicBezTo>
                  <a:pt x="105" y="291"/>
                  <a:pt x="102" y="291"/>
                  <a:pt x="99" y="291"/>
                </a:cubicBezTo>
                <a:cubicBezTo>
                  <a:pt x="94" y="291"/>
                  <a:pt x="88" y="291"/>
                  <a:pt x="83" y="290"/>
                </a:cubicBezTo>
                <a:cubicBezTo>
                  <a:pt x="75" y="289"/>
                  <a:pt x="67" y="288"/>
                  <a:pt x="60" y="287"/>
                </a:cubicBezTo>
                <a:cubicBezTo>
                  <a:pt x="56" y="286"/>
                  <a:pt x="53" y="285"/>
                  <a:pt x="49" y="284"/>
                </a:cubicBezTo>
                <a:cubicBezTo>
                  <a:pt x="48" y="284"/>
                  <a:pt x="46" y="283"/>
                  <a:pt x="45" y="283"/>
                </a:cubicBezTo>
                <a:cubicBezTo>
                  <a:pt x="42" y="282"/>
                  <a:pt x="39" y="282"/>
                  <a:pt x="37" y="280"/>
                </a:cubicBezTo>
                <a:cubicBezTo>
                  <a:pt x="36" y="280"/>
                  <a:pt x="35" y="280"/>
                  <a:pt x="34" y="279"/>
                </a:cubicBezTo>
                <a:cubicBezTo>
                  <a:pt x="31" y="278"/>
                  <a:pt x="30" y="275"/>
                  <a:pt x="29" y="272"/>
                </a:cubicBezTo>
                <a:cubicBezTo>
                  <a:pt x="28" y="271"/>
                  <a:pt x="28" y="269"/>
                  <a:pt x="27" y="268"/>
                </a:cubicBezTo>
                <a:cubicBezTo>
                  <a:pt x="27" y="264"/>
                  <a:pt x="28" y="261"/>
                  <a:pt x="29" y="259"/>
                </a:cubicBezTo>
                <a:cubicBezTo>
                  <a:pt x="29" y="258"/>
                  <a:pt x="30" y="258"/>
                  <a:pt x="30" y="258"/>
                </a:cubicBezTo>
                <a:cubicBezTo>
                  <a:pt x="30" y="255"/>
                  <a:pt x="32" y="254"/>
                  <a:pt x="34" y="252"/>
                </a:cubicBezTo>
                <a:cubicBezTo>
                  <a:pt x="36" y="251"/>
                  <a:pt x="38" y="250"/>
                  <a:pt x="41" y="249"/>
                </a:cubicBezTo>
                <a:cubicBezTo>
                  <a:pt x="44" y="248"/>
                  <a:pt x="48" y="247"/>
                  <a:pt x="51" y="247"/>
                </a:cubicBezTo>
                <a:cubicBezTo>
                  <a:pt x="56" y="246"/>
                  <a:pt x="62" y="246"/>
                  <a:pt x="67" y="245"/>
                </a:cubicBezTo>
                <a:cubicBezTo>
                  <a:pt x="67" y="245"/>
                  <a:pt x="68" y="245"/>
                  <a:pt x="68" y="245"/>
                </a:cubicBezTo>
                <a:close/>
                <a:moveTo>
                  <a:pt x="133" y="233"/>
                </a:moveTo>
                <a:cubicBezTo>
                  <a:pt x="133" y="233"/>
                  <a:pt x="133" y="233"/>
                  <a:pt x="132" y="233"/>
                </a:cubicBezTo>
                <a:cubicBezTo>
                  <a:pt x="133" y="233"/>
                  <a:pt x="133" y="234"/>
                  <a:pt x="133" y="233"/>
                </a:cubicBezTo>
                <a:cubicBezTo>
                  <a:pt x="133" y="233"/>
                  <a:pt x="134" y="233"/>
                  <a:pt x="134" y="233"/>
                </a:cubicBezTo>
                <a:cubicBezTo>
                  <a:pt x="134" y="233"/>
                  <a:pt x="134" y="233"/>
                  <a:pt x="134" y="233"/>
                </a:cubicBezTo>
                <a:cubicBezTo>
                  <a:pt x="134" y="233"/>
                  <a:pt x="133" y="233"/>
                  <a:pt x="133" y="233"/>
                </a:cubicBezTo>
                <a:close/>
                <a:moveTo>
                  <a:pt x="168" y="133"/>
                </a:moveTo>
                <a:cubicBezTo>
                  <a:pt x="168" y="133"/>
                  <a:pt x="169" y="133"/>
                  <a:pt x="169" y="133"/>
                </a:cubicBezTo>
                <a:cubicBezTo>
                  <a:pt x="169" y="133"/>
                  <a:pt x="168" y="133"/>
                  <a:pt x="168" y="133"/>
                </a:cubicBezTo>
                <a:cubicBezTo>
                  <a:pt x="168" y="132"/>
                  <a:pt x="168" y="132"/>
                  <a:pt x="167" y="132"/>
                </a:cubicBezTo>
                <a:cubicBezTo>
                  <a:pt x="167" y="133"/>
                  <a:pt x="168" y="133"/>
                  <a:pt x="168" y="133"/>
                </a:cubicBezTo>
                <a:close/>
                <a:moveTo>
                  <a:pt x="46" y="195"/>
                </a:moveTo>
                <a:cubicBezTo>
                  <a:pt x="45" y="195"/>
                  <a:pt x="45" y="195"/>
                  <a:pt x="45" y="194"/>
                </a:cubicBezTo>
                <a:cubicBezTo>
                  <a:pt x="45" y="194"/>
                  <a:pt x="45" y="195"/>
                  <a:pt x="45" y="195"/>
                </a:cubicBezTo>
                <a:cubicBezTo>
                  <a:pt x="45" y="195"/>
                  <a:pt x="45" y="195"/>
                  <a:pt x="46" y="195"/>
                </a:cubicBezTo>
                <a:cubicBezTo>
                  <a:pt x="46" y="195"/>
                  <a:pt x="46" y="195"/>
                  <a:pt x="46" y="196"/>
                </a:cubicBezTo>
                <a:cubicBezTo>
                  <a:pt x="50" y="198"/>
                  <a:pt x="54" y="201"/>
                  <a:pt x="59" y="203"/>
                </a:cubicBezTo>
                <a:cubicBezTo>
                  <a:pt x="59" y="203"/>
                  <a:pt x="59" y="203"/>
                  <a:pt x="59" y="203"/>
                </a:cubicBezTo>
                <a:cubicBezTo>
                  <a:pt x="59" y="203"/>
                  <a:pt x="59" y="203"/>
                  <a:pt x="59" y="203"/>
                </a:cubicBezTo>
                <a:cubicBezTo>
                  <a:pt x="59" y="202"/>
                  <a:pt x="58" y="202"/>
                  <a:pt x="58" y="202"/>
                </a:cubicBezTo>
                <a:cubicBezTo>
                  <a:pt x="54" y="200"/>
                  <a:pt x="50" y="198"/>
                  <a:pt x="46" y="195"/>
                </a:cubicBezTo>
                <a:cubicBezTo>
                  <a:pt x="46" y="195"/>
                  <a:pt x="46" y="195"/>
                  <a:pt x="46" y="195"/>
                </a:cubicBezTo>
                <a:close/>
                <a:moveTo>
                  <a:pt x="49" y="93"/>
                </a:moveTo>
                <a:cubicBezTo>
                  <a:pt x="49" y="94"/>
                  <a:pt x="49" y="94"/>
                  <a:pt x="50" y="94"/>
                </a:cubicBezTo>
                <a:cubicBezTo>
                  <a:pt x="50" y="94"/>
                  <a:pt x="50" y="94"/>
                  <a:pt x="50" y="94"/>
                </a:cubicBezTo>
                <a:cubicBezTo>
                  <a:pt x="49" y="94"/>
                  <a:pt x="49" y="94"/>
                  <a:pt x="49" y="93"/>
                </a:cubicBezTo>
                <a:cubicBezTo>
                  <a:pt x="49" y="93"/>
                  <a:pt x="48" y="93"/>
                  <a:pt x="48" y="93"/>
                </a:cubicBezTo>
                <a:cubicBezTo>
                  <a:pt x="45" y="91"/>
                  <a:pt x="41" y="90"/>
                  <a:pt x="38" y="88"/>
                </a:cubicBezTo>
                <a:cubicBezTo>
                  <a:pt x="37" y="88"/>
                  <a:pt x="37" y="88"/>
                  <a:pt x="37" y="88"/>
                </a:cubicBezTo>
                <a:cubicBezTo>
                  <a:pt x="37" y="88"/>
                  <a:pt x="37" y="88"/>
                  <a:pt x="37" y="88"/>
                </a:cubicBezTo>
                <a:cubicBezTo>
                  <a:pt x="37" y="88"/>
                  <a:pt x="37" y="88"/>
                  <a:pt x="37" y="89"/>
                </a:cubicBezTo>
                <a:cubicBezTo>
                  <a:pt x="37" y="89"/>
                  <a:pt x="37" y="89"/>
                  <a:pt x="37" y="89"/>
                </a:cubicBezTo>
                <a:cubicBezTo>
                  <a:pt x="41" y="90"/>
                  <a:pt x="45" y="92"/>
                  <a:pt x="48" y="93"/>
                </a:cubicBezTo>
                <a:cubicBezTo>
                  <a:pt x="48" y="93"/>
                  <a:pt x="49" y="93"/>
                  <a:pt x="49" y="93"/>
                </a:cubicBezTo>
                <a:close/>
                <a:moveTo>
                  <a:pt x="179" y="254"/>
                </a:moveTo>
                <a:cubicBezTo>
                  <a:pt x="180" y="254"/>
                  <a:pt x="180" y="254"/>
                  <a:pt x="180" y="254"/>
                </a:cubicBezTo>
                <a:cubicBezTo>
                  <a:pt x="180" y="254"/>
                  <a:pt x="180" y="254"/>
                  <a:pt x="180" y="254"/>
                </a:cubicBezTo>
                <a:cubicBezTo>
                  <a:pt x="180" y="254"/>
                  <a:pt x="180" y="254"/>
                  <a:pt x="179" y="254"/>
                </a:cubicBezTo>
                <a:cubicBezTo>
                  <a:pt x="179" y="254"/>
                  <a:pt x="179" y="253"/>
                  <a:pt x="179" y="253"/>
                </a:cubicBezTo>
                <a:cubicBezTo>
                  <a:pt x="177" y="252"/>
                  <a:pt x="175" y="251"/>
                  <a:pt x="172" y="250"/>
                </a:cubicBezTo>
                <a:cubicBezTo>
                  <a:pt x="167" y="248"/>
                  <a:pt x="162" y="247"/>
                  <a:pt x="157" y="246"/>
                </a:cubicBezTo>
                <a:cubicBezTo>
                  <a:pt x="156" y="246"/>
                  <a:pt x="156" y="246"/>
                  <a:pt x="156" y="246"/>
                </a:cubicBezTo>
                <a:cubicBezTo>
                  <a:pt x="156" y="246"/>
                  <a:pt x="156" y="246"/>
                  <a:pt x="156" y="246"/>
                </a:cubicBezTo>
                <a:cubicBezTo>
                  <a:pt x="156" y="246"/>
                  <a:pt x="156" y="246"/>
                  <a:pt x="157" y="246"/>
                </a:cubicBezTo>
                <a:cubicBezTo>
                  <a:pt x="161" y="247"/>
                  <a:pt x="164" y="248"/>
                  <a:pt x="168" y="249"/>
                </a:cubicBezTo>
                <a:cubicBezTo>
                  <a:pt x="172" y="250"/>
                  <a:pt x="176" y="252"/>
                  <a:pt x="179" y="254"/>
                </a:cubicBezTo>
                <a:cubicBezTo>
                  <a:pt x="179" y="254"/>
                  <a:pt x="179" y="254"/>
                  <a:pt x="179" y="254"/>
                </a:cubicBezTo>
                <a:close/>
                <a:moveTo>
                  <a:pt x="35" y="23"/>
                </a:moveTo>
                <a:cubicBezTo>
                  <a:pt x="35" y="24"/>
                  <a:pt x="35" y="24"/>
                  <a:pt x="35" y="24"/>
                </a:cubicBezTo>
                <a:cubicBezTo>
                  <a:pt x="29" y="28"/>
                  <a:pt x="24" y="33"/>
                  <a:pt x="20" y="39"/>
                </a:cubicBezTo>
                <a:cubicBezTo>
                  <a:pt x="17" y="43"/>
                  <a:pt x="14" y="48"/>
                  <a:pt x="12" y="53"/>
                </a:cubicBezTo>
                <a:cubicBezTo>
                  <a:pt x="12" y="53"/>
                  <a:pt x="12" y="54"/>
                  <a:pt x="12" y="54"/>
                </a:cubicBezTo>
                <a:cubicBezTo>
                  <a:pt x="12" y="54"/>
                  <a:pt x="12" y="54"/>
                  <a:pt x="12" y="54"/>
                </a:cubicBezTo>
                <a:cubicBezTo>
                  <a:pt x="15" y="49"/>
                  <a:pt x="18" y="44"/>
                  <a:pt x="21" y="39"/>
                </a:cubicBezTo>
                <a:cubicBezTo>
                  <a:pt x="25" y="34"/>
                  <a:pt x="29" y="28"/>
                  <a:pt x="35" y="24"/>
                </a:cubicBezTo>
                <a:cubicBezTo>
                  <a:pt x="35" y="24"/>
                  <a:pt x="35" y="24"/>
                  <a:pt x="35" y="23"/>
                </a:cubicBezTo>
                <a:cubicBezTo>
                  <a:pt x="35" y="23"/>
                  <a:pt x="36" y="23"/>
                  <a:pt x="36" y="23"/>
                </a:cubicBezTo>
                <a:cubicBezTo>
                  <a:pt x="35" y="23"/>
                  <a:pt x="35" y="23"/>
                  <a:pt x="35" y="23"/>
                </a:cubicBezTo>
                <a:close/>
                <a:moveTo>
                  <a:pt x="194" y="145"/>
                </a:moveTo>
                <a:cubicBezTo>
                  <a:pt x="195" y="144"/>
                  <a:pt x="196" y="144"/>
                  <a:pt x="197" y="144"/>
                </a:cubicBezTo>
                <a:cubicBezTo>
                  <a:pt x="201" y="143"/>
                  <a:pt x="204" y="142"/>
                  <a:pt x="207" y="139"/>
                </a:cubicBezTo>
                <a:cubicBezTo>
                  <a:pt x="207" y="139"/>
                  <a:pt x="207" y="138"/>
                  <a:pt x="207" y="138"/>
                </a:cubicBezTo>
                <a:cubicBezTo>
                  <a:pt x="208" y="135"/>
                  <a:pt x="208" y="133"/>
                  <a:pt x="208" y="130"/>
                </a:cubicBezTo>
                <a:cubicBezTo>
                  <a:pt x="209" y="126"/>
                  <a:pt x="209" y="122"/>
                  <a:pt x="209" y="117"/>
                </a:cubicBezTo>
                <a:cubicBezTo>
                  <a:pt x="210" y="109"/>
                  <a:pt x="210" y="101"/>
                  <a:pt x="208" y="93"/>
                </a:cubicBezTo>
                <a:cubicBezTo>
                  <a:pt x="208" y="92"/>
                  <a:pt x="208" y="92"/>
                  <a:pt x="208" y="91"/>
                </a:cubicBezTo>
                <a:cubicBezTo>
                  <a:pt x="207" y="92"/>
                  <a:pt x="206" y="93"/>
                  <a:pt x="205" y="93"/>
                </a:cubicBezTo>
                <a:cubicBezTo>
                  <a:pt x="202" y="96"/>
                  <a:pt x="199" y="99"/>
                  <a:pt x="195" y="101"/>
                </a:cubicBezTo>
                <a:cubicBezTo>
                  <a:pt x="195" y="101"/>
                  <a:pt x="194" y="102"/>
                  <a:pt x="194" y="103"/>
                </a:cubicBezTo>
                <a:cubicBezTo>
                  <a:pt x="194" y="112"/>
                  <a:pt x="193" y="122"/>
                  <a:pt x="191" y="131"/>
                </a:cubicBezTo>
                <a:cubicBezTo>
                  <a:pt x="191" y="131"/>
                  <a:pt x="191" y="131"/>
                  <a:pt x="191" y="132"/>
                </a:cubicBezTo>
                <a:cubicBezTo>
                  <a:pt x="191" y="132"/>
                  <a:pt x="192" y="132"/>
                  <a:pt x="192" y="132"/>
                </a:cubicBezTo>
                <a:cubicBezTo>
                  <a:pt x="193" y="132"/>
                  <a:pt x="194" y="133"/>
                  <a:pt x="195" y="133"/>
                </a:cubicBezTo>
                <a:cubicBezTo>
                  <a:pt x="195" y="133"/>
                  <a:pt x="195" y="134"/>
                  <a:pt x="195" y="134"/>
                </a:cubicBezTo>
                <a:cubicBezTo>
                  <a:pt x="196" y="136"/>
                  <a:pt x="196" y="138"/>
                  <a:pt x="195" y="140"/>
                </a:cubicBezTo>
                <a:cubicBezTo>
                  <a:pt x="195" y="141"/>
                  <a:pt x="195" y="143"/>
                  <a:pt x="194" y="145"/>
                </a:cubicBezTo>
                <a:close/>
                <a:moveTo>
                  <a:pt x="17" y="97"/>
                </a:moveTo>
                <a:cubicBezTo>
                  <a:pt x="17" y="97"/>
                  <a:pt x="17" y="97"/>
                  <a:pt x="17" y="97"/>
                </a:cubicBezTo>
                <a:cubicBezTo>
                  <a:pt x="16" y="98"/>
                  <a:pt x="16" y="98"/>
                  <a:pt x="16" y="98"/>
                </a:cubicBezTo>
                <a:cubicBezTo>
                  <a:pt x="15" y="100"/>
                  <a:pt x="13" y="102"/>
                  <a:pt x="13" y="105"/>
                </a:cubicBezTo>
                <a:cubicBezTo>
                  <a:pt x="12" y="106"/>
                  <a:pt x="12" y="108"/>
                  <a:pt x="12" y="110"/>
                </a:cubicBezTo>
                <a:cubicBezTo>
                  <a:pt x="11" y="111"/>
                  <a:pt x="11" y="111"/>
                  <a:pt x="10" y="112"/>
                </a:cubicBezTo>
                <a:cubicBezTo>
                  <a:pt x="9" y="112"/>
                  <a:pt x="8" y="111"/>
                  <a:pt x="8" y="110"/>
                </a:cubicBezTo>
                <a:cubicBezTo>
                  <a:pt x="8" y="110"/>
                  <a:pt x="8" y="109"/>
                  <a:pt x="8" y="109"/>
                </a:cubicBezTo>
                <a:cubicBezTo>
                  <a:pt x="9" y="104"/>
                  <a:pt x="10" y="100"/>
                  <a:pt x="14" y="97"/>
                </a:cubicBezTo>
                <a:cubicBezTo>
                  <a:pt x="14" y="96"/>
                  <a:pt x="15" y="95"/>
                  <a:pt x="17" y="94"/>
                </a:cubicBezTo>
                <a:cubicBezTo>
                  <a:pt x="17" y="94"/>
                  <a:pt x="17" y="93"/>
                  <a:pt x="17" y="93"/>
                </a:cubicBezTo>
                <a:cubicBezTo>
                  <a:pt x="18" y="89"/>
                  <a:pt x="18" y="86"/>
                  <a:pt x="18" y="82"/>
                </a:cubicBezTo>
                <a:cubicBezTo>
                  <a:pt x="20" y="74"/>
                  <a:pt x="23" y="66"/>
                  <a:pt x="26" y="58"/>
                </a:cubicBezTo>
                <a:cubicBezTo>
                  <a:pt x="29" y="53"/>
                  <a:pt x="32" y="48"/>
                  <a:pt x="35" y="43"/>
                </a:cubicBezTo>
                <a:cubicBezTo>
                  <a:pt x="35" y="43"/>
                  <a:pt x="35" y="43"/>
                  <a:pt x="36" y="42"/>
                </a:cubicBezTo>
                <a:cubicBezTo>
                  <a:pt x="35" y="42"/>
                  <a:pt x="35" y="42"/>
                  <a:pt x="35" y="42"/>
                </a:cubicBezTo>
                <a:cubicBezTo>
                  <a:pt x="33" y="43"/>
                  <a:pt x="32" y="44"/>
                  <a:pt x="30" y="44"/>
                </a:cubicBezTo>
                <a:cubicBezTo>
                  <a:pt x="25" y="47"/>
                  <a:pt x="21" y="51"/>
                  <a:pt x="19" y="56"/>
                </a:cubicBezTo>
                <a:cubicBezTo>
                  <a:pt x="18" y="57"/>
                  <a:pt x="18" y="58"/>
                  <a:pt x="17" y="59"/>
                </a:cubicBezTo>
                <a:cubicBezTo>
                  <a:pt x="17" y="60"/>
                  <a:pt x="17" y="60"/>
                  <a:pt x="16" y="60"/>
                </a:cubicBezTo>
                <a:cubicBezTo>
                  <a:pt x="16" y="60"/>
                  <a:pt x="16" y="61"/>
                  <a:pt x="15" y="61"/>
                </a:cubicBezTo>
                <a:cubicBezTo>
                  <a:pt x="13" y="65"/>
                  <a:pt x="12" y="69"/>
                  <a:pt x="11" y="73"/>
                </a:cubicBezTo>
                <a:cubicBezTo>
                  <a:pt x="9" y="79"/>
                  <a:pt x="8" y="84"/>
                  <a:pt x="7" y="89"/>
                </a:cubicBezTo>
                <a:cubicBezTo>
                  <a:pt x="7" y="94"/>
                  <a:pt x="7" y="100"/>
                  <a:pt x="7" y="105"/>
                </a:cubicBezTo>
                <a:cubicBezTo>
                  <a:pt x="7" y="111"/>
                  <a:pt x="7" y="116"/>
                  <a:pt x="8" y="122"/>
                </a:cubicBezTo>
                <a:cubicBezTo>
                  <a:pt x="8" y="122"/>
                  <a:pt x="8" y="122"/>
                  <a:pt x="8" y="122"/>
                </a:cubicBezTo>
                <a:cubicBezTo>
                  <a:pt x="8" y="122"/>
                  <a:pt x="8" y="122"/>
                  <a:pt x="8" y="122"/>
                </a:cubicBezTo>
                <a:cubicBezTo>
                  <a:pt x="10" y="118"/>
                  <a:pt x="13" y="114"/>
                  <a:pt x="16" y="111"/>
                </a:cubicBezTo>
                <a:cubicBezTo>
                  <a:pt x="17" y="111"/>
                  <a:pt x="17" y="110"/>
                  <a:pt x="17" y="110"/>
                </a:cubicBezTo>
                <a:cubicBezTo>
                  <a:pt x="16" y="106"/>
                  <a:pt x="16" y="102"/>
                  <a:pt x="17" y="98"/>
                </a:cubicBezTo>
                <a:cubicBezTo>
                  <a:pt x="17" y="98"/>
                  <a:pt x="17" y="98"/>
                  <a:pt x="17" y="97"/>
                </a:cubicBezTo>
                <a:close/>
                <a:moveTo>
                  <a:pt x="34" y="162"/>
                </a:moveTo>
                <a:cubicBezTo>
                  <a:pt x="34" y="162"/>
                  <a:pt x="34" y="163"/>
                  <a:pt x="34" y="163"/>
                </a:cubicBezTo>
                <a:cubicBezTo>
                  <a:pt x="34" y="169"/>
                  <a:pt x="36" y="174"/>
                  <a:pt x="40" y="178"/>
                </a:cubicBezTo>
                <a:cubicBezTo>
                  <a:pt x="41" y="179"/>
                  <a:pt x="41" y="180"/>
                  <a:pt x="41" y="180"/>
                </a:cubicBezTo>
                <a:cubicBezTo>
                  <a:pt x="41" y="181"/>
                  <a:pt x="40" y="182"/>
                  <a:pt x="39" y="181"/>
                </a:cubicBezTo>
                <a:cubicBezTo>
                  <a:pt x="38" y="181"/>
                  <a:pt x="38" y="181"/>
                  <a:pt x="38" y="181"/>
                </a:cubicBezTo>
                <a:cubicBezTo>
                  <a:pt x="36" y="180"/>
                  <a:pt x="36" y="179"/>
                  <a:pt x="35" y="177"/>
                </a:cubicBezTo>
                <a:cubicBezTo>
                  <a:pt x="32" y="172"/>
                  <a:pt x="31" y="166"/>
                  <a:pt x="33" y="160"/>
                </a:cubicBezTo>
                <a:cubicBezTo>
                  <a:pt x="33" y="160"/>
                  <a:pt x="33" y="159"/>
                  <a:pt x="32" y="159"/>
                </a:cubicBezTo>
                <a:cubicBezTo>
                  <a:pt x="30" y="155"/>
                  <a:pt x="28" y="151"/>
                  <a:pt x="26" y="147"/>
                </a:cubicBezTo>
                <a:cubicBezTo>
                  <a:pt x="25" y="144"/>
                  <a:pt x="23" y="141"/>
                  <a:pt x="22" y="138"/>
                </a:cubicBezTo>
                <a:cubicBezTo>
                  <a:pt x="22" y="138"/>
                  <a:pt x="22" y="138"/>
                  <a:pt x="21" y="137"/>
                </a:cubicBezTo>
                <a:cubicBezTo>
                  <a:pt x="20" y="137"/>
                  <a:pt x="18" y="137"/>
                  <a:pt x="16" y="136"/>
                </a:cubicBezTo>
                <a:cubicBezTo>
                  <a:pt x="16" y="136"/>
                  <a:pt x="16" y="136"/>
                  <a:pt x="15" y="136"/>
                </a:cubicBezTo>
                <a:cubicBezTo>
                  <a:pt x="15" y="137"/>
                  <a:pt x="15" y="137"/>
                  <a:pt x="15" y="137"/>
                </a:cubicBezTo>
                <a:cubicBezTo>
                  <a:pt x="15" y="138"/>
                  <a:pt x="14" y="140"/>
                  <a:pt x="14" y="141"/>
                </a:cubicBezTo>
                <a:cubicBezTo>
                  <a:pt x="14" y="142"/>
                  <a:pt x="14" y="142"/>
                  <a:pt x="14" y="143"/>
                </a:cubicBezTo>
                <a:cubicBezTo>
                  <a:pt x="17" y="150"/>
                  <a:pt x="20" y="156"/>
                  <a:pt x="24" y="162"/>
                </a:cubicBezTo>
                <a:cubicBezTo>
                  <a:pt x="29" y="171"/>
                  <a:pt x="35" y="179"/>
                  <a:pt x="42" y="187"/>
                </a:cubicBezTo>
                <a:cubicBezTo>
                  <a:pt x="43" y="188"/>
                  <a:pt x="44" y="189"/>
                  <a:pt x="46" y="190"/>
                </a:cubicBezTo>
                <a:cubicBezTo>
                  <a:pt x="49" y="192"/>
                  <a:pt x="52" y="194"/>
                  <a:pt x="55" y="196"/>
                </a:cubicBezTo>
                <a:cubicBezTo>
                  <a:pt x="55" y="196"/>
                  <a:pt x="55" y="196"/>
                  <a:pt x="55" y="196"/>
                </a:cubicBezTo>
                <a:cubicBezTo>
                  <a:pt x="54" y="191"/>
                  <a:pt x="54" y="185"/>
                  <a:pt x="54" y="180"/>
                </a:cubicBezTo>
                <a:cubicBezTo>
                  <a:pt x="50" y="178"/>
                  <a:pt x="47" y="175"/>
                  <a:pt x="43" y="172"/>
                </a:cubicBezTo>
                <a:cubicBezTo>
                  <a:pt x="40" y="169"/>
                  <a:pt x="37" y="165"/>
                  <a:pt x="34" y="162"/>
                </a:cubicBezTo>
                <a:close/>
                <a:moveTo>
                  <a:pt x="206" y="142"/>
                </a:moveTo>
                <a:cubicBezTo>
                  <a:pt x="206" y="142"/>
                  <a:pt x="206" y="142"/>
                  <a:pt x="206" y="142"/>
                </a:cubicBezTo>
                <a:cubicBezTo>
                  <a:pt x="202" y="144"/>
                  <a:pt x="198" y="146"/>
                  <a:pt x="194" y="146"/>
                </a:cubicBezTo>
                <a:cubicBezTo>
                  <a:pt x="193" y="147"/>
                  <a:pt x="193" y="147"/>
                  <a:pt x="193" y="147"/>
                </a:cubicBezTo>
                <a:cubicBezTo>
                  <a:pt x="191" y="151"/>
                  <a:pt x="189" y="154"/>
                  <a:pt x="186" y="157"/>
                </a:cubicBezTo>
                <a:cubicBezTo>
                  <a:pt x="183" y="161"/>
                  <a:pt x="179" y="163"/>
                  <a:pt x="175" y="166"/>
                </a:cubicBezTo>
                <a:cubicBezTo>
                  <a:pt x="174" y="166"/>
                  <a:pt x="173" y="167"/>
                  <a:pt x="173" y="167"/>
                </a:cubicBezTo>
                <a:cubicBezTo>
                  <a:pt x="171" y="169"/>
                  <a:pt x="169" y="171"/>
                  <a:pt x="168" y="172"/>
                </a:cubicBezTo>
                <a:cubicBezTo>
                  <a:pt x="167" y="172"/>
                  <a:pt x="167" y="172"/>
                  <a:pt x="167" y="173"/>
                </a:cubicBezTo>
                <a:cubicBezTo>
                  <a:pt x="167" y="173"/>
                  <a:pt x="167" y="173"/>
                  <a:pt x="167" y="173"/>
                </a:cubicBezTo>
                <a:cubicBezTo>
                  <a:pt x="171" y="175"/>
                  <a:pt x="174" y="177"/>
                  <a:pt x="178" y="178"/>
                </a:cubicBezTo>
                <a:cubicBezTo>
                  <a:pt x="181" y="179"/>
                  <a:pt x="183" y="179"/>
                  <a:pt x="185" y="178"/>
                </a:cubicBezTo>
                <a:cubicBezTo>
                  <a:pt x="186" y="178"/>
                  <a:pt x="186" y="178"/>
                  <a:pt x="186" y="177"/>
                </a:cubicBezTo>
                <a:cubicBezTo>
                  <a:pt x="190" y="174"/>
                  <a:pt x="194" y="169"/>
                  <a:pt x="197" y="165"/>
                </a:cubicBezTo>
                <a:cubicBezTo>
                  <a:pt x="201" y="158"/>
                  <a:pt x="205" y="151"/>
                  <a:pt x="206" y="143"/>
                </a:cubicBezTo>
                <a:cubicBezTo>
                  <a:pt x="206" y="143"/>
                  <a:pt x="206" y="142"/>
                  <a:pt x="206" y="142"/>
                </a:cubicBezTo>
                <a:close/>
                <a:moveTo>
                  <a:pt x="185" y="72"/>
                </a:moveTo>
                <a:cubicBezTo>
                  <a:pt x="180" y="76"/>
                  <a:pt x="175" y="79"/>
                  <a:pt x="170" y="82"/>
                </a:cubicBezTo>
                <a:cubicBezTo>
                  <a:pt x="172" y="90"/>
                  <a:pt x="171" y="99"/>
                  <a:pt x="171" y="108"/>
                </a:cubicBezTo>
                <a:cubicBezTo>
                  <a:pt x="178" y="106"/>
                  <a:pt x="185" y="104"/>
                  <a:pt x="192" y="101"/>
                </a:cubicBezTo>
                <a:cubicBezTo>
                  <a:pt x="192" y="95"/>
                  <a:pt x="189" y="79"/>
                  <a:pt x="185" y="72"/>
                </a:cubicBezTo>
                <a:close/>
                <a:moveTo>
                  <a:pt x="144" y="264"/>
                </a:moveTo>
                <a:cubicBezTo>
                  <a:pt x="144" y="264"/>
                  <a:pt x="144" y="265"/>
                  <a:pt x="144" y="265"/>
                </a:cubicBezTo>
                <a:cubicBezTo>
                  <a:pt x="143" y="266"/>
                  <a:pt x="143" y="268"/>
                  <a:pt x="142" y="269"/>
                </a:cubicBezTo>
                <a:cubicBezTo>
                  <a:pt x="142" y="270"/>
                  <a:pt x="142" y="271"/>
                  <a:pt x="141" y="272"/>
                </a:cubicBezTo>
                <a:cubicBezTo>
                  <a:pt x="140" y="274"/>
                  <a:pt x="139" y="274"/>
                  <a:pt x="137" y="272"/>
                </a:cubicBezTo>
                <a:cubicBezTo>
                  <a:pt x="137" y="272"/>
                  <a:pt x="136" y="271"/>
                  <a:pt x="135" y="270"/>
                </a:cubicBezTo>
                <a:cubicBezTo>
                  <a:pt x="135" y="270"/>
                  <a:pt x="134" y="269"/>
                  <a:pt x="133" y="268"/>
                </a:cubicBezTo>
                <a:cubicBezTo>
                  <a:pt x="133" y="267"/>
                  <a:pt x="133" y="267"/>
                  <a:pt x="132" y="267"/>
                </a:cubicBezTo>
                <a:cubicBezTo>
                  <a:pt x="131" y="266"/>
                  <a:pt x="131" y="266"/>
                  <a:pt x="130" y="267"/>
                </a:cubicBezTo>
                <a:cubicBezTo>
                  <a:pt x="130" y="267"/>
                  <a:pt x="130" y="268"/>
                  <a:pt x="130" y="268"/>
                </a:cubicBezTo>
                <a:cubicBezTo>
                  <a:pt x="129" y="269"/>
                  <a:pt x="129" y="270"/>
                  <a:pt x="128" y="271"/>
                </a:cubicBezTo>
                <a:cubicBezTo>
                  <a:pt x="127" y="273"/>
                  <a:pt x="126" y="274"/>
                  <a:pt x="125" y="276"/>
                </a:cubicBezTo>
                <a:cubicBezTo>
                  <a:pt x="125" y="277"/>
                  <a:pt x="124" y="277"/>
                  <a:pt x="123" y="278"/>
                </a:cubicBezTo>
                <a:cubicBezTo>
                  <a:pt x="122" y="279"/>
                  <a:pt x="121" y="279"/>
                  <a:pt x="120" y="278"/>
                </a:cubicBezTo>
                <a:cubicBezTo>
                  <a:pt x="119" y="277"/>
                  <a:pt x="118" y="276"/>
                  <a:pt x="117" y="275"/>
                </a:cubicBezTo>
                <a:cubicBezTo>
                  <a:pt x="117" y="275"/>
                  <a:pt x="117" y="275"/>
                  <a:pt x="116" y="274"/>
                </a:cubicBezTo>
                <a:cubicBezTo>
                  <a:pt x="116" y="275"/>
                  <a:pt x="116" y="275"/>
                  <a:pt x="115" y="275"/>
                </a:cubicBezTo>
                <a:cubicBezTo>
                  <a:pt x="115" y="277"/>
                  <a:pt x="113" y="277"/>
                  <a:pt x="112" y="277"/>
                </a:cubicBezTo>
                <a:cubicBezTo>
                  <a:pt x="111" y="278"/>
                  <a:pt x="110" y="277"/>
                  <a:pt x="109" y="277"/>
                </a:cubicBezTo>
                <a:cubicBezTo>
                  <a:pt x="106" y="276"/>
                  <a:pt x="104" y="275"/>
                  <a:pt x="101" y="274"/>
                </a:cubicBezTo>
                <a:cubicBezTo>
                  <a:pt x="101" y="273"/>
                  <a:pt x="101" y="273"/>
                  <a:pt x="101" y="273"/>
                </a:cubicBezTo>
                <a:cubicBezTo>
                  <a:pt x="100" y="273"/>
                  <a:pt x="100" y="274"/>
                  <a:pt x="100" y="274"/>
                </a:cubicBezTo>
                <a:cubicBezTo>
                  <a:pt x="100" y="275"/>
                  <a:pt x="98" y="276"/>
                  <a:pt x="97" y="275"/>
                </a:cubicBezTo>
                <a:cubicBezTo>
                  <a:pt x="97" y="275"/>
                  <a:pt x="97" y="274"/>
                  <a:pt x="97" y="274"/>
                </a:cubicBezTo>
                <a:cubicBezTo>
                  <a:pt x="96" y="273"/>
                  <a:pt x="94" y="273"/>
                  <a:pt x="92" y="273"/>
                </a:cubicBezTo>
                <a:cubicBezTo>
                  <a:pt x="89" y="274"/>
                  <a:pt x="86" y="276"/>
                  <a:pt x="83" y="277"/>
                </a:cubicBezTo>
                <a:cubicBezTo>
                  <a:pt x="83" y="277"/>
                  <a:pt x="83" y="277"/>
                  <a:pt x="83" y="277"/>
                </a:cubicBezTo>
                <a:cubicBezTo>
                  <a:pt x="87" y="278"/>
                  <a:pt x="91" y="278"/>
                  <a:pt x="95" y="278"/>
                </a:cubicBezTo>
                <a:cubicBezTo>
                  <a:pt x="102" y="279"/>
                  <a:pt x="109" y="279"/>
                  <a:pt x="116" y="280"/>
                </a:cubicBezTo>
                <a:cubicBezTo>
                  <a:pt x="119" y="280"/>
                  <a:pt x="122" y="280"/>
                  <a:pt x="125" y="280"/>
                </a:cubicBezTo>
                <a:cubicBezTo>
                  <a:pt x="131" y="279"/>
                  <a:pt x="136" y="279"/>
                  <a:pt x="141" y="278"/>
                </a:cubicBezTo>
                <a:cubicBezTo>
                  <a:pt x="142" y="278"/>
                  <a:pt x="142" y="278"/>
                  <a:pt x="143" y="278"/>
                </a:cubicBezTo>
                <a:cubicBezTo>
                  <a:pt x="142" y="276"/>
                  <a:pt x="143" y="276"/>
                  <a:pt x="144" y="276"/>
                </a:cubicBezTo>
                <a:cubicBezTo>
                  <a:pt x="144" y="276"/>
                  <a:pt x="145" y="276"/>
                  <a:pt x="145" y="276"/>
                </a:cubicBezTo>
                <a:cubicBezTo>
                  <a:pt x="149" y="275"/>
                  <a:pt x="153" y="275"/>
                  <a:pt x="157" y="274"/>
                </a:cubicBezTo>
                <a:cubicBezTo>
                  <a:pt x="159" y="274"/>
                  <a:pt x="161" y="274"/>
                  <a:pt x="163" y="273"/>
                </a:cubicBezTo>
                <a:cubicBezTo>
                  <a:pt x="164" y="273"/>
                  <a:pt x="166" y="272"/>
                  <a:pt x="167" y="272"/>
                </a:cubicBezTo>
                <a:cubicBezTo>
                  <a:pt x="170" y="271"/>
                  <a:pt x="173" y="270"/>
                  <a:pt x="175" y="269"/>
                </a:cubicBezTo>
                <a:cubicBezTo>
                  <a:pt x="176" y="269"/>
                  <a:pt x="176" y="268"/>
                  <a:pt x="176" y="268"/>
                </a:cubicBezTo>
                <a:cubicBezTo>
                  <a:pt x="176" y="267"/>
                  <a:pt x="177" y="267"/>
                  <a:pt x="176" y="266"/>
                </a:cubicBezTo>
                <a:cubicBezTo>
                  <a:pt x="175" y="266"/>
                  <a:pt x="175" y="266"/>
                  <a:pt x="174" y="266"/>
                </a:cubicBezTo>
                <a:cubicBezTo>
                  <a:pt x="173" y="265"/>
                  <a:pt x="173" y="265"/>
                  <a:pt x="173" y="265"/>
                </a:cubicBezTo>
                <a:cubicBezTo>
                  <a:pt x="170" y="263"/>
                  <a:pt x="167" y="262"/>
                  <a:pt x="164" y="260"/>
                </a:cubicBezTo>
                <a:cubicBezTo>
                  <a:pt x="164" y="260"/>
                  <a:pt x="164" y="259"/>
                  <a:pt x="163" y="259"/>
                </a:cubicBezTo>
                <a:cubicBezTo>
                  <a:pt x="164" y="260"/>
                  <a:pt x="164" y="260"/>
                  <a:pt x="164" y="260"/>
                </a:cubicBezTo>
                <a:cubicBezTo>
                  <a:pt x="165" y="262"/>
                  <a:pt x="166" y="263"/>
                  <a:pt x="166" y="265"/>
                </a:cubicBezTo>
                <a:cubicBezTo>
                  <a:pt x="167" y="266"/>
                  <a:pt x="167" y="267"/>
                  <a:pt x="167" y="267"/>
                </a:cubicBezTo>
                <a:cubicBezTo>
                  <a:pt x="167" y="269"/>
                  <a:pt x="165" y="270"/>
                  <a:pt x="164" y="269"/>
                </a:cubicBezTo>
                <a:cubicBezTo>
                  <a:pt x="162" y="269"/>
                  <a:pt x="161" y="268"/>
                  <a:pt x="160" y="267"/>
                </a:cubicBezTo>
                <a:cubicBezTo>
                  <a:pt x="159" y="267"/>
                  <a:pt x="158" y="266"/>
                  <a:pt x="158" y="265"/>
                </a:cubicBezTo>
                <a:cubicBezTo>
                  <a:pt x="157" y="265"/>
                  <a:pt x="157" y="265"/>
                  <a:pt x="157" y="265"/>
                </a:cubicBezTo>
                <a:cubicBezTo>
                  <a:pt x="157" y="265"/>
                  <a:pt x="156" y="265"/>
                  <a:pt x="156" y="266"/>
                </a:cubicBezTo>
                <a:cubicBezTo>
                  <a:pt x="156" y="267"/>
                  <a:pt x="156" y="269"/>
                  <a:pt x="155" y="270"/>
                </a:cubicBezTo>
                <a:cubicBezTo>
                  <a:pt x="155" y="271"/>
                  <a:pt x="155" y="271"/>
                  <a:pt x="155" y="272"/>
                </a:cubicBezTo>
                <a:cubicBezTo>
                  <a:pt x="154" y="273"/>
                  <a:pt x="153" y="273"/>
                  <a:pt x="152" y="272"/>
                </a:cubicBezTo>
                <a:cubicBezTo>
                  <a:pt x="151" y="272"/>
                  <a:pt x="151" y="272"/>
                  <a:pt x="151" y="271"/>
                </a:cubicBezTo>
                <a:cubicBezTo>
                  <a:pt x="150" y="270"/>
                  <a:pt x="149" y="269"/>
                  <a:pt x="148" y="268"/>
                </a:cubicBezTo>
                <a:cubicBezTo>
                  <a:pt x="147" y="267"/>
                  <a:pt x="147" y="266"/>
                  <a:pt x="146" y="265"/>
                </a:cubicBezTo>
                <a:cubicBezTo>
                  <a:pt x="145" y="265"/>
                  <a:pt x="145" y="264"/>
                  <a:pt x="144" y="264"/>
                </a:cubicBezTo>
                <a:close/>
                <a:moveTo>
                  <a:pt x="58" y="105"/>
                </a:moveTo>
                <a:cubicBezTo>
                  <a:pt x="53" y="105"/>
                  <a:pt x="38" y="112"/>
                  <a:pt x="35" y="114"/>
                </a:cubicBezTo>
                <a:cubicBezTo>
                  <a:pt x="35" y="120"/>
                  <a:pt x="37" y="126"/>
                  <a:pt x="39" y="132"/>
                </a:cubicBezTo>
                <a:cubicBezTo>
                  <a:pt x="40" y="131"/>
                  <a:pt x="40" y="131"/>
                  <a:pt x="40" y="131"/>
                </a:cubicBezTo>
                <a:cubicBezTo>
                  <a:pt x="44" y="131"/>
                  <a:pt x="47" y="130"/>
                  <a:pt x="51" y="129"/>
                </a:cubicBezTo>
                <a:cubicBezTo>
                  <a:pt x="51" y="129"/>
                  <a:pt x="52" y="129"/>
                  <a:pt x="52" y="129"/>
                </a:cubicBezTo>
                <a:cubicBezTo>
                  <a:pt x="55" y="126"/>
                  <a:pt x="58" y="123"/>
                  <a:pt x="61" y="121"/>
                </a:cubicBezTo>
                <a:cubicBezTo>
                  <a:pt x="61" y="121"/>
                  <a:pt x="61" y="121"/>
                  <a:pt x="61" y="121"/>
                </a:cubicBezTo>
                <a:cubicBezTo>
                  <a:pt x="59" y="116"/>
                  <a:pt x="58" y="110"/>
                  <a:pt x="58" y="105"/>
                </a:cubicBezTo>
                <a:close/>
                <a:moveTo>
                  <a:pt x="96" y="265"/>
                </a:moveTo>
                <a:cubicBezTo>
                  <a:pt x="97" y="266"/>
                  <a:pt x="97" y="266"/>
                  <a:pt x="97" y="267"/>
                </a:cubicBezTo>
                <a:cubicBezTo>
                  <a:pt x="99" y="269"/>
                  <a:pt x="102" y="271"/>
                  <a:pt x="104" y="273"/>
                </a:cubicBezTo>
                <a:cubicBezTo>
                  <a:pt x="106" y="274"/>
                  <a:pt x="108" y="275"/>
                  <a:pt x="110" y="275"/>
                </a:cubicBezTo>
                <a:cubicBezTo>
                  <a:pt x="112" y="276"/>
                  <a:pt x="113" y="275"/>
                  <a:pt x="114" y="274"/>
                </a:cubicBezTo>
                <a:cubicBezTo>
                  <a:pt x="114" y="274"/>
                  <a:pt x="115" y="273"/>
                  <a:pt x="115" y="273"/>
                </a:cubicBezTo>
                <a:cubicBezTo>
                  <a:pt x="116" y="271"/>
                  <a:pt x="117" y="271"/>
                  <a:pt x="117" y="272"/>
                </a:cubicBezTo>
                <a:cubicBezTo>
                  <a:pt x="118" y="273"/>
                  <a:pt x="118" y="274"/>
                  <a:pt x="119" y="274"/>
                </a:cubicBezTo>
                <a:cubicBezTo>
                  <a:pt x="120" y="275"/>
                  <a:pt x="120" y="276"/>
                  <a:pt x="121" y="276"/>
                </a:cubicBezTo>
                <a:cubicBezTo>
                  <a:pt x="121" y="277"/>
                  <a:pt x="122" y="277"/>
                  <a:pt x="122" y="276"/>
                </a:cubicBezTo>
                <a:cubicBezTo>
                  <a:pt x="123" y="276"/>
                  <a:pt x="123" y="276"/>
                  <a:pt x="123" y="275"/>
                </a:cubicBezTo>
                <a:cubicBezTo>
                  <a:pt x="124" y="275"/>
                  <a:pt x="125" y="274"/>
                  <a:pt x="125" y="273"/>
                </a:cubicBezTo>
                <a:cubicBezTo>
                  <a:pt x="126" y="272"/>
                  <a:pt x="126" y="270"/>
                  <a:pt x="127" y="269"/>
                </a:cubicBezTo>
                <a:cubicBezTo>
                  <a:pt x="128" y="268"/>
                  <a:pt x="128" y="267"/>
                  <a:pt x="129" y="266"/>
                </a:cubicBezTo>
                <a:cubicBezTo>
                  <a:pt x="130" y="264"/>
                  <a:pt x="132" y="264"/>
                  <a:pt x="133" y="265"/>
                </a:cubicBezTo>
                <a:cubicBezTo>
                  <a:pt x="134" y="265"/>
                  <a:pt x="134" y="266"/>
                  <a:pt x="135" y="266"/>
                </a:cubicBezTo>
                <a:cubicBezTo>
                  <a:pt x="136" y="268"/>
                  <a:pt x="136" y="269"/>
                  <a:pt x="137" y="270"/>
                </a:cubicBezTo>
                <a:cubicBezTo>
                  <a:pt x="138" y="270"/>
                  <a:pt x="138" y="271"/>
                  <a:pt x="139" y="271"/>
                </a:cubicBezTo>
                <a:cubicBezTo>
                  <a:pt x="140" y="271"/>
                  <a:pt x="140" y="270"/>
                  <a:pt x="140" y="269"/>
                </a:cubicBezTo>
                <a:cubicBezTo>
                  <a:pt x="141" y="267"/>
                  <a:pt x="141" y="266"/>
                  <a:pt x="142" y="265"/>
                </a:cubicBezTo>
                <a:cubicBezTo>
                  <a:pt x="142" y="264"/>
                  <a:pt x="142" y="264"/>
                  <a:pt x="142" y="263"/>
                </a:cubicBezTo>
                <a:cubicBezTo>
                  <a:pt x="143" y="262"/>
                  <a:pt x="144" y="262"/>
                  <a:pt x="145" y="263"/>
                </a:cubicBezTo>
                <a:cubicBezTo>
                  <a:pt x="146" y="263"/>
                  <a:pt x="147" y="263"/>
                  <a:pt x="147" y="264"/>
                </a:cubicBezTo>
                <a:cubicBezTo>
                  <a:pt x="148" y="265"/>
                  <a:pt x="149" y="266"/>
                  <a:pt x="149" y="267"/>
                </a:cubicBezTo>
                <a:cubicBezTo>
                  <a:pt x="150" y="268"/>
                  <a:pt x="151" y="269"/>
                  <a:pt x="152" y="270"/>
                </a:cubicBezTo>
                <a:cubicBezTo>
                  <a:pt x="152" y="270"/>
                  <a:pt x="153" y="271"/>
                  <a:pt x="153" y="271"/>
                </a:cubicBezTo>
                <a:cubicBezTo>
                  <a:pt x="153" y="271"/>
                  <a:pt x="154" y="270"/>
                  <a:pt x="154" y="270"/>
                </a:cubicBezTo>
                <a:cubicBezTo>
                  <a:pt x="154" y="269"/>
                  <a:pt x="154" y="268"/>
                  <a:pt x="154" y="267"/>
                </a:cubicBezTo>
                <a:cubicBezTo>
                  <a:pt x="155" y="266"/>
                  <a:pt x="155" y="265"/>
                  <a:pt x="155" y="264"/>
                </a:cubicBezTo>
                <a:cubicBezTo>
                  <a:pt x="155" y="263"/>
                  <a:pt x="156" y="263"/>
                  <a:pt x="157" y="263"/>
                </a:cubicBezTo>
                <a:cubicBezTo>
                  <a:pt x="158" y="263"/>
                  <a:pt x="158" y="264"/>
                  <a:pt x="159" y="264"/>
                </a:cubicBezTo>
                <a:cubicBezTo>
                  <a:pt x="159" y="265"/>
                  <a:pt x="160" y="265"/>
                  <a:pt x="161" y="266"/>
                </a:cubicBezTo>
                <a:cubicBezTo>
                  <a:pt x="162" y="266"/>
                  <a:pt x="163" y="267"/>
                  <a:pt x="164" y="267"/>
                </a:cubicBezTo>
                <a:cubicBezTo>
                  <a:pt x="164" y="267"/>
                  <a:pt x="164" y="268"/>
                  <a:pt x="165" y="268"/>
                </a:cubicBezTo>
                <a:cubicBezTo>
                  <a:pt x="165" y="267"/>
                  <a:pt x="165" y="267"/>
                  <a:pt x="165" y="266"/>
                </a:cubicBezTo>
                <a:cubicBezTo>
                  <a:pt x="165" y="265"/>
                  <a:pt x="164" y="265"/>
                  <a:pt x="164" y="264"/>
                </a:cubicBezTo>
                <a:cubicBezTo>
                  <a:pt x="162" y="261"/>
                  <a:pt x="160" y="259"/>
                  <a:pt x="158" y="256"/>
                </a:cubicBezTo>
                <a:cubicBezTo>
                  <a:pt x="157" y="255"/>
                  <a:pt x="156" y="255"/>
                  <a:pt x="156" y="254"/>
                </a:cubicBezTo>
                <a:cubicBezTo>
                  <a:pt x="155" y="255"/>
                  <a:pt x="154" y="256"/>
                  <a:pt x="154" y="257"/>
                </a:cubicBezTo>
                <a:cubicBezTo>
                  <a:pt x="153" y="258"/>
                  <a:pt x="153" y="258"/>
                  <a:pt x="152" y="258"/>
                </a:cubicBezTo>
                <a:cubicBezTo>
                  <a:pt x="152" y="259"/>
                  <a:pt x="151" y="259"/>
                  <a:pt x="151" y="259"/>
                </a:cubicBezTo>
                <a:cubicBezTo>
                  <a:pt x="150" y="259"/>
                  <a:pt x="149" y="259"/>
                  <a:pt x="148" y="260"/>
                </a:cubicBezTo>
                <a:cubicBezTo>
                  <a:pt x="147" y="261"/>
                  <a:pt x="145" y="261"/>
                  <a:pt x="144" y="261"/>
                </a:cubicBezTo>
                <a:cubicBezTo>
                  <a:pt x="139" y="263"/>
                  <a:pt x="134" y="264"/>
                  <a:pt x="129" y="264"/>
                </a:cubicBezTo>
                <a:cubicBezTo>
                  <a:pt x="126" y="264"/>
                  <a:pt x="123" y="264"/>
                  <a:pt x="120" y="264"/>
                </a:cubicBezTo>
                <a:cubicBezTo>
                  <a:pt x="113" y="265"/>
                  <a:pt x="105" y="265"/>
                  <a:pt x="97" y="265"/>
                </a:cubicBezTo>
                <a:cubicBezTo>
                  <a:pt x="97" y="265"/>
                  <a:pt x="97" y="265"/>
                  <a:pt x="96" y="265"/>
                </a:cubicBezTo>
                <a:close/>
                <a:moveTo>
                  <a:pt x="170" y="110"/>
                </a:moveTo>
                <a:cubicBezTo>
                  <a:pt x="170" y="114"/>
                  <a:pt x="169" y="118"/>
                  <a:pt x="168" y="123"/>
                </a:cubicBezTo>
                <a:cubicBezTo>
                  <a:pt x="169" y="123"/>
                  <a:pt x="169" y="123"/>
                  <a:pt x="170" y="123"/>
                </a:cubicBezTo>
                <a:cubicBezTo>
                  <a:pt x="174" y="125"/>
                  <a:pt x="178" y="126"/>
                  <a:pt x="182" y="128"/>
                </a:cubicBezTo>
                <a:cubicBezTo>
                  <a:pt x="184" y="129"/>
                  <a:pt x="186" y="130"/>
                  <a:pt x="188" y="131"/>
                </a:cubicBezTo>
                <a:cubicBezTo>
                  <a:pt x="188" y="131"/>
                  <a:pt x="188" y="131"/>
                  <a:pt x="188" y="131"/>
                </a:cubicBezTo>
                <a:cubicBezTo>
                  <a:pt x="191" y="122"/>
                  <a:pt x="191" y="112"/>
                  <a:pt x="192" y="103"/>
                </a:cubicBezTo>
                <a:cubicBezTo>
                  <a:pt x="185" y="106"/>
                  <a:pt x="178" y="108"/>
                  <a:pt x="170" y="110"/>
                </a:cubicBezTo>
                <a:close/>
                <a:moveTo>
                  <a:pt x="194" y="99"/>
                </a:moveTo>
                <a:cubicBezTo>
                  <a:pt x="195" y="99"/>
                  <a:pt x="195" y="99"/>
                  <a:pt x="195" y="99"/>
                </a:cubicBezTo>
                <a:cubicBezTo>
                  <a:pt x="199" y="97"/>
                  <a:pt x="202" y="94"/>
                  <a:pt x="204" y="91"/>
                </a:cubicBezTo>
                <a:cubicBezTo>
                  <a:pt x="205" y="90"/>
                  <a:pt x="205" y="89"/>
                  <a:pt x="206" y="88"/>
                </a:cubicBezTo>
                <a:cubicBezTo>
                  <a:pt x="206" y="87"/>
                  <a:pt x="206" y="87"/>
                  <a:pt x="206" y="86"/>
                </a:cubicBezTo>
                <a:cubicBezTo>
                  <a:pt x="206" y="86"/>
                  <a:pt x="206" y="85"/>
                  <a:pt x="206" y="85"/>
                </a:cubicBezTo>
                <a:cubicBezTo>
                  <a:pt x="206" y="85"/>
                  <a:pt x="206" y="84"/>
                  <a:pt x="206" y="84"/>
                </a:cubicBezTo>
                <a:cubicBezTo>
                  <a:pt x="205" y="80"/>
                  <a:pt x="204" y="76"/>
                  <a:pt x="203" y="72"/>
                </a:cubicBezTo>
                <a:cubicBezTo>
                  <a:pt x="202" y="68"/>
                  <a:pt x="200" y="65"/>
                  <a:pt x="198" y="61"/>
                </a:cubicBezTo>
                <a:cubicBezTo>
                  <a:pt x="198" y="60"/>
                  <a:pt x="198" y="60"/>
                  <a:pt x="198" y="60"/>
                </a:cubicBezTo>
                <a:cubicBezTo>
                  <a:pt x="197" y="61"/>
                  <a:pt x="196" y="62"/>
                  <a:pt x="195" y="63"/>
                </a:cubicBezTo>
                <a:cubicBezTo>
                  <a:pt x="193" y="65"/>
                  <a:pt x="191" y="67"/>
                  <a:pt x="189" y="68"/>
                </a:cubicBezTo>
                <a:cubicBezTo>
                  <a:pt x="189" y="69"/>
                  <a:pt x="188" y="69"/>
                  <a:pt x="188" y="70"/>
                </a:cubicBezTo>
                <a:cubicBezTo>
                  <a:pt x="190" y="74"/>
                  <a:pt x="191" y="79"/>
                  <a:pt x="193" y="84"/>
                </a:cubicBezTo>
                <a:cubicBezTo>
                  <a:pt x="194" y="89"/>
                  <a:pt x="194" y="94"/>
                  <a:pt x="194" y="99"/>
                </a:cubicBezTo>
                <a:close/>
                <a:moveTo>
                  <a:pt x="24" y="70"/>
                </a:moveTo>
                <a:cubicBezTo>
                  <a:pt x="25" y="69"/>
                  <a:pt x="26" y="69"/>
                  <a:pt x="26" y="68"/>
                </a:cubicBezTo>
                <a:cubicBezTo>
                  <a:pt x="27" y="65"/>
                  <a:pt x="29" y="63"/>
                  <a:pt x="32" y="62"/>
                </a:cubicBezTo>
                <a:cubicBezTo>
                  <a:pt x="33" y="61"/>
                  <a:pt x="34" y="61"/>
                  <a:pt x="35" y="60"/>
                </a:cubicBezTo>
                <a:cubicBezTo>
                  <a:pt x="39" y="59"/>
                  <a:pt x="43" y="58"/>
                  <a:pt x="47" y="57"/>
                </a:cubicBezTo>
                <a:cubicBezTo>
                  <a:pt x="48" y="57"/>
                  <a:pt x="49" y="57"/>
                  <a:pt x="49" y="56"/>
                </a:cubicBezTo>
                <a:cubicBezTo>
                  <a:pt x="53" y="52"/>
                  <a:pt x="57" y="48"/>
                  <a:pt x="62" y="44"/>
                </a:cubicBezTo>
                <a:cubicBezTo>
                  <a:pt x="62" y="44"/>
                  <a:pt x="62" y="44"/>
                  <a:pt x="62" y="44"/>
                </a:cubicBezTo>
                <a:cubicBezTo>
                  <a:pt x="62" y="44"/>
                  <a:pt x="62" y="44"/>
                  <a:pt x="62" y="44"/>
                </a:cubicBezTo>
                <a:cubicBezTo>
                  <a:pt x="55" y="41"/>
                  <a:pt x="49" y="40"/>
                  <a:pt x="42" y="41"/>
                </a:cubicBezTo>
                <a:cubicBezTo>
                  <a:pt x="42" y="41"/>
                  <a:pt x="41" y="41"/>
                  <a:pt x="41" y="42"/>
                </a:cubicBezTo>
                <a:cubicBezTo>
                  <a:pt x="37" y="46"/>
                  <a:pt x="34" y="50"/>
                  <a:pt x="31" y="54"/>
                </a:cubicBezTo>
                <a:cubicBezTo>
                  <a:pt x="28" y="59"/>
                  <a:pt x="26" y="64"/>
                  <a:pt x="25" y="69"/>
                </a:cubicBezTo>
                <a:cubicBezTo>
                  <a:pt x="25" y="69"/>
                  <a:pt x="24" y="69"/>
                  <a:pt x="24" y="70"/>
                </a:cubicBezTo>
                <a:close/>
                <a:moveTo>
                  <a:pt x="133" y="21"/>
                </a:moveTo>
                <a:cubicBezTo>
                  <a:pt x="133" y="21"/>
                  <a:pt x="133" y="20"/>
                  <a:pt x="133" y="20"/>
                </a:cubicBezTo>
                <a:cubicBezTo>
                  <a:pt x="134" y="18"/>
                  <a:pt x="135" y="17"/>
                  <a:pt x="137" y="16"/>
                </a:cubicBezTo>
                <a:cubicBezTo>
                  <a:pt x="137" y="16"/>
                  <a:pt x="138" y="16"/>
                  <a:pt x="138" y="16"/>
                </a:cubicBezTo>
                <a:cubicBezTo>
                  <a:pt x="139" y="15"/>
                  <a:pt x="140" y="15"/>
                  <a:pt x="141" y="15"/>
                </a:cubicBezTo>
                <a:cubicBezTo>
                  <a:pt x="142" y="15"/>
                  <a:pt x="142" y="15"/>
                  <a:pt x="142" y="15"/>
                </a:cubicBezTo>
                <a:cubicBezTo>
                  <a:pt x="143" y="15"/>
                  <a:pt x="144" y="16"/>
                  <a:pt x="144" y="16"/>
                </a:cubicBezTo>
                <a:cubicBezTo>
                  <a:pt x="145" y="17"/>
                  <a:pt x="146" y="18"/>
                  <a:pt x="146" y="19"/>
                </a:cubicBezTo>
                <a:cubicBezTo>
                  <a:pt x="148" y="20"/>
                  <a:pt x="149" y="22"/>
                  <a:pt x="150" y="24"/>
                </a:cubicBezTo>
                <a:cubicBezTo>
                  <a:pt x="150" y="24"/>
                  <a:pt x="151" y="24"/>
                  <a:pt x="151" y="25"/>
                </a:cubicBezTo>
                <a:cubicBezTo>
                  <a:pt x="151" y="21"/>
                  <a:pt x="151" y="18"/>
                  <a:pt x="150" y="15"/>
                </a:cubicBezTo>
                <a:cubicBezTo>
                  <a:pt x="150" y="14"/>
                  <a:pt x="150" y="14"/>
                  <a:pt x="149" y="14"/>
                </a:cubicBezTo>
                <a:cubicBezTo>
                  <a:pt x="147" y="13"/>
                  <a:pt x="145" y="12"/>
                  <a:pt x="144" y="11"/>
                </a:cubicBezTo>
                <a:cubicBezTo>
                  <a:pt x="136" y="8"/>
                  <a:pt x="129" y="6"/>
                  <a:pt x="121" y="5"/>
                </a:cubicBezTo>
                <a:cubicBezTo>
                  <a:pt x="116" y="5"/>
                  <a:pt x="110" y="5"/>
                  <a:pt x="105" y="4"/>
                </a:cubicBezTo>
                <a:cubicBezTo>
                  <a:pt x="105" y="4"/>
                  <a:pt x="105" y="4"/>
                  <a:pt x="105" y="4"/>
                </a:cubicBezTo>
                <a:cubicBezTo>
                  <a:pt x="105" y="5"/>
                  <a:pt x="105" y="6"/>
                  <a:pt x="105" y="6"/>
                </a:cubicBezTo>
                <a:cubicBezTo>
                  <a:pt x="106" y="6"/>
                  <a:pt x="106" y="7"/>
                  <a:pt x="106" y="7"/>
                </a:cubicBezTo>
                <a:cubicBezTo>
                  <a:pt x="108" y="9"/>
                  <a:pt x="110" y="11"/>
                  <a:pt x="112" y="13"/>
                </a:cubicBezTo>
                <a:cubicBezTo>
                  <a:pt x="112" y="13"/>
                  <a:pt x="112" y="14"/>
                  <a:pt x="113" y="14"/>
                </a:cubicBezTo>
                <a:cubicBezTo>
                  <a:pt x="116" y="14"/>
                  <a:pt x="119" y="15"/>
                  <a:pt x="123" y="16"/>
                </a:cubicBezTo>
                <a:cubicBezTo>
                  <a:pt x="124" y="16"/>
                  <a:pt x="124" y="17"/>
                  <a:pt x="124" y="18"/>
                </a:cubicBezTo>
                <a:cubicBezTo>
                  <a:pt x="124" y="18"/>
                  <a:pt x="124" y="18"/>
                  <a:pt x="124" y="19"/>
                </a:cubicBezTo>
                <a:cubicBezTo>
                  <a:pt x="127" y="19"/>
                  <a:pt x="130" y="20"/>
                  <a:pt x="133" y="21"/>
                </a:cubicBezTo>
                <a:close/>
                <a:moveTo>
                  <a:pt x="56" y="181"/>
                </a:moveTo>
                <a:cubicBezTo>
                  <a:pt x="56" y="184"/>
                  <a:pt x="56" y="186"/>
                  <a:pt x="56" y="189"/>
                </a:cubicBezTo>
                <a:cubicBezTo>
                  <a:pt x="57" y="192"/>
                  <a:pt x="58" y="195"/>
                  <a:pt x="59" y="198"/>
                </a:cubicBezTo>
                <a:cubicBezTo>
                  <a:pt x="60" y="198"/>
                  <a:pt x="60" y="198"/>
                  <a:pt x="60" y="199"/>
                </a:cubicBezTo>
                <a:cubicBezTo>
                  <a:pt x="67" y="202"/>
                  <a:pt x="74" y="204"/>
                  <a:pt x="82" y="205"/>
                </a:cubicBezTo>
                <a:cubicBezTo>
                  <a:pt x="88" y="206"/>
                  <a:pt x="94" y="206"/>
                  <a:pt x="100" y="206"/>
                </a:cubicBezTo>
                <a:cubicBezTo>
                  <a:pt x="100" y="206"/>
                  <a:pt x="101" y="206"/>
                  <a:pt x="101" y="206"/>
                </a:cubicBezTo>
                <a:cubicBezTo>
                  <a:pt x="101" y="206"/>
                  <a:pt x="101" y="206"/>
                  <a:pt x="100" y="206"/>
                </a:cubicBezTo>
                <a:cubicBezTo>
                  <a:pt x="99" y="205"/>
                  <a:pt x="97" y="204"/>
                  <a:pt x="96" y="203"/>
                </a:cubicBezTo>
                <a:cubicBezTo>
                  <a:pt x="94" y="201"/>
                  <a:pt x="93" y="198"/>
                  <a:pt x="92" y="196"/>
                </a:cubicBezTo>
                <a:cubicBezTo>
                  <a:pt x="91" y="194"/>
                  <a:pt x="91" y="192"/>
                  <a:pt x="90" y="190"/>
                </a:cubicBezTo>
                <a:cubicBezTo>
                  <a:pt x="87" y="190"/>
                  <a:pt x="83" y="190"/>
                  <a:pt x="80" y="189"/>
                </a:cubicBezTo>
                <a:cubicBezTo>
                  <a:pt x="80" y="190"/>
                  <a:pt x="80" y="190"/>
                  <a:pt x="79" y="191"/>
                </a:cubicBezTo>
                <a:cubicBezTo>
                  <a:pt x="78" y="193"/>
                  <a:pt x="77" y="194"/>
                  <a:pt x="76" y="196"/>
                </a:cubicBezTo>
                <a:cubicBezTo>
                  <a:pt x="75" y="197"/>
                  <a:pt x="74" y="198"/>
                  <a:pt x="73" y="198"/>
                </a:cubicBezTo>
                <a:cubicBezTo>
                  <a:pt x="71" y="200"/>
                  <a:pt x="68" y="200"/>
                  <a:pt x="66" y="199"/>
                </a:cubicBezTo>
                <a:cubicBezTo>
                  <a:pt x="64" y="198"/>
                  <a:pt x="63" y="197"/>
                  <a:pt x="62" y="195"/>
                </a:cubicBezTo>
                <a:cubicBezTo>
                  <a:pt x="62" y="194"/>
                  <a:pt x="61" y="192"/>
                  <a:pt x="61" y="191"/>
                </a:cubicBezTo>
                <a:cubicBezTo>
                  <a:pt x="61" y="191"/>
                  <a:pt x="60" y="190"/>
                  <a:pt x="60" y="190"/>
                </a:cubicBezTo>
                <a:cubicBezTo>
                  <a:pt x="59" y="187"/>
                  <a:pt x="58" y="185"/>
                  <a:pt x="58" y="182"/>
                </a:cubicBezTo>
                <a:cubicBezTo>
                  <a:pt x="57" y="182"/>
                  <a:pt x="57" y="181"/>
                  <a:pt x="56" y="181"/>
                </a:cubicBezTo>
                <a:close/>
                <a:moveTo>
                  <a:pt x="169" y="108"/>
                </a:moveTo>
                <a:cubicBezTo>
                  <a:pt x="169" y="100"/>
                  <a:pt x="168" y="92"/>
                  <a:pt x="164" y="85"/>
                </a:cubicBezTo>
                <a:cubicBezTo>
                  <a:pt x="159" y="87"/>
                  <a:pt x="154" y="89"/>
                  <a:pt x="149" y="91"/>
                </a:cubicBezTo>
                <a:cubicBezTo>
                  <a:pt x="151" y="97"/>
                  <a:pt x="152" y="102"/>
                  <a:pt x="151" y="108"/>
                </a:cubicBezTo>
                <a:cubicBezTo>
                  <a:pt x="157" y="109"/>
                  <a:pt x="163" y="109"/>
                  <a:pt x="169" y="108"/>
                </a:cubicBezTo>
                <a:close/>
                <a:moveTo>
                  <a:pt x="152" y="15"/>
                </a:moveTo>
                <a:cubicBezTo>
                  <a:pt x="152" y="16"/>
                  <a:pt x="152" y="17"/>
                  <a:pt x="153" y="18"/>
                </a:cubicBezTo>
                <a:cubicBezTo>
                  <a:pt x="153" y="21"/>
                  <a:pt x="153" y="24"/>
                  <a:pt x="152" y="27"/>
                </a:cubicBezTo>
                <a:cubicBezTo>
                  <a:pt x="152" y="27"/>
                  <a:pt x="152" y="28"/>
                  <a:pt x="153" y="28"/>
                </a:cubicBezTo>
                <a:cubicBezTo>
                  <a:pt x="153" y="29"/>
                  <a:pt x="154" y="30"/>
                  <a:pt x="154" y="31"/>
                </a:cubicBezTo>
                <a:cubicBezTo>
                  <a:pt x="154" y="31"/>
                  <a:pt x="154" y="32"/>
                  <a:pt x="155" y="32"/>
                </a:cubicBezTo>
                <a:cubicBezTo>
                  <a:pt x="160" y="35"/>
                  <a:pt x="165" y="40"/>
                  <a:pt x="169" y="45"/>
                </a:cubicBezTo>
                <a:cubicBezTo>
                  <a:pt x="169" y="45"/>
                  <a:pt x="169" y="45"/>
                  <a:pt x="170" y="45"/>
                </a:cubicBezTo>
                <a:cubicBezTo>
                  <a:pt x="170" y="45"/>
                  <a:pt x="170" y="45"/>
                  <a:pt x="170" y="44"/>
                </a:cubicBezTo>
                <a:cubicBezTo>
                  <a:pt x="171" y="42"/>
                  <a:pt x="172" y="40"/>
                  <a:pt x="173" y="38"/>
                </a:cubicBezTo>
                <a:cubicBezTo>
                  <a:pt x="174" y="36"/>
                  <a:pt x="175" y="34"/>
                  <a:pt x="175" y="32"/>
                </a:cubicBezTo>
                <a:cubicBezTo>
                  <a:pt x="175" y="31"/>
                  <a:pt x="175" y="31"/>
                  <a:pt x="175" y="30"/>
                </a:cubicBezTo>
                <a:cubicBezTo>
                  <a:pt x="168" y="25"/>
                  <a:pt x="161" y="20"/>
                  <a:pt x="153" y="16"/>
                </a:cubicBezTo>
                <a:cubicBezTo>
                  <a:pt x="153" y="16"/>
                  <a:pt x="153" y="16"/>
                  <a:pt x="152" y="15"/>
                </a:cubicBezTo>
                <a:close/>
                <a:moveTo>
                  <a:pt x="183" y="69"/>
                </a:moveTo>
                <a:cubicBezTo>
                  <a:pt x="180" y="62"/>
                  <a:pt x="176" y="57"/>
                  <a:pt x="172" y="51"/>
                </a:cubicBezTo>
                <a:cubicBezTo>
                  <a:pt x="170" y="51"/>
                  <a:pt x="169" y="52"/>
                  <a:pt x="168" y="52"/>
                </a:cubicBezTo>
                <a:cubicBezTo>
                  <a:pt x="168" y="53"/>
                  <a:pt x="167" y="53"/>
                  <a:pt x="167" y="53"/>
                </a:cubicBezTo>
                <a:cubicBezTo>
                  <a:pt x="165" y="56"/>
                  <a:pt x="164" y="58"/>
                  <a:pt x="162" y="60"/>
                </a:cubicBezTo>
                <a:cubicBezTo>
                  <a:pt x="162" y="61"/>
                  <a:pt x="162" y="61"/>
                  <a:pt x="162" y="61"/>
                </a:cubicBezTo>
                <a:cubicBezTo>
                  <a:pt x="165" y="66"/>
                  <a:pt x="168" y="72"/>
                  <a:pt x="169" y="78"/>
                </a:cubicBezTo>
                <a:cubicBezTo>
                  <a:pt x="174" y="75"/>
                  <a:pt x="179" y="72"/>
                  <a:pt x="183" y="69"/>
                </a:cubicBezTo>
                <a:close/>
                <a:moveTo>
                  <a:pt x="54" y="166"/>
                </a:moveTo>
                <a:cubicBezTo>
                  <a:pt x="53" y="166"/>
                  <a:pt x="52" y="165"/>
                  <a:pt x="52" y="164"/>
                </a:cubicBezTo>
                <a:cubicBezTo>
                  <a:pt x="52" y="163"/>
                  <a:pt x="52" y="162"/>
                  <a:pt x="52" y="161"/>
                </a:cubicBezTo>
                <a:cubicBezTo>
                  <a:pt x="52" y="160"/>
                  <a:pt x="52" y="159"/>
                  <a:pt x="52" y="158"/>
                </a:cubicBezTo>
                <a:cubicBezTo>
                  <a:pt x="53" y="157"/>
                  <a:pt x="52" y="157"/>
                  <a:pt x="52" y="157"/>
                </a:cubicBezTo>
                <a:cubicBezTo>
                  <a:pt x="48" y="153"/>
                  <a:pt x="45" y="149"/>
                  <a:pt x="42" y="144"/>
                </a:cubicBezTo>
                <a:cubicBezTo>
                  <a:pt x="42" y="144"/>
                  <a:pt x="42" y="144"/>
                  <a:pt x="42" y="143"/>
                </a:cubicBezTo>
                <a:cubicBezTo>
                  <a:pt x="42" y="144"/>
                  <a:pt x="42" y="144"/>
                  <a:pt x="42" y="144"/>
                </a:cubicBezTo>
                <a:cubicBezTo>
                  <a:pt x="39" y="148"/>
                  <a:pt x="37" y="152"/>
                  <a:pt x="35" y="157"/>
                </a:cubicBezTo>
                <a:cubicBezTo>
                  <a:pt x="35" y="157"/>
                  <a:pt x="35" y="158"/>
                  <a:pt x="36" y="158"/>
                </a:cubicBezTo>
                <a:cubicBezTo>
                  <a:pt x="41" y="165"/>
                  <a:pt x="47" y="170"/>
                  <a:pt x="54" y="175"/>
                </a:cubicBezTo>
                <a:cubicBezTo>
                  <a:pt x="54" y="175"/>
                  <a:pt x="55" y="175"/>
                  <a:pt x="55" y="175"/>
                </a:cubicBezTo>
                <a:cubicBezTo>
                  <a:pt x="55" y="174"/>
                  <a:pt x="55" y="174"/>
                  <a:pt x="55" y="173"/>
                </a:cubicBezTo>
                <a:cubicBezTo>
                  <a:pt x="55" y="173"/>
                  <a:pt x="55" y="172"/>
                  <a:pt x="55" y="172"/>
                </a:cubicBezTo>
                <a:cubicBezTo>
                  <a:pt x="55" y="171"/>
                  <a:pt x="55" y="171"/>
                  <a:pt x="55" y="170"/>
                </a:cubicBezTo>
                <a:cubicBezTo>
                  <a:pt x="54" y="169"/>
                  <a:pt x="54" y="167"/>
                  <a:pt x="54" y="166"/>
                </a:cubicBezTo>
                <a:close/>
                <a:moveTo>
                  <a:pt x="145" y="92"/>
                </a:moveTo>
                <a:cubicBezTo>
                  <a:pt x="138" y="96"/>
                  <a:pt x="131" y="98"/>
                  <a:pt x="125" y="100"/>
                </a:cubicBezTo>
                <a:cubicBezTo>
                  <a:pt x="126" y="103"/>
                  <a:pt x="125" y="106"/>
                  <a:pt x="125" y="109"/>
                </a:cubicBezTo>
                <a:cubicBezTo>
                  <a:pt x="125" y="109"/>
                  <a:pt x="125" y="109"/>
                  <a:pt x="126" y="109"/>
                </a:cubicBezTo>
                <a:cubicBezTo>
                  <a:pt x="128" y="110"/>
                  <a:pt x="130" y="110"/>
                  <a:pt x="133" y="111"/>
                </a:cubicBezTo>
                <a:cubicBezTo>
                  <a:pt x="137" y="113"/>
                  <a:pt x="141" y="114"/>
                  <a:pt x="145" y="116"/>
                </a:cubicBezTo>
                <a:cubicBezTo>
                  <a:pt x="145" y="116"/>
                  <a:pt x="145" y="116"/>
                  <a:pt x="146" y="116"/>
                </a:cubicBezTo>
                <a:cubicBezTo>
                  <a:pt x="146" y="114"/>
                  <a:pt x="146" y="112"/>
                  <a:pt x="146" y="110"/>
                </a:cubicBezTo>
                <a:cubicBezTo>
                  <a:pt x="146" y="110"/>
                  <a:pt x="146" y="110"/>
                  <a:pt x="145" y="110"/>
                </a:cubicBezTo>
                <a:cubicBezTo>
                  <a:pt x="141" y="110"/>
                  <a:pt x="136" y="109"/>
                  <a:pt x="131" y="109"/>
                </a:cubicBezTo>
                <a:cubicBezTo>
                  <a:pt x="130" y="109"/>
                  <a:pt x="128" y="108"/>
                  <a:pt x="127" y="108"/>
                </a:cubicBezTo>
                <a:cubicBezTo>
                  <a:pt x="127" y="108"/>
                  <a:pt x="127" y="108"/>
                  <a:pt x="126" y="108"/>
                </a:cubicBezTo>
                <a:cubicBezTo>
                  <a:pt x="126" y="108"/>
                  <a:pt x="125" y="107"/>
                  <a:pt x="126" y="106"/>
                </a:cubicBezTo>
                <a:cubicBezTo>
                  <a:pt x="126" y="105"/>
                  <a:pt x="127" y="104"/>
                  <a:pt x="127" y="104"/>
                </a:cubicBezTo>
                <a:cubicBezTo>
                  <a:pt x="128" y="104"/>
                  <a:pt x="128" y="105"/>
                  <a:pt x="128" y="105"/>
                </a:cubicBezTo>
                <a:cubicBezTo>
                  <a:pt x="130" y="106"/>
                  <a:pt x="132" y="107"/>
                  <a:pt x="135" y="107"/>
                </a:cubicBezTo>
                <a:cubicBezTo>
                  <a:pt x="139" y="108"/>
                  <a:pt x="142" y="108"/>
                  <a:pt x="146" y="108"/>
                </a:cubicBezTo>
                <a:cubicBezTo>
                  <a:pt x="146" y="108"/>
                  <a:pt x="146" y="108"/>
                  <a:pt x="147" y="108"/>
                </a:cubicBezTo>
                <a:cubicBezTo>
                  <a:pt x="147" y="103"/>
                  <a:pt x="146" y="98"/>
                  <a:pt x="145" y="92"/>
                </a:cubicBezTo>
                <a:close/>
                <a:moveTo>
                  <a:pt x="86" y="33"/>
                </a:moveTo>
                <a:cubicBezTo>
                  <a:pt x="86" y="33"/>
                  <a:pt x="86" y="33"/>
                  <a:pt x="87" y="33"/>
                </a:cubicBezTo>
                <a:cubicBezTo>
                  <a:pt x="90" y="33"/>
                  <a:pt x="93" y="32"/>
                  <a:pt x="96" y="32"/>
                </a:cubicBezTo>
                <a:cubicBezTo>
                  <a:pt x="97" y="32"/>
                  <a:pt x="99" y="31"/>
                  <a:pt x="100" y="31"/>
                </a:cubicBezTo>
                <a:cubicBezTo>
                  <a:pt x="101" y="31"/>
                  <a:pt x="102" y="31"/>
                  <a:pt x="102" y="32"/>
                </a:cubicBezTo>
                <a:cubicBezTo>
                  <a:pt x="102" y="32"/>
                  <a:pt x="103" y="32"/>
                  <a:pt x="104" y="32"/>
                </a:cubicBezTo>
                <a:cubicBezTo>
                  <a:pt x="103" y="32"/>
                  <a:pt x="103" y="32"/>
                  <a:pt x="103" y="32"/>
                </a:cubicBezTo>
                <a:cubicBezTo>
                  <a:pt x="101" y="27"/>
                  <a:pt x="99" y="22"/>
                  <a:pt x="95" y="18"/>
                </a:cubicBezTo>
                <a:cubicBezTo>
                  <a:pt x="95" y="18"/>
                  <a:pt x="95" y="18"/>
                  <a:pt x="94" y="18"/>
                </a:cubicBezTo>
                <a:cubicBezTo>
                  <a:pt x="94" y="18"/>
                  <a:pt x="94" y="18"/>
                  <a:pt x="94" y="18"/>
                </a:cubicBezTo>
                <a:cubicBezTo>
                  <a:pt x="87" y="19"/>
                  <a:pt x="80" y="20"/>
                  <a:pt x="74" y="22"/>
                </a:cubicBezTo>
                <a:cubicBezTo>
                  <a:pt x="74" y="22"/>
                  <a:pt x="73" y="22"/>
                  <a:pt x="73" y="22"/>
                </a:cubicBezTo>
                <a:cubicBezTo>
                  <a:pt x="81" y="28"/>
                  <a:pt x="79" y="27"/>
                  <a:pt x="86" y="33"/>
                </a:cubicBezTo>
                <a:close/>
                <a:moveTo>
                  <a:pt x="112" y="59"/>
                </a:moveTo>
                <a:cubicBezTo>
                  <a:pt x="110" y="59"/>
                  <a:pt x="109" y="59"/>
                  <a:pt x="108" y="59"/>
                </a:cubicBezTo>
                <a:cubicBezTo>
                  <a:pt x="105" y="59"/>
                  <a:pt x="103" y="59"/>
                  <a:pt x="100" y="59"/>
                </a:cubicBezTo>
                <a:cubicBezTo>
                  <a:pt x="100" y="59"/>
                  <a:pt x="99" y="59"/>
                  <a:pt x="99" y="60"/>
                </a:cubicBezTo>
                <a:cubicBezTo>
                  <a:pt x="99" y="60"/>
                  <a:pt x="99" y="60"/>
                  <a:pt x="99" y="60"/>
                </a:cubicBezTo>
                <a:cubicBezTo>
                  <a:pt x="100" y="63"/>
                  <a:pt x="101" y="66"/>
                  <a:pt x="102" y="69"/>
                </a:cubicBezTo>
                <a:cubicBezTo>
                  <a:pt x="103" y="75"/>
                  <a:pt x="105" y="81"/>
                  <a:pt x="108" y="87"/>
                </a:cubicBezTo>
                <a:cubicBezTo>
                  <a:pt x="108" y="87"/>
                  <a:pt x="108" y="87"/>
                  <a:pt x="109" y="88"/>
                </a:cubicBezTo>
                <a:cubicBezTo>
                  <a:pt x="109" y="88"/>
                  <a:pt x="109" y="88"/>
                  <a:pt x="109" y="88"/>
                </a:cubicBezTo>
                <a:cubicBezTo>
                  <a:pt x="109" y="86"/>
                  <a:pt x="110" y="84"/>
                  <a:pt x="110" y="82"/>
                </a:cubicBezTo>
                <a:cubicBezTo>
                  <a:pt x="111" y="80"/>
                  <a:pt x="112" y="78"/>
                  <a:pt x="112" y="75"/>
                </a:cubicBezTo>
                <a:cubicBezTo>
                  <a:pt x="113" y="72"/>
                  <a:pt x="114" y="68"/>
                  <a:pt x="115" y="65"/>
                </a:cubicBezTo>
                <a:cubicBezTo>
                  <a:pt x="115" y="65"/>
                  <a:pt x="115" y="64"/>
                  <a:pt x="115" y="64"/>
                </a:cubicBezTo>
                <a:cubicBezTo>
                  <a:pt x="115" y="64"/>
                  <a:pt x="115" y="64"/>
                  <a:pt x="115" y="64"/>
                </a:cubicBezTo>
                <a:cubicBezTo>
                  <a:pt x="113" y="65"/>
                  <a:pt x="112" y="64"/>
                  <a:pt x="112" y="62"/>
                </a:cubicBezTo>
                <a:cubicBezTo>
                  <a:pt x="112" y="61"/>
                  <a:pt x="112" y="60"/>
                  <a:pt x="112" y="59"/>
                </a:cubicBezTo>
                <a:close/>
                <a:moveTo>
                  <a:pt x="10" y="143"/>
                </a:moveTo>
                <a:cubicBezTo>
                  <a:pt x="10" y="142"/>
                  <a:pt x="10" y="141"/>
                  <a:pt x="10" y="140"/>
                </a:cubicBezTo>
                <a:cubicBezTo>
                  <a:pt x="10" y="140"/>
                  <a:pt x="10" y="140"/>
                  <a:pt x="10" y="139"/>
                </a:cubicBezTo>
                <a:cubicBezTo>
                  <a:pt x="9" y="135"/>
                  <a:pt x="8" y="130"/>
                  <a:pt x="7" y="126"/>
                </a:cubicBezTo>
                <a:cubicBezTo>
                  <a:pt x="5" y="120"/>
                  <a:pt x="4" y="114"/>
                  <a:pt x="4" y="108"/>
                </a:cubicBezTo>
                <a:cubicBezTo>
                  <a:pt x="4" y="103"/>
                  <a:pt x="4" y="97"/>
                  <a:pt x="5" y="91"/>
                </a:cubicBezTo>
                <a:cubicBezTo>
                  <a:pt x="6" y="81"/>
                  <a:pt x="8" y="71"/>
                  <a:pt x="12" y="62"/>
                </a:cubicBezTo>
                <a:cubicBezTo>
                  <a:pt x="14" y="57"/>
                  <a:pt x="16" y="51"/>
                  <a:pt x="19" y="46"/>
                </a:cubicBezTo>
                <a:cubicBezTo>
                  <a:pt x="26" y="37"/>
                  <a:pt x="33" y="29"/>
                  <a:pt x="42" y="23"/>
                </a:cubicBezTo>
                <a:cubicBezTo>
                  <a:pt x="43" y="22"/>
                  <a:pt x="43" y="22"/>
                  <a:pt x="44" y="21"/>
                </a:cubicBezTo>
                <a:cubicBezTo>
                  <a:pt x="45" y="20"/>
                  <a:pt x="47" y="19"/>
                  <a:pt x="49" y="18"/>
                </a:cubicBezTo>
                <a:cubicBezTo>
                  <a:pt x="50" y="18"/>
                  <a:pt x="50" y="18"/>
                  <a:pt x="50" y="17"/>
                </a:cubicBezTo>
                <a:cubicBezTo>
                  <a:pt x="56" y="14"/>
                  <a:pt x="62" y="12"/>
                  <a:pt x="68" y="10"/>
                </a:cubicBezTo>
                <a:cubicBezTo>
                  <a:pt x="68" y="10"/>
                  <a:pt x="69" y="9"/>
                  <a:pt x="69" y="8"/>
                </a:cubicBezTo>
                <a:cubicBezTo>
                  <a:pt x="69" y="8"/>
                  <a:pt x="69" y="8"/>
                  <a:pt x="69" y="8"/>
                </a:cubicBezTo>
                <a:cubicBezTo>
                  <a:pt x="68" y="9"/>
                  <a:pt x="66" y="9"/>
                  <a:pt x="65" y="9"/>
                </a:cubicBezTo>
                <a:cubicBezTo>
                  <a:pt x="57" y="12"/>
                  <a:pt x="49" y="16"/>
                  <a:pt x="42" y="21"/>
                </a:cubicBezTo>
                <a:cubicBezTo>
                  <a:pt x="38" y="24"/>
                  <a:pt x="34" y="27"/>
                  <a:pt x="31" y="30"/>
                </a:cubicBezTo>
                <a:cubicBezTo>
                  <a:pt x="24" y="37"/>
                  <a:pt x="19" y="45"/>
                  <a:pt x="14" y="53"/>
                </a:cubicBezTo>
                <a:cubicBezTo>
                  <a:pt x="11" y="58"/>
                  <a:pt x="9" y="64"/>
                  <a:pt x="8" y="70"/>
                </a:cubicBezTo>
                <a:cubicBezTo>
                  <a:pt x="6" y="74"/>
                  <a:pt x="5" y="79"/>
                  <a:pt x="4" y="83"/>
                </a:cubicBezTo>
                <a:cubicBezTo>
                  <a:pt x="3" y="90"/>
                  <a:pt x="2" y="96"/>
                  <a:pt x="2" y="103"/>
                </a:cubicBezTo>
                <a:cubicBezTo>
                  <a:pt x="2" y="105"/>
                  <a:pt x="2" y="107"/>
                  <a:pt x="2" y="109"/>
                </a:cubicBezTo>
                <a:cubicBezTo>
                  <a:pt x="2" y="115"/>
                  <a:pt x="3" y="121"/>
                  <a:pt x="5" y="127"/>
                </a:cubicBezTo>
                <a:cubicBezTo>
                  <a:pt x="6" y="132"/>
                  <a:pt x="8" y="137"/>
                  <a:pt x="10" y="142"/>
                </a:cubicBezTo>
                <a:cubicBezTo>
                  <a:pt x="10" y="142"/>
                  <a:pt x="10" y="142"/>
                  <a:pt x="10" y="143"/>
                </a:cubicBezTo>
                <a:close/>
                <a:moveTo>
                  <a:pt x="67" y="24"/>
                </a:moveTo>
                <a:cubicBezTo>
                  <a:pt x="66" y="25"/>
                  <a:pt x="64" y="25"/>
                  <a:pt x="63" y="26"/>
                </a:cubicBezTo>
                <a:cubicBezTo>
                  <a:pt x="56" y="29"/>
                  <a:pt x="50" y="33"/>
                  <a:pt x="44" y="38"/>
                </a:cubicBezTo>
                <a:cubicBezTo>
                  <a:pt x="44" y="38"/>
                  <a:pt x="44" y="38"/>
                  <a:pt x="44" y="39"/>
                </a:cubicBezTo>
                <a:cubicBezTo>
                  <a:pt x="44" y="39"/>
                  <a:pt x="44" y="39"/>
                  <a:pt x="44" y="39"/>
                </a:cubicBezTo>
                <a:cubicBezTo>
                  <a:pt x="51" y="39"/>
                  <a:pt x="58" y="40"/>
                  <a:pt x="64" y="42"/>
                </a:cubicBezTo>
                <a:cubicBezTo>
                  <a:pt x="64" y="43"/>
                  <a:pt x="64" y="42"/>
                  <a:pt x="65" y="42"/>
                </a:cubicBezTo>
                <a:cubicBezTo>
                  <a:pt x="67" y="41"/>
                  <a:pt x="68" y="40"/>
                  <a:pt x="70" y="39"/>
                </a:cubicBezTo>
                <a:cubicBezTo>
                  <a:pt x="70" y="39"/>
                  <a:pt x="70" y="39"/>
                  <a:pt x="71" y="39"/>
                </a:cubicBezTo>
                <a:cubicBezTo>
                  <a:pt x="70" y="36"/>
                  <a:pt x="69" y="34"/>
                  <a:pt x="68" y="32"/>
                </a:cubicBezTo>
                <a:cubicBezTo>
                  <a:pt x="68" y="29"/>
                  <a:pt x="67" y="27"/>
                  <a:pt x="67" y="24"/>
                </a:cubicBezTo>
                <a:close/>
                <a:moveTo>
                  <a:pt x="186" y="67"/>
                </a:moveTo>
                <a:cubicBezTo>
                  <a:pt x="187" y="67"/>
                  <a:pt x="187" y="67"/>
                  <a:pt x="187" y="66"/>
                </a:cubicBezTo>
                <a:cubicBezTo>
                  <a:pt x="189" y="65"/>
                  <a:pt x="191" y="64"/>
                  <a:pt x="193" y="62"/>
                </a:cubicBezTo>
                <a:cubicBezTo>
                  <a:pt x="194" y="61"/>
                  <a:pt x="195" y="59"/>
                  <a:pt x="196" y="58"/>
                </a:cubicBezTo>
                <a:cubicBezTo>
                  <a:pt x="196" y="57"/>
                  <a:pt x="196" y="57"/>
                  <a:pt x="196" y="56"/>
                </a:cubicBezTo>
                <a:cubicBezTo>
                  <a:pt x="194" y="53"/>
                  <a:pt x="192" y="50"/>
                  <a:pt x="190" y="47"/>
                </a:cubicBezTo>
                <a:cubicBezTo>
                  <a:pt x="190" y="46"/>
                  <a:pt x="189" y="46"/>
                  <a:pt x="189" y="46"/>
                </a:cubicBezTo>
                <a:cubicBezTo>
                  <a:pt x="188" y="46"/>
                  <a:pt x="187" y="46"/>
                  <a:pt x="187" y="46"/>
                </a:cubicBezTo>
                <a:cubicBezTo>
                  <a:pt x="183" y="47"/>
                  <a:pt x="179" y="48"/>
                  <a:pt x="175" y="49"/>
                </a:cubicBezTo>
                <a:cubicBezTo>
                  <a:pt x="175" y="50"/>
                  <a:pt x="174" y="50"/>
                  <a:pt x="174" y="50"/>
                </a:cubicBezTo>
                <a:cubicBezTo>
                  <a:pt x="179" y="55"/>
                  <a:pt x="183" y="61"/>
                  <a:pt x="186" y="67"/>
                </a:cubicBezTo>
                <a:close/>
                <a:moveTo>
                  <a:pt x="97" y="54"/>
                </a:moveTo>
                <a:cubicBezTo>
                  <a:pt x="99" y="54"/>
                  <a:pt x="102" y="55"/>
                  <a:pt x="104" y="55"/>
                </a:cubicBezTo>
                <a:cubicBezTo>
                  <a:pt x="106" y="55"/>
                  <a:pt x="109" y="55"/>
                  <a:pt x="111" y="55"/>
                </a:cubicBezTo>
                <a:cubicBezTo>
                  <a:pt x="111" y="55"/>
                  <a:pt x="111" y="55"/>
                  <a:pt x="111" y="54"/>
                </a:cubicBezTo>
                <a:cubicBezTo>
                  <a:pt x="110" y="50"/>
                  <a:pt x="109" y="45"/>
                  <a:pt x="107" y="40"/>
                </a:cubicBezTo>
                <a:cubicBezTo>
                  <a:pt x="107" y="40"/>
                  <a:pt x="106" y="40"/>
                  <a:pt x="106" y="39"/>
                </a:cubicBezTo>
                <a:cubicBezTo>
                  <a:pt x="104" y="39"/>
                  <a:pt x="102" y="39"/>
                  <a:pt x="100" y="39"/>
                </a:cubicBezTo>
                <a:cubicBezTo>
                  <a:pt x="97" y="38"/>
                  <a:pt x="93" y="38"/>
                  <a:pt x="90" y="38"/>
                </a:cubicBezTo>
                <a:cubicBezTo>
                  <a:pt x="90" y="38"/>
                  <a:pt x="89" y="39"/>
                  <a:pt x="89" y="39"/>
                </a:cubicBezTo>
                <a:cubicBezTo>
                  <a:pt x="92" y="44"/>
                  <a:pt x="95" y="49"/>
                  <a:pt x="97" y="54"/>
                </a:cubicBezTo>
                <a:close/>
                <a:moveTo>
                  <a:pt x="66" y="118"/>
                </a:moveTo>
                <a:cubicBezTo>
                  <a:pt x="66" y="118"/>
                  <a:pt x="66" y="117"/>
                  <a:pt x="67" y="117"/>
                </a:cubicBezTo>
                <a:cubicBezTo>
                  <a:pt x="68" y="116"/>
                  <a:pt x="70" y="115"/>
                  <a:pt x="72" y="114"/>
                </a:cubicBezTo>
                <a:cubicBezTo>
                  <a:pt x="77" y="112"/>
                  <a:pt x="82" y="110"/>
                  <a:pt x="88" y="110"/>
                </a:cubicBezTo>
                <a:cubicBezTo>
                  <a:pt x="88" y="109"/>
                  <a:pt x="89" y="109"/>
                  <a:pt x="89" y="109"/>
                </a:cubicBezTo>
                <a:cubicBezTo>
                  <a:pt x="90" y="109"/>
                  <a:pt x="90" y="109"/>
                  <a:pt x="91" y="109"/>
                </a:cubicBezTo>
                <a:cubicBezTo>
                  <a:pt x="91" y="110"/>
                  <a:pt x="91" y="110"/>
                  <a:pt x="91" y="110"/>
                </a:cubicBezTo>
                <a:cubicBezTo>
                  <a:pt x="92" y="109"/>
                  <a:pt x="93" y="109"/>
                  <a:pt x="93" y="109"/>
                </a:cubicBezTo>
                <a:cubicBezTo>
                  <a:pt x="93" y="108"/>
                  <a:pt x="94" y="108"/>
                  <a:pt x="94" y="107"/>
                </a:cubicBezTo>
                <a:cubicBezTo>
                  <a:pt x="93" y="107"/>
                  <a:pt x="93" y="107"/>
                  <a:pt x="92" y="107"/>
                </a:cubicBezTo>
                <a:cubicBezTo>
                  <a:pt x="86" y="105"/>
                  <a:pt x="79" y="104"/>
                  <a:pt x="72" y="102"/>
                </a:cubicBezTo>
                <a:cubicBezTo>
                  <a:pt x="72" y="102"/>
                  <a:pt x="71" y="102"/>
                  <a:pt x="71" y="102"/>
                </a:cubicBezTo>
                <a:cubicBezTo>
                  <a:pt x="69" y="102"/>
                  <a:pt x="67" y="103"/>
                  <a:pt x="65" y="103"/>
                </a:cubicBezTo>
                <a:cubicBezTo>
                  <a:pt x="64" y="103"/>
                  <a:pt x="63" y="103"/>
                  <a:pt x="63" y="103"/>
                </a:cubicBezTo>
                <a:cubicBezTo>
                  <a:pt x="63" y="104"/>
                  <a:pt x="64" y="105"/>
                  <a:pt x="64" y="106"/>
                </a:cubicBezTo>
                <a:cubicBezTo>
                  <a:pt x="64" y="108"/>
                  <a:pt x="64" y="110"/>
                  <a:pt x="64" y="113"/>
                </a:cubicBezTo>
                <a:cubicBezTo>
                  <a:pt x="65" y="114"/>
                  <a:pt x="65" y="116"/>
                  <a:pt x="66" y="118"/>
                </a:cubicBezTo>
                <a:close/>
                <a:moveTo>
                  <a:pt x="153" y="168"/>
                </a:moveTo>
                <a:cubicBezTo>
                  <a:pt x="148" y="167"/>
                  <a:pt x="144" y="165"/>
                  <a:pt x="141" y="163"/>
                </a:cubicBezTo>
                <a:cubicBezTo>
                  <a:pt x="138" y="164"/>
                  <a:pt x="135" y="166"/>
                  <a:pt x="132" y="168"/>
                </a:cubicBezTo>
                <a:cubicBezTo>
                  <a:pt x="135" y="173"/>
                  <a:pt x="138" y="177"/>
                  <a:pt x="142" y="181"/>
                </a:cubicBezTo>
                <a:cubicBezTo>
                  <a:pt x="145" y="180"/>
                  <a:pt x="149" y="178"/>
                  <a:pt x="152" y="177"/>
                </a:cubicBezTo>
                <a:cubicBezTo>
                  <a:pt x="153" y="176"/>
                  <a:pt x="153" y="176"/>
                  <a:pt x="153" y="176"/>
                </a:cubicBezTo>
                <a:cubicBezTo>
                  <a:pt x="153" y="173"/>
                  <a:pt x="153" y="171"/>
                  <a:pt x="153" y="169"/>
                </a:cubicBezTo>
                <a:cubicBezTo>
                  <a:pt x="153" y="169"/>
                  <a:pt x="153" y="169"/>
                  <a:pt x="153" y="168"/>
                </a:cubicBezTo>
                <a:close/>
                <a:moveTo>
                  <a:pt x="75" y="44"/>
                </a:moveTo>
                <a:cubicBezTo>
                  <a:pt x="75" y="44"/>
                  <a:pt x="75" y="45"/>
                  <a:pt x="75" y="45"/>
                </a:cubicBezTo>
                <a:cubicBezTo>
                  <a:pt x="76" y="47"/>
                  <a:pt x="77" y="49"/>
                  <a:pt x="78" y="51"/>
                </a:cubicBezTo>
                <a:cubicBezTo>
                  <a:pt x="78" y="51"/>
                  <a:pt x="78" y="52"/>
                  <a:pt x="78" y="52"/>
                </a:cubicBezTo>
                <a:cubicBezTo>
                  <a:pt x="80" y="54"/>
                  <a:pt x="82" y="55"/>
                  <a:pt x="84" y="57"/>
                </a:cubicBezTo>
                <a:cubicBezTo>
                  <a:pt x="84" y="57"/>
                  <a:pt x="84" y="57"/>
                  <a:pt x="85" y="57"/>
                </a:cubicBezTo>
                <a:cubicBezTo>
                  <a:pt x="87" y="57"/>
                  <a:pt x="88" y="56"/>
                  <a:pt x="90" y="56"/>
                </a:cubicBezTo>
                <a:cubicBezTo>
                  <a:pt x="92" y="55"/>
                  <a:pt x="93" y="55"/>
                  <a:pt x="95" y="55"/>
                </a:cubicBezTo>
                <a:cubicBezTo>
                  <a:pt x="95" y="54"/>
                  <a:pt x="95" y="54"/>
                  <a:pt x="95" y="54"/>
                </a:cubicBezTo>
                <a:cubicBezTo>
                  <a:pt x="94" y="52"/>
                  <a:pt x="93" y="50"/>
                  <a:pt x="93" y="49"/>
                </a:cubicBezTo>
                <a:cubicBezTo>
                  <a:pt x="91" y="46"/>
                  <a:pt x="89" y="42"/>
                  <a:pt x="87" y="39"/>
                </a:cubicBezTo>
                <a:cubicBezTo>
                  <a:pt x="87" y="39"/>
                  <a:pt x="87" y="39"/>
                  <a:pt x="86" y="39"/>
                </a:cubicBezTo>
                <a:cubicBezTo>
                  <a:pt x="85" y="39"/>
                  <a:pt x="84" y="39"/>
                  <a:pt x="82" y="39"/>
                </a:cubicBezTo>
                <a:cubicBezTo>
                  <a:pt x="82" y="39"/>
                  <a:pt x="81" y="40"/>
                  <a:pt x="81" y="40"/>
                </a:cubicBezTo>
                <a:cubicBezTo>
                  <a:pt x="79" y="41"/>
                  <a:pt x="77" y="43"/>
                  <a:pt x="75" y="44"/>
                </a:cubicBezTo>
                <a:cubicBezTo>
                  <a:pt x="75" y="44"/>
                  <a:pt x="75" y="44"/>
                  <a:pt x="75" y="44"/>
                </a:cubicBezTo>
                <a:close/>
                <a:moveTo>
                  <a:pt x="139" y="201"/>
                </a:moveTo>
                <a:cubicBezTo>
                  <a:pt x="133" y="199"/>
                  <a:pt x="129" y="195"/>
                  <a:pt x="126" y="190"/>
                </a:cubicBezTo>
                <a:cubicBezTo>
                  <a:pt x="123" y="190"/>
                  <a:pt x="121" y="191"/>
                  <a:pt x="118" y="191"/>
                </a:cubicBezTo>
                <a:cubicBezTo>
                  <a:pt x="118" y="196"/>
                  <a:pt x="118" y="201"/>
                  <a:pt x="118" y="206"/>
                </a:cubicBezTo>
                <a:cubicBezTo>
                  <a:pt x="126" y="206"/>
                  <a:pt x="132" y="204"/>
                  <a:pt x="139" y="201"/>
                </a:cubicBezTo>
                <a:close/>
                <a:moveTo>
                  <a:pt x="182" y="181"/>
                </a:moveTo>
                <a:cubicBezTo>
                  <a:pt x="176" y="180"/>
                  <a:pt x="170" y="178"/>
                  <a:pt x="166" y="174"/>
                </a:cubicBezTo>
                <a:cubicBezTo>
                  <a:pt x="164" y="175"/>
                  <a:pt x="163" y="176"/>
                  <a:pt x="162" y="176"/>
                </a:cubicBezTo>
                <a:cubicBezTo>
                  <a:pt x="163" y="183"/>
                  <a:pt x="162" y="188"/>
                  <a:pt x="159" y="194"/>
                </a:cubicBezTo>
                <a:cubicBezTo>
                  <a:pt x="160" y="194"/>
                  <a:pt x="161" y="194"/>
                  <a:pt x="162" y="194"/>
                </a:cubicBezTo>
                <a:cubicBezTo>
                  <a:pt x="169" y="190"/>
                  <a:pt x="175" y="186"/>
                  <a:pt x="181" y="182"/>
                </a:cubicBezTo>
                <a:cubicBezTo>
                  <a:pt x="181" y="182"/>
                  <a:pt x="182" y="181"/>
                  <a:pt x="182" y="181"/>
                </a:cubicBezTo>
                <a:close/>
                <a:moveTo>
                  <a:pt x="80" y="59"/>
                </a:moveTo>
                <a:cubicBezTo>
                  <a:pt x="80" y="59"/>
                  <a:pt x="80" y="59"/>
                  <a:pt x="80" y="59"/>
                </a:cubicBezTo>
                <a:cubicBezTo>
                  <a:pt x="79" y="57"/>
                  <a:pt x="78" y="55"/>
                  <a:pt x="77" y="53"/>
                </a:cubicBezTo>
                <a:cubicBezTo>
                  <a:pt x="77" y="53"/>
                  <a:pt x="76" y="53"/>
                  <a:pt x="76" y="52"/>
                </a:cubicBezTo>
                <a:cubicBezTo>
                  <a:pt x="74" y="51"/>
                  <a:pt x="72" y="49"/>
                  <a:pt x="70" y="48"/>
                </a:cubicBezTo>
                <a:cubicBezTo>
                  <a:pt x="69" y="47"/>
                  <a:pt x="67" y="46"/>
                  <a:pt x="66" y="45"/>
                </a:cubicBezTo>
                <a:cubicBezTo>
                  <a:pt x="61" y="48"/>
                  <a:pt x="56" y="52"/>
                  <a:pt x="52" y="57"/>
                </a:cubicBezTo>
                <a:cubicBezTo>
                  <a:pt x="52" y="57"/>
                  <a:pt x="53" y="57"/>
                  <a:pt x="53" y="57"/>
                </a:cubicBezTo>
                <a:cubicBezTo>
                  <a:pt x="58" y="56"/>
                  <a:pt x="64" y="57"/>
                  <a:pt x="69" y="58"/>
                </a:cubicBezTo>
                <a:cubicBezTo>
                  <a:pt x="72" y="59"/>
                  <a:pt x="75" y="60"/>
                  <a:pt x="77" y="61"/>
                </a:cubicBezTo>
                <a:cubicBezTo>
                  <a:pt x="78" y="61"/>
                  <a:pt x="78" y="61"/>
                  <a:pt x="78" y="61"/>
                </a:cubicBezTo>
                <a:cubicBezTo>
                  <a:pt x="79" y="60"/>
                  <a:pt x="80" y="60"/>
                  <a:pt x="80" y="59"/>
                </a:cubicBezTo>
                <a:close/>
                <a:moveTo>
                  <a:pt x="98" y="150"/>
                </a:moveTo>
                <a:cubicBezTo>
                  <a:pt x="95" y="157"/>
                  <a:pt x="93" y="164"/>
                  <a:pt x="92" y="171"/>
                </a:cubicBezTo>
                <a:cubicBezTo>
                  <a:pt x="94" y="172"/>
                  <a:pt x="102" y="172"/>
                  <a:pt x="103" y="172"/>
                </a:cubicBezTo>
                <a:cubicBezTo>
                  <a:pt x="103" y="172"/>
                  <a:pt x="103" y="171"/>
                  <a:pt x="103" y="171"/>
                </a:cubicBezTo>
                <a:cubicBezTo>
                  <a:pt x="104" y="169"/>
                  <a:pt x="104" y="166"/>
                  <a:pt x="104" y="163"/>
                </a:cubicBezTo>
                <a:cubicBezTo>
                  <a:pt x="104" y="160"/>
                  <a:pt x="105" y="157"/>
                  <a:pt x="105" y="155"/>
                </a:cubicBezTo>
                <a:cubicBezTo>
                  <a:pt x="105" y="154"/>
                  <a:pt x="105" y="154"/>
                  <a:pt x="105" y="153"/>
                </a:cubicBezTo>
                <a:cubicBezTo>
                  <a:pt x="104" y="153"/>
                  <a:pt x="104" y="152"/>
                  <a:pt x="105" y="152"/>
                </a:cubicBezTo>
                <a:cubicBezTo>
                  <a:pt x="105" y="151"/>
                  <a:pt x="105" y="151"/>
                  <a:pt x="105" y="151"/>
                </a:cubicBezTo>
                <a:cubicBezTo>
                  <a:pt x="103" y="150"/>
                  <a:pt x="101" y="150"/>
                  <a:pt x="98" y="150"/>
                </a:cubicBezTo>
                <a:close/>
                <a:moveTo>
                  <a:pt x="58" y="99"/>
                </a:moveTo>
                <a:cubicBezTo>
                  <a:pt x="56" y="98"/>
                  <a:pt x="54" y="97"/>
                  <a:pt x="51" y="96"/>
                </a:cubicBezTo>
                <a:cubicBezTo>
                  <a:pt x="51" y="96"/>
                  <a:pt x="51" y="96"/>
                  <a:pt x="51" y="97"/>
                </a:cubicBezTo>
                <a:cubicBezTo>
                  <a:pt x="45" y="98"/>
                  <a:pt x="40" y="99"/>
                  <a:pt x="35" y="101"/>
                </a:cubicBezTo>
                <a:cubicBezTo>
                  <a:pt x="35" y="102"/>
                  <a:pt x="35" y="102"/>
                  <a:pt x="35" y="103"/>
                </a:cubicBezTo>
                <a:cubicBezTo>
                  <a:pt x="35" y="105"/>
                  <a:pt x="34" y="108"/>
                  <a:pt x="34" y="111"/>
                </a:cubicBezTo>
                <a:cubicBezTo>
                  <a:pt x="34" y="111"/>
                  <a:pt x="34" y="112"/>
                  <a:pt x="34" y="112"/>
                </a:cubicBezTo>
                <a:cubicBezTo>
                  <a:pt x="38" y="110"/>
                  <a:pt x="42" y="108"/>
                  <a:pt x="46" y="107"/>
                </a:cubicBezTo>
                <a:cubicBezTo>
                  <a:pt x="50" y="105"/>
                  <a:pt x="54" y="104"/>
                  <a:pt x="58" y="103"/>
                </a:cubicBezTo>
                <a:cubicBezTo>
                  <a:pt x="58" y="101"/>
                  <a:pt x="58" y="100"/>
                  <a:pt x="58" y="99"/>
                </a:cubicBezTo>
                <a:close/>
                <a:moveTo>
                  <a:pt x="54" y="153"/>
                </a:moveTo>
                <a:cubicBezTo>
                  <a:pt x="54" y="151"/>
                  <a:pt x="55" y="149"/>
                  <a:pt x="56" y="147"/>
                </a:cubicBezTo>
                <a:cubicBezTo>
                  <a:pt x="56" y="145"/>
                  <a:pt x="57" y="143"/>
                  <a:pt x="58" y="140"/>
                </a:cubicBezTo>
                <a:cubicBezTo>
                  <a:pt x="59" y="137"/>
                  <a:pt x="61" y="133"/>
                  <a:pt x="64" y="130"/>
                </a:cubicBezTo>
                <a:cubicBezTo>
                  <a:pt x="64" y="130"/>
                  <a:pt x="64" y="130"/>
                  <a:pt x="64" y="130"/>
                </a:cubicBezTo>
                <a:cubicBezTo>
                  <a:pt x="64" y="129"/>
                  <a:pt x="64" y="129"/>
                  <a:pt x="64" y="130"/>
                </a:cubicBezTo>
                <a:cubicBezTo>
                  <a:pt x="59" y="131"/>
                  <a:pt x="54" y="133"/>
                  <a:pt x="49" y="134"/>
                </a:cubicBezTo>
                <a:cubicBezTo>
                  <a:pt x="49" y="134"/>
                  <a:pt x="49" y="135"/>
                  <a:pt x="48" y="135"/>
                </a:cubicBezTo>
                <a:cubicBezTo>
                  <a:pt x="47" y="137"/>
                  <a:pt x="46" y="138"/>
                  <a:pt x="44" y="140"/>
                </a:cubicBezTo>
                <a:cubicBezTo>
                  <a:pt x="44" y="140"/>
                  <a:pt x="44" y="140"/>
                  <a:pt x="44" y="140"/>
                </a:cubicBezTo>
                <a:cubicBezTo>
                  <a:pt x="47" y="145"/>
                  <a:pt x="50" y="149"/>
                  <a:pt x="54" y="153"/>
                </a:cubicBezTo>
                <a:close/>
                <a:moveTo>
                  <a:pt x="19" y="108"/>
                </a:moveTo>
                <a:cubicBezTo>
                  <a:pt x="19" y="108"/>
                  <a:pt x="20" y="108"/>
                  <a:pt x="20" y="108"/>
                </a:cubicBezTo>
                <a:cubicBezTo>
                  <a:pt x="23" y="105"/>
                  <a:pt x="27" y="103"/>
                  <a:pt x="31" y="101"/>
                </a:cubicBezTo>
                <a:cubicBezTo>
                  <a:pt x="32" y="101"/>
                  <a:pt x="32" y="101"/>
                  <a:pt x="32" y="100"/>
                </a:cubicBezTo>
                <a:cubicBezTo>
                  <a:pt x="32" y="98"/>
                  <a:pt x="33" y="96"/>
                  <a:pt x="33" y="93"/>
                </a:cubicBezTo>
                <a:cubicBezTo>
                  <a:pt x="33" y="92"/>
                  <a:pt x="33" y="90"/>
                  <a:pt x="34" y="89"/>
                </a:cubicBezTo>
                <a:cubicBezTo>
                  <a:pt x="32" y="88"/>
                  <a:pt x="31" y="88"/>
                  <a:pt x="30" y="87"/>
                </a:cubicBezTo>
                <a:cubicBezTo>
                  <a:pt x="26" y="89"/>
                  <a:pt x="23" y="91"/>
                  <a:pt x="20" y="94"/>
                </a:cubicBezTo>
                <a:cubicBezTo>
                  <a:pt x="20" y="94"/>
                  <a:pt x="20" y="94"/>
                  <a:pt x="20" y="95"/>
                </a:cubicBezTo>
                <a:cubicBezTo>
                  <a:pt x="20" y="99"/>
                  <a:pt x="19" y="103"/>
                  <a:pt x="19" y="107"/>
                </a:cubicBezTo>
                <a:cubicBezTo>
                  <a:pt x="19" y="107"/>
                  <a:pt x="19" y="108"/>
                  <a:pt x="19" y="108"/>
                </a:cubicBezTo>
                <a:close/>
                <a:moveTo>
                  <a:pt x="149" y="192"/>
                </a:moveTo>
                <a:cubicBezTo>
                  <a:pt x="147" y="190"/>
                  <a:pt x="145" y="188"/>
                  <a:pt x="143" y="186"/>
                </a:cubicBezTo>
                <a:cubicBezTo>
                  <a:pt x="143" y="185"/>
                  <a:pt x="143" y="185"/>
                  <a:pt x="142" y="186"/>
                </a:cubicBezTo>
                <a:cubicBezTo>
                  <a:pt x="138" y="187"/>
                  <a:pt x="133" y="188"/>
                  <a:pt x="129" y="189"/>
                </a:cubicBezTo>
                <a:cubicBezTo>
                  <a:pt x="129" y="189"/>
                  <a:pt x="128" y="189"/>
                  <a:pt x="128" y="189"/>
                </a:cubicBezTo>
                <a:cubicBezTo>
                  <a:pt x="130" y="191"/>
                  <a:pt x="131" y="193"/>
                  <a:pt x="133" y="195"/>
                </a:cubicBezTo>
                <a:cubicBezTo>
                  <a:pt x="135" y="198"/>
                  <a:pt x="138" y="199"/>
                  <a:pt x="142" y="200"/>
                </a:cubicBezTo>
                <a:cubicBezTo>
                  <a:pt x="142" y="200"/>
                  <a:pt x="143" y="200"/>
                  <a:pt x="143" y="200"/>
                </a:cubicBezTo>
                <a:cubicBezTo>
                  <a:pt x="145" y="199"/>
                  <a:pt x="147" y="199"/>
                  <a:pt x="149" y="198"/>
                </a:cubicBezTo>
                <a:cubicBezTo>
                  <a:pt x="150" y="197"/>
                  <a:pt x="151" y="197"/>
                  <a:pt x="152" y="198"/>
                </a:cubicBezTo>
                <a:cubicBezTo>
                  <a:pt x="152" y="198"/>
                  <a:pt x="152" y="198"/>
                  <a:pt x="152" y="198"/>
                </a:cubicBezTo>
                <a:cubicBezTo>
                  <a:pt x="153" y="198"/>
                  <a:pt x="154" y="197"/>
                  <a:pt x="155" y="196"/>
                </a:cubicBezTo>
                <a:cubicBezTo>
                  <a:pt x="154" y="195"/>
                  <a:pt x="152" y="194"/>
                  <a:pt x="151" y="193"/>
                </a:cubicBezTo>
                <a:cubicBezTo>
                  <a:pt x="151" y="193"/>
                  <a:pt x="151" y="193"/>
                  <a:pt x="151" y="194"/>
                </a:cubicBezTo>
                <a:cubicBezTo>
                  <a:pt x="149" y="196"/>
                  <a:pt x="147" y="198"/>
                  <a:pt x="144" y="199"/>
                </a:cubicBezTo>
                <a:cubicBezTo>
                  <a:pt x="143" y="200"/>
                  <a:pt x="143" y="200"/>
                  <a:pt x="142" y="200"/>
                </a:cubicBezTo>
                <a:cubicBezTo>
                  <a:pt x="142" y="199"/>
                  <a:pt x="141" y="199"/>
                  <a:pt x="141" y="198"/>
                </a:cubicBezTo>
                <a:cubicBezTo>
                  <a:pt x="141" y="197"/>
                  <a:pt x="141" y="197"/>
                  <a:pt x="142" y="196"/>
                </a:cubicBezTo>
                <a:cubicBezTo>
                  <a:pt x="143" y="196"/>
                  <a:pt x="144" y="196"/>
                  <a:pt x="145" y="195"/>
                </a:cubicBezTo>
                <a:cubicBezTo>
                  <a:pt x="147" y="194"/>
                  <a:pt x="148" y="193"/>
                  <a:pt x="149" y="192"/>
                </a:cubicBezTo>
                <a:close/>
                <a:moveTo>
                  <a:pt x="126" y="185"/>
                </a:moveTo>
                <a:cubicBezTo>
                  <a:pt x="129" y="185"/>
                  <a:pt x="138" y="183"/>
                  <a:pt x="140" y="182"/>
                </a:cubicBezTo>
                <a:cubicBezTo>
                  <a:pt x="136" y="178"/>
                  <a:pt x="133" y="173"/>
                  <a:pt x="130" y="169"/>
                </a:cubicBezTo>
                <a:cubicBezTo>
                  <a:pt x="127" y="170"/>
                  <a:pt x="124" y="171"/>
                  <a:pt x="120" y="172"/>
                </a:cubicBezTo>
                <a:cubicBezTo>
                  <a:pt x="122" y="177"/>
                  <a:pt x="124" y="181"/>
                  <a:pt x="126" y="185"/>
                </a:cubicBezTo>
                <a:close/>
                <a:moveTo>
                  <a:pt x="146" y="4"/>
                </a:moveTo>
                <a:cubicBezTo>
                  <a:pt x="148" y="5"/>
                  <a:pt x="149" y="8"/>
                  <a:pt x="150" y="10"/>
                </a:cubicBezTo>
                <a:cubicBezTo>
                  <a:pt x="150" y="10"/>
                  <a:pt x="151" y="11"/>
                  <a:pt x="151" y="11"/>
                </a:cubicBezTo>
                <a:cubicBezTo>
                  <a:pt x="153" y="12"/>
                  <a:pt x="156" y="13"/>
                  <a:pt x="158" y="14"/>
                </a:cubicBezTo>
                <a:cubicBezTo>
                  <a:pt x="164" y="17"/>
                  <a:pt x="170" y="21"/>
                  <a:pt x="176" y="26"/>
                </a:cubicBezTo>
                <a:cubicBezTo>
                  <a:pt x="176" y="26"/>
                  <a:pt x="176" y="26"/>
                  <a:pt x="176" y="26"/>
                </a:cubicBezTo>
                <a:cubicBezTo>
                  <a:pt x="176" y="24"/>
                  <a:pt x="176" y="23"/>
                  <a:pt x="175" y="21"/>
                </a:cubicBezTo>
                <a:cubicBezTo>
                  <a:pt x="175" y="20"/>
                  <a:pt x="174" y="19"/>
                  <a:pt x="172" y="19"/>
                </a:cubicBezTo>
                <a:cubicBezTo>
                  <a:pt x="172" y="18"/>
                  <a:pt x="171" y="18"/>
                  <a:pt x="170" y="18"/>
                </a:cubicBezTo>
                <a:cubicBezTo>
                  <a:pt x="170" y="18"/>
                  <a:pt x="170" y="18"/>
                  <a:pt x="169" y="18"/>
                </a:cubicBezTo>
                <a:cubicBezTo>
                  <a:pt x="168" y="18"/>
                  <a:pt x="167" y="17"/>
                  <a:pt x="167" y="16"/>
                </a:cubicBezTo>
                <a:cubicBezTo>
                  <a:pt x="168" y="15"/>
                  <a:pt x="169" y="14"/>
                  <a:pt x="170" y="14"/>
                </a:cubicBezTo>
                <a:cubicBezTo>
                  <a:pt x="170" y="15"/>
                  <a:pt x="170" y="15"/>
                  <a:pt x="171" y="15"/>
                </a:cubicBezTo>
                <a:cubicBezTo>
                  <a:pt x="171" y="15"/>
                  <a:pt x="171" y="15"/>
                  <a:pt x="172" y="15"/>
                </a:cubicBezTo>
                <a:cubicBezTo>
                  <a:pt x="172" y="15"/>
                  <a:pt x="172" y="15"/>
                  <a:pt x="172" y="15"/>
                </a:cubicBezTo>
                <a:cubicBezTo>
                  <a:pt x="164" y="9"/>
                  <a:pt x="155" y="5"/>
                  <a:pt x="146" y="4"/>
                </a:cubicBezTo>
                <a:close/>
                <a:moveTo>
                  <a:pt x="148" y="89"/>
                </a:moveTo>
                <a:cubicBezTo>
                  <a:pt x="153" y="87"/>
                  <a:pt x="158" y="84"/>
                  <a:pt x="163" y="82"/>
                </a:cubicBezTo>
                <a:cubicBezTo>
                  <a:pt x="161" y="77"/>
                  <a:pt x="158" y="73"/>
                  <a:pt x="155" y="69"/>
                </a:cubicBezTo>
                <a:cubicBezTo>
                  <a:pt x="154" y="70"/>
                  <a:pt x="153" y="71"/>
                  <a:pt x="153" y="72"/>
                </a:cubicBezTo>
                <a:cubicBezTo>
                  <a:pt x="151" y="76"/>
                  <a:pt x="149" y="79"/>
                  <a:pt x="146" y="82"/>
                </a:cubicBezTo>
                <a:cubicBezTo>
                  <a:pt x="146" y="82"/>
                  <a:pt x="146" y="83"/>
                  <a:pt x="146" y="83"/>
                </a:cubicBezTo>
                <a:cubicBezTo>
                  <a:pt x="146" y="84"/>
                  <a:pt x="146" y="83"/>
                  <a:pt x="146" y="85"/>
                </a:cubicBezTo>
                <a:cubicBezTo>
                  <a:pt x="146" y="85"/>
                  <a:pt x="146" y="85"/>
                  <a:pt x="146" y="85"/>
                </a:cubicBezTo>
                <a:cubicBezTo>
                  <a:pt x="147" y="86"/>
                  <a:pt x="148" y="88"/>
                  <a:pt x="148" y="89"/>
                </a:cubicBezTo>
                <a:close/>
                <a:moveTo>
                  <a:pt x="178" y="19"/>
                </a:moveTo>
                <a:cubicBezTo>
                  <a:pt x="178" y="20"/>
                  <a:pt x="178" y="21"/>
                  <a:pt x="178" y="22"/>
                </a:cubicBezTo>
                <a:cubicBezTo>
                  <a:pt x="178" y="24"/>
                  <a:pt x="178" y="25"/>
                  <a:pt x="178" y="27"/>
                </a:cubicBezTo>
                <a:cubicBezTo>
                  <a:pt x="178" y="28"/>
                  <a:pt x="178" y="28"/>
                  <a:pt x="179" y="29"/>
                </a:cubicBezTo>
                <a:cubicBezTo>
                  <a:pt x="180" y="31"/>
                  <a:pt x="182" y="32"/>
                  <a:pt x="183" y="34"/>
                </a:cubicBezTo>
                <a:cubicBezTo>
                  <a:pt x="186" y="37"/>
                  <a:pt x="188" y="41"/>
                  <a:pt x="191" y="44"/>
                </a:cubicBezTo>
                <a:cubicBezTo>
                  <a:pt x="191" y="44"/>
                  <a:pt x="191" y="44"/>
                  <a:pt x="192" y="44"/>
                </a:cubicBezTo>
                <a:cubicBezTo>
                  <a:pt x="193" y="45"/>
                  <a:pt x="195" y="45"/>
                  <a:pt x="196" y="45"/>
                </a:cubicBezTo>
                <a:cubicBezTo>
                  <a:pt x="198" y="45"/>
                  <a:pt x="199" y="47"/>
                  <a:pt x="200" y="48"/>
                </a:cubicBezTo>
                <a:cubicBezTo>
                  <a:pt x="200" y="49"/>
                  <a:pt x="200" y="49"/>
                  <a:pt x="201" y="50"/>
                </a:cubicBezTo>
                <a:cubicBezTo>
                  <a:pt x="195" y="38"/>
                  <a:pt x="187" y="28"/>
                  <a:pt x="178" y="19"/>
                </a:cubicBezTo>
                <a:close/>
                <a:moveTo>
                  <a:pt x="27" y="43"/>
                </a:moveTo>
                <a:cubicBezTo>
                  <a:pt x="27" y="43"/>
                  <a:pt x="27" y="43"/>
                  <a:pt x="27" y="43"/>
                </a:cubicBezTo>
                <a:cubicBezTo>
                  <a:pt x="30" y="42"/>
                  <a:pt x="33" y="41"/>
                  <a:pt x="37" y="40"/>
                </a:cubicBezTo>
                <a:cubicBezTo>
                  <a:pt x="37" y="40"/>
                  <a:pt x="38" y="39"/>
                  <a:pt x="38" y="39"/>
                </a:cubicBezTo>
                <a:cubicBezTo>
                  <a:pt x="43" y="34"/>
                  <a:pt x="47" y="29"/>
                  <a:pt x="53" y="26"/>
                </a:cubicBezTo>
                <a:cubicBezTo>
                  <a:pt x="56" y="24"/>
                  <a:pt x="59" y="23"/>
                  <a:pt x="62" y="21"/>
                </a:cubicBezTo>
                <a:cubicBezTo>
                  <a:pt x="63" y="21"/>
                  <a:pt x="63" y="21"/>
                  <a:pt x="63" y="21"/>
                </a:cubicBezTo>
                <a:cubicBezTo>
                  <a:pt x="63" y="21"/>
                  <a:pt x="63" y="21"/>
                  <a:pt x="63" y="21"/>
                </a:cubicBezTo>
                <a:cubicBezTo>
                  <a:pt x="61" y="20"/>
                  <a:pt x="59" y="20"/>
                  <a:pt x="57" y="20"/>
                </a:cubicBezTo>
                <a:cubicBezTo>
                  <a:pt x="57" y="20"/>
                  <a:pt x="56" y="20"/>
                  <a:pt x="56" y="20"/>
                </a:cubicBezTo>
                <a:cubicBezTo>
                  <a:pt x="53" y="21"/>
                  <a:pt x="49" y="24"/>
                  <a:pt x="46" y="26"/>
                </a:cubicBezTo>
                <a:cubicBezTo>
                  <a:pt x="45" y="26"/>
                  <a:pt x="45" y="26"/>
                  <a:pt x="45" y="27"/>
                </a:cubicBezTo>
                <a:cubicBezTo>
                  <a:pt x="45" y="27"/>
                  <a:pt x="45" y="28"/>
                  <a:pt x="45" y="28"/>
                </a:cubicBezTo>
                <a:cubicBezTo>
                  <a:pt x="44" y="30"/>
                  <a:pt x="43" y="30"/>
                  <a:pt x="42" y="29"/>
                </a:cubicBezTo>
                <a:cubicBezTo>
                  <a:pt x="41" y="29"/>
                  <a:pt x="41" y="29"/>
                  <a:pt x="41" y="29"/>
                </a:cubicBezTo>
                <a:cubicBezTo>
                  <a:pt x="36" y="33"/>
                  <a:pt x="31" y="38"/>
                  <a:pt x="27" y="43"/>
                </a:cubicBezTo>
                <a:close/>
                <a:moveTo>
                  <a:pt x="37" y="132"/>
                </a:moveTo>
                <a:cubicBezTo>
                  <a:pt x="35" y="126"/>
                  <a:pt x="34" y="121"/>
                  <a:pt x="33" y="115"/>
                </a:cubicBezTo>
                <a:cubicBezTo>
                  <a:pt x="33" y="116"/>
                  <a:pt x="33" y="116"/>
                  <a:pt x="33" y="116"/>
                </a:cubicBezTo>
                <a:cubicBezTo>
                  <a:pt x="28" y="118"/>
                  <a:pt x="25" y="121"/>
                  <a:pt x="22" y="125"/>
                </a:cubicBezTo>
                <a:cubicBezTo>
                  <a:pt x="21" y="126"/>
                  <a:pt x="21" y="126"/>
                  <a:pt x="21" y="126"/>
                </a:cubicBezTo>
                <a:cubicBezTo>
                  <a:pt x="22" y="127"/>
                  <a:pt x="22" y="128"/>
                  <a:pt x="22" y="130"/>
                </a:cubicBezTo>
                <a:cubicBezTo>
                  <a:pt x="23" y="130"/>
                  <a:pt x="23" y="130"/>
                  <a:pt x="23" y="130"/>
                </a:cubicBezTo>
                <a:cubicBezTo>
                  <a:pt x="24" y="130"/>
                  <a:pt x="24" y="131"/>
                  <a:pt x="24" y="131"/>
                </a:cubicBezTo>
                <a:cubicBezTo>
                  <a:pt x="28" y="132"/>
                  <a:pt x="32" y="132"/>
                  <a:pt x="36" y="132"/>
                </a:cubicBezTo>
                <a:cubicBezTo>
                  <a:pt x="36" y="132"/>
                  <a:pt x="37" y="132"/>
                  <a:pt x="37" y="132"/>
                </a:cubicBezTo>
                <a:close/>
                <a:moveTo>
                  <a:pt x="117" y="34"/>
                </a:moveTo>
                <a:cubicBezTo>
                  <a:pt x="117" y="33"/>
                  <a:pt x="117" y="33"/>
                  <a:pt x="117" y="33"/>
                </a:cubicBezTo>
                <a:cubicBezTo>
                  <a:pt x="116" y="28"/>
                  <a:pt x="115" y="24"/>
                  <a:pt x="113" y="20"/>
                </a:cubicBezTo>
                <a:cubicBezTo>
                  <a:pt x="113" y="19"/>
                  <a:pt x="113" y="18"/>
                  <a:pt x="112" y="18"/>
                </a:cubicBezTo>
                <a:cubicBezTo>
                  <a:pt x="108" y="18"/>
                  <a:pt x="103" y="18"/>
                  <a:pt x="99" y="18"/>
                </a:cubicBezTo>
                <a:cubicBezTo>
                  <a:pt x="99" y="18"/>
                  <a:pt x="99" y="18"/>
                  <a:pt x="98" y="18"/>
                </a:cubicBezTo>
                <a:cubicBezTo>
                  <a:pt x="98" y="18"/>
                  <a:pt x="98" y="18"/>
                  <a:pt x="99" y="18"/>
                </a:cubicBezTo>
                <a:cubicBezTo>
                  <a:pt x="103" y="22"/>
                  <a:pt x="107" y="27"/>
                  <a:pt x="110" y="32"/>
                </a:cubicBezTo>
                <a:cubicBezTo>
                  <a:pt x="110" y="32"/>
                  <a:pt x="110" y="33"/>
                  <a:pt x="111" y="33"/>
                </a:cubicBezTo>
                <a:cubicBezTo>
                  <a:pt x="112" y="33"/>
                  <a:pt x="114" y="33"/>
                  <a:pt x="116" y="33"/>
                </a:cubicBezTo>
                <a:cubicBezTo>
                  <a:pt x="116" y="33"/>
                  <a:pt x="117" y="33"/>
                  <a:pt x="117" y="34"/>
                </a:cubicBezTo>
                <a:close/>
                <a:moveTo>
                  <a:pt x="168" y="110"/>
                </a:moveTo>
                <a:cubicBezTo>
                  <a:pt x="168" y="110"/>
                  <a:pt x="168" y="110"/>
                  <a:pt x="168" y="110"/>
                </a:cubicBezTo>
                <a:cubicBezTo>
                  <a:pt x="166" y="110"/>
                  <a:pt x="164" y="110"/>
                  <a:pt x="162" y="110"/>
                </a:cubicBezTo>
                <a:cubicBezTo>
                  <a:pt x="158" y="110"/>
                  <a:pt x="155" y="110"/>
                  <a:pt x="152" y="110"/>
                </a:cubicBezTo>
                <a:cubicBezTo>
                  <a:pt x="152" y="110"/>
                  <a:pt x="151" y="110"/>
                  <a:pt x="151" y="110"/>
                </a:cubicBezTo>
                <a:cubicBezTo>
                  <a:pt x="151" y="113"/>
                  <a:pt x="150" y="115"/>
                  <a:pt x="150" y="117"/>
                </a:cubicBezTo>
                <a:cubicBezTo>
                  <a:pt x="155" y="118"/>
                  <a:pt x="160" y="120"/>
                  <a:pt x="166" y="122"/>
                </a:cubicBezTo>
                <a:cubicBezTo>
                  <a:pt x="166" y="120"/>
                  <a:pt x="168" y="112"/>
                  <a:pt x="168" y="110"/>
                </a:cubicBezTo>
                <a:close/>
                <a:moveTo>
                  <a:pt x="21" y="123"/>
                </a:moveTo>
                <a:cubicBezTo>
                  <a:pt x="21" y="123"/>
                  <a:pt x="21" y="123"/>
                  <a:pt x="21" y="123"/>
                </a:cubicBezTo>
                <a:cubicBezTo>
                  <a:pt x="24" y="119"/>
                  <a:pt x="28" y="116"/>
                  <a:pt x="32" y="113"/>
                </a:cubicBezTo>
                <a:cubicBezTo>
                  <a:pt x="32" y="110"/>
                  <a:pt x="32" y="106"/>
                  <a:pt x="32" y="103"/>
                </a:cubicBezTo>
                <a:cubicBezTo>
                  <a:pt x="32" y="103"/>
                  <a:pt x="31" y="103"/>
                  <a:pt x="31" y="103"/>
                </a:cubicBezTo>
                <a:cubicBezTo>
                  <a:pt x="30" y="104"/>
                  <a:pt x="28" y="105"/>
                  <a:pt x="26" y="106"/>
                </a:cubicBezTo>
                <a:cubicBezTo>
                  <a:pt x="24" y="107"/>
                  <a:pt x="22" y="108"/>
                  <a:pt x="20" y="110"/>
                </a:cubicBezTo>
                <a:cubicBezTo>
                  <a:pt x="19" y="110"/>
                  <a:pt x="19" y="111"/>
                  <a:pt x="19" y="112"/>
                </a:cubicBezTo>
                <a:cubicBezTo>
                  <a:pt x="19" y="113"/>
                  <a:pt x="20" y="114"/>
                  <a:pt x="20" y="116"/>
                </a:cubicBezTo>
                <a:cubicBezTo>
                  <a:pt x="20" y="118"/>
                  <a:pt x="20" y="120"/>
                  <a:pt x="21" y="123"/>
                </a:cubicBezTo>
                <a:close/>
                <a:moveTo>
                  <a:pt x="118" y="151"/>
                </a:moveTo>
                <a:cubicBezTo>
                  <a:pt x="118" y="151"/>
                  <a:pt x="118" y="151"/>
                  <a:pt x="118" y="152"/>
                </a:cubicBezTo>
                <a:cubicBezTo>
                  <a:pt x="118" y="155"/>
                  <a:pt x="118" y="158"/>
                  <a:pt x="118" y="161"/>
                </a:cubicBezTo>
                <a:cubicBezTo>
                  <a:pt x="118" y="163"/>
                  <a:pt x="118" y="164"/>
                  <a:pt x="118" y="166"/>
                </a:cubicBezTo>
                <a:cubicBezTo>
                  <a:pt x="119" y="167"/>
                  <a:pt x="119" y="168"/>
                  <a:pt x="119" y="170"/>
                </a:cubicBezTo>
                <a:cubicBezTo>
                  <a:pt x="119" y="170"/>
                  <a:pt x="119" y="170"/>
                  <a:pt x="120" y="170"/>
                </a:cubicBezTo>
                <a:cubicBezTo>
                  <a:pt x="123" y="169"/>
                  <a:pt x="126" y="168"/>
                  <a:pt x="129" y="166"/>
                </a:cubicBezTo>
                <a:cubicBezTo>
                  <a:pt x="126" y="161"/>
                  <a:pt x="124" y="155"/>
                  <a:pt x="122" y="150"/>
                </a:cubicBezTo>
                <a:cubicBezTo>
                  <a:pt x="120" y="150"/>
                  <a:pt x="119" y="150"/>
                  <a:pt x="118" y="151"/>
                </a:cubicBezTo>
                <a:close/>
                <a:moveTo>
                  <a:pt x="26" y="138"/>
                </a:moveTo>
                <a:cubicBezTo>
                  <a:pt x="26" y="138"/>
                  <a:pt x="26" y="138"/>
                  <a:pt x="26" y="138"/>
                </a:cubicBezTo>
                <a:cubicBezTo>
                  <a:pt x="27" y="139"/>
                  <a:pt x="27" y="140"/>
                  <a:pt x="28" y="141"/>
                </a:cubicBezTo>
                <a:cubicBezTo>
                  <a:pt x="29" y="143"/>
                  <a:pt x="29" y="144"/>
                  <a:pt x="30" y="146"/>
                </a:cubicBezTo>
                <a:cubicBezTo>
                  <a:pt x="31" y="147"/>
                  <a:pt x="31" y="148"/>
                  <a:pt x="30" y="149"/>
                </a:cubicBezTo>
                <a:cubicBezTo>
                  <a:pt x="30" y="149"/>
                  <a:pt x="29" y="149"/>
                  <a:pt x="29" y="149"/>
                </a:cubicBezTo>
                <a:cubicBezTo>
                  <a:pt x="31" y="151"/>
                  <a:pt x="32" y="153"/>
                  <a:pt x="34" y="156"/>
                </a:cubicBezTo>
                <a:cubicBezTo>
                  <a:pt x="35" y="150"/>
                  <a:pt x="38" y="146"/>
                  <a:pt x="41" y="142"/>
                </a:cubicBezTo>
                <a:cubicBezTo>
                  <a:pt x="40" y="140"/>
                  <a:pt x="39" y="138"/>
                  <a:pt x="39" y="137"/>
                </a:cubicBezTo>
                <a:cubicBezTo>
                  <a:pt x="34" y="137"/>
                  <a:pt x="30" y="138"/>
                  <a:pt x="26" y="138"/>
                </a:cubicBezTo>
                <a:close/>
                <a:moveTo>
                  <a:pt x="91" y="68"/>
                </a:moveTo>
                <a:cubicBezTo>
                  <a:pt x="99" y="75"/>
                  <a:pt x="103" y="83"/>
                  <a:pt x="106" y="93"/>
                </a:cubicBezTo>
                <a:cubicBezTo>
                  <a:pt x="108" y="93"/>
                  <a:pt x="108" y="93"/>
                  <a:pt x="108" y="91"/>
                </a:cubicBezTo>
                <a:cubicBezTo>
                  <a:pt x="108" y="91"/>
                  <a:pt x="108" y="91"/>
                  <a:pt x="107" y="91"/>
                </a:cubicBezTo>
                <a:cubicBezTo>
                  <a:pt x="106" y="91"/>
                  <a:pt x="106" y="90"/>
                  <a:pt x="105" y="89"/>
                </a:cubicBezTo>
                <a:cubicBezTo>
                  <a:pt x="105" y="89"/>
                  <a:pt x="105" y="88"/>
                  <a:pt x="105" y="88"/>
                </a:cubicBezTo>
                <a:cubicBezTo>
                  <a:pt x="105" y="86"/>
                  <a:pt x="104" y="83"/>
                  <a:pt x="104" y="81"/>
                </a:cubicBezTo>
                <a:cubicBezTo>
                  <a:pt x="103" y="79"/>
                  <a:pt x="102" y="76"/>
                  <a:pt x="101" y="73"/>
                </a:cubicBezTo>
                <a:cubicBezTo>
                  <a:pt x="100" y="69"/>
                  <a:pt x="98" y="65"/>
                  <a:pt x="97" y="61"/>
                </a:cubicBezTo>
                <a:cubicBezTo>
                  <a:pt x="97" y="60"/>
                  <a:pt x="97" y="60"/>
                  <a:pt x="97" y="60"/>
                </a:cubicBezTo>
                <a:cubicBezTo>
                  <a:pt x="94" y="60"/>
                  <a:pt x="92" y="61"/>
                  <a:pt x="89" y="62"/>
                </a:cubicBezTo>
                <a:cubicBezTo>
                  <a:pt x="90" y="63"/>
                  <a:pt x="91" y="64"/>
                  <a:pt x="91" y="65"/>
                </a:cubicBezTo>
                <a:cubicBezTo>
                  <a:pt x="92" y="66"/>
                  <a:pt x="92" y="67"/>
                  <a:pt x="91" y="67"/>
                </a:cubicBezTo>
                <a:cubicBezTo>
                  <a:pt x="91" y="68"/>
                  <a:pt x="91" y="68"/>
                  <a:pt x="91" y="68"/>
                </a:cubicBezTo>
                <a:close/>
                <a:moveTo>
                  <a:pt x="66" y="274"/>
                </a:moveTo>
                <a:cubicBezTo>
                  <a:pt x="68" y="271"/>
                  <a:pt x="69" y="269"/>
                  <a:pt x="71" y="266"/>
                </a:cubicBezTo>
                <a:cubicBezTo>
                  <a:pt x="70" y="266"/>
                  <a:pt x="70" y="266"/>
                  <a:pt x="70" y="266"/>
                </a:cubicBezTo>
                <a:cubicBezTo>
                  <a:pt x="68" y="267"/>
                  <a:pt x="67" y="268"/>
                  <a:pt x="66" y="268"/>
                </a:cubicBezTo>
                <a:cubicBezTo>
                  <a:pt x="64" y="269"/>
                  <a:pt x="63" y="270"/>
                  <a:pt x="61" y="270"/>
                </a:cubicBezTo>
                <a:cubicBezTo>
                  <a:pt x="60" y="270"/>
                  <a:pt x="60" y="270"/>
                  <a:pt x="59" y="270"/>
                </a:cubicBezTo>
                <a:cubicBezTo>
                  <a:pt x="58" y="269"/>
                  <a:pt x="58" y="269"/>
                  <a:pt x="58" y="268"/>
                </a:cubicBezTo>
                <a:cubicBezTo>
                  <a:pt x="58" y="267"/>
                  <a:pt x="58" y="267"/>
                  <a:pt x="58" y="266"/>
                </a:cubicBezTo>
                <a:cubicBezTo>
                  <a:pt x="59" y="265"/>
                  <a:pt x="60" y="264"/>
                  <a:pt x="61" y="263"/>
                </a:cubicBezTo>
                <a:cubicBezTo>
                  <a:pt x="61" y="263"/>
                  <a:pt x="61" y="262"/>
                  <a:pt x="61" y="262"/>
                </a:cubicBezTo>
                <a:cubicBezTo>
                  <a:pt x="59" y="263"/>
                  <a:pt x="58" y="264"/>
                  <a:pt x="56" y="265"/>
                </a:cubicBezTo>
                <a:cubicBezTo>
                  <a:pt x="55" y="265"/>
                  <a:pt x="53" y="266"/>
                  <a:pt x="52" y="267"/>
                </a:cubicBezTo>
                <a:cubicBezTo>
                  <a:pt x="51" y="267"/>
                  <a:pt x="51" y="267"/>
                  <a:pt x="51" y="267"/>
                </a:cubicBezTo>
                <a:cubicBezTo>
                  <a:pt x="49" y="267"/>
                  <a:pt x="48" y="266"/>
                  <a:pt x="49" y="265"/>
                </a:cubicBezTo>
                <a:cubicBezTo>
                  <a:pt x="49" y="264"/>
                  <a:pt x="49" y="264"/>
                  <a:pt x="50" y="263"/>
                </a:cubicBezTo>
                <a:cubicBezTo>
                  <a:pt x="51" y="262"/>
                  <a:pt x="52" y="260"/>
                  <a:pt x="53" y="259"/>
                </a:cubicBezTo>
                <a:cubicBezTo>
                  <a:pt x="53" y="258"/>
                  <a:pt x="54" y="258"/>
                  <a:pt x="54" y="258"/>
                </a:cubicBezTo>
                <a:cubicBezTo>
                  <a:pt x="54" y="258"/>
                  <a:pt x="54" y="258"/>
                  <a:pt x="53" y="258"/>
                </a:cubicBezTo>
                <a:cubicBezTo>
                  <a:pt x="51" y="259"/>
                  <a:pt x="48" y="260"/>
                  <a:pt x="45" y="261"/>
                </a:cubicBezTo>
                <a:cubicBezTo>
                  <a:pt x="44" y="261"/>
                  <a:pt x="43" y="262"/>
                  <a:pt x="44" y="263"/>
                </a:cubicBezTo>
                <a:cubicBezTo>
                  <a:pt x="44" y="263"/>
                  <a:pt x="44" y="263"/>
                  <a:pt x="44" y="264"/>
                </a:cubicBezTo>
                <a:cubicBezTo>
                  <a:pt x="43" y="264"/>
                  <a:pt x="43" y="264"/>
                  <a:pt x="44" y="265"/>
                </a:cubicBezTo>
                <a:cubicBezTo>
                  <a:pt x="44" y="265"/>
                  <a:pt x="44" y="266"/>
                  <a:pt x="45" y="266"/>
                </a:cubicBezTo>
                <a:cubicBezTo>
                  <a:pt x="46" y="267"/>
                  <a:pt x="47" y="268"/>
                  <a:pt x="48" y="268"/>
                </a:cubicBezTo>
                <a:cubicBezTo>
                  <a:pt x="51" y="270"/>
                  <a:pt x="55" y="271"/>
                  <a:pt x="58" y="272"/>
                </a:cubicBezTo>
                <a:cubicBezTo>
                  <a:pt x="61" y="273"/>
                  <a:pt x="64" y="273"/>
                  <a:pt x="66" y="274"/>
                </a:cubicBezTo>
                <a:close/>
                <a:moveTo>
                  <a:pt x="147" y="203"/>
                </a:moveTo>
                <a:cubicBezTo>
                  <a:pt x="147" y="203"/>
                  <a:pt x="147" y="203"/>
                  <a:pt x="147" y="203"/>
                </a:cubicBezTo>
                <a:cubicBezTo>
                  <a:pt x="148" y="203"/>
                  <a:pt x="148" y="203"/>
                  <a:pt x="149" y="203"/>
                </a:cubicBezTo>
                <a:cubicBezTo>
                  <a:pt x="157" y="201"/>
                  <a:pt x="165" y="198"/>
                  <a:pt x="173" y="193"/>
                </a:cubicBezTo>
                <a:cubicBezTo>
                  <a:pt x="181" y="189"/>
                  <a:pt x="188" y="184"/>
                  <a:pt x="194" y="177"/>
                </a:cubicBezTo>
                <a:cubicBezTo>
                  <a:pt x="198" y="172"/>
                  <a:pt x="201" y="166"/>
                  <a:pt x="204" y="160"/>
                </a:cubicBezTo>
                <a:cubicBezTo>
                  <a:pt x="204" y="160"/>
                  <a:pt x="204" y="159"/>
                  <a:pt x="204" y="159"/>
                </a:cubicBezTo>
                <a:cubicBezTo>
                  <a:pt x="200" y="165"/>
                  <a:pt x="196" y="171"/>
                  <a:pt x="190" y="176"/>
                </a:cubicBezTo>
                <a:cubicBezTo>
                  <a:pt x="190" y="177"/>
                  <a:pt x="190" y="177"/>
                  <a:pt x="190" y="177"/>
                </a:cubicBezTo>
                <a:cubicBezTo>
                  <a:pt x="191" y="178"/>
                  <a:pt x="191" y="179"/>
                  <a:pt x="190" y="180"/>
                </a:cubicBezTo>
                <a:cubicBezTo>
                  <a:pt x="188" y="180"/>
                  <a:pt x="187" y="181"/>
                  <a:pt x="186" y="181"/>
                </a:cubicBezTo>
                <a:cubicBezTo>
                  <a:pt x="185" y="181"/>
                  <a:pt x="185" y="181"/>
                  <a:pt x="184" y="182"/>
                </a:cubicBezTo>
                <a:cubicBezTo>
                  <a:pt x="181" y="185"/>
                  <a:pt x="177" y="187"/>
                  <a:pt x="173" y="190"/>
                </a:cubicBezTo>
                <a:cubicBezTo>
                  <a:pt x="170" y="192"/>
                  <a:pt x="167" y="194"/>
                  <a:pt x="163" y="196"/>
                </a:cubicBezTo>
                <a:cubicBezTo>
                  <a:pt x="163" y="196"/>
                  <a:pt x="163" y="196"/>
                  <a:pt x="163" y="197"/>
                </a:cubicBezTo>
                <a:cubicBezTo>
                  <a:pt x="162" y="198"/>
                  <a:pt x="161" y="198"/>
                  <a:pt x="160" y="198"/>
                </a:cubicBezTo>
                <a:cubicBezTo>
                  <a:pt x="160" y="198"/>
                  <a:pt x="159" y="198"/>
                  <a:pt x="159" y="198"/>
                </a:cubicBezTo>
                <a:cubicBezTo>
                  <a:pt x="156" y="200"/>
                  <a:pt x="153" y="201"/>
                  <a:pt x="150" y="202"/>
                </a:cubicBezTo>
                <a:cubicBezTo>
                  <a:pt x="149" y="202"/>
                  <a:pt x="148" y="203"/>
                  <a:pt x="147" y="203"/>
                </a:cubicBezTo>
                <a:close/>
                <a:moveTo>
                  <a:pt x="92" y="186"/>
                </a:moveTo>
                <a:cubicBezTo>
                  <a:pt x="95" y="186"/>
                  <a:pt x="99" y="186"/>
                  <a:pt x="102" y="187"/>
                </a:cubicBezTo>
                <a:cubicBezTo>
                  <a:pt x="103" y="183"/>
                  <a:pt x="103" y="179"/>
                  <a:pt x="103" y="175"/>
                </a:cubicBezTo>
                <a:cubicBezTo>
                  <a:pt x="99" y="175"/>
                  <a:pt x="96" y="174"/>
                  <a:pt x="92" y="174"/>
                </a:cubicBezTo>
                <a:cubicBezTo>
                  <a:pt x="91" y="176"/>
                  <a:pt x="91" y="184"/>
                  <a:pt x="92" y="186"/>
                </a:cubicBezTo>
                <a:close/>
                <a:moveTo>
                  <a:pt x="124" y="35"/>
                </a:moveTo>
                <a:cubicBezTo>
                  <a:pt x="125" y="33"/>
                  <a:pt x="126" y="31"/>
                  <a:pt x="127" y="29"/>
                </a:cubicBezTo>
                <a:cubicBezTo>
                  <a:pt x="128" y="27"/>
                  <a:pt x="129" y="25"/>
                  <a:pt x="130" y="23"/>
                </a:cubicBezTo>
                <a:cubicBezTo>
                  <a:pt x="125" y="21"/>
                  <a:pt x="120" y="20"/>
                  <a:pt x="115" y="19"/>
                </a:cubicBezTo>
                <a:cubicBezTo>
                  <a:pt x="115" y="19"/>
                  <a:pt x="116" y="20"/>
                  <a:pt x="116" y="20"/>
                </a:cubicBezTo>
                <a:cubicBezTo>
                  <a:pt x="117" y="23"/>
                  <a:pt x="118" y="25"/>
                  <a:pt x="118" y="28"/>
                </a:cubicBezTo>
                <a:cubicBezTo>
                  <a:pt x="119" y="30"/>
                  <a:pt x="119" y="31"/>
                  <a:pt x="119" y="33"/>
                </a:cubicBezTo>
                <a:cubicBezTo>
                  <a:pt x="119" y="34"/>
                  <a:pt x="120" y="34"/>
                  <a:pt x="120" y="34"/>
                </a:cubicBezTo>
                <a:cubicBezTo>
                  <a:pt x="121" y="34"/>
                  <a:pt x="123" y="35"/>
                  <a:pt x="124" y="35"/>
                </a:cubicBezTo>
                <a:cubicBezTo>
                  <a:pt x="124" y="35"/>
                  <a:pt x="124" y="35"/>
                  <a:pt x="124" y="35"/>
                </a:cubicBezTo>
                <a:close/>
                <a:moveTo>
                  <a:pt x="177" y="32"/>
                </a:moveTo>
                <a:cubicBezTo>
                  <a:pt x="176" y="37"/>
                  <a:pt x="173" y="42"/>
                  <a:pt x="171" y="47"/>
                </a:cubicBezTo>
                <a:cubicBezTo>
                  <a:pt x="172" y="47"/>
                  <a:pt x="172" y="48"/>
                  <a:pt x="173" y="48"/>
                </a:cubicBezTo>
                <a:cubicBezTo>
                  <a:pt x="175" y="47"/>
                  <a:pt x="178" y="46"/>
                  <a:pt x="180" y="46"/>
                </a:cubicBezTo>
                <a:cubicBezTo>
                  <a:pt x="183" y="45"/>
                  <a:pt x="186" y="45"/>
                  <a:pt x="188" y="44"/>
                </a:cubicBezTo>
                <a:cubicBezTo>
                  <a:pt x="188" y="43"/>
                  <a:pt x="180" y="34"/>
                  <a:pt x="177" y="32"/>
                </a:cubicBezTo>
                <a:close/>
                <a:moveTo>
                  <a:pt x="158" y="55"/>
                </a:moveTo>
                <a:cubicBezTo>
                  <a:pt x="158" y="55"/>
                  <a:pt x="158" y="55"/>
                  <a:pt x="159" y="55"/>
                </a:cubicBezTo>
                <a:cubicBezTo>
                  <a:pt x="161" y="54"/>
                  <a:pt x="163" y="53"/>
                  <a:pt x="166" y="52"/>
                </a:cubicBezTo>
                <a:cubicBezTo>
                  <a:pt x="166" y="51"/>
                  <a:pt x="166" y="51"/>
                  <a:pt x="166" y="51"/>
                </a:cubicBezTo>
                <a:cubicBezTo>
                  <a:pt x="167" y="50"/>
                  <a:pt x="168" y="49"/>
                  <a:pt x="169" y="47"/>
                </a:cubicBezTo>
                <a:cubicBezTo>
                  <a:pt x="165" y="43"/>
                  <a:pt x="161" y="40"/>
                  <a:pt x="156" y="37"/>
                </a:cubicBezTo>
                <a:cubicBezTo>
                  <a:pt x="156" y="37"/>
                  <a:pt x="156" y="37"/>
                  <a:pt x="156" y="37"/>
                </a:cubicBezTo>
                <a:cubicBezTo>
                  <a:pt x="156" y="40"/>
                  <a:pt x="157" y="43"/>
                  <a:pt x="157" y="45"/>
                </a:cubicBezTo>
                <a:cubicBezTo>
                  <a:pt x="157" y="46"/>
                  <a:pt x="157" y="46"/>
                  <a:pt x="157" y="46"/>
                </a:cubicBezTo>
                <a:cubicBezTo>
                  <a:pt x="157" y="49"/>
                  <a:pt x="158" y="52"/>
                  <a:pt x="158" y="55"/>
                </a:cubicBezTo>
                <a:cubicBezTo>
                  <a:pt x="158" y="55"/>
                  <a:pt x="158" y="55"/>
                  <a:pt x="158" y="55"/>
                </a:cubicBezTo>
                <a:close/>
                <a:moveTo>
                  <a:pt x="124" y="149"/>
                </a:moveTo>
                <a:cubicBezTo>
                  <a:pt x="125" y="154"/>
                  <a:pt x="130" y="164"/>
                  <a:pt x="131" y="166"/>
                </a:cubicBezTo>
                <a:cubicBezTo>
                  <a:pt x="134" y="164"/>
                  <a:pt x="136" y="163"/>
                  <a:pt x="139" y="161"/>
                </a:cubicBezTo>
                <a:cubicBezTo>
                  <a:pt x="138" y="160"/>
                  <a:pt x="137" y="159"/>
                  <a:pt x="136" y="158"/>
                </a:cubicBezTo>
                <a:cubicBezTo>
                  <a:pt x="133" y="155"/>
                  <a:pt x="130" y="152"/>
                  <a:pt x="128" y="148"/>
                </a:cubicBezTo>
                <a:cubicBezTo>
                  <a:pt x="128" y="148"/>
                  <a:pt x="128" y="148"/>
                  <a:pt x="128" y="147"/>
                </a:cubicBezTo>
                <a:cubicBezTo>
                  <a:pt x="126" y="148"/>
                  <a:pt x="125" y="149"/>
                  <a:pt x="124" y="149"/>
                </a:cubicBezTo>
                <a:close/>
                <a:moveTo>
                  <a:pt x="83" y="34"/>
                </a:moveTo>
                <a:cubicBezTo>
                  <a:pt x="83" y="34"/>
                  <a:pt x="83" y="34"/>
                  <a:pt x="83" y="33"/>
                </a:cubicBezTo>
                <a:cubicBezTo>
                  <a:pt x="80" y="29"/>
                  <a:pt x="76" y="26"/>
                  <a:pt x="71" y="24"/>
                </a:cubicBezTo>
                <a:cubicBezTo>
                  <a:pt x="70" y="23"/>
                  <a:pt x="70" y="23"/>
                  <a:pt x="69" y="24"/>
                </a:cubicBezTo>
                <a:cubicBezTo>
                  <a:pt x="69" y="29"/>
                  <a:pt x="71" y="33"/>
                  <a:pt x="72" y="38"/>
                </a:cubicBezTo>
                <a:cubicBezTo>
                  <a:pt x="76" y="36"/>
                  <a:pt x="80" y="35"/>
                  <a:pt x="83" y="34"/>
                </a:cubicBezTo>
                <a:close/>
                <a:moveTo>
                  <a:pt x="17" y="113"/>
                </a:moveTo>
                <a:cubicBezTo>
                  <a:pt x="17" y="113"/>
                  <a:pt x="16" y="113"/>
                  <a:pt x="16" y="113"/>
                </a:cubicBezTo>
                <a:cubicBezTo>
                  <a:pt x="13" y="116"/>
                  <a:pt x="11" y="120"/>
                  <a:pt x="10" y="124"/>
                </a:cubicBezTo>
                <a:cubicBezTo>
                  <a:pt x="9" y="126"/>
                  <a:pt x="9" y="127"/>
                  <a:pt x="9" y="129"/>
                </a:cubicBezTo>
                <a:cubicBezTo>
                  <a:pt x="10" y="131"/>
                  <a:pt x="12" y="132"/>
                  <a:pt x="13" y="133"/>
                </a:cubicBezTo>
                <a:cubicBezTo>
                  <a:pt x="13" y="133"/>
                  <a:pt x="13" y="133"/>
                  <a:pt x="14" y="133"/>
                </a:cubicBezTo>
                <a:cubicBezTo>
                  <a:pt x="15" y="130"/>
                  <a:pt x="16" y="128"/>
                  <a:pt x="18" y="126"/>
                </a:cubicBezTo>
                <a:cubicBezTo>
                  <a:pt x="19" y="125"/>
                  <a:pt x="19" y="125"/>
                  <a:pt x="18" y="124"/>
                </a:cubicBezTo>
                <a:cubicBezTo>
                  <a:pt x="18" y="123"/>
                  <a:pt x="18" y="121"/>
                  <a:pt x="18" y="119"/>
                </a:cubicBezTo>
                <a:cubicBezTo>
                  <a:pt x="17" y="117"/>
                  <a:pt x="17" y="115"/>
                  <a:pt x="17" y="113"/>
                </a:cubicBezTo>
                <a:close/>
                <a:moveTo>
                  <a:pt x="214" y="96"/>
                </a:moveTo>
                <a:cubicBezTo>
                  <a:pt x="213" y="80"/>
                  <a:pt x="209" y="65"/>
                  <a:pt x="202" y="51"/>
                </a:cubicBezTo>
                <a:cubicBezTo>
                  <a:pt x="202" y="54"/>
                  <a:pt x="202" y="54"/>
                  <a:pt x="200" y="57"/>
                </a:cubicBezTo>
                <a:cubicBezTo>
                  <a:pt x="207" y="69"/>
                  <a:pt x="212" y="82"/>
                  <a:pt x="214" y="96"/>
                </a:cubicBezTo>
                <a:close/>
                <a:moveTo>
                  <a:pt x="165" y="81"/>
                </a:moveTo>
                <a:cubicBezTo>
                  <a:pt x="166" y="80"/>
                  <a:pt x="167" y="79"/>
                  <a:pt x="168" y="79"/>
                </a:cubicBezTo>
                <a:cubicBezTo>
                  <a:pt x="166" y="73"/>
                  <a:pt x="164" y="68"/>
                  <a:pt x="160" y="63"/>
                </a:cubicBezTo>
                <a:cubicBezTo>
                  <a:pt x="159" y="64"/>
                  <a:pt x="157" y="66"/>
                  <a:pt x="156" y="68"/>
                </a:cubicBezTo>
                <a:cubicBezTo>
                  <a:pt x="159" y="72"/>
                  <a:pt x="162" y="76"/>
                  <a:pt x="165" y="81"/>
                </a:cubicBezTo>
                <a:close/>
                <a:moveTo>
                  <a:pt x="92" y="191"/>
                </a:moveTo>
                <a:cubicBezTo>
                  <a:pt x="92" y="191"/>
                  <a:pt x="92" y="191"/>
                  <a:pt x="92" y="191"/>
                </a:cubicBezTo>
                <a:cubicBezTo>
                  <a:pt x="93" y="194"/>
                  <a:pt x="94" y="197"/>
                  <a:pt x="96" y="199"/>
                </a:cubicBezTo>
                <a:cubicBezTo>
                  <a:pt x="98" y="200"/>
                  <a:pt x="99" y="202"/>
                  <a:pt x="101" y="202"/>
                </a:cubicBezTo>
                <a:cubicBezTo>
                  <a:pt x="101" y="202"/>
                  <a:pt x="101" y="203"/>
                  <a:pt x="102" y="203"/>
                </a:cubicBezTo>
                <a:cubicBezTo>
                  <a:pt x="102" y="199"/>
                  <a:pt x="102" y="195"/>
                  <a:pt x="102" y="191"/>
                </a:cubicBezTo>
                <a:cubicBezTo>
                  <a:pt x="99" y="191"/>
                  <a:pt x="96" y="191"/>
                  <a:pt x="92" y="191"/>
                </a:cubicBezTo>
                <a:close/>
                <a:moveTo>
                  <a:pt x="68" y="253"/>
                </a:moveTo>
                <a:cubicBezTo>
                  <a:pt x="66" y="253"/>
                  <a:pt x="64" y="253"/>
                  <a:pt x="62" y="254"/>
                </a:cubicBezTo>
                <a:cubicBezTo>
                  <a:pt x="61" y="254"/>
                  <a:pt x="60" y="255"/>
                  <a:pt x="59" y="255"/>
                </a:cubicBezTo>
                <a:cubicBezTo>
                  <a:pt x="56" y="258"/>
                  <a:pt x="54" y="261"/>
                  <a:pt x="51" y="264"/>
                </a:cubicBezTo>
                <a:cubicBezTo>
                  <a:pt x="51" y="264"/>
                  <a:pt x="51" y="264"/>
                  <a:pt x="51" y="265"/>
                </a:cubicBezTo>
                <a:cubicBezTo>
                  <a:pt x="51" y="265"/>
                  <a:pt x="52" y="265"/>
                  <a:pt x="52" y="265"/>
                </a:cubicBezTo>
                <a:cubicBezTo>
                  <a:pt x="53" y="264"/>
                  <a:pt x="54" y="263"/>
                  <a:pt x="56" y="263"/>
                </a:cubicBezTo>
                <a:cubicBezTo>
                  <a:pt x="58" y="261"/>
                  <a:pt x="61" y="260"/>
                  <a:pt x="64" y="259"/>
                </a:cubicBezTo>
                <a:cubicBezTo>
                  <a:pt x="64" y="258"/>
                  <a:pt x="65" y="258"/>
                  <a:pt x="65" y="258"/>
                </a:cubicBezTo>
                <a:cubicBezTo>
                  <a:pt x="65" y="258"/>
                  <a:pt x="66" y="258"/>
                  <a:pt x="66" y="258"/>
                </a:cubicBezTo>
                <a:cubicBezTo>
                  <a:pt x="66" y="257"/>
                  <a:pt x="67" y="257"/>
                  <a:pt x="68" y="257"/>
                </a:cubicBezTo>
                <a:cubicBezTo>
                  <a:pt x="68" y="257"/>
                  <a:pt x="68" y="257"/>
                  <a:pt x="69" y="257"/>
                </a:cubicBezTo>
                <a:cubicBezTo>
                  <a:pt x="69" y="256"/>
                  <a:pt x="68" y="254"/>
                  <a:pt x="68" y="253"/>
                </a:cubicBezTo>
                <a:close/>
                <a:moveTo>
                  <a:pt x="160" y="177"/>
                </a:moveTo>
                <a:cubicBezTo>
                  <a:pt x="160" y="178"/>
                  <a:pt x="159" y="178"/>
                  <a:pt x="159" y="178"/>
                </a:cubicBezTo>
                <a:cubicBezTo>
                  <a:pt x="158" y="179"/>
                  <a:pt x="157" y="179"/>
                  <a:pt x="156" y="180"/>
                </a:cubicBezTo>
                <a:cubicBezTo>
                  <a:pt x="155" y="180"/>
                  <a:pt x="155" y="181"/>
                  <a:pt x="155" y="181"/>
                </a:cubicBezTo>
                <a:cubicBezTo>
                  <a:pt x="155" y="184"/>
                  <a:pt x="154" y="187"/>
                  <a:pt x="153" y="190"/>
                </a:cubicBezTo>
                <a:cubicBezTo>
                  <a:pt x="152" y="190"/>
                  <a:pt x="152" y="191"/>
                  <a:pt x="152" y="191"/>
                </a:cubicBezTo>
                <a:cubicBezTo>
                  <a:pt x="154" y="192"/>
                  <a:pt x="155" y="193"/>
                  <a:pt x="157" y="193"/>
                </a:cubicBezTo>
                <a:cubicBezTo>
                  <a:pt x="160" y="188"/>
                  <a:pt x="161" y="183"/>
                  <a:pt x="160" y="177"/>
                </a:cubicBezTo>
                <a:close/>
                <a:moveTo>
                  <a:pt x="210" y="87"/>
                </a:moveTo>
                <a:cubicBezTo>
                  <a:pt x="209" y="88"/>
                  <a:pt x="209" y="88"/>
                  <a:pt x="210" y="90"/>
                </a:cubicBezTo>
                <a:cubicBezTo>
                  <a:pt x="211" y="95"/>
                  <a:pt x="211" y="101"/>
                  <a:pt x="211" y="106"/>
                </a:cubicBezTo>
                <a:cubicBezTo>
                  <a:pt x="212" y="113"/>
                  <a:pt x="211" y="120"/>
                  <a:pt x="211" y="127"/>
                </a:cubicBezTo>
                <a:cubicBezTo>
                  <a:pt x="210" y="128"/>
                  <a:pt x="210" y="130"/>
                  <a:pt x="210" y="131"/>
                </a:cubicBezTo>
                <a:cubicBezTo>
                  <a:pt x="211" y="131"/>
                  <a:pt x="211" y="130"/>
                  <a:pt x="212" y="130"/>
                </a:cubicBezTo>
                <a:cubicBezTo>
                  <a:pt x="212" y="130"/>
                  <a:pt x="212" y="130"/>
                  <a:pt x="212" y="129"/>
                </a:cubicBezTo>
                <a:cubicBezTo>
                  <a:pt x="213" y="125"/>
                  <a:pt x="213" y="120"/>
                  <a:pt x="214" y="116"/>
                </a:cubicBezTo>
                <a:cubicBezTo>
                  <a:pt x="214" y="112"/>
                  <a:pt x="214" y="108"/>
                  <a:pt x="213" y="104"/>
                </a:cubicBezTo>
                <a:cubicBezTo>
                  <a:pt x="212" y="100"/>
                  <a:pt x="212" y="96"/>
                  <a:pt x="211" y="92"/>
                </a:cubicBezTo>
                <a:cubicBezTo>
                  <a:pt x="211" y="90"/>
                  <a:pt x="210" y="89"/>
                  <a:pt x="210" y="87"/>
                </a:cubicBezTo>
                <a:close/>
                <a:moveTo>
                  <a:pt x="88" y="13"/>
                </a:moveTo>
                <a:cubicBezTo>
                  <a:pt x="88" y="13"/>
                  <a:pt x="88" y="13"/>
                  <a:pt x="88" y="13"/>
                </a:cubicBezTo>
                <a:cubicBezTo>
                  <a:pt x="86" y="12"/>
                  <a:pt x="84" y="11"/>
                  <a:pt x="82" y="11"/>
                </a:cubicBezTo>
                <a:cubicBezTo>
                  <a:pt x="82" y="11"/>
                  <a:pt x="82" y="11"/>
                  <a:pt x="81" y="11"/>
                </a:cubicBezTo>
                <a:cubicBezTo>
                  <a:pt x="78" y="12"/>
                  <a:pt x="74" y="13"/>
                  <a:pt x="71" y="14"/>
                </a:cubicBezTo>
                <a:cubicBezTo>
                  <a:pt x="68" y="15"/>
                  <a:pt x="69" y="14"/>
                  <a:pt x="69" y="16"/>
                </a:cubicBezTo>
                <a:cubicBezTo>
                  <a:pt x="68" y="17"/>
                  <a:pt x="68" y="18"/>
                  <a:pt x="68" y="19"/>
                </a:cubicBezTo>
                <a:cubicBezTo>
                  <a:pt x="75" y="16"/>
                  <a:pt x="81" y="14"/>
                  <a:pt x="88" y="13"/>
                </a:cubicBezTo>
                <a:close/>
                <a:moveTo>
                  <a:pt x="96" y="270"/>
                </a:moveTo>
                <a:cubicBezTo>
                  <a:pt x="96" y="270"/>
                  <a:pt x="96" y="270"/>
                  <a:pt x="96" y="270"/>
                </a:cubicBezTo>
                <a:cubicBezTo>
                  <a:pt x="95" y="269"/>
                  <a:pt x="94" y="269"/>
                  <a:pt x="94" y="268"/>
                </a:cubicBezTo>
                <a:cubicBezTo>
                  <a:pt x="93" y="268"/>
                  <a:pt x="93" y="267"/>
                  <a:pt x="93" y="266"/>
                </a:cubicBezTo>
                <a:cubicBezTo>
                  <a:pt x="93" y="266"/>
                  <a:pt x="93" y="266"/>
                  <a:pt x="93" y="265"/>
                </a:cubicBezTo>
                <a:cubicBezTo>
                  <a:pt x="91" y="265"/>
                  <a:pt x="86" y="265"/>
                  <a:pt x="85" y="265"/>
                </a:cubicBezTo>
                <a:cubicBezTo>
                  <a:pt x="84" y="269"/>
                  <a:pt x="83" y="272"/>
                  <a:pt x="83" y="275"/>
                </a:cubicBezTo>
                <a:cubicBezTo>
                  <a:pt x="83" y="275"/>
                  <a:pt x="84" y="275"/>
                  <a:pt x="84" y="274"/>
                </a:cubicBezTo>
                <a:cubicBezTo>
                  <a:pt x="85" y="274"/>
                  <a:pt x="86" y="273"/>
                  <a:pt x="87" y="273"/>
                </a:cubicBezTo>
                <a:cubicBezTo>
                  <a:pt x="88" y="272"/>
                  <a:pt x="90" y="271"/>
                  <a:pt x="92" y="270"/>
                </a:cubicBezTo>
                <a:cubicBezTo>
                  <a:pt x="93" y="270"/>
                  <a:pt x="94" y="270"/>
                  <a:pt x="95" y="270"/>
                </a:cubicBezTo>
                <a:cubicBezTo>
                  <a:pt x="95" y="270"/>
                  <a:pt x="96" y="270"/>
                  <a:pt x="96" y="270"/>
                </a:cubicBezTo>
                <a:close/>
                <a:moveTo>
                  <a:pt x="87" y="173"/>
                </a:moveTo>
                <a:cubicBezTo>
                  <a:pt x="86" y="177"/>
                  <a:pt x="84" y="181"/>
                  <a:pt x="82" y="185"/>
                </a:cubicBezTo>
                <a:cubicBezTo>
                  <a:pt x="85" y="185"/>
                  <a:pt x="87" y="186"/>
                  <a:pt x="90" y="186"/>
                </a:cubicBezTo>
                <a:cubicBezTo>
                  <a:pt x="90" y="184"/>
                  <a:pt x="90" y="182"/>
                  <a:pt x="90" y="180"/>
                </a:cubicBezTo>
                <a:cubicBezTo>
                  <a:pt x="90" y="178"/>
                  <a:pt x="90" y="176"/>
                  <a:pt x="90" y="174"/>
                </a:cubicBezTo>
                <a:cubicBezTo>
                  <a:pt x="90" y="174"/>
                  <a:pt x="90" y="173"/>
                  <a:pt x="90" y="173"/>
                </a:cubicBezTo>
                <a:cubicBezTo>
                  <a:pt x="89" y="173"/>
                  <a:pt x="88" y="173"/>
                  <a:pt x="87" y="173"/>
                </a:cubicBezTo>
                <a:close/>
                <a:moveTo>
                  <a:pt x="112" y="3"/>
                </a:moveTo>
                <a:cubicBezTo>
                  <a:pt x="124" y="3"/>
                  <a:pt x="136" y="5"/>
                  <a:pt x="147" y="9"/>
                </a:cubicBezTo>
                <a:cubicBezTo>
                  <a:pt x="147" y="9"/>
                  <a:pt x="147" y="9"/>
                  <a:pt x="147" y="9"/>
                </a:cubicBezTo>
                <a:cubicBezTo>
                  <a:pt x="146" y="7"/>
                  <a:pt x="144" y="6"/>
                  <a:pt x="142" y="5"/>
                </a:cubicBezTo>
                <a:cubicBezTo>
                  <a:pt x="140" y="4"/>
                  <a:pt x="139" y="4"/>
                  <a:pt x="137" y="5"/>
                </a:cubicBezTo>
                <a:cubicBezTo>
                  <a:pt x="135" y="5"/>
                  <a:pt x="134" y="4"/>
                  <a:pt x="134" y="3"/>
                </a:cubicBezTo>
                <a:cubicBezTo>
                  <a:pt x="134" y="3"/>
                  <a:pt x="134" y="3"/>
                  <a:pt x="134" y="2"/>
                </a:cubicBezTo>
                <a:cubicBezTo>
                  <a:pt x="131" y="2"/>
                  <a:pt x="116" y="2"/>
                  <a:pt x="112" y="3"/>
                </a:cubicBezTo>
                <a:close/>
                <a:moveTo>
                  <a:pt x="94" y="13"/>
                </a:moveTo>
                <a:cubicBezTo>
                  <a:pt x="99" y="13"/>
                  <a:pt x="104" y="13"/>
                  <a:pt x="110" y="13"/>
                </a:cubicBezTo>
                <a:cubicBezTo>
                  <a:pt x="110" y="13"/>
                  <a:pt x="110" y="13"/>
                  <a:pt x="109" y="13"/>
                </a:cubicBezTo>
                <a:cubicBezTo>
                  <a:pt x="108" y="11"/>
                  <a:pt x="107" y="9"/>
                  <a:pt x="105" y="8"/>
                </a:cubicBezTo>
                <a:cubicBezTo>
                  <a:pt x="104" y="8"/>
                  <a:pt x="104" y="8"/>
                  <a:pt x="104" y="8"/>
                </a:cubicBezTo>
                <a:cubicBezTo>
                  <a:pt x="103" y="8"/>
                  <a:pt x="101" y="8"/>
                  <a:pt x="100" y="8"/>
                </a:cubicBezTo>
                <a:cubicBezTo>
                  <a:pt x="99" y="8"/>
                  <a:pt x="98" y="8"/>
                  <a:pt x="97" y="9"/>
                </a:cubicBezTo>
                <a:cubicBezTo>
                  <a:pt x="96" y="10"/>
                  <a:pt x="95" y="11"/>
                  <a:pt x="94" y="13"/>
                </a:cubicBezTo>
                <a:close/>
                <a:moveTo>
                  <a:pt x="139" y="285"/>
                </a:moveTo>
                <a:cubicBezTo>
                  <a:pt x="139" y="285"/>
                  <a:pt x="139" y="285"/>
                  <a:pt x="139" y="285"/>
                </a:cubicBezTo>
                <a:cubicBezTo>
                  <a:pt x="138" y="285"/>
                  <a:pt x="137" y="285"/>
                  <a:pt x="136" y="285"/>
                </a:cubicBezTo>
                <a:cubicBezTo>
                  <a:pt x="130" y="286"/>
                  <a:pt x="124" y="287"/>
                  <a:pt x="118" y="286"/>
                </a:cubicBezTo>
                <a:cubicBezTo>
                  <a:pt x="115" y="286"/>
                  <a:pt x="111" y="286"/>
                  <a:pt x="108" y="286"/>
                </a:cubicBezTo>
                <a:cubicBezTo>
                  <a:pt x="100" y="286"/>
                  <a:pt x="93" y="286"/>
                  <a:pt x="86" y="287"/>
                </a:cubicBezTo>
                <a:cubicBezTo>
                  <a:pt x="85" y="287"/>
                  <a:pt x="85" y="287"/>
                  <a:pt x="85" y="287"/>
                </a:cubicBezTo>
                <a:cubicBezTo>
                  <a:pt x="85" y="287"/>
                  <a:pt x="85" y="287"/>
                  <a:pt x="85" y="287"/>
                </a:cubicBezTo>
                <a:cubicBezTo>
                  <a:pt x="88" y="287"/>
                  <a:pt x="92" y="287"/>
                  <a:pt x="96" y="288"/>
                </a:cubicBezTo>
                <a:cubicBezTo>
                  <a:pt x="101" y="288"/>
                  <a:pt x="105" y="288"/>
                  <a:pt x="110" y="288"/>
                </a:cubicBezTo>
                <a:cubicBezTo>
                  <a:pt x="113" y="288"/>
                  <a:pt x="116" y="288"/>
                  <a:pt x="118" y="288"/>
                </a:cubicBezTo>
                <a:cubicBezTo>
                  <a:pt x="123" y="287"/>
                  <a:pt x="127" y="287"/>
                  <a:pt x="131" y="287"/>
                </a:cubicBezTo>
                <a:cubicBezTo>
                  <a:pt x="134" y="286"/>
                  <a:pt x="136" y="286"/>
                  <a:pt x="139" y="285"/>
                </a:cubicBezTo>
                <a:close/>
                <a:moveTo>
                  <a:pt x="36" y="91"/>
                </a:moveTo>
                <a:cubicBezTo>
                  <a:pt x="36" y="94"/>
                  <a:pt x="35" y="97"/>
                  <a:pt x="35" y="100"/>
                </a:cubicBezTo>
                <a:cubicBezTo>
                  <a:pt x="39" y="98"/>
                  <a:pt x="43" y="97"/>
                  <a:pt x="48" y="95"/>
                </a:cubicBezTo>
                <a:cubicBezTo>
                  <a:pt x="44" y="94"/>
                  <a:pt x="40" y="92"/>
                  <a:pt x="36" y="91"/>
                </a:cubicBezTo>
                <a:close/>
                <a:moveTo>
                  <a:pt x="84" y="113"/>
                </a:moveTo>
                <a:cubicBezTo>
                  <a:pt x="84" y="113"/>
                  <a:pt x="84" y="113"/>
                  <a:pt x="84" y="112"/>
                </a:cubicBezTo>
                <a:cubicBezTo>
                  <a:pt x="83" y="113"/>
                  <a:pt x="83" y="113"/>
                  <a:pt x="82" y="113"/>
                </a:cubicBezTo>
                <a:cubicBezTo>
                  <a:pt x="81" y="113"/>
                  <a:pt x="81" y="113"/>
                  <a:pt x="80" y="113"/>
                </a:cubicBezTo>
                <a:cubicBezTo>
                  <a:pt x="75" y="115"/>
                  <a:pt x="71" y="117"/>
                  <a:pt x="67" y="119"/>
                </a:cubicBezTo>
                <a:cubicBezTo>
                  <a:pt x="67" y="119"/>
                  <a:pt x="66" y="120"/>
                  <a:pt x="66" y="120"/>
                </a:cubicBezTo>
                <a:cubicBezTo>
                  <a:pt x="67" y="121"/>
                  <a:pt x="67" y="122"/>
                  <a:pt x="68" y="124"/>
                </a:cubicBezTo>
                <a:cubicBezTo>
                  <a:pt x="69" y="123"/>
                  <a:pt x="69" y="123"/>
                  <a:pt x="70" y="122"/>
                </a:cubicBezTo>
                <a:cubicBezTo>
                  <a:pt x="74" y="119"/>
                  <a:pt x="78" y="115"/>
                  <a:pt x="83" y="113"/>
                </a:cubicBezTo>
                <a:cubicBezTo>
                  <a:pt x="83" y="113"/>
                  <a:pt x="83" y="113"/>
                  <a:pt x="84" y="113"/>
                </a:cubicBezTo>
                <a:close/>
                <a:moveTo>
                  <a:pt x="82" y="277"/>
                </a:moveTo>
                <a:cubicBezTo>
                  <a:pt x="81" y="276"/>
                  <a:pt x="81" y="275"/>
                  <a:pt x="81" y="274"/>
                </a:cubicBezTo>
                <a:cubicBezTo>
                  <a:pt x="81" y="272"/>
                  <a:pt x="82" y="271"/>
                  <a:pt x="82" y="269"/>
                </a:cubicBezTo>
                <a:cubicBezTo>
                  <a:pt x="82" y="268"/>
                  <a:pt x="82" y="268"/>
                  <a:pt x="83" y="267"/>
                </a:cubicBezTo>
                <a:cubicBezTo>
                  <a:pt x="83" y="267"/>
                  <a:pt x="82" y="267"/>
                  <a:pt x="82" y="267"/>
                </a:cubicBezTo>
                <a:cubicBezTo>
                  <a:pt x="79" y="269"/>
                  <a:pt x="75" y="272"/>
                  <a:pt x="71" y="275"/>
                </a:cubicBezTo>
                <a:cubicBezTo>
                  <a:pt x="73" y="275"/>
                  <a:pt x="80" y="277"/>
                  <a:pt x="82" y="277"/>
                </a:cubicBezTo>
                <a:close/>
                <a:moveTo>
                  <a:pt x="28" y="86"/>
                </a:moveTo>
                <a:cubicBezTo>
                  <a:pt x="26" y="83"/>
                  <a:pt x="23" y="81"/>
                  <a:pt x="22" y="77"/>
                </a:cubicBezTo>
                <a:cubicBezTo>
                  <a:pt x="22" y="79"/>
                  <a:pt x="20" y="89"/>
                  <a:pt x="20" y="91"/>
                </a:cubicBezTo>
                <a:cubicBezTo>
                  <a:pt x="23" y="89"/>
                  <a:pt x="26" y="87"/>
                  <a:pt x="28" y="86"/>
                </a:cubicBezTo>
                <a:close/>
                <a:moveTo>
                  <a:pt x="118" y="186"/>
                </a:moveTo>
                <a:cubicBezTo>
                  <a:pt x="120" y="186"/>
                  <a:pt x="122" y="186"/>
                  <a:pt x="124" y="186"/>
                </a:cubicBezTo>
                <a:cubicBezTo>
                  <a:pt x="122" y="181"/>
                  <a:pt x="120" y="177"/>
                  <a:pt x="118" y="173"/>
                </a:cubicBezTo>
                <a:cubicBezTo>
                  <a:pt x="118" y="173"/>
                  <a:pt x="118" y="173"/>
                  <a:pt x="118" y="173"/>
                </a:cubicBezTo>
                <a:cubicBezTo>
                  <a:pt x="118" y="177"/>
                  <a:pt x="118" y="182"/>
                  <a:pt x="118" y="186"/>
                </a:cubicBezTo>
                <a:close/>
                <a:moveTo>
                  <a:pt x="172" y="260"/>
                </a:moveTo>
                <a:cubicBezTo>
                  <a:pt x="172" y="259"/>
                  <a:pt x="172" y="259"/>
                  <a:pt x="171" y="258"/>
                </a:cubicBezTo>
                <a:cubicBezTo>
                  <a:pt x="167" y="255"/>
                  <a:pt x="162" y="253"/>
                  <a:pt x="157" y="251"/>
                </a:cubicBezTo>
                <a:cubicBezTo>
                  <a:pt x="157" y="251"/>
                  <a:pt x="157" y="251"/>
                  <a:pt x="157" y="251"/>
                </a:cubicBezTo>
                <a:cubicBezTo>
                  <a:pt x="156" y="251"/>
                  <a:pt x="156" y="252"/>
                  <a:pt x="156" y="253"/>
                </a:cubicBezTo>
                <a:cubicBezTo>
                  <a:pt x="157" y="252"/>
                  <a:pt x="157" y="253"/>
                  <a:pt x="158" y="253"/>
                </a:cubicBezTo>
                <a:cubicBezTo>
                  <a:pt x="158" y="253"/>
                  <a:pt x="159" y="254"/>
                  <a:pt x="159" y="254"/>
                </a:cubicBezTo>
                <a:cubicBezTo>
                  <a:pt x="162" y="256"/>
                  <a:pt x="166" y="258"/>
                  <a:pt x="169" y="261"/>
                </a:cubicBezTo>
                <a:cubicBezTo>
                  <a:pt x="169" y="261"/>
                  <a:pt x="170" y="261"/>
                  <a:pt x="170" y="261"/>
                </a:cubicBezTo>
                <a:cubicBezTo>
                  <a:pt x="171" y="261"/>
                  <a:pt x="172" y="260"/>
                  <a:pt x="172" y="260"/>
                </a:cubicBezTo>
                <a:close/>
                <a:moveTo>
                  <a:pt x="11" y="145"/>
                </a:moveTo>
                <a:cubicBezTo>
                  <a:pt x="11" y="145"/>
                  <a:pt x="11" y="146"/>
                  <a:pt x="11" y="146"/>
                </a:cubicBezTo>
                <a:cubicBezTo>
                  <a:pt x="13" y="151"/>
                  <a:pt x="16" y="157"/>
                  <a:pt x="18" y="162"/>
                </a:cubicBezTo>
                <a:cubicBezTo>
                  <a:pt x="20" y="165"/>
                  <a:pt x="22" y="168"/>
                  <a:pt x="23" y="170"/>
                </a:cubicBezTo>
                <a:cubicBezTo>
                  <a:pt x="25" y="173"/>
                  <a:pt x="28" y="176"/>
                  <a:pt x="30" y="178"/>
                </a:cubicBezTo>
                <a:cubicBezTo>
                  <a:pt x="30" y="178"/>
                  <a:pt x="30" y="179"/>
                  <a:pt x="30" y="179"/>
                </a:cubicBezTo>
                <a:cubicBezTo>
                  <a:pt x="30" y="177"/>
                  <a:pt x="29" y="176"/>
                  <a:pt x="28" y="175"/>
                </a:cubicBezTo>
                <a:cubicBezTo>
                  <a:pt x="25" y="171"/>
                  <a:pt x="22" y="166"/>
                  <a:pt x="20" y="161"/>
                </a:cubicBezTo>
                <a:cubicBezTo>
                  <a:pt x="17" y="156"/>
                  <a:pt x="14" y="151"/>
                  <a:pt x="12" y="145"/>
                </a:cubicBezTo>
                <a:cubicBezTo>
                  <a:pt x="12" y="145"/>
                  <a:pt x="12" y="145"/>
                  <a:pt x="12" y="145"/>
                </a:cubicBezTo>
                <a:cubicBezTo>
                  <a:pt x="12" y="145"/>
                  <a:pt x="11" y="145"/>
                  <a:pt x="11" y="145"/>
                </a:cubicBezTo>
                <a:close/>
                <a:moveTo>
                  <a:pt x="69" y="274"/>
                </a:moveTo>
                <a:cubicBezTo>
                  <a:pt x="70" y="274"/>
                  <a:pt x="79" y="267"/>
                  <a:pt x="81" y="265"/>
                </a:cubicBezTo>
                <a:cubicBezTo>
                  <a:pt x="78" y="265"/>
                  <a:pt x="76" y="265"/>
                  <a:pt x="74" y="264"/>
                </a:cubicBezTo>
                <a:cubicBezTo>
                  <a:pt x="73" y="265"/>
                  <a:pt x="73" y="266"/>
                  <a:pt x="73" y="266"/>
                </a:cubicBezTo>
                <a:cubicBezTo>
                  <a:pt x="71" y="268"/>
                  <a:pt x="70" y="271"/>
                  <a:pt x="69" y="273"/>
                </a:cubicBezTo>
                <a:cubicBezTo>
                  <a:pt x="69" y="273"/>
                  <a:pt x="69" y="274"/>
                  <a:pt x="69" y="274"/>
                </a:cubicBezTo>
                <a:close/>
                <a:moveTo>
                  <a:pt x="60" y="268"/>
                </a:moveTo>
                <a:cubicBezTo>
                  <a:pt x="60" y="268"/>
                  <a:pt x="61" y="268"/>
                  <a:pt x="61" y="268"/>
                </a:cubicBezTo>
                <a:cubicBezTo>
                  <a:pt x="62" y="268"/>
                  <a:pt x="62" y="268"/>
                  <a:pt x="63" y="267"/>
                </a:cubicBezTo>
                <a:cubicBezTo>
                  <a:pt x="66" y="266"/>
                  <a:pt x="68" y="265"/>
                  <a:pt x="71" y="264"/>
                </a:cubicBezTo>
                <a:cubicBezTo>
                  <a:pt x="71" y="264"/>
                  <a:pt x="71" y="263"/>
                  <a:pt x="71" y="263"/>
                </a:cubicBezTo>
                <a:cubicBezTo>
                  <a:pt x="69" y="262"/>
                  <a:pt x="67" y="261"/>
                  <a:pt x="66" y="260"/>
                </a:cubicBezTo>
                <a:cubicBezTo>
                  <a:pt x="63" y="262"/>
                  <a:pt x="61" y="265"/>
                  <a:pt x="60" y="268"/>
                </a:cubicBezTo>
                <a:close/>
                <a:moveTo>
                  <a:pt x="36" y="256"/>
                </a:moveTo>
                <a:cubicBezTo>
                  <a:pt x="37" y="259"/>
                  <a:pt x="38" y="261"/>
                  <a:pt x="40" y="264"/>
                </a:cubicBezTo>
                <a:cubicBezTo>
                  <a:pt x="40" y="263"/>
                  <a:pt x="40" y="262"/>
                  <a:pt x="41" y="262"/>
                </a:cubicBezTo>
                <a:cubicBezTo>
                  <a:pt x="42" y="262"/>
                  <a:pt x="42" y="261"/>
                  <a:pt x="42" y="261"/>
                </a:cubicBezTo>
                <a:cubicBezTo>
                  <a:pt x="42" y="260"/>
                  <a:pt x="42" y="260"/>
                  <a:pt x="42" y="260"/>
                </a:cubicBezTo>
                <a:cubicBezTo>
                  <a:pt x="40" y="260"/>
                  <a:pt x="40" y="258"/>
                  <a:pt x="41" y="257"/>
                </a:cubicBezTo>
                <a:cubicBezTo>
                  <a:pt x="41" y="257"/>
                  <a:pt x="42" y="256"/>
                  <a:pt x="43" y="256"/>
                </a:cubicBezTo>
                <a:cubicBezTo>
                  <a:pt x="44" y="254"/>
                  <a:pt x="46" y="254"/>
                  <a:pt x="48" y="253"/>
                </a:cubicBezTo>
                <a:cubicBezTo>
                  <a:pt x="50" y="252"/>
                  <a:pt x="53" y="252"/>
                  <a:pt x="55" y="251"/>
                </a:cubicBezTo>
                <a:cubicBezTo>
                  <a:pt x="55" y="251"/>
                  <a:pt x="56" y="251"/>
                  <a:pt x="56" y="251"/>
                </a:cubicBezTo>
                <a:cubicBezTo>
                  <a:pt x="56" y="251"/>
                  <a:pt x="56" y="251"/>
                  <a:pt x="56" y="251"/>
                </a:cubicBezTo>
                <a:cubicBezTo>
                  <a:pt x="49" y="252"/>
                  <a:pt x="42" y="253"/>
                  <a:pt x="36" y="256"/>
                </a:cubicBezTo>
                <a:close/>
                <a:moveTo>
                  <a:pt x="86" y="235"/>
                </a:moveTo>
                <a:cubicBezTo>
                  <a:pt x="86" y="235"/>
                  <a:pt x="86" y="235"/>
                  <a:pt x="86" y="235"/>
                </a:cubicBezTo>
                <a:cubicBezTo>
                  <a:pt x="83" y="235"/>
                  <a:pt x="81" y="235"/>
                  <a:pt x="79" y="235"/>
                </a:cubicBezTo>
                <a:cubicBezTo>
                  <a:pt x="79" y="235"/>
                  <a:pt x="78" y="235"/>
                  <a:pt x="78" y="236"/>
                </a:cubicBezTo>
                <a:cubicBezTo>
                  <a:pt x="75" y="237"/>
                  <a:pt x="73" y="239"/>
                  <a:pt x="72" y="242"/>
                </a:cubicBezTo>
                <a:cubicBezTo>
                  <a:pt x="72" y="243"/>
                  <a:pt x="71" y="244"/>
                  <a:pt x="71" y="245"/>
                </a:cubicBezTo>
                <a:cubicBezTo>
                  <a:pt x="72" y="245"/>
                  <a:pt x="73" y="245"/>
                  <a:pt x="75" y="244"/>
                </a:cubicBezTo>
                <a:cubicBezTo>
                  <a:pt x="75" y="244"/>
                  <a:pt x="75" y="244"/>
                  <a:pt x="75" y="244"/>
                </a:cubicBezTo>
                <a:cubicBezTo>
                  <a:pt x="75" y="243"/>
                  <a:pt x="76" y="242"/>
                  <a:pt x="76" y="241"/>
                </a:cubicBezTo>
                <a:cubicBezTo>
                  <a:pt x="77" y="240"/>
                  <a:pt x="77" y="239"/>
                  <a:pt x="77" y="238"/>
                </a:cubicBezTo>
                <a:cubicBezTo>
                  <a:pt x="77" y="237"/>
                  <a:pt x="77" y="237"/>
                  <a:pt x="78" y="236"/>
                </a:cubicBezTo>
                <a:cubicBezTo>
                  <a:pt x="78" y="236"/>
                  <a:pt x="78" y="236"/>
                  <a:pt x="79" y="236"/>
                </a:cubicBezTo>
                <a:cubicBezTo>
                  <a:pt x="79" y="236"/>
                  <a:pt x="79" y="236"/>
                  <a:pt x="80" y="237"/>
                </a:cubicBezTo>
                <a:cubicBezTo>
                  <a:pt x="80" y="237"/>
                  <a:pt x="80" y="237"/>
                  <a:pt x="80" y="237"/>
                </a:cubicBezTo>
                <a:cubicBezTo>
                  <a:pt x="81" y="237"/>
                  <a:pt x="82" y="236"/>
                  <a:pt x="83" y="236"/>
                </a:cubicBezTo>
                <a:cubicBezTo>
                  <a:pt x="84" y="236"/>
                  <a:pt x="85" y="235"/>
                  <a:pt x="86" y="235"/>
                </a:cubicBezTo>
                <a:close/>
                <a:moveTo>
                  <a:pt x="145" y="185"/>
                </a:moveTo>
                <a:cubicBezTo>
                  <a:pt x="146" y="186"/>
                  <a:pt x="150" y="189"/>
                  <a:pt x="151" y="190"/>
                </a:cubicBezTo>
                <a:cubicBezTo>
                  <a:pt x="152" y="187"/>
                  <a:pt x="153" y="184"/>
                  <a:pt x="153" y="181"/>
                </a:cubicBezTo>
                <a:cubicBezTo>
                  <a:pt x="150" y="183"/>
                  <a:pt x="148" y="184"/>
                  <a:pt x="145" y="185"/>
                </a:cubicBezTo>
                <a:close/>
                <a:moveTo>
                  <a:pt x="88" y="37"/>
                </a:moveTo>
                <a:cubicBezTo>
                  <a:pt x="94" y="36"/>
                  <a:pt x="100" y="37"/>
                  <a:pt x="106" y="38"/>
                </a:cubicBezTo>
                <a:cubicBezTo>
                  <a:pt x="106" y="36"/>
                  <a:pt x="105" y="35"/>
                  <a:pt x="105" y="34"/>
                </a:cubicBezTo>
                <a:cubicBezTo>
                  <a:pt x="104" y="34"/>
                  <a:pt x="104" y="34"/>
                  <a:pt x="103" y="34"/>
                </a:cubicBezTo>
                <a:cubicBezTo>
                  <a:pt x="103" y="34"/>
                  <a:pt x="102" y="34"/>
                  <a:pt x="102" y="34"/>
                </a:cubicBezTo>
                <a:cubicBezTo>
                  <a:pt x="102" y="35"/>
                  <a:pt x="101" y="35"/>
                  <a:pt x="100" y="35"/>
                </a:cubicBezTo>
                <a:cubicBezTo>
                  <a:pt x="99" y="35"/>
                  <a:pt x="97" y="34"/>
                  <a:pt x="96" y="34"/>
                </a:cubicBezTo>
                <a:cubicBezTo>
                  <a:pt x="93" y="35"/>
                  <a:pt x="91" y="36"/>
                  <a:pt x="88" y="37"/>
                </a:cubicBezTo>
                <a:close/>
                <a:moveTo>
                  <a:pt x="152" y="240"/>
                </a:moveTo>
                <a:cubicBezTo>
                  <a:pt x="152" y="238"/>
                  <a:pt x="151" y="236"/>
                  <a:pt x="151" y="234"/>
                </a:cubicBezTo>
                <a:cubicBezTo>
                  <a:pt x="150" y="234"/>
                  <a:pt x="149" y="233"/>
                  <a:pt x="148" y="233"/>
                </a:cubicBezTo>
                <a:cubicBezTo>
                  <a:pt x="148" y="232"/>
                  <a:pt x="147" y="232"/>
                  <a:pt x="146" y="232"/>
                </a:cubicBezTo>
                <a:cubicBezTo>
                  <a:pt x="143" y="232"/>
                  <a:pt x="140" y="232"/>
                  <a:pt x="138" y="233"/>
                </a:cubicBezTo>
                <a:cubicBezTo>
                  <a:pt x="137" y="233"/>
                  <a:pt x="137" y="233"/>
                  <a:pt x="136" y="233"/>
                </a:cubicBezTo>
                <a:cubicBezTo>
                  <a:pt x="140" y="233"/>
                  <a:pt x="143" y="233"/>
                  <a:pt x="145" y="237"/>
                </a:cubicBezTo>
                <a:cubicBezTo>
                  <a:pt x="145" y="236"/>
                  <a:pt x="146" y="237"/>
                  <a:pt x="146" y="237"/>
                </a:cubicBezTo>
                <a:cubicBezTo>
                  <a:pt x="146" y="237"/>
                  <a:pt x="147" y="238"/>
                  <a:pt x="147" y="238"/>
                </a:cubicBezTo>
                <a:cubicBezTo>
                  <a:pt x="147" y="237"/>
                  <a:pt x="147" y="237"/>
                  <a:pt x="147" y="236"/>
                </a:cubicBezTo>
                <a:cubicBezTo>
                  <a:pt x="147" y="235"/>
                  <a:pt x="147" y="235"/>
                  <a:pt x="147" y="234"/>
                </a:cubicBezTo>
                <a:cubicBezTo>
                  <a:pt x="147" y="234"/>
                  <a:pt x="148" y="234"/>
                  <a:pt x="148" y="234"/>
                </a:cubicBezTo>
                <a:cubicBezTo>
                  <a:pt x="149" y="234"/>
                  <a:pt x="149" y="234"/>
                  <a:pt x="149" y="234"/>
                </a:cubicBezTo>
                <a:cubicBezTo>
                  <a:pt x="149" y="235"/>
                  <a:pt x="149" y="235"/>
                  <a:pt x="149" y="235"/>
                </a:cubicBezTo>
                <a:cubicBezTo>
                  <a:pt x="150" y="236"/>
                  <a:pt x="150" y="237"/>
                  <a:pt x="150" y="237"/>
                </a:cubicBezTo>
                <a:cubicBezTo>
                  <a:pt x="150" y="238"/>
                  <a:pt x="150" y="238"/>
                  <a:pt x="150" y="238"/>
                </a:cubicBezTo>
                <a:cubicBezTo>
                  <a:pt x="151" y="239"/>
                  <a:pt x="151" y="239"/>
                  <a:pt x="152" y="240"/>
                </a:cubicBezTo>
                <a:close/>
                <a:moveTo>
                  <a:pt x="99" y="248"/>
                </a:moveTo>
                <a:cubicBezTo>
                  <a:pt x="99" y="249"/>
                  <a:pt x="99" y="251"/>
                  <a:pt x="99" y="251"/>
                </a:cubicBezTo>
                <a:cubicBezTo>
                  <a:pt x="102" y="251"/>
                  <a:pt x="106" y="250"/>
                  <a:pt x="110" y="250"/>
                </a:cubicBezTo>
                <a:cubicBezTo>
                  <a:pt x="110" y="249"/>
                  <a:pt x="110" y="248"/>
                  <a:pt x="110" y="248"/>
                </a:cubicBezTo>
                <a:cubicBezTo>
                  <a:pt x="107" y="247"/>
                  <a:pt x="103" y="248"/>
                  <a:pt x="99" y="248"/>
                </a:cubicBezTo>
                <a:close/>
                <a:moveTo>
                  <a:pt x="34" y="254"/>
                </a:moveTo>
                <a:cubicBezTo>
                  <a:pt x="35" y="255"/>
                  <a:pt x="35" y="255"/>
                  <a:pt x="35" y="255"/>
                </a:cubicBezTo>
                <a:cubicBezTo>
                  <a:pt x="37" y="253"/>
                  <a:pt x="39" y="253"/>
                  <a:pt x="42" y="252"/>
                </a:cubicBezTo>
                <a:cubicBezTo>
                  <a:pt x="46" y="251"/>
                  <a:pt x="51" y="250"/>
                  <a:pt x="56" y="249"/>
                </a:cubicBezTo>
                <a:cubicBezTo>
                  <a:pt x="59" y="248"/>
                  <a:pt x="63" y="248"/>
                  <a:pt x="67" y="247"/>
                </a:cubicBezTo>
                <a:cubicBezTo>
                  <a:pt x="67" y="247"/>
                  <a:pt x="68" y="247"/>
                  <a:pt x="68" y="247"/>
                </a:cubicBezTo>
                <a:cubicBezTo>
                  <a:pt x="68" y="247"/>
                  <a:pt x="68" y="247"/>
                  <a:pt x="68" y="247"/>
                </a:cubicBezTo>
                <a:cubicBezTo>
                  <a:pt x="67" y="247"/>
                  <a:pt x="67" y="247"/>
                  <a:pt x="66" y="247"/>
                </a:cubicBezTo>
                <a:cubicBezTo>
                  <a:pt x="63" y="247"/>
                  <a:pt x="60" y="248"/>
                  <a:pt x="57" y="248"/>
                </a:cubicBezTo>
                <a:cubicBezTo>
                  <a:pt x="53" y="248"/>
                  <a:pt x="49" y="249"/>
                  <a:pt x="45" y="250"/>
                </a:cubicBezTo>
                <a:cubicBezTo>
                  <a:pt x="42" y="250"/>
                  <a:pt x="39" y="251"/>
                  <a:pt x="36" y="253"/>
                </a:cubicBezTo>
                <a:cubicBezTo>
                  <a:pt x="36" y="253"/>
                  <a:pt x="35" y="254"/>
                  <a:pt x="34" y="254"/>
                </a:cubicBezTo>
                <a:close/>
                <a:moveTo>
                  <a:pt x="84" y="238"/>
                </a:moveTo>
                <a:cubicBezTo>
                  <a:pt x="91" y="237"/>
                  <a:pt x="99" y="236"/>
                  <a:pt x="106" y="237"/>
                </a:cubicBezTo>
                <a:cubicBezTo>
                  <a:pt x="106" y="236"/>
                  <a:pt x="106" y="235"/>
                  <a:pt x="107" y="235"/>
                </a:cubicBezTo>
                <a:cubicBezTo>
                  <a:pt x="106" y="235"/>
                  <a:pt x="105" y="235"/>
                  <a:pt x="105" y="235"/>
                </a:cubicBezTo>
                <a:cubicBezTo>
                  <a:pt x="103" y="235"/>
                  <a:pt x="101" y="235"/>
                  <a:pt x="99" y="235"/>
                </a:cubicBezTo>
                <a:cubicBezTo>
                  <a:pt x="95" y="235"/>
                  <a:pt x="91" y="236"/>
                  <a:pt x="87" y="237"/>
                </a:cubicBezTo>
                <a:cubicBezTo>
                  <a:pt x="86" y="237"/>
                  <a:pt x="85" y="237"/>
                  <a:pt x="84" y="238"/>
                </a:cubicBezTo>
                <a:close/>
                <a:moveTo>
                  <a:pt x="142" y="287"/>
                </a:moveTo>
                <a:cubicBezTo>
                  <a:pt x="142" y="287"/>
                  <a:pt x="142" y="287"/>
                  <a:pt x="142" y="287"/>
                </a:cubicBezTo>
                <a:cubicBezTo>
                  <a:pt x="143" y="287"/>
                  <a:pt x="144" y="287"/>
                  <a:pt x="145" y="287"/>
                </a:cubicBezTo>
                <a:cubicBezTo>
                  <a:pt x="150" y="287"/>
                  <a:pt x="155" y="286"/>
                  <a:pt x="160" y="285"/>
                </a:cubicBezTo>
                <a:cubicBezTo>
                  <a:pt x="164" y="285"/>
                  <a:pt x="168" y="284"/>
                  <a:pt x="171" y="283"/>
                </a:cubicBezTo>
                <a:cubicBezTo>
                  <a:pt x="173" y="282"/>
                  <a:pt x="175" y="282"/>
                  <a:pt x="177" y="281"/>
                </a:cubicBezTo>
                <a:cubicBezTo>
                  <a:pt x="177" y="280"/>
                  <a:pt x="177" y="280"/>
                  <a:pt x="178" y="280"/>
                </a:cubicBezTo>
                <a:cubicBezTo>
                  <a:pt x="178" y="280"/>
                  <a:pt x="177" y="280"/>
                  <a:pt x="177" y="280"/>
                </a:cubicBezTo>
                <a:cubicBezTo>
                  <a:pt x="174" y="281"/>
                  <a:pt x="171" y="282"/>
                  <a:pt x="168" y="283"/>
                </a:cubicBezTo>
                <a:cubicBezTo>
                  <a:pt x="167" y="283"/>
                  <a:pt x="167" y="284"/>
                  <a:pt x="166" y="283"/>
                </a:cubicBezTo>
                <a:cubicBezTo>
                  <a:pt x="166" y="283"/>
                  <a:pt x="165" y="283"/>
                  <a:pt x="165" y="283"/>
                </a:cubicBezTo>
                <a:cubicBezTo>
                  <a:pt x="163" y="284"/>
                  <a:pt x="161" y="284"/>
                  <a:pt x="159" y="285"/>
                </a:cubicBezTo>
                <a:cubicBezTo>
                  <a:pt x="153" y="286"/>
                  <a:pt x="147" y="286"/>
                  <a:pt x="142" y="287"/>
                </a:cubicBezTo>
                <a:close/>
                <a:moveTo>
                  <a:pt x="175" y="133"/>
                </a:moveTo>
                <a:cubicBezTo>
                  <a:pt x="176" y="134"/>
                  <a:pt x="178" y="134"/>
                  <a:pt x="179" y="135"/>
                </a:cubicBezTo>
                <a:cubicBezTo>
                  <a:pt x="180" y="136"/>
                  <a:pt x="181" y="136"/>
                  <a:pt x="181" y="137"/>
                </a:cubicBezTo>
                <a:cubicBezTo>
                  <a:pt x="182" y="138"/>
                  <a:pt x="182" y="139"/>
                  <a:pt x="181" y="140"/>
                </a:cubicBezTo>
                <a:cubicBezTo>
                  <a:pt x="180" y="141"/>
                  <a:pt x="180" y="141"/>
                  <a:pt x="179" y="142"/>
                </a:cubicBezTo>
                <a:cubicBezTo>
                  <a:pt x="178" y="142"/>
                  <a:pt x="178" y="142"/>
                  <a:pt x="178" y="142"/>
                </a:cubicBezTo>
                <a:cubicBezTo>
                  <a:pt x="178" y="143"/>
                  <a:pt x="178" y="143"/>
                  <a:pt x="178" y="143"/>
                </a:cubicBezTo>
                <a:cubicBezTo>
                  <a:pt x="178" y="144"/>
                  <a:pt x="178" y="144"/>
                  <a:pt x="179" y="144"/>
                </a:cubicBezTo>
                <a:cubicBezTo>
                  <a:pt x="179" y="144"/>
                  <a:pt x="179" y="144"/>
                  <a:pt x="179" y="144"/>
                </a:cubicBezTo>
                <a:cubicBezTo>
                  <a:pt x="180" y="145"/>
                  <a:pt x="181" y="144"/>
                  <a:pt x="181" y="143"/>
                </a:cubicBezTo>
                <a:cubicBezTo>
                  <a:pt x="182" y="142"/>
                  <a:pt x="183" y="140"/>
                  <a:pt x="183" y="139"/>
                </a:cubicBezTo>
                <a:cubicBezTo>
                  <a:pt x="183" y="138"/>
                  <a:pt x="184" y="138"/>
                  <a:pt x="184" y="138"/>
                </a:cubicBezTo>
                <a:cubicBezTo>
                  <a:pt x="184" y="138"/>
                  <a:pt x="184" y="138"/>
                  <a:pt x="185" y="138"/>
                </a:cubicBezTo>
                <a:cubicBezTo>
                  <a:pt x="184" y="136"/>
                  <a:pt x="180" y="134"/>
                  <a:pt x="178" y="133"/>
                </a:cubicBezTo>
                <a:cubicBezTo>
                  <a:pt x="177" y="134"/>
                  <a:pt x="176" y="133"/>
                  <a:pt x="175" y="133"/>
                </a:cubicBezTo>
                <a:close/>
                <a:moveTo>
                  <a:pt x="135" y="93"/>
                </a:moveTo>
                <a:cubicBezTo>
                  <a:pt x="138" y="93"/>
                  <a:pt x="142" y="92"/>
                  <a:pt x="145" y="91"/>
                </a:cubicBezTo>
                <a:cubicBezTo>
                  <a:pt x="144" y="89"/>
                  <a:pt x="144" y="87"/>
                  <a:pt x="143" y="86"/>
                </a:cubicBezTo>
                <a:cubicBezTo>
                  <a:pt x="140" y="88"/>
                  <a:pt x="138" y="91"/>
                  <a:pt x="135" y="93"/>
                </a:cubicBezTo>
                <a:close/>
                <a:moveTo>
                  <a:pt x="118" y="41"/>
                </a:moveTo>
                <a:cubicBezTo>
                  <a:pt x="118" y="39"/>
                  <a:pt x="118" y="37"/>
                  <a:pt x="118" y="36"/>
                </a:cubicBezTo>
                <a:cubicBezTo>
                  <a:pt x="116" y="35"/>
                  <a:pt x="112" y="35"/>
                  <a:pt x="111" y="35"/>
                </a:cubicBezTo>
                <a:cubicBezTo>
                  <a:pt x="112" y="36"/>
                  <a:pt x="113" y="38"/>
                  <a:pt x="113" y="39"/>
                </a:cubicBezTo>
                <a:cubicBezTo>
                  <a:pt x="113" y="39"/>
                  <a:pt x="114" y="39"/>
                  <a:pt x="114" y="39"/>
                </a:cubicBezTo>
                <a:cubicBezTo>
                  <a:pt x="115" y="40"/>
                  <a:pt x="117" y="40"/>
                  <a:pt x="118" y="41"/>
                </a:cubicBezTo>
                <a:close/>
                <a:moveTo>
                  <a:pt x="109" y="40"/>
                </a:moveTo>
                <a:cubicBezTo>
                  <a:pt x="111" y="45"/>
                  <a:pt x="113" y="50"/>
                  <a:pt x="114" y="54"/>
                </a:cubicBezTo>
                <a:cubicBezTo>
                  <a:pt x="115" y="54"/>
                  <a:pt x="115" y="53"/>
                  <a:pt x="115" y="52"/>
                </a:cubicBezTo>
                <a:cubicBezTo>
                  <a:pt x="115" y="48"/>
                  <a:pt x="114" y="45"/>
                  <a:pt x="112" y="41"/>
                </a:cubicBezTo>
                <a:cubicBezTo>
                  <a:pt x="112" y="41"/>
                  <a:pt x="112" y="41"/>
                  <a:pt x="112" y="41"/>
                </a:cubicBezTo>
                <a:cubicBezTo>
                  <a:pt x="111" y="41"/>
                  <a:pt x="110" y="40"/>
                  <a:pt x="109" y="40"/>
                </a:cubicBezTo>
                <a:close/>
                <a:moveTo>
                  <a:pt x="114" y="42"/>
                </a:moveTo>
                <a:cubicBezTo>
                  <a:pt x="116" y="46"/>
                  <a:pt x="117" y="50"/>
                  <a:pt x="118" y="54"/>
                </a:cubicBezTo>
                <a:cubicBezTo>
                  <a:pt x="118" y="50"/>
                  <a:pt x="118" y="47"/>
                  <a:pt x="118" y="43"/>
                </a:cubicBezTo>
                <a:cubicBezTo>
                  <a:pt x="117" y="42"/>
                  <a:pt x="116" y="42"/>
                  <a:pt x="114" y="42"/>
                </a:cubicBezTo>
                <a:close/>
                <a:moveTo>
                  <a:pt x="72" y="75"/>
                </a:moveTo>
                <a:cubicBezTo>
                  <a:pt x="73" y="75"/>
                  <a:pt x="73" y="75"/>
                  <a:pt x="73" y="75"/>
                </a:cubicBezTo>
                <a:cubicBezTo>
                  <a:pt x="74" y="76"/>
                  <a:pt x="74" y="76"/>
                  <a:pt x="74" y="77"/>
                </a:cubicBezTo>
                <a:cubicBezTo>
                  <a:pt x="74" y="77"/>
                  <a:pt x="75" y="77"/>
                  <a:pt x="76" y="78"/>
                </a:cubicBezTo>
                <a:cubicBezTo>
                  <a:pt x="76" y="77"/>
                  <a:pt x="76" y="77"/>
                  <a:pt x="76" y="77"/>
                </a:cubicBezTo>
                <a:cubicBezTo>
                  <a:pt x="76" y="76"/>
                  <a:pt x="75" y="76"/>
                  <a:pt x="75" y="76"/>
                </a:cubicBezTo>
                <a:cubicBezTo>
                  <a:pt x="75" y="75"/>
                  <a:pt x="75" y="75"/>
                  <a:pt x="76" y="74"/>
                </a:cubicBezTo>
                <a:cubicBezTo>
                  <a:pt x="76" y="74"/>
                  <a:pt x="77" y="74"/>
                  <a:pt x="77" y="75"/>
                </a:cubicBezTo>
                <a:cubicBezTo>
                  <a:pt x="77" y="75"/>
                  <a:pt x="77" y="75"/>
                  <a:pt x="77" y="75"/>
                </a:cubicBezTo>
                <a:cubicBezTo>
                  <a:pt x="78" y="74"/>
                  <a:pt x="78" y="73"/>
                  <a:pt x="79" y="72"/>
                </a:cubicBezTo>
                <a:cubicBezTo>
                  <a:pt x="78" y="72"/>
                  <a:pt x="77" y="72"/>
                  <a:pt x="75" y="71"/>
                </a:cubicBezTo>
                <a:cubicBezTo>
                  <a:pt x="75" y="71"/>
                  <a:pt x="75" y="71"/>
                  <a:pt x="75" y="71"/>
                </a:cubicBezTo>
                <a:cubicBezTo>
                  <a:pt x="74" y="72"/>
                  <a:pt x="73" y="73"/>
                  <a:pt x="73" y="74"/>
                </a:cubicBezTo>
                <a:cubicBezTo>
                  <a:pt x="72" y="74"/>
                  <a:pt x="72" y="74"/>
                  <a:pt x="72" y="75"/>
                </a:cubicBezTo>
                <a:close/>
                <a:moveTo>
                  <a:pt x="154" y="169"/>
                </a:moveTo>
                <a:cubicBezTo>
                  <a:pt x="154" y="171"/>
                  <a:pt x="155" y="173"/>
                  <a:pt x="155" y="175"/>
                </a:cubicBezTo>
                <a:cubicBezTo>
                  <a:pt x="156" y="174"/>
                  <a:pt x="158" y="173"/>
                  <a:pt x="159" y="172"/>
                </a:cubicBezTo>
                <a:cubicBezTo>
                  <a:pt x="159" y="171"/>
                  <a:pt x="158" y="170"/>
                  <a:pt x="158" y="169"/>
                </a:cubicBezTo>
                <a:cubicBezTo>
                  <a:pt x="157" y="169"/>
                  <a:pt x="156" y="169"/>
                  <a:pt x="154" y="169"/>
                </a:cubicBezTo>
                <a:close/>
                <a:moveTo>
                  <a:pt x="90" y="241"/>
                </a:moveTo>
                <a:cubicBezTo>
                  <a:pt x="90" y="241"/>
                  <a:pt x="90" y="241"/>
                  <a:pt x="90" y="241"/>
                </a:cubicBezTo>
                <a:cubicBezTo>
                  <a:pt x="89" y="241"/>
                  <a:pt x="88" y="240"/>
                  <a:pt x="87" y="239"/>
                </a:cubicBezTo>
                <a:cubicBezTo>
                  <a:pt x="87" y="239"/>
                  <a:pt x="87" y="239"/>
                  <a:pt x="87" y="239"/>
                </a:cubicBezTo>
                <a:cubicBezTo>
                  <a:pt x="85" y="239"/>
                  <a:pt x="84" y="240"/>
                  <a:pt x="82" y="240"/>
                </a:cubicBezTo>
                <a:cubicBezTo>
                  <a:pt x="82" y="240"/>
                  <a:pt x="81" y="241"/>
                  <a:pt x="81" y="241"/>
                </a:cubicBezTo>
                <a:cubicBezTo>
                  <a:pt x="81" y="241"/>
                  <a:pt x="80" y="241"/>
                  <a:pt x="80" y="242"/>
                </a:cubicBezTo>
                <a:cubicBezTo>
                  <a:pt x="81" y="242"/>
                  <a:pt x="81" y="243"/>
                  <a:pt x="81" y="244"/>
                </a:cubicBezTo>
                <a:cubicBezTo>
                  <a:pt x="81" y="244"/>
                  <a:pt x="82" y="244"/>
                  <a:pt x="83" y="244"/>
                </a:cubicBezTo>
                <a:cubicBezTo>
                  <a:pt x="83" y="243"/>
                  <a:pt x="83" y="243"/>
                  <a:pt x="83" y="243"/>
                </a:cubicBezTo>
                <a:cubicBezTo>
                  <a:pt x="83" y="242"/>
                  <a:pt x="84" y="241"/>
                  <a:pt x="84" y="241"/>
                </a:cubicBezTo>
                <a:cubicBezTo>
                  <a:pt x="85" y="240"/>
                  <a:pt x="86" y="240"/>
                  <a:pt x="87" y="241"/>
                </a:cubicBezTo>
                <a:cubicBezTo>
                  <a:pt x="87" y="241"/>
                  <a:pt x="87" y="242"/>
                  <a:pt x="88" y="242"/>
                </a:cubicBezTo>
                <a:cubicBezTo>
                  <a:pt x="88" y="242"/>
                  <a:pt x="88" y="243"/>
                  <a:pt x="88" y="243"/>
                </a:cubicBezTo>
                <a:cubicBezTo>
                  <a:pt x="89" y="243"/>
                  <a:pt x="89" y="243"/>
                  <a:pt x="90" y="243"/>
                </a:cubicBezTo>
                <a:cubicBezTo>
                  <a:pt x="90" y="242"/>
                  <a:pt x="90" y="242"/>
                  <a:pt x="90" y="241"/>
                </a:cubicBezTo>
                <a:close/>
                <a:moveTo>
                  <a:pt x="122" y="42"/>
                </a:moveTo>
                <a:cubicBezTo>
                  <a:pt x="123" y="41"/>
                  <a:pt x="124" y="39"/>
                  <a:pt x="124" y="37"/>
                </a:cubicBezTo>
                <a:cubicBezTo>
                  <a:pt x="122" y="37"/>
                  <a:pt x="121" y="36"/>
                  <a:pt x="120" y="36"/>
                </a:cubicBezTo>
                <a:cubicBezTo>
                  <a:pt x="120" y="37"/>
                  <a:pt x="120" y="38"/>
                  <a:pt x="120" y="40"/>
                </a:cubicBezTo>
                <a:cubicBezTo>
                  <a:pt x="120" y="40"/>
                  <a:pt x="120" y="41"/>
                  <a:pt x="120" y="42"/>
                </a:cubicBezTo>
                <a:cubicBezTo>
                  <a:pt x="121" y="42"/>
                  <a:pt x="122" y="42"/>
                  <a:pt x="122" y="42"/>
                </a:cubicBezTo>
                <a:close/>
                <a:moveTo>
                  <a:pt x="169" y="83"/>
                </a:moveTo>
                <a:cubicBezTo>
                  <a:pt x="168" y="83"/>
                  <a:pt x="167" y="83"/>
                  <a:pt x="166" y="84"/>
                </a:cubicBezTo>
                <a:cubicBezTo>
                  <a:pt x="167" y="86"/>
                  <a:pt x="167" y="88"/>
                  <a:pt x="168" y="89"/>
                </a:cubicBezTo>
                <a:cubicBezTo>
                  <a:pt x="169" y="91"/>
                  <a:pt x="169" y="93"/>
                  <a:pt x="170" y="95"/>
                </a:cubicBezTo>
                <a:cubicBezTo>
                  <a:pt x="170" y="91"/>
                  <a:pt x="170" y="87"/>
                  <a:pt x="169" y="83"/>
                </a:cubicBezTo>
                <a:close/>
                <a:moveTo>
                  <a:pt x="70" y="182"/>
                </a:moveTo>
                <a:cubicBezTo>
                  <a:pt x="72" y="183"/>
                  <a:pt x="74" y="183"/>
                  <a:pt x="76" y="184"/>
                </a:cubicBezTo>
                <a:cubicBezTo>
                  <a:pt x="76" y="182"/>
                  <a:pt x="76" y="180"/>
                  <a:pt x="76" y="179"/>
                </a:cubicBezTo>
                <a:cubicBezTo>
                  <a:pt x="74" y="179"/>
                  <a:pt x="72" y="180"/>
                  <a:pt x="70" y="182"/>
                </a:cubicBezTo>
                <a:close/>
                <a:moveTo>
                  <a:pt x="85" y="173"/>
                </a:moveTo>
                <a:cubicBezTo>
                  <a:pt x="85" y="172"/>
                  <a:pt x="84" y="172"/>
                  <a:pt x="83" y="172"/>
                </a:cubicBezTo>
                <a:cubicBezTo>
                  <a:pt x="82" y="175"/>
                  <a:pt x="81" y="178"/>
                  <a:pt x="80" y="181"/>
                </a:cubicBezTo>
                <a:cubicBezTo>
                  <a:pt x="80" y="181"/>
                  <a:pt x="80" y="181"/>
                  <a:pt x="80" y="181"/>
                </a:cubicBezTo>
                <a:cubicBezTo>
                  <a:pt x="80" y="182"/>
                  <a:pt x="80" y="183"/>
                  <a:pt x="80" y="184"/>
                </a:cubicBezTo>
                <a:cubicBezTo>
                  <a:pt x="80" y="184"/>
                  <a:pt x="79" y="184"/>
                  <a:pt x="79" y="184"/>
                </a:cubicBezTo>
                <a:cubicBezTo>
                  <a:pt x="80" y="185"/>
                  <a:pt x="80" y="184"/>
                  <a:pt x="80" y="184"/>
                </a:cubicBezTo>
                <a:cubicBezTo>
                  <a:pt x="81" y="183"/>
                  <a:pt x="81" y="181"/>
                  <a:pt x="82" y="180"/>
                </a:cubicBezTo>
                <a:cubicBezTo>
                  <a:pt x="83" y="178"/>
                  <a:pt x="84" y="175"/>
                  <a:pt x="85" y="173"/>
                </a:cubicBezTo>
                <a:close/>
                <a:moveTo>
                  <a:pt x="70" y="194"/>
                </a:moveTo>
                <a:cubicBezTo>
                  <a:pt x="71" y="194"/>
                  <a:pt x="72" y="194"/>
                  <a:pt x="72" y="195"/>
                </a:cubicBezTo>
                <a:cubicBezTo>
                  <a:pt x="73" y="195"/>
                  <a:pt x="73" y="195"/>
                  <a:pt x="74" y="194"/>
                </a:cubicBezTo>
                <a:cubicBezTo>
                  <a:pt x="76" y="193"/>
                  <a:pt x="77" y="191"/>
                  <a:pt x="78" y="189"/>
                </a:cubicBezTo>
                <a:cubicBezTo>
                  <a:pt x="78" y="189"/>
                  <a:pt x="78" y="189"/>
                  <a:pt x="78" y="189"/>
                </a:cubicBezTo>
                <a:cubicBezTo>
                  <a:pt x="76" y="188"/>
                  <a:pt x="76" y="188"/>
                  <a:pt x="75" y="190"/>
                </a:cubicBezTo>
                <a:cubicBezTo>
                  <a:pt x="75" y="190"/>
                  <a:pt x="74" y="191"/>
                  <a:pt x="74" y="191"/>
                </a:cubicBezTo>
                <a:cubicBezTo>
                  <a:pt x="74" y="191"/>
                  <a:pt x="73" y="192"/>
                  <a:pt x="72" y="192"/>
                </a:cubicBezTo>
                <a:cubicBezTo>
                  <a:pt x="71" y="192"/>
                  <a:pt x="71" y="193"/>
                  <a:pt x="70" y="194"/>
                </a:cubicBezTo>
                <a:close/>
                <a:moveTo>
                  <a:pt x="24" y="134"/>
                </a:moveTo>
                <a:cubicBezTo>
                  <a:pt x="24" y="134"/>
                  <a:pt x="25" y="135"/>
                  <a:pt x="25" y="135"/>
                </a:cubicBezTo>
                <a:cubicBezTo>
                  <a:pt x="25" y="136"/>
                  <a:pt x="25" y="136"/>
                  <a:pt x="26" y="136"/>
                </a:cubicBezTo>
                <a:cubicBezTo>
                  <a:pt x="30" y="136"/>
                  <a:pt x="34" y="135"/>
                  <a:pt x="37" y="135"/>
                </a:cubicBezTo>
                <a:cubicBezTo>
                  <a:pt x="37" y="135"/>
                  <a:pt x="38" y="135"/>
                  <a:pt x="38" y="135"/>
                </a:cubicBezTo>
                <a:cubicBezTo>
                  <a:pt x="38" y="134"/>
                  <a:pt x="38" y="134"/>
                  <a:pt x="38" y="134"/>
                </a:cubicBezTo>
                <a:cubicBezTo>
                  <a:pt x="38" y="134"/>
                  <a:pt x="37" y="134"/>
                  <a:pt x="37" y="134"/>
                </a:cubicBezTo>
                <a:cubicBezTo>
                  <a:pt x="33" y="134"/>
                  <a:pt x="29" y="135"/>
                  <a:pt x="24" y="134"/>
                </a:cubicBezTo>
                <a:close/>
                <a:moveTo>
                  <a:pt x="64" y="195"/>
                </a:moveTo>
                <a:cubicBezTo>
                  <a:pt x="66" y="198"/>
                  <a:pt x="70" y="198"/>
                  <a:pt x="72" y="197"/>
                </a:cubicBezTo>
                <a:cubicBezTo>
                  <a:pt x="70" y="195"/>
                  <a:pt x="68" y="194"/>
                  <a:pt x="66" y="193"/>
                </a:cubicBezTo>
                <a:cubicBezTo>
                  <a:pt x="66" y="195"/>
                  <a:pt x="66" y="195"/>
                  <a:pt x="64" y="195"/>
                </a:cubicBezTo>
                <a:close/>
                <a:moveTo>
                  <a:pt x="168" y="251"/>
                </a:moveTo>
                <a:cubicBezTo>
                  <a:pt x="167" y="250"/>
                  <a:pt x="158" y="248"/>
                  <a:pt x="157" y="248"/>
                </a:cubicBezTo>
                <a:cubicBezTo>
                  <a:pt x="157" y="249"/>
                  <a:pt x="157" y="249"/>
                  <a:pt x="157" y="249"/>
                </a:cubicBezTo>
                <a:cubicBezTo>
                  <a:pt x="161" y="250"/>
                  <a:pt x="165" y="252"/>
                  <a:pt x="168" y="254"/>
                </a:cubicBezTo>
                <a:cubicBezTo>
                  <a:pt x="168" y="254"/>
                  <a:pt x="168" y="254"/>
                  <a:pt x="169" y="254"/>
                </a:cubicBezTo>
                <a:cubicBezTo>
                  <a:pt x="168" y="254"/>
                  <a:pt x="168" y="253"/>
                  <a:pt x="168" y="253"/>
                </a:cubicBezTo>
                <a:cubicBezTo>
                  <a:pt x="167" y="252"/>
                  <a:pt x="167" y="252"/>
                  <a:pt x="168" y="251"/>
                </a:cubicBezTo>
                <a:close/>
                <a:moveTo>
                  <a:pt x="176" y="129"/>
                </a:moveTo>
                <a:cubicBezTo>
                  <a:pt x="176" y="130"/>
                  <a:pt x="176" y="130"/>
                  <a:pt x="176" y="130"/>
                </a:cubicBezTo>
                <a:cubicBezTo>
                  <a:pt x="177" y="130"/>
                  <a:pt x="177" y="131"/>
                  <a:pt x="178" y="131"/>
                </a:cubicBezTo>
                <a:cubicBezTo>
                  <a:pt x="179" y="132"/>
                  <a:pt x="180" y="132"/>
                  <a:pt x="181" y="133"/>
                </a:cubicBezTo>
                <a:cubicBezTo>
                  <a:pt x="182" y="133"/>
                  <a:pt x="183" y="134"/>
                  <a:pt x="184" y="134"/>
                </a:cubicBezTo>
                <a:cubicBezTo>
                  <a:pt x="184" y="135"/>
                  <a:pt x="185" y="135"/>
                  <a:pt x="186" y="136"/>
                </a:cubicBezTo>
                <a:cubicBezTo>
                  <a:pt x="186" y="135"/>
                  <a:pt x="187" y="135"/>
                  <a:pt x="187" y="134"/>
                </a:cubicBezTo>
                <a:cubicBezTo>
                  <a:pt x="186" y="133"/>
                  <a:pt x="186" y="133"/>
                  <a:pt x="185" y="133"/>
                </a:cubicBezTo>
                <a:cubicBezTo>
                  <a:pt x="183" y="132"/>
                  <a:pt x="180" y="131"/>
                  <a:pt x="178" y="130"/>
                </a:cubicBezTo>
                <a:cubicBezTo>
                  <a:pt x="177" y="130"/>
                  <a:pt x="176" y="130"/>
                  <a:pt x="176" y="129"/>
                </a:cubicBezTo>
                <a:close/>
                <a:moveTo>
                  <a:pt x="46" y="60"/>
                </a:moveTo>
                <a:cubicBezTo>
                  <a:pt x="41" y="60"/>
                  <a:pt x="34" y="63"/>
                  <a:pt x="32" y="66"/>
                </a:cubicBezTo>
                <a:cubicBezTo>
                  <a:pt x="33" y="66"/>
                  <a:pt x="34" y="66"/>
                  <a:pt x="34" y="65"/>
                </a:cubicBezTo>
                <a:cubicBezTo>
                  <a:pt x="35" y="65"/>
                  <a:pt x="36" y="64"/>
                  <a:pt x="36" y="64"/>
                </a:cubicBezTo>
                <a:cubicBezTo>
                  <a:pt x="39" y="63"/>
                  <a:pt x="42" y="61"/>
                  <a:pt x="45" y="61"/>
                </a:cubicBezTo>
                <a:cubicBezTo>
                  <a:pt x="46" y="61"/>
                  <a:pt x="46" y="60"/>
                  <a:pt x="46" y="60"/>
                </a:cubicBezTo>
                <a:close/>
                <a:moveTo>
                  <a:pt x="171" y="157"/>
                </a:moveTo>
                <a:cubicBezTo>
                  <a:pt x="174" y="156"/>
                  <a:pt x="176" y="153"/>
                  <a:pt x="175" y="151"/>
                </a:cubicBezTo>
                <a:cubicBezTo>
                  <a:pt x="174" y="151"/>
                  <a:pt x="174" y="151"/>
                  <a:pt x="173" y="151"/>
                </a:cubicBezTo>
                <a:cubicBezTo>
                  <a:pt x="173" y="151"/>
                  <a:pt x="172" y="152"/>
                  <a:pt x="172" y="152"/>
                </a:cubicBezTo>
                <a:cubicBezTo>
                  <a:pt x="171" y="153"/>
                  <a:pt x="171" y="154"/>
                  <a:pt x="170" y="155"/>
                </a:cubicBezTo>
                <a:cubicBezTo>
                  <a:pt x="170" y="156"/>
                  <a:pt x="170" y="156"/>
                  <a:pt x="169" y="156"/>
                </a:cubicBezTo>
                <a:cubicBezTo>
                  <a:pt x="170" y="157"/>
                  <a:pt x="170" y="157"/>
                  <a:pt x="171" y="157"/>
                </a:cubicBezTo>
                <a:close/>
                <a:moveTo>
                  <a:pt x="70" y="147"/>
                </a:moveTo>
                <a:cubicBezTo>
                  <a:pt x="70" y="147"/>
                  <a:pt x="70" y="147"/>
                  <a:pt x="70" y="147"/>
                </a:cubicBezTo>
                <a:cubicBezTo>
                  <a:pt x="70" y="148"/>
                  <a:pt x="69" y="149"/>
                  <a:pt x="69" y="150"/>
                </a:cubicBezTo>
                <a:cubicBezTo>
                  <a:pt x="66" y="153"/>
                  <a:pt x="65" y="157"/>
                  <a:pt x="65" y="161"/>
                </a:cubicBezTo>
                <a:cubicBezTo>
                  <a:pt x="64" y="162"/>
                  <a:pt x="64" y="162"/>
                  <a:pt x="65" y="162"/>
                </a:cubicBezTo>
                <a:cubicBezTo>
                  <a:pt x="67" y="157"/>
                  <a:pt x="69" y="152"/>
                  <a:pt x="70" y="147"/>
                </a:cubicBezTo>
                <a:close/>
                <a:moveTo>
                  <a:pt x="106" y="135"/>
                </a:moveTo>
                <a:cubicBezTo>
                  <a:pt x="106" y="135"/>
                  <a:pt x="106" y="135"/>
                  <a:pt x="106" y="135"/>
                </a:cubicBezTo>
                <a:cubicBezTo>
                  <a:pt x="104" y="137"/>
                  <a:pt x="103" y="140"/>
                  <a:pt x="102" y="142"/>
                </a:cubicBezTo>
                <a:cubicBezTo>
                  <a:pt x="103" y="142"/>
                  <a:pt x="104" y="142"/>
                  <a:pt x="105" y="142"/>
                </a:cubicBezTo>
                <a:cubicBezTo>
                  <a:pt x="106" y="140"/>
                  <a:pt x="106" y="137"/>
                  <a:pt x="106" y="135"/>
                </a:cubicBezTo>
                <a:close/>
                <a:moveTo>
                  <a:pt x="139" y="17"/>
                </a:moveTo>
                <a:cubicBezTo>
                  <a:pt x="140" y="18"/>
                  <a:pt x="140" y="19"/>
                  <a:pt x="141" y="20"/>
                </a:cubicBezTo>
                <a:cubicBezTo>
                  <a:pt x="141" y="20"/>
                  <a:pt x="141" y="20"/>
                  <a:pt x="142" y="20"/>
                </a:cubicBezTo>
                <a:cubicBezTo>
                  <a:pt x="143" y="20"/>
                  <a:pt x="143" y="21"/>
                  <a:pt x="144" y="22"/>
                </a:cubicBezTo>
                <a:cubicBezTo>
                  <a:pt x="145" y="22"/>
                  <a:pt x="145" y="23"/>
                  <a:pt x="145" y="23"/>
                </a:cubicBezTo>
                <a:cubicBezTo>
                  <a:pt x="145" y="23"/>
                  <a:pt x="146" y="23"/>
                  <a:pt x="145" y="23"/>
                </a:cubicBezTo>
                <a:cubicBezTo>
                  <a:pt x="145" y="21"/>
                  <a:pt x="144" y="20"/>
                  <a:pt x="144" y="19"/>
                </a:cubicBezTo>
                <a:cubicBezTo>
                  <a:pt x="143" y="18"/>
                  <a:pt x="143" y="17"/>
                  <a:pt x="141" y="17"/>
                </a:cubicBezTo>
                <a:cubicBezTo>
                  <a:pt x="141" y="17"/>
                  <a:pt x="140" y="17"/>
                  <a:pt x="139" y="17"/>
                </a:cubicBezTo>
                <a:close/>
                <a:moveTo>
                  <a:pt x="180" y="261"/>
                </a:moveTo>
                <a:cubicBezTo>
                  <a:pt x="179" y="260"/>
                  <a:pt x="179" y="258"/>
                  <a:pt x="178" y="257"/>
                </a:cubicBezTo>
                <a:cubicBezTo>
                  <a:pt x="178" y="257"/>
                  <a:pt x="178" y="257"/>
                  <a:pt x="178" y="257"/>
                </a:cubicBezTo>
                <a:cubicBezTo>
                  <a:pt x="178" y="256"/>
                  <a:pt x="178" y="256"/>
                  <a:pt x="178" y="256"/>
                </a:cubicBezTo>
                <a:cubicBezTo>
                  <a:pt x="176" y="254"/>
                  <a:pt x="173" y="253"/>
                  <a:pt x="170" y="252"/>
                </a:cubicBezTo>
                <a:cubicBezTo>
                  <a:pt x="174" y="254"/>
                  <a:pt x="177" y="257"/>
                  <a:pt x="180" y="261"/>
                </a:cubicBezTo>
                <a:close/>
                <a:moveTo>
                  <a:pt x="58" y="253"/>
                </a:moveTo>
                <a:cubicBezTo>
                  <a:pt x="58" y="253"/>
                  <a:pt x="58" y="253"/>
                  <a:pt x="58" y="253"/>
                </a:cubicBezTo>
                <a:cubicBezTo>
                  <a:pt x="57" y="253"/>
                  <a:pt x="57" y="253"/>
                  <a:pt x="56" y="253"/>
                </a:cubicBezTo>
                <a:cubicBezTo>
                  <a:pt x="53" y="253"/>
                  <a:pt x="50" y="254"/>
                  <a:pt x="47" y="255"/>
                </a:cubicBezTo>
                <a:cubicBezTo>
                  <a:pt x="46" y="256"/>
                  <a:pt x="44" y="257"/>
                  <a:pt x="43" y="258"/>
                </a:cubicBezTo>
                <a:cubicBezTo>
                  <a:pt x="43" y="258"/>
                  <a:pt x="43" y="258"/>
                  <a:pt x="42" y="259"/>
                </a:cubicBezTo>
                <a:cubicBezTo>
                  <a:pt x="43" y="259"/>
                  <a:pt x="44" y="259"/>
                  <a:pt x="45" y="258"/>
                </a:cubicBezTo>
                <a:cubicBezTo>
                  <a:pt x="46" y="258"/>
                  <a:pt x="47" y="257"/>
                  <a:pt x="48" y="256"/>
                </a:cubicBezTo>
                <a:cubicBezTo>
                  <a:pt x="51" y="255"/>
                  <a:pt x="54" y="254"/>
                  <a:pt x="57" y="253"/>
                </a:cubicBezTo>
                <a:cubicBezTo>
                  <a:pt x="57" y="253"/>
                  <a:pt x="57" y="253"/>
                  <a:pt x="58" y="253"/>
                </a:cubicBezTo>
                <a:close/>
                <a:moveTo>
                  <a:pt x="67" y="20"/>
                </a:moveTo>
                <a:cubicBezTo>
                  <a:pt x="67" y="18"/>
                  <a:pt x="67" y="17"/>
                  <a:pt x="67" y="15"/>
                </a:cubicBezTo>
                <a:cubicBezTo>
                  <a:pt x="64" y="16"/>
                  <a:pt x="62" y="17"/>
                  <a:pt x="60" y="18"/>
                </a:cubicBezTo>
                <a:cubicBezTo>
                  <a:pt x="62" y="19"/>
                  <a:pt x="64" y="19"/>
                  <a:pt x="67" y="20"/>
                </a:cubicBezTo>
                <a:close/>
                <a:moveTo>
                  <a:pt x="63" y="142"/>
                </a:moveTo>
                <a:cubicBezTo>
                  <a:pt x="65" y="139"/>
                  <a:pt x="68" y="137"/>
                  <a:pt x="70" y="133"/>
                </a:cubicBezTo>
                <a:cubicBezTo>
                  <a:pt x="70" y="133"/>
                  <a:pt x="70" y="133"/>
                  <a:pt x="70" y="133"/>
                </a:cubicBezTo>
                <a:cubicBezTo>
                  <a:pt x="70" y="133"/>
                  <a:pt x="69" y="133"/>
                  <a:pt x="69" y="133"/>
                </a:cubicBezTo>
                <a:cubicBezTo>
                  <a:pt x="69" y="133"/>
                  <a:pt x="69" y="133"/>
                  <a:pt x="69" y="133"/>
                </a:cubicBezTo>
                <a:cubicBezTo>
                  <a:pt x="67" y="135"/>
                  <a:pt x="65" y="138"/>
                  <a:pt x="63" y="141"/>
                </a:cubicBezTo>
                <a:cubicBezTo>
                  <a:pt x="63" y="141"/>
                  <a:pt x="63" y="142"/>
                  <a:pt x="63" y="142"/>
                </a:cubicBezTo>
                <a:close/>
                <a:moveTo>
                  <a:pt x="59" y="70"/>
                </a:moveTo>
                <a:cubicBezTo>
                  <a:pt x="59" y="69"/>
                  <a:pt x="60" y="69"/>
                  <a:pt x="60" y="68"/>
                </a:cubicBezTo>
                <a:cubicBezTo>
                  <a:pt x="58" y="67"/>
                  <a:pt x="56" y="68"/>
                  <a:pt x="55" y="67"/>
                </a:cubicBezTo>
                <a:cubicBezTo>
                  <a:pt x="55" y="68"/>
                  <a:pt x="54" y="69"/>
                  <a:pt x="54" y="70"/>
                </a:cubicBezTo>
                <a:cubicBezTo>
                  <a:pt x="55" y="71"/>
                  <a:pt x="56" y="71"/>
                  <a:pt x="57" y="71"/>
                </a:cubicBezTo>
                <a:cubicBezTo>
                  <a:pt x="58" y="70"/>
                  <a:pt x="58" y="70"/>
                  <a:pt x="59" y="70"/>
                </a:cubicBezTo>
                <a:close/>
                <a:moveTo>
                  <a:pt x="62" y="123"/>
                </a:moveTo>
                <a:cubicBezTo>
                  <a:pt x="61" y="123"/>
                  <a:pt x="56" y="127"/>
                  <a:pt x="56" y="128"/>
                </a:cubicBezTo>
                <a:cubicBezTo>
                  <a:pt x="58" y="127"/>
                  <a:pt x="61" y="126"/>
                  <a:pt x="64" y="125"/>
                </a:cubicBezTo>
                <a:cubicBezTo>
                  <a:pt x="63" y="124"/>
                  <a:pt x="63" y="123"/>
                  <a:pt x="62" y="123"/>
                </a:cubicBezTo>
                <a:close/>
                <a:moveTo>
                  <a:pt x="66" y="149"/>
                </a:moveTo>
                <a:cubicBezTo>
                  <a:pt x="66" y="148"/>
                  <a:pt x="67" y="148"/>
                  <a:pt x="67" y="147"/>
                </a:cubicBezTo>
                <a:cubicBezTo>
                  <a:pt x="68" y="145"/>
                  <a:pt x="70" y="142"/>
                  <a:pt x="71" y="140"/>
                </a:cubicBezTo>
                <a:cubicBezTo>
                  <a:pt x="71" y="140"/>
                  <a:pt x="71" y="140"/>
                  <a:pt x="72" y="140"/>
                </a:cubicBezTo>
                <a:cubicBezTo>
                  <a:pt x="71" y="140"/>
                  <a:pt x="70" y="140"/>
                  <a:pt x="70" y="141"/>
                </a:cubicBezTo>
                <a:cubicBezTo>
                  <a:pt x="69" y="141"/>
                  <a:pt x="69" y="141"/>
                  <a:pt x="69" y="141"/>
                </a:cubicBezTo>
                <a:cubicBezTo>
                  <a:pt x="67" y="143"/>
                  <a:pt x="66" y="145"/>
                  <a:pt x="65" y="148"/>
                </a:cubicBezTo>
                <a:cubicBezTo>
                  <a:pt x="65" y="148"/>
                  <a:pt x="66" y="148"/>
                  <a:pt x="66" y="149"/>
                </a:cubicBezTo>
                <a:close/>
                <a:moveTo>
                  <a:pt x="91" y="82"/>
                </a:moveTo>
                <a:cubicBezTo>
                  <a:pt x="89" y="79"/>
                  <a:pt x="85" y="75"/>
                  <a:pt x="83" y="75"/>
                </a:cubicBezTo>
                <a:cubicBezTo>
                  <a:pt x="83" y="75"/>
                  <a:pt x="83" y="75"/>
                  <a:pt x="84" y="76"/>
                </a:cubicBezTo>
                <a:cubicBezTo>
                  <a:pt x="86" y="78"/>
                  <a:pt x="88" y="80"/>
                  <a:pt x="90" y="83"/>
                </a:cubicBezTo>
                <a:cubicBezTo>
                  <a:pt x="90" y="83"/>
                  <a:pt x="90" y="83"/>
                  <a:pt x="90" y="83"/>
                </a:cubicBezTo>
                <a:cubicBezTo>
                  <a:pt x="91" y="82"/>
                  <a:pt x="91" y="82"/>
                  <a:pt x="91" y="82"/>
                </a:cubicBezTo>
                <a:close/>
                <a:moveTo>
                  <a:pt x="92" y="77"/>
                </a:moveTo>
                <a:cubicBezTo>
                  <a:pt x="92" y="76"/>
                  <a:pt x="92" y="76"/>
                  <a:pt x="92" y="76"/>
                </a:cubicBezTo>
                <a:cubicBezTo>
                  <a:pt x="91" y="74"/>
                  <a:pt x="89" y="72"/>
                  <a:pt x="88" y="70"/>
                </a:cubicBezTo>
                <a:cubicBezTo>
                  <a:pt x="88" y="70"/>
                  <a:pt x="88" y="70"/>
                  <a:pt x="87" y="70"/>
                </a:cubicBezTo>
                <a:cubicBezTo>
                  <a:pt x="85" y="68"/>
                  <a:pt x="83" y="67"/>
                  <a:pt x="81" y="66"/>
                </a:cubicBezTo>
                <a:cubicBezTo>
                  <a:pt x="81" y="66"/>
                  <a:pt x="81" y="66"/>
                  <a:pt x="81" y="66"/>
                </a:cubicBezTo>
                <a:cubicBezTo>
                  <a:pt x="80" y="66"/>
                  <a:pt x="80" y="66"/>
                  <a:pt x="80" y="66"/>
                </a:cubicBezTo>
                <a:cubicBezTo>
                  <a:pt x="85" y="69"/>
                  <a:pt x="89" y="73"/>
                  <a:pt x="92" y="77"/>
                </a:cubicBezTo>
                <a:close/>
                <a:moveTo>
                  <a:pt x="150" y="41"/>
                </a:moveTo>
                <a:cubicBezTo>
                  <a:pt x="151" y="41"/>
                  <a:pt x="152" y="42"/>
                  <a:pt x="152" y="42"/>
                </a:cubicBezTo>
                <a:cubicBezTo>
                  <a:pt x="153" y="44"/>
                  <a:pt x="154" y="47"/>
                  <a:pt x="154" y="49"/>
                </a:cubicBezTo>
                <a:cubicBezTo>
                  <a:pt x="154" y="49"/>
                  <a:pt x="154" y="50"/>
                  <a:pt x="154" y="50"/>
                </a:cubicBezTo>
                <a:cubicBezTo>
                  <a:pt x="154" y="50"/>
                  <a:pt x="155" y="49"/>
                  <a:pt x="155" y="48"/>
                </a:cubicBezTo>
                <a:cubicBezTo>
                  <a:pt x="155" y="47"/>
                  <a:pt x="155" y="46"/>
                  <a:pt x="154" y="46"/>
                </a:cubicBezTo>
                <a:cubicBezTo>
                  <a:pt x="154" y="43"/>
                  <a:pt x="152" y="41"/>
                  <a:pt x="151" y="38"/>
                </a:cubicBezTo>
                <a:cubicBezTo>
                  <a:pt x="151" y="38"/>
                  <a:pt x="151" y="38"/>
                  <a:pt x="151" y="38"/>
                </a:cubicBezTo>
                <a:cubicBezTo>
                  <a:pt x="150" y="39"/>
                  <a:pt x="150" y="40"/>
                  <a:pt x="150" y="41"/>
                </a:cubicBezTo>
                <a:close/>
                <a:moveTo>
                  <a:pt x="67" y="12"/>
                </a:moveTo>
                <a:cubicBezTo>
                  <a:pt x="66" y="12"/>
                  <a:pt x="56" y="17"/>
                  <a:pt x="55" y="18"/>
                </a:cubicBezTo>
                <a:cubicBezTo>
                  <a:pt x="56" y="18"/>
                  <a:pt x="56" y="18"/>
                  <a:pt x="57" y="17"/>
                </a:cubicBezTo>
                <a:cubicBezTo>
                  <a:pt x="60" y="16"/>
                  <a:pt x="63" y="15"/>
                  <a:pt x="67" y="13"/>
                </a:cubicBezTo>
                <a:cubicBezTo>
                  <a:pt x="67" y="13"/>
                  <a:pt x="67" y="13"/>
                  <a:pt x="67" y="12"/>
                </a:cubicBezTo>
                <a:close/>
                <a:moveTo>
                  <a:pt x="95" y="15"/>
                </a:moveTo>
                <a:cubicBezTo>
                  <a:pt x="95" y="15"/>
                  <a:pt x="95" y="15"/>
                  <a:pt x="95" y="15"/>
                </a:cubicBezTo>
                <a:cubicBezTo>
                  <a:pt x="96" y="15"/>
                  <a:pt x="98" y="15"/>
                  <a:pt x="99" y="15"/>
                </a:cubicBezTo>
                <a:cubicBezTo>
                  <a:pt x="101" y="15"/>
                  <a:pt x="102" y="15"/>
                  <a:pt x="103" y="16"/>
                </a:cubicBezTo>
                <a:cubicBezTo>
                  <a:pt x="105" y="16"/>
                  <a:pt x="106" y="16"/>
                  <a:pt x="107" y="16"/>
                </a:cubicBezTo>
                <a:cubicBezTo>
                  <a:pt x="109" y="16"/>
                  <a:pt x="110" y="16"/>
                  <a:pt x="112" y="16"/>
                </a:cubicBezTo>
                <a:cubicBezTo>
                  <a:pt x="111" y="16"/>
                  <a:pt x="111" y="15"/>
                  <a:pt x="110" y="15"/>
                </a:cubicBezTo>
                <a:cubicBezTo>
                  <a:pt x="110" y="15"/>
                  <a:pt x="110" y="15"/>
                  <a:pt x="110" y="15"/>
                </a:cubicBezTo>
                <a:cubicBezTo>
                  <a:pt x="105" y="15"/>
                  <a:pt x="101" y="15"/>
                  <a:pt x="96" y="15"/>
                </a:cubicBezTo>
                <a:cubicBezTo>
                  <a:pt x="96" y="15"/>
                  <a:pt x="95" y="15"/>
                  <a:pt x="95" y="15"/>
                </a:cubicBezTo>
                <a:close/>
                <a:moveTo>
                  <a:pt x="71" y="257"/>
                </a:moveTo>
                <a:cubicBezTo>
                  <a:pt x="72" y="257"/>
                  <a:pt x="72" y="257"/>
                  <a:pt x="73" y="258"/>
                </a:cubicBezTo>
                <a:cubicBezTo>
                  <a:pt x="73" y="258"/>
                  <a:pt x="74" y="257"/>
                  <a:pt x="74" y="257"/>
                </a:cubicBezTo>
                <a:cubicBezTo>
                  <a:pt x="74" y="256"/>
                  <a:pt x="74" y="256"/>
                  <a:pt x="74" y="256"/>
                </a:cubicBezTo>
                <a:cubicBezTo>
                  <a:pt x="74" y="256"/>
                  <a:pt x="74" y="255"/>
                  <a:pt x="74" y="255"/>
                </a:cubicBezTo>
                <a:cubicBezTo>
                  <a:pt x="73" y="254"/>
                  <a:pt x="72" y="253"/>
                  <a:pt x="71" y="252"/>
                </a:cubicBezTo>
                <a:cubicBezTo>
                  <a:pt x="71" y="252"/>
                  <a:pt x="71" y="252"/>
                  <a:pt x="70" y="252"/>
                </a:cubicBezTo>
                <a:cubicBezTo>
                  <a:pt x="71" y="254"/>
                  <a:pt x="71" y="256"/>
                  <a:pt x="71" y="257"/>
                </a:cubicBezTo>
                <a:close/>
                <a:moveTo>
                  <a:pt x="113" y="179"/>
                </a:moveTo>
                <a:cubicBezTo>
                  <a:pt x="113" y="179"/>
                  <a:pt x="113" y="179"/>
                  <a:pt x="113" y="179"/>
                </a:cubicBezTo>
                <a:cubicBezTo>
                  <a:pt x="112" y="181"/>
                  <a:pt x="112" y="182"/>
                  <a:pt x="111" y="183"/>
                </a:cubicBezTo>
                <a:cubicBezTo>
                  <a:pt x="110" y="184"/>
                  <a:pt x="110" y="185"/>
                  <a:pt x="110" y="187"/>
                </a:cubicBezTo>
                <a:cubicBezTo>
                  <a:pt x="111" y="187"/>
                  <a:pt x="111" y="187"/>
                  <a:pt x="111" y="187"/>
                </a:cubicBezTo>
                <a:cubicBezTo>
                  <a:pt x="112" y="186"/>
                  <a:pt x="112" y="186"/>
                  <a:pt x="113" y="185"/>
                </a:cubicBezTo>
                <a:cubicBezTo>
                  <a:pt x="113" y="185"/>
                  <a:pt x="113" y="184"/>
                  <a:pt x="113" y="184"/>
                </a:cubicBezTo>
                <a:cubicBezTo>
                  <a:pt x="113" y="182"/>
                  <a:pt x="113" y="181"/>
                  <a:pt x="113" y="179"/>
                </a:cubicBezTo>
                <a:close/>
                <a:moveTo>
                  <a:pt x="52" y="273"/>
                </a:moveTo>
                <a:cubicBezTo>
                  <a:pt x="53" y="274"/>
                  <a:pt x="55" y="274"/>
                  <a:pt x="60" y="276"/>
                </a:cubicBezTo>
                <a:cubicBezTo>
                  <a:pt x="63" y="276"/>
                  <a:pt x="66" y="277"/>
                  <a:pt x="69" y="277"/>
                </a:cubicBezTo>
                <a:cubicBezTo>
                  <a:pt x="71" y="278"/>
                  <a:pt x="74" y="278"/>
                  <a:pt x="77" y="279"/>
                </a:cubicBezTo>
                <a:cubicBezTo>
                  <a:pt x="77" y="278"/>
                  <a:pt x="77" y="278"/>
                  <a:pt x="77" y="278"/>
                </a:cubicBezTo>
                <a:cubicBezTo>
                  <a:pt x="73" y="278"/>
                  <a:pt x="69" y="277"/>
                  <a:pt x="65" y="276"/>
                </a:cubicBezTo>
                <a:cubicBezTo>
                  <a:pt x="60" y="275"/>
                  <a:pt x="56" y="274"/>
                  <a:pt x="52" y="273"/>
                </a:cubicBezTo>
                <a:close/>
                <a:moveTo>
                  <a:pt x="88" y="162"/>
                </a:moveTo>
                <a:cubicBezTo>
                  <a:pt x="87" y="165"/>
                  <a:pt x="86" y="167"/>
                  <a:pt x="84" y="170"/>
                </a:cubicBezTo>
                <a:cubicBezTo>
                  <a:pt x="85" y="170"/>
                  <a:pt x="86" y="170"/>
                  <a:pt x="86" y="170"/>
                </a:cubicBezTo>
                <a:cubicBezTo>
                  <a:pt x="87" y="168"/>
                  <a:pt x="88" y="165"/>
                  <a:pt x="89" y="162"/>
                </a:cubicBezTo>
                <a:cubicBezTo>
                  <a:pt x="89" y="162"/>
                  <a:pt x="89" y="162"/>
                  <a:pt x="88" y="162"/>
                </a:cubicBezTo>
                <a:close/>
                <a:moveTo>
                  <a:pt x="160" y="135"/>
                </a:moveTo>
                <a:cubicBezTo>
                  <a:pt x="160" y="134"/>
                  <a:pt x="154" y="131"/>
                  <a:pt x="152" y="131"/>
                </a:cubicBezTo>
                <a:cubicBezTo>
                  <a:pt x="153" y="132"/>
                  <a:pt x="153" y="132"/>
                  <a:pt x="153" y="132"/>
                </a:cubicBezTo>
                <a:cubicBezTo>
                  <a:pt x="153" y="132"/>
                  <a:pt x="153" y="132"/>
                  <a:pt x="153" y="132"/>
                </a:cubicBezTo>
                <a:cubicBezTo>
                  <a:pt x="155" y="133"/>
                  <a:pt x="157" y="135"/>
                  <a:pt x="158" y="136"/>
                </a:cubicBezTo>
                <a:cubicBezTo>
                  <a:pt x="158" y="136"/>
                  <a:pt x="158" y="136"/>
                  <a:pt x="158" y="136"/>
                </a:cubicBezTo>
                <a:cubicBezTo>
                  <a:pt x="159" y="135"/>
                  <a:pt x="159" y="135"/>
                  <a:pt x="160" y="135"/>
                </a:cubicBezTo>
                <a:close/>
                <a:moveTo>
                  <a:pt x="76" y="62"/>
                </a:moveTo>
                <a:cubicBezTo>
                  <a:pt x="73" y="61"/>
                  <a:pt x="63" y="59"/>
                  <a:pt x="61" y="59"/>
                </a:cubicBezTo>
                <a:cubicBezTo>
                  <a:pt x="61" y="59"/>
                  <a:pt x="61" y="59"/>
                  <a:pt x="62" y="59"/>
                </a:cubicBezTo>
                <a:cubicBezTo>
                  <a:pt x="66" y="60"/>
                  <a:pt x="70" y="61"/>
                  <a:pt x="73" y="63"/>
                </a:cubicBezTo>
                <a:cubicBezTo>
                  <a:pt x="74" y="63"/>
                  <a:pt x="75" y="63"/>
                  <a:pt x="76" y="62"/>
                </a:cubicBezTo>
                <a:close/>
                <a:moveTo>
                  <a:pt x="125" y="143"/>
                </a:moveTo>
                <a:cubicBezTo>
                  <a:pt x="124" y="143"/>
                  <a:pt x="123" y="144"/>
                  <a:pt x="122" y="144"/>
                </a:cubicBezTo>
                <a:cubicBezTo>
                  <a:pt x="122" y="145"/>
                  <a:pt x="123" y="146"/>
                  <a:pt x="123" y="147"/>
                </a:cubicBezTo>
                <a:cubicBezTo>
                  <a:pt x="124" y="147"/>
                  <a:pt x="126" y="146"/>
                  <a:pt x="127" y="146"/>
                </a:cubicBezTo>
                <a:cubicBezTo>
                  <a:pt x="126" y="145"/>
                  <a:pt x="126" y="144"/>
                  <a:pt x="125" y="143"/>
                </a:cubicBezTo>
                <a:close/>
                <a:moveTo>
                  <a:pt x="92" y="161"/>
                </a:moveTo>
                <a:cubicBezTo>
                  <a:pt x="91" y="163"/>
                  <a:pt x="88" y="170"/>
                  <a:pt x="88" y="171"/>
                </a:cubicBezTo>
                <a:cubicBezTo>
                  <a:pt x="89" y="171"/>
                  <a:pt x="90" y="171"/>
                  <a:pt x="90" y="171"/>
                </a:cubicBezTo>
                <a:cubicBezTo>
                  <a:pt x="91" y="168"/>
                  <a:pt x="92" y="164"/>
                  <a:pt x="92" y="161"/>
                </a:cubicBezTo>
                <a:close/>
                <a:moveTo>
                  <a:pt x="21" y="47"/>
                </a:moveTo>
                <a:cubicBezTo>
                  <a:pt x="21" y="47"/>
                  <a:pt x="21" y="47"/>
                  <a:pt x="22" y="47"/>
                </a:cubicBezTo>
                <a:cubicBezTo>
                  <a:pt x="22" y="47"/>
                  <a:pt x="22" y="46"/>
                  <a:pt x="22" y="46"/>
                </a:cubicBezTo>
                <a:cubicBezTo>
                  <a:pt x="23" y="46"/>
                  <a:pt x="23" y="45"/>
                  <a:pt x="24" y="44"/>
                </a:cubicBezTo>
                <a:cubicBezTo>
                  <a:pt x="26" y="40"/>
                  <a:pt x="29" y="37"/>
                  <a:pt x="33" y="34"/>
                </a:cubicBezTo>
                <a:cubicBezTo>
                  <a:pt x="35" y="31"/>
                  <a:pt x="38" y="29"/>
                  <a:pt x="41" y="27"/>
                </a:cubicBezTo>
                <a:cubicBezTo>
                  <a:pt x="41" y="27"/>
                  <a:pt x="41" y="26"/>
                  <a:pt x="41" y="26"/>
                </a:cubicBezTo>
                <a:cubicBezTo>
                  <a:pt x="33" y="32"/>
                  <a:pt x="27" y="39"/>
                  <a:pt x="21" y="47"/>
                </a:cubicBezTo>
                <a:close/>
                <a:moveTo>
                  <a:pt x="168" y="140"/>
                </a:moveTo>
                <a:cubicBezTo>
                  <a:pt x="168" y="140"/>
                  <a:pt x="168" y="140"/>
                  <a:pt x="168" y="140"/>
                </a:cubicBezTo>
                <a:cubicBezTo>
                  <a:pt x="168" y="139"/>
                  <a:pt x="168" y="139"/>
                  <a:pt x="167" y="139"/>
                </a:cubicBezTo>
                <a:cubicBezTo>
                  <a:pt x="166" y="137"/>
                  <a:pt x="166" y="138"/>
                  <a:pt x="164" y="138"/>
                </a:cubicBezTo>
                <a:cubicBezTo>
                  <a:pt x="164" y="138"/>
                  <a:pt x="163" y="138"/>
                  <a:pt x="163" y="138"/>
                </a:cubicBezTo>
                <a:cubicBezTo>
                  <a:pt x="162" y="138"/>
                  <a:pt x="162" y="139"/>
                  <a:pt x="162" y="139"/>
                </a:cubicBezTo>
                <a:cubicBezTo>
                  <a:pt x="163" y="140"/>
                  <a:pt x="164" y="140"/>
                  <a:pt x="165" y="141"/>
                </a:cubicBezTo>
                <a:cubicBezTo>
                  <a:pt x="166" y="141"/>
                  <a:pt x="166" y="141"/>
                  <a:pt x="166" y="141"/>
                </a:cubicBezTo>
                <a:cubicBezTo>
                  <a:pt x="167" y="140"/>
                  <a:pt x="167" y="140"/>
                  <a:pt x="168" y="140"/>
                </a:cubicBezTo>
                <a:close/>
                <a:moveTo>
                  <a:pt x="81" y="284"/>
                </a:moveTo>
                <a:cubicBezTo>
                  <a:pt x="81" y="284"/>
                  <a:pt x="81" y="284"/>
                  <a:pt x="81" y="284"/>
                </a:cubicBezTo>
                <a:cubicBezTo>
                  <a:pt x="81" y="284"/>
                  <a:pt x="80" y="284"/>
                  <a:pt x="80" y="284"/>
                </a:cubicBezTo>
                <a:cubicBezTo>
                  <a:pt x="77" y="284"/>
                  <a:pt x="74" y="283"/>
                  <a:pt x="70" y="282"/>
                </a:cubicBezTo>
                <a:cubicBezTo>
                  <a:pt x="67" y="282"/>
                  <a:pt x="65" y="281"/>
                  <a:pt x="62" y="281"/>
                </a:cubicBezTo>
                <a:cubicBezTo>
                  <a:pt x="61" y="281"/>
                  <a:pt x="61" y="281"/>
                  <a:pt x="61" y="281"/>
                </a:cubicBezTo>
                <a:cubicBezTo>
                  <a:pt x="61" y="281"/>
                  <a:pt x="61" y="281"/>
                  <a:pt x="61" y="281"/>
                </a:cubicBezTo>
                <a:cubicBezTo>
                  <a:pt x="62" y="281"/>
                  <a:pt x="62" y="281"/>
                  <a:pt x="63" y="282"/>
                </a:cubicBezTo>
                <a:cubicBezTo>
                  <a:pt x="66" y="282"/>
                  <a:pt x="68" y="282"/>
                  <a:pt x="71" y="283"/>
                </a:cubicBezTo>
                <a:cubicBezTo>
                  <a:pt x="71" y="283"/>
                  <a:pt x="72" y="283"/>
                  <a:pt x="72" y="283"/>
                </a:cubicBezTo>
                <a:cubicBezTo>
                  <a:pt x="73" y="284"/>
                  <a:pt x="73" y="284"/>
                  <a:pt x="74" y="284"/>
                </a:cubicBezTo>
                <a:cubicBezTo>
                  <a:pt x="75" y="284"/>
                  <a:pt x="75" y="284"/>
                  <a:pt x="76" y="284"/>
                </a:cubicBezTo>
                <a:cubicBezTo>
                  <a:pt x="78" y="284"/>
                  <a:pt x="79" y="284"/>
                  <a:pt x="81" y="284"/>
                </a:cubicBezTo>
                <a:close/>
                <a:moveTo>
                  <a:pt x="17" y="132"/>
                </a:moveTo>
                <a:cubicBezTo>
                  <a:pt x="17" y="133"/>
                  <a:pt x="17" y="133"/>
                  <a:pt x="16" y="134"/>
                </a:cubicBezTo>
                <a:cubicBezTo>
                  <a:pt x="18" y="135"/>
                  <a:pt x="19" y="135"/>
                  <a:pt x="21" y="136"/>
                </a:cubicBezTo>
                <a:cubicBezTo>
                  <a:pt x="21" y="135"/>
                  <a:pt x="21" y="134"/>
                  <a:pt x="21" y="134"/>
                </a:cubicBezTo>
                <a:cubicBezTo>
                  <a:pt x="21" y="133"/>
                  <a:pt x="20" y="133"/>
                  <a:pt x="20" y="133"/>
                </a:cubicBezTo>
                <a:cubicBezTo>
                  <a:pt x="19" y="132"/>
                  <a:pt x="18" y="132"/>
                  <a:pt x="17" y="132"/>
                </a:cubicBezTo>
                <a:close/>
                <a:moveTo>
                  <a:pt x="98" y="4"/>
                </a:moveTo>
                <a:cubicBezTo>
                  <a:pt x="94" y="5"/>
                  <a:pt x="90" y="6"/>
                  <a:pt x="86" y="6"/>
                </a:cubicBezTo>
                <a:cubicBezTo>
                  <a:pt x="87" y="7"/>
                  <a:pt x="87" y="7"/>
                  <a:pt x="88" y="7"/>
                </a:cubicBezTo>
                <a:cubicBezTo>
                  <a:pt x="90" y="7"/>
                  <a:pt x="91" y="6"/>
                  <a:pt x="93" y="6"/>
                </a:cubicBezTo>
                <a:cubicBezTo>
                  <a:pt x="95" y="6"/>
                  <a:pt x="96" y="5"/>
                  <a:pt x="98" y="4"/>
                </a:cubicBezTo>
                <a:close/>
                <a:moveTo>
                  <a:pt x="191" y="133"/>
                </a:moveTo>
                <a:cubicBezTo>
                  <a:pt x="190" y="134"/>
                  <a:pt x="190" y="134"/>
                  <a:pt x="191" y="135"/>
                </a:cubicBezTo>
                <a:cubicBezTo>
                  <a:pt x="191" y="135"/>
                  <a:pt x="191" y="136"/>
                  <a:pt x="191" y="136"/>
                </a:cubicBezTo>
                <a:cubicBezTo>
                  <a:pt x="192" y="137"/>
                  <a:pt x="193" y="139"/>
                  <a:pt x="193" y="140"/>
                </a:cubicBezTo>
                <a:cubicBezTo>
                  <a:pt x="193" y="140"/>
                  <a:pt x="193" y="140"/>
                  <a:pt x="193" y="141"/>
                </a:cubicBezTo>
                <a:cubicBezTo>
                  <a:pt x="194" y="139"/>
                  <a:pt x="194" y="137"/>
                  <a:pt x="194" y="135"/>
                </a:cubicBezTo>
                <a:cubicBezTo>
                  <a:pt x="194" y="135"/>
                  <a:pt x="193" y="134"/>
                  <a:pt x="193" y="134"/>
                </a:cubicBezTo>
                <a:cubicBezTo>
                  <a:pt x="192" y="134"/>
                  <a:pt x="192" y="134"/>
                  <a:pt x="191" y="133"/>
                </a:cubicBezTo>
                <a:close/>
                <a:moveTo>
                  <a:pt x="72" y="131"/>
                </a:moveTo>
                <a:cubicBezTo>
                  <a:pt x="73" y="130"/>
                  <a:pt x="74" y="130"/>
                  <a:pt x="75" y="129"/>
                </a:cubicBezTo>
                <a:cubicBezTo>
                  <a:pt x="76" y="128"/>
                  <a:pt x="77" y="127"/>
                  <a:pt x="78" y="127"/>
                </a:cubicBezTo>
                <a:cubicBezTo>
                  <a:pt x="79" y="126"/>
                  <a:pt x="80" y="125"/>
                  <a:pt x="81" y="125"/>
                </a:cubicBezTo>
                <a:cubicBezTo>
                  <a:pt x="77" y="126"/>
                  <a:pt x="74" y="127"/>
                  <a:pt x="72" y="130"/>
                </a:cubicBezTo>
                <a:cubicBezTo>
                  <a:pt x="72" y="130"/>
                  <a:pt x="72" y="131"/>
                  <a:pt x="72" y="131"/>
                </a:cubicBezTo>
                <a:close/>
                <a:moveTo>
                  <a:pt x="81" y="73"/>
                </a:moveTo>
                <a:cubicBezTo>
                  <a:pt x="80" y="74"/>
                  <a:pt x="79" y="76"/>
                  <a:pt x="78" y="77"/>
                </a:cubicBezTo>
                <a:cubicBezTo>
                  <a:pt x="79" y="79"/>
                  <a:pt x="80" y="79"/>
                  <a:pt x="81" y="80"/>
                </a:cubicBezTo>
                <a:cubicBezTo>
                  <a:pt x="81" y="79"/>
                  <a:pt x="81" y="78"/>
                  <a:pt x="81" y="77"/>
                </a:cubicBezTo>
                <a:cubicBezTo>
                  <a:pt x="81" y="77"/>
                  <a:pt x="81" y="76"/>
                  <a:pt x="81" y="75"/>
                </a:cubicBezTo>
                <a:cubicBezTo>
                  <a:pt x="80" y="74"/>
                  <a:pt x="80" y="74"/>
                  <a:pt x="81" y="74"/>
                </a:cubicBezTo>
                <a:cubicBezTo>
                  <a:pt x="82" y="73"/>
                  <a:pt x="82" y="73"/>
                  <a:pt x="81" y="73"/>
                </a:cubicBezTo>
                <a:close/>
                <a:moveTo>
                  <a:pt x="143" y="239"/>
                </a:moveTo>
                <a:cubicBezTo>
                  <a:pt x="143" y="239"/>
                  <a:pt x="143" y="239"/>
                  <a:pt x="143" y="239"/>
                </a:cubicBezTo>
                <a:cubicBezTo>
                  <a:pt x="143" y="239"/>
                  <a:pt x="143" y="238"/>
                  <a:pt x="143" y="238"/>
                </a:cubicBezTo>
                <a:cubicBezTo>
                  <a:pt x="139" y="237"/>
                  <a:pt x="136" y="236"/>
                  <a:pt x="133" y="236"/>
                </a:cubicBezTo>
                <a:cubicBezTo>
                  <a:pt x="132" y="235"/>
                  <a:pt x="131" y="236"/>
                  <a:pt x="131" y="236"/>
                </a:cubicBezTo>
                <a:cubicBezTo>
                  <a:pt x="131" y="236"/>
                  <a:pt x="132" y="237"/>
                  <a:pt x="133" y="237"/>
                </a:cubicBezTo>
                <a:cubicBezTo>
                  <a:pt x="133" y="237"/>
                  <a:pt x="134" y="237"/>
                  <a:pt x="135" y="237"/>
                </a:cubicBezTo>
                <a:cubicBezTo>
                  <a:pt x="137" y="238"/>
                  <a:pt x="140" y="238"/>
                  <a:pt x="143" y="239"/>
                </a:cubicBezTo>
                <a:cubicBezTo>
                  <a:pt x="143" y="239"/>
                  <a:pt x="143" y="239"/>
                  <a:pt x="143" y="239"/>
                </a:cubicBezTo>
                <a:close/>
                <a:moveTo>
                  <a:pt x="170" y="159"/>
                </a:moveTo>
                <a:cubicBezTo>
                  <a:pt x="169" y="160"/>
                  <a:pt x="168" y="160"/>
                  <a:pt x="166" y="160"/>
                </a:cubicBezTo>
                <a:cubicBezTo>
                  <a:pt x="165" y="160"/>
                  <a:pt x="164" y="160"/>
                  <a:pt x="163" y="160"/>
                </a:cubicBezTo>
                <a:cubicBezTo>
                  <a:pt x="163" y="161"/>
                  <a:pt x="164" y="161"/>
                  <a:pt x="165" y="162"/>
                </a:cubicBezTo>
                <a:cubicBezTo>
                  <a:pt x="165" y="162"/>
                  <a:pt x="165" y="162"/>
                  <a:pt x="165" y="162"/>
                </a:cubicBezTo>
                <a:cubicBezTo>
                  <a:pt x="167" y="162"/>
                  <a:pt x="168" y="161"/>
                  <a:pt x="169" y="161"/>
                </a:cubicBezTo>
                <a:cubicBezTo>
                  <a:pt x="170" y="161"/>
                  <a:pt x="170" y="161"/>
                  <a:pt x="170" y="160"/>
                </a:cubicBezTo>
                <a:cubicBezTo>
                  <a:pt x="170" y="160"/>
                  <a:pt x="171" y="160"/>
                  <a:pt x="170" y="159"/>
                </a:cubicBezTo>
                <a:close/>
                <a:moveTo>
                  <a:pt x="91" y="283"/>
                </a:moveTo>
                <a:cubicBezTo>
                  <a:pt x="84" y="283"/>
                  <a:pt x="78" y="281"/>
                  <a:pt x="71" y="280"/>
                </a:cubicBezTo>
                <a:cubicBezTo>
                  <a:pt x="71" y="281"/>
                  <a:pt x="72" y="281"/>
                  <a:pt x="72" y="281"/>
                </a:cubicBezTo>
                <a:cubicBezTo>
                  <a:pt x="76" y="282"/>
                  <a:pt x="80" y="282"/>
                  <a:pt x="84" y="283"/>
                </a:cubicBezTo>
                <a:cubicBezTo>
                  <a:pt x="87" y="283"/>
                  <a:pt x="89" y="284"/>
                  <a:pt x="91" y="283"/>
                </a:cubicBezTo>
                <a:close/>
                <a:moveTo>
                  <a:pt x="75" y="120"/>
                </a:moveTo>
                <a:cubicBezTo>
                  <a:pt x="76" y="120"/>
                  <a:pt x="76" y="120"/>
                  <a:pt x="76" y="120"/>
                </a:cubicBezTo>
                <a:cubicBezTo>
                  <a:pt x="79" y="118"/>
                  <a:pt x="81" y="117"/>
                  <a:pt x="84" y="116"/>
                </a:cubicBezTo>
                <a:cubicBezTo>
                  <a:pt x="85" y="115"/>
                  <a:pt x="87" y="114"/>
                  <a:pt x="88" y="113"/>
                </a:cubicBezTo>
                <a:cubicBezTo>
                  <a:pt x="88" y="113"/>
                  <a:pt x="88" y="113"/>
                  <a:pt x="89" y="113"/>
                </a:cubicBezTo>
                <a:cubicBezTo>
                  <a:pt x="89" y="113"/>
                  <a:pt x="88" y="113"/>
                  <a:pt x="88" y="113"/>
                </a:cubicBezTo>
                <a:cubicBezTo>
                  <a:pt x="84" y="114"/>
                  <a:pt x="79" y="117"/>
                  <a:pt x="75" y="120"/>
                </a:cubicBezTo>
                <a:close/>
                <a:moveTo>
                  <a:pt x="204" y="156"/>
                </a:moveTo>
                <a:cubicBezTo>
                  <a:pt x="207" y="150"/>
                  <a:pt x="209" y="145"/>
                  <a:pt x="210" y="139"/>
                </a:cubicBezTo>
                <a:cubicBezTo>
                  <a:pt x="209" y="140"/>
                  <a:pt x="209" y="140"/>
                  <a:pt x="208" y="141"/>
                </a:cubicBezTo>
                <a:cubicBezTo>
                  <a:pt x="208" y="146"/>
                  <a:pt x="206" y="150"/>
                  <a:pt x="204" y="155"/>
                </a:cubicBezTo>
                <a:cubicBezTo>
                  <a:pt x="204" y="155"/>
                  <a:pt x="204" y="155"/>
                  <a:pt x="204" y="156"/>
                </a:cubicBezTo>
                <a:close/>
                <a:moveTo>
                  <a:pt x="82" y="159"/>
                </a:moveTo>
                <a:cubicBezTo>
                  <a:pt x="82" y="158"/>
                  <a:pt x="82" y="158"/>
                  <a:pt x="82" y="158"/>
                </a:cubicBezTo>
                <a:cubicBezTo>
                  <a:pt x="84" y="154"/>
                  <a:pt x="85" y="151"/>
                  <a:pt x="86" y="147"/>
                </a:cubicBezTo>
                <a:cubicBezTo>
                  <a:pt x="87" y="147"/>
                  <a:pt x="87" y="146"/>
                  <a:pt x="87" y="146"/>
                </a:cubicBezTo>
                <a:cubicBezTo>
                  <a:pt x="87" y="146"/>
                  <a:pt x="87" y="146"/>
                  <a:pt x="86" y="146"/>
                </a:cubicBezTo>
                <a:cubicBezTo>
                  <a:pt x="86" y="146"/>
                  <a:pt x="86" y="146"/>
                  <a:pt x="86" y="147"/>
                </a:cubicBezTo>
                <a:cubicBezTo>
                  <a:pt x="85" y="149"/>
                  <a:pt x="84" y="152"/>
                  <a:pt x="82" y="155"/>
                </a:cubicBezTo>
                <a:cubicBezTo>
                  <a:pt x="82" y="156"/>
                  <a:pt x="82" y="157"/>
                  <a:pt x="82" y="159"/>
                </a:cubicBezTo>
                <a:close/>
                <a:moveTo>
                  <a:pt x="85" y="17"/>
                </a:moveTo>
                <a:cubicBezTo>
                  <a:pt x="80" y="18"/>
                  <a:pt x="75" y="19"/>
                  <a:pt x="69" y="21"/>
                </a:cubicBezTo>
                <a:cubicBezTo>
                  <a:pt x="70" y="21"/>
                  <a:pt x="70" y="21"/>
                  <a:pt x="71" y="21"/>
                </a:cubicBezTo>
                <a:cubicBezTo>
                  <a:pt x="71" y="21"/>
                  <a:pt x="72" y="21"/>
                  <a:pt x="72" y="21"/>
                </a:cubicBezTo>
                <a:cubicBezTo>
                  <a:pt x="77" y="19"/>
                  <a:pt x="81" y="18"/>
                  <a:pt x="85" y="17"/>
                </a:cubicBezTo>
                <a:close/>
                <a:moveTo>
                  <a:pt x="193" y="46"/>
                </a:moveTo>
                <a:cubicBezTo>
                  <a:pt x="194" y="48"/>
                  <a:pt x="195" y="50"/>
                  <a:pt x="197" y="51"/>
                </a:cubicBezTo>
                <a:cubicBezTo>
                  <a:pt x="197" y="50"/>
                  <a:pt x="197" y="50"/>
                  <a:pt x="197" y="49"/>
                </a:cubicBezTo>
                <a:cubicBezTo>
                  <a:pt x="198" y="48"/>
                  <a:pt x="198" y="48"/>
                  <a:pt x="197" y="47"/>
                </a:cubicBezTo>
                <a:cubicBezTo>
                  <a:pt x="196" y="47"/>
                  <a:pt x="194" y="46"/>
                  <a:pt x="193" y="46"/>
                </a:cubicBezTo>
                <a:close/>
                <a:moveTo>
                  <a:pt x="102" y="188"/>
                </a:moveTo>
                <a:cubicBezTo>
                  <a:pt x="99" y="188"/>
                  <a:pt x="95" y="188"/>
                  <a:pt x="92" y="188"/>
                </a:cubicBezTo>
                <a:cubicBezTo>
                  <a:pt x="92" y="189"/>
                  <a:pt x="92" y="189"/>
                  <a:pt x="92" y="189"/>
                </a:cubicBezTo>
                <a:cubicBezTo>
                  <a:pt x="95" y="189"/>
                  <a:pt x="98" y="189"/>
                  <a:pt x="101" y="189"/>
                </a:cubicBezTo>
                <a:cubicBezTo>
                  <a:pt x="102" y="189"/>
                  <a:pt x="102" y="189"/>
                  <a:pt x="102" y="189"/>
                </a:cubicBezTo>
                <a:cubicBezTo>
                  <a:pt x="102" y="189"/>
                  <a:pt x="102" y="189"/>
                  <a:pt x="102" y="188"/>
                </a:cubicBezTo>
                <a:close/>
                <a:moveTo>
                  <a:pt x="69" y="12"/>
                </a:moveTo>
                <a:cubicBezTo>
                  <a:pt x="73" y="11"/>
                  <a:pt x="76" y="10"/>
                  <a:pt x="79" y="9"/>
                </a:cubicBezTo>
                <a:cubicBezTo>
                  <a:pt x="79" y="9"/>
                  <a:pt x="79" y="9"/>
                  <a:pt x="79" y="8"/>
                </a:cubicBezTo>
                <a:cubicBezTo>
                  <a:pt x="76" y="9"/>
                  <a:pt x="73" y="10"/>
                  <a:pt x="70" y="11"/>
                </a:cubicBezTo>
                <a:cubicBezTo>
                  <a:pt x="70" y="11"/>
                  <a:pt x="70" y="12"/>
                  <a:pt x="69" y="12"/>
                </a:cubicBezTo>
                <a:close/>
                <a:moveTo>
                  <a:pt x="111" y="39"/>
                </a:moveTo>
                <a:cubicBezTo>
                  <a:pt x="111" y="39"/>
                  <a:pt x="111" y="38"/>
                  <a:pt x="111" y="38"/>
                </a:cubicBezTo>
                <a:cubicBezTo>
                  <a:pt x="110" y="37"/>
                  <a:pt x="110" y="36"/>
                  <a:pt x="109" y="35"/>
                </a:cubicBezTo>
                <a:cubicBezTo>
                  <a:pt x="109" y="34"/>
                  <a:pt x="109" y="34"/>
                  <a:pt x="109" y="34"/>
                </a:cubicBezTo>
                <a:cubicBezTo>
                  <a:pt x="108" y="34"/>
                  <a:pt x="107" y="34"/>
                  <a:pt x="107" y="34"/>
                </a:cubicBezTo>
                <a:cubicBezTo>
                  <a:pt x="107" y="35"/>
                  <a:pt x="108" y="37"/>
                  <a:pt x="108" y="38"/>
                </a:cubicBezTo>
                <a:cubicBezTo>
                  <a:pt x="108" y="38"/>
                  <a:pt x="109" y="38"/>
                  <a:pt x="109" y="38"/>
                </a:cubicBezTo>
                <a:cubicBezTo>
                  <a:pt x="109" y="38"/>
                  <a:pt x="110" y="38"/>
                  <a:pt x="111" y="39"/>
                </a:cubicBezTo>
                <a:close/>
                <a:moveTo>
                  <a:pt x="121" y="148"/>
                </a:moveTo>
                <a:cubicBezTo>
                  <a:pt x="121" y="147"/>
                  <a:pt x="121" y="146"/>
                  <a:pt x="120" y="145"/>
                </a:cubicBezTo>
                <a:cubicBezTo>
                  <a:pt x="119" y="145"/>
                  <a:pt x="119" y="145"/>
                  <a:pt x="118" y="146"/>
                </a:cubicBezTo>
                <a:cubicBezTo>
                  <a:pt x="118" y="147"/>
                  <a:pt x="118" y="148"/>
                  <a:pt x="118" y="149"/>
                </a:cubicBezTo>
                <a:cubicBezTo>
                  <a:pt x="119" y="148"/>
                  <a:pt x="120" y="148"/>
                  <a:pt x="121" y="148"/>
                </a:cubicBezTo>
                <a:close/>
                <a:moveTo>
                  <a:pt x="204" y="70"/>
                </a:moveTo>
                <a:cubicBezTo>
                  <a:pt x="204" y="70"/>
                  <a:pt x="204" y="70"/>
                  <a:pt x="204" y="70"/>
                </a:cubicBezTo>
                <a:cubicBezTo>
                  <a:pt x="206" y="74"/>
                  <a:pt x="207" y="79"/>
                  <a:pt x="208" y="83"/>
                </a:cubicBezTo>
                <a:cubicBezTo>
                  <a:pt x="208" y="84"/>
                  <a:pt x="209" y="84"/>
                  <a:pt x="209" y="84"/>
                </a:cubicBezTo>
                <a:cubicBezTo>
                  <a:pt x="209" y="83"/>
                  <a:pt x="206" y="72"/>
                  <a:pt x="204" y="70"/>
                </a:cubicBezTo>
                <a:close/>
                <a:moveTo>
                  <a:pt x="190" y="147"/>
                </a:moveTo>
                <a:cubicBezTo>
                  <a:pt x="189" y="147"/>
                  <a:pt x="189" y="147"/>
                  <a:pt x="188" y="148"/>
                </a:cubicBezTo>
                <a:cubicBezTo>
                  <a:pt x="187" y="150"/>
                  <a:pt x="186" y="151"/>
                  <a:pt x="185" y="153"/>
                </a:cubicBezTo>
                <a:cubicBezTo>
                  <a:pt x="185" y="154"/>
                  <a:pt x="185" y="154"/>
                  <a:pt x="185" y="154"/>
                </a:cubicBezTo>
                <a:cubicBezTo>
                  <a:pt x="185" y="154"/>
                  <a:pt x="185" y="154"/>
                  <a:pt x="185" y="154"/>
                </a:cubicBezTo>
                <a:cubicBezTo>
                  <a:pt x="187" y="153"/>
                  <a:pt x="189" y="149"/>
                  <a:pt x="190" y="147"/>
                </a:cubicBezTo>
                <a:close/>
                <a:moveTo>
                  <a:pt x="146" y="75"/>
                </a:moveTo>
                <a:cubicBezTo>
                  <a:pt x="146" y="75"/>
                  <a:pt x="146" y="75"/>
                  <a:pt x="146" y="75"/>
                </a:cubicBezTo>
                <a:cubicBezTo>
                  <a:pt x="149" y="73"/>
                  <a:pt x="150" y="70"/>
                  <a:pt x="151" y="67"/>
                </a:cubicBezTo>
                <a:cubicBezTo>
                  <a:pt x="151" y="67"/>
                  <a:pt x="151" y="66"/>
                  <a:pt x="151" y="66"/>
                </a:cubicBezTo>
                <a:cubicBezTo>
                  <a:pt x="151" y="66"/>
                  <a:pt x="151" y="65"/>
                  <a:pt x="151" y="65"/>
                </a:cubicBezTo>
                <a:cubicBezTo>
                  <a:pt x="149" y="69"/>
                  <a:pt x="148" y="72"/>
                  <a:pt x="146" y="75"/>
                </a:cubicBezTo>
                <a:close/>
                <a:moveTo>
                  <a:pt x="54" y="178"/>
                </a:moveTo>
                <a:cubicBezTo>
                  <a:pt x="55" y="177"/>
                  <a:pt x="54" y="177"/>
                  <a:pt x="54" y="177"/>
                </a:cubicBezTo>
                <a:cubicBezTo>
                  <a:pt x="50" y="175"/>
                  <a:pt x="47" y="172"/>
                  <a:pt x="43" y="169"/>
                </a:cubicBezTo>
                <a:cubicBezTo>
                  <a:pt x="43" y="169"/>
                  <a:pt x="43" y="169"/>
                  <a:pt x="43" y="169"/>
                </a:cubicBezTo>
                <a:cubicBezTo>
                  <a:pt x="46" y="172"/>
                  <a:pt x="50" y="175"/>
                  <a:pt x="54" y="178"/>
                </a:cubicBezTo>
                <a:close/>
                <a:moveTo>
                  <a:pt x="144" y="41"/>
                </a:moveTo>
                <a:cubicBezTo>
                  <a:pt x="143" y="41"/>
                  <a:pt x="143" y="42"/>
                  <a:pt x="143" y="43"/>
                </a:cubicBezTo>
                <a:cubicBezTo>
                  <a:pt x="143" y="43"/>
                  <a:pt x="143" y="43"/>
                  <a:pt x="143" y="43"/>
                </a:cubicBezTo>
                <a:cubicBezTo>
                  <a:pt x="143" y="44"/>
                  <a:pt x="143" y="44"/>
                  <a:pt x="144" y="44"/>
                </a:cubicBezTo>
                <a:cubicBezTo>
                  <a:pt x="144" y="45"/>
                  <a:pt x="145" y="45"/>
                  <a:pt x="146" y="46"/>
                </a:cubicBezTo>
                <a:cubicBezTo>
                  <a:pt x="146" y="46"/>
                  <a:pt x="146" y="46"/>
                  <a:pt x="146" y="46"/>
                </a:cubicBezTo>
                <a:cubicBezTo>
                  <a:pt x="146" y="46"/>
                  <a:pt x="147" y="45"/>
                  <a:pt x="146" y="45"/>
                </a:cubicBezTo>
                <a:cubicBezTo>
                  <a:pt x="146" y="44"/>
                  <a:pt x="145" y="42"/>
                  <a:pt x="144" y="41"/>
                </a:cubicBezTo>
                <a:close/>
                <a:moveTo>
                  <a:pt x="118" y="258"/>
                </a:moveTo>
                <a:cubicBezTo>
                  <a:pt x="118" y="258"/>
                  <a:pt x="118" y="258"/>
                  <a:pt x="118" y="258"/>
                </a:cubicBezTo>
                <a:cubicBezTo>
                  <a:pt x="118" y="258"/>
                  <a:pt x="117" y="257"/>
                  <a:pt x="116" y="257"/>
                </a:cubicBezTo>
                <a:cubicBezTo>
                  <a:pt x="116" y="257"/>
                  <a:pt x="115" y="257"/>
                  <a:pt x="115" y="257"/>
                </a:cubicBezTo>
                <a:cubicBezTo>
                  <a:pt x="113" y="257"/>
                  <a:pt x="111" y="258"/>
                  <a:pt x="110" y="258"/>
                </a:cubicBezTo>
                <a:cubicBezTo>
                  <a:pt x="110" y="258"/>
                  <a:pt x="109" y="258"/>
                  <a:pt x="109" y="258"/>
                </a:cubicBezTo>
                <a:cubicBezTo>
                  <a:pt x="109" y="259"/>
                  <a:pt x="109" y="259"/>
                  <a:pt x="109" y="259"/>
                </a:cubicBezTo>
                <a:cubicBezTo>
                  <a:pt x="112" y="259"/>
                  <a:pt x="115" y="258"/>
                  <a:pt x="118" y="258"/>
                </a:cubicBezTo>
                <a:close/>
                <a:moveTo>
                  <a:pt x="86" y="233"/>
                </a:moveTo>
                <a:cubicBezTo>
                  <a:pt x="86" y="233"/>
                  <a:pt x="86" y="233"/>
                  <a:pt x="86" y="233"/>
                </a:cubicBezTo>
                <a:cubicBezTo>
                  <a:pt x="92" y="233"/>
                  <a:pt x="97" y="232"/>
                  <a:pt x="102" y="232"/>
                </a:cubicBezTo>
                <a:cubicBezTo>
                  <a:pt x="102" y="232"/>
                  <a:pt x="102" y="232"/>
                  <a:pt x="102" y="232"/>
                </a:cubicBezTo>
                <a:cubicBezTo>
                  <a:pt x="97" y="231"/>
                  <a:pt x="92" y="232"/>
                  <a:pt x="86" y="233"/>
                </a:cubicBezTo>
                <a:close/>
                <a:moveTo>
                  <a:pt x="102" y="25"/>
                </a:moveTo>
                <a:cubicBezTo>
                  <a:pt x="102" y="25"/>
                  <a:pt x="102" y="25"/>
                  <a:pt x="102" y="26"/>
                </a:cubicBezTo>
                <a:cubicBezTo>
                  <a:pt x="103" y="27"/>
                  <a:pt x="104" y="29"/>
                  <a:pt x="105" y="31"/>
                </a:cubicBezTo>
                <a:cubicBezTo>
                  <a:pt x="106" y="32"/>
                  <a:pt x="106" y="32"/>
                  <a:pt x="107" y="32"/>
                </a:cubicBezTo>
                <a:cubicBezTo>
                  <a:pt x="107" y="32"/>
                  <a:pt x="107" y="32"/>
                  <a:pt x="108" y="32"/>
                </a:cubicBezTo>
                <a:cubicBezTo>
                  <a:pt x="107" y="31"/>
                  <a:pt x="104" y="26"/>
                  <a:pt x="102" y="25"/>
                </a:cubicBezTo>
                <a:close/>
                <a:moveTo>
                  <a:pt x="51" y="132"/>
                </a:moveTo>
                <a:cubicBezTo>
                  <a:pt x="56" y="130"/>
                  <a:pt x="60" y="129"/>
                  <a:pt x="65" y="127"/>
                </a:cubicBezTo>
                <a:cubicBezTo>
                  <a:pt x="64" y="127"/>
                  <a:pt x="64" y="127"/>
                  <a:pt x="64" y="127"/>
                </a:cubicBezTo>
                <a:cubicBezTo>
                  <a:pt x="60" y="128"/>
                  <a:pt x="57" y="129"/>
                  <a:pt x="53" y="130"/>
                </a:cubicBezTo>
                <a:cubicBezTo>
                  <a:pt x="52" y="131"/>
                  <a:pt x="52" y="131"/>
                  <a:pt x="51" y="132"/>
                </a:cubicBezTo>
                <a:close/>
                <a:moveTo>
                  <a:pt x="140" y="44"/>
                </a:moveTo>
                <a:cubicBezTo>
                  <a:pt x="139" y="46"/>
                  <a:pt x="138" y="48"/>
                  <a:pt x="137" y="49"/>
                </a:cubicBezTo>
                <a:cubicBezTo>
                  <a:pt x="138" y="49"/>
                  <a:pt x="139" y="49"/>
                  <a:pt x="140" y="49"/>
                </a:cubicBezTo>
                <a:cubicBezTo>
                  <a:pt x="140" y="49"/>
                  <a:pt x="141" y="48"/>
                  <a:pt x="141" y="48"/>
                </a:cubicBezTo>
                <a:cubicBezTo>
                  <a:pt x="141" y="47"/>
                  <a:pt x="141" y="46"/>
                  <a:pt x="141" y="46"/>
                </a:cubicBezTo>
                <a:cubicBezTo>
                  <a:pt x="141" y="45"/>
                  <a:pt x="141" y="45"/>
                  <a:pt x="140" y="44"/>
                </a:cubicBezTo>
                <a:close/>
                <a:moveTo>
                  <a:pt x="157" y="15"/>
                </a:moveTo>
                <a:cubicBezTo>
                  <a:pt x="160" y="17"/>
                  <a:pt x="163" y="19"/>
                  <a:pt x="166" y="21"/>
                </a:cubicBezTo>
                <a:cubicBezTo>
                  <a:pt x="169" y="23"/>
                  <a:pt x="172" y="25"/>
                  <a:pt x="174" y="27"/>
                </a:cubicBezTo>
                <a:cubicBezTo>
                  <a:pt x="169" y="22"/>
                  <a:pt x="163" y="19"/>
                  <a:pt x="157" y="15"/>
                </a:cubicBezTo>
                <a:close/>
                <a:moveTo>
                  <a:pt x="108" y="212"/>
                </a:moveTo>
                <a:cubicBezTo>
                  <a:pt x="108" y="212"/>
                  <a:pt x="107" y="212"/>
                  <a:pt x="107" y="213"/>
                </a:cubicBezTo>
                <a:cubicBezTo>
                  <a:pt x="107" y="213"/>
                  <a:pt x="107" y="214"/>
                  <a:pt x="107" y="215"/>
                </a:cubicBezTo>
                <a:cubicBezTo>
                  <a:pt x="107" y="216"/>
                  <a:pt x="107" y="217"/>
                  <a:pt x="107" y="217"/>
                </a:cubicBezTo>
                <a:cubicBezTo>
                  <a:pt x="108" y="217"/>
                  <a:pt x="108" y="216"/>
                  <a:pt x="109" y="215"/>
                </a:cubicBezTo>
                <a:cubicBezTo>
                  <a:pt x="109" y="215"/>
                  <a:pt x="109" y="215"/>
                  <a:pt x="109" y="214"/>
                </a:cubicBezTo>
                <a:cubicBezTo>
                  <a:pt x="109" y="214"/>
                  <a:pt x="109" y="213"/>
                  <a:pt x="108" y="212"/>
                </a:cubicBezTo>
                <a:close/>
                <a:moveTo>
                  <a:pt x="123" y="140"/>
                </a:moveTo>
                <a:cubicBezTo>
                  <a:pt x="121" y="137"/>
                  <a:pt x="120" y="135"/>
                  <a:pt x="118" y="133"/>
                </a:cubicBezTo>
                <a:cubicBezTo>
                  <a:pt x="119" y="135"/>
                  <a:pt x="120" y="138"/>
                  <a:pt x="121" y="140"/>
                </a:cubicBezTo>
                <a:cubicBezTo>
                  <a:pt x="121" y="140"/>
                  <a:pt x="122" y="140"/>
                  <a:pt x="123" y="140"/>
                </a:cubicBezTo>
                <a:close/>
                <a:moveTo>
                  <a:pt x="25" y="79"/>
                </a:moveTo>
                <a:cubicBezTo>
                  <a:pt x="25" y="79"/>
                  <a:pt x="25" y="79"/>
                  <a:pt x="25" y="79"/>
                </a:cubicBezTo>
                <a:cubicBezTo>
                  <a:pt x="25" y="79"/>
                  <a:pt x="25" y="79"/>
                  <a:pt x="25" y="80"/>
                </a:cubicBezTo>
                <a:cubicBezTo>
                  <a:pt x="26" y="81"/>
                  <a:pt x="28" y="83"/>
                  <a:pt x="29" y="84"/>
                </a:cubicBezTo>
                <a:cubicBezTo>
                  <a:pt x="30" y="85"/>
                  <a:pt x="30" y="85"/>
                  <a:pt x="31" y="84"/>
                </a:cubicBezTo>
                <a:cubicBezTo>
                  <a:pt x="29" y="82"/>
                  <a:pt x="27" y="80"/>
                  <a:pt x="25" y="79"/>
                </a:cubicBezTo>
                <a:close/>
                <a:moveTo>
                  <a:pt x="49" y="132"/>
                </a:moveTo>
                <a:cubicBezTo>
                  <a:pt x="46" y="132"/>
                  <a:pt x="43" y="133"/>
                  <a:pt x="40" y="133"/>
                </a:cubicBezTo>
                <a:cubicBezTo>
                  <a:pt x="40" y="134"/>
                  <a:pt x="40" y="134"/>
                  <a:pt x="41" y="134"/>
                </a:cubicBezTo>
                <a:cubicBezTo>
                  <a:pt x="43" y="134"/>
                  <a:pt x="45" y="133"/>
                  <a:pt x="47" y="133"/>
                </a:cubicBezTo>
                <a:cubicBezTo>
                  <a:pt x="48" y="133"/>
                  <a:pt x="48" y="132"/>
                  <a:pt x="49" y="132"/>
                </a:cubicBezTo>
                <a:close/>
                <a:moveTo>
                  <a:pt x="146" y="159"/>
                </a:moveTo>
                <a:cubicBezTo>
                  <a:pt x="146" y="160"/>
                  <a:pt x="146" y="161"/>
                  <a:pt x="146" y="162"/>
                </a:cubicBezTo>
                <a:cubicBezTo>
                  <a:pt x="148" y="162"/>
                  <a:pt x="150" y="163"/>
                  <a:pt x="152" y="164"/>
                </a:cubicBezTo>
                <a:cubicBezTo>
                  <a:pt x="152" y="163"/>
                  <a:pt x="152" y="163"/>
                  <a:pt x="152" y="163"/>
                </a:cubicBezTo>
                <a:cubicBezTo>
                  <a:pt x="150" y="162"/>
                  <a:pt x="148" y="161"/>
                  <a:pt x="147" y="160"/>
                </a:cubicBezTo>
                <a:cubicBezTo>
                  <a:pt x="146" y="160"/>
                  <a:pt x="146" y="160"/>
                  <a:pt x="146" y="159"/>
                </a:cubicBezTo>
                <a:close/>
                <a:moveTo>
                  <a:pt x="142" y="241"/>
                </a:moveTo>
                <a:cubicBezTo>
                  <a:pt x="141" y="240"/>
                  <a:pt x="138" y="239"/>
                  <a:pt x="137" y="240"/>
                </a:cubicBezTo>
                <a:cubicBezTo>
                  <a:pt x="137" y="241"/>
                  <a:pt x="138" y="242"/>
                  <a:pt x="139" y="242"/>
                </a:cubicBezTo>
                <a:cubicBezTo>
                  <a:pt x="140" y="242"/>
                  <a:pt x="140" y="242"/>
                  <a:pt x="140" y="241"/>
                </a:cubicBezTo>
                <a:cubicBezTo>
                  <a:pt x="141" y="241"/>
                  <a:pt x="141" y="241"/>
                  <a:pt x="142" y="241"/>
                </a:cubicBezTo>
                <a:close/>
                <a:moveTo>
                  <a:pt x="101" y="256"/>
                </a:moveTo>
                <a:cubicBezTo>
                  <a:pt x="102" y="258"/>
                  <a:pt x="106" y="258"/>
                  <a:pt x="108" y="256"/>
                </a:cubicBezTo>
                <a:cubicBezTo>
                  <a:pt x="106" y="256"/>
                  <a:pt x="104" y="256"/>
                  <a:pt x="101" y="256"/>
                </a:cubicBezTo>
                <a:close/>
                <a:moveTo>
                  <a:pt x="99" y="147"/>
                </a:moveTo>
                <a:cubicBezTo>
                  <a:pt x="99" y="147"/>
                  <a:pt x="99" y="147"/>
                  <a:pt x="99" y="148"/>
                </a:cubicBezTo>
                <a:cubicBezTo>
                  <a:pt x="101" y="148"/>
                  <a:pt x="103" y="149"/>
                  <a:pt x="105" y="149"/>
                </a:cubicBezTo>
                <a:cubicBezTo>
                  <a:pt x="105" y="148"/>
                  <a:pt x="105" y="148"/>
                  <a:pt x="105" y="147"/>
                </a:cubicBezTo>
                <a:cubicBezTo>
                  <a:pt x="103" y="147"/>
                  <a:pt x="101" y="147"/>
                  <a:pt x="99" y="147"/>
                </a:cubicBezTo>
                <a:close/>
                <a:moveTo>
                  <a:pt x="144" y="30"/>
                </a:moveTo>
                <a:cubicBezTo>
                  <a:pt x="144" y="30"/>
                  <a:pt x="144" y="30"/>
                  <a:pt x="144" y="30"/>
                </a:cubicBezTo>
                <a:cubicBezTo>
                  <a:pt x="144" y="30"/>
                  <a:pt x="144" y="30"/>
                  <a:pt x="144" y="30"/>
                </a:cubicBezTo>
                <a:cubicBezTo>
                  <a:pt x="145" y="30"/>
                  <a:pt x="145" y="31"/>
                  <a:pt x="145" y="31"/>
                </a:cubicBezTo>
                <a:cubicBezTo>
                  <a:pt x="145" y="32"/>
                  <a:pt x="145" y="32"/>
                  <a:pt x="145" y="32"/>
                </a:cubicBezTo>
                <a:cubicBezTo>
                  <a:pt x="146" y="34"/>
                  <a:pt x="147" y="35"/>
                  <a:pt x="147" y="37"/>
                </a:cubicBezTo>
                <a:cubicBezTo>
                  <a:pt x="147" y="37"/>
                  <a:pt x="147" y="37"/>
                  <a:pt x="148" y="38"/>
                </a:cubicBezTo>
                <a:cubicBezTo>
                  <a:pt x="148" y="37"/>
                  <a:pt x="148" y="37"/>
                  <a:pt x="148" y="37"/>
                </a:cubicBezTo>
                <a:cubicBezTo>
                  <a:pt x="147" y="36"/>
                  <a:pt x="147" y="34"/>
                  <a:pt x="147" y="33"/>
                </a:cubicBezTo>
                <a:cubicBezTo>
                  <a:pt x="146" y="32"/>
                  <a:pt x="146" y="31"/>
                  <a:pt x="145" y="30"/>
                </a:cubicBezTo>
                <a:cubicBezTo>
                  <a:pt x="145" y="30"/>
                  <a:pt x="145" y="30"/>
                  <a:pt x="144" y="30"/>
                </a:cubicBezTo>
                <a:close/>
                <a:moveTo>
                  <a:pt x="72" y="170"/>
                </a:moveTo>
                <a:cubicBezTo>
                  <a:pt x="72" y="170"/>
                  <a:pt x="72" y="170"/>
                  <a:pt x="72" y="170"/>
                </a:cubicBezTo>
                <a:cubicBezTo>
                  <a:pt x="70" y="172"/>
                  <a:pt x="69" y="175"/>
                  <a:pt x="68" y="178"/>
                </a:cubicBezTo>
                <a:cubicBezTo>
                  <a:pt x="69" y="177"/>
                  <a:pt x="70" y="177"/>
                  <a:pt x="70" y="176"/>
                </a:cubicBezTo>
                <a:cubicBezTo>
                  <a:pt x="70" y="175"/>
                  <a:pt x="71" y="174"/>
                  <a:pt x="71" y="173"/>
                </a:cubicBezTo>
                <a:cubicBezTo>
                  <a:pt x="71" y="172"/>
                  <a:pt x="72" y="171"/>
                  <a:pt x="72" y="170"/>
                </a:cubicBezTo>
                <a:close/>
                <a:moveTo>
                  <a:pt x="84" y="135"/>
                </a:moveTo>
                <a:cubicBezTo>
                  <a:pt x="83" y="136"/>
                  <a:pt x="83" y="136"/>
                  <a:pt x="82" y="137"/>
                </a:cubicBezTo>
                <a:cubicBezTo>
                  <a:pt x="82" y="137"/>
                  <a:pt x="82" y="137"/>
                  <a:pt x="82" y="138"/>
                </a:cubicBezTo>
                <a:cubicBezTo>
                  <a:pt x="83" y="138"/>
                  <a:pt x="83" y="139"/>
                  <a:pt x="84" y="139"/>
                </a:cubicBezTo>
                <a:cubicBezTo>
                  <a:pt x="84" y="138"/>
                  <a:pt x="85" y="137"/>
                  <a:pt x="85" y="136"/>
                </a:cubicBezTo>
                <a:cubicBezTo>
                  <a:pt x="85" y="136"/>
                  <a:pt x="84" y="135"/>
                  <a:pt x="84" y="135"/>
                </a:cubicBezTo>
                <a:close/>
                <a:moveTo>
                  <a:pt x="116" y="89"/>
                </a:moveTo>
                <a:cubicBezTo>
                  <a:pt x="115" y="90"/>
                  <a:pt x="115" y="91"/>
                  <a:pt x="115" y="93"/>
                </a:cubicBezTo>
                <a:cubicBezTo>
                  <a:pt x="116" y="93"/>
                  <a:pt x="117" y="93"/>
                  <a:pt x="117" y="93"/>
                </a:cubicBezTo>
                <a:cubicBezTo>
                  <a:pt x="118" y="92"/>
                  <a:pt x="118" y="91"/>
                  <a:pt x="118" y="90"/>
                </a:cubicBezTo>
                <a:cubicBezTo>
                  <a:pt x="117" y="90"/>
                  <a:pt x="117" y="90"/>
                  <a:pt x="116" y="89"/>
                </a:cubicBezTo>
                <a:close/>
                <a:moveTo>
                  <a:pt x="106" y="183"/>
                </a:moveTo>
                <a:cubicBezTo>
                  <a:pt x="107" y="183"/>
                  <a:pt x="107" y="182"/>
                  <a:pt x="107" y="182"/>
                </a:cubicBezTo>
                <a:cubicBezTo>
                  <a:pt x="107" y="180"/>
                  <a:pt x="107" y="178"/>
                  <a:pt x="107" y="176"/>
                </a:cubicBezTo>
                <a:cubicBezTo>
                  <a:pt x="107" y="176"/>
                  <a:pt x="107" y="175"/>
                  <a:pt x="107" y="175"/>
                </a:cubicBezTo>
                <a:cubicBezTo>
                  <a:pt x="106" y="174"/>
                  <a:pt x="106" y="175"/>
                  <a:pt x="106" y="175"/>
                </a:cubicBezTo>
                <a:cubicBezTo>
                  <a:pt x="106" y="178"/>
                  <a:pt x="106" y="180"/>
                  <a:pt x="106" y="183"/>
                </a:cubicBezTo>
                <a:cubicBezTo>
                  <a:pt x="106" y="183"/>
                  <a:pt x="106" y="183"/>
                  <a:pt x="106" y="183"/>
                </a:cubicBezTo>
                <a:close/>
                <a:moveTo>
                  <a:pt x="167" y="165"/>
                </a:moveTo>
                <a:cubicBezTo>
                  <a:pt x="167" y="165"/>
                  <a:pt x="167" y="165"/>
                  <a:pt x="167" y="165"/>
                </a:cubicBezTo>
                <a:cubicBezTo>
                  <a:pt x="164" y="166"/>
                  <a:pt x="162" y="166"/>
                  <a:pt x="160" y="166"/>
                </a:cubicBezTo>
                <a:cubicBezTo>
                  <a:pt x="161" y="167"/>
                  <a:pt x="161" y="167"/>
                  <a:pt x="162" y="167"/>
                </a:cubicBezTo>
                <a:cubicBezTo>
                  <a:pt x="163" y="167"/>
                  <a:pt x="164" y="167"/>
                  <a:pt x="165" y="167"/>
                </a:cubicBezTo>
                <a:cubicBezTo>
                  <a:pt x="165" y="167"/>
                  <a:pt x="165" y="167"/>
                  <a:pt x="165" y="167"/>
                </a:cubicBezTo>
                <a:cubicBezTo>
                  <a:pt x="166" y="166"/>
                  <a:pt x="166" y="166"/>
                  <a:pt x="167" y="165"/>
                </a:cubicBezTo>
                <a:close/>
                <a:moveTo>
                  <a:pt x="94" y="135"/>
                </a:moveTo>
                <a:cubicBezTo>
                  <a:pt x="94" y="135"/>
                  <a:pt x="94" y="135"/>
                  <a:pt x="94" y="135"/>
                </a:cubicBezTo>
                <a:cubicBezTo>
                  <a:pt x="96" y="132"/>
                  <a:pt x="97" y="130"/>
                  <a:pt x="98" y="128"/>
                </a:cubicBezTo>
                <a:cubicBezTo>
                  <a:pt x="98" y="128"/>
                  <a:pt x="99" y="127"/>
                  <a:pt x="98" y="127"/>
                </a:cubicBezTo>
                <a:cubicBezTo>
                  <a:pt x="98" y="127"/>
                  <a:pt x="98" y="127"/>
                  <a:pt x="97" y="127"/>
                </a:cubicBezTo>
                <a:cubicBezTo>
                  <a:pt x="97" y="128"/>
                  <a:pt x="96" y="129"/>
                  <a:pt x="96" y="129"/>
                </a:cubicBezTo>
                <a:cubicBezTo>
                  <a:pt x="96" y="129"/>
                  <a:pt x="96" y="130"/>
                  <a:pt x="96" y="130"/>
                </a:cubicBezTo>
                <a:cubicBezTo>
                  <a:pt x="95" y="131"/>
                  <a:pt x="95" y="132"/>
                  <a:pt x="94" y="134"/>
                </a:cubicBezTo>
                <a:cubicBezTo>
                  <a:pt x="94" y="134"/>
                  <a:pt x="94" y="134"/>
                  <a:pt x="94" y="135"/>
                </a:cubicBezTo>
                <a:close/>
                <a:moveTo>
                  <a:pt x="143" y="119"/>
                </a:moveTo>
                <a:cubicBezTo>
                  <a:pt x="142" y="119"/>
                  <a:pt x="140" y="119"/>
                  <a:pt x="139" y="118"/>
                </a:cubicBezTo>
                <a:cubicBezTo>
                  <a:pt x="136" y="117"/>
                  <a:pt x="134" y="115"/>
                  <a:pt x="131" y="114"/>
                </a:cubicBezTo>
                <a:cubicBezTo>
                  <a:pt x="130" y="114"/>
                  <a:pt x="130" y="114"/>
                  <a:pt x="129" y="113"/>
                </a:cubicBezTo>
                <a:cubicBezTo>
                  <a:pt x="129" y="114"/>
                  <a:pt x="129" y="114"/>
                  <a:pt x="129" y="114"/>
                </a:cubicBezTo>
                <a:cubicBezTo>
                  <a:pt x="133" y="116"/>
                  <a:pt x="138" y="118"/>
                  <a:pt x="142" y="120"/>
                </a:cubicBezTo>
                <a:cubicBezTo>
                  <a:pt x="142" y="120"/>
                  <a:pt x="142" y="120"/>
                  <a:pt x="143" y="119"/>
                </a:cubicBezTo>
                <a:close/>
                <a:moveTo>
                  <a:pt x="59" y="158"/>
                </a:moveTo>
                <a:cubicBezTo>
                  <a:pt x="59" y="157"/>
                  <a:pt x="60" y="157"/>
                  <a:pt x="60" y="156"/>
                </a:cubicBezTo>
                <a:cubicBezTo>
                  <a:pt x="60" y="154"/>
                  <a:pt x="61" y="152"/>
                  <a:pt x="61" y="150"/>
                </a:cubicBezTo>
                <a:cubicBezTo>
                  <a:pt x="62" y="150"/>
                  <a:pt x="62" y="149"/>
                  <a:pt x="61" y="149"/>
                </a:cubicBezTo>
                <a:cubicBezTo>
                  <a:pt x="61" y="149"/>
                  <a:pt x="61" y="149"/>
                  <a:pt x="61" y="149"/>
                </a:cubicBezTo>
                <a:cubicBezTo>
                  <a:pt x="60" y="152"/>
                  <a:pt x="59" y="154"/>
                  <a:pt x="59" y="157"/>
                </a:cubicBezTo>
                <a:cubicBezTo>
                  <a:pt x="59" y="157"/>
                  <a:pt x="59" y="158"/>
                  <a:pt x="59" y="158"/>
                </a:cubicBezTo>
                <a:close/>
                <a:moveTo>
                  <a:pt x="166" y="171"/>
                </a:moveTo>
                <a:cubicBezTo>
                  <a:pt x="167" y="170"/>
                  <a:pt x="168" y="169"/>
                  <a:pt x="169" y="168"/>
                </a:cubicBezTo>
                <a:cubicBezTo>
                  <a:pt x="167" y="168"/>
                  <a:pt x="165" y="169"/>
                  <a:pt x="164" y="170"/>
                </a:cubicBezTo>
                <a:cubicBezTo>
                  <a:pt x="165" y="171"/>
                  <a:pt x="165" y="171"/>
                  <a:pt x="166" y="171"/>
                </a:cubicBezTo>
                <a:close/>
                <a:moveTo>
                  <a:pt x="143" y="183"/>
                </a:moveTo>
                <a:cubicBezTo>
                  <a:pt x="143" y="183"/>
                  <a:pt x="144" y="183"/>
                  <a:pt x="144" y="183"/>
                </a:cubicBezTo>
                <a:cubicBezTo>
                  <a:pt x="145" y="182"/>
                  <a:pt x="147" y="182"/>
                  <a:pt x="148" y="181"/>
                </a:cubicBezTo>
                <a:cubicBezTo>
                  <a:pt x="149" y="181"/>
                  <a:pt x="151" y="180"/>
                  <a:pt x="152" y="180"/>
                </a:cubicBezTo>
                <a:cubicBezTo>
                  <a:pt x="153" y="179"/>
                  <a:pt x="153" y="179"/>
                  <a:pt x="153" y="179"/>
                </a:cubicBezTo>
                <a:cubicBezTo>
                  <a:pt x="150" y="180"/>
                  <a:pt x="146" y="181"/>
                  <a:pt x="143" y="183"/>
                </a:cubicBezTo>
                <a:close/>
                <a:moveTo>
                  <a:pt x="68" y="249"/>
                </a:moveTo>
                <a:cubicBezTo>
                  <a:pt x="66" y="249"/>
                  <a:pt x="65" y="250"/>
                  <a:pt x="64" y="250"/>
                </a:cubicBezTo>
                <a:cubicBezTo>
                  <a:pt x="64" y="250"/>
                  <a:pt x="64" y="251"/>
                  <a:pt x="64" y="251"/>
                </a:cubicBezTo>
                <a:cubicBezTo>
                  <a:pt x="65" y="251"/>
                  <a:pt x="67" y="251"/>
                  <a:pt x="68" y="251"/>
                </a:cubicBezTo>
                <a:cubicBezTo>
                  <a:pt x="68" y="250"/>
                  <a:pt x="68" y="250"/>
                  <a:pt x="68" y="249"/>
                </a:cubicBezTo>
                <a:close/>
                <a:moveTo>
                  <a:pt x="77" y="94"/>
                </a:moveTo>
                <a:cubicBezTo>
                  <a:pt x="77" y="94"/>
                  <a:pt x="77" y="95"/>
                  <a:pt x="77" y="95"/>
                </a:cubicBezTo>
                <a:cubicBezTo>
                  <a:pt x="82" y="96"/>
                  <a:pt x="86" y="98"/>
                  <a:pt x="91" y="99"/>
                </a:cubicBezTo>
                <a:cubicBezTo>
                  <a:pt x="91" y="99"/>
                  <a:pt x="91" y="99"/>
                  <a:pt x="91" y="99"/>
                </a:cubicBezTo>
                <a:cubicBezTo>
                  <a:pt x="90" y="98"/>
                  <a:pt x="78" y="94"/>
                  <a:pt x="77" y="94"/>
                </a:cubicBezTo>
                <a:close/>
                <a:moveTo>
                  <a:pt x="107" y="226"/>
                </a:moveTo>
                <a:cubicBezTo>
                  <a:pt x="107" y="227"/>
                  <a:pt x="107" y="227"/>
                  <a:pt x="107" y="227"/>
                </a:cubicBezTo>
                <a:cubicBezTo>
                  <a:pt x="107" y="226"/>
                  <a:pt x="108" y="226"/>
                  <a:pt x="108" y="226"/>
                </a:cubicBezTo>
                <a:cubicBezTo>
                  <a:pt x="109" y="225"/>
                  <a:pt x="110" y="224"/>
                  <a:pt x="111" y="222"/>
                </a:cubicBezTo>
                <a:cubicBezTo>
                  <a:pt x="111" y="222"/>
                  <a:pt x="111" y="221"/>
                  <a:pt x="111" y="221"/>
                </a:cubicBezTo>
                <a:cubicBezTo>
                  <a:pt x="111" y="220"/>
                  <a:pt x="111" y="220"/>
                  <a:pt x="111" y="220"/>
                </a:cubicBezTo>
                <a:cubicBezTo>
                  <a:pt x="111" y="220"/>
                  <a:pt x="110" y="220"/>
                  <a:pt x="110" y="220"/>
                </a:cubicBezTo>
                <a:cubicBezTo>
                  <a:pt x="110" y="221"/>
                  <a:pt x="109" y="222"/>
                  <a:pt x="109" y="223"/>
                </a:cubicBezTo>
                <a:cubicBezTo>
                  <a:pt x="108" y="224"/>
                  <a:pt x="108" y="225"/>
                  <a:pt x="107" y="226"/>
                </a:cubicBezTo>
                <a:close/>
                <a:moveTo>
                  <a:pt x="159" y="58"/>
                </a:moveTo>
                <a:cubicBezTo>
                  <a:pt x="159" y="58"/>
                  <a:pt x="159" y="58"/>
                  <a:pt x="160" y="59"/>
                </a:cubicBezTo>
                <a:cubicBezTo>
                  <a:pt x="160" y="59"/>
                  <a:pt x="160" y="59"/>
                  <a:pt x="160" y="60"/>
                </a:cubicBezTo>
                <a:cubicBezTo>
                  <a:pt x="161" y="58"/>
                  <a:pt x="163" y="57"/>
                  <a:pt x="164" y="55"/>
                </a:cubicBezTo>
                <a:cubicBezTo>
                  <a:pt x="164" y="55"/>
                  <a:pt x="163" y="55"/>
                  <a:pt x="163" y="55"/>
                </a:cubicBezTo>
                <a:cubicBezTo>
                  <a:pt x="162" y="56"/>
                  <a:pt x="161" y="57"/>
                  <a:pt x="159" y="58"/>
                </a:cubicBezTo>
                <a:close/>
                <a:moveTo>
                  <a:pt x="180" y="262"/>
                </a:moveTo>
                <a:cubicBezTo>
                  <a:pt x="180" y="262"/>
                  <a:pt x="180" y="263"/>
                  <a:pt x="179" y="263"/>
                </a:cubicBezTo>
                <a:cubicBezTo>
                  <a:pt x="179" y="264"/>
                  <a:pt x="178" y="264"/>
                  <a:pt x="178" y="264"/>
                </a:cubicBezTo>
                <a:cubicBezTo>
                  <a:pt x="178" y="265"/>
                  <a:pt x="178" y="266"/>
                  <a:pt x="178" y="267"/>
                </a:cubicBezTo>
                <a:cubicBezTo>
                  <a:pt x="179" y="266"/>
                  <a:pt x="180" y="266"/>
                  <a:pt x="180" y="265"/>
                </a:cubicBezTo>
                <a:cubicBezTo>
                  <a:pt x="180" y="265"/>
                  <a:pt x="180" y="265"/>
                  <a:pt x="180" y="265"/>
                </a:cubicBezTo>
                <a:cubicBezTo>
                  <a:pt x="180" y="264"/>
                  <a:pt x="180" y="263"/>
                  <a:pt x="180" y="262"/>
                </a:cubicBezTo>
                <a:close/>
                <a:moveTo>
                  <a:pt x="103" y="241"/>
                </a:moveTo>
                <a:cubicBezTo>
                  <a:pt x="103" y="242"/>
                  <a:pt x="104" y="242"/>
                  <a:pt x="105" y="242"/>
                </a:cubicBezTo>
                <a:cubicBezTo>
                  <a:pt x="106" y="241"/>
                  <a:pt x="106" y="241"/>
                  <a:pt x="107" y="241"/>
                </a:cubicBezTo>
                <a:cubicBezTo>
                  <a:pt x="107" y="241"/>
                  <a:pt x="108" y="241"/>
                  <a:pt x="108" y="241"/>
                </a:cubicBezTo>
                <a:cubicBezTo>
                  <a:pt x="108" y="241"/>
                  <a:pt x="108" y="241"/>
                  <a:pt x="108" y="240"/>
                </a:cubicBezTo>
                <a:cubicBezTo>
                  <a:pt x="108" y="240"/>
                  <a:pt x="107" y="240"/>
                  <a:pt x="107" y="240"/>
                </a:cubicBezTo>
                <a:cubicBezTo>
                  <a:pt x="105" y="240"/>
                  <a:pt x="104" y="241"/>
                  <a:pt x="103" y="241"/>
                </a:cubicBezTo>
                <a:close/>
                <a:moveTo>
                  <a:pt x="66" y="63"/>
                </a:moveTo>
                <a:cubicBezTo>
                  <a:pt x="66" y="63"/>
                  <a:pt x="66" y="63"/>
                  <a:pt x="66" y="63"/>
                </a:cubicBezTo>
                <a:cubicBezTo>
                  <a:pt x="62" y="62"/>
                  <a:pt x="58" y="62"/>
                  <a:pt x="55" y="62"/>
                </a:cubicBezTo>
                <a:cubicBezTo>
                  <a:pt x="55" y="63"/>
                  <a:pt x="56" y="64"/>
                  <a:pt x="57" y="64"/>
                </a:cubicBezTo>
                <a:cubicBezTo>
                  <a:pt x="57" y="63"/>
                  <a:pt x="57" y="63"/>
                  <a:pt x="58" y="63"/>
                </a:cubicBezTo>
                <a:cubicBezTo>
                  <a:pt x="59" y="63"/>
                  <a:pt x="59" y="63"/>
                  <a:pt x="59" y="63"/>
                </a:cubicBezTo>
                <a:cubicBezTo>
                  <a:pt x="61" y="63"/>
                  <a:pt x="63" y="63"/>
                  <a:pt x="64" y="63"/>
                </a:cubicBezTo>
                <a:cubicBezTo>
                  <a:pt x="65" y="64"/>
                  <a:pt x="65" y="63"/>
                  <a:pt x="66" y="63"/>
                </a:cubicBezTo>
                <a:close/>
                <a:moveTo>
                  <a:pt x="67" y="22"/>
                </a:moveTo>
                <a:cubicBezTo>
                  <a:pt x="65" y="22"/>
                  <a:pt x="56" y="27"/>
                  <a:pt x="55" y="28"/>
                </a:cubicBezTo>
                <a:cubicBezTo>
                  <a:pt x="55" y="28"/>
                  <a:pt x="56" y="28"/>
                  <a:pt x="56" y="28"/>
                </a:cubicBezTo>
                <a:cubicBezTo>
                  <a:pt x="58" y="26"/>
                  <a:pt x="61" y="25"/>
                  <a:pt x="64" y="24"/>
                </a:cubicBezTo>
                <a:cubicBezTo>
                  <a:pt x="65" y="23"/>
                  <a:pt x="65" y="23"/>
                  <a:pt x="66" y="23"/>
                </a:cubicBezTo>
                <a:cubicBezTo>
                  <a:pt x="67" y="22"/>
                  <a:pt x="67" y="22"/>
                  <a:pt x="67" y="22"/>
                </a:cubicBezTo>
                <a:close/>
                <a:moveTo>
                  <a:pt x="90" y="189"/>
                </a:moveTo>
                <a:cubicBezTo>
                  <a:pt x="90" y="188"/>
                  <a:pt x="90" y="188"/>
                  <a:pt x="89" y="188"/>
                </a:cubicBezTo>
                <a:cubicBezTo>
                  <a:pt x="88" y="188"/>
                  <a:pt x="87" y="187"/>
                  <a:pt x="85" y="187"/>
                </a:cubicBezTo>
                <a:cubicBezTo>
                  <a:pt x="84" y="187"/>
                  <a:pt x="83" y="187"/>
                  <a:pt x="82" y="187"/>
                </a:cubicBezTo>
                <a:cubicBezTo>
                  <a:pt x="81" y="187"/>
                  <a:pt x="81" y="187"/>
                  <a:pt x="81" y="187"/>
                </a:cubicBezTo>
                <a:cubicBezTo>
                  <a:pt x="84" y="188"/>
                  <a:pt x="87" y="188"/>
                  <a:pt x="90" y="189"/>
                </a:cubicBezTo>
                <a:close/>
                <a:moveTo>
                  <a:pt x="99" y="87"/>
                </a:moveTo>
                <a:cubicBezTo>
                  <a:pt x="100" y="89"/>
                  <a:pt x="102" y="93"/>
                  <a:pt x="103" y="94"/>
                </a:cubicBezTo>
                <a:cubicBezTo>
                  <a:pt x="102" y="91"/>
                  <a:pt x="101" y="89"/>
                  <a:pt x="100" y="86"/>
                </a:cubicBezTo>
                <a:cubicBezTo>
                  <a:pt x="99" y="87"/>
                  <a:pt x="99" y="87"/>
                  <a:pt x="99" y="87"/>
                </a:cubicBezTo>
                <a:close/>
                <a:moveTo>
                  <a:pt x="168" y="166"/>
                </a:moveTo>
                <a:cubicBezTo>
                  <a:pt x="171" y="166"/>
                  <a:pt x="173" y="165"/>
                  <a:pt x="174" y="163"/>
                </a:cubicBezTo>
                <a:cubicBezTo>
                  <a:pt x="173" y="163"/>
                  <a:pt x="172" y="164"/>
                  <a:pt x="171" y="164"/>
                </a:cubicBezTo>
                <a:cubicBezTo>
                  <a:pt x="170" y="164"/>
                  <a:pt x="169" y="165"/>
                  <a:pt x="168" y="166"/>
                </a:cubicBezTo>
                <a:close/>
                <a:moveTo>
                  <a:pt x="105" y="144"/>
                </a:moveTo>
                <a:cubicBezTo>
                  <a:pt x="104" y="144"/>
                  <a:pt x="102" y="144"/>
                  <a:pt x="101" y="144"/>
                </a:cubicBezTo>
                <a:cubicBezTo>
                  <a:pt x="100" y="144"/>
                  <a:pt x="100" y="145"/>
                  <a:pt x="100" y="145"/>
                </a:cubicBezTo>
                <a:cubicBezTo>
                  <a:pt x="102" y="145"/>
                  <a:pt x="104" y="145"/>
                  <a:pt x="105" y="145"/>
                </a:cubicBezTo>
                <a:cubicBezTo>
                  <a:pt x="105" y="145"/>
                  <a:pt x="105" y="145"/>
                  <a:pt x="105" y="144"/>
                </a:cubicBezTo>
                <a:close/>
                <a:moveTo>
                  <a:pt x="152" y="51"/>
                </a:moveTo>
                <a:cubicBezTo>
                  <a:pt x="152" y="51"/>
                  <a:pt x="152" y="51"/>
                  <a:pt x="152" y="51"/>
                </a:cubicBezTo>
                <a:cubicBezTo>
                  <a:pt x="152" y="49"/>
                  <a:pt x="152" y="46"/>
                  <a:pt x="151" y="44"/>
                </a:cubicBezTo>
                <a:cubicBezTo>
                  <a:pt x="151" y="44"/>
                  <a:pt x="151" y="45"/>
                  <a:pt x="151" y="45"/>
                </a:cubicBezTo>
                <a:cubicBezTo>
                  <a:pt x="151" y="46"/>
                  <a:pt x="151" y="46"/>
                  <a:pt x="151" y="47"/>
                </a:cubicBezTo>
                <a:cubicBezTo>
                  <a:pt x="151" y="48"/>
                  <a:pt x="151" y="49"/>
                  <a:pt x="151" y="49"/>
                </a:cubicBezTo>
                <a:cubicBezTo>
                  <a:pt x="151" y="50"/>
                  <a:pt x="151" y="50"/>
                  <a:pt x="151" y="50"/>
                </a:cubicBezTo>
                <a:cubicBezTo>
                  <a:pt x="151" y="50"/>
                  <a:pt x="152" y="51"/>
                  <a:pt x="152" y="51"/>
                </a:cubicBezTo>
                <a:close/>
                <a:moveTo>
                  <a:pt x="151" y="123"/>
                </a:moveTo>
                <a:cubicBezTo>
                  <a:pt x="151" y="123"/>
                  <a:pt x="151" y="123"/>
                  <a:pt x="151" y="123"/>
                </a:cubicBezTo>
                <a:cubicBezTo>
                  <a:pt x="155" y="124"/>
                  <a:pt x="159" y="126"/>
                  <a:pt x="164" y="127"/>
                </a:cubicBezTo>
                <a:cubicBezTo>
                  <a:pt x="163" y="127"/>
                  <a:pt x="163" y="127"/>
                  <a:pt x="163" y="126"/>
                </a:cubicBezTo>
                <a:cubicBezTo>
                  <a:pt x="161" y="125"/>
                  <a:pt x="158" y="124"/>
                  <a:pt x="155" y="124"/>
                </a:cubicBezTo>
                <a:cubicBezTo>
                  <a:pt x="154" y="123"/>
                  <a:pt x="152" y="123"/>
                  <a:pt x="151" y="123"/>
                </a:cubicBezTo>
                <a:close/>
                <a:moveTo>
                  <a:pt x="56" y="83"/>
                </a:moveTo>
                <a:cubicBezTo>
                  <a:pt x="57" y="84"/>
                  <a:pt x="58" y="84"/>
                  <a:pt x="59" y="84"/>
                </a:cubicBezTo>
                <a:cubicBezTo>
                  <a:pt x="59" y="84"/>
                  <a:pt x="59" y="83"/>
                  <a:pt x="59" y="82"/>
                </a:cubicBezTo>
                <a:cubicBezTo>
                  <a:pt x="58" y="82"/>
                  <a:pt x="57" y="82"/>
                  <a:pt x="57" y="82"/>
                </a:cubicBezTo>
                <a:cubicBezTo>
                  <a:pt x="56" y="82"/>
                  <a:pt x="56" y="82"/>
                  <a:pt x="56" y="82"/>
                </a:cubicBezTo>
                <a:cubicBezTo>
                  <a:pt x="56" y="83"/>
                  <a:pt x="56" y="83"/>
                  <a:pt x="56" y="83"/>
                </a:cubicBezTo>
                <a:close/>
                <a:moveTo>
                  <a:pt x="156" y="157"/>
                </a:moveTo>
                <a:cubicBezTo>
                  <a:pt x="158" y="158"/>
                  <a:pt x="162" y="157"/>
                  <a:pt x="163" y="156"/>
                </a:cubicBezTo>
                <a:cubicBezTo>
                  <a:pt x="161" y="156"/>
                  <a:pt x="158" y="156"/>
                  <a:pt x="156" y="157"/>
                </a:cubicBezTo>
                <a:close/>
                <a:moveTo>
                  <a:pt x="35" y="259"/>
                </a:moveTo>
                <a:cubicBezTo>
                  <a:pt x="35" y="260"/>
                  <a:pt x="35" y="261"/>
                  <a:pt x="35" y="262"/>
                </a:cubicBezTo>
                <a:cubicBezTo>
                  <a:pt x="35" y="262"/>
                  <a:pt x="35" y="262"/>
                  <a:pt x="36" y="262"/>
                </a:cubicBezTo>
                <a:cubicBezTo>
                  <a:pt x="36" y="263"/>
                  <a:pt x="37" y="264"/>
                  <a:pt x="38" y="265"/>
                </a:cubicBezTo>
                <a:cubicBezTo>
                  <a:pt x="37" y="263"/>
                  <a:pt x="36" y="261"/>
                  <a:pt x="35" y="259"/>
                </a:cubicBezTo>
                <a:close/>
                <a:moveTo>
                  <a:pt x="63" y="70"/>
                </a:moveTo>
                <a:cubicBezTo>
                  <a:pt x="63" y="71"/>
                  <a:pt x="63" y="71"/>
                  <a:pt x="62" y="72"/>
                </a:cubicBezTo>
                <a:cubicBezTo>
                  <a:pt x="64" y="73"/>
                  <a:pt x="65" y="73"/>
                  <a:pt x="66" y="73"/>
                </a:cubicBezTo>
                <a:cubicBezTo>
                  <a:pt x="66" y="73"/>
                  <a:pt x="66" y="73"/>
                  <a:pt x="66" y="73"/>
                </a:cubicBezTo>
                <a:cubicBezTo>
                  <a:pt x="65" y="71"/>
                  <a:pt x="64" y="71"/>
                  <a:pt x="63" y="70"/>
                </a:cubicBezTo>
                <a:close/>
                <a:moveTo>
                  <a:pt x="66" y="166"/>
                </a:moveTo>
                <a:cubicBezTo>
                  <a:pt x="66" y="167"/>
                  <a:pt x="66" y="167"/>
                  <a:pt x="66" y="167"/>
                </a:cubicBezTo>
                <a:cubicBezTo>
                  <a:pt x="65" y="169"/>
                  <a:pt x="65" y="172"/>
                  <a:pt x="64" y="174"/>
                </a:cubicBezTo>
                <a:cubicBezTo>
                  <a:pt x="64" y="174"/>
                  <a:pt x="64" y="175"/>
                  <a:pt x="64" y="175"/>
                </a:cubicBezTo>
                <a:cubicBezTo>
                  <a:pt x="65" y="175"/>
                  <a:pt x="65" y="175"/>
                  <a:pt x="65" y="174"/>
                </a:cubicBezTo>
                <a:cubicBezTo>
                  <a:pt x="65" y="172"/>
                  <a:pt x="66" y="169"/>
                  <a:pt x="66" y="167"/>
                </a:cubicBezTo>
                <a:cubicBezTo>
                  <a:pt x="66" y="167"/>
                  <a:pt x="66" y="167"/>
                  <a:pt x="66" y="166"/>
                </a:cubicBezTo>
                <a:close/>
                <a:moveTo>
                  <a:pt x="160" y="174"/>
                </a:moveTo>
                <a:cubicBezTo>
                  <a:pt x="158" y="175"/>
                  <a:pt x="156" y="176"/>
                  <a:pt x="155" y="177"/>
                </a:cubicBezTo>
                <a:cubicBezTo>
                  <a:pt x="155" y="178"/>
                  <a:pt x="155" y="178"/>
                  <a:pt x="155" y="178"/>
                </a:cubicBezTo>
                <a:cubicBezTo>
                  <a:pt x="156" y="177"/>
                  <a:pt x="158" y="176"/>
                  <a:pt x="160" y="175"/>
                </a:cubicBezTo>
                <a:cubicBezTo>
                  <a:pt x="160" y="175"/>
                  <a:pt x="160" y="175"/>
                  <a:pt x="160" y="174"/>
                </a:cubicBezTo>
                <a:close/>
                <a:moveTo>
                  <a:pt x="169" y="150"/>
                </a:moveTo>
                <a:cubicBezTo>
                  <a:pt x="168" y="150"/>
                  <a:pt x="167" y="150"/>
                  <a:pt x="166" y="149"/>
                </a:cubicBezTo>
                <a:cubicBezTo>
                  <a:pt x="166" y="149"/>
                  <a:pt x="165" y="149"/>
                  <a:pt x="164" y="149"/>
                </a:cubicBezTo>
                <a:cubicBezTo>
                  <a:pt x="164" y="150"/>
                  <a:pt x="165" y="150"/>
                  <a:pt x="165" y="151"/>
                </a:cubicBezTo>
                <a:cubicBezTo>
                  <a:pt x="165" y="151"/>
                  <a:pt x="165" y="151"/>
                  <a:pt x="166" y="151"/>
                </a:cubicBezTo>
                <a:cubicBezTo>
                  <a:pt x="167" y="151"/>
                  <a:pt x="168" y="151"/>
                  <a:pt x="169" y="150"/>
                </a:cubicBezTo>
                <a:close/>
                <a:moveTo>
                  <a:pt x="156" y="65"/>
                </a:moveTo>
                <a:cubicBezTo>
                  <a:pt x="156" y="65"/>
                  <a:pt x="156" y="65"/>
                  <a:pt x="156" y="65"/>
                </a:cubicBezTo>
                <a:cubicBezTo>
                  <a:pt x="157" y="64"/>
                  <a:pt x="158" y="62"/>
                  <a:pt x="159" y="61"/>
                </a:cubicBezTo>
                <a:cubicBezTo>
                  <a:pt x="159" y="60"/>
                  <a:pt x="158" y="60"/>
                  <a:pt x="158" y="59"/>
                </a:cubicBezTo>
                <a:cubicBezTo>
                  <a:pt x="157" y="61"/>
                  <a:pt x="157" y="63"/>
                  <a:pt x="156" y="65"/>
                </a:cubicBezTo>
                <a:close/>
                <a:moveTo>
                  <a:pt x="43" y="139"/>
                </a:moveTo>
                <a:cubicBezTo>
                  <a:pt x="44" y="137"/>
                  <a:pt x="45" y="136"/>
                  <a:pt x="46" y="135"/>
                </a:cubicBezTo>
                <a:cubicBezTo>
                  <a:pt x="44" y="136"/>
                  <a:pt x="43" y="136"/>
                  <a:pt x="41" y="136"/>
                </a:cubicBezTo>
                <a:cubicBezTo>
                  <a:pt x="42" y="137"/>
                  <a:pt x="42" y="138"/>
                  <a:pt x="43" y="139"/>
                </a:cubicBezTo>
                <a:close/>
                <a:moveTo>
                  <a:pt x="64" y="69"/>
                </a:moveTo>
                <a:cubicBezTo>
                  <a:pt x="65" y="69"/>
                  <a:pt x="66" y="70"/>
                  <a:pt x="68" y="71"/>
                </a:cubicBezTo>
                <a:cubicBezTo>
                  <a:pt x="68" y="71"/>
                  <a:pt x="68" y="70"/>
                  <a:pt x="69" y="69"/>
                </a:cubicBezTo>
                <a:cubicBezTo>
                  <a:pt x="67" y="69"/>
                  <a:pt x="66" y="68"/>
                  <a:pt x="64" y="69"/>
                </a:cubicBezTo>
                <a:close/>
                <a:moveTo>
                  <a:pt x="61" y="102"/>
                </a:moveTo>
                <a:cubicBezTo>
                  <a:pt x="63" y="102"/>
                  <a:pt x="64" y="101"/>
                  <a:pt x="66" y="101"/>
                </a:cubicBezTo>
                <a:cubicBezTo>
                  <a:pt x="66" y="101"/>
                  <a:pt x="66" y="101"/>
                  <a:pt x="66" y="101"/>
                </a:cubicBezTo>
                <a:cubicBezTo>
                  <a:pt x="64" y="100"/>
                  <a:pt x="63" y="100"/>
                  <a:pt x="61" y="100"/>
                </a:cubicBezTo>
                <a:cubicBezTo>
                  <a:pt x="61" y="100"/>
                  <a:pt x="61" y="101"/>
                  <a:pt x="61" y="102"/>
                </a:cubicBezTo>
                <a:close/>
                <a:moveTo>
                  <a:pt x="92" y="249"/>
                </a:moveTo>
                <a:cubicBezTo>
                  <a:pt x="92" y="249"/>
                  <a:pt x="92" y="249"/>
                  <a:pt x="92" y="249"/>
                </a:cubicBezTo>
                <a:cubicBezTo>
                  <a:pt x="93" y="250"/>
                  <a:pt x="94" y="251"/>
                  <a:pt x="96" y="251"/>
                </a:cubicBezTo>
                <a:cubicBezTo>
                  <a:pt x="96" y="250"/>
                  <a:pt x="95" y="249"/>
                  <a:pt x="95" y="248"/>
                </a:cubicBezTo>
                <a:cubicBezTo>
                  <a:pt x="94" y="249"/>
                  <a:pt x="93" y="249"/>
                  <a:pt x="92" y="249"/>
                </a:cubicBezTo>
                <a:close/>
                <a:moveTo>
                  <a:pt x="127" y="187"/>
                </a:moveTo>
                <a:cubicBezTo>
                  <a:pt x="127" y="188"/>
                  <a:pt x="128" y="187"/>
                  <a:pt x="128" y="187"/>
                </a:cubicBezTo>
                <a:cubicBezTo>
                  <a:pt x="133" y="186"/>
                  <a:pt x="141" y="184"/>
                  <a:pt x="141" y="184"/>
                </a:cubicBezTo>
                <a:cubicBezTo>
                  <a:pt x="141" y="184"/>
                  <a:pt x="141" y="184"/>
                  <a:pt x="141" y="184"/>
                </a:cubicBezTo>
                <a:cubicBezTo>
                  <a:pt x="136" y="185"/>
                  <a:pt x="132" y="186"/>
                  <a:pt x="127" y="187"/>
                </a:cubicBezTo>
                <a:close/>
                <a:moveTo>
                  <a:pt x="143" y="140"/>
                </a:moveTo>
                <a:cubicBezTo>
                  <a:pt x="145" y="140"/>
                  <a:pt x="146" y="141"/>
                  <a:pt x="147" y="140"/>
                </a:cubicBezTo>
                <a:cubicBezTo>
                  <a:pt x="146" y="139"/>
                  <a:pt x="144" y="138"/>
                  <a:pt x="143" y="138"/>
                </a:cubicBezTo>
                <a:cubicBezTo>
                  <a:pt x="143" y="138"/>
                  <a:pt x="143" y="139"/>
                  <a:pt x="143" y="140"/>
                </a:cubicBezTo>
                <a:close/>
                <a:moveTo>
                  <a:pt x="133" y="72"/>
                </a:moveTo>
                <a:cubicBezTo>
                  <a:pt x="132" y="73"/>
                  <a:pt x="131" y="72"/>
                  <a:pt x="131" y="73"/>
                </a:cubicBezTo>
                <a:cubicBezTo>
                  <a:pt x="130" y="74"/>
                  <a:pt x="129" y="74"/>
                  <a:pt x="129" y="76"/>
                </a:cubicBezTo>
                <a:cubicBezTo>
                  <a:pt x="130" y="76"/>
                  <a:pt x="130" y="76"/>
                  <a:pt x="130" y="75"/>
                </a:cubicBezTo>
                <a:cubicBezTo>
                  <a:pt x="131" y="74"/>
                  <a:pt x="132" y="74"/>
                  <a:pt x="133" y="72"/>
                </a:cubicBezTo>
                <a:close/>
                <a:moveTo>
                  <a:pt x="67" y="130"/>
                </a:moveTo>
                <a:cubicBezTo>
                  <a:pt x="66" y="132"/>
                  <a:pt x="64" y="134"/>
                  <a:pt x="64" y="136"/>
                </a:cubicBezTo>
                <a:cubicBezTo>
                  <a:pt x="65" y="135"/>
                  <a:pt x="67" y="133"/>
                  <a:pt x="68" y="131"/>
                </a:cubicBezTo>
                <a:cubicBezTo>
                  <a:pt x="68" y="131"/>
                  <a:pt x="68" y="131"/>
                  <a:pt x="67" y="130"/>
                </a:cubicBezTo>
                <a:close/>
                <a:moveTo>
                  <a:pt x="113" y="166"/>
                </a:moveTo>
                <a:cubicBezTo>
                  <a:pt x="112" y="168"/>
                  <a:pt x="112" y="170"/>
                  <a:pt x="112" y="171"/>
                </a:cubicBezTo>
                <a:cubicBezTo>
                  <a:pt x="112" y="171"/>
                  <a:pt x="113" y="171"/>
                  <a:pt x="113" y="170"/>
                </a:cubicBezTo>
                <a:cubicBezTo>
                  <a:pt x="113" y="170"/>
                  <a:pt x="113" y="170"/>
                  <a:pt x="113" y="170"/>
                </a:cubicBezTo>
                <a:cubicBezTo>
                  <a:pt x="113" y="169"/>
                  <a:pt x="113" y="167"/>
                  <a:pt x="113" y="166"/>
                </a:cubicBezTo>
                <a:close/>
                <a:moveTo>
                  <a:pt x="173" y="260"/>
                </a:moveTo>
                <a:cubicBezTo>
                  <a:pt x="172" y="261"/>
                  <a:pt x="172" y="261"/>
                  <a:pt x="171" y="262"/>
                </a:cubicBezTo>
                <a:cubicBezTo>
                  <a:pt x="172" y="263"/>
                  <a:pt x="173" y="263"/>
                  <a:pt x="175" y="264"/>
                </a:cubicBezTo>
                <a:cubicBezTo>
                  <a:pt x="174" y="262"/>
                  <a:pt x="174" y="261"/>
                  <a:pt x="173" y="260"/>
                </a:cubicBezTo>
                <a:close/>
                <a:moveTo>
                  <a:pt x="130" y="120"/>
                </a:moveTo>
                <a:cubicBezTo>
                  <a:pt x="132" y="121"/>
                  <a:pt x="133" y="122"/>
                  <a:pt x="134" y="122"/>
                </a:cubicBezTo>
                <a:cubicBezTo>
                  <a:pt x="134" y="121"/>
                  <a:pt x="134" y="121"/>
                  <a:pt x="134" y="121"/>
                </a:cubicBezTo>
                <a:cubicBezTo>
                  <a:pt x="133" y="120"/>
                  <a:pt x="132" y="120"/>
                  <a:pt x="131" y="119"/>
                </a:cubicBezTo>
                <a:cubicBezTo>
                  <a:pt x="131" y="120"/>
                  <a:pt x="131" y="120"/>
                  <a:pt x="130" y="120"/>
                </a:cubicBezTo>
                <a:close/>
                <a:moveTo>
                  <a:pt x="52" y="65"/>
                </a:moveTo>
                <a:cubicBezTo>
                  <a:pt x="52" y="65"/>
                  <a:pt x="52" y="65"/>
                  <a:pt x="52" y="65"/>
                </a:cubicBezTo>
                <a:cubicBezTo>
                  <a:pt x="50" y="64"/>
                  <a:pt x="49" y="64"/>
                  <a:pt x="47" y="64"/>
                </a:cubicBezTo>
                <a:cubicBezTo>
                  <a:pt x="47" y="65"/>
                  <a:pt x="47" y="65"/>
                  <a:pt x="47" y="65"/>
                </a:cubicBezTo>
                <a:cubicBezTo>
                  <a:pt x="49" y="65"/>
                  <a:pt x="50" y="65"/>
                  <a:pt x="52" y="65"/>
                </a:cubicBezTo>
                <a:cubicBezTo>
                  <a:pt x="52" y="65"/>
                  <a:pt x="52" y="65"/>
                  <a:pt x="52" y="65"/>
                </a:cubicBezTo>
                <a:close/>
                <a:moveTo>
                  <a:pt x="125" y="188"/>
                </a:moveTo>
                <a:cubicBezTo>
                  <a:pt x="125" y="188"/>
                  <a:pt x="125" y="188"/>
                  <a:pt x="125" y="188"/>
                </a:cubicBezTo>
                <a:cubicBezTo>
                  <a:pt x="125" y="188"/>
                  <a:pt x="125" y="188"/>
                  <a:pt x="125" y="188"/>
                </a:cubicBezTo>
                <a:cubicBezTo>
                  <a:pt x="122" y="188"/>
                  <a:pt x="120" y="188"/>
                  <a:pt x="118" y="188"/>
                </a:cubicBezTo>
                <a:cubicBezTo>
                  <a:pt x="118" y="189"/>
                  <a:pt x="118" y="189"/>
                  <a:pt x="118" y="189"/>
                </a:cubicBezTo>
                <a:cubicBezTo>
                  <a:pt x="120" y="189"/>
                  <a:pt x="123" y="189"/>
                  <a:pt x="125" y="188"/>
                </a:cubicBezTo>
                <a:close/>
                <a:moveTo>
                  <a:pt x="99" y="257"/>
                </a:moveTo>
                <a:cubicBezTo>
                  <a:pt x="99" y="258"/>
                  <a:pt x="99" y="258"/>
                  <a:pt x="98" y="258"/>
                </a:cubicBezTo>
                <a:cubicBezTo>
                  <a:pt x="97" y="258"/>
                  <a:pt x="95" y="258"/>
                  <a:pt x="94" y="258"/>
                </a:cubicBezTo>
                <a:cubicBezTo>
                  <a:pt x="94" y="258"/>
                  <a:pt x="94" y="258"/>
                  <a:pt x="94" y="259"/>
                </a:cubicBezTo>
                <a:cubicBezTo>
                  <a:pt x="94" y="259"/>
                  <a:pt x="94" y="259"/>
                  <a:pt x="94" y="259"/>
                </a:cubicBezTo>
                <a:cubicBezTo>
                  <a:pt x="96" y="259"/>
                  <a:pt x="99" y="259"/>
                  <a:pt x="101" y="259"/>
                </a:cubicBezTo>
                <a:cubicBezTo>
                  <a:pt x="101" y="258"/>
                  <a:pt x="100" y="258"/>
                  <a:pt x="99" y="257"/>
                </a:cubicBezTo>
                <a:close/>
                <a:moveTo>
                  <a:pt x="60" y="172"/>
                </a:moveTo>
                <a:cubicBezTo>
                  <a:pt x="60" y="169"/>
                  <a:pt x="61" y="167"/>
                  <a:pt x="61" y="164"/>
                </a:cubicBezTo>
                <a:cubicBezTo>
                  <a:pt x="61" y="164"/>
                  <a:pt x="61" y="163"/>
                  <a:pt x="61" y="163"/>
                </a:cubicBezTo>
                <a:cubicBezTo>
                  <a:pt x="60" y="166"/>
                  <a:pt x="59" y="169"/>
                  <a:pt x="60" y="172"/>
                </a:cubicBezTo>
                <a:close/>
                <a:moveTo>
                  <a:pt x="74" y="153"/>
                </a:moveTo>
                <a:cubicBezTo>
                  <a:pt x="74" y="153"/>
                  <a:pt x="74" y="153"/>
                  <a:pt x="75" y="153"/>
                </a:cubicBezTo>
                <a:cubicBezTo>
                  <a:pt x="75" y="151"/>
                  <a:pt x="76" y="149"/>
                  <a:pt x="76" y="147"/>
                </a:cubicBezTo>
                <a:cubicBezTo>
                  <a:pt x="77" y="145"/>
                  <a:pt x="78" y="143"/>
                  <a:pt x="78" y="141"/>
                </a:cubicBezTo>
                <a:cubicBezTo>
                  <a:pt x="78" y="141"/>
                  <a:pt x="78" y="141"/>
                  <a:pt x="78" y="141"/>
                </a:cubicBezTo>
                <a:cubicBezTo>
                  <a:pt x="78" y="141"/>
                  <a:pt x="78" y="140"/>
                  <a:pt x="78" y="140"/>
                </a:cubicBezTo>
                <a:cubicBezTo>
                  <a:pt x="78" y="140"/>
                  <a:pt x="78" y="140"/>
                  <a:pt x="78" y="140"/>
                </a:cubicBezTo>
                <a:cubicBezTo>
                  <a:pt x="77" y="144"/>
                  <a:pt x="76" y="148"/>
                  <a:pt x="74" y="153"/>
                </a:cubicBezTo>
                <a:close/>
                <a:moveTo>
                  <a:pt x="110" y="196"/>
                </a:moveTo>
                <a:cubicBezTo>
                  <a:pt x="110" y="195"/>
                  <a:pt x="110" y="195"/>
                  <a:pt x="110" y="195"/>
                </a:cubicBezTo>
                <a:cubicBezTo>
                  <a:pt x="110" y="196"/>
                  <a:pt x="110" y="196"/>
                  <a:pt x="110" y="197"/>
                </a:cubicBezTo>
                <a:cubicBezTo>
                  <a:pt x="109" y="198"/>
                  <a:pt x="109" y="200"/>
                  <a:pt x="109" y="201"/>
                </a:cubicBezTo>
                <a:cubicBezTo>
                  <a:pt x="110" y="200"/>
                  <a:pt x="111" y="200"/>
                  <a:pt x="110" y="199"/>
                </a:cubicBezTo>
                <a:cubicBezTo>
                  <a:pt x="110" y="198"/>
                  <a:pt x="110" y="198"/>
                  <a:pt x="110" y="197"/>
                </a:cubicBezTo>
                <a:cubicBezTo>
                  <a:pt x="110" y="197"/>
                  <a:pt x="110" y="196"/>
                  <a:pt x="110" y="196"/>
                </a:cubicBezTo>
                <a:close/>
                <a:moveTo>
                  <a:pt x="86" y="60"/>
                </a:moveTo>
                <a:cubicBezTo>
                  <a:pt x="89" y="59"/>
                  <a:pt x="91" y="58"/>
                  <a:pt x="94" y="57"/>
                </a:cubicBezTo>
                <a:cubicBezTo>
                  <a:pt x="91" y="57"/>
                  <a:pt x="88" y="58"/>
                  <a:pt x="86" y="59"/>
                </a:cubicBezTo>
                <a:cubicBezTo>
                  <a:pt x="86" y="59"/>
                  <a:pt x="86" y="60"/>
                  <a:pt x="86" y="60"/>
                </a:cubicBezTo>
                <a:close/>
                <a:moveTo>
                  <a:pt x="70" y="241"/>
                </a:moveTo>
                <a:cubicBezTo>
                  <a:pt x="71" y="239"/>
                  <a:pt x="72" y="238"/>
                  <a:pt x="74" y="236"/>
                </a:cubicBezTo>
                <a:cubicBezTo>
                  <a:pt x="71" y="237"/>
                  <a:pt x="70" y="238"/>
                  <a:pt x="70" y="241"/>
                </a:cubicBezTo>
                <a:close/>
                <a:moveTo>
                  <a:pt x="76" y="170"/>
                </a:moveTo>
                <a:cubicBezTo>
                  <a:pt x="75" y="170"/>
                  <a:pt x="75" y="170"/>
                  <a:pt x="75" y="171"/>
                </a:cubicBezTo>
                <a:cubicBezTo>
                  <a:pt x="74" y="172"/>
                  <a:pt x="74" y="173"/>
                  <a:pt x="73" y="174"/>
                </a:cubicBezTo>
                <a:cubicBezTo>
                  <a:pt x="73" y="174"/>
                  <a:pt x="73" y="175"/>
                  <a:pt x="73" y="175"/>
                </a:cubicBezTo>
                <a:cubicBezTo>
                  <a:pt x="74" y="175"/>
                  <a:pt x="74" y="174"/>
                  <a:pt x="75" y="174"/>
                </a:cubicBezTo>
                <a:cubicBezTo>
                  <a:pt x="75" y="174"/>
                  <a:pt x="75" y="173"/>
                  <a:pt x="75" y="173"/>
                </a:cubicBezTo>
                <a:cubicBezTo>
                  <a:pt x="75" y="172"/>
                  <a:pt x="75" y="171"/>
                  <a:pt x="76" y="170"/>
                </a:cubicBezTo>
                <a:close/>
                <a:moveTo>
                  <a:pt x="86" y="153"/>
                </a:moveTo>
                <a:cubicBezTo>
                  <a:pt x="85" y="155"/>
                  <a:pt x="84" y="158"/>
                  <a:pt x="83" y="161"/>
                </a:cubicBezTo>
                <a:cubicBezTo>
                  <a:pt x="84" y="160"/>
                  <a:pt x="85" y="158"/>
                  <a:pt x="86" y="156"/>
                </a:cubicBezTo>
                <a:cubicBezTo>
                  <a:pt x="86" y="156"/>
                  <a:pt x="86" y="156"/>
                  <a:pt x="86" y="155"/>
                </a:cubicBezTo>
                <a:cubicBezTo>
                  <a:pt x="86" y="154"/>
                  <a:pt x="86" y="154"/>
                  <a:pt x="86" y="153"/>
                </a:cubicBezTo>
                <a:close/>
                <a:moveTo>
                  <a:pt x="121" y="242"/>
                </a:moveTo>
                <a:cubicBezTo>
                  <a:pt x="121" y="242"/>
                  <a:pt x="121" y="242"/>
                  <a:pt x="121" y="242"/>
                </a:cubicBezTo>
                <a:cubicBezTo>
                  <a:pt x="123" y="242"/>
                  <a:pt x="124" y="242"/>
                  <a:pt x="125" y="242"/>
                </a:cubicBezTo>
                <a:cubicBezTo>
                  <a:pt x="126" y="242"/>
                  <a:pt x="126" y="242"/>
                  <a:pt x="127" y="241"/>
                </a:cubicBezTo>
                <a:cubicBezTo>
                  <a:pt x="126" y="241"/>
                  <a:pt x="122" y="241"/>
                  <a:pt x="121" y="242"/>
                </a:cubicBezTo>
                <a:close/>
                <a:moveTo>
                  <a:pt x="43" y="279"/>
                </a:moveTo>
                <a:cubicBezTo>
                  <a:pt x="46" y="281"/>
                  <a:pt x="50" y="281"/>
                  <a:pt x="54" y="282"/>
                </a:cubicBezTo>
                <a:cubicBezTo>
                  <a:pt x="50" y="281"/>
                  <a:pt x="46" y="280"/>
                  <a:pt x="43" y="279"/>
                </a:cubicBezTo>
                <a:close/>
                <a:moveTo>
                  <a:pt x="45" y="77"/>
                </a:moveTo>
                <a:cubicBezTo>
                  <a:pt x="46" y="77"/>
                  <a:pt x="47" y="77"/>
                  <a:pt x="47" y="78"/>
                </a:cubicBezTo>
                <a:cubicBezTo>
                  <a:pt x="48" y="77"/>
                  <a:pt x="48" y="77"/>
                  <a:pt x="48" y="76"/>
                </a:cubicBezTo>
                <a:cubicBezTo>
                  <a:pt x="47" y="76"/>
                  <a:pt x="46" y="75"/>
                  <a:pt x="45" y="75"/>
                </a:cubicBezTo>
                <a:cubicBezTo>
                  <a:pt x="45" y="75"/>
                  <a:pt x="45" y="76"/>
                  <a:pt x="45" y="77"/>
                </a:cubicBezTo>
                <a:close/>
                <a:moveTo>
                  <a:pt x="181" y="272"/>
                </a:moveTo>
                <a:cubicBezTo>
                  <a:pt x="181" y="272"/>
                  <a:pt x="181" y="272"/>
                  <a:pt x="181" y="272"/>
                </a:cubicBezTo>
                <a:cubicBezTo>
                  <a:pt x="179" y="272"/>
                  <a:pt x="178" y="273"/>
                  <a:pt x="177" y="274"/>
                </a:cubicBezTo>
                <a:cubicBezTo>
                  <a:pt x="177" y="275"/>
                  <a:pt x="177" y="275"/>
                  <a:pt x="177" y="276"/>
                </a:cubicBezTo>
                <a:cubicBezTo>
                  <a:pt x="179" y="275"/>
                  <a:pt x="180" y="274"/>
                  <a:pt x="181" y="273"/>
                </a:cubicBezTo>
                <a:cubicBezTo>
                  <a:pt x="181" y="273"/>
                  <a:pt x="181" y="272"/>
                  <a:pt x="181" y="272"/>
                </a:cubicBezTo>
                <a:close/>
                <a:moveTo>
                  <a:pt x="51" y="78"/>
                </a:moveTo>
                <a:cubicBezTo>
                  <a:pt x="51" y="77"/>
                  <a:pt x="50" y="77"/>
                  <a:pt x="50" y="77"/>
                </a:cubicBezTo>
                <a:cubicBezTo>
                  <a:pt x="49" y="78"/>
                  <a:pt x="49" y="78"/>
                  <a:pt x="49" y="79"/>
                </a:cubicBezTo>
                <a:cubicBezTo>
                  <a:pt x="50" y="80"/>
                  <a:pt x="50" y="80"/>
                  <a:pt x="51" y="79"/>
                </a:cubicBezTo>
                <a:cubicBezTo>
                  <a:pt x="51" y="79"/>
                  <a:pt x="51" y="78"/>
                  <a:pt x="51" y="78"/>
                </a:cubicBezTo>
                <a:close/>
                <a:moveTo>
                  <a:pt x="145" y="127"/>
                </a:moveTo>
                <a:cubicBezTo>
                  <a:pt x="147" y="127"/>
                  <a:pt x="148" y="128"/>
                  <a:pt x="149" y="128"/>
                </a:cubicBezTo>
                <a:cubicBezTo>
                  <a:pt x="150" y="128"/>
                  <a:pt x="150" y="127"/>
                  <a:pt x="149" y="127"/>
                </a:cubicBezTo>
                <a:cubicBezTo>
                  <a:pt x="148" y="127"/>
                  <a:pt x="147" y="126"/>
                  <a:pt x="146" y="126"/>
                </a:cubicBezTo>
                <a:cubicBezTo>
                  <a:pt x="145" y="126"/>
                  <a:pt x="145" y="126"/>
                  <a:pt x="145" y="127"/>
                </a:cubicBezTo>
                <a:close/>
                <a:moveTo>
                  <a:pt x="138" y="154"/>
                </a:moveTo>
                <a:cubicBezTo>
                  <a:pt x="138" y="154"/>
                  <a:pt x="138" y="154"/>
                  <a:pt x="138" y="154"/>
                </a:cubicBezTo>
                <a:cubicBezTo>
                  <a:pt x="135" y="152"/>
                  <a:pt x="133" y="149"/>
                  <a:pt x="131" y="147"/>
                </a:cubicBezTo>
                <a:cubicBezTo>
                  <a:pt x="131" y="146"/>
                  <a:pt x="131" y="146"/>
                  <a:pt x="130" y="146"/>
                </a:cubicBezTo>
                <a:cubicBezTo>
                  <a:pt x="130" y="146"/>
                  <a:pt x="130" y="146"/>
                  <a:pt x="130" y="146"/>
                </a:cubicBezTo>
                <a:cubicBezTo>
                  <a:pt x="132" y="149"/>
                  <a:pt x="135" y="152"/>
                  <a:pt x="138" y="154"/>
                </a:cubicBezTo>
                <a:close/>
                <a:moveTo>
                  <a:pt x="71" y="67"/>
                </a:moveTo>
                <a:cubicBezTo>
                  <a:pt x="69" y="66"/>
                  <a:pt x="65" y="65"/>
                  <a:pt x="65" y="66"/>
                </a:cubicBezTo>
                <a:cubicBezTo>
                  <a:pt x="65" y="66"/>
                  <a:pt x="65" y="66"/>
                  <a:pt x="65" y="66"/>
                </a:cubicBezTo>
                <a:cubicBezTo>
                  <a:pt x="67" y="67"/>
                  <a:pt x="68" y="67"/>
                  <a:pt x="70" y="68"/>
                </a:cubicBezTo>
                <a:cubicBezTo>
                  <a:pt x="70" y="68"/>
                  <a:pt x="70" y="68"/>
                  <a:pt x="71" y="67"/>
                </a:cubicBezTo>
                <a:close/>
                <a:moveTo>
                  <a:pt x="153" y="129"/>
                </a:moveTo>
                <a:cubicBezTo>
                  <a:pt x="153" y="129"/>
                  <a:pt x="153" y="129"/>
                  <a:pt x="153" y="129"/>
                </a:cubicBezTo>
                <a:cubicBezTo>
                  <a:pt x="153" y="129"/>
                  <a:pt x="153" y="129"/>
                  <a:pt x="153" y="129"/>
                </a:cubicBezTo>
                <a:cubicBezTo>
                  <a:pt x="153" y="129"/>
                  <a:pt x="153" y="129"/>
                  <a:pt x="153" y="129"/>
                </a:cubicBezTo>
                <a:cubicBezTo>
                  <a:pt x="156" y="130"/>
                  <a:pt x="158" y="132"/>
                  <a:pt x="161" y="133"/>
                </a:cubicBezTo>
                <a:cubicBezTo>
                  <a:pt x="161" y="133"/>
                  <a:pt x="161" y="133"/>
                  <a:pt x="161" y="132"/>
                </a:cubicBezTo>
                <a:cubicBezTo>
                  <a:pt x="159" y="131"/>
                  <a:pt x="156" y="130"/>
                  <a:pt x="153" y="129"/>
                </a:cubicBezTo>
                <a:close/>
                <a:moveTo>
                  <a:pt x="150" y="29"/>
                </a:moveTo>
                <a:cubicBezTo>
                  <a:pt x="151" y="28"/>
                  <a:pt x="151" y="28"/>
                  <a:pt x="150" y="27"/>
                </a:cubicBezTo>
                <a:cubicBezTo>
                  <a:pt x="150" y="26"/>
                  <a:pt x="149" y="25"/>
                  <a:pt x="148" y="24"/>
                </a:cubicBezTo>
                <a:cubicBezTo>
                  <a:pt x="148" y="24"/>
                  <a:pt x="148" y="24"/>
                  <a:pt x="148" y="24"/>
                </a:cubicBezTo>
                <a:cubicBezTo>
                  <a:pt x="148" y="26"/>
                  <a:pt x="149" y="28"/>
                  <a:pt x="150" y="29"/>
                </a:cubicBezTo>
                <a:close/>
                <a:moveTo>
                  <a:pt x="157" y="160"/>
                </a:moveTo>
                <a:cubicBezTo>
                  <a:pt x="157" y="161"/>
                  <a:pt x="157" y="161"/>
                  <a:pt x="157" y="161"/>
                </a:cubicBezTo>
                <a:cubicBezTo>
                  <a:pt x="158" y="161"/>
                  <a:pt x="160" y="162"/>
                  <a:pt x="161" y="162"/>
                </a:cubicBezTo>
                <a:cubicBezTo>
                  <a:pt x="161" y="162"/>
                  <a:pt x="161" y="162"/>
                  <a:pt x="162" y="162"/>
                </a:cubicBezTo>
                <a:cubicBezTo>
                  <a:pt x="162" y="162"/>
                  <a:pt x="162" y="162"/>
                  <a:pt x="162" y="162"/>
                </a:cubicBezTo>
                <a:cubicBezTo>
                  <a:pt x="160" y="161"/>
                  <a:pt x="159" y="160"/>
                  <a:pt x="157" y="160"/>
                </a:cubicBezTo>
                <a:close/>
                <a:moveTo>
                  <a:pt x="63" y="180"/>
                </a:moveTo>
                <a:cubicBezTo>
                  <a:pt x="64" y="179"/>
                  <a:pt x="64" y="179"/>
                  <a:pt x="64" y="178"/>
                </a:cubicBezTo>
                <a:cubicBezTo>
                  <a:pt x="62" y="178"/>
                  <a:pt x="62" y="176"/>
                  <a:pt x="62" y="175"/>
                </a:cubicBezTo>
                <a:cubicBezTo>
                  <a:pt x="62" y="176"/>
                  <a:pt x="62" y="176"/>
                  <a:pt x="62" y="177"/>
                </a:cubicBezTo>
                <a:cubicBezTo>
                  <a:pt x="62" y="178"/>
                  <a:pt x="62" y="178"/>
                  <a:pt x="62" y="179"/>
                </a:cubicBezTo>
                <a:cubicBezTo>
                  <a:pt x="62" y="179"/>
                  <a:pt x="63" y="179"/>
                  <a:pt x="63" y="180"/>
                </a:cubicBezTo>
                <a:close/>
                <a:moveTo>
                  <a:pt x="108" y="235"/>
                </a:moveTo>
                <a:cubicBezTo>
                  <a:pt x="108" y="235"/>
                  <a:pt x="108" y="235"/>
                  <a:pt x="108" y="235"/>
                </a:cubicBezTo>
                <a:cubicBezTo>
                  <a:pt x="112" y="235"/>
                  <a:pt x="116" y="235"/>
                  <a:pt x="120" y="234"/>
                </a:cubicBezTo>
                <a:cubicBezTo>
                  <a:pt x="116" y="234"/>
                  <a:pt x="113" y="234"/>
                  <a:pt x="109" y="234"/>
                </a:cubicBezTo>
                <a:cubicBezTo>
                  <a:pt x="108" y="235"/>
                  <a:pt x="108" y="235"/>
                  <a:pt x="108" y="235"/>
                </a:cubicBezTo>
                <a:close/>
                <a:moveTo>
                  <a:pt x="120" y="48"/>
                </a:moveTo>
                <a:cubicBezTo>
                  <a:pt x="120" y="48"/>
                  <a:pt x="120" y="48"/>
                  <a:pt x="120" y="48"/>
                </a:cubicBezTo>
                <a:cubicBezTo>
                  <a:pt x="121" y="47"/>
                  <a:pt x="121" y="46"/>
                  <a:pt x="122" y="44"/>
                </a:cubicBezTo>
                <a:cubicBezTo>
                  <a:pt x="121" y="44"/>
                  <a:pt x="121" y="44"/>
                  <a:pt x="120" y="44"/>
                </a:cubicBezTo>
                <a:cubicBezTo>
                  <a:pt x="120" y="45"/>
                  <a:pt x="120" y="47"/>
                  <a:pt x="120" y="48"/>
                </a:cubicBezTo>
                <a:close/>
                <a:moveTo>
                  <a:pt x="169" y="153"/>
                </a:moveTo>
                <a:cubicBezTo>
                  <a:pt x="169" y="153"/>
                  <a:pt x="169" y="153"/>
                  <a:pt x="169" y="153"/>
                </a:cubicBezTo>
                <a:cubicBezTo>
                  <a:pt x="168" y="153"/>
                  <a:pt x="167" y="154"/>
                  <a:pt x="166" y="154"/>
                </a:cubicBezTo>
                <a:cubicBezTo>
                  <a:pt x="166" y="154"/>
                  <a:pt x="166" y="154"/>
                  <a:pt x="166" y="155"/>
                </a:cubicBezTo>
                <a:cubicBezTo>
                  <a:pt x="166" y="155"/>
                  <a:pt x="167" y="155"/>
                  <a:pt x="167" y="155"/>
                </a:cubicBezTo>
                <a:cubicBezTo>
                  <a:pt x="168" y="155"/>
                  <a:pt x="168" y="155"/>
                  <a:pt x="168" y="155"/>
                </a:cubicBezTo>
                <a:cubicBezTo>
                  <a:pt x="168" y="154"/>
                  <a:pt x="169" y="154"/>
                  <a:pt x="169" y="153"/>
                </a:cubicBezTo>
                <a:close/>
                <a:moveTo>
                  <a:pt x="163" y="172"/>
                </a:moveTo>
                <a:cubicBezTo>
                  <a:pt x="162" y="172"/>
                  <a:pt x="162" y="173"/>
                  <a:pt x="161" y="173"/>
                </a:cubicBezTo>
                <a:cubicBezTo>
                  <a:pt x="161" y="173"/>
                  <a:pt x="161" y="174"/>
                  <a:pt x="161" y="174"/>
                </a:cubicBezTo>
                <a:cubicBezTo>
                  <a:pt x="162" y="174"/>
                  <a:pt x="163" y="173"/>
                  <a:pt x="164" y="173"/>
                </a:cubicBezTo>
                <a:cubicBezTo>
                  <a:pt x="164" y="172"/>
                  <a:pt x="163" y="172"/>
                  <a:pt x="163" y="172"/>
                </a:cubicBezTo>
                <a:close/>
                <a:moveTo>
                  <a:pt x="79" y="83"/>
                </a:moveTo>
                <a:cubicBezTo>
                  <a:pt x="79" y="83"/>
                  <a:pt x="79" y="83"/>
                  <a:pt x="79" y="83"/>
                </a:cubicBezTo>
                <a:cubicBezTo>
                  <a:pt x="78" y="82"/>
                  <a:pt x="78" y="80"/>
                  <a:pt x="77" y="80"/>
                </a:cubicBezTo>
                <a:cubicBezTo>
                  <a:pt x="77" y="81"/>
                  <a:pt x="76" y="81"/>
                  <a:pt x="76" y="82"/>
                </a:cubicBezTo>
                <a:cubicBezTo>
                  <a:pt x="77" y="82"/>
                  <a:pt x="78" y="83"/>
                  <a:pt x="79" y="83"/>
                </a:cubicBezTo>
                <a:close/>
                <a:moveTo>
                  <a:pt x="71" y="9"/>
                </a:moveTo>
                <a:cubicBezTo>
                  <a:pt x="74" y="8"/>
                  <a:pt x="76" y="7"/>
                  <a:pt x="78" y="7"/>
                </a:cubicBezTo>
                <a:cubicBezTo>
                  <a:pt x="78" y="7"/>
                  <a:pt x="78" y="6"/>
                  <a:pt x="78" y="6"/>
                </a:cubicBezTo>
                <a:cubicBezTo>
                  <a:pt x="76" y="7"/>
                  <a:pt x="74" y="7"/>
                  <a:pt x="72" y="7"/>
                </a:cubicBezTo>
                <a:cubicBezTo>
                  <a:pt x="72" y="8"/>
                  <a:pt x="72" y="8"/>
                  <a:pt x="71" y="9"/>
                </a:cubicBezTo>
                <a:close/>
                <a:moveTo>
                  <a:pt x="179" y="148"/>
                </a:moveTo>
                <a:cubicBezTo>
                  <a:pt x="178" y="148"/>
                  <a:pt x="177" y="149"/>
                  <a:pt x="176" y="149"/>
                </a:cubicBezTo>
                <a:cubicBezTo>
                  <a:pt x="177" y="150"/>
                  <a:pt x="177" y="151"/>
                  <a:pt x="177" y="151"/>
                </a:cubicBezTo>
                <a:cubicBezTo>
                  <a:pt x="177" y="151"/>
                  <a:pt x="177" y="151"/>
                  <a:pt x="177" y="152"/>
                </a:cubicBezTo>
                <a:cubicBezTo>
                  <a:pt x="177" y="151"/>
                  <a:pt x="179" y="149"/>
                  <a:pt x="179" y="148"/>
                </a:cubicBezTo>
                <a:close/>
                <a:moveTo>
                  <a:pt x="151" y="52"/>
                </a:moveTo>
                <a:cubicBezTo>
                  <a:pt x="151" y="53"/>
                  <a:pt x="151" y="53"/>
                  <a:pt x="151" y="53"/>
                </a:cubicBezTo>
                <a:cubicBezTo>
                  <a:pt x="151" y="54"/>
                  <a:pt x="151" y="55"/>
                  <a:pt x="151" y="56"/>
                </a:cubicBezTo>
                <a:cubicBezTo>
                  <a:pt x="152" y="55"/>
                  <a:pt x="152" y="55"/>
                  <a:pt x="153" y="55"/>
                </a:cubicBezTo>
                <a:cubicBezTo>
                  <a:pt x="153" y="54"/>
                  <a:pt x="152" y="53"/>
                  <a:pt x="151" y="52"/>
                </a:cubicBezTo>
                <a:close/>
                <a:moveTo>
                  <a:pt x="160" y="148"/>
                </a:moveTo>
                <a:cubicBezTo>
                  <a:pt x="160" y="148"/>
                  <a:pt x="160" y="148"/>
                  <a:pt x="159" y="147"/>
                </a:cubicBezTo>
                <a:cubicBezTo>
                  <a:pt x="159" y="147"/>
                  <a:pt x="158" y="147"/>
                  <a:pt x="158" y="146"/>
                </a:cubicBezTo>
                <a:cubicBezTo>
                  <a:pt x="158" y="146"/>
                  <a:pt x="158" y="146"/>
                  <a:pt x="158" y="146"/>
                </a:cubicBezTo>
                <a:cubicBezTo>
                  <a:pt x="157" y="146"/>
                  <a:pt x="157" y="146"/>
                  <a:pt x="157" y="147"/>
                </a:cubicBezTo>
                <a:cubicBezTo>
                  <a:pt x="157" y="147"/>
                  <a:pt x="157" y="147"/>
                  <a:pt x="157" y="147"/>
                </a:cubicBezTo>
                <a:cubicBezTo>
                  <a:pt x="158" y="148"/>
                  <a:pt x="158" y="148"/>
                  <a:pt x="158" y="148"/>
                </a:cubicBezTo>
                <a:cubicBezTo>
                  <a:pt x="159" y="149"/>
                  <a:pt x="159" y="149"/>
                  <a:pt x="160" y="148"/>
                </a:cubicBezTo>
                <a:close/>
                <a:moveTo>
                  <a:pt x="134" y="242"/>
                </a:moveTo>
                <a:cubicBezTo>
                  <a:pt x="134" y="242"/>
                  <a:pt x="134" y="242"/>
                  <a:pt x="134" y="242"/>
                </a:cubicBezTo>
                <a:cubicBezTo>
                  <a:pt x="133" y="242"/>
                  <a:pt x="131" y="241"/>
                  <a:pt x="129" y="241"/>
                </a:cubicBezTo>
                <a:cubicBezTo>
                  <a:pt x="129" y="241"/>
                  <a:pt x="129" y="242"/>
                  <a:pt x="129" y="242"/>
                </a:cubicBezTo>
                <a:cubicBezTo>
                  <a:pt x="131" y="242"/>
                  <a:pt x="132" y="242"/>
                  <a:pt x="134" y="242"/>
                </a:cubicBezTo>
                <a:close/>
                <a:moveTo>
                  <a:pt x="92" y="8"/>
                </a:moveTo>
                <a:cubicBezTo>
                  <a:pt x="92" y="8"/>
                  <a:pt x="92" y="8"/>
                  <a:pt x="92" y="8"/>
                </a:cubicBezTo>
                <a:cubicBezTo>
                  <a:pt x="91" y="8"/>
                  <a:pt x="90" y="9"/>
                  <a:pt x="89" y="9"/>
                </a:cubicBezTo>
                <a:cubicBezTo>
                  <a:pt x="90" y="9"/>
                  <a:pt x="90" y="10"/>
                  <a:pt x="91" y="10"/>
                </a:cubicBezTo>
                <a:cubicBezTo>
                  <a:pt x="91" y="10"/>
                  <a:pt x="92" y="9"/>
                  <a:pt x="92" y="8"/>
                </a:cubicBezTo>
                <a:close/>
                <a:moveTo>
                  <a:pt x="136" y="64"/>
                </a:moveTo>
                <a:cubicBezTo>
                  <a:pt x="135" y="65"/>
                  <a:pt x="134" y="66"/>
                  <a:pt x="133" y="66"/>
                </a:cubicBezTo>
                <a:cubicBezTo>
                  <a:pt x="134" y="67"/>
                  <a:pt x="134" y="67"/>
                  <a:pt x="135" y="68"/>
                </a:cubicBezTo>
                <a:cubicBezTo>
                  <a:pt x="135" y="67"/>
                  <a:pt x="136" y="66"/>
                  <a:pt x="136" y="64"/>
                </a:cubicBezTo>
                <a:close/>
                <a:moveTo>
                  <a:pt x="61" y="141"/>
                </a:moveTo>
                <a:cubicBezTo>
                  <a:pt x="60" y="142"/>
                  <a:pt x="57" y="148"/>
                  <a:pt x="57" y="149"/>
                </a:cubicBezTo>
                <a:cubicBezTo>
                  <a:pt x="58" y="147"/>
                  <a:pt x="59" y="144"/>
                  <a:pt x="60" y="142"/>
                </a:cubicBezTo>
                <a:cubicBezTo>
                  <a:pt x="61" y="142"/>
                  <a:pt x="61" y="141"/>
                  <a:pt x="61" y="141"/>
                </a:cubicBezTo>
                <a:close/>
                <a:moveTo>
                  <a:pt x="175" y="158"/>
                </a:moveTo>
                <a:cubicBezTo>
                  <a:pt x="175" y="158"/>
                  <a:pt x="175" y="158"/>
                  <a:pt x="175" y="158"/>
                </a:cubicBezTo>
                <a:cubicBezTo>
                  <a:pt x="176" y="158"/>
                  <a:pt x="177" y="157"/>
                  <a:pt x="177" y="156"/>
                </a:cubicBezTo>
                <a:cubicBezTo>
                  <a:pt x="178" y="156"/>
                  <a:pt x="178" y="155"/>
                  <a:pt x="179" y="154"/>
                </a:cubicBezTo>
                <a:cubicBezTo>
                  <a:pt x="179" y="154"/>
                  <a:pt x="179" y="154"/>
                  <a:pt x="178" y="154"/>
                </a:cubicBezTo>
                <a:cubicBezTo>
                  <a:pt x="177" y="155"/>
                  <a:pt x="176" y="157"/>
                  <a:pt x="175" y="158"/>
                </a:cubicBezTo>
                <a:close/>
                <a:moveTo>
                  <a:pt x="75" y="176"/>
                </a:moveTo>
                <a:cubicBezTo>
                  <a:pt x="74" y="176"/>
                  <a:pt x="73" y="177"/>
                  <a:pt x="72" y="178"/>
                </a:cubicBezTo>
                <a:cubicBezTo>
                  <a:pt x="72" y="178"/>
                  <a:pt x="71" y="178"/>
                  <a:pt x="71" y="178"/>
                </a:cubicBezTo>
                <a:cubicBezTo>
                  <a:pt x="71" y="179"/>
                  <a:pt x="71" y="179"/>
                  <a:pt x="71" y="179"/>
                </a:cubicBezTo>
                <a:cubicBezTo>
                  <a:pt x="73" y="178"/>
                  <a:pt x="74" y="177"/>
                  <a:pt x="76" y="177"/>
                </a:cubicBezTo>
                <a:cubicBezTo>
                  <a:pt x="77" y="177"/>
                  <a:pt x="77" y="176"/>
                  <a:pt x="77" y="176"/>
                </a:cubicBezTo>
                <a:cubicBezTo>
                  <a:pt x="76" y="176"/>
                  <a:pt x="76" y="176"/>
                  <a:pt x="75" y="176"/>
                </a:cubicBezTo>
                <a:close/>
                <a:moveTo>
                  <a:pt x="137" y="75"/>
                </a:moveTo>
                <a:cubicBezTo>
                  <a:pt x="137" y="74"/>
                  <a:pt x="137" y="74"/>
                  <a:pt x="137" y="74"/>
                </a:cubicBezTo>
                <a:cubicBezTo>
                  <a:pt x="136" y="75"/>
                  <a:pt x="136" y="76"/>
                  <a:pt x="135" y="77"/>
                </a:cubicBezTo>
                <a:cubicBezTo>
                  <a:pt x="135" y="77"/>
                  <a:pt x="135" y="77"/>
                  <a:pt x="135" y="77"/>
                </a:cubicBezTo>
                <a:cubicBezTo>
                  <a:pt x="135" y="78"/>
                  <a:pt x="135" y="78"/>
                  <a:pt x="135" y="79"/>
                </a:cubicBezTo>
                <a:cubicBezTo>
                  <a:pt x="135" y="79"/>
                  <a:pt x="136" y="78"/>
                  <a:pt x="136" y="78"/>
                </a:cubicBezTo>
                <a:cubicBezTo>
                  <a:pt x="136" y="77"/>
                  <a:pt x="137" y="76"/>
                  <a:pt x="137" y="75"/>
                </a:cubicBezTo>
                <a:close/>
                <a:moveTo>
                  <a:pt x="180" y="138"/>
                </a:moveTo>
                <a:cubicBezTo>
                  <a:pt x="179" y="138"/>
                  <a:pt x="178" y="139"/>
                  <a:pt x="177" y="139"/>
                </a:cubicBezTo>
                <a:cubicBezTo>
                  <a:pt x="177" y="139"/>
                  <a:pt x="177" y="140"/>
                  <a:pt x="177" y="140"/>
                </a:cubicBezTo>
                <a:cubicBezTo>
                  <a:pt x="178" y="140"/>
                  <a:pt x="179" y="139"/>
                  <a:pt x="180" y="138"/>
                </a:cubicBezTo>
                <a:cubicBezTo>
                  <a:pt x="180" y="138"/>
                  <a:pt x="180" y="138"/>
                  <a:pt x="180" y="138"/>
                </a:cubicBezTo>
                <a:close/>
                <a:moveTo>
                  <a:pt x="73" y="46"/>
                </a:moveTo>
                <a:cubicBezTo>
                  <a:pt x="73" y="46"/>
                  <a:pt x="72" y="46"/>
                  <a:pt x="72" y="47"/>
                </a:cubicBezTo>
                <a:cubicBezTo>
                  <a:pt x="73" y="47"/>
                  <a:pt x="74" y="48"/>
                  <a:pt x="74" y="49"/>
                </a:cubicBezTo>
                <a:cubicBezTo>
                  <a:pt x="74" y="49"/>
                  <a:pt x="74" y="49"/>
                  <a:pt x="75" y="49"/>
                </a:cubicBezTo>
                <a:cubicBezTo>
                  <a:pt x="74" y="48"/>
                  <a:pt x="74" y="47"/>
                  <a:pt x="73" y="46"/>
                </a:cubicBezTo>
                <a:close/>
                <a:moveTo>
                  <a:pt x="62" y="155"/>
                </a:moveTo>
                <a:cubicBezTo>
                  <a:pt x="62" y="155"/>
                  <a:pt x="62" y="155"/>
                  <a:pt x="62" y="155"/>
                </a:cubicBezTo>
                <a:cubicBezTo>
                  <a:pt x="63" y="154"/>
                  <a:pt x="64" y="153"/>
                  <a:pt x="64" y="152"/>
                </a:cubicBezTo>
                <a:cubicBezTo>
                  <a:pt x="64" y="152"/>
                  <a:pt x="64" y="152"/>
                  <a:pt x="63" y="151"/>
                </a:cubicBezTo>
                <a:cubicBezTo>
                  <a:pt x="63" y="153"/>
                  <a:pt x="62" y="154"/>
                  <a:pt x="62" y="155"/>
                </a:cubicBezTo>
                <a:close/>
                <a:moveTo>
                  <a:pt x="50" y="70"/>
                </a:moveTo>
                <a:cubicBezTo>
                  <a:pt x="51" y="69"/>
                  <a:pt x="51" y="68"/>
                  <a:pt x="51" y="68"/>
                </a:cubicBezTo>
                <a:cubicBezTo>
                  <a:pt x="50" y="68"/>
                  <a:pt x="49" y="68"/>
                  <a:pt x="49" y="68"/>
                </a:cubicBezTo>
                <a:cubicBezTo>
                  <a:pt x="49" y="68"/>
                  <a:pt x="48" y="69"/>
                  <a:pt x="48" y="69"/>
                </a:cubicBezTo>
                <a:cubicBezTo>
                  <a:pt x="49" y="69"/>
                  <a:pt x="50" y="69"/>
                  <a:pt x="50" y="70"/>
                </a:cubicBezTo>
                <a:close/>
                <a:moveTo>
                  <a:pt x="63" y="187"/>
                </a:moveTo>
                <a:cubicBezTo>
                  <a:pt x="63" y="186"/>
                  <a:pt x="64" y="186"/>
                  <a:pt x="64" y="185"/>
                </a:cubicBezTo>
                <a:cubicBezTo>
                  <a:pt x="64" y="185"/>
                  <a:pt x="64" y="185"/>
                  <a:pt x="64" y="184"/>
                </a:cubicBezTo>
                <a:cubicBezTo>
                  <a:pt x="64" y="184"/>
                  <a:pt x="64" y="184"/>
                  <a:pt x="63" y="185"/>
                </a:cubicBezTo>
                <a:cubicBezTo>
                  <a:pt x="63" y="185"/>
                  <a:pt x="62" y="185"/>
                  <a:pt x="62" y="185"/>
                </a:cubicBezTo>
                <a:cubicBezTo>
                  <a:pt x="62" y="186"/>
                  <a:pt x="63" y="187"/>
                  <a:pt x="63" y="187"/>
                </a:cubicBezTo>
                <a:close/>
                <a:moveTo>
                  <a:pt x="81" y="172"/>
                </a:moveTo>
                <a:cubicBezTo>
                  <a:pt x="81" y="171"/>
                  <a:pt x="81" y="171"/>
                  <a:pt x="81" y="171"/>
                </a:cubicBezTo>
                <a:cubicBezTo>
                  <a:pt x="81" y="171"/>
                  <a:pt x="81" y="172"/>
                  <a:pt x="80" y="172"/>
                </a:cubicBezTo>
                <a:cubicBezTo>
                  <a:pt x="80" y="173"/>
                  <a:pt x="79" y="174"/>
                  <a:pt x="79" y="176"/>
                </a:cubicBezTo>
                <a:cubicBezTo>
                  <a:pt x="80" y="175"/>
                  <a:pt x="81" y="173"/>
                  <a:pt x="81" y="172"/>
                </a:cubicBezTo>
                <a:close/>
                <a:moveTo>
                  <a:pt x="27" y="75"/>
                </a:moveTo>
                <a:cubicBezTo>
                  <a:pt x="26" y="75"/>
                  <a:pt x="26" y="76"/>
                  <a:pt x="26" y="76"/>
                </a:cubicBezTo>
                <a:cubicBezTo>
                  <a:pt x="26" y="77"/>
                  <a:pt x="26" y="77"/>
                  <a:pt x="26" y="77"/>
                </a:cubicBezTo>
                <a:cubicBezTo>
                  <a:pt x="27" y="77"/>
                  <a:pt x="28" y="77"/>
                  <a:pt x="28" y="77"/>
                </a:cubicBezTo>
                <a:cubicBezTo>
                  <a:pt x="28" y="75"/>
                  <a:pt x="28" y="75"/>
                  <a:pt x="27" y="75"/>
                </a:cubicBezTo>
                <a:close/>
                <a:moveTo>
                  <a:pt x="146" y="164"/>
                </a:moveTo>
                <a:cubicBezTo>
                  <a:pt x="148" y="165"/>
                  <a:pt x="152" y="166"/>
                  <a:pt x="152" y="166"/>
                </a:cubicBezTo>
                <a:cubicBezTo>
                  <a:pt x="153" y="166"/>
                  <a:pt x="152" y="166"/>
                  <a:pt x="152" y="165"/>
                </a:cubicBezTo>
                <a:cubicBezTo>
                  <a:pt x="151" y="165"/>
                  <a:pt x="150" y="165"/>
                  <a:pt x="149" y="165"/>
                </a:cubicBezTo>
                <a:cubicBezTo>
                  <a:pt x="148" y="165"/>
                  <a:pt x="147" y="164"/>
                  <a:pt x="146" y="164"/>
                </a:cubicBezTo>
                <a:close/>
                <a:moveTo>
                  <a:pt x="81" y="254"/>
                </a:moveTo>
                <a:cubicBezTo>
                  <a:pt x="81" y="253"/>
                  <a:pt x="82" y="253"/>
                  <a:pt x="82" y="253"/>
                </a:cubicBezTo>
                <a:cubicBezTo>
                  <a:pt x="81" y="253"/>
                  <a:pt x="81" y="253"/>
                  <a:pt x="81" y="253"/>
                </a:cubicBezTo>
                <a:cubicBezTo>
                  <a:pt x="80" y="252"/>
                  <a:pt x="80" y="252"/>
                  <a:pt x="79" y="251"/>
                </a:cubicBezTo>
                <a:cubicBezTo>
                  <a:pt x="79" y="251"/>
                  <a:pt x="78" y="251"/>
                  <a:pt x="78" y="251"/>
                </a:cubicBezTo>
                <a:cubicBezTo>
                  <a:pt x="79" y="252"/>
                  <a:pt x="80" y="253"/>
                  <a:pt x="81" y="254"/>
                </a:cubicBezTo>
                <a:close/>
                <a:moveTo>
                  <a:pt x="74" y="126"/>
                </a:moveTo>
                <a:cubicBezTo>
                  <a:pt x="74" y="126"/>
                  <a:pt x="74" y="125"/>
                  <a:pt x="74" y="125"/>
                </a:cubicBezTo>
                <a:cubicBezTo>
                  <a:pt x="74" y="125"/>
                  <a:pt x="73" y="126"/>
                  <a:pt x="73" y="126"/>
                </a:cubicBezTo>
                <a:cubicBezTo>
                  <a:pt x="72" y="126"/>
                  <a:pt x="71" y="127"/>
                  <a:pt x="70" y="128"/>
                </a:cubicBezTo>
                <a:cubicBezTo>
                  <a:pt x="70" y="128"/>
                  <a:pt x="70" y="128"/>
                  <a:pt x="70" y="128"/>
                </a:cubicBezTo>
                <a:cubicBezTo>
                  <a:pt x="72" y="128"/>
                  <a:pt x="73" y="127"/>
                  <a:pt x="74" y="126"/>
                </a:cubicBezTo>
                <a:close/>
                <a:moveTo>
                  <a:pt x="54" y="76"/>
                </a:moveTo>
                <a:cubicBezTo>
                  <a:pt x="55" y="76"/>
                  <a:pt x="56" y="76"/>
                  <a:pt x="56" y="77"/>
                </a:cubicBezTo>
                <a:cubicBezTo>
                  <a:pt x="57" y="77"/>
                  <a:pt x="57" y="76"/>
                  <a:pt x="57" y="76"/>
                </a:cubicBezTo>
                <a:cubicBezTo>
                  <a:pt x="56" y="76"/>
                  <a:pt x="55" y="75"/>
                  <a:pt x="54" y="75"/>
                </a:cubicBezTo>
                <a:cubicBezTo>
                  <a:pt x="54" y="75"/>
                  <a:pt x="54" y="75"/>
                  <a:pt x="54" y="75"/>
                </a:cubicBezTo>
                <a:cubicBezTo>
                  <a:pt x="54" y="75"/>
                  <a:pt x="54" y="75"/>
                  <a:pt x="54" y="76"/>
                </a:cubicBezTo>
                <a:close/>
                <a:moveTo>
                  <a:pt x="143" y="56"/>
                </a:moveTo>
                <a:cubicBezTo>
                  <a:pt x="144" y="55"/>
                  <a:pt x="145" y="50"/>
                  <a:pt x="145" y="50"/>
                </a:cubicBezTo>
                <a:cubicBezTo>
                  <a:pt x="145" y="50"/>
                  <a:pt x="145" y="50"/>
                  <a:pt x="145" y="50"/>
                </a:cubicBezTo>
                <a:cubicBezTo>
                  <a:pt x="144" y="51"/>
                  <a:pt x="144" y="52"/>
                  <a:pt x="144" y="52"/>
                </a:cubicBezTo>
                <a:cubicBezTo>
                  <a:pt x="144" y="53"/>
                  <a:pt x="143" y="54"/>
                  <a:pt x="143" y="55"/>
                </a:cubicBezTo>
                <a:cubicBezTo>
                  <a:pt x="143" y="55"/>
                  <a:pt x="143" y="55"/>
                  <a:pt x="143" y="56"/>
                </a:cubicBezTo>
                <a:close/>
                <a:moveTo>
                  <a:pt x="119" y="241"/>
                </a:moveTo>
                <a:cubicBezTo>
                  <a:pt x="120" y="240"/>
                  <a:pt x="120" y="240"/>
                  <a:pt x="121" y="239"/>
                </a:cubicBezTo>
                <a:cubicBezTo>
                  <a:pt x="120" y="239"/>
                  <a:pt x="119" y="239"/>
                  <a:pt x="118" y="239"/>
                </a:cubicBezTo>
                <a:cubicBezTo>
                  <a:pt x="118" y="240"/>
                  <a:pt x="118" y="240"/>
                  <a:pt x="119" y="241"/>
                </a:cubicBezTo>
                <a:close/>
                <a:moveTo>
                  <a:pt x="69" y="192"/>
                </a:moveTo>
                <a:cubicBezTo>
                  <a:pt x="69" y="191"/>
                  <a:pt x="69" y="191"/>
                  <a:pt x="68" y="190"/>
                </a:cubicBezTo>
                <a:cubicBezTo>
                  <a:pt x="68" y="189"/>
                  <a:pt x="68" y="189"/>
                  <a:pt x="67" y="188"/>
                </a:cubicBezTo>
                <a:cubicBezTo>
                  <a:pt x="67" y="190"/>
                  <a:pt x="68" y="192"/>
                  <a:pt x="69" y="192"/>
                </a:cubicBezTo>
                <a:close/>
                <a:moveTo>
                  <a:pt x="170" y="146"/>
                </a:moveTo>
                <a:cubicBezTo>
                  <a:pt x="169" y="145"/>
                  <a:pt x="168" y="145"/>
                  <a:pt x="167" y="145"/>
                </a:cubicBezTo>
                <a:cubicBezTo>
                  <a:pt x="168" y="146"/>
                  <a:pt x="168" y="146"/>
                  <a:pt x="170" y="146"/>
                </a:cubicBezTo>
                <a:close/>
                <a:moveTo>
                  <a:pt x="74" y="147"/>
                </a:moveTo>
                <a:cubicBezTo>
                  <a:pt x="74" y="146"/>
                  <a:pt x="75" y="144"/>
                  <a:pt x="75" y="143"/>
                </a:cubicBezTo>
                <a:cubicBezTo>
                  <a:pt x="75" y="143"/>
                  <a:pt x="75" y="143"/>
                  <a:pt x="75" y="143"/>
                </a:cubicBezTo>
                <a:cubicBezTo>
                  <a:pt x="74" y="144"/>
                  <a:pt x="74" y="145"/>
                  <a:pt x="73" y="146"/>
                </a:cubicBezTo>
                <a:cubicBezTo>
                  <a:pt x="73" y="147"/>
                  <a:pt x="74" y="147"/>
                  <a:pt x="74" y="147"/>
                </a:cubicBezTo>
                <a:close/>
                <a:moveTo>
                  <a:pt x="40" y="188"/>
                </a:moveTo>
                <a:cubicBezTo>
                  <a:pt x="41" y="189"/>
                  <a:pt x="44" y="191"/>
                  <a:pt x="46" y="193"/>
                </a:cubicBezTo>
                <a:cubicBezTo>
                  <a:pt x="44" y="191"/>
                  <a:pt x="42" y="189"/>
                  <a:pt x="40" y="188"/>
                </a:cubicBezTo>
                <a:close/>
                <a:moveTo>
                  <a:pt x="199" y="55"/>
                </a:moveTo>
                <a:cubicBezTo>
                  <a:pt x="200" y="54"/>
                  <a:pt x="200" y="53"/>
                  <a:pt x="200" y="52"/>
                </a:cubicBezTo>
                <a:cubicBezTo>
                  <a:pt x="200" y="52"/>
                  <a:pt x="199" y="53"/>
                  <a:pt x="199" y="53"/>
                </a:cubicBezTo>
                <a:cubicBezTo>
                  <a:pt x="199" y="54"/>
                  <a:pt x="198" y="54"/>
                  <a:pt x="199" y="55"/>
                </a:cubicBezTo>
                <a:close/>
                <a:moveTo>
                  <a:pt x="81" y="69"/>
                </a:moveTo>
                <a:cubicBezTo>
                  <a:pt x="80" y="69"/>
                  <a:pt x="79" y="68"/>
                  <a:pt x="79" y="68"/>
                </a:cubicBezTo>
                <a:cubicBezTo>
                  <a:pt x="78" y="68"/>
                  <a:pt x="78" y="68"/>
                  <a:pt x="78" y="69"/>
                </a:cubicBezTo>
                <a:cubicBezTo>
                  <a:pt x="79" y="69"/>
                  <a:pt x="80" y="70"/>
                  <a:pt x="80" y="70"/>
                </a:cubicBezTo>
                <a:cubicBezTo>
                  <a:pt x="81" y="70"/>
                  <a:pt x="81" y="70"/>
                  <a:pt x="81" y="69"/>
                </a:cubicBezTo>
                <a:close/>
                <a:moveTo>
                  <a:pt x="114" y="16"/>
                </a:moveTo>
                <a:cubicBezTo>
                  <a:pt x="114" y="17"/>
                  <a:pt x="114" y="17"/>
                  <a:pt x="115" y="17"/>
                </a:cubicBezTo>
                <a:cubicBezTo>
                  <a:pt x="116" y="17"/>
                  <a:pt x="117" y="17"/>
                  <a:pt x="118" y="17"/>
                </a:cubicBezTo>
                <a:cubicBezTo>
                  <a:pt x="118" y="17"/>
                  <a:pt x="118" y="17"/>
                  <a:pt x="118" y="17"/>
                </a:cubicBezTo>
                <a:cubicBezTo>
                  <a:pt x="117" y="16"/>
                  <a:pt x="115" y="16"/>
                  <a:pt x="114" y="16"/>
                </a:cubicBezTo>
                <a:close/>
                <a:moveTo>
                  <a:pt x="73" y="78"/>
                </a:moveTo>
                <a:cubicBezTo>
                  <a:pt x="73" y="80"/>
                  <a:pt x="74" y="80"/>
                  <a:pt x="75" y="80"/>
                </a:cubicBezTo>
                <a:cubicBezTo>
                  <a:pt x="75" y="80"/>
                  <a:pt x="75" y="80"/>
                  <a:pt x="75" y="79"/>
                </a:cubicBezTo>
                <a:cubicBezTo>
                  <a:pt x="74" y="79"/>
                  <a:pt x="74" y="79"/>
                  <a:pt x="73" y="78"/>
                </a:cubicBezTo>
                <a:close/>
                <a:moveTo>
                  <a:pt x="157" y="167"/>
                </a:moveTo>
                <a:cubicBezTo>
                  <a:pt x="157" y="166"/>
                  <a:pt x="157" y="166"/>
                  <a:pt x="156" y="166"/>
                </a:cubicBezTo>
                <a:cubicBezTo>
                  <a:pt x="156" y="166"/>
                  <a:pt x="155" y="166"/>
                  <a:pt x="154" y="166"/>
                </a:cubicBezTo>
                <a:cubicBezTo>
                  <a:pt x="154" y="166"/>
                  <a:pt x="154" y="167"/>
                  <a:pt x="155" y="167"/>
                </a:cubicBezTo>
                <a:cubicBezTo>
                  <a:pt x="155" y="167"/>
                  <a:pt x="156" y="167"/>
                  <a:pt x="157" y="167"/>
                </a:cubicBezTo>
                <a:close/>
                <a:moveTo>
                  <a:pt x="128" y="239"/>
                </a:moveTo>
                <a:cubicBezTo>
                  <a:pt x="130" y="239"/>
                  <a:pt x="132" y="240"/>
                  <a:pt x="134" y="240"/>
                </a:cubicBezTo>
                <a:cubicBezTo>
                  <a:pt x="134" y="239"/>
                  <a:pt x="133" y="239"/>
                  <a:pt x="132" y="239"/>
                </a:cubicBezTo>
                <a:cubicBezTo>
                  <a:pt x="132" y="239"/>
                  <a:pt x="131" y="239"/>
                  <a:pt x="131" y="239"/>
                </a:cubicBezTo>
                <a:cubicBezTo>
                  <a:pt x="130" y="239"/>
                  <a:pt x="129" y="239"/>
                  <a:pt x="128" y="239"/>
                </a:cubicBezTo>
                <a:close/>
                <a:moveTo>
                  <a:pt x="141" y="139"/>
                </a:moveTo>
                <a:cubicBezTo>
                  <a:pt x="141" y="138"/>
                  <a:pt x="141" y="138"/>
                  <a:pt x="141" y="137"/>
                </a:cubicBezTo>
                <a:cubicBezTo>
                  <a:pt x="141" y="137"/>
                  <a:pt x="141" y="137"/>
                  <a:pt x="141" y="136"/>
                </a:cubicBezTo>
                <a:cubicBezTo>
                  <a:pt x="141" y="136"/>
                  <a:pt x="141" y="136"/>
                  <a:pt x="141" y="136"/>
                </a:cubicBezTo>
                <a:cubicBezTo>
                  <a:pt x="140" y="137"/>
                  <a:pt x="140" y="138"/>
                  <a:pt x="141" y="139"/>
                </a:cubicBezTo>
                <a:close/>
                <a:moveTo>
                  <a:pt x="164" y="135"/>
                </a:moveTo>
                <a:cubicBezTo>
                  <a:pt x="165" y="135"/>
                  <a:pt x="166" y="136"/>
                  <a:pt x="167" y="136"/>
                </a:cubicBezTo>
                <a:cubicBezTo>
                  <a:pt x="167" y="135"/>
                  <a:pt x="166" y="134"/>
                  <a:pt x="165" y="134"/>
                </a:cubicBezTo>
                <a:cubicBezTo>
                  <a:pt x="164" y="134"/>
                  <a:pt x="164" y="134"/>
                  <a:pt x="164" y="135"/>
                </a:cubicBezTo>
                <a:close/>
                <a:moveTo>
                  <a:pt x="142" y="70"/>
                </a:moveTo>
                <a:cubicBezTo>
                  <a:pt x="141" y="70"/>
                  <a:pt x="141" y="70"/>
                  <a:pt x="140" y="72"/>
                </a:cubicBezTo>
                <a:cubicBezTo>
                  <a:pt x="141" y="72"/>
                  <a:pt x="141" y="72"/>
                  <a:pt x="141" y="72"/>
                </a:cubicBezTo>
                <a:cubicBezTo>
                  <a:pt x="142" y="71"/>
                  <a:pt x="142" y="70"/>
                  <a:pt x="142" y="70"/>
                </a:cubicBezTo>
                <a:close/>
                <a:moveTo>
                  <a:pt x="91" y="239"/>
                </a:moveTo>
                <a:cubicBezTo>
                  <a:pt x="92" y="240"/>
                  <a:pt x="95" y="241"/>
                  <a:pt x="96" y="241"/>
                </a:cubicBezTo>
                <a:cubicBezTo>
                  <a:pt x="94" y="240"/>
                  <a:pt x="93" y="239"/>
                  <a:pt x="91" y="239"/>
                </a:cubicBezTo>
                <a:close/>
                <a:moveTo>
                  <a:pt x="40" y="65"/>
                </a:moveTo>
                <a:cubicBezTo>
                  <a:pt x="40" y="65"/>
                  <a:pt x="40" y="65"/>
                  <a:pt x="40" y="65"/>
                </a:cubicBezTo>
                <a:cubicBezTo>
                  <a:pt x="41" y="65"/>
                  <a:pt x="42" y="65"/>
                  <a:pt x="42" y="66"/>
                </a:cubicBezTo>
                <a:cubicBezTo>
                  <a:pt x="43" y="65"/>
                  <a:pt x="43" y="65"/>
                  <a:pt x="43" y="64"/>
                </a:cubicBezTo>
                <a:cubicBezTo>
                  <a:pt x="43" y="64"/>
                  <a:pt x="43" y="64"/>
                  <a:pt x="43" y="64"/>
                </a:cubicBezTo>
                <a:cubicBezTo>
                  <a:pt x="42" y="65"/>
                  <a:pt x="41" y="65"/>
                  <a:pt x="40" y="65"/>
                </a:cubicBezTo>
                <a:close/>
                <a:moveTo>
                  <a:pt x="69" y="167"/>
                </a:moveTo>
                <a:cubicBezTo>
                  <a:pt x="68" y="169"/>
                  <a:pt x="68" y="170"/>
                  <a:pt x="68" y="171"/>
                </a:cubicBezTo>
                <a:cubicBezTo>
                  <a:pt x="68" y="171"/>
                  <a:pt x="68" y="171"/>
                  <a:pt x="68" y="171"/>
                </a:cubicBezTo>
                <a:cubicBezTo>
                  <a:pt x="69" y="170"/>
                  <a:pt x="69" y="169"/>
                  <a:pt x="69" y="168"/>
                </a:cubicBezTo>
                <a:cubicBezTo>
                  <a:pt x="69" y="168"/>
                  <a:pt x="69" y="168"/>
                  <a:pt x="69" y="167"/>
                </a:cubicBezTo>
                <a:close/>
                <a:moveTo>
                  <a:pt x="87" y="254"/>
                </a:moveTo>
                <a:cubicBezTo>
                  <a:pt x="89" y="254"/>
                  <a:pt x="91" y="254"/>
                  <a:pt x="93" y="254"/>
                </a:cubicBezTo>
                <a:cubicBezTo>
                  <a:pt x="93" y="254"/>
                  <a:pt x="92" y="254"/>
                  <a:pt x="92" y="254"/>
                </a:cubicBezTo>
                <a:cubicBezTo>
                  <a:pt x="90" y="254"/>
                  <a:pt x="88" y="254"/>
                  <a:pt x="87" y="254"/>
                </a:cubicBezTo>
                <a:close/>
                <a:moveTo>
                  <a:pt x="46" y="72"/>
                </a:moveTo>
                <a:cubicBezTo>
                  <a:pt x="46" y="72"/>
                  <a:pt x="47" y="72"/>
                  <a:pt x="47" y="72"/>
                </a:cubicBezTo>
                <a:cubicBezTo>
                  <a:pt x="48" y="72"/>
                  <a:pt x="48" y="72"/>
                  <a:pt x="48" y="72"/>
                </a:cubicBezTo>
                <a:cubicBezTo>
                  <a:pt x="49" y="72"/>
                  <a:pt x="49" y="72"/>
                  <a:pt x="50" y="71"/>
                </a:cubicBezTo>
                <a:cubicBezTo>
                  <a:pt x="48" y="71"/>
                  <a:pt x="46" y="71"/>
                  <a:pt x="46" y="72"/>
                </a:cubicBezTo>
                <a:close/>
                <a:moveTo>
                  <a:pt x="110" y="110"/>
                </a:moveTo>
                <a:cubicBezTo>
                  <a:pt x="110" y="109"/>
                  <a:pt x="110" y="109"/>
                  <a:pt x="111" y="108"/>
                </a:cubicBezTo>
                <a:cubicBezTo>
                  <a:pt x="110" y="108"/>
                  <a:pt x="110" y="108"/>
                  <a:pt x="109" y="108"/>
                </a:cubicBezTo>
                <a:cubicBezTo>
                  <a:pt x="109" y="109"/>
                  <a:pt x="109" y="109"/>
                  <a:pt x="110" y="110"/>
                </a:cubicBezTo>
                <a:close/>
                <a:moveTo>
                  <a:pt x="73" y="40"/>
                </a:moveTo>
                <a:cubicBezTo>
                  <a:pt x="75" y="40"/>
                  <a:pt x="77" y="39"/>
                  <a:pt x="78" y="38"/>
                </a:cubicBezTo>
                <a:cubicBezTo>
                  <a:pt x="76" y="38"/>
                  <a:pt x="75" y="39"/>
                  <a:pt x="73" y="40"/>
                </a:cubicBezTo>
                <a:close/>
                <a:moveTo>
                  <a:pt x="42" y="268"/>
                </a:moveTo>
                <a:cubicBezTo>
                  <a:pt x="43" y="269"/>
                  <a:pt x="43" y="269"/>
                  <a:pt x="46" y="271"/>
                </a:cubicBezTo>
                <a:cubicBezTo>
                  <a:pt x="47" y="271"/>
                  <a:pt x="47" y="271"/>
                  <a:pt x="47" y="271"/>
                </a:cubicBezTo>
                <a:cubicBezTo>
                  <a:pt x="47" y="271"/>
                  <a:pt x="46" y="271"/>
                  <a:pt x="46" y="270"/>
                </a:cubicBezTo>
                <a:cubicBezTo>
                  <a:pt x="45" y="270"/>
                  <a:pt x="45" y="270"/>
                  <a:pt x="44" y="269"/>
                </a:cubicBezTo>
                <a:cubicBezTo>
                  <a:pt x="43" y="269"/>
                  <a:pt x="43" y="268"/>
                  <a:pt x="42" y="268"/>
                </a:cubicBezTo>
                <a:close/>
                <a:moveTo>
                  <a:pt x="107" y="222"/>
                </a:moveTo>
                <a:cubicBezTo>
                  <a:pt x="108" y="220"/>
                  <a:pt x="108" y="219"/>
                  <a:pt x="109" y="218"/>
                </a:cubicBezTo>
                <a:cubicBezTo>
                  <a:pt x="108" y="219"/>
                  <a:pt x="108" y="219"/>
                  <a:pt x="107" y="220"/>
                </a:cubicBezTo>
                <a:cubicBezTo>
                  <a:pt x="107" y="221"/>
                  <a:pt x="107" y="221"/>
                  <a:pt x="107" y="222"/>
                </a:cubicBezTo>
                <a:close/>
                <a:moveTo>
                  <a:pt x="49" y="62"/>
                </a:moveTo>
                <a:cubicBezTo>
                  <a:pt x="50" y="63"/>
                  <a:pt x="52" y="63"/>
                  <a:pt x="53" y="63"/>
                </a:cubicBezTo>
                <a:cubicBezTo>
                  <a:pt x="53" y="63"/>
                  <a:pt x="53" y="62"/>
                  <a:pt x="53" y="62"/>
                </a:cubicBezTo>
                <a:cubicBezTo>
                  <a:pt x="52" y="62"/>
                  <a:pt x="50" y="62"/>
                  <a:pt x="49" y="62"/>
                </a:cubicBezTo>
                <a:close/>
                <a:moveTo>
                  <a:pt x="49" y="60"/>
                </a:moveTo>
                <a:cubicBezTo>
                  <a:pt x="49" y="60"/>
                  <a:pt x="49" y="60"/>
                  <a:pt x="49" y="60"/>
                </a:cubicBezTo>
                <a:cubicBezTo>
                  <a:pt x="51" y="60"/>
                  <a:pt x="54" y="60"/>
                  <a:pt x="56" y="60"/>
                </a:cubicBezTo>
                <a:cubicBezTo>
                  <a:pt x="54" y="60"/>
                  <a:pt x="52" y="60"/>
                  <a:pt x="50" y="60"/>
                </a:cubicBezTo>
                <a:cubicBezTo>
                  <a:pt x="50" y="60"/>
                  <a:pt x="49" y="60"/>
                  <a:pt x="49" y="60"/>
                </a:cubicBezTo>
                <a:close/>
                <a:moveTo>
                  <a:pt x="141" y="40"/>
                </a:moveTo>
                <a:cubicBezTo>
                  <a:pt x="140" y="40"/>
                  <a:pt x="140" y="40"/>
                  <a:pt x="139" y="41"/>
                </a:cubicBezTo>
                <a:cubicBezTo>
                  <a:pt x="139" y="42"/>
                  <a:pt x="140" y="42"/>
                  <a:pt x="140" y="42"/>
                </a:cubicBezTo>
                <a:cubicBezTo>
                  <a:pt x="140" y="41"/>
                  <a:pt x="141" y="41"/>
                  <a:pt x="141" y="40"/>
                </a:cubicBezTo>
                <a:close/>
                <a:moveTo>
                  <a:pt x="137" y="83"/>
                </a:moveTo>
                <a:cubicBezTo>
                  <a:pt x="135" y="85"/>
                  <a:pt x="135" y="85"/>
                  <a:pt x="135" y="86"/>
                </a:cubicBezTo>
                <a:cubicBezTo>
                  <a:pt x="136" y="85"/>
                  <a:pt x="137" y="85"/>
                  <a:pt x="137" y="84"/>
                </a:cubicBezTo>
                <a:cubicBezTo>
                  <a:pt x="137" y="84"/>
                  <a:pt x="137" y="83"/>
                  <a:pt x="137" y="83"/>
                </a:cubicBezTo>
                <a:close/>
                <a:moveTo>
                  <a:pt x="74" y="67"/>
                </a:moveTo>
                <a:cubicBezTo>
                  <a:pt x="75" y="67"/>
                  <a:pt x="75" y="67"/>
                  <a:pt x="76" y="68"/>
                </a:cubicBezTo>
                <a:cubicBezTo>
                  <a:pt x="76" y="67"/>
                  <a:pt x="76" y="67"/>
                  <a:pt x="77" y="67"/>
                </a:cubicBezTo>
                <a:cubicBezTo>
                  <a:pt x="77" y="67"/>
                  <a:pt x="77" y="67"/>
                  <a:pt x="77" y="67"/>
                </a:cubicBezTo>
                <a:cubicBezTo>
                  <a:pt x="76" y="67"/>
                  <a:pt x="75" y="65"/>
                  <a:pt x="74" y="67"/>
                </a:cubicBezTo>
                <a:close/>
                <a:moveTo>
                  <a:pt x="164" y="147"/>
                </a:moveTo>
                <a:cubicBezTo>
                  <a:pt x="164" y="147"/>
                  <a:pt x="164" y="147"/>
                  <a:pt x="163" y="146"/>
                </a:cubicBezTo>
                <a:cubicBezTo>
                  <a:pt x="163" y="146"/>
                  <a:pt x="162" y="147"/>
                  <a:pt x="162" y="147"/>
                </a:cubicBezTo>
                <a:cubicBezTo>
                  <a:pt x="162" y="148"/>
                  <a:pt x="163" y="148"/>
                  <a:pt x="164" y="147"/>
                </a:cubicBezTo>
                <a:close/>
                <a:moveTo>
                  <a:pt x="70" y="207"/>
                </a:moveTo>
                <a:cubicBezTo>
                  <a:pt x="70" y="207"/>
                  <a:pt x="70" y="207"/>
                  <a:pt x="70" y="207"/>
                </a:cubicBezTo>
                <a:cubicBezTo>
                  <a:pt x="68" y="206"/>
                  <a:pt x="67" y="205"/>
                  <a:pt x="66" y="205"/>
                </a:cubicBezTo>
                <a:cubicBezTo>
                  <a:pt x="65" y="205"/>
                  <a:pt x="65" y="205"/>
                  <a:pt x="65" y="205"/>
                </a:cubicBezTo>
                <a:cubicBezTo>
                  <a:pt x="67" y="206"/>
                  <a:pt x="68" y="206"/>
                  <a:pt x="70" y="207"/>
                </a:cubicBezTo>
                <a:close/>
                <a:moveTo>
                  <a:pt x="36" y="266"/>
                </a:moveTo>
                <a:cubicBezTo>
                  <a:pt x="36" y="267"/>
                  <a:pt x="37" y="268"/>
                  <a:pt x="39" y="268"/>
                </a:cubicBezTo>
                <a:cubicBezTo>
                  <a:pt x="38" y="267"/>
                  <a:pt x="37" y="266"/>
                  <a:pt x="36" y="266"/>
                </a:cubicBezTo>
                <a:close/>
                <a:moveTo>
                  <a:pt x="47" y="23"/>
                </a:moveTo>
                <a:cubicBezTo>
                  <a:pt x="48" y="22"/>
                  <a:pt x="50" y="21"/>
                  <a:pt x="51" y="20"/>
                </a:cubicBezTo>
                <a:cubicBezTo>
                  <a:pt x="51" y="20"/>
                  <a:pt x="51" y="20"/>
                  <a:pt x="51" y="20"/>
                </a:cubicBezTo>
                <a:cubicBezTo>
                  <a:pt x="49" y="20"/>
                  <a:pt x="48" y="21"/>
                  <a:pt x="47" y="23"/>
                </a:cubicBezTo>
                <a:close/>
                <a:moveTo>
                  <a:pt x="139" y="38"/>
                </a:moveTo>
                <a:cubicBezTo>
                  <a:pt x="140" y="38"/>
                  <a:pt x="140" y="38"/>
                  <a:pt x="140" y="38"/>
                </a:cubicBezTo>
                <a:cubicBezTo>
                  <a:pt x="140" y="38"/>
                  <a:pt x="141" y="38"/>
                  <a:pt x="141" y="38"/>
                </a:cubicBezTo>
                <a:cubicBezTo>
                  <a:pt x="141" y="37"/>
                  <a:pt x="141" y="37"/>
                  <a:pt x="141" y="36"/>
                </a:cubicBezTo>
                <a:cubicBezTo>
                  <a:pt x="140" y="37"/>
                  <a:pt x="140" y="38"/>
                  <a:pt x="139" y="38"/>
                </a:cubicBezTo>
                <a:close/>
                <a:moveTo>
                  <a:pt x="171" y="139"/>
                </a:moveTo>
                <a:cubicBezTo>
                  <a:pt x="171" y="139"/>
                  <a:pt x="171" y="139"/>
                  <a:pt x="171" y="139"/>
                </a:cubicBezTo>
                <a:cubicBezTo>
                  <a:pt x="171" y="139"/>
                  <a:pt x="170" y="138"/>
                  <a:pt x="170" y="138"/>
                </a:cubicBezTo>
                <a:cubicBezTo>
                  <a:pt x="170" y="137"/>
                  <a:pt x="169" y="137"/>
                  <a:pt x="169" y="138"/>
                </a:cubicBezTo>
                <a:cubicBezTo>
                  <a:pt x="169" y="138"/>
                  <a:pt x="170" y="139"/>
                  <a:pt x="171" y="139"/>
                </a:cubicBezTo>
                <a:close/>
                <a:moveTo>
                  <a:pt x="34" y="86"/>
                </a:moveTo>
                <a:cubicBezTo>
                  <a:pt x="33" y="85"/>
                  <a:pt x="33" y="85"/>
                  <a:pt x="32" y="86"/>
                </a:cubicBezTo>
                <a:cubicBezTo>
                  <a:pt x="33" y="86"/>
                  <a:pt x="33" y="87"/>
                  <a:pt x="34" y="87"/>
                </a:cubicBezTo>
                <a:cubicBezTo>
                  <a:pt x="34" y="87"/>
                  <a:pt x="34" y="86"/>
                  <a:pt x="34" y="86"/>
                </a:cubicBezTo>
                <a:close/>
                <a:moveTo>
                  <a:pt x="117" y="260"/>
                </a:moveTo>
                <a:cubicBezTo>
                  <a:pt x="117" y="260"/>
                  <a:pt x="117" y="260"/>
                  <a:pt x="117" y="260"/>
                </a:cubicBezTo>
                <a:cubicBezTo>
                  <a:pt x="119" y="260"/>
                  <a:pt x="121" y="260"/>
                  <a:pt x="123" y="260"/>
                </a:cubicBezTo>
                <a:cubicBezTo>
                  <a:pt x="123" y="260"/>
                  <a:pt x="124" y="260"/>
                  <a:pt x="124" y="260"/>
                </a:cubicBezTo>
                <a:cubicBezTo>
                  <a:pt x="124" y="260"/>
                  <a:pt x="124" y="260"/>
                  <a:pt x="124" y="260"/>
                </a:cubicBezTo>
                <a:cubicBezTo>
                  <a:pt x="124" y="260"/>
                  <a:pt x="124" y="260"/>
                  <a:pt x="124" y="260"/>
                </a:cubicBezTo>
                <a:cubicBezTo>
                  <a:pt x="121" y="260"/>
                  <a:pt x="119" y="260"/>
                  <a:pt x="117" y="260"/>
                </a:cubicBezTo>
                <a:close/>
                <a:moveTo>
                  <a:pt x="134" y="63"/>
                </a:moveTo>
                <a:cubicBezTo>
                  <a:pt x="136" y="62"/>
                  <a:pt x="136" y="62"/>
                  <a:pt x="136" y="61"/>
                </a:cubicBezTo>
                <a:cubicBezTo>
                  <a:pt x="135" y="61"/>
                  <a:pt x="135" y="62"/>
                  <a:pt x="134" y="63"/>
                </a:cubicBezTo>
                <a:close/>
                <a:moveTo>
                  <a:pt x="72" y="185"/>
                </a:moveTo>
                <a:cubicBezTo>
                  <a:pt x="72" y="185"/>
                  <a:pt x="72" y="185"/>
                  <a:pt x="72" y="185"/>
                </a:cubicBezTo>
                <a:cubicBezTo>
                  <a:pt x="72" y="185"/>
                  <a:pt x="72" y="185"/>
                  <a:pt x="72" y="185"/>
                </a:cubicBezTo>
                <a:cubicBezTo>
                  <a:pt x="73" y="185"/>
                  <a:pt x="74" y="186"/>
                  <a:pt x="75" y="186"/>
                </a:cubicBezTo>
                <a:cubicBezTo>
                  <a:pt x="75" y="186"/>
                  <a:pt x="75" y="186"/>
                  <a:pt x="75" y="186"/>
                </a:cubicBezTo>
                <a:cubicBezTo>
                  <a:pt x="74" y="185"/>
                  <a:pt x="73" y="185"/>
                  <a:pt x="72" y="185"/>
                </a:cubicBezTo>
                <a:close/>
                <a:moveTo>
                  <a:pt x="53" y="80"/>
                </a:moveTo>
                <a:cubicBezTo>
                  <a:pt x="54" y="79"/>
                  <a:pt x="55" y="80"/>
                  <a:pt x="56" y="79"/>
                </a:cubicBezTo>
                <a:cubicBezTo>
                  <a:pt x="55" y="79"/>
                  <a:pt x="54" y="79"/>
                  <a:pt x="53" y="78"/>
                </a:cubicBezTo>
                <a:cubicBezTo>
                  <a:pt x="53" y="79"/>
                  <a:pt x="53" y="79"/>
                  <a:pt x="53" y="80"/>
                </a:cubicBezTo>
                <a:close/>
                <a:moveTo>
                  <a:pt x="147" y="255"/>
                </a:moveTo>
                <a:cubicBezTo>
                  <a:pt x="146" y="256"/>
                  <a:pt x="146" y="256"/>
                  <a:pt x="145" y="257"/>
                </a:cubicBezTo>
                <a:cubicBezTo>
                  <a:pt x="146" y="257"/>
                  <a:pt x="147" y="256"/>
                  <a:pt x="148" y="256"/>
                </a:cubicBezTo>
                <a:cubicBezTo>
                  <a:pt x="148" y="256"/>
                  <a:pt x="148" y="256"/>
                  <a:pt x="147" y="255"/>
                </a:cubicBezTo>
                <a:close/>
                <a:moveTo>
                  <a:pt x="174" y="138"/>
                </a:moveTo>
                <a:cubicBezTo>
                  <a:pt x="174" y="137"/>
                  <a:pt x="174" y="137"/>
                  <a:pt x="172" y="137"/>
                </a:cubicBezTo>
                <a:cubicBezTo>
                  <a:pt x="172" y="138"/>
                  <a:pt x="173" y="138"/>
                  <a:pt x="173" y="138"/>
                </a:cubicBezTo>
                <a:cubicBezTo>
                  <a:pt x="173" y="138"/>
                  <a:pt x="174" y="138"/>
                  <a:pt x="174" y="138"/>
                </a:cubicBezTo>
                <a:close/>
                <a:moveTo>
                  <a:pt x="38" y="85"/>
                </a:moveTo>
                <a:cubicBezTo>
                  <a:pt x="38" y="86"/>
                  <a:pt x="38" y="86"/>
                  <a:pt x="38" y="86"/>
                </a:cubicBezTo>
                <a:cubicBezTo>
                  <a:pt x="38" y="86"/>
                  <a:pt x="43" y="88"/>
                  <a:pt x="43" y="89"/>
                </a:cubicBezTo>
                <a:cubicBezTo>
                  <a:pt x="41" y="87"/>
                  <a:pt x="40" y="86"/>
                  <a:pt x="38" y="85"/>
                </a:cubicBezTo>
                <a:close/>
                <a:moveTo>
                  <a:pt x="165" y="124"/>
                </a:moveTo>
                <a:cubicBezTo>
                  <a:pt x="164" y="124"/>
                  <a:pt x="160" y="123"/>
                  <a:pt x="159" y="123"/>
                </a:cubicBezTo>
                <a:cubicBezTo>
                  <a:pt x="161" y="123"/>
                  <a:pt x="163" y="124"/>
                  <a:pt x="165" y="124"/>
                </a:cubicBezTo>
                <a:close/>
                <a:moveTo>
                  <a:pt x="85" y="252"/>
                </a:moveTo>
                <a:cubicBezTo>
                  <a:pt x="85" y="251"/>
                  <a:pt x="85" y="251"/>
                  <a:pt x="85" y="250"/>
                </a:cubicBezTo>
                <a:cubicBezTo>
                  <a:pt x="84" y="250"/>
                  <a:pt x="84" y="250"/>
                  <a:pt x="84" y="250"/>
                </a:cubicBezTo>
                <a:cubicBezTo>
                  <a:pt x="84" y="251"/>
                  <a:pt x="84" y="251"/>
                  <a:pt x="84" y="252"/>
                </a:cubicBezTo>
                <a:cubicBezTo>
                  <a:pt x="84" y="252"/>
                  <a:pt x="85" y="252"/>
                  <a:pt x="85" y="252"/>
                </a:cubicBezTo>
                <a:close/>
                <a:moveTo>
                  <a:pt x="82" y="63"/>
                </a:moveTo>
                <a:cubicBezTo>
                  <a:pt x="82" y="62"/>
                  <a:pt x="82" y="61"/>
                  <a:pt x="81" y="61"/>
                </a:cubicBezTo>
                <a:cubicBezTo>
                  <a:pt x="81" y="61"/>
                  <a:pt x="81" y="61"/>
                  <a:pt x="80" y="62"/>
                </a:cubicBezTo>
                <a:cubicBezTo>
                  <a:pt x="81" y="62"/>
                  <a:pt x="82" y="62"/>
                  <a:pt x="82" y="63"/>
                </a:cubicBezTo>
                <a:close/>
                <a:moveTo>
                  <a:pt x="139" y="135"/>
                </a:moveTo>
                <a:cubicBezTo>
                  <a:pt x="139" y="134"/>
                  <a:pt x="139" y="134"/>
                  <a:pt x="138" y="134"/>
                </a:cubicBezTo>
                <a:cubicBezTo>
                  <a:pt x="137" y="135"/>
                  <a:pt x="137" y="135"/>
                  <a:pt x="138" y="135"/>
                </a:cubicBezTo>
                <a:cubicBezTo>
                  <a:pt x="138" y="135"/>
                  <a:pt x="138" y="135"/>
                  <a:pt x="139" y="135"/>
                </a:cubicBezTo>
                <a:close/>
                <a:moveTo>
                  <a:pt x="65" y="190"/>
                </a:moveTo>
                <a:cubicBezTo>
                  <a:pt x="65" y="189"/>
                  <a:pt x="65" y="189"/>
                  <a:pt x="65" y="188"/>
                </a:cubicBezTo>
                <a:cubicBezTo>
                  <a:pt x="65" y="188"/>
                  <a:pt x="66" y="187"/>
                  <a:pt x="65" y="187"/>
                </a:cubicBezTo>
                <a:cubicBezTo>
                  <a:pt x="65" y="187"/>
                  <a:pt x="65" y="188"/>
                  <a:pt x="65" y="188"/>
                </a:cubicBezTo>
                <a:cubicBezTo>
                  <a:pt x="64" y="189"/>
                  <a:pt x="65" y="189"/>
                  <a:pt x="65" y="190"/>
                </a:cubicBezTo>
                <a:close/>
                <a:moveTo>
                  <a:pt x="102" y="210"/>
                </a:moveTo>
                <a:cubicBezTo>
                  <a:pt x="102" y="210"/>
                  <a:pt x="102" y="210"/>
                  <a:pt x="102" y="210"/>
                </a:cubicBezTo>
                <a:cubicBezTo>
                  <a:pt x="99" y="210"/>
                  <a:pt x="97" y="210"/>
                  <a:pt x="95" y="210"/>
                </a:cubicBezTo>
                <a:cubicBezTo>
                  <a:pt x="97" y="210"/>
                  <a:pt x="99" y="210"/>
                  <a:pt x="102" y="210"/>
                </a:cubicBezTo>
                <a:close/>
                <a:moveTo>
                  <a:pt x="145" y="153"/>
                </a:moveTo>
                <a:cubicBezTo>
                  <a:pt x="147" y="154"/>
                  <a:pt x="147" y="154"/>
                  <a:pt x="148" y="153"/>
                </a:cubicBezTo>
                <a:cubicBezTo>
                  <a:pt x="147" y="153"/>
                  <a:pt x="146" y="153"/>
                  <a:pt x="146" y="152"/>
                </a:cubicBezTo>
                <a:cubicBezTo>
                  <a:pt x="146" y="152"/>
                  <a:pt x="146" y="152"/>
                  <a:pt x="146" y="153"/>
                </a:cubicBezTo>
                <a:cubicBezTo>
                  <a:pt x="146" y="153"/>
                  <a:pt x="146" y="153"/>
                  <a:pt x="145" y="153"/>
                </a:cubicBezTo>
                <a:close/>
                <a:moveTo>
                  <a:pt x="100" y="240"/>
                </a:moveTo>
                <a:cubicBezTo>
                  <a:pt x="101" y="240"/>
                  <a:pt x="101" y="240"/>
                  <a:pt x="101" y="239"/>
                </a:cubicBezTo>
                <a:cubicBezTo>
                  <a:pt x="100" y="239"/>
                  <a:pt x="99" y="239"/>
                  <a:pt x="98" y="239"/>
                </a:cubicBezTo>
                <a:cubicBezTo>
                  <a:pt x="99" y="239"/>
                  <a:pt x="99" y="240"/>
                  <a:pt x="100" y="240"/>
                </a:cubicBezTo>
                <a:close/>
                <a:moveTo>
                  <a:pt x="91" y="245"/>
                </a:moveTo>
                <a:cubicBezTo>
                  <a:pt x="91" y="245"/>
                  <a:pt x="91" y="245"/>
                  <a:pt x="91" y="245"/>
                </a:cubicBezTo>
                <a:cubicBezTo>
                  <a:pt x="90" y="245"/>
                  <a:pt x="89" y="245"/>
                  <a:pt x="89" y="245"/>
                </a:cubicBezTo>
                <a:cubicBezTo>
                  <a:pt x="88" y="245"/>
                  <a:pt x="88" y="245"/>
                  <a:pt x="88" y="246"/>
                </a:cubicBezTo>
                <a:cubicBezTo>
                  <a:pt x="89" y="246"/>
                  <a:pt x="90" y="246"/>
                  <a:pt x="91" y="245"/>
                </a:cubicBezTo>
                <a:close/>
                <a:moveTo>
                  <a:pt x="146" y="133"/>
                </a:moveTo>
                <a:cubicBezTo>
                  <a:pt x="147" y="133"/>
                  <a:pt x="147" y="134"/>
                  <a:pt x="148" y="135"/>
                </a:cubicBezTo>
                <a:cubicBezTo>
                  <a:pt x="148" y="134"/>
                  <a:pt x="148" y="133"/>
                  <a:pt x="147" y="133"/>
                </a:cubicBezTo>
                <a:cubicBezTo>
                  <a:pt x="147" y="133"/>
                  <a:pt x="146" y="133"/>
                  <a:pt x="146" y="133"/>
                </a:cubicBezTo>
                <a:close/>
                <a:moveTo>
                  <a:pt x="119" y="256"/>
                </a:moveTo>
                <a:cubicBezTo>
                  <a:pt x="119" y="256"/>
                  <a:pt x="119" y="256"/>
                  <a:pt x="119" y="256"/>
                </a:cubicBezTo>
                <a:cubicBezTo>
                  <a:pt x="120" y="256"/>
                  <a:pt x="120" y="257"/>
                  <a:pt x="121" y="257"/>
                </a:cubicBezTo>
                <a:cubicBezTo>
                  <a:pt x="121" y="256"/>
                  <a:pt x="121" y="256"/>
                  <a:pt x="121" y="256"/>
                </a:cubicBezTo>
                <a:cubicBezTo>
                  <a:pt x="120" y="256"/>
                  <a:pt x="120" y="256"/>
                  <a:pt x="119" y="256"/>
                </a:cubicBezTo>
                <a:close/>
                <a:moveTo>
                  <a:pt x="142" y="158"/>
                </a:moveTo>
                <a:cubicBezTo>
                  <a:pt x="142" y="158"/>
                  <a:pt x="142" y="158"/>
                  <a:pt x="142" y="158"/>
                </a:cubicBezTo>
                <a:cubicBezTo>
                  <a:pt x="141" y="157"/>
                  <a:pt x="140" y="156"/>
                  <a:pt x="139" y="155"/>
                </a:cubicBezTo>
                <a:cubicBezTo>
                  <a:pt x="139" y="155"/>
                  <a:pt x="139" y="155"/>
                  <a:pt x="139" y="155"/>
                </a:cubicBezTo>
                <a:cubicBezTo>
                  <a:pt x="140" y="156"/>
                  <a:pt x="141" y="157"/>
                  <a:pt x="142" y="158"/>
                </a:cubicBezTo>
                <a:close/>
                <a:moveTo>
                  <a:pt x="106" y="172"/>
                </a:moveTo>
                <a:cubicBezTo>
                  <a:pt x="107" y="172"/>
                  <a:pt x="107" y="172"/>
                  <a:pt x="107" y="172"/>
                </a:cubicBezTo>
                <a:cubicBezTo>
                  <a:pt x="107" y="171"/>
                  <a:pt x="107" y="170"/>
                  <a:pt x="107" y="169"/>
                </a:cubicBezTo>
                <a:cubicBezTo>
                  <a:pt x="106" y="170"/>
                  <a:pt x="106" y="171"/>
                  <a:pt x="106" y="172"/>
                </a:cubicBezTo>
                <a:close/>
                <a:moveTo>
                  <a:pt x="58" y="162"/>
                </a:moveTo>
                <a:cubicBezTo>
                  <a:pt x="58" y="162"/>
                  <a:pt x="58" y="162"/>
                  <a:pt x="58" y="162"/>
                </a:cubicBezTo>
                <a:cubicBezTo>
                  <a:pt x="58" y="163"/>
                  <a:pt x="58" y="164"/>
                  <a:pt x="58" y="165"/>
                </a:cubicBezTo>
                <a:cubicBezTo>
                  <a:pt x="58" y="165"/>
                  <a:pt x="58" y="165"/>
                  <a:pt x="58" y="165"/>
                </a:cubicBezTo>
                <a:cubicBezTo>
                  <a:pt x="58" y="164"/>
                  <a:pt x="58" y="163"/>
                  <a:pt x="58" y="162"/>
                </a:cubicBezTo>
                <a:cubicBezTo>
                  <a:pt x="58" y="162"/>
                  <a:pt x="58" y="162"/>
                  <a:pt x="58" y="162"/>
                </a:cubicBezTo>
                <a:close/>
                <a:moveTo>
                  <a:pt x="119" y="98"/>
                </a:moveTo>
                <a:cubicBezTo>
                  <a:pt x="119" y="98"/>
                  <a:pt x="119" y="98"/>
                  <a:pt x="119" y="98"/>
                </a:cubicBezTo>
                <a:cubicBezTo>
                  <a:pt x="119" y="98"/>
                  <a:pt x="119" y="99"/>
                  <a:pt x="119" y="99"/>
                </a:cubicBezTo>
                <a:cubicBezTo>
                  <a:pt x="119" y="99"/>
                  <a:pt x="119" y="100"/>
                  <a:pt x="120" y="100"/>
                </a:cubicBezTo>
                <a:cubicBezTo>
                  <a:pt x="120" y="100"/>
                  <a:pt x="120" y="100"/>
                  <a:pt x="120" y="100"/>
                </a:cubicBezTo>
                <a:cubicBezTo>
                  <a:pt x="120" y="99"/>
                  <a:pt x="119" y="99"/>
                  <a:pt x="119" y="98"/>
                </a:cubicBezTo>
                <a:close/>
                <a:moveTo>
                  <a:pt x="160" y="169"/>
                </a:moveTo>
                <a:cubicBezTo>
                  <a:pt x="160" y="170"/>
                  <a:pt x="160" y="170"/>
                  <a:pt x="161" y="171"/>
                </a:cubicBezTo>
                <a:cubicBezTo>
                  <a:pt x="161" y="171"/>
                  <a:pt x="161" y="170"/>
                  <a:pt x="162" y="170"/>
                </a:cubicBezTo>
                <a:cubicBezTo>
                  <a:pt x="161" y="169"/>
                  <a:pt x="161" y="169"/>
                  <a:pt x="160" y="169"/>
                </a:cubicBezTo>
                <a:close/>
                <a:moveTo>
                  <a:pt x="93" y="92"/>
                </a:moveTo>
                <a:cubicBezTo>
                  <a:pt x="93" y="91"/>
                  <a:pt x="93" y="90"/>
                  <a:pt x="93" y="90"/>
                </a:cubicBezTo>
                <a:cubicBezTo>
                  <a:pt x="92" y="90"/>
                  <a:pt x="92" y="90"/>
                  <a:pt x="92" y="91"/>
                </a:cubicBezTo>
                <a:cubicBezTo>
                  <a:pt x="92" y="91"/>
                  <a:pt x="93" y="91"/>
                  <a:pt x="93" y="92"/>
                </a:cubicBezTo>
                <a:close/>
                <a:moveTo>
                  <a:pt x="148" y="55"/>
                </a:moveTo>
                <a:cubicBezTo>
                  <a:pt x="147" y="56"/>
                  <a:pt x="147" y="58"/>
                  <a:pt x="147" y="59"/>
                </a:cubicBezTo>
                <a:cubicBezTo>
                  <a:pt x="148" y="58"/>
                  <a:pt x="148" y="56"/>
                  <a:pt x="148" y="55"/>
                </a:cubicBezTo>
                <a:close/>
                <a:moveTo>
                  <a:pt x="95" y="120"/>
                </a:moveTo>
                <a:cubicBezTo>
                  <a:pt x="93" y="121"/>
                  <a:pt x="93" y="121"/>
                  <a:pt x="93" y="122"/>
                </a:cubicBezTo>
                <a:cubicBezTo>
                  <a:pt x="93" y="122"/>
                  <a:pt x="93" y="122"/>
                  <a:pt x="93" y="122"/>
                </a:cubicBezTo>
                <a:cubicBezTo>
                  <a:pt x="94" y="121"/>
                  <a:pt x="95" y="121"/>
                  <a:pt x="95" y="120"/>
                </a:cubicBezTo>
                <a:close/>
                <a:moveTo>
                  <a:pt x="30" y="80"/>
                </a:moveTo>
                <a:cubicBezTo>
                  <a:pt x="30" y="80"/>
                  <a:pt x="30" y="79"/>
                  <a:pt x="29" y="79"/>
                </a:cubicBezTo>
                <a:cubicBezTo>
                  <a:pt x="29" y="79"/>
                  <a:pt x="29" y="79"/>
                  <a:pt x="28" y="79"/>
                </a:cubicBezTo>
                <a:cubicBezTo>
                  <a:pt x="29" y="80"/>
                  <a:pt x="30" y="80"/>
                  <a:pt x="30" y="80"/>
                </a:cubicBezTo>
                <a:close/>
                <a:moveTo>
                  <a:pt x="110" y="227"/>
                </a:moveTo>
                <a:cubicBezTo>
                  <a:pt x="110" y="227"/>
                  <a:pt x="110" y="227"/>
                  <a:pt x="110" y="227"/>
                </a:cubicBezTo>
                <a:cubicBezTo>
                  <a:pt x="109" y="227"/>
                  <a:pt x="109" y="228"/>
                  <a:pt x="108" y="228"/>
                </a:cubicBezTo>
                <a:cubicBezTo>
                  <a:pt x="109" y="228"/>
                  <a:pt x="109" y="228"/>
                  <a:pt x="109" y="228"/>
                </a:cubicBezTo>
                <a:cubicBezTo>
                  <a:pt x="110" y="228"/>
                  <a:pt x="110" y="227"/>
                  <a:pt x="110" y="227"/>
                </a:cubicBezTo>
                <a:close/>
                <a:moveTo>
                  <a:pt x="87" y="64"/>
                </a:moveTo>
                <a:cubicBezTo>
                  <a:pt x="86" y="64"/>
                  <a:pt x="86" y="64"/>
                  <a:pt x="86" y="64"/>
                </a:cubicBezTo>
                <a:cubicBezTo>
                  <a:pt x="86" y="65"/>
                  <a:pt x="87" y="66"/>
                  <a:pt x="88" y="66"/>
                </a:cubicBezTo>
                <a:cubicBezTo>
                  <a:pt x="87" y="65"/>
                  <a:pt x="87" y="65"/>
                  <a:pt x="87" y="64"/>
                </a:cubicBezTo>
                <a:close/>
                <a:moveTo>
                  <a:pt x="143" y="120"/>
                </a:moveTo>
                <a:cubicBezTo>
                  <a:pt x="143" y="120"/>
                  <a:pt x="143" y="120"/>
                  <a:pt x="143" y="120"/>
                </a:cubicBezTo>
                <a:cubicBezTo>
                  <a:pt x="143" y="120"/>
                  <a:pt x="143" y="120"/>
                  <a:pt x="144" y="121"/>
                </a:cubicBezTo>
                <a:cubicBezTo>
                  <a:pt x="144" y="121"/>
                  <a:pt x="144" y="121"/>
                  <a:pt x="145" y="121"/>
                </a:cubicBezTo>
                <a:cubicBezTo>
                  <a:pt x="145" y="121"/>
                  <a:pt x="145" y="120"/>
                  <a:pt x="145" y="120"/>
                </a:cubicBezTo>
                <a:cubicBezTo>
                  <a:pt x="144" y="120"/>
                  <a:pt x="144" y="120"/>
                  <a:pt x="143" y="120"/>
                </a:cubicBezTo>
                <a:close/>
                <a:moveTo>
                  <a:pt x="125" y="88"/>
                </a:moveTo>
                <a:cubicBezTo>
                  <a:pt x="125" y="88"/>
                  <a:pt x="125" y="88"/>
                  <a:pt x="125" y="88"/>
                </a:cubicBezTo>
                <a:cubicBezTo>
                  <a:pt x="124" y="89"/>
                  <a:pt x="124" y="89"/>
                  <a:pt x="123" y="90"/>
                </a:cubicBezTo>
                <a:cubicBezTo>
                  <a:pt x="123" y="90"/>
                  <a:pt x="123" y="90"/>
                  <a:pt x="123" y="90"/>
                </a:cubicBezTo>
                <a:cubicBezTo>
                  <a:pt x="124" y="90"/>
                  <a:pt x="124" y="90"/>
                  <a:pt x="124" y="90"/>
                </a:cubicBezTo>
                <a:cubicBezTo>
                  <a:pt x="125" y="89"/>
                  <a:pt x="125" y="88"/>
                  <a:pt x="125" y="88"/>
                </a:cubicBezTo>
                <a:close/>
                <a:moveTo>
                  <a:pt x="70" y="188"/>
                </a:moveTo>
                <a:cubicBezTo>
                  <a:pt x="71" y="187"/>
                  <a:pt x="70" y="186"/>
                  <a:pt x="69" y="186"/>
                </a:cubicBezTo>
                <a:cubicBezTo>
                  <a:pt x="69" y="187"/>
                  <a:pt x="70" y="187"/>
                  <a:pt x="70" y="188"/>
                </a:cubicBezTo>
                <a:close/>
                <a:moveTo>
                  <a:pt x="43" y="273"/>
                </a:moveTo>
                <a:cubicBezTo>
                  <a:pt x="44" y="274"/>
                  <a:pt x="45" y="274"/>
                  <a:pt x="46" y="274"/>
                </a:cubicBezTo>
                <a:cubicBezTo>
                  <a:pt x="45" y="274"/>
                  <a:pt x="44" y="273"/>
                  <a:pt x="43" y="273"/>
                </a:cubicBezTo>
                <a:close/>
                <a:moveTo>
                  <a:pt x="83" y="79"/>
                </a:moveTo>
                <a:cubicBezTo>
                  <a:pt x="83" y="79"/>
                  <a:pt x="83" y="79"/>
                  <a:pt x="83" y="79"/>
                </a:cubicBezTo>
                <a:cubicBezTo>
                  <a:pt x="83" y="80"/>
                  <a:pt x="83" y="80"/>
                  <a:pt x="83" y="81"/>
                </a:cubicBezTo>
                <a:cubicBezTo>
                  <a:pt x="84" y="81"/>
                  <a:pt x="84" y="81"/>
                  <a:pt x="84" y="81"/>
                </a:cubicBezTo>
                <a:cubicBezTo>
                  <a:pt x="84" y="81"/>
                  <a:pt x="84" y="80"/>
                  <a:pt x="84" y="80"/>
                </a:cubicBezTo>
                <a:cubicBezTo>
                  <a:pt x="84" y="80"/>
                  <a:pt x="83" y="79"/>
                  <a:pt x="83" y="79"/>
                </a:cubicBezTo>
                <a:close/>
                <a:moveTo>
                  <a:pt x="116" y="211"/>
                </a:moveTo>
                <a:cubicBezTo>
                  <a:pt x="116" y="213"/>
                  <a:pt x="116" y="216"/>
                  <a:pt x="116" y="217"/>
                </a:cubicBezTo>
                <a:cubicBezTo>
                  <a:pt x="116" y="215"/>
                  <a:pt x="116" y="213"/>
                  <a:pt x="116" y="211"/>
                </a:cubicBezTo>
                <a:close/>
                <a:moveTo>
                  <a:pt x="140" y="22"/>
                </a:moveTo>
                <a:cubicBezTo>
                  <a:pt x="139" y="22"/>
                  <a:pt x="139" y="22"/>
                  <a:pt x="139" y="22"/>
                </a:cubicBezTo>
                <a:cubicBezTo>
                  <a:pt x="138" y="22"/>
                  <a:pt x="138" y="22"/>
                  <a:pt x="138" y="23"/>
                </a:cubicBezTo>
                <a:cubicBezTo>
                  <a:pt x="138" y="22"/>
                  <a:pt x="139" y="22"/>
                  <a:pt x="140" y="22"/>
                </a:cubicBezTo>
                <a:close/>
                <a:moveTo>
                  <a:pt x="85" y="243"/>
                </a:moveTo>
                <a:cubicBezTo>
                  <a:pt x="85" y="243"/>
                  <a:pt x="85" y="243"/>
                  <a:pt x="85" y="244"/>
                </a:cubicBezTo>
                <a:cubicBezTo>
                  <a:pt x="85" y="243"/>
                  <a:pt x="86" y="243"/>
                  <a:pt x="86" y="243"/>
                </a:cubicBezTo>
                <a:cubicBezTo>
                  <a:pt x="86" y="243"/>
                  <a:pt x="86" y="242"/>
                  <a:pt x="86" y="242"/>
                </a:cubicBezTo>
                <a:cubicBezTo>
                  <a:pt x="85" y="242"/>
                  <a:pt x="85" y="243"/>
                  <a:pt x="85" y="243"/>
                </a:cubicBezTo>
                <a:close/>
                <a:moveTo>
                  <a:pt x="119" y="141"/>
                </a:moveTo>
                <a:cubicBezTo>
                  <a:pt x="119" y="140"/>
                  <a:pt x="118" y="139"/>
                  <a:pt x="118" y="139"/>
                </a:cubicBezTo>
                <a:cubicBezTo>
                  <a:pt x="118" y="139"/>
                  <a:pt x="118" y="139"/>
                  <a:pt x="118" y="139"/>
                </a:cubicBezTo>
                <a:cubicBezTo>
                  <a:pt x="118" y="139"/>
                  <a:pt x="118" y="140"/>
                  <a:pt x="118" y="141"/>
                </a:cubicBezTo>
                <a:cubicBezTo>
                  <a:pt x="118" y="141"/>
                  <a:pt x="118" y="141"/>
                  <a:pt x="119" y="141"/>
                </a:cubicBezTo>
                <a:close/>
                <a:moveTo>
                  <a:pt x="157" y="141"/>
                </a:moveTo>
                <a:cubicBezTo>
                  <a:pt x="157" y="140"/>
                  <a:pt x="157" y="140"/>
                  <a:pt x="157" y="139"/>
                </a:cubicBezTo>
                <a:cubicBezTo>
                  <a:pt x="157" y="140"/>
                  <a:pt x="156" y="140"/>
                  <a:pt x="155" y="140"/>
                </a:cubicBezTo>
                <a:cubicBezTo>
                  <a:pt x="156" y="141"/>
                  <a:pt x="156" y="141"/>
                  <a:pt x="157" y="141"/>
                </a:cubicBezTo>
                <a:close/>
                <a:moveTo>
                  <a:pt x="113" y="158"/>
                </a:moveTo>
                <a:cubicBezTo>
                  <a:pt x="113" y="159"/>
                  <a:pt x="113" y="160"/>
                  <a:pt x="113" y="161"/>
                </a:cubicBezTo>
                <a:cubicBezTo>
                  <a:pt x="114" y="160"/>
                  <a:pt x="113" y="159"/>
                  <a:pt x="113" y="158"/>
                </a:cubicBezTo>
                <a:close/>
                <a:moveTo>
                  <a:pt x="70" y="74"/>
                </a:moveTo>
                <a:cubicBezTo>
                  <a:pt x="71" y="73"/>
                  <a:pt x="71" y="73"/>
                  <a:pt x="71" y="72"/>
                </a:cubicBezTo>
                <a:cubicBezTo>
                  <a:pt x="70" y="72"/>
                  <a:pt x="70" y="73"/>
                  <a:pt x="70" y="74"/>
                </a:cubicBezTo>
                <a:cubicBezTo>
                  <a:pt x="70" y="74"/>
                  <a:pt x="70" y="74"/>
                  <a:pt x="70" y="74"/>
                </a:cubicBezTo>
                <a:close/>
                <a:moveTo>
                  <a:pt x="86" y="74"/>
                </a:moveTo>
                <a:cubicBezTo>
                  <a:pt x="86" y="74"/>
                  <a:pt x="86" y="74"/>
                  <a:pt x="86" y="74"/>
                </a:cubicBezTo>
                <a:cubicBezTo>
                  <a:pt x="86" y="74"/>
                  <a:pt x="86" y="73"/>
                  <a:pt x="85" y="73"/>
                </a:cubicBezTo>
                <a:cubicBezTo>
                  <a:pt x="85" y="73"/>
                  <a:pt x="84" y="72"/>
                  <a:pt x="83" y="71"/>
                </a:cubicBezTo>
                <a:cubicBezTo>
                  <a:pt x="83" y="71"/>
                  <a:pt x="83" y="72"/>
                  <a:pt x="83" y="72"/>
                </a:cubicBezTo>
                <a:cubicBezTo>
                  <a:pt x="83" y="72"/>
                  <a:pt x="83" y="72"/>
                  <a:pt x="84" y="72"/>
                </a:cubicBezTo>
                <a:cubicBezTo>
                  <a:pt x="84" y="73"/>
                  <a:pt x="85" y="73"/>
                  <a:pt x="86" y="74"/>
                </a:cubicBezTo>
                <a:close/>
                <a:moveTo>
                  <a:pt x="174" y="141"/>
                </a:moveTo>
                <a:cubicBezTo>
                  <a:pt x="175" y="141"/>
                  <a:pt x="175" y="141"/>
                  <a:pt x="176" y="141"/>
                </a:cubicBezTo>
                <a:cubicBezTo>
                  <a:pt x="175" y="140"/>
                  <a:pt x="175" y="140"/>
                  <a:pt x="175" y="140"/>
                </a:cubicBezTo>
                <a:cubicBezTo>
                  <a:pt x="175" y="140"/>
                  <a:pt x="174" y="140"/>
                  <a:pt x="174" y="140"/>
                </a:cubicBezTo>
                <a:cubicBezTo>
                  <a:pt x="174" y="140"/>
                  <a:pt x="174" y="141"/>
                  <a:pt x="174" y="141"/>
                </a:cubicBezTo>
                <a:close/>
                <a:moveTo>
                  <a:pt x="117" y="105"/>
                </a:moveTo>
                <a:cubicBezTo>
                  <a:pt x="117" y="105"/>
                  <a:pt x="117" y="106"/>
                  <a:pt x="118" y="106"/>
                </a:cubicBezTo>
                <a:cubicBezTo>
                  <a:pt x="118" y="106"/>
                  <a:pt x="118" y="107"/>
                  <a:pt x="118" y="107"/>
                </a:cubicBezTo>
                <a:cubicBezTo>
                  <a:pt x="118" y="106"/>
                  <a:pt x="118" y="106"/>
                  <a:pt x="118" y="105"/>
                </a:cubicBezTo>
                <a:cubicBezTo>
                  <a:pt x="118" y="105"/>
                  <a:pt x="117" y="105"/>
                  <a:pt x="117" y="105"/>
                </a:cubicBezTo>
                <a:close/>
                <a:moveTo>
                  <a:pt x="118" y="144"/>
                </a:moveTo>
                <a:cubicBezTo>
                  <a:pt x="119" y="143"/>
                  <a:pt x="119" y="143"/>
                  <a:pt x="120" y="143"/>
                </a:cubicBezTo>
                <a:cubicBezTo>
                  <a:pt x="119" y="142"/>
                  <a:pt x="119" y="142"/>
                  <a:pt x="118" y="143"/>
                </a:cubicBezTo>
                <a:cubicBezTo>
                  <a:pt x="118" y="143"/>
                  <a:pt x="118" y="143"/>
                  <a:pt x="118" y="144"/>
                </a:cubicBezTo>
                <a:close/>
                <a:moveTo>
                  <a:pt x="80" y="144"/>
                </a:moveTo>
                <a:cubicBezTo>
                  <a:pt x="79" y="145"/>
                  <a:pt x="78" y="148"/>
                  <a:pt x="78" y="149"/>
                </a:cubicBezTo>
                <a:cubicBezTo>
                  <a:pt x="79" y="147"/>
                  <a:pt x="79" y="146"/>
                  <a:pt x="80" y="144"/>
                </a:cubicBezTo>
                <a:close/>
                <a:moveTo>
                  <a:pt x="55" y="91"/>
                </a:moveTo>
                <a:cubicBezTo>
                  <a:pt x="57" y="92"/>
                  <a:pt x="58" y="93"/>
                  <a:pt x="59" y="92"/>
                </a:cubicBezTo>
                <a:cubicBezTo>
                  <a:pt x="58" y="92"/>
                  <a:pt x="57" y="91"/>
                  <a:pt x="55" y="91"/>
                </a:cubicBezTo>
                <a:close/>
                <a:moveTo>
                  <a:pt x="111" y="92"/>
                </a:moveTo>
                <a:cubicBezTo>
                  <a:pt x="112" y="91"/>
                  <a:pt x="112" y="90"/>
                  <a:pt x="112" y="90"/>
                </a:cubicBezTo>
                <a:cubicBezTo>
                  <a:pt x="111" y="91"/>
                  <a:pt x="111" y="91"/>
                  <a:pt x="111" y="92"/>
                </a:cubicBezTo>
                <a:close/>
                <a:moveTo>
                  <a:pt x="86" y="245"/>
                </a:moveTo>
                <a:cubicBezTo>
                  <a:pt x="86" y="245"/>
                  <a:pt x="85" y="245"/>
                  <a:pt x="85" y="245"/>
                </a:cubicBezTo>
                <a:cubicBezTo>
                  <a:pt x="85" y="245"/>
                  <a:pt x="85" y="245"/>
                  <a:pt x="84" y="245"/>
                </a:cubicBezTo>
                <a:cubicBezTo>
                  <a:pt x="84" y="246"/>
                  <a:pt x="84" y="246"/>
                  <a:pt x="84" y="246"/>
                </a:cubicBezTo>
                <a:cubicBezTo>
                  <a:pt x="86" y="246"/>
                  <a:pt x="86" y="246"/>
                  <a:pt x="86" y="245"/>
                </a:cubicBezTo>
                <a:close/>
                <a:moveTo>
                  <a:pt x="12" y="136"/>
                </a:moveTo>
                <a:cubicBezTo>
                  <a:pt x="12" y="136"/>
                  <a:pt x="12" y="136"/>
                  <a:pt x="12" y="136"/>
                </a:cubicBezTo>
                <a:cubicBezTo>
                  <a:pt x="12" y="136"/>
                  <a:pt x="12" y="135"/>
                  <a:pt x="12" y="135"/>
                </a:cubicBezTo>
                <a:cubicBezTo>
                  <a:pt x="12" y="135"/>
                  <a:pt x="12" y="135"/>
                  <a:pt x="11" y="134"/>
                </a:cubicBezTo>
                <a:cubicBezTo>
                  <a:pt x="11" y="134"/>
                  <a:pt x="11" y="134"/>
                  <a:pt x="11" y="134"/>
                </a:cubicBezTo>
                <a:cubicBezTo>
                  <a:pt x="11" y="135"/>
                  <a:pt x="12" y="136"/>
                  <a:pt x="12" y="136"/>
                </a:cubicBezTo>
                <a:close/>
                <a:moveTo>
                  <a:pt x="117" y="228"/>
                </a:moveTo>
                <a:cubicBezTo>
                  <a:pt x="117" y="228"/>
                  <a:pt x="117" y="228"/>
                  <a:pt x="117" y="228"/>
                </a:cubicBezTo>
                <a:cubicBezTo>
                  <a:pt x="117" y="227"/>
                  <a:pt x="117" y="227"/>
                  <a:pt x="117" y="226"/>
                </a:cubicBezTo>
                <a:cubicBezTo>
                  <a:pt x="116" y="226"/>
                  <a:pt x="116" y="226"/>
                  <a:pt x="116" y="227"/>
                </a:cubicBezTo>
                <a:cubicBezTo>
                  <a:pt x="116" y="227"/>
                  <a:pt x="116" y="227"/>
                  <a:pt x="117" y="228"/>
                </a:cubicBezTo>
                <a:close/>
                <a:moveTo>
                  <a:pt x="127" y="235"/>
                </a:moveTo>
                <a:cubicBezTo>
                  <a:pt x="127" y="235"/>
                  <a:pt x="127" y="235"/>
                  <a:pt x="127" y="235"/>
                </a:cubicBezTo>
                <a:cubicBezTo>
                  <a:pt x="125" y="235"/>
                  <a:pt x="124" y="235"/>
                  <a:pt x="123" y="234"/>
                </a:cubicBezTo>
                <a:cubicBezTo>
                  <a:pt x="123" y="235"/>
                  <a:pt x="123" y="235"/>
                  <a:pt x="123" y="235"/>
                </a:cubicBezTo>
                <a:cubicBezTo>
                  <a:pt x="124" y="235"/>
                  <a:pt x="125" y="235"/>
                  <a:pt x="127" y="235"/>
                </a:cubicBezTo>
                <a:close/>
                <a:moveTo>
                  <a:pt x="109" y="170"/>
                </a:moveTo>
                <a:cubicBezTo>
                  <a:pt x="109" y="169"/>
                  <a:pt x="110" y="168"/>
                  <a:pt x="110" y="167"/>
                </a:cubicBezTo>
                <a:cubicBezTo>
                  <a:pt x="110" y="167"/>
                  <a:pt x="110" y="168"/>
                  <a:pt x="110" y="168"/>
                </a:cubicBezTo>
                <a:cubicBezTo>
                  <a:pt x="110" y="168"/>
                  <a:pt x="109" y="169"/>
                  <a:pt x="109" y="169"/>
                </a:cubicBezTo>
                <a:cubicBezTo>
                  <a:pt x="109" y="169"/>
                  <a:pt x="109" y="170"/>
                  <a:pt x="109" y="170"/>
                </a:cubicBezTo>
                <a:close/>
                <a:moveTo>
                  <a:pt x="111" y="252"/>
                </a:moveTo>
                <a:cubicBezTo>
                  <a:pt x="111" y="252"/>
                  <a:pt x="110" y="251"/>
                  <a:pt x="110" y="252"/>
                </a:cubicBezTo>
                <a:cubicBezTo>
                  <a:pt x="110" y="252"/>
                  <a:pt x="109" y="252"/>
                  <a:pt x="108" y="252"/>
                </a:cubicBezTo>
                <a:cubicBezTo>
                  <a:pt x="108" y="252"/>
                  <a:pt x="108" y="252"/>
                  <a:pt x="108" y="252"/>
                </a:cubicBezTo>
                <a:cubicBezTo>
                  <a:pt x="109" y="252"/>
                  <a:pt x="110" y="252"/>
                  <a:pt x="111" y="252"/>
                </a:cubicBezTo>
                <a:close/>
                <a:moveTo>
                  <a:pt x="117" y="111"/>
                </a:moveTo>
                <a:cubicBezTo>
                  <a:pt x="117" y="111"/>
                  <a:pt x="117" y="111"/>
                  <a:pt x="117" y="111"/>
                </a:cubicBezTo>
                <a:cubicBezTo>
                  <a:pt x="117" y="111"/>
                  <a:pt x="117" y="110"/>
                  <a:pt x="118" y="109"/>
                </a:cubicBezTo>
                <a:cubicBezTo>
                  <a:pt x="118" y="109"/>
                  <a:pt x="118" y="109"/>
                  <a:pt x="117" y="109"/>
                </a:cubicBezTo>
                <a:cubicBezTo>
                  <a:pt x="117" y="110"/>
                  <a:pt x="117" y="110"/>
                  <a:pt x="117" y="111"/>
                </a:cubicBezTo>
                <a:close/>
                <a:moveTo>
                  <a:pt x="33" y="72"/>
                </a:moveTo>
                <a:cubicBezTo>
                  <a:pt x="33" y="72"/>
                  <a:pt x="33" y="72"/>
                  <a:pt x="33" y="72"/>
                </a:cubicBezTo>
                <a:cubicBezTo>
                  <a:pt x="33" y="72"/>
                  <a:pt x="34" y="72"/>
                  <a:pt x="34" y="72"/>
                </a:cubicBezTo>
                <a:cubicBezTo>
                  <a:pt x="34" y="72"/>
                  <a:pt x="34" y="72"/>
                  <a:pt x="34" y="72"/>
                </a:cubicBezTo>
                <a:cubicBezTo>
                  <a:pt x="34" y="72"/>
                  <a:pt x="34" y="71"/>
                  <a:pt x="33" y="71"/>
                </a:cubicBezTo>
                <a:cubicBezTo>
                  <a:pt x="33" y="72"/>
                  <a:pt x="33" y="72"/>
                  <a:pt x="33" y="72"/>
                </a:cubicBezTo>
                <a:close/>
                <a:moveTo>
                  <a:pt x="70" y="65"/>
                </a:moveTo>
                <a:cubicBezTo>
                  <a:pt x="72" y="66"/>
                  <a:pt x="72" y="66"/>
                  <a:pt x="73" y="65"/>
                </a:cubicBezTo>
                <a:cubicBezTo>
                  <a:pt x="72" y="65"/>
                  <a:pt x="71" y="65"/>
                  <a:pt x="70" y="65"/>
                </a:cubicBezTo>
                <a:close/>
                <a:moveTo>
                  <a:pt x="76" y="253"/>
                </a:moveTo>
                <a:cubicBezTo>
                  <a:pt x="76" y="254"/>
                  <a:pt x="76" y="254"/>
                  <a:pt x="77" y="254"/>
                </a:cubicBezTo>
                <a:cubicBezTo>
                  <a:pt x="77" y="254"/>
                  <a:pt x="77" y="253"/>
                  <a:pt x="76" y="253"/>
                </a:cubicBezTo>
                <a:close/>
                <a:moveTo>
                  <a:pt x="137" y="53"/>
                </a:moveTo>
                <a:cubicBezTo>
                  <a:pt x="137" y="53"/>
                  <a:pt x="137" y="53"/>
                  <a:pt x="137" y="53"/>
                </a:cubicBezTo>
                <a:cubicBezTo>
                  <a:pt x="136" y="53"/>
                  <a:pt x="136" y="54"/>
                  <a:pt x="135" y="54"/>
                </a:cubicBezTo>
                <a:cubicBezTo>
                  <a:pt x="135" y="54"/>
                  <a:pt x="135" y="54"/>
                  <a:pt x="135" y="55"/>
                </a:cubicBezTo>
                <a:cubicBezTo>
                  <a:pt x="136" y="54"/>
                  <a:pt x="136" y="54"/>
                  <a:pt x="137" y="53"/>
                </a:cubicBezTo>
                <a:close/>
                <a:moveTo>
                  <a:pt x="152" y="138"/>
                </a:moveTo>
                <a:cubicBezTo>
                  <a:pt x="153" y="139"/>
                  <a:pt x="153" y="139"/>
                  <a:pt x="154" y="139"/>
                </a:cubicBezTo>
                <a:cubicBezTo>
                  <a:pt x="154" y="138"/>
                  <a:pt x="153" y="138"/>
                  <a:pt x="152" y="138"/>
                </a:cubicBezTo>
                <a:close/>
                <a:moveTo>
                  <a:pt x="143" y="46"/>
                </a:moveTo>
                <a:cubicBezTo>
                  <a:pt x="143" y="47"/>
                  <a:pt x="143" y="47"/>
                  <a:pt x="143" y="48"/>
                </a:cubicBezTo>
                <a:cubicBezTo>
                  <a:pt x="144" y="48"/>
                  <a:pt x="144" y="47"/>
                  <a:pt x="144" y="47"/>
                </a:cubicBezTo>
                <a:cubicBezTo>
                  <a:pt x="144" y="47"/>
                  <a:pt x="143" y="46"/>
                  <a:pt x="143" y="46"/>
                </a:cubicBezTo>
                <a:close/>
                <a:moveTo>
                  <a:pt x="37" y="271"/>
                </a:moveTo>
                <a:cubicBezTo>
                  <a:pt x="37" y="272"/>
                  <a:pt x="37" y="272"/>
                  <a:pt x="38" y="272"/>
                </a:cubicBezTo>
                <a:cubicBezTo>
                  <a:pt x="38" y="271"/>
                  <a:pt x="38" y="271"/>
                  <a:pt x="37" y="271"/>
                </a:cubicBezTo>
                <a:close/>
                <a:moveTo>
                  <a:pt x="62" y="82"/>
                </a:moveTo>
                <a:cubicBezTo>
                  <a:pt x="61" y="82"/>
                  <a:pt x="61" y="82"/>
                  <a:pt x="61" y="83"/>
                </a:cubicBezTo>
                <a:cubicBezTo>
                  <a:pt x="61" y="83"/>
                  <a:pt x="61" y="84"/>
                  <a:pt x="61" y="84"/>
                </a:cubicBezTo>
                <a:cubicBezTo>
                  <a:pt x="61" y="84"/>
                  <a:pt x="61" y="84"/>
                  <a:pt x="61" y="84"/>
                </a:cubicBezTo>
                <a:cubicBezTo>
                  <a:pt x="61" y="84"/>
                  <a:pt x="62" y="83"/>
                  <a:pt x="62" y="82"/>
                </a:cubicBezTo>
                <a:close/>
                <a:moveTo>
                  <a:pt x="98" y="94"/>
                </a:moveTo>
                <a:cubicBezTo>
                  <a:pt x="97" y="92"/>
                  <a:pt x="97" y="92"/>
                  <a:pt x="97" y="92"/>
                </a:cubicBezTo>
                <a:cubicBezTo>
                  <a:pt x="97" y="93"/>
                  <a:pt x="97" y="93"/>
                  <a:pt x="98" y="94"/>
                </a:cubicBezTo>
                <a:close/>
                <a:moveTo>
                  <a:pt x="98" y="107"/>
                </a:moveTo>
                <a:cubicBezTo>
                  <a:pt x="97" y="107"/>
                  <a:pt x="97" y="108"/>
                  <a:pt x="97" y="108"/>
                </a:cubicBezTo>
                <a:cubicBezTo>
                  <a:pt x="98" y="108"/>
                  <a:pt x="98" y="108"/>
                  <a:pt x="98" y="107"/>
                </a:cubicBezTo>
                <a:close/>
                <a:moveTo>
                  <a:pt x="35" y="70"/>
                </a:moveTo>
                <a:cubicBezTo>
                  <a:pt x="36" y="71"/>
                  <a:pt x="36" y="71"/>
                  <a:pt x="36" y="71"/>
                </a:cubicBezTo>
                <a:cubicBezTo>
                  <a:pt x="37" y="71"/>
                  <a:pt x="37" y="70"/>
                  <a:pt x="37" y="70"/>
                </a:cubicBezTo>
                <a:cubicBezTo>
                  <a:pt x="36" y="70"/>
                  <a:pt x="36" y="70"/>
                  <a:pt x="35" y="70"/>
                </a:cubicBezTo>
                <a:close/>
                <a:moveTo>
                  <a:pt x="210" y="133"/>
                </a:moveTo>
                <a:cubicBezTo>
                  <a:pt x="210" y="134"/>
                  <a:pt x="210" y="134"/>
                  <a:pt x="210" y="135"/>
                </a:cubicBezTo>
                <a:cubicBezTo>
                  <a:pt x="210" y="135"/>
                  <a:pt x="210" y="135"/>
                  <a:pt x="210" y="135"/>
                </a:cubicBezTo>
                <a:cubicBezTo>
                  <a:pt x="210" y="135"/>
                  <a:pt x="211" y="134"/>
                  <a:pt x="210" y="133"/>
                </a:cubicBezTo>
                <a:close/>
                <a:moveTo>
                  <a:pt x="36" y="68"/>
                </a:moveTo>
                <a:cubicBezTo>
                  <a:pt x="35" y="67"/>
                  <a:pt x="34" y="67"/>
                  <a:pt x="33" y="68"/>
                </a:cubicBezTo>
                <a:cubicBezTo>
                  <a:pt x="34" y="68"/>
                  <a:pt x="35" y="68"/>
                  <a:pt x="36" y="68"/>
                </a:cubicBezTo>
                <a:close/>
                <a:moveTo>
                  <a:pt x="104" y="230"/>
                </a:moveTo>
                <a:cubicBezTo>
                  <a:pt x="105" y="229"/>
                  <a:pt x="104" y="229"/>
                  <a:pt x="104" y="228"/>
                </a:cubicBezTo>
                <a:cubicBezTo>
                  <a:pt x="104" y="228"/>
                  <a:pt x="104" y="228"/>
                  <a:pt x="104" y="228"/>
                </a:cubicBezTo>
                <a:cubicBezTo>
                  <a:pt x="104" y="229"/>
                  <a:pt x="104" y="229"/>
                  <a:pt x="104" y="230"/>
                </a:cubicBezTo>
                <a:close/>
                <a:moveTo>
                  <a:pt x="157" y="122"/>
                </a:moveTo>
                <a:cubicBezTo>
                  <a:pt x="157" y="122"/>
                  <a:pt x="157" y="122"/>
                  <a:pt x="157" y="122"/>
                </a:cubicBezTo>
                <a:cubicBezTo>
                  <a:pt x="156" y="122"/>
                  <a:pt x="155" y="121"/>
                  <a:pt x="154" y="121"/>
                </a:cubicBezTo>
                <a:cubicBezTo>
                  <a:pt x="154" y="121"/>
                  <a:pt x="154" y="121"/>
                  <a:pt x="154" y="121"/>
                </a:cubicBezTo>
                <a:cubicBezTo>
                  <a:pt x="155" y="121"/>
                  <a:pt x="156" y="122"/>
                  <a:pt x="157" y="122"/>
                </a:cubicBezTo>
                <a:close/>
                <a:moveTo>
                  <a:pt x="141" y="236"/>
                </a:moveTo>
                <a:cubicBezTo>
                  <a:pt x="140" y="235"/>
                  <a:pt x="139" y="235"/>
                  <a:pt x="139" y="235"/>
                </a:cubicBezTo>
                <a:cubicBezTo>
                  <a:pt x="139" y="235"/>
                  <a:pt x="140" y="236"/>
                  <a:pt x="141" y="236"/>
                </a:cubicBezTo>
                <a:close/>
                <a:moveTo>
                  <a:pt x="116" y="249"/>
                </a:moveTo>
                <a:cubicBezTo>
                  <a:pt x="116" y="249"/>
                  <a:pt x="116" y="249"/>
                  <a:pt x="116" y="249"/>
                </a:cubicBezTo>
                <a:cubicBezTo>
                  <a:pt x="115" y="249"/>
                  <a:pt x="115" y="249"/>
                  <a:pt x="114" y="248"/>
                </a:cubicBezTo>
                <a:cubicBezTo>
                  <a:pt x="114" y="249"/>
                  <a:pt x="114" y="249"/>
                  <a:pt x="114" y="249"/>
                </a:cubicBezTo>
                <a:cubicBezTo>
                  <a:pt x="115" y="249"/>
                  <a:pt x="115" y="249"/>
                  <a:pt x="116" y="249"/>
                </a:cubicBezTo>
                <a:close/>
                <a:moveTo>
                  <a:pt x="117" y="60"/>
                </a:moveTo>
                <a:cubicBezTo>
                  <a:pt x="116" y="60"/>
                  <a:pt x="116" y="60"/>
                  <a:pt x="116" y="60"/>
                </a:cubicBezTo>
                <a:cubicBezTo>
                  <a:pt x="116" y="61"/>
                  <a:pt x="116" y="61"/>
                  <a:pt x="116" y="62"/>
                </a:cubicBezTo>
                <a:cubicBezTo>
                  <a:pt x="116" y="62"/>
                  <a:pt x="116" y="61"/>
                  <a:pt x="116" y="61"/>
                </a:cubicBezTo>
                <a:cubicBezTo>
                  <a:pt x="116" y="61"/>
                  <a:pt x="116" y="61"/>
                  <a:pt x="117" y="60"/>
                </a:cubicBezTo>
                <a:close/>
                <a:moveTo>
                  <a:pt x="112" y="177"/>
                </a:moveTo>
                <a:cubicBezTo>
                  <a:pt x="113" y="176"/>
                  <a:pt x="113" y="175"/>
                  <a:pt x="113" y="175"/>
                </a:cubicBezTo>
                <a:cubicBezTo>
                  <a:pt x="113" y="176"/>
                  <a:pt x="112" y="176"/>
                  <a:pt x="112" y="177"/>
                </a:cubicBezTo>
                <a:close/>
                <a:moveTo>
                  <a:pt x="142" y="83"/>
                </a:moveTo>
                <a:cubicBezTo>
                  <a:pt x="142" y="83"/>
                  <a:pt x="142" y="83"/>
                  <a:pt x="142" y="83"/>
                </a:cubicBezTo>
                <a:cubicBezTo>
                  <a:pt x="142" y="84"/>
                  <a:pt x="141" y="84"/>
                  <a:pt x="140" y="85"/>
                </a:cubicBezTo>
                <a:cubicBezTo>
                  <a:pt x="141" y="85"/>
                  <a:pt x="142" y="84"/>
                  <a:pt x="142" y="83"/>
                </a:cubicBezTo>
                <a:close/>
                <a:moveTo>
                  <a:pt x="111" y="101"/>
                </a:moveTo>
                <a:cubicBezTo>
                  <a:pt x="111" y="102"/>
                  <a:pt x="112" y="102"/>
                  <a:pt x="112" y="102"/>
                </a:cubicBezTo>
                <a:cubicBezTo>
                  <a:pt x="112" y="101"/>
                  <a:pt x="112" y="101"/>
                  <a:pt x="111" y="101"/>
                </a:cubicBezTo>
                <a:close/>
                <a:moveTo>
                  <a:pt x="140" y="30"/>
                </a:moveTo>
                <a:cubicBezTo>
                  <a:pt x="140" y="30"/>
                  <a:pt x="140" y="30"/>
                  <a:pt x="140" y="30"/>
                </a:cubicBezTo>
                <a:cubicBezTo>
                  <a:pt x="139" y="30"/>
                  <a:pt x="139" y="29"/>
                  <a:pt x="139" y="29"/>
                </a:cubicBezTo>
                <a:cubicBezTo>
                  <a:pt x="139" y="29"/>
                  <a:pt x="139" y="29"/>
                  <a:pt x="138" y="29"/>
                </a:cubicBezTo>
                <a:cubicBezTo>
                  <a:pt x="139" y="30"/>
                  <a:pt x="139" y="30"/>
                  <a:pt x="140" y="30"/>
                </a:cubicBezTo>
                <a:close/>
                <a:moveTo>
                  <a:pt x="29" y="268"/>
                </a:moveTo>
                <a:cubicBezTo>
                  <a:pt x="29" y="268"/>
                  <a:pt x="29" y="269"/>
                  <a:pt x="30" y="270"/>
                </a:cubicBezTo>
                <a:cubicBezTo>
                  <a:pt x="30" y="269"/>
                  <a:pt x="30" y="268"/>
                  <a:pt x="29" y="268"/>
                </a:cubicBezTo>
                <a:close/>
                <a:moveTo>
                  <a:pt x="62" y="96"/>
                </a:moveTo>
                <a:cubicBezTo>
                  <a:pt x="62" y="96"/>
                  <a:pt x="62" y="96"/>
                  <a:pt x="62" y="97"/>
                </a:cubicBezTo>
                <a:cubicBezTo>
                  <a:pt x="63" y="97"/>
                  <a:pt x="64" y="97"/>
                  <a:pt x="65" y="97"/>
                </a:cubicBezTo>
                <a:cubicBezTo>
                  <a:pt x="64" y="97"/>
                  <a:pt x="63" y="97"/>
                  <a:pt x="62" y="96"/>
                </a:cubicBezTo>
                <a:close/>
                <a:moveTo>
                  <a:pt x="93" y="111"/>
                </a:moveTo>
                <a:cubicBezTo>
                  <a:pt x="93" y="111"/>
                  <a:pt x="93" y="111"/>
                  <a:pt x="93" y="111"/>
                </a:cubicBezTo>
                <a:cubicBezTo>
                  <a:pt x="93" y="111"/>
                  <a:pt x="93" y="112"/>
                  <a:pt x="94" y="112"/>
                </a:cubicBezTo>
                <a:cubicBezTo>
                  <a:pt x="94" y="112"/>
                  <a:pt x="94" y="111"/>
                  <a:pt x="94" y="111"/>
                </a:cubicBezTo>
                <a:cubicBezTo>
                  <a:pt x="93" y="111"/>
                  <a:pt x="93" y="111"/>
                  <a:pt x="93" y="111"/>
                </a:cubicBezTo>
                <a:close/>
                <a:moveTo>
                  <a:pt x="142" y="58"/>
                </a:moveTo>
                <a:cubicBezTo>
                  <a:pt x="142" y="58"/>
                  <a:pt x="143" y="59"/>
                  <a:pt x="143" y="58"/>
                </a:cubicBezTo>
                <a:cubicBezTo>
                  <a:pt x="143" y="58"/>
                  <a:pt x="143" y="57"/>
                  <a:pt x="142" y="57"/>
                </a:cubicBezTo>
                <a:cubicBezTo>
                  <a:pt x="142" y="58"/>
                  <a:pt x="142" y="58"/>
                  <a:pt x="142" y="58"/>
                </a:cubicBezTo>
                <a:close/>
                <a:moveTo>
                  <a:pt x="48" y="74"/>
                </a:moveTo>
                <a:cubicBezTo>
                  <a:pt x="48" y="74"/>
                  <a:pt x="48" y="74"/>
                  <a:pt x="48" y="74"/>
                </a:cubicBezTo>
                <a:cubicBezTo>
                  <a:pt x="48" y="74"/>
                  <a:pt x="48" y="74"/>
                  <a:pt x="49" y="74"/>
                </a:cubicBezTo>
                <a:cubicBezTo>
                  <a:pt x="49" y="74"/>
                  <a:pt x="49" y="74"/>
                  <a:pt x="49" y="74"/>
                </a:cubicBezTo>
                <a:cubicBezTo>
                  <a:pt x="48" y="74"/>
                  <a:pt x="48" y="74"/>
                  <a:pt x="48" y="74"/>
                </a:cubicBezTo>
                <a:close/>
                <a:moveTo>
                  <a:pt x="161" y="142"/>
                </a:moveTo>
                <a:cubicBezTo>
                  <a:pt x="162" y="142"/>
                  <a:pt x="162" y="142"/>
                  <a:pt x="163" y="142"/>
                </a:cubicBezTo>
                <a:cubicBezTo>
                  <a:pt x="162" y="141"/>
                  <a:pt x="162" y="141"/>
                  <a:pt x="161" y="141"/>
                </a:cubicBezTo>
                <a:cubicBezTo>
                  <a:pt x="161" y="141"/>
                  <a:pt x="161" y="142"/>
                  <a:pt x="161" y="142"/>
                </a:cubicBezTo>
                <a:close/>
                <a:moveTo>
                  <a:pt x="84" y="61"/>
                </a:moveTo>
                <a:cubicBezTo>
                  <a:pt x="84" y="60"/>
                  <a:pt x="84" y="60"/>
                  <a:pt x="83" y="60"/>
                </a:cubicBezTo>
                <a:cubicBezTo>
                  <a:pt x="84" y="61"/>
                  <a:pt x="84" y="61"/>
                  <a:pt x="84" y="61"/>
                </a:cubicBezTo>
                <a:close/>
                <a:moveTo>
                  <a:pt x="95" y="245"/>
                </a:moveTo>
                <a:cubicBezTo>
                  <a:pt x="94" y="245"/>
                  <a:pt x="94" y="245"/>
                  <a:pt x="94" y="245"/>
                </a:cubicBezTo>
                <a:cubicBezTo>
                  <a:pt x="94" y="245"/>
                  <a:pt x="95" y="245"/>
                  <a:pt x="95" y="245"/>
                </a:cubicBezTo>
                <a:close/>
                <a:moveTo>
                  <a:pt x="58" y="78"/>
                </a:moveTo>
                <a:cubicBezTo>
                  <a:pt x="59" y="78"/>
                  <a:pt x="59" y="78"/>
                  <a:pt x="60" y="78"/>
                </a:cubicBezTo>
                <a:cubicBezTo>
                  <a:pt x="59" y="77"/>
                  <a:pt x="59" y="77"/>
                  <a:pt x="58" y="78"/>
                </a:cubicBezTo>
                <a:close/>
                <a:moveTo>
                  <a:pt x="124" y="71"/>
                </a:moveTo>
                <a:cubicBezTo>
                  <a:pt x="123" y="71"/>
                  <a:pt x="123" y="72"/>
                  <a:pt x="123" y="73"/>
                </a:cubicBezTo>
                <a:cubicBezTo>
                  <a:pt x="123" y="72"/>
                  <a:pt x="123" y="71"/>
                  <a:pt x="124" y="71"/>
                </a:cubicBezTo>
                <a:close/>
                <a:moveTo>
                  <a:pt x="138" y="55"/>
                </a:moveTo>
                <a:cubicBezTo>
                  <a:pt x="138" y="55"/>
                  <a:pt x="138" y="55"/>
                  <a:pt x="138" y="55"/>
                </a:cubicBezTo>
                <a:cubicBezTo>
                  <a:pt x="137" y="55"/>
                  <a:pt x="137" y="56"/>
                  <a:pt x="137" y="56"/>
                </a:cubicBezTo>
                <a:cubicBezTo>
                  <a:pt x="137" y="56"/>
                  <a:pt x="137" y="56"/>
                  <a:pt x="137" y="56"/>
                </a:cubicBezTo>
                <a:cubicBezTo>
                  <a:pt x="137" y="56"/>
                  <a:pt x="138" y="56"/>
                  <a:pt x="138" y="55"/>
                </a:cubicBezTo>
                <a:close/>
                <a:moveTo>
                  <a:pt x="78" y="63"/>
                </a:moveTo>
                <a:cubicBezTo>
                  <a:pt x="79" y="64"/>
                  <a:pt x="79" y="64"/>
                  <a:pt x="80" y="64"/>
                </a:cubicBezTo>
                <a:cubicBezTo>
                  <a:pt x="80" y="64"/>
                  <a:pt x="80" y="64"/>
                  <a:pt x="80" y="64"/>
                </a:cubicBezTo>
                <a:cubicBezTo>
                  <a:pt x="79" y="63"/>
                  <a:pt x="79" y="63"/>
                  <a:pt x="78" y="63"/>
                </a:cubicBezTo>
                <a:close/>
                <a:moveTo>
                  <a:pt x="88" y="92"/>
                </a:moveTo>
                <a:cubicBezTo>
                  <a:pt x="88" y="91"/>
                  <a:pt x="88" y="91"/>
                  <a:pt x="87" y="91"/>
                </a:cubicBezTo>
                <a:cubicBezTo>
                  <a:pt x="88" y="92"/>
                  <a:pt x="88" y="92"/>
                  <a:pt x="88" y="92"/>
                </a:cubicBezTo>
                <a:close/>
                <a:moveTo>
                  <a:pt x="123" y="113"/>
                </a:moveTo>
                <a:cubicBezTo>
                  <a:pt x="124" y="113"/>
                  <a:pt x="124" y="113"/>
                  <a:pt x="125" y="113"/>
                </a:cubicBezTo>
                <a:cubicBezTo>
                  <a:pt x="124" y="113"/>
                  <a:pt x="124" y="112"/>
                  <a:pt x="124" y="112"/>
                </a:cubicBezTo>
                <a:cubicBezTo>
                  <a:pt x="124" y="112"/>
                  <a:pt x="123" y="112"/>
                  <a:pt x="123" y="113"/>
                </a:cubicBezTo>
                <a:close/>
                <a:moveTo>
                  <a:pt x="30" y="69"/>
                </a:moveTo>
                <a:cubicBezTo>
                  <a:pt x="29" y="69"/>
                  <a:pt x="29" y="69"/>
                  <a:pt x="29" y="69"/>
                </a:cubicBezTo>
                <a:cubicBezTo>
                  <a:pt x="29" y="69"/>
                  <a:pt x="29" y="70"/>
                  <a:pt x="28" y="70"/>
                </a:cubicBezTo>
                <a:cubicBezTo>
                  <a:pt x="29" y="70"/>
                  <a:pt x="29" y="70"/>
                  <a:pt x="30" y="69"/>
                </a:cubicBezTo>
                <a:close/>
                <a:moveTo>
                  <a:pt x="153" y="35"/>
                </a:moveTo>
                <a:cubicBezTo>
                  <a:pt x="153" y="35"/>
                  <a:pt x="153" y="35"/>
                  <a:pt x="153" y="35"/>
                </a:cubicBezTo>
                <a:cubicBezTo>
                  <a:pt x="153" y="36"/>
                  <a:pt x="154" y="36"/>
                  <a:pt x="154" y="37"/>
                </a:cubicBezTo>
                <a:cubicBezTo>
                  <a:pt x="154" y="36"/>
                  <a:pt x="154" y="35"/>
                  <a:pt x="153" y="35"/>
                </a:cubicBezTo>
                <a:close/>
                <a:moveTo>
                  <a:pt x="107" y="108"/>
                </a:moveTo>
                <a:cubicBezTo>
                  <a:pt x="107" y="108"/>
                  <a:pt x="107" y="108"/>
                  <a:pt x="107" y="107"/>
                </a:cubicBezTo>
                <a:cubicBezTo>
                  <a:pt x="108" y="107"/>
                  <a:pt x="108" y="107"/>
                  <a:pt x="108" y="106"/>
                </a:cubicBezTo>
                <a:cubicBezTo>
                  <a:pt x="108" y="106"/>
                  <a:pt x="108" y="106"/>
                  <a:pt x="108" y="106"/>
                </a:cubicBezTo>
                <a:cubicBezTo>
                  <a:pt x="107" y="106"/>
                  <a:pt x="107" y="107"/>
                  <a:pt x="107" y="108"/>
                </a:cubicBezTo>
                <a:close/>
                <a:moveTo>
                  <a:pt x="180" y="160"/>
                </a:moveTo>
                <a:cubicBezTo>
                  <a:pt x="179" y="161"/>
                  <a:pt x="178" y="161"/>
                  <a:pt x="178" y="162"/>
                </a:cubicBezTo>
                <a:cubicBezTo>
                  <a:pt x="179" y="161"/>
                  <a:pt x="179" y="161"/>
                  <a:pt x="180" y="160"/>
                </a:cubicBezTo>
                <a:close/>
                <a:moveTo>
                  <a:pt x="132" y="247"/>
                </a:moveTo>
                <a:cubicBezTo>
                  <a:pt x="132" y="247"/>
                  <a:pt x="132" y="247"/>
                  <a:pt x="133" y="247"/>
                </a:cubicBezTo>
                <a:cubicBezTo>
                  <a:pt x="132" y="247"/>
                  <a:pt x="131" y="247"/>
                  <a:pt x="130" y="247"/>
                </a:cubicBezTo>
                <a:cubicBezTo>
                  <a:pt x="130" y="247"/>
                  <a:pt x="130" y="247"/>
                  <a:pt x="130" y="247"/>
                </a:cubicBezTo>
                <a:cubicBezTo>
                  <a:pt x="131" y="247"/>
                  <a:pt x="132" y="247"/>
                  <a:pt x="132" y="247"/>
                </a:cubicBezTo>
                <a:close/>
                <a:moveTo>
                  <a:pt x="98" y="239"/>
                </a:moveTo>
                <a:cubicBezTo>
                  <a:pt x="97" y="239"/>
                  <a:pt x="97" y="239"/>
                  <a:pt x="96" y="239"/>
                </a:cubicBezTo>
                <a:cubicBezTo>
                  <a:pt x="96" y="239"/>
                  <a:pt x="96" y="239"/>
                  <a:pt x="97" y="240"/>
                </a:cubicBezTo>
                <a:cubicBezTo>
                  <a:pt x="97" y="239"/>
                  <a:pt x="97" y="239"/>
                  <a:pt x="98" y="239"/>
                </a:cubicBezTo>
                <a:close/>
                <a:moveTo>
                  <a:pt x="136" y="121"/>
                </a:moveTo>
                <a:cubicBezTo>
                  <a:pt x="136" y="122"/>
                  <a:pt x="136" y="122"/>
                  <a:pt x="136" y="122"/>
                </a:cubicBezTo>
                <a:cubicBezTo>
                  <a:pt x="137" y="122"/>
                  <a:pt x="137" y="122"/>
                  <a:pt x="138" y="122"/>
                </a:cubicBezTo>
                <a:cubicBezTo>
                  <a:pt x="137" y="122"/>
                  <a:pt x="137" y="122"/>
                  <a:pt x="136" y="121"/>
                </a:cubicBezTo>
                <a:close/>
                <a:moveTo>
                  <a:pt x="50" y="81"/>
                </a:moveTo>
                <a:cubicBezTo>
                  <a:pt x="49" y="82"/>
                  <a:pt x="49" y="82"/>
                  <a:pt x="49" y="82"/>
                </a:cubicBezTo>
                <a:cubicBezTo>
                  <a:pt x="50" y="82"/>
                  <a:pt x="50" y="82"/>
                  <a:pt x="51" y="83"/>
                </a:cubicBezTo>
                <a:cubicBezTo>
                  <a:pt x="51" y="82"/>
                  <a:pt x="51" y="82"/>
                  <a:pt x="51" y="82"/>
                </a:cubicBezTo>
                <a:cubicBezTo>
                  <a:pt x="51" y="82"/>
                  <a:pt x="50" y="82"/>
                  <a:pt x="50" y="81"/>
                </a:cubicBezTo>
                <a:close/>
                <a:moveTo>
                  <a:pt x="53" y="93"/>
                </a:moveTo>
                <a:cubicBezTo>
                  <a:pt x="53" y="93"/>
                  <a:pt x="54" y="94"/>
                  <a:pt x="55" y="94"/>
                </a:cubicBezTo>
                <a:cubicBezTo>
                  <a:pt x="55" y="94"/>
                  <a:pt x="55" y="94"/>
                  <a:pt x="55" y="93"/>
                </a:cubicBezTo>
                <a:cubicBezTo>
                  <a:pt x="54" y="93"/>
                  <a:pt x="53" y="93"/>
                  <a:pt x="53" y="93"/>
                </a:cubicBezTo>
                <a:close/>
                <a:moveTo>
                  <a:pt x="69" y="44"/>
                </a:moveTo>
                <a:cubicBezTo>
                  <a:pt x="69" y="44"/>
                  <a:pt x="68" y="44"/>
                  <a:pt x="68" y="44"/>
                </a:cubicBezTo>
                <a:cubicBezTo>
                  <a:pt x="68" y="45"/>
                  <a:pt x="69" y="45"/>
                  <a:pt x="69" y="45"/>
                </a:cubicBezTo>
                <a:cubicBezTo>
                  <a:pt x="69" y="45"/>
                  <a:pt x="69" y="44"/>
                  <a:pt x="69" y="44"/>
                </a:cubicBezTo>
                <a:close/>
                <a:moveTo>
                  <a:pt x="116" y="203"/>
                </a:moveTo>
                <a:cubicBezTo>
                  <a:pt x="116" y="203"/>
                  <a:pt x="116" y="203"/>
                  <a:pt x="116" y="203"/>
                </a:cubicBezTo>
                <a:cubicBezTo>
                  <a:pt x="116" y="204"/>
                  <a:pt x="116" y="205"/>
                  <a:pt x="116" y="206"/>
                </a:cubicBezTo>
                <a:cubicBezTo>
                  <a:pt x="116" y="206"/>
                  <a:pt x="116" y="206"/>
                  <a:pt x="116" y="206"/>
                </a:cubicBezTo>
                <a:cubicBezTo>
                  <a:pt x="116" y="205"/>
                  <a:pt x="116" y="204"/>
                  <a:pt x="116" y="203"/>
                </a:cubicBezTo>
                <a:close/>
                <a:moveTo>
                  <a:pt x="107" y="196"/>
                </a:moveTo>
                <a:cubicBezTo>
                  <a:pt x="107" y="195"/>
                  <a:pt x="107" y="195"/>
                  <a:pt x="107" y="195"/>
                </a:cubicBezTo>
                <a:cubicBezTo>
                  <a:pt x="106" y="195"/>
                  <a:pt x="106" y="195"/>
                  <a:pt x="106" y="196"/>
                </a:cubicBezTo>
                <a:cubicBezTo>
                  <a:pt x="106" y="196"/>
                  <a:pt x="106" y="196"/>
                  <a:pt x="107" y="196"/>
                </a:cubicBezTo>
                <a:close/>
                <a:moveTo>
                  <a:pt x="105" y="131"/>
                </a:moveTo>
                <a:cubicBezTo>
                  <a:pt x="106" y="130"/>
                  <a:pt x="106" y="130"/>
                  <a:pt x="106" y="129"/>
                </a:cubicBezTo>
                <a:cubicBezTo>
                  <a:pt x="106" y="129"/>
                  <a:pt x="106" y="130"/>
                  <a:pt x="105" y="131"/>
                </a:cubicBezTo>
                <a:close/>
                <a:moveTo>
                  <a:pt x="165" y="158"/>
                </a:moveTo>
                <a:cubicBezTo>
                  <a:pt x="164" y="158"/>
                  <a:pt x="164" y="158"/>
                  <a:pt x="163" y="158"/>
                </a:cubicBezTo>
                <a:cubicBezTo>
                  <a:pt x="164" y="158"/>
                  <a:pt x="164" y="158"/>
                  <a:pt x="165" y="158"/>
                </a:cubicBezTo>
                <a:close/>
                <a:moveTo>
                  <a:pt x="112" y="99"/>
                </a:moveTo>
                <a:cubicBezTo>
                  <a:pt x="112" y="99"/>
                  <a:pt x="112" y="99"/>
                  <a:pt x="112" y="99"/>
                </a:cubicBezTo>
                <a:cubicBezTo>
                  <a:pt x="113" y="99"/>
                  <a:pt x="113" y="99"/>
                  <a:pt x="114" y="99"/>
                </a:cubicBezTo>
                <a:cubicBezTo>
                  <a:pt x="114" y="99"/>
                  <a:pt x="114" y="99"/>
                  <a:pt x="114" y="99"/>
                </a:cubicBezTo>
                <a:cubicBezTo>
                  <a:pt x="114" y="99"/>
                  <a:pt x="113" y="98"/>
                  <a:pt x="112" y="99"/>
                </a:cubicBezTo>
                <a:close/>
                <a:moveTo>
                  <a:pt x="147" y="149"/>
                </a:moveTo>
                <a:cubicBezTo>
                  <a:pt x="148" y="150"/>
                  <a:pt x="148" y="150"/>
                  <a:pt x="149" y="150"/>
                </a:cubicBezTo>
                <a:cubicBezTo>
                  <a:pt x="148" y="149"/>
                  <a:pt x="148" y="149"/>
                  <a:pt x="147" y="149"/>
                </a:cubicBezTo>
                <a:close/>
                <a:moveTo>
                  <a:pt x="90" y="250"/>
                </a:moveTo>
                <a:cubicBezTo>
                  <a:pt x="90" y="249"/>
                  <a:pt x="90" y="249"/>
                  <a:pt x="89" y="250"/>
                </a:cubicBezTo>
                <a:cubicBezTo>
                  <a:pt x="89" y="250"/>
                  <a:pt x="90" y="250"/>
                  <a:pt x="90" y="250"/>
                </a:cubicBezTo>
                <a:close/>
                <a:moveTo>
                  <a:pt x="106" y="187"/>
                </a:moveTo>
                <a:cubicBezTo>
                  <a:pt x="106" y="187"/>
                  <a:pt x="107" y="187"/>
                  <a:pt x="107" y="186"/>
                </a:cubicBezTo>
                <a:cubicBezTo>
                  <a:pt x="107" y="186"/>
                  <a:pt x="106" y="186"/>
                  <a:pt x="106" y="186"/>
                </a:cubicBezTo>
                <a:cubicBezTo>
                  <a:pt x="106" y="186"/>
                  <a:pt x="106" y="186"/>
                  <a:pt x="106" y="187"/>
                </a:cubicBezTo>
                <a:close/>
                <a:moveTo>
                  <a:pt x="78" y="244"/>
                </a:moveTo>
                <a:cubicBezTo>
                  <a:pt x="78" y="244"/>
                  <a:pt x="78" y="244"/>
                  <a:pt x="78" y="243"/>
                </a:cubicBezTo>
                <a:cubicBezTo>
                  <a:pt x="78" y="243"/>
                  <a:pt x="78" y="244"/>
                  <a:pt x="78" y="244"/>
                </a:cubicBezTo>
                <a:close/>
                <a:moveTo>
                  <a:pt x="72" y="188"/>
                </a:moveTo>
                <a:cubicBezTo>
                  <a:pt x="73" y="188"/>
                  <a:pt x="73" y="188"/>
                  <a:pt x="74" y="188"/>
                </a:cubicBezTo>
                <a:cubicBezTo>
                  <a:pt x="74" y="188"/>
                  <a:pt x="74" y="188"/>
                  <a:pt x="74" y="188"/>
                </a:cubicBezTo>
                <a:cubicBezTo>
                  <a:pt x="73" y="188"/>
                  <a:pt x="73" y="187"/>
                  <a:pt x="73" y="187"/>
                </a:cubicBezTo>
                <a:cubicBezTo>
                  <a:pt x="72" y="188"/>
                  <a:pt x="72" y="188"/>
                  <a:pt x="72" y="188"/>
                </a:cubicBezTo>
                <a:close/>
                <a:moveTo>
                  <a:pt x="32" y="79"/>
                </a:moveTo>
                <a:cubicBezTo>
                  <a:pt x="33" y="80"/>
                  <a:pt x="33" y="80"/>
                  <a:pt x="34" y="80"/>
                </a:cubicBezTo>
                <a:cubicBezTo>
                  <a:pt x="33" y="80"/>
                  <a:pt x="33" y="79"/>
                  <a:pt x="32" y="79"/>
                </a:cubicBezTo>
                <a:close/>
                <a:moveTo>
                  <a:pt x="76" y="132"/>
                </a:moveTo>
                <a:cubicBezTo>
                  <a:pt x="76" y="132"/>
                  <a:pt x="76" y="132"/>
                  <a:pt x="76" y="132"/>
                </a:cubicBezTo>
                <a:cubicBezTo>
                  <a:pt x="76" y="132"/>
                  <a:pt x="77" y="132"/>
                  <a:pt x="77" y="131"/>
                </a:cubicBezTo>
                <a:cubicBezTo>
                  <a:pt x="77" y="131"/>
                  <a:pt x="77" y="131"/>
                  <a:pt x="77" y="131"/>
                </a:cubicBezTo>
                <a:cubicBezTo>
                  <a:pt x="77" y="131"/>
                  <a:pt x="76" y="132"/>
                  <a:pt x="76" y="132"/>
                </a:cubicBezTo>
                <a:close/>
                <a:moveTo>
                  <a:pt x="101" y="124"/>
                </a:moveTo>
                <a:cubicBezTo>
                  <a:pt x="100" y="124"/>
                  <a:pt x="100" y="124"/>
                  <a:pt x="100" y="125"/>
                </a:cubicBezTo>
                <a:cubicBezTo>
                  <a:pt x="100" y="125"/>
                  <a:pt x="100" y="125"/>
                  <a:pt x="100" y="125"/>
                </a:cubicBezTo>
                <a:cubicBezTo>
                  <a:pt x="100" y="125"/>
                  <a:pt x="100" y="124"/>
                  <a:pt x="101" y="124"/>
                </a:cubicBezTo>
                <a:close/>
                <a:moveTo>
                  <a:pt x="136" y="34"/>
                </a:moveTo>
                <a:cubicBezTo>
                  <a:pt x="136" y="34"/>
                  <a:pt x="136" y="34"/>
                  <a:pt x="136" y="34"/>
                </a:cubicBezTo>
                <a:cubicBezTo>
                  <a:pt x="136" y="34"/>
                  <a:pt x="136" y="34"/>
                  <a:pt x="137" y="34"/>
                </a:cubicBezTo>
                <a:cubicBezTo>
                  <a:pt x="137" y="34"/>
                  <a:pt x="137" y="34"/>
                  <a:pt x="137" y="34"/>
                </a:cubicBezTo>
                <a:cubicBezTo>
                  <a:pt x="136" y="34"/>
                  <a:pt x="136" y="34"/>
                  <a:pt x="136" y="34"/>
                </a:cubicBezTo>
                <a:close/>
                <a:moveTo>
                  <a:pt x="113" y="194"/>
                </a:moveTo>
                <a:cubicBezTo>
                  <a:pt x="113" y="194"/>
                  <a:pt x="113" y="194"/>
                  <a:pt x="113" y="194"/>
                </a:cubicBezTo>
                <a:cubicBezTo>
                  <a:pt x="113" y="193"/>
                  <a:pt x="113" y="192"/>
                  <a:pt x="113" y="192"/>
                </a:cubicBezTo>
                <a:cubicBezTo>
                  <a:pt x="113" y="192"/>
                  <a:pt x="113" y="192"/>
                  <a:pt x="113" y="192"/>
                </a:cubicBezTo>
                <a:cubicBezTo>
                  <a:pt x="113" y="192"/>
                  <a:pt x="113" y="193"/>
                  <a:pt x="113" y="194"/>
                </a:cubicBezTo>
                <a:close/>
                <a:moveTo>
                  <a:pt x="184" y="144"/>
                </a:moveTo>
                <a:cubicBezTo>
                  <a:pt x="184" y="144"/>
                  <a:pt x="185" y="144"/>
                  <a:pt x="185" y="144"/>
                </a:cubicBezTo>
                <a:cubicBezTo>
                  <a:pt x="185" y="144"/>
                  <a:pt x="185" y="143"/>
                  <a:pt x="186" y="143"/>
                </a:cubicBezTo>
                <a:cubicBezTo>
                  <a:pt x="186" y="143"/>
                  <a:pt x="185" y="143"/>
                  <a:pt x="185" y="143"/>
                </a:cubicBezTo>
                <a:cubicBezTo>
                  <a:pt x="185" y="143"/>
                  <a:pt x="185" y="144"/>
                  <a:pt x="184" y="144"/>
                </a:cubicBezTo>
                <a:close/>
                <a:moveTo>
                  <a:pt x="40" y="84"/>
                </a:moveTo>
                <a:cubicBezTo>
                  <a:pt x="40" y="84"/>
                  <a:pt x="40" y="84"/>
                  <a:pt x="40" y="84"/>
                </a:cubicBezTo>
                <a:cubicBezTo>
                  <a:pt x="39" y="84"/>
                  <a:pt x="39" y="83"/>
                  <a:pt x="38" y="84"/>
                </a:cubicBezTo>
                <a:cubicBezTo>
                  <a:pt x="39" y="84"/>
                  <a:pt x="39" y="84"/>
                  <a:pt x="40" y="84"/>
                </a:cubicBezTo>
                <a:close/>
                <a:moveTo>
                  <a:pt x="111" y="213"/>
                </a:moveTo>
                <a:cubicBezTo>
                  <a:pt x="111" y="212"/>
                  <a:pt x="111" y="212"/>
                  <a:pt x="111" y="212"/>
                </a:cubicBezTo>
                <a:cubicBezTo>
                  <a:pt x="111" y="212"/>
                  <a:pt x="111" y="212"/>
                  <a:pt x="110" y="212"/>
                </a:cubicBezTo>
                <a:cubicBezTo>
                  <a:pt x="110" y="212"/>
                  <a:pt x="110" y="213"/>
                  <a:pt x="111" y="213"/>
                </a:cubicBezTo>
                <a:close/>
                <a:moveTo>
                  <a:pt x="71" y="249"/>
                </a:moveTo>
                <a:cubicBezTo>
                  <a:pt x="72" y="249"/>
                  <a:pt x="72" y="250"/>
                  <a:pt x="72" y="250"/>
                </a:cubicBezTo>
                <a:cubicBezTo>
                  <a:pt x="72" y="249"/>
                  <a:pt x="72" y="249"/>
                  <a:pt x="71" y="249"/>
                </a:cubicBezTo>
                <a:close/>
                <a:moveTo>
                  <a:pt x="132" y="68"/>
                </a:moveTo>
                <a:cubicBezTo>
                  <a:pt x="132" y="68"/>
                  <a:pt x="132" y="68"/>
                  <a:pt x="131" y="68"/>
                </a:cubicBezTo>
                <a:cubicBezTo>
                  <a:pt x="131" y="68"/>
                  <a:pt x="131" y="69"/>
                  <a:pt x="131" y="69"/>
                </a:cubicBezTo>
                <a:cubicBezTo>
                  <a:pt x="131" y="69"/>
                  <a:pt x="132" y="69"/>
                  <a:pt x="132" y="68"/>
                </a:cubicBezTo>
                <a:close/>
                <a:moveTo>
                  <a:pt x="133" y="44"/>
                </a:moveTo>
                <a:cubicBezTo>
                  <a:pt x="133" y="44"/>
                  <a:pt x="132" y="45"/>
                  <a:pt x="133" y="45"/>
                </a:cubicBezTo>
                <a:cubicBezTo>
                  <a:pt x="133" y="45"/>
                  <a:pt x="133" y="44"/>
                  <a:pt x="133" y="44"/>
                </a:cubicBezTo>
                <a:close/>
                <a:moveTo>
                  <a:pt x="141" y="149"/>
                </a:moveTo>
                <a:cubicBezTo>
                  <a:pt x="141" y="150"/>
                  <a:pt x="141" y="150"/>
                  <a:pt x="142" y="150"/>
                </a:cubicBezTo>
                <a:cubicBezTo>
                  <a:pt x="142" y="150"/>
                  <a:pt x="141" y="150"/>
                  <a:pt x="141" y="149"/>
                </a:cubicBezTo>
                <a:close/>
                <a:moveTo>
                  <a:pt x="139" y="67"/>
                </a:moveTo>
                <a:cubicBezTo>
                  <a:pt x="140" y="67"/>
                  <a:pt x="140" y="66"/>
                  <a:pt x="140" y="65"/>
                </a:cubicBezTo>
                <a:cubicBezTo>
                  <a:pt x="139" y="66"/>
                  <a:pt x="139" y="66"/>
                  <a:pt x="139" y="67"/>
                </a:cubicBezTo>
                <a:close/>
                <a:moveTo>
                  <a:pt x="77" y="249"/>
                </a:moveTo>
                <a:cubicBezTo>
                  <a:pt x="77" y="249"/>
                  <a:pt x="77" y="250"/>
                  <a:pt x="78" y="249"/>
                </a:cubicBezTo>
                <a:cubicBezTo>
                  <a:pt x="77" y="249"/>
                  <a:pt x="77" y="248"/>
                  <a:pt x="77" y="249"/>
                </a:cubicBezTo>
                <a:close/>
                <a:moveTo>
                  <a:pt x="108" y="102"/>
                </a:moveTo>
                <a:cubicBezTo>
                  <a:pt x="107" y="102"/>
                  <a:pt x="107" y="103"/>
                  <a:pt x="107" y="103"/>
                </a:cubicBezTo>
                <a:cubicBezTo>
                  <a:pt x="108" y="103"/>
                  <a:pt x="108" y="103"/>
                  <a:pt x="108" y="102"/>
                </a:cubicBezTo>
                <a:close/>
                <a:moveTo>
                  <a:pt x="145" y="143"/>
                </a:moveTo>
                <a:cubicBezTo>
                  <a:pt x="144" y="142"/>
                  <a:pt x="144" y="142"/>
                  <a:pt x="144" y="142"/>
                </a:cubicBezTo>
                <a:cubicBezTo>
                  <a:pt x="144" y="142"/>
                  <a:pt x="144" y="143"/>
                  <a:pt x="145" y="143"/>
                </a:cubicBezTo>
                <a:close/>
                <a:moveTo>
                  <a:pt x="78" y="187"/>
                </a:moveTo>
                <a:cubicBezTo>
                  <a:pt x="78" y="187"/>
                  <a:pt x="78" y="187"/>
                  <a:pt x="79" y="187"/>
                </a:cubicBezTo>
                <a:cubicBezTo>
                  <a:pt x="79" y="187"/>
                  <a:pt x="79" y="187"/>
                  <a:pt x="79" y="187"/>
                </a:cubicBezTo>
                <a:cubicBezTo>
                  <a:pt x="79" y="186"/>
                  <a:pt x="79" y="186"/>
                  <a:pt x="79" y="186"/>
                </a:cubicBezTo>
                <a:cubicBezTo>
                  <a:pt x="78" y="186"/>
                  <a:pt x="78" y="186"/>
                  <a:pt x="78" y="187"/>
                </a:cubicBezTo>
                <a:close/>
                <a:moveTo>
                  <a:pt x="126" y="257"/>
                </a:moveTo>
                <a:cubicBezTo>
                  <a:pt x="125" y="256"/>
                  <a:pt x="125" y="256"/>
                  <a:pt x="125" y="257"/>
                </a:cubicBezTo>
                <a:cubicBezTo>
                  <a:pt x="125" y="257"/>
                  <a:pt x="125" y="257"/>
                  <a:pt x="125" y="257"/>
                </a:cubicBezTo>
                <a:cubicBezTo>
                  <a:pt x="125" y="257"/>
                  <a:pt x="125" y="257"/>
                  <a:pt x="125" y="257"/>
                </a:cubicBezTo>
                <a:cubicBezTo>
                  <a:pt x="125" y="257"/>
                  <a:pt x="125" y="257"/>
                  <a:pt x="126" y="257"/>
                </a:cubicBezTo>
                <a:close/>
                <a:moveTo>
                  <a:pt x="79" y="246"/>
                </a:moveTo>
                <a:cubicBezTo>
                  <a:pt x="79" y="246"/>
                  <a:pt x="79" y="246"/>
                  <a:pt x="78" y="246"/>
                </a:cubicBezTo>
                <a:cubicBezTo>
                  <a:pt x="79" y="247"/>
                  <a:pt x="79" y="246"/>
                  <a:pt x="79" y="246"/>
                </a:cubicBezTo>
                <a:close/>
                <a:moveTo>
                  <a:pt x="107" y="244"/>
                </a:moveTo>
                <a:cubicBezTo>
                  <a:pt x="108" y="244"/>
                  <a:pt x="108" y="244"/>
                  <a:pt x="108" y="244"/>
                </a:cubicBezTo>
                <a:cubicBezTo>
                  <a:pt x="108" y="244"/>
                  <a:pt x="107" y="244"/>
                  <a:pt x="107" y="244"/>
                </a:cubicBezTo>
                <a:close/>
                <a:moveTo>
                  <a:pt x="106" y="193"/>
                </a:moveTo>
                <a:cubicBezTo>
                  <a:pt x="107" y="192"/>
                  <a:pt x="107" y="192"/>
                  <a:pt x="106" y="191"/>
                </a:cubicBezTo>
                <a:cubicBezTo>
                  <a:pt x="106" y="192"/>
                  <a:pt x="106" y="192"/>
                  <a:pt x="106" y="193"/>
                </a:cubicBezTo>
                <a:close/>
                <a:moveTo>
                  <a:pt x="79" y="248"/>
                </a:moveTo>
                <a:cubicBezTo>
                  <a:pt x="79" y="249"/>
                  <a:pt x="79" y="249"/>
                  <a:pt x="80" y="249"/>
                </a:cubicBezTo>
                <a:cubicBezTo>
                  <a:pt x="80" y="248"/>
                  <a:pt x="80" y="248"/>
                  <a:pt x="79" y="248"/>
                </a:cubicBezTo>
                <a:close/>
                <a:moveTo>
                  <a:pt x="126" y="137"/>
                </a:moveTo>
                <a:cubicBezTo>
                  <a:pt x="126" y="138"/>
                  <a:pt x="126" y="138"/>
                  <a:pt x="127" y="138"/>
                </a:cubicBezTo>
                <a:cubicBezTo>
                  <a:pt x="127" y="138"/>
                  <a:pt x="126" y="137"/>
                  <a:pt x="126" y="137"/>
                </a:cubicBezTo>
                <a:close/>
                <a:moveTo>
                  <a:pt x="155" y="164"/>
                </a:moveTo>
                <a:cubicBezTo>
                  <a:pt x="155" y="164"/>
                  <a:pt x="155" y="163"/>
                  <a:pt x="154" y="164"/>
                </a:cubicBezTo>
                <a:cubicBezTo>
                  <a:pt x="154" y="164"/>
                  <a:pt x="155" y="164"/>
                  <a:pt x="155" y="164"/>
                </a:cubicBezTo>
                <a:close/>
                <a:moveTo>
                  <a:pt x="170" y="49"/>
                </a:moveTo>
                <a:cubicBezTo>
                  <a:pt x="170" y="49"/>
                  <a:pt x="170" y="49"/>
                  <a:pt x="169" y="50"/>
                </a:cubicBezTo>
                <a:cubicBezTo>
                  <a:pt x="169" y="50"/>
                  <a:pt x="170" y="50"/>
                  <a:pt x="170" y="50"/>
                </a:cubicBezTo>
                <a:cubicBezTo>
                  <a:pt x="170" y="50"/>
                  <a:pt x="170" y="49"/>
                  <a:pt x="170" y="49"/>
                </a:cubicBezTo>
                <a:cubicBezTo>
                  <a:pt x="170" y="49"/>
                  <a:pt x="170" y="49"/>
                  <a:pt x="170" y="49"/>
                </a:cubicBezTo>
                <a:close/>
                <a:moveTo>
                  <a:pt x="40" y="265"/>
                </a:moveTo>
                <a:cubicBezTo>
                  <a:pt x="40" y="265"/>
                  <a:pt x="40" y="264"/>
                  <a:pt x="40" y="264"/>
                </a:cubicBezTo>
                <a:cubicBezTo>
                  <a:pt x="40" y="264"/>
                  <a:pt x="40" y="265"/>
                  <a:pt x="40" y="265"/>
                </a:cubicBezTo>
                <a:close/>
                <a:moveTo>
                  <a:pt x="177" y="147"/>
                </a:moveTo>
                <a:cubicBezTo>
                  <a:pt x="177" y="147"/>
                  <a:pt x="177" y="147"/>
                  <a:pt x="178" y="146"/>
                </a:cubicBezTo>
                <a:cubicBezTo>
                  <a:pt x="177" y="146"/>
                  <a:pt x="177" y="146"/>
                  <a:pt x="177" y="147"/>
                </a:cubicBezTo>
                <a:close/>
                <a:moveTo>
                  <a:pt x="115" y="252"/>
                </a:moveTo>
                <a:cubicBezTo>
                  <a:pt x="114" y="252"/>
                  <a:pt x="114" y="251"/>
                  <a:pt x="114" y="252"/>
                </a:cubicBezTo>
                <a:cubicBezTo>
                  <a:pt x="114" y="252"/>
                  <a:pt x="114" y="252"/>
                  <a:pt x="115" y="252"/>
                </a:cubicBezTo>
                <a:close/>
                <a:moveTo>
                  <a:pt x="53" y="83"/>
                </a:moveTo>
                <a:cubicBezTo>
                  <a:pt x="53" y="84"/>
                  <a:pt x="53" y="84"/>
                  <a:pt x="53" y="84"/>
                </a:cubicBezTo>
                <a:cubicBezTo>
                  <a:pt x="53" y="84"/>
                  <a:pt x="53" y="84"/>
                  <a:pt x="53" y="84"/>
                </a:cubicBezTo>
                <a:cubicBezTo>
                  <a:pt x="53" y="84"/>
                  <a:pt x="53" y="84"/>
                  <a:pt x="53" y="83"/>
                </a:cubicBezTo>
                <a:cubicBezTo>
                  <a:pt x="53" y="83"/>
                  <a:pt x="53" y="83"/>
                  <a:pt x="53" y="83"/>
                </a:cubicBezTo>
                <a:close/>
                <a:moveTo>
                  <a:pt x="110" y="137"/>
                </a:moveTo>
                <a:cubicBezTo>
                  <a:pt x="110" y="137"/>
                  <a:pt x="110" y="137"/>
                  <a:pt x="110" y="137"/>
                </a:cubicBezTo>
                <a:cubicBezTo>
                  <a:pt x="110" y="137"/>
                  <a:pt x="110" y="137"/>
                  <a:pt x="111" y="136"/>
                </a:cubicBezTo>
                <a:cubicBezTo>
                  <a:pt x="110" y="137"/>
                  <a:pt x="110" y="137"/>
                  <a:pt x="110" y="137"/>
                </a:cubicBezTo>
                <a:close/>
                <a:moveTo>
                  <a:pt x="191" y="139"/>
                </a:moveTo>
                <a:cubicBezTo>
                  <a:pt x="190" y="138"/>
                  <a:pt x="190" y="138"/>
                  <a:pt x="190" y="138"/>
                </a:cubicBezTo>
                <a:cubicBezTo>
                  <a:pt x="190" y="138"/>
                  <a:pt x="190" y="138"/>
                  <a:pt x="190" y="139"/>
                </a:cubicBezTo>
                <a:cubicBezTo>
                  <a:pt x="190" y="139"/>
                  <a:pt x="190" y="139"/>
                  <a:pt x="191" y="139"/>
                </a:cubicBezTo>
                <a:close/>
                <a:moveTo>
                  <a:pt x="75" y="261"/>
                </a:moveTo>
                <a:cubicBezTo>
                  <a:pt x="75" y="261"/>
                  <a:pt x="75" y="261"/>
                  <a:pt x="75" y="261"/>
                </a:cubicBezTo>
                <a:cubicBezTo>
                  <a:pt x="75" y="260"/>
                  <a:pt x="74" y="260"/>
                  <a:pt x="74" y="260"/>
                </a:cubicBezTo>
                <a:cubicBezTo>
                  <a:pt x="74" y="260"/>
                  <a:pt x="74" y="260"/>
                  <a:pt x="74" y="261"/>
                </a:cubicBezTo>
                <a:cubicBezTo>
                  <a:pt x="74" y="261"/>
                  <a:pt x="75" y="261"/>
                  <a:pt x="75" y="261"/>
                </a:cubicBezTo>
                <a:close/>
                <a:moveTo>
                  <a:pt x="115" y="109"/>
                </a:moveTo>
                <a:cubicBezTo>
                  <a:pt x="115" y="109"/>
                  <a:pt x="115" y="109"/>
                  <a:pt x="115" y="110"/>
                </a:cubicBezTo>
                <a:cubicBezTo>
                  <a:pt x="115" y="110"/>
                  <a:pt x="115" y="109"/>
                  <a:pt x="115" y="109"/>
                </a:cubicBezTo>
                <a:close/>
                <a:moveTo>
                  <a:pt x="152" y="63"/>
                </a:moveTo>
                <a:cubicBezTo>
                  <a:pt x="152" y="63"/>
                  <a:pt x="152" y="63"/>
                  <a:pt x="152" y="63"/>
                </a:cubicBezTo>
                <a:cubicBezTo>
                  <a:pt x="152" y="63"/>
                  <a:pt x="152" y="63"/>
                  <a:pt x="152" y="62"/>
                </a:cubicBezTo>
                <a:cubicBezTo>
                  <a:pt x="152" y="63"/>
                  <a:pt x="152" y="63"/>
                  <a:pt x="152" y="63"/>
                </a:cubicBezTo>
                <a:close/>
                <a:moveTo>
                  <a:pt x="123" y="142"/>
                </a:moveTo>
                <a:cubicBezTo>
                  <a:pt x="123" y="142"/>
                  <a:pt x="123" y="142"/>
                  <a:pt x="123" y="142"/>
                </a:cubicBezTo>
                <a:cubicBezTo>
                  <a:pt x="122" y="142"/>
                  <a:pt x="122" y="142"/>
                  <a:pt x="121" y="142"/>
                </a:cubicBezTo>
                <a:cubicBezTo>
                  <a:pt x="121" y="142"/>
                  <a:pt x="121" y="142"/>
                  <a:pt x="121" y="142"/>
                </a:cubicBezTo>
                <a:cubicBezTo>
                  <a:pt x="122" y="142"/>
                  <a:pt x="122" y="142"/>
                  <a:pt x="123" y="142"/>
                </a:cubicBezTo>
                <a:close/>
                <a:moveTo>
                  <a:pt x="150" y="136"/>
                </a:moveTo>
                <a:cubicBezTo>
                  <a:pt x="151" y="135"/>
                  <a:pt x="151" y="135"/>
                  <a:pt x="151" y="135"/>
                </a:cubicBezTo>
                <a:cubicBezTo>
                  <a:pt x="150" y="135"/>
                  <a:pt x="150" y="135"/>
                  <a:pt x="150" y="135"/>
                </a:cubicBezTo>
                <a:cubicBezTo>
                  <a:pt x="150" y="135"/>
                  <a:pt x="150" y="135"/>
                  <a:pt x="150" y="136"/>
                </a:cubicBezTo>
                <a:close/>
                <a:moveTo>
                  <a:pt x="87" y="252"/>
                </a:moveTo>
                <a:cubicBezTo>
                  <a:pt x="88" y="252"/>
                  <a:pt x="88" y="252"/>
                  <a:pt x="88" y="252"/>
                </a:cubicBezTo>
                <a:cubicBezTo>
                  <a:pt x="88" y="252"/>
                  <a:pt x="88" y="252"/>
                  <a:pt x="87" y="252"/>
                </a:cubicBezTo>
                <a:close/>
                <a:moveTo>
                  <a:pt x="64" y="165"/>
                </a:moveTo>
                <a:cubicBezTo>
                  <a:pt x="64" y="165"/>
                  <a:pt x="64" y="165"/>
                  <a:pt x="64" y="165"/>
                </a:cubicBezTo>
                <a:cubicBezTo>
                  <a:pt x="64" y="166"/>
                  <a:pt x="64" y="166"/>
                  <a:pt x="64" y="167"/>
                </a:cubicBezTo>
                <a:cubicBezTo>
                  <a:pt x="64" y="167"/>
                  <a:pt x="64" y="167"/>
                  <a:pt x="64" y="167"/>
                </a:cubicBezTo>
                <a:cubicBezTo>
                  <a:pt x="64" y="166"/>
                  <a:pt x="64" y="166"/>
                  <a:pt x="64" y="165"/>
                </a:cubicBezTo>
                <a:close/>
                <a:moveTo>
                  <a:pt x="82" y="169"/>
                </a:moveTo>
                <a:cubicBezTo>
                  <a:pt x="82" y="169"/>
                  <a:pt x="82" y="169"/>
                  <a:pt x="82" y="169"/>
                </a:cubicBezTo>
                <a:cubicBezTo>
                  <a:pt x="82" y="169"/>
                  <a:pt x="82" y="169"/>
                  <a:pt x="82" y="168"/>
                </a:cubicBezTo>
                <a:cubicBezTo>
                  <a:pt x="82" y="168"/>
                  <a:pt x="82" y="168"/>
                  <a:pt x="82" y="168"/>
                </a:cubicBezTo>
                <a:cubicBezTo>
                  <a:pt x="82" y="169"/>
                  <a:pt x="82" y="169"/>
                  <a:pt x="82" y="169"/>
                </a:cubicBezTo>
                <a:close/>
                <a:moveTo>
                  <a:pt x="143" y="245"/>
                </a:moveTo>
                <a:cubicBezTo>
                  <a:pt x="143" y="245"/>
                  <a:pt x="143" y="245"/>
                  <a:pt x="143" y="245"/>
                </a:cubicBezTo>
                <a:cubicBezTo>
                  <a:pt x="142" y="245"/>
                  <a:pt x="142" y="245"/>
                  <a:pt x="141" y="245"/>
                </a:cubicBezTo>
                <a:cubicBezTo>
                  <a:pt x="141" y="245"/>
                  <a:pt x="141" y="245"/>
                  <a:pt x="141" y="245"/>
                </a:cubicBezTo>
                <a:cubicBezTo>
                  <a:pt x="142" y="245"/>
                  <a:pt x="142" y="245"/>
                  <a:pt x="143" y="245"/>
                </a:cubicBezTo>
                <a:close/>
                <a:moveTo>
                  <a:pt x="138" y="80"/>
                </a:moveTo>
                <a:cubicBezTo>
                  <a:pt x="138" y="79"/>
                  <a:pt x="139" y="79"/>
                  <a:pt x="139" y="79"/>
                </a:cubicBezTo>
                <a:cubicBezTo>
                  <a:pt x="138" y="79"/>
                  <a:pt x="138" y="79"/>
                  <a:pt x="138" y="80"/>
                </a:cubicBezTo>
                <a:close/>
                <a:moveTo>
                  <a:pt x="110" y="210"/>
                </a:moveTo>
                <a:cubicBezTo>
                  <a:pt x="110" y="210"/>
                  <a:pt x="110" y="210"/>
                  <a:pt x="110" y="210"/>
                </a:cubicBezTo>
                <a:cubicBezTo>
                  <a:pt x="110" y="210"/>
                  <a:pt x="110" y="210"/>
                  <a:pt x="111" y="210"/>
                </a:cubicBezTo>
                <a:cubicBezTo>
                  <a:pt x="110" y="210"/>
                  <a:pt x="110" y="210"/>
                  <a:pt x="110" y="210"/>
                </a:cubicBezTo>
                <a:close/>
                <a:moveTo>
                  <a:pt x="118" y="120"/>
                </a:moveTo>
                <a:cubicBezTo>
                  <a:pt x="119" y="120"/>
                  <a:pt x="119" y="120"/>
                  <a:pt x="119" y="120"/>
                </a:cubicBezTo>
                <a:cubicBezTo>
                  <a:pt x="119" y="120"/>
                  <a:pt x="119" y="120"/>
                  <a:pt x="119" y="120"/>
                </a:cubicBezTo>
                <a:cubicBezTo>
                  <a:pt x="119" y="120"/>
                  <a:pt x="118" y="120"/>
                  <a:pt x="118" y="120"/>
                </a:cubicBezTo>
                <a:close/>
                <a:moveTo>
                  <a:pt x="100" y="242"/>
                </a:moveTo>
                <a:cubicBezTo>
                  <a:pt x="100" y="242"/>
                  <a:pt x="100" y="242"/>
                  <a:pt x="100" y="242"/>
                </a:cubicBezTo>
                <a:cubicBezTo>
                  <a:pt x="101" y="242"/>
                  <a:pt x="101" y="242"/>
                  <a:pt x="101" y="242"/>
                </a:cubicBezTo>
                <a:cubicBezTo>
                  <a:pt x="101" y="242"/>
                  <a:pt x="101" y="242"/>
                  <a:pt x="100" y="242"/>
                </a:cubicBezTo>
                <a:close/>
                <a:moveTo>
                  <a:pt x="97" y="110"/>
                </a:moveTo>
                <a:cubicBezTo>
                  <a:pt x="97" y="111"/>
                  <a:pt x="97" y="111"/>
                  <a:pt x="98" y="111"/>
                </a:cubicBezTo>
                <a:cubicBezTo>
                  <a:pt x="98" y="111"/>
                  <a:pt x="98" y="111"/>
                  <a:pt x="97" y="110"/>
                </a:cubicBezTo>
                <a:close/>
                <a:moveTo>
                  <a:pt x="136" y="39"/>
                </a:moveTo>
                <a:cubicBezTo>
                  <a:pt x="136" y="39"/>
                  <a:pt x="136" y="39"/>
                  <a:pt x="136" y="38"/>
                </a:cubicBezTo>
                <a:cubicBezTo>
                  <a:pt x="136" y="39"/>
                  <a:pt x="136" y="39"/>
                  <a:pt x="136" y="39"/>
                </a:cubicBezTo>
                <a:close/>
                <a:moveTo>
                  <a:pt x="191" y="142"/>
                </a:moveTo>
                <a:cubicBezTo>
                  <a:pt x="191" y="142"/>
                  <a:pt x="191" y="142"/>
                  <a:pt x="191" y="143"/>
                </a:cubicBezTo>
                <a:cubicBezTo>
                  <a:pt x="191" y="142"/>
                  <a:pt x="191" y="142"/>
                  <a:pt x="191" y="142"/>
                </a:cubicBezTo>
                <a:close/>
                <a:moveTo>
                  <a:pt x="142" y="61"/>
                </a:moveTo>
                <a:cubicBezTo>
                  <a:pt x="141" y="61"/>
                  <a:pt x="142" y="61"/>
                  <a:pt x="142" y="62"/>
                </a:cubicBezTo>
                <a:cubicBezTo>
                  <a:pt x="142" y="61"/>
                  <a:pt x="142" y="61"/>
                  <a:pt x="142" y="61"/>
                </a:cubicBezTo>
                <a:close/>
                <a:moveTo>
                  <a:pt x="175" y="143"/>
                </a:moveTo>
                <a:cubicBezTo>
                  <a:pt x="175" y="143"/>
                  <a:pt x="176" y="143"/>
                  <a:pt x="176" y="143"/>
                </a:cubicBezTo>
                <a:cubicBezTo>
                  <a:pt x="176" y="143"/>
                  <a:pt x="176" y="143"/>
                  <a:pt x="175" y="143"/>
                </a:cubicBezTo>
                <a:close/>
                <a:moveTo>
                  <a:pt x="107" y="111"/>
                </a:moveTo>
                <a:cubicBezTo>
                  <a:pt x="107" y="111"/>
                  <a:pt x="107" y="111"/>
                  <a:pt x="107" y="111"/>
                </a:cubicBezTo>
                <a:cubicBezTo>
                  <a:pt x="108" y="111"/>
                  <a:pt x="108" y="111"/>
                  <a:pt x="108" y="111"/>
                </a:cubicBezTo>
                <a:cubicBezTo>
                  <a:pt x="108" y="111"/>
                  <a:pt x="108" y="111"/>
                  <a:pt x="108" y="111"/>
                </a:cubicBezTo>
                <a:cubicBezTo>
                  <a:pt x="108" y="111"/>
                  <a:pt x="108" y="111"/>
                  <a:pt x="107" y="111"/>
                </a:cubicBezTo>
                <a:close/>
                <a:moveTo>
                  <a:pt x="119" y="84"/>
                </a:moveTo>
                <a:cubicBezTo>
                  <a:pt x="119" y="84"/>
                  <a:pt x="120" y="83"/>
                  <a:pt x="120" y="83"/>
                </a:cubicBezTo>
                <a:cubicBezTo>
                  <a:pt x="119" y="83"/>
                  <a:pt x="119" y="83"/>
                  <a:pt x="119" y="84"/>
                </a:cubicBezTo>
                <a:close/>
                <a:moveTo>
                  <a:pt x="125" y="115"/>
                </a:moveTo>
                <a:cubicBezTo>
                  <a:pt x="125" y="115"/>
                  <a:pt x="125" y="115"/>
                  <a:pt x="125" y="116"/>
                </a:cubicBezTo>
                <a:cubicBezTo>
                  <a:pt x="125" y="116"/>
                  <a:pt x="126" y="116"/>
                  <a:pt x="126" y="116"/>
                </a:cubicBezTo>
                <a:cubicBezTo>
                  <a:pt x="126" y="116"/>
                  <a:pt x="126" y="116"/>
                  <a:pt x="126" y="116"/>
                </a:cubicBezTo>
                <a:cubicBezTo>
                  <a:pt x="126" y="116"/>
                  <a:pt x="125" y="115"/>
                  <a:pt x="125" y="115"/>
                </a:cubicBezTo>
                <a:close/>
                <a:moveTo>
                  <a:pt x="30" y="264"/>
                </a:moveTo>
                <a:cubicBezTo>
                  <a:pt x="29" y="264"/>
                  <a:pt x="29" y="264"/>
                  <a:pt x="29" y="264"/>
                </a:cubicBezTo>
                <a:cubicBezTo>
                  <a:pt x="29" y="265"/>
                  <a:pt x="29" y="265"/>
                  <a:pt x="29" y="265"/>
                </a:cubicBezTo>
                <a:cubicBezTo>
                  <a:pt x="29" y="265"/>
                  <a:pt x="30" y="265"/>
                  <a:pt x="30" y="265"/>
                </a:cubicBezTo>
                <a:cubicBezTo>
                  <a:pt x="30" y="265"/>
                  <a:pt x="30" y="265"/>
                  <a:pt x="30" y="264"/>
                </a:cubicBezTo>
                <a:close/>
                <a:moveTo>
                  <a:pt x="105" y="116"/>
                </a:moveTo>
                <a:cubicBezTo>
                  <a:pt x="105" y="116"/>
                  <a:pt x="105" y="117"/>
                  <a:pt x="105" y="117"/>
                </a:cubicBezTo>
                <a:cubicBezTo>
                  <a:pt x="106" y="116"/>
                  <a:pt x="106" y="116"/>
                  <a:pt x="105" y="116"/>
                </a:cubicBezTo>
                <a:close/>
                <a:moveTo>
                  <a:pt x="74" y="69"/>
                </a:moveTo>
                <a:cubicBezTo>
                  <a:pt x="74" y="68"/>
                  <a:pt x="73" y="68"/>
                  <a:pt x="73" y="68"/>
                </a:cubicBezTo>
                <a:cubicBezTo>
                  <a:pt x="73" y="69"/>
                  <a:pt x="74" y="69"/>
                  <a:pt x="74" y="69"/>
                </a:cubicBezTo>
                <a:close/>
                <a:moveTo>
                  <a:pt x="116" y="232"/>
                </a:moveTo>
                <a:cubicBezTo>
                  <a:pt x="117" y="232"/>
                  <a:pt x="117" y="232"/>
                  <a:pt x="117" y="231"/>
                </a:cubicBezTo>
                <a:cubicBezTo>
                  <a:pt x="117" y="231"/>
                  <a:pt x="117" y="231"/>
                  <a:pt x="116" y="232"/>
                </a:cubicBezTo>
                <a:close/>
                <a:moveTo>
                  <a:pt x="116" y="219"/>
                </a:moveTo>
                <a:cubicBezTo>
                  <a:pt x="116" y="219"/>
                  <a:pt x="116" y="219"/>
                  <a:pt x="116" y="219"/>
                </a:cubicBezTo>
                <a:cubicBezTo>
                  <a:pt x="116" y="219"/>
                  <a:pt x="116" y="219"/>
                  <a:pt x="116" y="218"/>
                </a:cubicBezTo>
                <a:cubicBezTo>
                  <a:pt x="116" y="218"/>
                  <a:pt x="116" y="218"/>
                  <a:pt x="116" y="218"/>
                </a:cubicBezTo>
                <a:cubicBezTo>
                  <a:pt x="116" y="219"/>
                  <a:pt x="116" y="219"/>
                  <a:pt x="116" y="219"/>
                </a:cubicBezTo>
                <a:close/>
                <a:moveTo>
                  <a:pt x="32" y="180"/>
                </a:moveTo>
                <a:cubicBezTo>
                  <a:pt x="32" y="180"/>
                  <a:pt x="32" y="180"/>
                  <a:pt x="32" y="180"/>
                </a:cubicBezTo>
                <a:cubicBezTo>
                  <a:pt x="32" y="180"/>
                  <a:pt x="31" y="180"/>
                  <a:pt x="31" y="179"/>
                </a:cubicBezTo>
                <a:cubicBezTo>
                  <a:pt x="31" y="180"/>
                  <a:pt x="31" y="180"/>
                  <a:pt x="31" y="180"/>
                </a:cubicBezTo>
                <a:cubicBezTo>
                  <a:pt x="31" y="180"/>
                  <a:pt x="31" y="180"/>
                  <a:pt x="32" y="180"/>
                </a:cubicBezTo>
                <a:close/>
                <a:moveTo>
                  <a:pt x="145" y="81"/>
                </a:moveTo>
                <a:cubicBezTo>
                  <a:pt x="145" y="81"/>
                  <a:pt x="145" y="81"/>
                  <a:pt x="145" y="81"/>
                </a:cubicBezTo>
                <a:cubicBezTo>
                  <a:pt x="145" y="81"/>
                  <a:pt x="145" y="80"/>
                  <a:pt x="145" y="80"/>
                </a:cubicBezTo>
                <a:cubicBezTo>
                  <a:pt x="145" y="80"/>
                  <a:pt x="145" y="80"/>
                  <a:pt x="145" y="80"/>
                </a:cubicBezTo>
                <a:cubicBezTo>
                  <a:pt x="145" y="80"/>
                  <a:pt x="145" y="81"/>
                  <a:pt x="145" y="81"/>
                </a:cubicBezTo>
                <a:close/>
                <a:moveTo>
                  <a:pt x="51" y="153"/>
                </a:moveTo>
                <a:cubicBezTo>
                  <a:pt x="51" y="153"/>
                  <a:pt x="51" y="152"/>
                  <a:pt x="51" y="152"/>
                </a:cubicBezTo>
                <a:cubicBezTo>
                  <a:pt x="51" y="152"/>
                  <a:pt x="51" y="152"/>
                  <a:pt x="50" y="152"/>
                </a:cubicBezTo>
                <a:cubicBezTo>
                  <a:pt x="50" y="152"/>
                  <a:pt x="50" y="152"/>
                  <a:pt x="50" y="152"/>
                </a:cubicBezTo>
                <a:cubicBezTo>
                  <a:pt x="50" y="152"/>
                  <a:pt x="51" y="152"/>
                  <a:pt x="51" y="153"/>
                </a:cubicBezTo>
                <a:close/>
                <a:moveTo>
                  <a:pt x="111" y="129"/>
                </a:moveTo>
                <a:cubicBezTo>
                  <a:pt x="111" y="129"/>
                  <a:pt x="110" y="129"/>
                  <a:pt x="110" y="129"/>
                </a:cubicBezTo>
                <a:cubicBezTo>
                  <a:pt x="110" y="130"/>
                  <a:pt x="110" y="130"/>
                  <a:pt x="110" y="130"/>
                </a:cubicBezTo>
                <a:cubicBezTo>
                  <a:pt x="110" y="130"/>
                  <a:pt x="111" y="130"/>
                  <a:pt x="111" y="130"/>
                </a:cubicBezTo>
                <a:cubicBezTo>
                  <a:pt x="111" y="130"/>
                  <a:pt x="111" y="130"/>
                  <a:pt x="111" y="129"/>
                </a:cubicBezTo>
                <a:close/>
                <a:moveTo>
                  <a:pt x="88" y="83"/>
                </a:moveTo>
                <a:cubicBezTo>
                  <a:pt x="88" y="83"/>
                  <a:pt x="88" y="83"/>
                  <a:pt x="88" y="83"/>
                </a:cubicBezTo>
                <a:cubicBezTo>
                  <a:pt x="88" y="83"/>
                  <a:pt x="88" y="83"/>
                  <a:pt x="88" y="84"/>
                </a:cubicBezTo>
                <a:cubicBezTo>
                  <a:pt x="88" y="84"/>
                  <a:pt x="88" y="84"/>
                  <a:pt x="88" y="83"/>
                </a:cubicBezTo>
                <a:cubicBezTo>
                  <a:pt x="88" y="83"/>
                  <a:pt x="88" y="83"/>
                  <a:pt x="88" y="83"/>
                </a:cubicBezTo>
                <a:close/>
                <a:moveTo>
                  <a:pt x="163" y="282"/>
                </a:moveTo>
                <a:cubicBezTo>
                  <a:pt x="163" y="282"/>
                  <a:pt x="163" y="282"/>
                  <a:pt x="163" y="282"/>
                </a:cubicBezTo>
                <a:cubicBezTo>
                  <a:pt x="163" y="282"/>
                  <a:pt x="164" y="282"/>
                  <a:pt x="164" y="282"/>
                </a:cubicBezTo>
                <a:cubicBezTo>
                  <a:pt x="164" y="282"/>
                  <a:pt x="164" y="282"/>
                  <a:pt x="164" y="282"/>
                </a:cubicBezTo>
                <a:cubicBezTo>
                  <a:pt x="164" y="282"/>
                  <a:pt x="163" y="282"/>
                  <a:pt x="163" y="282"/>
                </a:cubicBezTo>
                <a:close/>
                <a:moveTo>
                  <a:pt x="156" y="149"/>
                </a:moveTo>
                <a:cubicBezTo>
                  <a:pt x="156" y="149"/>
                  <a:pt x="156" y="149"/>
                  <a:pt x="157" y="149"/>
                </a:cubicBezTo>
                <a:cubicBezTo>
                  <a:pt x="157" y="149"/>
                  <a:pt x="157" y="149"/>
                  <a:pt x="156" y="149"/>
                </a:cubicBezTo>
                <a:close/>
                <a:moveTo>
                  <a:pt x="121" y="103"/>
                </a:moveTo>
                <a:cubicBezTo>
                  <a:pt x="121" y="103"/>
                  <a:pt x="121" y="103"/>
                  <a:pt x="121" y="103"/>
                </a:cubicBezTo>
                <a:cubicBezTo>
                  <a:pt x="121" y="103"/>
                  <a:pt x="121" y="104"/>
                  <a:pt x="121" y="104"/>
                </a:cubicBezTo>
                <a:cubicBezTo>
                  <a:pt x="121" y="104"/>
                  <a:pt x="121" y="104"/>
                  <a:pt x="121" y="104"/>
                </a:cubicBezTo>
                <a:cubicBezTo>
                  <a:pt x="121" y="104"/>
                  <a:pt x="121" y="103"/>
                  <a:pt x="121" y="103"/>
                </a:cubicBezTo>
                <a:close/>
                <a:moveTo>
                  <a:pt x="112" y="144"/>
                </a:moveTo>
                <a:cubicBezTo>
                  <a:pt x="113" y="144"/>
                  <a:pt x="113" y="144"/>
                  <a:pt x="113" y="144"/>
                </a:cubicBezTo>
                <a:cubicBezTo>
                  <a:pt x="113" y="144"/>
                  <a:pt x="113" y="144"/>
                  <a:pt x="113" y="144"/>
                </a:cubicBezTo>
                <a:cubicBezTo>
                  <a:pt x="113" y="144"/>
                  <a:pt x="113" y="143"/>
                  <a:pt x="113" y="143"/>
                </a:cubicBezTo>
                <a:cubicBezTo>
                  <a:pt x="113" y="144"/>
                  <a:pt x="113" y="144"/>
                  <a:pt x="112" y="144"/>
                </a:cubicBezTo>
                <a:close/>
                <a:moveTo>
                  <a:pt x="127" y="91"/>
                </a:moveTo>
                <a:cubicBezTo>
                  <a:pt x="127" y="91"/>
                  <a:pt x="127" y="91"/>
                  <a:pt x="128" y="90"/>
                </a:cubicBezTo>
                <a:cubicBezTo>
                  <a:pt x="127" y="91"/>
                  <a:pt x="127" y="91"/>
                  <a:pt x="127" y="91"/>
                </a:cubicBezTo>
                <a:close/>
                <a:moveTo>
                  <a:pt x="101" y="4"/>
                </a:moveTo>
                <a:cubicBezTo>
                  <a:pt x="101" y="4"/>
                  <a:pt x="101" y="4"/>
                  <a:pt x="101" y="5"/>
                </a:cubicBezTo>
                <a:cubicBezTo>
                  <a:pt x="102" y="5"/>
                  <a:pt x="102" y="4"/>
                  <a:pt x="102" y="4"/>
                </a:cubicBezTo>
                <a:cubicBezTo>
                  <a:pt x="102" y="4"/>
                  <a:pt x="102" y="4"/>
                  <a:pt x="102" y="4"/>
                </a:cubicBezTo>
                <a:cubicBezTo>
                  <a:pt x="102" y="4"/>
                  <a:pt x="102" y="4"/>
                  <a:pt x="101" y="4"/>
                </a:cubicBezTo>
                <a:close/>
                <a:moveTo>
                  <a:pt x="179" y="270"/>
                </a:moveTo>
                <a:cubicBezTo>
                  <a:pt x="179" y="270"/>
                  <a:pt x="179" y="270"/>
                  <a:pt x="179" y="269"/>
                </a:cubicBezTo>
                <a:cubicBezTo>
                  <a:pt x="178" y="270"/>
                  <a:pt x="178" y="270"/>
                  <a:pt x="178" y="270"/>
                </a:cubicBezTo>
                <a:cubicBezTo>
                  <a:pt x="178" y="270"/>
                  <a:pt x="178" y="270"/>
                  <a:pt x="178" y="270"/>
                </a:cubicBezTo>
                <a:cubicBezTo>
                  <a:pt x="178" y="270"/>
                  <a:pt x="179" y="270"/>
                  <a:pt x="179" y="270"/>
                </a:cubicBezTo>
                <a:close/>
                <a:moveTo>
                  <a:pt x="56" y="179"/>
                </a:moveTo>
                <a:cubicBezTo>
                  <a:pt x="56" y="179"/>
                  <a:pt x="56" y="179"/>
                  <a:pt x="57" y="179"/>
                </a:cubicBezTo>
                <a:cubicBezTo>
                  <a:pt x="57" y="179"/>
                  <a:pt x="56" y="179"/>
                  <a:pt x="56" y="178"/>
                </a:cubicBezTo>
                <a:cubicBezTo>
                  <a:pt x="56" y="178"/>
                  <a:pt x="56" y="178"/>
                  <a:pt x="56" y="178"/>
                </a:cubicBezTo>
                <a:cubicBezTo>
                  <a:pt x="56" y="179"/>
                  <a:pt x="56" y="179"/>
                  <a:pt x="56" y="179"/>
                </a:cubicBezTo>
                <a:close/>
                <a:moveTo>
                  <a:pt x="60" y="147"/>
                </a:moveTo>
                <a:cubicBezTo>
                  <a:pt x="60" y="147"/>
                  <a:pt x="60" y="147"/>
                  <a:pt x="60" y="147"/>
                </a:cubicBezTo>
                <a:cubicBezTo>
                  <a:pt x="60" y="147"/>
                  <a:pt x="61" y="146"/>
                  <a:pt x="61" y="146"/>
                </a:cubicBezTo>
                <a:cubicBezTo>
                  <a:pt x="61" y="146"/>
                  <a:pt x="60" y="146"/>
                  <a:pt x="60" y="146"/>
                </a:cubicBezTo>
                <a:cubicBezTo>
                  <a:pt x="60" y="146"/>
                  <a:pt x="60" y="147"/>
                  <a:pt x="60" y="147"/>
                </a:cubicBezTo>
                <a:close/>
                <a:moveTo>
                  <a:pt x="62" y="160"/>
                </a:moveTo>
                <a:cubicBezTo>
                  <a:pt x="62" y="160"/>
                  <a:pt x="62" y="160"/>
                  <a:pt x="62" y="160"/>
                </a:cubicBezTo>
                <a:cubicBezTo>
                  <a:pt x="62" y="160"/>
                  <a:pt x="62" y="160"/>
                  <a:pt x="62" y="159"/>
                </a:cubicBezTo>
                <a:cubicBezTo>
                  <a:pt x="62" y="159"/>
                  <a:pt x="62" y="159"/>
                  <a:pt x="62" y="159"/>
                </a:cubicBezTo>
                <a:cubicBezTo>
                  <a:pt x="62" y="160"/>
                  <a:pt x="62" y="160"/>
                  <a:pt x="62" y="160"/>
                </a:cubicBezTo>
                <a:close/>
                <a:moveTo>
                  <a:pt x="89" y="258"/>
                </a:moveTo>
                <a:cubicBezTo>
                  <a:pt x="89" y="258"/>
                  <a:pt x="89" y="259"/>
                  <a:pt x="89" y="259"/>
                </a:cubicBezTo>
                <a:cubicBezTo>
                  <a:pt x="90" y="259"/>
                  <a:pt x="90" y="259"/>
                  <a:pt x="90" y="259"/>
                </a:cubicBezTo>
                <a:cubicBezTo>
                  <a:pt x="90" y="259"/>
                  <a:pt x="90" y="258"/>
                  <a:pt x="90" y="258"/>
                </a:cubicBezTo>
                <a:cubicBezTo>
                  <a:pt x="90" y="258"/>
                  <a:pt x="90" y="258"/>
                  <a:pt x="89" y="258"/>
                </a:cubicBezTo>
                <a:close/>
                <a:moveTo>
                  <a:pt x="139" y="147"/>
                </a:moveTo>
                <a:cubicBezTo>
                  <a:pt x="139" y="147"/>
                  <a:pt x="139" y="147"/>
                  <a:pt x="139" y="147"/>
                </a:cubicBezTo>
                <a:cubicBezTo>
                  <a:pt x="139" y="147"/>
                  <a:pt x="138" y="147"/>
                  <a:pt x="138" y="147"/>
                </a:cubicBezTo>
                <a:cubicBezTo>
                  <a:pt x="138" y="147"/>
                  <a:pt x="138" y="147"/>
                  <a:pt x="138" y="147"/>
                </a:cubicBezTo>
                <a:cubicBezTo>
                  <a:pt x="138" y="147"/>
                  <a:pt x="138" y="147"/>
                  <a:pt x="139" y="147"/>
                </a:cubicBezTo>
                <a:close/>
                <a:moveTo>
                  <a:pt x="136" y="32"/>
                </a:moveTo>
                <a:cubicBezTo>
                  <a:pt x="136" y="32"/>
                  <a:pt x="136" y="32"/>
                  <a:pt x="136" y="31"/>
                </a:cubicBezTo>
                <a:cubicBezTo>
                  <a:pt x="136" y="31"/>
                  <a:pt x="136" y="32"/>
                  <a:pt x="136" y="32"/>
                </a:cubicBezTo>
                <a:close/>
                <a:moveTo>
                  <a:pt x="155" y="156"/>
                </a:moveTo>
                <a:cubicBezTo>
                  <a:pt x="155" y="156"/>
                  <a:pt x="155" y="155"/>
                  <a:pt x="155" y="155"/>
                </a:cubicBezTo>
                <a:cubicBezTo>
                  <a:pt x="155" y="155"/>
                  <a:pt x="155" y="155"/>
                  <a:pt x="155" y="155"/>
                </a:cubicBezTo>
                <a:cubicBezTo>
                  <a:pt x="155" y="156"/>
                  <a:pt x="155" y="156"/>
                  <a:pt x="155" y="156"/>
                </a:cubicBezTo>
                <a:cubicBezTo>
                  <a:pt x="155" y="156"/>
                  <a:pt x="155" y="156"/>
                  <a:pt x="155" y="156"/>
                </a:cubicBezTo>
                <a:close/>
                <a:moveTo>
                  <a:pt x="80" y="143"/>
                </a:moveTo>
                <a:cubicBezTo>
                  <a:pt x="80" y="143"/>
                  <a:pt x="80" y="143"/>
                  <a:pt x="80" y="143"/>
                </a:cubicBezTo>
                <a:cubicBezTo>
                  <a:pt x="80" y="143"/>
                  <a:pt x="80" y="143"/>
                  <a:pt x="80" y="143"/>
                </a:cubicBezTo>
                <a:cubicBezTo>
                  <a:pt x="80" y="143"/>
                  <a:pt x="80" y="143"/>
                  <a:pt x="80" y="143"/>
                </a:cubicBezTo>
                <a:cubicBezTo>
                  <a:pt x="80" y="143"/>
                  <a:pt x="80" y="143"/>
                  <a:pt x="80" y="143"/>
                </a:cubicBezTo>
                <a:close/>
                <a:moveTo>
                  <a:pt x="39" y="81"/>
                </a:moveTo>
                <a:cubicBezTo>
                  <a:pt x="39" y="81"/>
                  <a:pt x="40" y="81"/>
                  <a:pt x="40" y="81"/>
                </a:cubicBezTo>
                <a:cubicBezTo>
                  <a:pt x="39" y="81"/>
                  <a:pt x="39" y="81"/>
                  <a:pt x="39" y="81"/>
                </a:cubicBezTo>
                <a:cubicBezTo>
                  <a:pt x="39" y="81"/>
                  <a:pt x="39" y="81"/>
                  <a:pt x="39" y="81"/>
                </a:cubicBezTo>
                <a:cubicBezTo>
                  <a:pt x="39" y="81"/>
                  <a:pt x="39" y="81"/>
                  <a:pt x="39" y="81"/>
                </a:cubicBezTo>
                <a:close/>
                <a:moveTo>
                  <a:pt x="135" y="233"/>
                </a:moveTo>
                <a:cubicBezTo>
                  <a:pt x="135" y="233"/>
                  <a:pt x="135" y="233"/>
                  <a:pt x="135" y="233"/>
                </a:cubicBezTo>
                <a:cubicBezTo>
                  <a:pt x="135" y="233"/>
                  <a:pt x="135" y="233"/>
                  <a:pt x="135" y="233"/>
                </a:cubicBezTo>
                <a:cubicBezTo>
                  <a:pt x="135" y="233"/>
                  <a:pt x="135" y="233"/>
                  <a:pt x="135" y="233"/>
                </a:cubicBezTo>
                <a:cubicBezTo>
                  <a:pt x="135" y="233"/>
                  <a:pt x="135" y="233"/>
                  <a:pt x="135" y="233"/>
                </a:cubicBezTo>
                <a:close/>
                <a:moveTo>
                  <a:pt x="54" y="81"/>
                </a:moveTo>
                <a:cubicBezTo>
                  <a:pt x="54" y="82"/>
                  <a:pt x="54" y="82"/>
                  <a:pt x="54" y="82"/>
                </a:cubicBezTo>
                <a:cubicBezTo>
                  <a:pt x="54" y="82"/>
                  <a:pt x="54" y="82"/>
                  <a:pt x="54" y="82"/>
                </a:cubicBezTo>
                <a:cubicBezTo>
                  <a:pt x="54" y="82"/>
                  <a:pt x="54" y="82"/>
                  <a:pt x="54" y="82"/>
                </a:cubicBezTo>
                <a:cubicBezTo>
                  <a:pt x="54" y="82"/>
                  <a:pt x="54" y="82"/>
                  <a:pt x="54" y="81"/>
                </a:cubicBezTo>
                <a:close/>
                <a:moveTo>
                  <a:pt x="119" y="209"/>
                </a:moveTo>
                <a:cubicBezTo>
                  <a:pt x="119" y="209"/>
                  <a:pt x="119" y="209"/>
                  <a:pt x="119" y="209"/>
                </a:cubicBezTo>
                <a:cubicBezTo>
                  <a:pt x="119" y="209"/>
                  <a:pt x="119" y="209"/>
                  <a:pt x="120" y="209"/>
                </a:cubicBezTo>
                <a:cubicBezTo>
                  <a:pt x="120" y="209"/>
                  <a:pt x="120" y="209"/>
                  <a:pt x="120" y="209"/>
                </a:cubicBezTo>
                <a:cubicBezTo>
                  <a:pt x="119" y="209"/>
                  <a:pt x="119" y="209"/>
                  <a:pt x="119" y="20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5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25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25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P spid="12" grpId="0"/>
      <p:bldP spid="13"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Freeform 308"/>
          <p:cNvSpPr>
            <a:spLocks noEditPoints="1"/>
          </p:cNvSpPr>
          <p:nvPr/>
        </p:nvSpPr>
        <p:spPr bwMode="auto">
          <a:xfrm>
            <a:off x="8527164" y="3116381"/>
            <a:ext cx="749520" cy="317654"/>
          </a:xfrm>
          <a:custGeom>
            <a:avLst/>
            <a:gdLst>
              <a:gd name="T0" fmla="*/ 257 w 266"/>
              <a:gd name="T1" fmla="*/ 89 h 113"/>
              <a:gd name="T2" fmla="*/ 70 w 266"/>
              <a:gd name="T3" fmla="*/ 96 h 113"/>
              <a:gd name="T4" fmla="*/ 1 w 266"/>
              <a:gd name="T5" fmla="*/ 87 h 113"/>
              <a:gd name="T6" fmla="*/ 52 w 266"/>
              <a:gd name="T7" fmla="*/ 4 h 113"/>
              <a:gd name="T8" fmla="*/ 216 w 266"/>
              <a:gd name="T9" fmla="*/ 4 h 113"/>
              <a:gd name="T10" fmla="*/ 19 w 266"/>
              <a:gd name="T11" fmla="*/ 25 h 113"/>
              <a:gd name="T12" fmla="*/ 13 w 266"/>
              <a:gd name="T13" fmla="*/ 35 h 113"/>
              <a:gd name="T14" fmla="*/ 11 w 266"/>
              <a:gd name="T15" fmla="*/ 74 h 113"/>
              <a:gd name="T16" fmla="*/ 11 w 266"/>
              <a:gd name="T17" fmla="*/ 80 h 113"/>
              <a:gd name="T18" fmla="*/ 30 w 266"/>
              <a:gd name="T19" fmla="*/ 92 h 113"/>
              <a:gd name="T20" fmla="*/ 52 w 266"/>
              <a:gd name="T21" fmla="*/ 72 h 113"/>
              <a:gd name="T22" fmla="*/ 84 w 266"/>
              <a:gd name="T23" fmla="*/ 82 h 113"/>
              <a:gd name="T24" fmla="*/ 97 w 266"/>
              <a:gd name="T25" fmla="*/ 92 h 113"/>
              <a:gd name="T26" fmla="*/ 107 w 266"/>
              <a:gd name="T27" fmla="*/ 90 h 113"/>
              <a:gd name="T28" fmla="*/ 121 w 266"/>
              <a:gd name="T29" fmla="*/ 89 h 113"/>
              <a:gd name="T30" fmla="*/ 130 w 266"/>
              <a:gd name="T31" fmla="*/ 89 h 113"/>
              <a:gd name="T32" fmla="*/ 164 w 266"/>
              <a:gd name="T33" fmla="*/ 92 h 113"/>
              <a:gd name="T34" fmla="*/ 189 w 266"/>
              <a:gd name="T35" fmla="*/ 92 h 113"/>
              <a:gd name="T36" fmla="*/ 219 w 266"/>
              <a:gd name="T37" fmla="*/ 37 h 113"/>
              <a:gd name="T38" fmla="*/ 253 w 266"/>
              <a:gd name="T39" fmla="*/ 91 h 113"/>
              <a:gd name="T40" fmla="*/ 250 w 266"/>
              <a:gd name="T41" fmla="*/ 78 h 113"/>
              <a:gd name="T42" fmla="*/ 250 w 266"/>
              <a:gd name="T43" fmla="*/ 66 h 113"/>
              <a:gd name="T44" fmla="*/ 232 w 266"/>
              <a:gd name="T45" fmla="*/ 68 h 113"/>
              <a:gd name="T46" fmla="*/ 248 w 266"/>
              <a:gd name="T47" fmla="*/ 37 h 113"/>
              <a:gd name="T48" fmla="*/ 255 w 266"/>
              <a:gd name="T49" fmla="*/ 38 h 113"/>
              <a:gd name="T50" fmla="*/ 251 w 266"/>
              <a:gd name="T51" fmla="*/ 30 h 113"/>
              <a:gd name="T52" fmla="*/ 250 w 266"/>
              <a:gd name="T53" fmla="*/ 23 h 113"/>
              <a:gd name="T54" fmla="*/ 249 w 266"/>
              <a:gd name="T55" fmla="*/ 16 h 113"/>
              <a:gd name="T56" fmla="*/ 233 w 266"/>
              <a:gd name="T57" fmla="*/ 9 h 113"/>
              <a:gd name="T58" fmla="*/ 143 w 266"/>
              <a:gd name="T59" fmla="*/ 4 h 113"/>
              <a:gd name="T60" fmla="*/ 46 w 266"/>
              <a:gd name="T61" fmla="*/ 9 h 113"/>
              <a:gd name="T62" fmla="*/ 25 w 266"/>
              <a:gd name="T63" fmla="*/ 15 h 113"/>
              <a:gd name="T64" fmla="*/ 23 w 266"/>
              <a:gd name="T65" fmla="*/ 23 h 113"/>
              <a:gd name="T66" fmla="*/ 11 w 266"/>
              <a:gd name="T67" fmla="*/ 58 h 113"/>
              <a:gd name="T68" fmla="*/ 11 w 266"/>
              <a:gd name="T69" fmla="*/ 58 h 113"/>
              <a:gd name="T70" fmla="*/ 255 w 266"/>
              <a:gd name="T71" fmla="*/ 41 h 113"/>
              <a:gd name="T72" fmla="*/ 81 w 266"/>
              <a:gd name="T73" fmla="*/ 93 h 113"/>
              <a:gd name="T74" fmla="*/ 207 w 266"/>
              <a:gd name="T75" fmla="*/ 80 h 113"/>
              <a:gd name="T76" fmla="*/ 53 w 266"/>
              <a:gd name="T77" fmla="*/ 43 h 113"/>
              <a:gd name="T78" fmla="*/ 53 w 266"/>
              <a:gd name="T79" fmla="*/ 43 h 113"/>
              <a:gd name="T80" fmla="*/ 203 w 266"/>
              <a:gd name="T81" fmla="*/ 43 h 113"/>
              <a:gd name="T82" fmla="*/ 5 w 266"/>
              <a:gd name="T83" fmla="*/ 78 h 113"/>
              <a:gd name="T84" fmla="*/ 219 w 266"/>
              <a:gd name="T85" fmla="*/ 78 h 113"/>
              <a:gd name="T86" fmla="*/ 262 w 266"/>
              <a:gd name="T87" fmla="*/ 79 h 113"/>
              <a:gd name="T88" fmla="*/ 213 w 266"/>
              <a:gd name="T89" fmla="*/ 86 h 113"/>
              <a:gd name="T90" fmla="*/ 64 w 266"/>
              <a:gd name="T91" fmla="*/ 84 h 113"/>
              <a:gd name="T92" fmla="*/ 55 w 266"/>
              <a:gd name="T93" fmla="*/ 86 h 113"/>
              <a:gd name="T94" fmla="*/ 46 w 266"/>
              <a:gd name="T95" fmla="*/ 90 h 113"/>
              <a:gd name="T96" fmla="*/ 218 w 266"/>
              <a:gd name="T97" fmla="*/ 87 h 113"/>
              <a:gd name="T98" fmla="*/ 64 w 266"/>
              <a:gd name="T99" fmla="*/ 93 h 113"/>
              <a:gd name="T100" fmla="*/ 212 w 266"/>
              <a:gd name="T101" fmla="*/ 102 h 113"/>
              <a:gd name="T102" fmla="*/ 55 w 266"/>
              <a:gd name="T103" fmla="*/ 101 h 113"/>
              <a:gd name="T104" fmla="*/ 218 w 266"/>
              <a:gd name="T105"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13">
                <a:moveTo>
                  <a:pt x="259" y="74"/>
                </a:moveTo>
                <a:cubicBezTo>
                  <a:pt x="261" y="76"/>
                  <a:pt x="263" y="73"/>
                  <a:pt x="265" y="75"/>
                </a:cubicBezTo>
                <a:cubicBezTo>
                  <a:pt x="266" y="80"/>
                  <a:pt x="265" y="84"/>
                  <a:pt x="265" y="88"/>
                </a:cubicBezTo>
                <a:cubicBezTo>
                  <a:pt x="263" y="89"/>
                  <a:pt x="260" y="88"/>
                  <a:pt x="257" y="89"/>
                </a:cubicBezTo>
                <a:cubicBezTo>
                  <a:pt x="256" y="91"/>
                  <a:pt x="259" y="94"/>
                  <a:pt x="257" y="96"/>
                </a:cubicBezTo>
                <a:cubicBezTo>
                  <a:pt x="251" y="96"/>
                  <a:pt x="246" y="95"/>
                  <a:pt x="238" y="95"/>
                </a:cubicBezTo>
                <a:cubicBezTo>
                  <a:pt x="233" y="111"/>
                  <a:pt x="207" y="113"/>
                  <a:pt x="203" y="96"/>
                </a:cubicBezTo>
                <a:cubicBezTo>
                  <a:pt x="161" y="93"/>
                  <a:pt x="109" y="97"/>
                  <a:pt x="70" y="96"/>
                </a:cubicBezTo>
                <a:cubicBezTo>
                  <a:pt x="66" y="109"/>
                  <a:pt x="41" y="113"/>
                  <a:pt x="37" y="96"/>
                </a:cubicBezTo>
                <a:cubicBezTo>
                  <a:pt x="29" y="95"/>
                  <a:pt x="16" y="96"/>
                  <a:pt x="8" y="94"/>
                </a:cubicBezTo>
                <a:cubicBezTo>
                  <a:pt x="7" y="91"/>
                  <a:pt x="8" y="90"/>
                  <a:pt x="8" y="87"/>
                </a:cubicBezTo>
                <a:cubicBezTo>
                  <a:pt x="6" y="86"/>
                  <a:pt x="3" y="88"/>
                  <a:pt x="1" y="87"/>
                </a:cubicBezTo>
                <a:cubicBezTo>
                  <a:pt x="0" y="83"/>
                  <a:pt x="0" y="78"/>
                  <a:pt x="1" y="74"/>
                </a:cubicBezTo>
                <a:cubicBezTo>
                  <a:pt x="4" y="72"/>
                  <a:pt x="4" y="74"/>
                  <a:pt x="8" y="74"/>
                </a:cubicBezTo>
                <a:cubicBezTo>
                  <a:pt x="8" y="62"/>
                  <a:pt x="8" y="46"/>
                  <a:pt x="9" y="34"/>
                </a:cubicBezTo>
                <a:cubicBezTo>
                  <a:pt x="12" y="13"/>
                  <a:pt x="32" y="5"/>
                  <a:pt x="52" y="4"/>
                </a:cubicBezTo>
                <a:cubicBezTo>
                  <a:pt x="69" y="4"/>
                  <a:pt x="88" y="2"/>
                  <a:pt x="104" y="2"/>
                </a:cubicBezTo>
                <a:cubicBezTo>
                  <a:pt x="112" y="1"/>
                  <a:pt x="120" y="2"/>
                  <a:pt x="128" y="2"/>
                </a:cubicBezTo>
                <a:cubicBezTo>
                  <a:pt x="146" y="1"/>
                  <a:pt x="166" y="0"/>
                  <a:pt x="184" y="0"/>
                </a:cubicBezTo>
                <a:cubicBezTo>
                  <a:pt x="195" y="1"/>
                  <a:pt x="206" y="4"/>
                  <a:pt x="216" y="4"/>
                </a:cubicBezTo>
                <a:cubicBezTo>
                  <a:pt x="227" y="5"/>
                  <a:pt x="237" y="4"/>
                  <a:pt x="246" y="9"/>
                </a:cubicBezTo>
                <a:cubicBezTo>
                  <a:pt x="264" y="19"/>
                  <a:pt x="258" y="54"/>
                  <a:pt x="259" y="74"/>
                </a:cubicBezTo>
                <a:close/>
                <a:moveTo>
                  <a:pt x="17" y="23"/>
                </a:moveTo>
                <a:cubicBezTo>
                  <a:pt x="18" y="23"/>
                  <a:pt x="19" y="23"/>
                  <a:pt x="19" y="25"/>
                </a:cubicBezTo>
                <a:cubicBezTo>
                  <a:pt x="17" y="26"/>
                  <a:pt x="16" y="26"/>
                  <a:pt x="15" y="26"/>
                </a:cubicBezTo>
                <a:cubicBezTo>
                  <a:pt x="15" y="28"/>
                  <a:pt x="14" y="28"/>
                  <a:pt x="14" y="30"/>
                </a:cubicBezTo>
                <a:cubicBezTo>
                  <a:pt x="15" y="31"/>
                  <a:pt x="16" y="31"/>
                  <a:pt x="16" y="33"/>
                </a:cubicBezTo>
                <a:cubicBezTo>
                  <a:pt x="16" y="35"/>
                  <a:pt x="12" y="33"/>
                  <a:pt x="13" y="35"/>
                </a:cubicBezTo>
                <a:cubicBezTo>
                  <a:pt x="21" y="37"/>
                  <a:pt x="30" y="36"/>
                  <a:pt x="39" y="35"/>
                </a:cubicBezTo>
                <a:cubicBezTo>
                  <a:pt x="43" y="43"/>
                  <a:pt x="39" y="52"/>
                  <a:pt x="40" y="62"/>
                </a:cubicBezTo>
                <a:cubicBezTo>
                  <a:pt x="32" y="67"/>
                  <a:pt x="16" y="58"/>
                  <a:pt x="11" y="65"/>
                </a:cubicBezTo>
                <a:cubicBezTo>
                  <a:pt x="11" y="68"/>
                  <a:pt x="12" y="70"/>
                  <a:pt x="11" y="74"/>
                </a:cubicBezTo>
                <a:cubicBezTo>
                  <a:pt x="13" y="74"/>
                  <a:pt x="11" y="71"/>
                  <a:pt x="14" y="72"/>
                </a:cubicBezTo>
                <a:cubicBezTo>
                  <a:pt x="14" y="72"/>
                  <a:pt x="15" y="72"/>
                  <a:pt x="15" y="73"/>
                </a:cubicBezTo>
                <a:cubicBezTo>
                  <a:pt x="16" y="77"/>
                  <a:pt x="12" y="74"/>
                  <a:pt x="11" y="75"/>
                </a:cubicBezTo>
                <a:cubicBezTo>
                  <a:pt x="12" y="77"/>
                  <a:pt x="11" y="78"/>
                  <a:pt x="11" y="80"/>
                </a:cubicBezTo>
                <a:cubicBezTo>
                  <a:pt x="11" y="81"/>
                  <a:pt x="13" y="79"/>
                  <a:pt x="14" y="81"/>
                </a:cubicBezTo>
                <a:cubicBezTo>
                  <a:pt x="15" y="85"/>
                  <a:pt x="11" y="83"/>
                  <a:pt x="11" y="85"/>
                </a:cubicBezTo>
                <a:cubicBezTo>
                  <a:pt x="11" y="87"/>
                  <a:pt x="13" y="88"/>
                  <a:pt x="11" y="91"/>
                </a:cubicBezTo>
                <a:cubicBezTo>
                  <a:pt x="18" y="92"/>
                  <a:pt x="21" y="92"/>
                  <a:pt x="30" y="92"/>
                </a:cubicBezTo>
                <a:cubicBezTo>
                  <a:pt x="29" y="89"/>
                  <a:pt x="31" y="89"/>
                  <a:pt x="32" y="89"/>
                </a:cubicBezTo>
                <a:cubicBezTo>
                  <a:pt x="35" y="89"/>
                  <a:pt x="32" y="92"/>
                  <a:pt x="34" y="92"/>
                </a:cubicBezTo>
                <a:cubicBezTo>
                  <a:pt x="35" y="91"/>
                  <a:pt x="36" y="93"/>
                  <a:pt x="37" y="92"/>
                </a:cubicBezTo>
                <a:cubicBezTo>
                  <a:pt x="37" y="80"/>
                  <a:pt x="42" y="73"/>
                  <a:pt x="52" y="72"/>
                </a:cubicBezTo>
                <a:cubicBezTo>
                  <a:pt x="54" y="59"/>
                  <a:pt x="46" y="45"/>
                  <a:pt x="51" y="38"/>
                </a:cubicBezTo>
                <a:cubicBezTo>
                  <a:pt x="61" y="39"/>
                  <a:pt x="71" y="38"/>
                  <a:pt x="81" y="35"/>
                </a:cubicBezTo>
                <a:cubicBezTo>
                  <a:pt x="83" y="40"/>
                  <a:pt x="82" y="45"/>
                  <a:pt x="82" y="50"/>
                </a:cubicBezTo>
                <a:cubicBezTo>
                  <a:pt x="83" y="61"/>
                  <a:pt x="83" y="72"/>
                  <a:pt x="84" y="82"/>
                </a:cubicBezTo>
                <a:cubicBezTo>
                  <a:pt x="84" y="86"/>
                  <a:pt x="84" y="93"/>
                  <a:pt x="88" y="93"/>
                </a:cubicBezTo>
                <a:cubicBezTo>
                  <a:pt x="88" y="93"/>
                  <a:pt x="87" y="90"/>
                  <a:pt x="90" y="90"/>
                </a:cubicBezTo>
                <a:cubicBezTo>
                  <a:pt x="92" y="91"/>
                  <a:pt x="91" y="93"/>
                  <a:pt x="92" y="93"/>
                </a:cubicBezTo>
                <a:cubicBezTo>
                  <a:pt x="94" y="93"/>
                  <a:pt x="96" y="94"/>
                  <a:pt x="97" y="92"/>
                </a:cubicBezTo>
                <a:cubicBezTo>
                  <a:pt x="94" y="92"/>
                  <a:pt x="96" y="89"/>
                  <a:pt x="98" y="90"/>
                </a:cubicBezTo>
                <a:cubicBezTo>
                  <a:pt x="100" y="91"/>
                  <a:pt x="96" y="93"/>
                  <a:pt x="99" y="93"/>
                </a:cubicBezTo>
                <a:cubicBezTo>
                  <a:pt x="101" y="94"/>
                  <a:pt x="104" y="93"/>
                  <a:pt x="106" y="92"/>
                </a:cubicBezTo>
                <a:cubicBezTo>
                  <a:pt x="105" y="92"/>
                  <a:pt x="107" y="90"/>
                  <a:pt x="107" y="90"/>
                </a:cubicBezTo>
                <a:cubicBezTo>
                  <a:pt x="108" y="90"/>
                  <a:pt x="109" y="90"/>
                  <a:pt x="109" y="90"/>
                </a:cubicBezTo>
                <a:cubicBezTo>
                  <a:pt x="110" y="91"/>
                  <a:pt x="109" y="92"/>
                  <a:pt x="109" y="93"/>
                </a:cubicBezTo>
                <a:cubicBezTo>
                  <a:pt x="113" y="93"/>
                  <a:pt x="118" y="92"/>
                  <a:pt x="120" y="93"/>
                </a:cubicBezTo>
                <a:cubicBezTo>
                  <a:pt x="120" y="91"/>
                  <a:pt x="119" y="90"/>
                  <a:pt x="121" y="89"/>
                </a:cubicBezTo>
                <a:cubicBezTo>
                  <a:pt x="123" y="89"/>
                  <a:pt x="124" y="91"/>
                  <a:pt x="123" y="92"/>
                </a:cubicBezTo>
                <a:cubicBezTo>
                  <a:pt x="124" y="92"/>
                  <a:pt x="127" y="93"/>
                  <a:pt x="128" y="92"/>
                </a:cubicBezTo>
                <a:cubicBezTo>
                  <a:pt x="127" y="92"/>
                  <a:pt x="127" y="89"/>
                  <a:pt x="128" y="90"/>
                </a:cubicBezTo>
                <a:cubicBezTo>
                  <a:pt x="129" y="90"/>
                  <a:pt x="129" y="89"/>
                  <a:pt x="130" y="89"/>
                </a:cubicBezTo>
                <a:cubicBezTo>
                  <a:pt x="131" y="92"/>
                  <a:pt x="135" y="93"/>
                  <a:pt x="139" y="91"/>
                </a:cubicBezTo>
                <a:cubicBezTo>
                  <a:pt x="137" y="92"/>
                  <a:pt x="139" y="89"/>
                  <a:pt x="139" y="89"/>
                </a:cubicBezTo>
                <a:cubicBezTo>
                  <a:pt x="144" y="87"/>
                  <a:pt x="140" y="92"/>
                  <a:pt x="142" y="92"/>
                </a:cubicBezTo>
                <a:cubicBezTo>
                  <a:pt x="152" y="92"/>
                  <a:pt x="157" y="92"/>
                  <a:pt x="164" y="92"/>
                </a:cubicBezTo>
                <a:cubicBezTo>
                  <a:pt x="164" y="90"/>
                  <a:pt x="164" y="89"/>
                  <a:pt x="166" y="89"/>
                </a:cubicBezTo>
                <a:cubicBezTo>
                  <a:pt x="167" y="89"/>
                  <a:pt x="167" y="90"/>
                  <a:pt x="167" y="92"/>
                </a:cubicBezTo>
                <a:cubicBezTo>
                  <a:pt x="171" y="92"/>
                  <a:pt x="174" y="92"/>
                  <a:pt x="176" y="90"/>
                </a:cubicBezTo>
                <a:cubicBezTo>
                  <a:pt x="178" y="93"/>
                  <a:pt x="186" y="92"/>
                  <a:pt x="189" y="92"/>
                </a:cubicBezTo>
                <a:cubicBezTo>
                  <a:pt x="189" y="88"/>
                  <a:pt x="190" y="81"/>
                  <a:pt x="190" y="76"/>
                </a:cubicBezTo>
                <a:cubicBezTo>
                  <a:pt x="189" y="67"/>
                  <a:pt x="185" y="43"/>
                  <a:pt x="191" y="39"/>
                </a:cubicBezTo>
                <a:cubicBezTo>
                  <a:pt x="194" y="37"/>
                  <a:pt x="203" y="40"/>
                  <a:pt x="209" y="39"/>
                </a:cubicBezTo>
                <a:cubicBezTo>
                  <a:pt x="213" y="38"/>
                  <a:pt x="215" y="37"/>
                  <a:pt x="219" y="37"/>
                </a:cubicBezTo>
                <a:cubicBezTo>
                  <a:pt x="219" y="38"/>
                  <a:pt x="220" y="37"/>
                  <a:pt x="220" y="38"/>
                </a:cubicBezTo>
                <a:cubicBezTo>
                  <a:pt x="220" y="49"/>
                  <a:pt x="223" y="62"/>
                  <a:pt x="223" y="72"/>
                </a:cubicBezTo>
                <a:cubicBezTo>
                  <a:pt x="234" y="73"/>
                  <a:pt x="238" y="82"/>
                  <a:pt x="238" y="92"/>
                </a:cubicBezTo>
                <a:cubicBezTo>
                  <a:pt x="243" y="91"/>
                  <a:pt x="249" y="93"/>
                  <a:pt x="253" y="91"/>
                </a:cubicBezTo>
                <a:cubicBezTo>
                  <a:pt x="251" y="90"/>
                  <a:pt x="254" y="90"/>
                  <a:pt x="253" y="88"/>
                </a:cubicBezTo>
                <a:cubicBezTo>
                  <a:pt x="253" y="87"/>
                  <a:pt x="250" y="88"/>
                  <a:pt x="250" y="86"/>
                </a:cubicBezTo>
                <a:cubicBezTo>
                  <a:pt x="251" y="85"/>
                  <a:pt x="252" y="83"/>
                  <a:pt x="254" y="85"/>
                </a:cubicBezTo>
                <a:cubicBezTo>
                  <a:pt x="255" y="80"/>
                  <a:pt x="251" y="80"/>
                  <a:pt x="250" y="78"/>
                </a:cubicBezTo>
                <a:cubicBezTo>
                  <a:pt x="251" y="77"/>
                  <a:pt x="251" y="76"/>
                  <a:pt x="253" y="76"/>
                </a:cubicBezTo>
                <a:cubicBezTo>
                  <a:pt x="255" y="76"/>
                  <a:pt x="253" y="80"/>
                  <a:pt x="255" y="80"/>
                </a:cubicBezTo>
                <a:cubicBezTo>
                  <a:pt x="256" y="74"/>
                  <a:pt x="253" y="66"/>
                  <a:pt x="255" y="63"/>
                </a:cubicBezTo>
                <a:cubicBezTo>
                  <a:pt x="251" y="62"/>
                  <a:pt x="253" y="66"/>
                  <a:pt x="250" y="66"/>
                </a:cubicBezTo>
                <a:cubicBezTo>
                  <a:pt x="248" y="66"/>
                  <a:pt x="249" y="63"/>
                  <a:pt x="247" y="63"/>
                </a:cubicBezTo>
                <a:cubicBezTo>
                  <a:pt x="243" y="64"/>
                  <a:pt x="239" y="64"/>
                  <a:pt x="235" y="65"/>
                </a:cubicBezTo>
                <a:cubicBezTo>
                  <a:pt x="234" y="65"/>
                  <a:pt x="236" y="68"/>
                  <a:pt x="235" y="68"/>
                </a:cubicBezTo>
                <a:cubicBezTo>
                  <a:pt x="234" y="68"/>
                  <a:pt x="233" y="68"/>
                  <a:pt x="232" y="68"/>
                </a:cubicBezTo>
                <a:cubicBezTo>
                  <a:pt x="231" y="67"/>
                  <a:pt x="232" y="66"/>
                  <a:pt x="232" y="64"/>
                </a:cubicBezTo>
                <a:cubicBezTo>
                  <a:pt x="230" y="65"/>
                  <a:pt x="229" y="64"/>
                  <a:pt x="229" y="63"/>
                </a:cubicBezTo>
                <a:cubicBezTo>
                  <a:pt x="228" y="53"/>
                  <a:pt x="228" y="47"/>
                  <a:pt x="227" y="38"/>
                </a:cubicBezTo>
                <a:cubicBezTo>
                  <a:pt x="233" y="36"/>
                  <a:pt x="242" y="38"/>
                  <a:pt x="248" y="37"/>
                </a:cubicBezTo>
                <a:cubicBezTo>
                  <a:pt x="247" y="37"/>
                  <a:pt x="247" y="34"/>
                  <a:pt x="248" y="34"/>
                </a:cubicBezTo>
                <a:cubicBezTo>
                  <a:pt x="248" y="34"/>
                  <a:pt x="248" y="33"/>
                  <a:pt x="249" y="33"/>
                </a:cubicBezTo>
                <a:cubicBezTo>
                  <a:pt x="251" y="34"/>
                  <a:pt x="251" y="35"/>
                  <a:pt x="250" y="37"/>
                </a:cubicBezTo>
                <a:cubicBezTo>
                  <a:pt x="252" y="37"/>
                  <a:pt x="254" y="37"/>
                  <a:pt x="255" y="38"/>
                </a:cubicBezTo>
                <a:cubicBezTo>
                  <a:pt x="255" y="35"/>
                  <a:pt x="251" y="38"/>
                  <a:pt x="251" y="35"/>
                </a:cubicBezTo>
                <a:cubicBezTo>
                  <a:pt x="252" y="35"/>
                  <a:pt x="252" y="34"/>
                  <a:pt x="252" y="34"/>
                </a:cubicBezTo>
                <a:cubicBezTo>
                  <a:pt x="254" y="33"/>
                  <a:pt x="253" y="35"/>
                  <a:pt x="255" y="34"/>
                </a:cubicBezTo>
                <a:cubicBezTo>
                  <a:pt x="256" y="30"/>
                  <a:pt x="251" y="34"/>
                  <a:pt x="251" y="30"/>
                </a:cubicBezTo>
                <a:cubicBezTo>
                  <a:pt x="251" y="28"/>
                  <a:pt x="254" y="30"/>
                  <a:pt x="254" y="28"/>
                </a:cubicBezTo>
                <a:cubicBezTo>
                  <a:pt x="253" y="28"/>
                  <a:pt x="254" y="27"/>
                  <a:pt x="254" y="26"/>
                </a:cubicBezTo>
                <a:cubicBezTo>
                  <a:pt x="252" y="27"/>
                  <a:pt x="248" y="27"/>
                  <a:pt x="249" y="23"/>
                </a:cubicBezTo>
                <a:cubicBezTo>
                  <a:pt x="249" y="23"/>
                  <a:pt x="250" y="23"/>
                  <a:pt x="250" y="23"/>
                </a:cubicBezTo>
                <a:cubicBezTo>
                  <a:pt x="252" y="23"/>
                  <a:pt x="252" y="25"/>
                  <a:pt x="253" y="26"/>
                </a:cubicBezTo>
                <a:cubicBezTo>
                  <a:pt x="253" y="23"/>
                  <a:pt x="252" y="21"/>
                  <a:pt x="251" y="20"/>
                </a:cubicBezTo>
                <a:cubicBezTo>
                  <a:pt x="251" y="22"/>
                  <a:pt x="248" y="20"/>
                  <a:pt x="248" y="19"/>
                </a:cubicBezTo>
                <a:cubicBezTo>
                  <a:pt x="247" y="17"/>
                  <a:pt x="249" y="17"/>
                  <a:pt x="249" y="16"/>
                </a:cubicBezTo>
                <a:cubicBezTo>
                  <a:pt x="247" y="15"/>
                  <a:pt x="245" y="12"/>
                  <a:pt x="242" y="11"/>
                </a:cubicBezTo>
                <a:cubicBezTo>
                  <a:pt x="240" y="12"/>
                  <a:pt x="241" y="14"/>
                  <a:pt x="238" y="13"/>
                </a:cubicBezTo>
                <a:cubicBezTo>
                  <a:pt x="237" y="12"/>
                  <a:pt x="238" y="12"/>
                  <a:pt x="238" y="10"/>
                </a:cubicBezTo>
                <a:cubicBezTo>
                  <a:pt x="236" y="10"/>
                  <a:pt x="234" y="10"/>
                  <a:pt x="233" y="9"/>
                </a:cubicBezTo>
                <a:cubicBezTo>
                  <a:pt x="232" y="10"/>
                  <a:pt x="231" y="11"/>
                  <a:pt x="230" y="11"/>
                </a:cubicBezTo>
                <a:cubicBezTo>
                  <a:pt x="229" y="11"/>
                  <a:pt x="229" y="9"/>
                  <a:pt x="229" y="8"/>
                </a:cubicBezTo>
                <a:cubicBezTo>
                  <a:pt x="225" y="9"/>
                  <a:pt x="223" y="7"/>
                  <a:pt x="220" y="9"/>
                </a:cubicBezTo>
                <a:cubicBezTo>
                  <a:pt x="196" y="3"/>
                  <a:pt x="168" y="4"/>
                  <a:pt x="143" y="4"/>
                </a:cubicBezTo>
                <a:cubicBezTo>
                  <a:pt x="136" y="4"/>
                  <a:pt x="130" y="6"/>
                  <a:pt x="123" y="6"/>
                </a:cubicBezTo>
                <a:cubicBezTo>
                  <a:pt x="102" y="5"/>
                  <a:pt x="85" y="5"/>
                  <a:pt x="62" y="8"/>
                </a:cubicBezTo>
                <a:cubicBezTo>
                  <a:pt x="62" y="10"/>
                  <a:pt x="62" y="10"/>
                  <a:pt x="61" y="10"/>
                </a:cubicBezTo>
                <a:cubicBezTo>
                  <a:pt x="59" y="7"/>
                  <a:pt x="50" y="8"/>
                  <a:pt x="46" y="9"/>
                </a:cubicBezTo>
                <a:cubicBezTo>
                  <a:pt x="44" y="9"/>
                  <a:pt x="48" y="10"/>
                  <a:pt x="47" y="12"/>
                </a:cubicBezTo>
                <a:cubicBezTo>
                  <a:pt x="46" y="12"/>
                  <a:pt x="45" y="12"/>
                  <a:pt x="44" y="12"/>
                </a:cubicBezTo>
                <a:cubicBezTo>
                  <a:pt x="43" y="12"/>
                  <a:pt x="43" y="9"/>
                  <a:pt x="42" y="9"/>
                </a:cubicBezTo>
                <a:cubicBezTo>
                  <a:pt x="35" y="11"/>
                  <a:pt x="31" y="12"/>
                  <a:pt x="25" y="15"/>
                </a:cubicBezTo>
                <a:cubicBezTo>
                  <a:pt x="26" y="17"/>
                  <a:pt x="26" y="18"/>
                  <a:pt x="24" y="19"/>
                </a:cubicBezTo>
                <a:cubicBezTo>
                  <a:pt x="23" y="18"/>
                  <a:pt x="21" y="18"/>
                  <a:pt x="21" y="20"/>
                </a:cubicBezTo>
                <a:cubicBezTo>
                  <a:pt x="22" y="19"/>
                  <a:pt x="23" y="20"/>
                  <a:pt x="23" y="22"/>
                </a:cubicBezTo>
                <a:cubicBezTo>
                  <a:pt x="23" y="22"/>
                  <a:pt x="23" y="22"/>
                  <a:pt x="23" y="23"/>
                </a:cubicBezTo>
                <a:cubicBezTo>
                  <a:pt x="21" y="23"/>
                  <a:pt x="19" y="23"/>
                  <a:pt x="20" y="21"/>
                </a:cubicBezTo>
                <a:cubicBezTo>
                  <a:pt x="20" y="21"/>
                  <a:pt x="20" y="20"/>
                  <a:pt x="20" y="20"/>
                </a:cubicBezTo>
                <a:cubicBezTo>
                  <a:pt x="19" y="21"/>
                  <a:pt x="17" y="22"/>
                  <a:pt x="17" y="23"/>
                </a:cubicBezTo>
                <a:close/>
                <a:moveTo>
                  <a:pt x="11" y="58"/>
                </a:moveTo>
                <a:cubicBezTo>
                  <a:pt x="21" y="58"/>
                  <a:pt x="28" y="59"/>
                  <a:pt x="35" y="60"/>
                </a:cubicBezTo>
                <a:cubicBezTo>
                  <a:pt x="36" y="51"/>
                  <a:pt x="35" y="47"/>
                  <a:pt x="36" y="39"/>
                </a:cubicBezTo>
                <a:cubicBezTo>
                  <a:pt x="29" y="40"/>
                  <a:pt x="21" y="39"/>
                  <a:pt x="12" y="39"/>
                </a:cubicBezTo>
                <a:cubicBezTo>
                  <a:pt x="12" y="46"/>
                  <a:pt x="12" y="52"/>
                  <a:pt x="11" y="58"/>
                </a:cubicBezTo>
                <a:close/>
                <a:moveTo>
                  <a:pt x="232" y="41"/>
                </a:moveTo>
                <a:cubicBezTo>
                  <a:pt x="232" y="49"/>
                  <a:pt x="232" y="56"/>
                  <a:pt x="233" y="61"/>
                </a:cubicBezTo>
                <a:cubicBezTo>
                  <a:pt x="241" y="61"/>
                  <a:pt x="250" y="60"/>
                  <a:pt x="256" y="59"/>
                </a:cubicBezTo>
                <a:cubicBezTo>
                  <a:pt x="256" y="54"/>
                  <a:pt x="255" y="48"/>
                  <a:pt x="255" y="41"/>
                </a:cubicBezTo>
                <a:cubicBezTo>
                  <a:pt x="248" y="39"/>
                  <a:pt x="238" y="42"/>
                  <a:pt x="232" y="41"/>
                </a:cubicBezTo>
                <a:close/>
                <a:moveTo>
                  <a:pt x="69" y="42"/>
                </a:moveTo>
                <a:cubicBezTo>
                  <a:pt x="69" y="63"/>
                  <a:pt x="70" y="75"/>
                  <a:pt x="71" y="93"/>
                </a:cubicBezTo>
                <a:cubicBezTo>
                  <a:pt x="75" y="93"/>
                  <a:pt x="78" y="92"/>
                  <a:pt x="81" y="93"/>
                </a:cubicBezTo>
                <a:cubicBezTo>
                  <a:pt x="81" y="75"/>
                  <a:pt x="78" y="60"/>
                  <a:pt x="79" y="41"/>
                </a:cubicBezTo>
                <a:cubicBezTo>
                  <a:pt x="75" y="42"/>
                  <a:pt x="73" y="43"/>
                  <a:pt x="69" y="42"/>
                </a:cubicBezTo>
                <a:close/>
                <a:moveTo>
                  <a:pt x="207" y="43"/>
                </a:moveTo>
                <a:cubicBezTo>
                  <a:pt x="206" y="55"/>
                  <a:pt x="206" y="67"/>
                  <a:pt x="207" y="80"/>
                </a:cubicBezTo>
                <a:cubicBezTo>
                  <a:pt x="210" y="76"/>
                  <a:pt x="214" y="73"/>
                  <a:pt x="220" y="73"/>
                </a:cubicBezTo>
                <a:cubicBezTo>
                  <a:pt x="220" y="61"/>
                  <a:pt x="216" y="51"/>
                  <a:pt x="217" y="41"/>
                </a:cubicBezTo>
                <a:cubicBezTo>
                  <a:pt x="212" y="41"/>
                  <a:pt x="212" y="42"/>
                  <a:pt x="207" y="43"/>
                </a:cubicBezTo>
                <a:close/>
                <a:moveTo>
                  <a:pt x="53" y="43"/>
                </a:moveTo>
                <a:cubicBezTo>
                  <a:pt x="54" y="52"/>
                  <a:pt x="55" y="61"/>
                  <a:pt x="55" y="72"/>
                </a:cubicBezTo>
                <a:cubicBezTo>
                  <a:pt x="60" y="73"/>
                  <a:pt x="64" y="75"/>
                  <a:pt x="67" y="79"/>
                </a:cubicBezTo>
                <a:cubicBezTo>
                  <a:pt x="67" y="67"/>
                  <a:pt x="65" y="53"/>
                  <a:pt x="65" y="42"/>
                </a:cubicBezTo>
                <a:cubicBezTo>
                  <a:pt x="61" y="42"/>
                  <a:pt x="58" y="43"/>
                  <a:pt x="53" y="43"/>
                </a:cubicBezTo>
                <a:close/>
                <a:moveTo>
                  <a:pt x="192" y="44"/>
                </a:moveTo>
                <a:cubicBezTo>
                  <a:pt x="190" y="61"/>
                  <a:pt x="194" y="76"/>
                  <a:pt x="193" y="92"/>
                </a:cubicBezTo>
                <a:cubicBezTo>
                  <a:pt x="196" y="92"/>
                  <a:pt x="199" y="92"/>
                  <a:pt x="202" y="92"/>
                </a:cubicBezTo>
                <a:cubicBezTo>
                  <a:pt x="205" y="78"/>
                  <a:pt x="203" y="58"/>
                  <a:pt x="203" y="43"/>
                </a:cubicBezTo>
                <a:cubicBezTo>
                  <a:pt x="199" y="43"/>
                  <a:pt x="194" y="43"/>
                  <a:pt x="192" y="44"/>
                </a:cubicBezTo>
                <a:close/>
                <a:moveTo>
                  <a:pt x="5" y="83"/>
                </a:moveTo>
                <a:cubicBezTo>
                  <a:pt x="8" y="84"/>
                  <a:pt x="8" y="81"/>
                  <a:pt x="7" y="78"/>
                </a:cubicBezTo>
                <a:cubicBezTo>
                  <a:pt x="6" y="78"/>
                  <a:pt x="6" y="77"/>
                  <a:pt x="5" y="78"/>
                </a:cubicBezTo>
                <a:cubicBezTo>
                  <a:pt x="5" y="79"/>
                  <a:pt x="5" y="81"/>
                  <a:pt x="5" y="83"/>
                </a:cubicBezTo>
                <a:close/>
                <a:moveTo>
                  <a:pt x="220" y="81"/>
                </a:moveTo>
                <a:cubicBezTo>
                  <a:pt x="219" y="80"/>
                  <a:pt x="220" y="79"/>
                  <a:pt x="220" y="78"/>
                </a:cubicBezTo>
                <a:cubicBezTo>
                  <a:pt x="220" y="78"/>
                  <a:pt x="219" y="78"/>
                  <a:pt x="219" y="78"/>
                </a:cubicBezTo>
                <a:cubicBezTo>
                  <a:pt x="219" y="79"/>
                  <a:pt x="219" y="81"/>
                  <a:pt x="220" y="81"/>
                </a:cubicBezTo>
                <a:close/>
                <a:moveTo>
                  <a:pt x="257" y="85"/>
                </a:moveTo>
                <a:cubicBezTo>
                  <a:pt x="259" y="85"/>
                  <a:pt x="260" y="85"/>
                  <a:pt x="261" y="84"/>
                </a:cubicBezTo>
                <a:cubicBezTo>
                  <a:pt x="261" y="82"/>
                  <a:pt x="262" y="81"/>
                  <a:pt x="262" y="79"/>
                </a:cubicBezTo>
                <a:cubicBezTo>
                  <a:pt x="261" y="79"/>
                  <a:pt x="259" y="79"/>
                  <a:pt x="258" y="79"/>
                </a:cubicBezTo>
                <a:cubicBezTo>
                  <a:pt x="258" y="81"/>
                  <a:pt x="257" y="83"/>
                  <a:pt x="257" y="85"/>
                </a:cubicBezTo>
                <a:close/>
                <a:moveTo>
                  <a:pt x="210" y="85"/>
                </a:moveTo>
                <a:cubicBezTo>
                  <a:pt x="210" y="84"/>
                  <a:pt x="212" y="86"/>
                  <a:pt x="213" y="86"/>
                </a:cubicBezTo>
                <a:cubicBezTo>
                  <a:pt x="212" y="85"/>
                  <a:pt x="211" y="83"/>
                  <a:pt x="210" y="82"/>
                </a:cubicBezTo>
                <a:cubicBezTo>
                  <a:pt x="211" y="83"/>
                  <a:pt x="209" y="85"/>
                  <a:pt x="210" y="85"/>
                </a:cubicBezTo>
                <a:close/>
                <a:moveTo>
                  <a:pt x="65" y="87"/>
                </a:moveTo>
                <a:cubicBezTo>
                  <a:pt x="65" y="86"/>
                  <a:pt x="65" y="85"/>
                  <a:pt x="64" y="84"/>
                </a:cubicBezTo>
                <a:cubicBezTo>
                  <a:pt x="64" y="85"/>
                  <a:pt x="63" y="88"/>
                  <a:pt x="65" y="87"/>
                </a:cubicBezTo>
                <a:close/>
                <a:moveTo>
                  <a:pt x="51" y="91"/>
                </a:moveTo>
                <a:cubicBezTo>
                  <a:pt x="53" y="91"/>
                  <a:pt x="53" y="91"/>
                  <a:pt x="56" y="90"/>
                </a:cubicBezTo>
                <a:cubicBezTo>
                  <a:pt x="55" y="89"/>
                  <a:pt x="55" y="88"/>
                  <a:pt x="55" y="86"/>
                </a:cubicBezTo>
                <a:cubicBezTo>
                  <a:pt x="52" y="84"/>
                  <a:pt x="49" y="88"/>
                  <a:pt x="51" y="91"/>
                </a:cubicBezTo>
                <a:close/>
                <a:moveTo>
                  <a:pt x="42" y="88"/>
                </a:moveTo>
                <a:cubicBezTo>
                  <a:pt x="42" y="88"/>
                  <a:pt x="41" y="91"/>
                  <a:pt x="42" y="91"/>
                </a:cubicBezTo>
                <a:cubicBezTo>
                  <a:pt x="43" y="90"/>
                  <a:pt x="44" y="88"/>
                  <a:pt x="46" y="90"/>
                </a:cubicBezTo>
                <a:cubicBezTo>
                  <a:pt x="46" y="89"/>
                  <a:pt x="47" y="88"/>
                  <a:pt x="46" y="87"/>
                </a:cubicBezTo>
                <a:cubicBezTo>
                  <a:pt x="46" y="88"/>
                  <a:pt x="43" y="88"/>
                  <a:pt x="42" y="88"/>
                </a:cubicBezTo>
                <a:close/>
                <a:moveTo>
                  <a:pt x="224" y="91"/>
                </a:moveTo>
                <a:cubicBezTo>
                  <a:pt x="224" y="88"/>
                  <a:pt x="221" y="88"/>
                  <a:pt x="218" y="87"/>
                </a:cubicBezTo>
                <a:cubicBezTo>
                  <a:pt x="215" y="92"/>
                  <a:pt x="221" y="94"/>
                  <a:pt x="224" y="91"/>
                </a:cubicBezTo>
                <a:close/>
                <a:moveTo>
                  <a:pt x="64" y="93"/>
                </a:moveTo>
                <a:cubicBezTo>
                  <a:pt x="65" y="92"/>
                  <a:pt x="64" y="90"/>
                  <a:pt x="63" y="90"/>
                </a:cubicBezTo>
                <a:cubicBezTo>
                  <a:pt x="62" y="91"/>
                  <a:pt x="63" y="93"/>
                  <a:pt x="64" y="93"/>
                </a:cubicBezTo>
                <a:close/>
                <a:moveTo>
                  <a:pt x="46" y="99"/>
                </a:moveTo>
                <a:cubicBezTo>
                  <a:pt x="47" y="99"/>
                  <a:pt x="49" y="96"/>
                  <a:pt x="48" y="96"/>
                </a:cubicBezTo>
                <a:cubicBezTo>
                  <a:pt x="48" y="97"/>
                  <a:pt x="46" y="97"/>
                  <a:pt x="46" y="99"/>
                </a:cubicBezTo>
                <a:close/>
                <a:moveTo>
                  <a:pt x="212" y="102"/>
                </a:moveTo>
                <a:cubicBezTo>
                  <a:pt x="212" y="102"/>
                  <a:pt x="212" y="101"/>
                  <a:pt x="213" y="101"/>
                </a:cubicBezTo>
                <a:cubicBezTo>
                  <a:pt x="210" y="100"/>
                  <a:pt x="210" y="97"/>
                  <a:pt x="207" y="96"/>
                </a:cubicBezTo>
                <a:cubicBezTo>
                  <a:pt x="208" y="99"/>
                  <a:pt x="210" y="101"/>
                  <a:pt x="212" y="102"/>
                </a:cubicBezTo>
                <a:close/>
                <a:moveTo>
                  <a:pt x="55" y="101"/>
                </a:moveTo>
                <a:cubicBezTo>
                  <a:pt x="54" y="99"/>
                  <a:pt x="54" y="98"/>
                  <a:pt x="53" y="97"/>
                </a:cubicBezTo>
                <a:cubicBezTo>
                  <a:pt x="54" y="98"/>
                  <a:pt x="53" y="101"/>
                  <a:pt x="55" y="101"/>
                </a:cubicBezTo>
                <a:close/>
                <a:moveTo>
                  <a:pt x="216" y="104"/>
                </a:moveTo>
                <a:cubicBezTo>
                  <a:pt x="217" y="103"/>
                  <a:pt x="219" y="100"/>
                  <a:pt x="218" y="99"/>
                </a:cubicBezTo>
                <a:cubicBezTo>
                  <a:pt x="216" y="100"/>
                  <a:pt x="213" y="103"/>
                  <a:pt x="216" y="10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6326241" y="3748875"/>
            <a:ext cx="4205680" cy="1061829"/>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6301461" y="3059668"/>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cxnSp>
        <p:nvCxnSpPr>
          <p:cNvPr id="6" name="直接连接符 5"/>
          <p:cNvCxnSpPr/>
          <p:nvPr/>
        </p:nvCxnSpPr>
        <p:spPr>
          <a:xfrm>
            <a:off x="6362238" y="3644249"/>
            <a:ext cx="3164582" cy="0"/>
          </a:xfrm>
          <a:prstGeom prst="line">
            <a:avLst/>
          </a:prstGeom>
          <a:solidFill>
            <a:srgbClr val="070606"/>
          </a:solidFill>
          <a:ln w="15875">
            <a:solidFill>
              <a:schemeClr val="bg1"/>
            </a:solidFill>
            <a:round/>
          </a:ln>
        </p:spPr>
      </p:cxnSp>
      <p:sp>
        <p:nvSpPr>
          <p:cNvPr id="7" name="矩形 6"/>
          <p:cNvSpPr/>
          <p:nvPr/>
        </p:nvSpPr>
        <p:spPr>
          <a:xfrm>
            <a:off x="6295742" y="4909784"/>
            <a:ext cx="4236180" cy="83099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Calibri" panose="020F0502020204030204" pitchFamily="34" charset="0"/>
              </a:rPr>
              <a:t>添加内容添加内容添加内容添加内容添加内容添加内容添加内容添加内容添加内容添加内容</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8" name="组合 7"/>
          <p:cNvGrpSpPr/>
          <p:nvPr/>
        </p:nvGrpSpPr>
        <p:grpSpPr>
          <a:xfrm>
            <a:off x="1775520" y="3429000"/>
            <a:ext cx="3929342" cy="2053412"/>
            <a:chOff x="4957764" y="1879601"/>
            <a:chExt cx="3022600" cy="1579563"/>
          </a:xfrm>
          <a:solidFill>
            <a:schemeClr val="bg1"/>
          </a:solidFill>
        </p:grpSpPr>
        <p:sp>
          <p:nvSpPr>
            <p:cNvPr id="9" name="Freeform 85"/>
            <p:cNvSpPr/>
            <p:nvPr/>
          </p:nvSpPr>
          <p:spPr bwMode="auto">
            <a:xfrm>
              <a:off x="4957764" y="1879601"/>
              <a:ext cx="3022600" cy="1579563"/>
            </a:xfrm>
            <a:custGeom>
              <a:avLst/>
              <a:gdLst>
                <a:gd name="T0" fmla="*/ 465 w 643"/>
                <a:gd name="T1" fmla="*/ 289 h 336"/>
                <a:gd name="T2" fmla="*/ 463 w 643"/>
                <a:gd name="T3" fmla="*/ 286 h 336"/>
                <a:gd name="T4" fmla="*/ 465 w 643"/>
                <a:gd name="T5" fmla="*/ 273 h 336"/>
                <a:gd name="T6" fmla="*/ 429 w 643"/>
                <a:gd name="T7" fmla="*/ 213 h 336"/>
                <a:gd name="T8" fmla="*/ 412 w 643"/>
                <a:gd name="T9" fmla="*/ 207 h 336"/>
                <a:gd name="T10" fmla="*/ 361 w 643"/>
                <a:gd name="T11" fmla="*/ 255 h 336"/>
                <a:gd name="T12" fmla="*/ 359 w 643"/>
                <a:gd name="T13" fmla="*/ 256 h 336"/>
                <a:gd name="T14" fmla="*/ 238 w 643"/>
                <a:gd name="T15" fmla="*/ 219 h 336"/>
                <a:gd name="T16" fmla="*/ 236 w 643"/>
                <a:gd name="T17" fmla="*/ 218 h 336"/>
                <a:gd name="T18" fmla="*/ 236 w 643"/>
                <a:gd name="T19" fmla="*/ 217 h 336"/>
                <a:gd name="T20" fmla="*/ 241 w 643"/>
                <a:gd name="T21" fmla="*/ 186 h 336"/>
                <a:gd name="T22" fmla="*/ 211 w 643"/>
                <a:gd name="T23" fmla="*/ 123 h 336"/>
                <a:gd name="T24" fmla="*/ 198 w 643"/>
                <a:gd name="T25" fmla="*/ 119 h 336"/>
                <a:gd name="T26" fmla="*/ 147 w 643"/>
                <a:gd name="T27" fmla="*/ 184 h 336"/>
                <a:gd name="T28" fmla="*/ 146 w 643"/>
                <a:gd name="T29" fmla="*/ 185 h 336"/>
                <a:gd name="T30" fmla="*/ 145 w 643"/>
                <a:gd name="T31" fmla="*/ 185 h 336"/>
                <a:gd name="T32" fmla="*/ 1 w 643"/>
                <a:gd name="T33" fmla="*/ 140 h 336"/>
                <a:gd name="T34" fmla="*/ 0 w 643"/>
                <a:gd name="T35" fmla="*/ 139 h 336"/>
                <a:gd name="T36" fmla="*/ 0 w 643"/>
                <a:gd name="T37" fmla="*/ 138 h 336"/>
                <a:gd name="T38" fmla="*/ 20 w 643"/>
                <a:gd name="T39" fmla="*/ 67 h 336"/>
                <a:gd name="T40" fmla="*/ 50 w 643"/>
                <a:gd name="T41" fmla="*/ 36 h 336"/>
                <a:gd name="T42" fmla="*/ 76 w 643"/>
                <a:gd name="T43" fmla="*/ 40 h 336"/>
                <a:gd name="T44" fmla="*/ 149 w 643"/>
                <a:gd name="T45" fmla="*/ 63 h 336"/>
                <a:gd name="T46" fmla="*/ 182 w 643"/>
                <a:gd name="T47" fmla="*/ 52 h 336"/>
                <a:gd name="T48" fmla="*/ 248 w 643"/>
                <a:gd name="T49" fmla="*/ 0 h 336"/>
                <a:gd name="T50" fmla="*/ 249 w 643"/>
                <a:gd name="T51" fmla="*/ 0 h 336"/>
                <a:gd name="T52" fmla="*/ 353 w 643"/>
                <a:gd name="T53" fmla="*/ 24 h 336"/>
                <a:gd name="T54" fmla="*/ 471 w 643"/>
                <a:gd name="T55" fmla="*/ 96 h 336"/>
                <a:gd name="T56" fmla="*/ 468 w 643"/>
                <a:gd name="T57" fmla="*/ 97 h 336"/>
                <a:gd name="T58" fmla="*/ 352 w 643"/>
                <a:gd name="T59" fmla="*/ 28 h 336"/>
                <a:gd name="T60" fmla="*/ 248 w 643"/>
                <a:gd name="T61" fmla="*/ 4 h 336"/>
                <a:gd name="T62" fmla="*/ 184 w 643"/>
                <a:gd name="T63" fmla="*/ 55 h 336"/>
                <a:gd name="T64" fmla="*/ 149 w 643"/>
                <a:gd name="T65" fmla="*/ 67 h 336"/>
                <a:gd name="T66" fmla="*/ 75 w 643"/>
                <a:gd name="T67" fmla="*/ 44 h 336"/>
                <a:gd name="T68" fmla="*/ 50 w 643"/>
                <a:gd name="T69" fmla="*/ 40 h 336"/>
                <a:gd name="T70" fmla="*/ 24 w 643"/>
                <a:gd name="T71" fmla="*/ 68 h 336"/>
                <a:gd name="T72" fmla="*/ 4 w 643"/>
                <a:gd name="T73" fmla="*/ 137 h 336"/>
                <a:gd name="T74" fmla="*/ 144 w 643"/>
                <a:gd name="T75" fmla="*/ 181 h 336"/>
                <a:gd name="T76" fmla="*/ 198 w 643"/>
                <a:gd name="T77" fmla="*/ 115 h 336"/>
                <a:gd name="T78" fmla="*/ 213 w 643"/>
                <a:gd name="T79" fmla="*/ 119 h 336"/>
                <a:gd name="T80" fmla="*/ 245 w 643"/>
                <a:gd name="T81" fmla="*/ 186 h 336"/>
                <a:gd name="T82" fmla="*/ 241 w 643"/>
                <a:gd name="T83" fmla="*/ 216 h 336"/>
                <a:gd name="T84" fmla="*/ 358 w 643"/>
                <a:gd name="T85" fmla="*/ 252 h 336"/>
                <a:gd name="T86" fmla="*/ 412 w 643"/>
                <a:gd name="T87" fmla="*/ 203 h 336"/>
                <a:gd name="T88" fmla="*/ 432 w 643"/>
                <a:gd name="T89" fmla="*/ 210 h 336"/>
                <a:gd name="T90" fmla="*/ 469 w 643"/>
                <a:gd name="T91" fmla="*/ 273 h 336"/>
                <a:gd name="T92" fmla="*/ 468 w 643"/>
                <a:gd name="T93" fmla="*/ 286 h 336"/>
                <a:gd name="T94" fmla="*/ 612 w 643"/>
                <a:gd name="T95" fmla="*/ 332 h 336"/>
                <a:gd name="T96" fmla="*/ 639 w 643"/>
                <a:gd name="T97" fmla="*/ 252 h 336"/>
                <a:gd name="T98" fmla="*/ 548 w 643"/>
                <a:gd name="T99" fmla="*/ 210 h 336"/>
                <a:gd name="T100" fmla="*/ 468 w 643"/>
                <a:gd name="T101" fmla="*/ 97 h 336"/>
                <a:gd name="T102" fmla="*/ 471 w 643"/>
                <a:gd name="T103" fmla="*/ 96 h 336"/>
                <a:gd name="T104" fmla="*/ 550 w 643"/>
                <a:gd name="T105" fmla="*/ 207 h 336"/>
                <a:gd name="T106" fmla="*/ 642 w 643"/>
                <a:gd name="T107" fmla="*/ 249 h 336"/>
                <a:gd name="T108" fmla="*/ 643 w 643"/>
                <a:gd name="T109" fmla="*/ 251 h 336"/>
                <a:gd name="T110" fmla="*/ 615 w 643"/>
                <a:gd name="T111" fmla="*/ 336 h 336"/>
                <a:gd name="T112" fmla="*/ 613 w 643"/>
                <a:gd name="T11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3" h="336">
                  <a:moveTo>
                    <a:pt x="613" y="336"/>
                  </a:moveTo>
                  <a:cubicBezTo>
                    <a:pt x="591" y="336"/>
                    <a:pt x="488" y="297"/>
                    <a:pt x="465" y="289"/>
                  </a:cubicBezTo>
                  <a:cubicBezTo>
                    <a:pt x="465" y="289"/>
                    <a:pt x="465" y="289"/>
                    <a:pt x="465" y="289"/>
                  </a:cubicBezTo>
                  <a:cubicBezTo>
                    <a:pt x="464" y="288"/>
                    <a:pt x="463" y="287"/>
                    <a:pt x="463" y="286"/>
                  </a:cubicBezTo>
                  <a:cubicBezTo>
                    <a:pt x="463" y="286"/>
                    <a:pt x="463" y="286"/>
                    <a:pt x="463" y="286"/>
                  </a:cubicBezTo>
                  <a:cubicBezTo>
                    <a:pt x="464" y="282"/>
                    <a:pt x="465" y="278"/>
                    <a:pt x="465" y="273"/>
                  </a:cubicBezTo>
                  <a:cubicBezTo>
                    <a:pt x="465" y="273"/>
                    <a:pt x="465" y="273"/>
                    <a:pt x="465" y="273"/>
                  </a:cubicBezTo>
                  <a:cubicBezTo>
                    <a:pt x="465" y="250"/>
                    <a:pt x="452" y="230"/>
                    <a:pt x="429" y="213"/>
                  </a:cubicBezTo>
                  <a:cubicBezTo>
                    <a:pt x="429" y="213"/>
                    <a:pt x="429" y="213"/>
                    <a:pt x="429" y="213"/>
                  </a:cubicBezTo>
                  <a:cubicBezTo>
                    <a:pt x="423" y="209"/>
                    <a:pt x="417" y="207"/>
                    <a:pt x="412" y="207"/>
                  </a:cubicBezTo>
                  <a:cubicBezTo>
                    <a:pt x="412" y="207"/>
                    <a:pt x="412" y="207"/>
                    <a:pt x="412" y="207"/>
                  </a:cubicBezTo>
                  <a:cubicBezTo>
                    <a:pt x="391" y="206"/>
                    <a:pt x="373" y="236"/>
                    <a:pt x="361" y="255"/>
                  </a:cubicBezTo>
                  <a:cubicBezTo>
                    <a:pt x="361" y="255"/>
                    <a:pt x="361" y="255"/>
                    <a:pt x="361" y="255"/>
                  </a:cubicBezTo>
                  <a:cubicBezTo>
                    <a:pt x="360" y="256"/>
                    <a:pt x="359" y="257"/>
                    <a:pt x="359" y="256"/>
                  </a:cubicBezTo>
                  <a:cubicBezTo>
                    <a:pt x="359" y="256"/>
                    <a:pt x="359" y="256"/>
                    <a:pt x="359" y="256"/>
                  </a:cubicBezTo>
                  <a:cubicBezTo>
                    <a:pt x="347" y="252"/>
                    <a:pt x="261" y="227"/>
                    <a:pt x="238" y="219"/>
                  </a:cubicBezTo>
                  <a:cubicBezTo>
                    <a:pt x="238" y="219"/>
                    <a:pt x="238" y="219"/>
                    <a:pt x="238" y="219"/>
                  </a:cubicBezTo>
                  <a:cubicBezTo>
                    <a:pt x="237" y="219"/>
                    <a:pt x="237" y="219"/>
                    <a:pt x="236" y="218"/>
                  </a:cubicBezTo>
                  <a:cubicBezTo>
                    <a:pt x="236" y="218"/>
                    <a:pt x="236" y="218"/>
                    <a:pt x="236" y="218"/>
                  </a:cubicBezTo>
                  <a:cubicBezTo>
                    <a:pt x="236" y="218"/>
                    <a:pt x="236" y="217"/>
                    <a:pt x="236" y="217"/>
                  </a:cubicBezTo>
                  <a:cubicBezTo>
                    <a:pt x="236" y="217"/>
                    <a:pt x="236" y="217"/>
                    <a:pt x="236" y="217"/>
                  </a:cubicBezTo>
                  <a:cubicBezTo>
                    <a:pt x="239" y="209"/>
                    <a:pt x="241" y="198"/>
                    <a:pt x="241" y="186"/>
                  </a:cubicBezTo>
                  <a:cubicBezTo>
                    <a:pt x="241" y="186"/>
                    <a:pt x="241" y="186"/>
                    <a:pt x="241" y="186"/>
                  </a:cubicBezTo>
                  <a:cubicBezTo>
                    <a:pt x="241" y="161"/>
                    <a:pt x="233" y="132"/>
                    <a:pt x="211" y="123"/>
                  </a:cubicBezTo>
                  <a:cubicBezTo>
                    <a:pt x="211" y="123"/>
                    <a:pt x="211" y="123"/>
                    <a:pt x="211" y="123"/>
                  </a:cubicBezTo>
                  <a:cubicBezTo>
                    <a:pt x="207" y="120"/>
                    <a:pt x="202" y="119"/>
                    <a:pt x="198" y="119"/>
                  </a:cubicBezTo>
                  <a:cubicBezTo>
                    <a:pt x="198" y="119"/>
                    <a:pt x="198" y="119"/>
                    <a:pt x="198" y="119"/>
                  </a:cubicBezTo>
                  <a:cubicBezTo>
                    <a:pt x="171" y="119"/>
                    <a:pt x="151" y="160"/>
                    <a:pt x="147" y="184"/>
                  </a:cubicBezTo>
                  <a:cubicBezTo>
                    <a:pt x="147" y="184"/>
                    <a:pt x="147" y="184"/>
                    <a:pt x="147" y="184"/>
                  </a:cubicBezTo>
                  <a:cubicBezTo>
                    <a:pt x="147" y="184"/>
                    <a:pt x="147" y="185"/>
                    <a:pt x="146" y="185"/>
                  </a:cubicBezTo>
                  <a:cubicBezTo>
                    <a:pt x="146" y="185"/>
                    <a:pt x="146" y="185"/>
                    <a:pt x="146" y="185"/>
                  </a:cubicBezTo>
                  <a:cubicBezTo>
                    <a:pt x="146" y="185"/>
                    <a:pt x="145" y="185"/>
                    <a:pt x="145" y="185"/>
                  </a:cubicBezTo>
                  <a:cubicBezTo>
                    <a:pt x="145" y="185"/>
                    <a:pt x="145" y="185"/>
                    <a:pt x="145" y="185"/>
                  </a:cubicBezTo>
                  <a:cubicBezTo>
                    <a:pt x="119" y="178"/>
                    <a:pt x="25" y="144"/>
                    <a:pt x="1" y="140"/>
                  </a:cubicBezTo>
                  <a:cubicBezTo>
                    <a:pt x="1" y="140"/>
                    <a:pt x="1" y="140"/>
                    <a:pt x="1" y="140"/>
                  </a:cubicBezTo>
                  <a:cubicBezTo>
                    <a:pt x="1" y="140"/>
                    <a:pt x="0" y="140"/>
                    <a:pt x="0" y="139"/>
                  </a:cubicBezTo>
                  <a:cubicBezTo>
                    <a:pt x="0" y="139"/>
                    <a:pt x="0" y="139"/>
                    <a:pt x="0" y="139"/>
                  </a:cubicBezTo>
                  <a:cubicBezTo>
                    <a:pt x="0" y="139"/>
                    <a:pt x="0" y="138"/>
                    <a:pt x="0" y="138"/>
                  </a:cubicBezTo>
                  <a:cubicBezTo>
                    <a:pt x="0" y="138"/>
                    <a:pt x="0" y="138"/>
                    <a:pt x="0" y="138"/>
                  </a:cubicBezTo>
                  <a:cubicBezTo>
                    <a:pt x="7" y="114"/>
                    <a:pt x="15" y="91"/>
                    <a:pt x="20" y="67"/>
                  </a:cubicBezTo>
                  <a:cubicBezTo>
                    <a:pt x="20" y="67"/>
                    <a:pt x="20" y="67"/>
                    <a:pt x="20" y="67"/>
                  </a:cubicBezTo>
                  <a:cubicBezTo>
                    <a:pt x="25" y="44"/>
                    <a:pt x="35" y="36"/>
                    <a:pt x="50" y="36"/>
                  </a:cubicBezTo>
                  <a:cubicBezTo>
                    <a:pt x="50" y="36"/>
                    <a:pt x="50" y="36"/>
                    <a:pt x="50" y="36"/>
                  </a:cubicBezTo>
                  <a:cubicBezTo>
                    <a:pt x="57" y="36"/>
                    <a:pt x="66" y="38"/>
                    <a:pt x="76" y="40"/>
                  </a:cubicBezTo>
                  <a:cubicBezTo>
                    <a:pt x="76" y="40"/>
                    <a:pt x="76" y="40"/>
                    <a:pt x="76" y="40"/>
                  </a:cubicBezTo>
                  <a:cubicBezTo>
                    <a:pt x="111" y="46"/>
                    <a:pt x="127" y="63"/>
                    <a:pt x="149" y="63"/>
                  </a:cubicBezTo>
                  <a:cubicBezTo>
                    <a:pt x="149" y="63"/>
                    <a:pt x="149" y="63"/>
                    <a:pt x="149" y="63"/>
                  </a:cubicBezTo>
                  <a:cubicBezTo>
                    <a:pt x="158" y="63"/>
                    <a:pt x="168" y="60"/>
                    <a:pt x="182" y="52"/>
                  </a:cubicBezTo>
                  <a:cubicBezTo>
                    <a:pt x="182" y="52"/>
                    <a:pt x="182" y="52"/>
                    <a:pt x="182" y="52"/>
                  </a:cubicBezTo>
                  <a:cubicBezTo>
                    <a:pt x="206" y="39"/>
                    <a:pt x="216" y="3"/>
                    <a:pt x="248" y="0"/>
                  </a:cubicBezTo>
                  <a:cubicBezTo>
                    <a:pt x="248" y="0"/>
                    <a:pt x="248" y="0"/>
                    <a:pt x="248" y="0"/>
                  </a:cubicBezTo>
                  <a:cubicBezTo>
                    <a:pt x="249" y="0"/>
                    <a:pt x="249" y="0"/>
                    <a:pt x="249" y="0"/>
                  </a:cubicBezTo>
                  <a:cubicBezTo>
                    <a:pt x="249" y="0"/>
                    <a:pt x="299" y="8"/>
                    <a:pt x="353" y="24"/>
                  </a:cubicBezTo>
                  <a:cubicBezTo>
                    <a:pt x="353" y="24"/>
                    <a:pt x="353" y="24"/>
                    <a:pt x="353" y="24"/>
                  </a:cubicBezTo>
                  <a:cubicBezTo>
                    <a:pt x="406" y="40"/>
                    <a:pt x="461" y="63"/>
                    <a:pt x="471" y="96"/>
                  </a:cubicBezTo>
                  <a:cubicBezTo>
                    <a:pt x="471" y="96"/>
                    <a:pt x="471" y="96"/>
                    <a:pt x="471" y="96"/>
                  </a:cubicBezTo>
                  <a:cubicBezTo>
                    <a:pt x="469" y="97"/>
                    <a:pt x="469" y="97"/>
                    <a:pt x="469" y="97"/>
                  </a:cubicBezTo>
                  <a:cubicBezTo>
                    <a:pt x="468" y="97"/>
                    <a:pt x="468" y="97"/>
                    <a:pt x="468" y="97"/>
                  </a:cubicBezTo>
                  <a:cubicBezTo>
                    <a:pt x="459" y="67"/>
                    <a:pt x="404" y="43"/>
                    <a:pt x="352" y="28"/>
                  </a:cubicBezTo>
                  <a:cubicBezTo>
                    <a:pt x="352" y="28"/>
                    <a:pt x="352" y="28"/>
                    <a:pt x="352" y="28"/>
                  </a:cubicBezTo>
                  <a:cubicBezTo>
                    <a:pt x="301" y="12"/>
                    <a:pt x="252" y="5"/>
                    <a:pt x="248" y="4"/>
                  </a:cubicBezTo>
                  <a:cubicBezTo>
                    <a:pt x="248" y="4"/>
                    <a:pt x="248" y="4"/>
                    <a:pt x="248" y="4"/>
                  </a:cubicBezTo>
                  <a:cubicBezTo>
                    <a:pt x="220" y="6"/>
                    <a:pt x="210" y="40"/>
                    <a:pt x="184" y="55"/>
                  </a:cubicBezTo>
                  <a:cubicBezTo>
                    <a:pt x="184" y="55"/>
                    <a:pt x="184" y="55"/>
                    <a:pt x="184" y="55"/>
                  </a:cubicBezTo>
                  <a:cubicBezTo>
                    <a:pt x="170" y="63"/>
                    <a:pt x="159" y="67"/>
                    <a:pt x="149" y="67"/>
                  </a:cubicBezTo>
                  <a:cubicBezTo>
                    <a:pt x="149" y="67"/>
                    <a:pt x="149" y="67"/>
                    <a:pt x="149" y="67"/>
                  </a:cubicBezTo>
                  <a:cubicBezTo>
                    <a:pt x="125" y="66"/>
                    <a:pt x="109" y="50"/>
                    <a:pt x="75" y="44"/>
                  </a:cubicBezTo>
                  <a:cubicBezTo>
                    <a:pt x="75" y="44"/>
                    <a:pt x="75" y="44"/>
                    <a:pt x="75" y="44"/>
                  </a:cubicBezTo>
                  <a:cubicBezTo>
                    <a:pt x="65" y="42"/>
                    <a:pt x="57" y="40"/>
                    <a:pt x="50" y="40"/>
                  </a:cubicBezTo>
                  <a:cubicBezTo>
                    <a:pt x="50" y="40"/>
                    <a:pt x="50" y="40"/>
                    <a:pt x="50" y="40"/>
                  </a:cubicBezTo>
                  <a:cubicBezTo>
                    <a:pt x="36" y="40"/>
                    <a:pt x="30" y="46"/>
                    <a:pt x="24" y="68"/>
                  </a:cubicBezTo>
                  <a:cubicBezTo>
                    <a:pt x="24" y="68"/>
                    <a:pt x="24" y="68"/>
                    <a:pt x="24" y="68"/>
                  </a:cubicBezTo>
                  <a:cubicBezTo>
                    <a:pt x="19" y="91"/>
                    <a:pt x="12" y="114"/>
                    <a:pt x="4" y="137"/>
                  </a:cubicBezTo>
                  <a:cubicBezTo>
                    <a:pt x="4" y="137"/>
                    <a:pt x="4" y="137"/>
                    <a:pt x="4" y="137"/>
                  </a:cubicBezTo>
                  <a:cubicBezTo>
                    <a:pt x="31" y="142"/>
                    <a:pt x="116" y="172"/>
                    <a:pt x="144" y="181"/>
                  </a:cubicBezTo>
                  <a:cubicBezTo>
                    <a:pt x="144" y="181"/>
                    <a:pt x="144" y="181"/>
                    <a:pt x="144" y="181"/>
                  </a:cubicBezTo>
                  <a:cubicBezTo>
                    <a:pt x="149" y="156"/>
                    <a:pt x="168" y="116"/>
                    <a:pt x="198" y="115"/>
                  </a:cubicBezTo>
                  <a:cubicBezTo>
                    <a:pt x="198" y="115"/>
                    <a:pt x="198" y="115"/>
                    <a:pt x="198" y="115"/>
                  </a:cubicBezTo>
                  <a:cubicBezTo>
                    <a:pt x="203" y="115"/>
                    <a:pt x="208" y="117"/>
                    <a:pt x="213" y="119"/>
                  </a:cubicBezTo>
                  <a:cubicBezTo>
                    <a:pt x="213" y="119"/>
                    <a:pt x="213" y="119"/>
                    <a:pt x="213" y="119"/>
                  </a:cubicBezTo>
                  <a:cubicBezTo>
                    <a:pt x="237" y="130"/>
                    <a:pt x="245" y="160"/>
                    <a:pt x="245" y="186"/>
                  </a:cubicBezTo>
                  <a:cubicBezTo>
                    <a:pt x="245" y="186"/>
                    <a:pt x="245" y="186"/>
                    <a:pt x="245" y="186"/>
                  </a:cubicBezTo>
                  <a:cubicBezTo>
                    <a:pt x="245" y="198"/>
                    <a:pt x="244" y="208"/>
                    <a:pt x="241" y="216"/>
                  </a:cubicBezTo>
                  <a:cubicBezTo>
                    <a:pt x="241" y="216"/>
                    <a:pt x="241" y="216"/>
                    <a:pt x="241" y="216"/>
                  </a:cubicBezTo>
                  <a:cubicBezTo>
                    <a:pt x="265" y="224"/>
                    <a:pt x="343" y="246"/>
                    <a:pt x="358" y="252"/>
                  </a:cubicBezTo>
                  <a:cubicBezTo>
                    <a:pt x="358" y="252"/>
                    <a:pt x="358" y="252"/>
                    <a:pt x="358" y="252"/>
                  </a:cubicBezTo>
                  <a:cubicBezTo>
                    <a:pt x="371" y="233"/>
                    <a:pt x="388" y="203"/>
                    <a:pt x="412" y="203"/>
                  </a:cubicBezTo>
                  <a:cubicBezTo>
                    <a:pt x="412" y="203"/>
                    <a:pt x="412" y="203"/>
                    <a:pt x="412" y="203"/>
                  </a:cubicBezTo>
                  <a:cubicBezTo>
                    <a:pt x="418" y="203"/>
                    <a:pt x="425" y="205"/>
                    <a:pt x="432" y="210"/>
                  </a:cubicBezTo>
                  <a:cubicBezTo>
                    <a:pt x="432" y="210"/>
                    <a:pt x="432" y="210"/>
                    <a:pt x="432" y="210"/>
                  </a:cubicBezTo>
                  <a:cubicBezTo>
                    <a:pt x="455" y="227"/>
                    <a:pt x="469" y="248"/>
                    <a:pt x="469" y="273"/>
                  </a:cubicBezTo>
                  <a:cubicBezTo>
                    <a:pt x="469" y="273"/>
                    <a:pt x="469" y="273"/>
                    <a:pt x="469" y="273"/>
                  </a:cubicBezTo>
                  <a:cubicBezTo>
                    <a:pt x="469" y="277"/>
                    <a:pt x="468" y="281"/>
                    <a:pt x="468" y="286"/>
                  </a:cubicBezTo>
                  <a:cubicBezTo>
                    <a:pt x="468" y="286"/>
                    <a:pt x="468" y="286"/>
                    <a:pt x="468" y="286"/>
                  </a:cubicBezTo>
                  <a:cubicBezTo>
                    <a:pt x="493" y="295"/>
                    <a:pt x="590" y="331"/>
                    <a:pt x="612" y="332"/>
                  </a:cubicBezTo>
                  <a:cubicBezTo>
                    <a:pt x="612" y="332"/>
                    <a:pt x="612" y="332"/>
                    <a:pt x="612" y="332"/>
                  </a:cubicBezTo>
                  <a:cubicBezTo>
                    <a:pt x="626" y="314"/>
                    <a:pt x="634" y="287"/>
                    <a:pt x="639" y="252"/>
                  </a:cubicBezTo>
                  <a:cubicBezTo>
                    <a:pt x="639" y="252"/>
                    <a:pt x="639" y="252"/>
                    <a:pt x="639" y="252"/>
                  </a:cubicBezTo>
                  <a:cubicBezTo>
                    <a:pt x="607" y="236"/>
                    <a:pt x="575" y="226"/>
                    <a:pt x="548" y="210"/>
                  </a:cubicBezTo>
                  <a:cubicBezTo>
                    <a:pt x="548" y="210"/>
                    <a:pt x="548" y="210"/>
                    <a:pt x="548" y="210"/>
                  </a:cubicBezTo>
                  <a:cubicBezTo>
                    <a:pt x="495" y="181"/>
                    <a:pt x="488" y="169"/>
                    <a:pt x="468" y="97"/>
                  </a:cubicBezTo>
                  <a:cubicBezTo>
                    <a:pt x="468" y="97"/>
                    <a:pt x="468" y="97"/>
                    <a:pt x="468" y="97"/>
                  </a:cubicBezTo>
                  <a:cubicBezTo>
                    <a:pt x="469" y="97"/>
                    <a:pt x="469" y="97"/>
                    <a:pt x="469" y="97"/>
                  </a:cubicBezTo>
                  <a:cubicBezTo>
                    <a:pt x="471" y="96"/>
                    <a:pt x="471" y="96"/>
                    <a:pt x="471" y="96"/>
                  </a:cubicBezTo>
                  <a:cubicBezTo>
                    <a:pt x="492" y="168"/>
                    <a:pt x="497" y="177"/>
                    <a:pt x="550" y="207"/>
                  </a:cubicBezTo>
                  <a:cubicBezTo>
                    <a:pt x="550" y="207"/>
                    <a:pt x="550" y="207"/>
                    <a:pt x="550" y="207"/>
                  </a:cubicBezTo>
                  <a:cubicBezTo>
                    <a:pt x="577" y="222"/>
                    <a:pt x="609" y="233"/>
                    <a:pt x="642" y="249"/>
                  </a:cubicBezTo>
                  <a:cubicBezTo>
                    <a:pt x="642" y="249"/>
                    <a:pt x="642" y="249"/>
                    <a:pt x="642" y="249"/>
                  </a:cubicBezTo>
                  <a:cubicBezTo>
                    <a:pt x="643" y="250"/>
                    <a:pt x="643" y="251"/>
                    <a:pt x="643" y="251"/>
                  </a:cubicBezTo>
                  <a:cubicBezTo>
                    <a:pt x="643" y="251"/>
                    <a:pt x="643" y="251"/>
                    <a:pt x="643" y="251"/>
                  </a:cubicBezTo>
                  <a:cubicBezTo>
                    <a:pt x="638" y="288"/>
                    <a:pt x="630" y="316"/>
                    <a:pt x="615" y="336"/>
                  </a:cubicBezTo>
                  <a:cubicBezTo>
                    <a:pt x="615" y="336"/>
                    <a:pt x="615" y="336"/>
                    <a:pt x="615" y="336"/>
                  </a:cubicBezTo>
                  <a:cubicBezTo>
                    <a:pt x="614" y="336"/>
                    <a:pt x="614" y="336"/>
                    <a:pt x="613" y="336"/>
                  </a:cubicBezTo>
                  <a:cubicBezTo>
                    <a:pt x="613" y="336"/>
                    <a:pt x="613" y="336"/>
                    <a:pt x="613" y="336"/>
                  </a:cubicBezTo>
                  <a:cubicBezTo>
                    <a:pt x="613" y="336"/>
                    <a:pt x="613" y="336"/>
                    <a:pt x="613"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86"/>
            <p:cNvSpPr>
              <a:spLocks noEditPoints="1"/>
            </p:cNvSpPr>
            <p:nvPr/>
          </p:nvSpPr>
          <p:spPr bwMode="auto">
            <a:xfrm>
              <a:off x="5699126" y="2486026"/>
              <a:ext cx="325438" cy="517525"/>
            </a:xfrm>
            <a:custGeom>
              <a:avLst/>
              <a:gdLst>
                <a:gd name="T0" fmla="*/ 13 w 69"/>
                <a:gd name="T1" fmla="*/ 92 h 110"/>
                <a:gd name="T2" fmla="*/ 0 w 69"/>
                <a:gd name="T3" fmla="*/ 49 h 110"/>
                <a:gd name="T4" fmla="*/ 0 w 69"/>
                <a:gd name="T5" fmla="*/ 49 h 110"/>
                <a:gd name="T6" fmla="*/ 8 w 69"/>
                <a:gd name="T7" fmla="*/ 16 h 110"/>
                <a:gd name="T8" fmla="*/ 8 w 69"/>
                <a:gd name="T9" fmla="*/ 16 h 110"/>
                <a:gd name="T10" fmla="*/ 30 w 69"/>
                <a:gd name="T11" fmla="*/ 1 h 110"/>
                <a:gd name="T12" fmla="*/ 30 w 69"/>
                <a:gd name="T13" fmla="*/ 1 h 110"/>
                <a:gd name="T14" fmla="*/ 32 w 69"/>
                <a:gd name="T15" fmla="*/ 0 h 110"/>
                <a:gd name="T16" fmla="*/ 32 w 69"/>
                <a:gd name="T17" fmla="*/ 0 h 110"/>
                <a:gd name="T18" fmla="*/ 33 w 69"/>
                <a:gd name="T19" fmla="*/ 1 h 110"/>
                <a:gd name="T20" fmla="*/ 33 w 69"/>
                <a:gd name="T21" fmla="*/ 1 h 110"/>
                <a:gd name="T22" fmla="*/ 36 w 69"/>
                <a:gd name="T23" fmla="*/ 0 h 110"/>
                <a:gd name="T24" fmla="*/ 36 w 69"/>
                <a:gd name="T25" fmla="*/ 0 h 110"/>
                <a:gd name="T26" fmla="*/ 37 w 69"/>
                <a:gd name="T27" fmla="*/ 0 h 110"/>
                <a:gd name="T28" fmla="*/ 37 w 69"/>
                <a:gd name="T29" fmla="*/ 0 h 110"/>
                <a:gd name="T30" fmla="*/ 39 w 69"/>
                <a:gd name="T31" fmla="*/ 2 h 110"/>
                <a:gd name="T32" fmla="*/ 39 w 69"/>
                <a:gd name="T33" fmla="*/ 2 h 110"/>
                <a:gd name="T34" fmla="*/ 68 w 69"/>
                <a:gd name="T35" fmla="*/ 43 h 110"/>
                <a:gd name="T36" fmla="*/ 68 w 69"/>
                <a:gd name="T37" fmla="*/ 43 h 110"/>
                <a:gd name="T38" fmla="*/ 69 w 69"/>
                <a:gd name="T39" fmla="*/ 58 h 110"/>
                <a:gd name="T40" fmla="*/ 69 w 69"/>
                <a:gd name="T41" fmla="*/ 58 h 110"/>
                <a:gd name="T42" fmla="*/ 41 w 69"/>
                <a:gd name="T43" fmla="*/ 110 h 110"/>
                <a:gd name="T44" fmla="*/ 41 w 69"/>
                <a:gd name="T45" fmla="*/ 110 h 110"/>
                <a:gd name="T46" fmla="*/ 13 w 69"/>
                <a:gd name="T47" fmla="*/ 92 h 110"/>
                <a:gd name="T48" fmla="*/ 12 w 69"/>
                <a:gd name="T49" fmla="*/ 18 h 110"/>
                <a:gd name="T50" fmla="*/ 4 w 69"/>
                <a:gd name="T51" fmla="*/ 49 h 110"/>
                <a:gd name="T52" fmla="*/ 4 w 69"/>
                <a:gd name="T53" fmla="*/ 49 h 110"/>
                <a:gd name="T54" fmla="*/ 16 w 69"/>
                <a:gd name="T55" fmla="*/ 90 h 110"/>
                <a:gd name="T56" fmla="*/ 16 w 69"/>
                <a:gd name="T57" fmla="*/ 90 h 110"/>
                <a:gd name="T58" fmla="*/ 41 w 69"/>
                <a:gd name="T59" fmla="*/ 106 h 110"/>
                <a:gd name="T60" fmla="*/ 41 w 69"/>
                <a:gd name="T61" fmla="*/ 106 h 110"/>
                <a:gd name="T62" fmla="*/ 59 w 69"/>
                <a:gd name="T63" fmla="*/ 92 h 110"/>
                <a:gd name="T64" fmla="*/ 59 w 69"/>
                <a:gd name="T65" fmla="*/ 92 h 110"/>
                <a:gd name="T66" fmla="*/ 65 w 69"/>
                <a:gd name="T67" fmla="*/ 58 h 110"/>
                <a:gd name="T68" fmla="*/ 65 w 69"/>
                <a:gd name="T69" fmla="*/ 58 h 110"/>
                <a:gd name="T70" fmla="*/ 64 w 69"/>
                <a:gd name="T71" fmla="*/ 44 h 110"/>
                <a:gd name="T72" fmla="*/ 64 w 69"/>
                <a:gd name="T73" fmla="*/ 44 h 110"/>
                <a:gd name="T74" fmla="*/ 33 w 69"/>
                <a:gd name="T75" fmla="*/ 5 h 110"/>
                <a:gd name="T76" fmla="*/ 33 w 69"/>
                <a:gd name="T77" fmla="*/ 5 h 110"/>
                <a:gd name="T78" fmla="*/ 12 w 69"/>
                <a:gd name="T7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10">
                  <a:moveTo>
                    <a:pt x="13" y="92"/>
                  </a:moveTo>
                  <a:cubicBezTo>
                    <a:pt x="5" y="82"/>
                    <a:pt x="0" y="65"/>
                    <a:pt x="0" y="49"/>
                  </a:cubicBezTo>
                  <a:cubicBezTo>
                    <a:pt x="0" y="49"/>
                    <a:pt x="0" y="49"/>
                    <a:pt x="0" y="49"/>
                  </a:cubicBezTo>
                  <a:cubicBezTo>
                    <a:pt x="0" y="37"/>
                    <a:pt x="3" y="25"/>
                    <a:pt x="8" y="16"/>
                  </a:cubicBezTo>
                  <a:cubicBezTo>
                    <a:pt x="8" y="16"/>
                    <a:pt x="8" y="16"/>
                    <a:pt x="8" y="16"/>
                  </a:cubicBezTo>
                  <a:cubicBezTo>
                    <a:pt x="13" y="8"/>
                    <a:pt x="20" y="2"/>
                    <a:pt x="30" y="1"/>
                  </a:cubicBezTo>
                  <a:cubicBezTo>
                    <a:pt x="30" y="1"/>
                    <a:pt x="30" y="1"/>
                    <a:pt x="30" y="1"/>
                  </a:cubicBezTo>
                  <a:cubicBezTo>
                    <a:pt x="30" y="0"/>
                    <a:pt x="31" y="0"/>
                    <a:pt x="32" y="0"/>
                  </a:cubicBezTo>
                  <a:cubicBezTo>
                    <a:pt x="32" y="0"/>
                    <a:pt x="32" y="0"/>
                    <a:pt x="32" y="0"/>
                  </a:cubicBezTo>
                  <a:cubicBezTo>
                    <a:pt x="32" y="0"/>
                    <a:pt x="32" y="0"/>
                    <a:pt x="33" y="1"/>
                  </a:cubicBezTo>
                  <a:cubicBezTo>
                    <a:pt x="33" y="1"/>
                    <a:pt x="33" y="1"/>
                    <a:pt x="33" y="1"/>
                  </a:cubicBezTo>
                  <a:cubicBezTo>
                    <a:pt x="34" y="0"/>
                    <a:pt x="35" y="0"/>
                    <a:pt x="36" y="0"/>
                  </a:cubicBezTo>
                  <a:cubicBezTo>
                    <a:pt x="36" y="0"/>
                    <a:pt x="36" y="0"/>
                    <a:pt x="36" y="0"/>
                  </a:cubicBezTo>
                  <a:cubicBezTo>
                    <a:pt x="36" y="0"/>
                    <a:pt x="37" y="0"/>
                    <a:pt x="37" y="0"/>
                  </a:cubicBezTo>
                  <a:cubicBezTo>
                    <a:pt x="37" y="0"/>
                    <a:pt x="37" y="0"/>
                    <a:pt x="37" y="0"/>
                  </a:cubicBezTo>
                  <a:cubicBezTo>
                    <a:pt x="38" y="0"/>
                    <a:pt x="39" y="1"/>
                    <a:pt x="39" y="2"/>
                  </a:cubicBezTo>
                  <a:cubicBezTo>
                    <a:pt x="39" y="2"/>
                    <a:pt x="39" y="2"/>
                    <a:pt x="39" y="2"/>
                  </a:cubicBezTo>
                  <a:cubicBezTo>
                    <a:pt x="58" y="8"/>
                    <a:pt x="65" y="24"/>
                    <a:pt x="68" y="43"/>
                  </a:cubicBezTo>
                  <a:cubicBezTo>
                    <a:pt x="68" y="43"/>
                    <a:pt x="68" y="43"/>
                    <a:pt x="68" y="43"/>
                  </a:cubicBezTo>
                  <a:cubicBezTo>
                    <a:pt x="69" y="48"/>
                    <a:pt x="69" y="53"/>
                    <a:pt x="69" y="58"/>
                  </a:cubicBezTo>
                  <a:cubicBezTo>
                    <a:pt x="69" y="58"/>
                    <a:pt x="69" y="58"/>
                    <a:pt x="69" y="58"/>
                  </a:cubicBezTo>
                  <a:cubicBezTo>
                    <a:pt x="69" y="83"/>
                    <a:pt x="60" y="110"/>
                    <a:pt x="41" y="110"/>
                  </a:cubicBezTo>
                  <a:cubicBezTo>
                    <a:pt x="41" y="110"/>
                    <a:pt x="41" y="110"/>
                    <a:pt x="41" y="110"/>
                  </a:cubicBezTo>
                  <a:cubicBezTo>
                    <a:pt x="33" y="110"/>
                    <a:pt x="23" y="105"/>
                    <a:pt x="13" y="92"/>
                  </a:cubicBezTo>
                  <a:close/>
                  <a:moveTo>
                    <a:pt x="12" y="18"/>
                  </a:moveTo>
                  <a:cubicBezTo>
                    <a:pt x="7" y="26"/>
                    <a:pt x="4" y="37"/>
                    <a:pt x="4" y="49"/>
                  </a:cubicBezTo>
                  <a:cubicBezTo>
                    <a:pt x="4" y="49"/>
                    <a:pt x="4" y="49"/>
                    <a:pt x="4" y="49"/>
                  </a:cubicBezTo>
                  <a:cubicBezTo>
                    <a:pt x="4" y="65"/>
                    <a:pt x="9" y="81"/>
                    <a:pt x="16" y="90"/>
                  </a:cubicBezTo>
                  <a:cubicBezTo>
                    <a:pt x="16" y="90"/>
                    <a:pt x="16" y="90"/>
                    <a:pt x="16" y="90"/>
                  </a:cubicBezTo>
                  <a:cubicBezTo>
                    <a:pt x="26" y="102"/>
                    <a:pt x="34" y="107"/>
                    <a:pt x="41" y="106"/>
                  </a:cubicBezTo>
                  <a:cubicBezTo>
                    <a:pt x="41" y="106"/>
                    <a:pt x="41" y="106"/>
                    <a:pt x="41" y="106"/>
                  </a:cubicBezTo>
                  <a:cubicBezTo>
                    <a:pt x="48" y="107"/>
                    <a:pt x="54" y="101"/>
                    <a:pt x="59" y="92"/>
                  </a:cubicBezTo>
                  <a:cubicBezTo>
                    <a:pt x="59" y="92"/>
                    <a:pt x="59" y="92"/>
                    <a:pt x="59" y="92"/>
                  </a:cubicBezTo>
                  <a:cubicBezTo>
                    <a:pt x="63" y="82"/>
                    <a:pt x="65" y="70"/>
                    <a:pt x="65" y="58"/>
                  </a:cubicBezTo>
                  <a:cubicBezTo>
                    <a:pt x="65" y="58"/>
                    <a:pt x="65" y="58"/>
                    <a:pt x="65" y="58"/>
                  </a:cubicBezTo>
                  <a:cubicBezTo>
                    <a:pt x="65" y="53"/>
                    <a:pt x="65" y="49"/>
                    <a:pt x="64" y="44"/>
                  </a:cubicBezTo>
                  <a:cubicBezTo>
                    <a:pt x="64" y="44"/>
                    <a:pt x="64" y="44"/>
                    <a:pt x="64" y="44"/>
                  </a:cubicBezTo>
                  <a:cubicBezTo>
                    <a:pt x="60" y="23"/>
                    <a:pt x="54" y="8"/>
                    <a:pt x="33" y="5"/>
                  </a:cubicBezTo>
                  <a:cubicBezTo>
                    <a:pt x="33" y="5"/>
                    <a:pt x="33" y="5"/>
                    <a:pt x="33" y="5"/>
                  </a:cubicBezTo>
                  <a:cubicBezTo>
                    <a:pt x="23" y="5"/>
                    <a:pt x="16" y="10"/>
                    <a:pt x="1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87"/>
            <p:cNvSpPr>
              <a:spLocks noEditPoints="1"/>
            </p:cNvSpPr>
            <p:nvPr/>
          </p:nvSpPr>
          <p:spPr bwMode="auto">
            <a:xfrm>
              <a:off x="6753226" y="2886076"/>
              <a:ext cx="357188" cy="498475"/>
            </a:xfrm>
            <a:custGeom>
              <a:avLst/>
              <a:gdLst>
                <a:gd name="T0" fmla="*/ 11 w 76"/>
                <a:gd name="T1" fmla="*/ 81 h 106"/>
                <a:gd name="T2" fmla="*/ 0 w 76"/>
                <a:gd name="T3" fmla="*/ 43 h 106"/>
                <a:gd name="T4" fmla="*/ 0 w 76"/>
                <a:gd name="T5" fmla="*/ 43 h 106"/>
                <a:gd name="T6" fmla="*/ 7 w 76"/>
                <a:gd name="T7" fmla="*/ 14 h 106"/>
                <a:gd name="T8" fmla="*/ 7 w 76"/>
                <a:gd name="T9" fmla="*/ 14 h 106"/>
                <a:gd name="T10" fmla="*/ 32 w 76"/>
                <a:gd name="T11" fmla="*/ 0 h 106"/>
                <a:gd name="T12" fmla="*/ 32 w 76"/>
                <a:gd name="T13" fmla="*/ 0 h 106"/>
                <a:gd name="T14" fmla="*/ 37 w 76"/>
                <a:gd name="T15" fmla="*/ 1 h 106"/>
                <a:gd name="T16" fmla="*/ 37 w 76"/>
                <a:gd name="T17" fmla="*/ 1 h 106"/>
                <a:gd name="T18" fmla="*/ 39 w 76"/>
                <a:gd name="T19" fmla="*/ 1 h 106"/>
                <a:gd name="T20" fmla="*/ 39 w 76"/>
                <a:gd name="T21" fmla="*/ 1 h 106"/>
                <a:gd name="T22" fmla="*/ 41 w 76"/>
                <a:gd name="T23" fmla="*/ 1 h 106"/>
                <a:gd name="T24" fmla="*/ 41 w 76"/>
                <a:gd name="T25" fmla="*/ 1 h 106"/>
                <a:gd name="T26" fmla="*/ 45 w 76"/>
                <a:gd name="T27" fmla="*/ 3 h 106"/>
                <a:gd name="T28" fmla="*/ 45 w 76"/>
                <a:gd name="T29" fmla="*/ 3 h 106"/>
                <a:gd name="T30" fmla="*/ 47 w 76"/>
                <a:gd name="T31" fmla="*/ 4 h 106"/>
                <a:gd name="T32" fmla="*/ 47 w 76"/>
                <a:gd name="T33" fmla="*/ 4 h 106"/>
                <a:gd name="T34" fmla="*/ 75 w 76"/>
                <a:gd name="T35" fmla="*/ 51 h 106"/>
                <a:gd name="T36" fmla="*/ 75 w 76"/>
                <a:gd name="T37" fmla="*/ 51 h 106"/>
                <a:gd name="T38" fmla="*/ 76 w 76"/>
                <a:gd name="T39" fmla="*/ 59 h 106"/>
                <a:gd name="T40" fmla="*/ 76 w 76"/>
                <a:gd name="T41" fmla="*/ 59 h 106"/>
                <a:gd name="T42" fmla="*/ 45 w 76"/>
                <a:gd name="T43" fmla="*/ 106 h 106"/>
                <a:gd name="T44" fmla="*/ 45 w 76"/>
                <a:gd name="T45" fmla="*/ 106 h 106"/>
                <a:gd name="T46" fmla="*/ 11 w 76"/>
                <a:gd name="T47" fmla="*/ 81 h 106"/>
                <a:gd name="T48" fmla="*/ 4 w 76"/>
                <a:gd name="T49" fmla="*/ 43 h 106"/>
                <a:gd name="T50" fmla="*/ 14 w 76"/>
                <a:gd name="T51" fmla="*/ 78 h 106"/>
                <a:gd name="T52" fmla="*/ 14 w 76"/>
                <a:gd name="T53" fmla="*/ 78 h 106"/>
                <a:gd name="T54" fmla="*/ 45 w 76"/>
                <a:gd name="T55" fmla="*/ 102 h 106"/>
                <a:gd name="T56" fmla="*/ 45 w 76"/>
                <a:gd name="T57" fmla="*/ 102 h 106"/>
                <a:gd name="T58" fmla="*/ 64 w 76"/>
                <a:gd name="T59" fmla="*/ 89 h 106"/>
                <a:gd name="T60" fmla="*/ 64 w 76"/>
                <a:gd name="T61" fmla="*/ 89 h 106"/>
                <a:gd name="T62" fmla="*/ 72 w 76"/>
                <a:gd name="T63" fmla="*/ 59 h 106"/>
                <a:gd name="T64" fmla="*/ 72 w 76"/>
                <a:gd name="T65" fmla="*/ 59 h 106"/>
                <a:gd name="T66" fmla="*/ 71 w 76"/>
                <a:gd name="T67" fmla="*/ 52 h 106"/>
                <a:gd name="T68" fmla="*/ 71 w 76"/>
                <a:gd name="T69" fmla="*/ 52 h 106"/>
                <a:gd name="T70" fmla="*/ 39 w 76"/>
                <a:gd name="T71" fmla="*/ 5 h 106"/>
                <a:gd name="T72" fmla="*/ 39 w 76"/>
                <a:gd name="T73" fmla="*/ 5 h 106"/>
                <a:gd name="T74" fmla="*/ 32 w 76"/>
                <a:gd name="T75" fmla="*/ 4 h 106"/>
                <a:gd name="T76" fmla="*/ 32 w 76"/>
                <a:gd name="T77" fmla="*/ 4 h 106"/>
                <a:gd name="T78" fmla="*/ 4 w 76"/>
                <a:gd name="T79"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05">
                  <a:moveTo>
                    <a:pt x="11" y="81"/>
                  </a:moveTo>
                  <a:cubicBezTo>
                    <a:pt x="4" y="71"/>
                    <a:pt x="0" y="57"/>
                    <a:pt x="0" y="43"/>
                  </a:cubicBezTo>
                  <a:cubicBezTo>
                    <a:pt x="0" y="43"/>
                    <a:pt x="0" y="43"/>
                    <a:pt x="0" y="43"/>
                  </a:cubicBezTo>
                  <a:cubicBezTo>
                    <a:pt x="0" y="32"/>
                    <a:pt x="2" y="22"/>
                    <a:pt x="7" y="14"/>
                  </a:cubicBezTo>
                  <a:cubicBezTo>
                    <a:pt x="7" y="14"/>
                    <a:pt x="7" y="14"/>
                    <a:pt x="7" y="14"/>
                  </a:cubicBezTo>
                  <a:cubicBezTo>
                    <a:pt x="13" y="6"/>
                    <a:pt x="21" y="0"/>
                    <a:pt x="32" y="0"/>
                  </a:cubicBezTo>
                  <a:cubicBezTo>
                    <a:pt x="32" y="0"/>
                    <a:pt x="32" y="0"/>
                    <a:pt x="32" y="0"/>
                  </a:cubicBezTo>
                  <a:cubicBezTo>
                    <a:pt x="34" y="0"/>
                    <a:pt x="36" y="1"/>
                    <a:pt x="37" y="1"/>
                  </a:cubicBezTo>
                  <a:cubicBezTo>
                    <a:pt x="37" y="1"/>
                    <a:pt x="37" y="1"/>
                    <a:pt x="37" y="1"/>
                  </a:cubicBezTo>
                  <a:cubicBezTo>
                    <a:pt x="38" y="1"/>
                    <a:pt x="39" y="0"/>
                    <a:pt x="39" y="1"/>
                  </a:cubicBezTo>
                  <a:cubicBezTo>
                    <a:pt x="39" y="1"/>
                    <a:pt x="39" y="1"/>
                    <a:pt x="39" y="1"/>
                  </a:cubicBezTo>
                  <a:cubicBezTo>
                    <a:pt x="40" y="1"/>
                    <a:pt x="40" y="1"/>
                    <a:pt x="41" y="1"/>
                  </a:cubicBezTo>
                  <a:cubicBezTo>
                    <a:pt x="41" y="1"/>
                    <a:pt x="41" y="1"/>
                    <a:pt x="41" y="1"/>
                  </a:cubicBezTo>
                  <a:cubicBezTo>
                    <a:pt x="42" y="2"/>
                    <a:pt x="44" y="2"/>
                    <a:pt x="45" y="3"/>
                  </a:cubicBezTo>
                  <a:cubicBezTo>
                    <a:pt x="45" y="3"/>
                    <a:pt x="45" y="3"/>
                    <a:pt x="45" y="3"/>
                  </a:cubicBezTo>
                  <a:cubicBezTo>
                    <a:pt x="46" y="3"/>
                    <a:pt x="47" y="3"/>
                    <a:pt x="47" y="4"/>
                  </a:cubicBezTo>
                  <a:cubicBezTo>
                    <a:pt x="47" y="4"/>
                    <a:pt x="47" y="4"/>
                    <a:pt x="47" y="4"/>
                  </a:cubicBezTo>
                  <a:cubicBezTo>
                    <a:pt x="67" y="15"/>
                    <a:pt x="73" y="32"/>
                    <a:pt x="75" y="51"/>
                  </a:cubicBezTo>
                  <a:cubicBezTo>
                    <a:pt x="75" y="51"/>
                    <a:pt x="75" y="51"/>
                    <a:pt x="75" y="51"/>
                  </a:cubicBezTo>
                  <a:cubicBezTo>
                    <a:pt x="76" y="54"/>
                    <a:pt x="76" y="56"/>
                    <a:pt x="76" y="59"/>
                  </a:cubicBezTo>
                  <a:cubicBezTo>
                    <a:pt x="76" y="59"/>
                    <a:pt x="76" y="59"/>
                    <a:pt x="76" y="59"/>
                  </a:cubicBezTo>
                  <a:cubicBezTo>
                    <a:pt x="76" y="81"/>
                    <a:pt x="65" y="106"/>
                    <a:pt x="45" y="106"/>
                  </a:cubicBezTo>
                  <a:cubicBezTo>
                    <a:pt x="45" y="106"/>
                    <a:pt x="45" y="106"/>
                    <a:pt x="45" y="106"/>
                  </a:cubicBezTo>
                  <a:cubicBezTo>
                    <a:pt x="35" y="106"/>
                    <a:pt x="23" y="99"/>
                    <a:pt x="11" y="81"/>
                  </a:cubicBezTo>
                  <a:close/>
                  <a:moveTo>
                    <a:pt x="4" y="43"/>
                  </a:moveTo>
                  <a:cubicBezTo>
                    <a:pt x="4" y="56"/>
                    <a:pt x="8" y="69"/>
                    <a:pt x="14" y="78"/>
                  </a:cubicBezTo>
                  <a:cubicBezTo>
                    <a:pt x="14" y="78"/>
                    <a:pt x="14" y="78"/>
                    <a:pt x="14" y="78"/>
                  </a:cubicBezTo>
                  <a:cubicBezTo>
                    <a:pt x="26" y="96"/>
                    <a:pt x="37" y="102"/>
                    <a:pt x="45" y="102"/>
                  </a:cubicBezTo>
                  <a:cubicBezTo>
                    <a:pt x="45" y="102"/>
                    <a:pt x="45" y="102"/>
                    <a:pt x="45" y="102"/>
                  </a:cubicBezTo>
                  <a:cubicBezTo>
                    <a:pt x="53" y="102"/>
                    <a:pt x="60" y="97"/>
                    <a:pt x="64" y="89"/>
                  </a:cubicBezTo>
                  <a:cubicBezTo>
                    <a:pt x="64" y="89"/>
                    <a:pt x="64" y="89"/>
                    <a:pt x="64" y="89"/>
                  </a:cubicBezTo>
                  <a:cubicBezTo>
                    <a:pt x="69" y="81"/>
                    <a:pt x="72" y="70"/>
                    <a:pt x="72" y="59"/>
                  </a:cubicBezTo>
                  <a:cubicBezTo>
                    <a:pt x="72" y="59"/>
                    <a:pt x="72" y="59"/>
                    <a:pt x="72" y="59"/>
                  </a:cubicBezTo>
                  <a:cubicBezTo>
                    <a:pt x="72" y="57"/>
                    <a:pt x="72" y="54"/>
                    <a:pt x="71" y="52"/>
                  </a:cubicBezTo>
                  <a:cubicBezTo>
                    <a:pt x="71" y="52"/>
                    <a:pt x="71" y="52"/>
                    <a:pt x="71" y="52"/>
                  </a:cubicBezTo>
                  <a:cubicBezTo>
                    <a:pt x="69" y="31"/>
                    <a:pt x="63" y="15"/>
                    <a:pt x="39" y="5"/>
                  </a:cubicBezTo>
                  <a:cubicBezTo>
                    <a:pt x="39" y="5"/>
                    <a:pt x="39" y="5"/>
                    <a:pt x="39" y="5"/>
                  </a:cubicBezTo>
                  <a:cubicBezTo>
                    <a:pt x="37" y="5"/>
                    <a:pt x="34" y="4"/>
                    <a:pt x="32" y="4"/>
                  </a:cubicBezTo>
                  <a:cubicBezTo>
                    <a:pt x="32" y="4"/>
                    <a:pt x="32" y="4"/>
                    <a:pt x="32" y="4"/>
                  </a:cubicBezTo>
                  <a:cubicBezTo>
                    <a:pt x="13" y="4"/>
                    <a:pt x="4" y="22"/>
                    <a:pt x="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88"/>
            <p:cNvSpPr>
              <a:spLocks noEditPoints="1"/>
            </p:cNvSpPr>
            <p:nvPr/>
          </p:nvSpPr>
          <p:spPr bwMode="auto">
            <a:xfrm>
              <a:off x="6532564" y="2128838"/>
              <a:ext cx="647700" cy="568325"/>
            </a:xfrm>
            <a:custGeom>
              <a:avLst/>
              <a:gdLst>
                <a:gd name="T0" fmla="*/ 1 w 138"/>
                <a:gd name="T1" fmla="*/ 80 h 121"/>
                <a:gd name="T2" fmla="*/ 0 w 138"/>
                <a:gd name="T3" fmla="*/ 78 h 121"/>
                <a:gd name="T4" fmla="*/ 0 w 138"/>
                <a:gd name="T5" fmla="*/ 78 h 121"/>
                <a:gd name="T6" fmla="*/ 18 w 138"/>
                <a:gd name="T7" fmla="*/ 5 h 121"/>
                <a:gd name="T8" fmla="*/ 18 w 138"/>
                <a:gd name="T9" fmla="*/ 5 h 121"/>
                <a:gd name="T10" fmla="*/ 18 w 138"/>
                <a:gd name="T11" fmla="*/ 5 h 121"/>
                <a:gd name="T12" fmla="*/ 18 w 138"/>
                <a:gd name="T13" fmla="*/ 5 h 121"/>
                <a:gd name="T14" fmla="*/ 16 w 138"/>
                <a:gd name="T15" fmla="*/ 3 h 121"/>
                <a:gd name="T16" fmla="*/ 16 w 138"/>
                <a:gd name="T17" fmla="*/ 3 h 121"/>
                <a:gd name="T18" fmla="*/ 19 w 138"/>
                <a:gd name="T19" fmla="*/ 1 h 121"/>
                <a:gd name="T20" fmla="*/ 19 w 138"/>
                <a:gd name="T21" fmla="*/ 1 h 121"/>
                <a:gd name="T22" fmla="*/ 19 w 138"/>
                <a:gd name="T23" fmla="*/ 1 h 121"/>
                <a:gd name="T24" fmla="*/ 19 w 138"/>
                <a:gd name="T25" fmla="*/ 1 h 121"/>
                <a:gd name="T26" fmla="*/ 21 w 138"/>
                <a:gd name="T27" fmla="*/ 0 h 121"/>
                <a:gd name="T28" fmla="*/ 21 w 138"/>
                <a:gd name="T29" fmla="*/ 0 h 121"/>
                <a:gd name="T30" fmla="*/ 23 w 138"/>
                <a:gd name="T31" fmla="*/ 2 h 121"/>
                <a:gd name="T32" fmla="*/ 23 w 138"/>
                <a:gd name="T33" fmla="*/ 2 h 121"/>
                <a:gd name="T34" fmla="*/ 99 w 138"/>
                <a:gd name="T35" fmla="*/ 28 h 121"/>
                <a:gd name="T36" fmla="*/ 99 w 138"/>
                <a:gd name="T37" fmla="*/ 28 h 121"/>
                <a:gd name="T38" fmla="*/ 100 w 138"/>
                <a:gd name="T39" fmla="*/ 29 h 121"/>
                <a:gd name="T40" fmla="*/ 138 w 138"/>
                <a:gd name="T41" fmla="*/ 115 h 121"/>
                <a:gd name="T42" fmla="*/ 138 w 138"/>
                <a:gd name="T43" fmla="*/ 115 h 121"/>
                <a:gd name="T44" fmla="*/ 137 w 138"/>
                <a:gd name="T45" fmla="*/ 116 h 121"/>
                <a:gd name="T46" fmla="*/ 137 w 138"/>
                <a:gd name="T47" fmla="*/ 116 h 121"/>
                <a:gd name="T48" fmla="*/ 123 w 138"/>
                <a:gd name="T49" fmla="*/ 121 h 121"/>
                <a:gd name="T50" fmla="*/ 123 w 138"/>
                <a:gd name="T51" fmla="*/ 121 h 121"/>
                <a:gd name="T52" fmla="*/ 1 w 138"/>
                <a:gd name="T53" fmla="*/ 80 h 121"/>
                <a:gd name="T54" fmla="*/ 134 w 138"/>
                <a:gd name="T55" fmla="*/ 114 h 121"/>
                <a:gd name="T56" fmla="*/ 97 w 138"/>
                <a:gd name="T57" fmla="*/ 32 h 121"/>
                <a:gd name="T58" fmla="*/ 97 w 138"/>
                <a:gd name="T59" fmla="*/ 32 h 121"/>
                <a:gd name="T60" fmla="*/ 22 w 138"/>
                <a:gd name="T61" fmla="*/ 6 h 121"/>
                <a:gd name="T62" fmla="*/ 22 w 138"/>
                <a:gd name="T63" fmla="*/ 6 h 121"/>
                <a:gd name="T64" fmla="*/ 4 w 138"/>
                <a:gd name="T65" fmla="*/ 77 h 121"/>
                <a:gd name="T66" fmla="*/ 4 w 138"/>
                <a:gd name="T67" fmla="*/ 77 h 121"/>
                <a:gd name="T68" fmla="*/ 123 w 138"/>
                <a:gd name="T69" fmla="*/ 117 h 121"/>
                <a:gd name="T70" fmla="*/ 123 w 138"/>
                <a:gd name="T71" fmla="*/ 117 h 121"/>
                <a:gd name="T72" fmla="*/ 134 w 138"/>
                <a:gd name="T73"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20">
                  <a:moveTo>
                    <a:pt x="1" y="80"/>
                  </a:moveTo>
                  <a:cubicBezTo>
                    <a:pt x="1" y="80"/>
                    <a:pt x="0" y="79"/>
                    <a:pt x="0" y="78"/>
                  </a:cubicBezTo>
                  <a:cubicBezTo>
                    <a:pt x="0" y="78"/>
                    <a:pt x="0" y="78"/>
                    <a:pt x="0" y="78"/>
                  </a:cubicBezTo>
                  <a:cubicBezTo>
                    <a:pt x="2" y="63"/>
                    <a:pt x="15" y="20"/>
                    <a:pt x="18" y="5"/>
                  </a:cubicBezTo>
                  <a:cubicBezTo>
                    <a:pt x="18" y="5"/>
                    <a:pt x="18" y="5"/>
                    <a:pt x="18" y="5"/>
                  </a:cubicBezTo>
                  <a:cubicBezTo>
                    <a:pt x="18" y="5"/>
                    <a:pt x="18" y="5"/>
                    <a:pt x="18" y="5"/>
                  </a:cubicBezTo>
                  <a:cubicBezTo>
                    <a:pt x="18" y="5"/>
                    <a:pt x="18" y="5"/>
                    <a:pt x="18" y="5"/>
                  </a:cubicBezTo>
                  <a:cubicBezTo>
                    <a:pt x="17" y="5"/>
                    <a:pt x="16" y="4"/>
                    <a:pt x="16" y="3"/>
                  </a:cubicBezTo>
                  <a:cubicBezTo>
                    <a:pt x="16" y="3"/>
                    <a:pt x="16" y="3"/>
                    <a:pt x="16" y="3"/>
                  </a:cubicBezTo>
                  <a:cubicBezTo>
                    <a:pt x="17" y="2"/>
                    <a:pt x="18" y="1"/>
                    <a:pt x="19" y="1"/>
                  </a:cubicBezTo>
                  <a:cubicBezTo>
                    <a:pt x="19" y="1"/>
                    <a:pt x="19" y="1"/>
                    <a:pt x="19" y="1"/>
                  </a:cubicBezTo>
                  <a:cubicBezTo>
                    <a:pt x="19" y="1"/>
                    <a:pt x="19" y="1"/>
                    <a:pt x="19" y="1"/>
                  </a:cubicBezTo>
                  <a:cubicBezTo>
                    <a:pt x="19" y="1"/>
                    <a:pt x="19" y="1"/>
                    <a:pt x="19" y="1"/>
                  </a:cubicBezTo>
                  <a:cubicBezTo>
                    <a:pt x="19" y="0"/>
                    <a:pt x="20" y="0"/>
                    <a:pt x="21" y="0"/>
                  </a:cubicBezTo>
                  <a:cubicBezTo>
                    <a:pt x="21" y="0"/>
                    <a:pt x="21" y="0"/>
                    <a:pt x="21" y="0"/>
                  </a:cubicBezTo>
                  <a:cubicBezTo>
                    <a:pt x="22" y="0"/>
                    <a:pt x="23" y="1"/>
                    <a:pt x="23" y="2"/>
                  </a:cubicBezTo>
                  <a:cubicBezTo>
                    <a:pt x="23" y="2"/>
                    <a:pt x="23" y="2"/>
                    <a:pt x="23" y="2"/>
                  </a:cubicBezTo>
                  <a:cubicBezTo>
                    <a:pt x="48" y="7"/>
                    <a:pt x="65" y="16"/>
                    <a:pt x="99" y="28"/>
                  </a:cubicBezTo>
                  <a:cubicBezTo>
                    <a:pt x="99" y="28"/>
                    <a:pt x="99" y="28"/>
                    <a:pt x="99" y="28"/>
                  </a:cubicBezTo>
                  <a:cubicBezTo>
                    <a:pt x="100" y="29"/>
                    <a:pt x="100" y="29"/>
                    <a:pt x="100" y="29"/>
                  </a:cubicBezTo>
                  <a:cubicBezTo>
                    <a:pt x="124" y="61"/>
                    <a:pt x="137" y="88"/>
                    <a:pt x="138" y="115"/>
                  </a:cubicBezTo>
                  <a:cubicBezTo>
                    <a:pt x="138" y="115"/>
                    <a:pt x="138" y="115"/>
                    <a:pt x="138" y="115"/>
                  </a:cubicBezTo>
                  <a:cubicBezTo>
                    <a:pt x="138" y="115"/>
                    <a:pt x="137" y="116"/>
                    <a:pt x="137" y="116"/>
                  </a:cubicBezTo>
                  <a:cubicBezTo>
                    <a:pt x="137" y="116"/>
                    <a:pt x="137" y="116"/>
                    <a:pt x="137" y="116"/>
                  </a:cubicBezTo>
                  <a:cubicBezTo>
                    <a:pt x="134" y="120"/>
                    <a:pt x="129" y="121"/>
                    <a:pt x="123" y="121"/>
                  </a:cubicBezTo>
                  <a:cubicBezTo>
                    <a:pt x="123" y="121"/>
                    <a:pt x="123" y="121"/>
                    <a:pt x="123" y="121"/>
                  </a:cubicBezTo>
                  <a:cubicBezTo>
                    <a:pt x="92" y="121"/>
                    <a:pt x="21" y="90"/>
                    <a:pt x="1" y="80"/>
                  </a:cubicBezTo>
                  <a:close/>
                  <a:moveTo>
                    <a:pt x="134" y="114"/>
                  </a:moveTo>
                  <a:cubicBezTo>
                    <a:pt x="133" y="89"/>
                    <a:pt x="121" y="63"/>
                    <a:pt x="97" y="32"/>
                  </a:cubicBezTo>
                  <a:cubicBezTo>
                    <a:pt x="97" y="32"/>
                    <a:pt x="97" y="32"/>
                    <a:pt x="97" y="32"/>
                  </a:cubicBezTo>
                  <a:cubicBezTo>
                    <a:pt x="63" y="19"/>
                    <a:pt x="47" y="11"/>
                    <a:pt x="22" y="6"/>
                  </a:cubicBezTo>
                  <a:cubicBezTo>
                    <a:pt x="22" y="6"/>
                    <a:pt x="22" y="6"/>
                    <a:pt x="22" y="6"/>
                  </a:cubicBezTo>
                  <a:cubicBezTo>
                    <a:pt x="19" y="21"/>
                    <a:pt x="7" y="62"/>
                    <a:pt x="4" y="77"/>
                  </a:cubicBezTo>
                  <a:cubicBezTo>
                    <a:pt x="4" y="77"/>
                    <a:pt x="4" y="77"/>
                    <a:pt x="4" y="77"/>
                  </a:cubicBezTo>
                  <a:cubicBezTo>
                    <a:pt x="26" y="87"/>
                    <a:pt x="94" y="117"/>
                    <a:pt x="123" y="117"/>
                  </a:cubicBezTo>
                  <a:cubicBezTo>
                    <a:pt x="123" y="117"/>
                    <a:pt x="123" y="117"/>
                    <a:pt x="123" y="117"/>
                  </a:cubicBezTo>
                  <a:cubicBezTo>
                    <a:pt x="128" y="117"/>
                    <a:pt x="132" y="116"/>
                    <a:pt x="134"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89"/>
            <p:cNvSpPr>
              <a:spLocks noEditPoints="1"/>
            </p:cNvSpPr>
            <p:nvPr/>
          </p:nvSpPr>
          <p:spPr bwMode="auto">
            <a:xfrm>
              <a:off x="5845176" y="1954213"/>
              <a:ext cx="701675" cy="508000"/>
            </a:xfrm>
            <a:custGeom>
              <a:avLst/>
              <a:gdLst>
                <a:gd name="T0" fmla="*/ 1 w 149"/>
                <a:gd name="T1" fmla="*/ 64 h 108"/>
                <a:gd name="T2" fmla="*/ 0 w 149"/>
                <a:gd name="T3" fmla="*/ 62 h 108"/>
                <a:gd name="T4" fmla="*/ 0 w 149"/>
                <a:gd name="T5" fmla="*/ 62 h 108"/>
                <a:gd name="T6" fmla="*/ 0 w 149"/>
                <a:gd name="T7" fmla="*/ 60 h 108"/>
                <a:gd name="T8" fmla="*/ 0 w 149"/>
                <a:gd name="T9" fmla="*/ 60 h 108"/>
                <a:gd name="T10" fmla="*/ 49 w 149"/>
                <a:gd name="T11" fmla="*/ 3 h 108"/>
                <a:gd name="T12" fmla="*/ 49 w 149"/>
                <a:gd name="T13" fmla="*/ 3 h 108"/>
                <a:gd name="T14" fmla="*/ 49 w 149"/>
                <a:gd name="T15" fmla="*/ 3 h 108"/>
                <a:gd name="T16" fmla="*/ 49 w 149"/>
                <a:gd name="T17" fmla="*/ 3 h 108"/>
                <a:gd name="T18" fmla="*/ 49 w 149"/>
                <a:gd name="T19" fmla="*/ 2 h 108"/>
                <a:gd name="T20" fmla="*/ 49 w 149"/>
                <a:gd name="T21" fmla="*/ 2 h 108"/>
                <a:gd name="T22" fmla="*/ 51 w 149"/>
                <a:gd name="T23" fmla="*/ 0 h 108"/>
                <a:gd name="T24" fmla="*/ 51 w 149"/>
                <a:gd name="T25" fmla="*/ 0 h 108"/>
                <a:gd name="T26" fmla="*/ 148 w 149"/>
                <a:gd name="T27" fmla="*/ 33 h 108"/>
                <a:gd name="T28" fmla="*/ 148 w 149"/>
                <a:gd name="T29" fmla="*/ 33 h 108"/>
                <a:gd name="T30" fmla="*/ 149 w 149"/>
                <a:gd name="T31" fmla="*/ 34 h 108"/>
                <a:gd name="T32" fmla="*/ 149 w 149"/>
                <a:gd name="T33" fmla="*/ 34 h 108"/>
                <a:gd name="T34" fmla="*/ 149 w 149"/>
                <a:gd name="T35" fmla="*/ 40 h 108"/>
                <a:gd name="T36" fmla="*/ 149 w 149"/>
                <a:gd name="T37" fmla="*/ 40 h 108"/>
                <a:gd name="T38" fmla="*/ 137 w 149"/>
                <a:gd name="T39" fmla="*/ 106 h 108"/>
                <a:gd name="T40" fmla="*/ 137 w 149"/>
                <a:gd name="T41" fmla="*/ 106 h 108"/>
                <a:gd name="T42" fmla="*/ 135 w 149"/>
                <a:gd name="T43" fmla="*/ 108 h 108"/>
                <a:gd name="T44" fmla="*/ 135 w 149"/>
                <a:gd name="T45" fmla="*/ 108 h 108"/>
                <a:gd name="T46" fmla="*/ 132 w 149"/>
                <a:gd name="T47" fmla="*/ 108 h 108"/>
                <a:gd name="T48" fmla="*/ 132 w 149"/>
                <a:gd name="T49" fmla="*/ 108 h 108"/>
                <a:gd name="T50" fmla="*/ 1 w 149"/>
                <a:gd name="T51" fmla="*/ 64 h 108"/>
                <a:gd name="T52" fmla="*/ 132 w 149"/>
                <a:gd name="T53" fmla="*/ 104 h 108"/>
                <a:gd name="T54" fmla="*/ 133 w 149"/>
                <a:gd name="T55" fmla="*/ 104 h 108"/>
                <a:gd name="T56" fmla="*/ 133 w 149"/>
                <a:gd name="T57" fmla="*/ 104 h 108"/>
                <a:gd name="T58" fmla="*/ 145 w 149"/>
                <a:gd name="T59" fmla="*/ 40 h 108"/>
                <a:gd name="T60" fmla="*/ 145 w 149"/>
                <a:gd name="T61" fmla="*/ 40 h 108"/>
                <a:gd name="T62" fmla="*/ 145 w 149"/>
                <a:gd name="T63" fmla="*/ 36 h 108"/>
                <a:gd name="T64" fmla="*/ 145 w 149"/>
                <a:gd name="T65" fmla="*/ 36 h 108"/>
                <a:gd name="T66" fmla="*/ 52 w 149"/>
                <a:gd name="T67" fmla="*/ 5 h 108"/>
                <a:gd name="T68" fmla="*/ 52 w 149"/>
                <a:gd name="T69" fmla="*/ 5 h 108"/>
                <a:gd name="T70" fmla="*/ 52 w 149"/>
                <a:gd name="T71" fmla="*/ 6 h 108"/>
                <a:gd name="T72" fmla="*/ 52 w 149"/>
                <a:gd name="T73" fmla="*/ 6 h 108"/>
                <a:gd name="T74" fmla="*/ 4 w 149"/>
                <a:gd name="T75" fmla="*/ 60 h 108"/>
                <a:gd name="T76" fmla="*/ 4 w 149"/>
                <a:gd name="T77" fmla="*/ 60 h 108"/>
                <a:gd name="T78" fmla="*/ 4 w 149"/>
                <a:gd name="T79" fmla="*/ 61 h 108"/>
                <a:gd name="T80" fmla="*/ 4 w 149"/>
                <a:gd name="T81" fmla="*/ 61 h 108"/>
                <a:gd name="T82" fmla="*/ 132 w 149"/>
                <a:gd name="T83"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8">
                  <a:moveTo>
                    <a:pt x="1" y="64"/>
                  </a:moveTo>
                  <a:cubicBezTo>
                    <a:pt x="1" y="63"/>
                    <a:pt x="0" y="63"/>
                    <a:pt x="0" y="62"/>
                  </a:cubicBezTo>
                  <a:cubicBezTo>
                    <a:pt x="0" y="62"/>
                    <a:pt x="0" y="62"/>
                    <a:pt x="0" y="62"/>
                  </a:cubicBezTo>
                  <a:cubicBezTo>
                    <a:pt x="0" y="61"/>
                    <a:pt x="0" y="61"/>
                    <a:pt x="0" y="60"/>
                  </a:cubicBezTo>
                  <a:cubicBezTo>
                    <a:pt x="0" y="60"/>
                    <a:pt x="0" y="60"/>
                    <a:pt x="0" y="60"/>
                  </a:cubicBezTo>
                  <a:cubicBezTo>
                    <a:pt x="1" y="38"/>
                    <a:pt x="37" y="15"/>
                    <a:pt x="49" y="3"/>
                  </a:cubicBezTo>
                  <a:cubicBezTo>
                    <a:pt x="49" y="3"/>
                    <a:pt x="49" y="3"/>
                    <a:pt x="49" y="3"/>
                  </a:cubicBezTo>
                  <a:cubicBezTo>
                    <a:pt x="49" y="3"/>
                    <a:pt x="49" y="3"/>
                    <a:pt x="49" y="3"/>
                  </a:cubicBezTo>
                  <a:cubicBezTo>
                    <a:pt x="49" y="3"/>
                    <a:pt x="49" y="3"/>
                    <a:pt x="49" y="3"/>
                  </a:cubicBezTo>
                  <a:cubicBezTo>
                    <a:pt x="49" y="2"/>
                    <a:pt x="49" y="2"/>
                    <a:pt x="49" y="2"/>
                  </a:cubicBezTo>
                  <a:cubicBezTo>
                    <a:pt x="49" y="2"/>
                    <a:pt x="49" y="2"/>
                    <a:pt x="49" y="2"/>
                  </a:cubicBezTo>
                  <a:cubicBezTo>
                    <a:pt x="49" y="1"/>
                    <a:pt x="50" y="0"/>
                    <a:pt x="51" y="0"/>
                  </a:cubicBezTo>
                  <a:cubicBezTo>
                    <a:pt x="51" y="0"/>
                    <a:pt x="51" y="0"/>
                    <a:pt x="51" y="0"/>
                  </a:cubicBezTo>
                  <a:cubicBezTo>
                    <a:pt x="77" y="7"/>
                    <a:pt x="125" y="21"/>
                    <a:pt x="148" y="33"/>
                  </a:cubicBezTo>
                  <a:cubicBezTo>
                    <a:pt x="148" y="33"/>
                    <a:pt x="148" y="33"/>
                    <a:pt x="148" y="33"/>
                  </a:cubicBezTo>
                  <a:cubicBezTo>
                    <a:pt x="148" y="33"/>
                    <a:pt x="149" y="33"/>
                    <a:pt x="149" y="34"/>
                  </a:cubicBezTo>
                  <a:cubicBezTo>
                    <a:pt x="149" y="34"/>
                    <a:pt x="149" y="34"/>
                    <a:pt x="149" y="34"/>
                  </a:cubicBezTo>
                  <a:cubicBezTo>
                    <a:pt x="149" y="36"/>
                    <a:pt x="149" y="38"/>
                    <a:pt x="149" y="40"/>
                  </a:cubicBezTo>
                  <a:cubicBezTo>
                    <a:pt x="149" y="40"/>
                    <a:pt x="149" y="40"/>
                    <a:pt x="149" y="40"/>
                  </a:cubicBezTo>
                  <a:cubicBezTo>
                    <a:pt x="149" y="62"/>
                    <a:pt x="141" y="83"/>
                    <a:pt x="137" y="106"/>
                  </a:cubicBezTo>
                  <a:cubicBezTo>
                    <a:pt x="137" y="106"/>
                    <a:pt x="137" y="106"/>
                    <a:pt x="137" y="106"/>
                  </a:cubicBezTo>
                  <a:cubicBezTo>
                    <a:pt x="136" y="107"/>
                    <a:pt x="136" y="108"/>
                    <a:pt x="135" y="108"/>
                  </a:cubicBezTo>
                  <a:cubicBezTo>
                    <a:pt x="135" y="108"/>
                    <a:pt x="135" y="108"/>
                    <a:pt x="135" y="108"/>
                  </a:cubicBezTo>
                  <a:cubicBezTo>
                    <a:pt x="134" y="108"/>
                    <a:pt x="133" y="108"/>
                    <a:pt x="132" y="108"/>
                  </a:cubicBezTo>
                  <a:cubicBezTo>
                    <a:pt x="132" y="108"/>
                    <a:pt x="132" y="108"/>
                    <a:pt x="132" y="108"/>
                  </a:cubicBezTo>
                  <a:cubicBezTo>
                    <a:pt x="104" y="108"/>
                    <a:pt x="20" y="75"/>
                    <a:pt x="1" y="64"/>
                  </a:cubicBezTo>
                  <a:close/>
                  <a:moveTo>
                    <a:pt x="132" y="104"/>
                  </a:moveTo>
                  <a:cubicBezTo>
                    <a:pt x="132" y="104"/>
                    <a:pt x="133" y="104"/>
                    <a:pt x="133" y="104"/>
                  </a:cubicBezTo>
                  <a:cubicBezTo>
                    <a:pt x="133" y="104"/>
                    <a:pt x="133" y="104"/>
                    <a:pt x="133" y="104"/>
                  </a:cubicBezTo>
                  <a:cubicBezTo>
                    <a:pt x="137" y="81"/>
                    <a:pt x="145" y="61"/>
                    <a:pt x="145" y="40"/>
                  </a:cubicBezTo>
                  <a:cubicBezTo>
                    <a:pt x="145" y="40"/>
                    <a:pt x="145" y="40"/>
                    <a:pt x="145" y="40"/>
                  </a:cubicBezTo>
                  <a:cubicBezTo>
                    <a:pt x="145" y="39"/>
                    <a:pt x="145" y="37"/>
                    <a:pt x="145" y="36"/>
                  </a:cubicBezTo>
                  <a:cubicBezTo>
                    <a:pt x="145" y="36"/>
                    <a:pt x="145" y="36"/>
                    <a:pt x="145" y="36"/>
                  </a:cubicBezTo>
                  <a:cubicBezTo>
                    <a:pt x="123" y="25"/>
                    <a:pt x="77" y="11"/>
                    <a:pt x="52" y="5"/>
                  </a:cubicBezTo>
                  <a:cubicBezTo>
                    <a:pt x="52" y="5"/>
                    <a:pt x="52" y="5"/>
                    <a:pt x="52" y="5"/>
                  </a:cubicBezTo>
                  <a:cubicBezTo>
                    <a:pt x="52" y="5"/>
                    <a:pt x="52" y="5"/>
                    <a:pt x="52" y="6"/>
                  </a:cubicBezTo>
                  <a:cubicBezTo>
                    <a:pt x="52" y="6"/>
                    <a:pt x="52" y="6"/>
                    <a:pt x="52" y="6"/>
                  </a:cubicBezTo>
                  <a:cubicBezTo>
                    <a:pt x="39" y="18"/>
                    <a:pt x="4" y="42"/>
                    <a:pt x="4" y="60"/>
                  </a:cubicBezTo>
                  <a:cubicBezTo>
                    <a:pt x="4" y="60"/>
                    <a:pt x="4" y="60"/>
                    <a:pt x="4" y="60"/>
                  </a:cubicBezTo>
                  <a:cubicBezTo>
                    <a:pt x="4" y="60"/>
                    <a:pt x="4" y="61"/>
                    <a:pt x="4" y="61"/>
                  </a:cubicBezTo>
                  <a:cubicBezTo>
                    <a:pt x="4" y="61"/>
                    <a:pt x="4" y="61"/>
                    <a:pt x="4" y="61"/>
                  </a:cubicBezTo>
                  <a:cubicBezTo>
                    <a:pt x="23" y="72"/>
                    <a:pt x="107" y="104"/>
                    <a:pt x="132"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90"/>
            <p:cNvSpPr/>
            <p:nvPr/>
          </p:nvSpPr>
          <p:spPr bwMode="auto">
            <a:xfrm>
              <a:off x="6681789" y="2320926"/>
              <a:ext cx="296863" cy="292100"/>
            </a:xfrm>
            <a:custGeom>
              <a:avLst/>
              <a:gdLst>
                <a:gd name="T0" fmla="*/ 22 w 63"/>
                <a:gd name="T1" fmla="*/ 61 h 62"/>
                <a:gd name="T2" fmla="*/ 0 w 63"/>
                <a:gd name="T3" fmla="*/ 32 h 62"/>
                <a:gd name="T4" fmla="*/ 0 w 63"/>
                <a:gd name="T5" fmla="*/ 32 h 62"/>
                <a:gd name="T6" fmla="*/ 30 w 63"/>
                <a:gd name="T7" fmla="*/ 1 h 62"/>
                <a:gd name="T8" fmla="*/ 30 w 63"/>
                <a:gd name="T9" fmla="*/ 1 h 62"/>
                <a:gd name="T10" fmla="*/ 36 w 63"/>
                <a:gd name="T11" fmla="*/ 1 h 62"/>
                <a:gd name="T12" fmla="*/ 36 w 63"/>
                <a:gd name="T13" fmla="*/ 1 h 62"/>
                <a:gd name="T14" fmla="*/ 37 w 63"/>
                <a:gd name="T15" fmla="*/ 3 h 62"/>
                <a:gd name="T16" fmla="*/ 37 w 63"/>
                <a:gd name="T17" fmla="*/ 3 h 62"/>
                <a:gd name="T18" fmla="*/ 35 w 63"/>
                <a:gd name="T19" fmla="*/ 5 h 62"/>
                <a:gd name="T20" fmla="*/ 35 w 63"/>
                <a:gd name="T21" fmla="*/ 5 h 62"/>
                <a:gd name="T22" fmla="*/ 30 w 63"/>
                <a:gd name="T23" fmla="*/ 5 h 62"/>
                <a:gd name="T24" fmla="*/ 30 w 63"/>
                <a:gd name="T25" fmla="*/ 5 h 62"/>
                <a:gd name="T26" fmla="*/ 4 w 63"/>
                <a:gd name="T27" fmla="*/ 32 h 62"/>
                <a:gd name="T28" fmla="*/ 4 w 63"/>
                <a:gd name="T29" fmla="*/ 32 h 62"/>
                <a:gd name="T30" fmla="*/ 23 w 63"/>
                <a:gd name="T31" fmla="*/ 57 h 62"/>
                <a:gd name="T32" fmla="*/ 23 w 63"/>
                <a:gd name="T33" fmla="*/ 57 h 62"/>
                <a:gd name="T34" fmla="*/ 30 w 63"/>
                <a:gd name="T35" fmla="*/ 58 h 62"/>
                <a:gd name="T36" fmla="*/ 30 w 63"/>
                <a:gd name="T37" fmla="*/ 58 h 62"/>
                <a:gd name="T38" fmla="*/ 58 w 63"/>
                <a:gd name="T39" fmla="*/ 29 h 62"/>
                <a:gd name="T40" fmla="*/ 58 w 63"/>
                <a:gd name="T41" fmla="*/ 29 h 62"/>
                <a:gd name="T42" fmla="*/ 39 w 63"/>
                <a:gd name="T43" fmla="*/ 8 h 62"/>
                <a:gd name="T44" fmla="*/ 39 w 63"/>
                <a:gd name="T45" fmla="*/ 8 h 62"/>
                <a:gd name="T46" fmla="*/ 37 w 63"/>
                <a:gd name="T47" fmla="*/ 6 h 62"/>
                <a:gd name="T48" fmla="*/ 37 w 63"/>
                <a:gd name="T49" fmla="*/ 6 h 62"/>
                <a:gd name="T50" fmla="*/ 40 w 63"/>
                <a:gd name="T51" fmla="*/ 4 h 62"/>
                <a:gd name="T52" fmla="*/ 40 w 63"/>
                <a:gd name="T53" fmla="*/ 4 h 62"/>
                <a:gd name="T54" fmla="*/ 62 w 63"/>
                <a:gd name="T55" fmla="*/ 29 h 62"/>
                <a:gd name="T56" fmla="*/ 62 w 63"/>
                <a:gd name="T57" fmla="*/ 29 h 62"/>
                <a:gd name="T58" fmla="*/ 30 w 63"/>
                <a:gd name="T59" fmla="*/ 62 h 62"/>
                <a:gd name="T60" fmla="*/ 30 w 63"/>
                <a:gd name="T61" fmla="*/ 62 h 62"/>
                <a:gd name="T62" fmla="*/ 30 w 63"/>
                <a:gd name="T63" fmla="*/ 62 h 62"/>
                <a:gd name="T64" fmla="*/ 30 w 63"/>
                <a:gd name="T65" fmla="*/ 62 h 62"/>
                <a:gd name="T66" fmla="*/ 22 w 63"/>
                <a:gd name="T67"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22" y="61"/>
                  </a:moveTo>
                  <a:cubicBezTo>
                    <a:pt x="7" y="57"/>
                    <a:pt x="0" y="44"/>
                    <a:pt x="0" y="32"/>
                  </a:cubicBezTo>
                  <a:cubicBezTo>
                    <a:pt x="0" y="32"/>
                    <a:pt x="0" y="32"/>
                    <a:pt x="0" y="32"/>
                  </a:cubicBezTo>
                  <a:cubicBezTo>
                    <a:pt x="0" y="16"/>
                    <a:pt x="10" y="1"/>
                    <a:pt x="30" y="1"/>
                  </a:cubicBezTo>
                  <a:cubicBezTo>
                    <a:pt x="30" y="1"/>
                    <a:pt x="30" y="1"/>
                    <a:pt x="30" y="1"/>
                  </a:cubicBezTo>
                  <a:cubicBezTo>
                    <a:pt x="32" y="0"/>
                    <a:pt x="34" y="1"/>
                    <a:pt x="36" y="1"/>
                  </a:cubicBezTo>
                  <a:cubicBezTo>
                    <a:pt x="36" y="1"/>
                    <a:pt x="36" y="1"/>
                    <a:pt x="36" y="1"/>
                  </a:cubicBezTo>
                  <a:cubicBezTo>
                    <a:pt x="37" y="1"/>
                    <a:pt x="38" y="2"/>
                    <a:pt x="37" y="3"/>
                  </a:cubicBezTo>
                  <a:cubicBezTo>
                    <a:pt x="37" y="3"/>
                    <a:pt x="37" y="3"/>
                    <a:pt x="37" y="3"/>
                  </a:cubicBezTo>
                  <a:cubicBezTo>
                    <a:pt x="37" y="4"/>
                    <a:pt x="36" y="5"/>
                    <a:pt x="35" y="5"/>
                  </a:cubicBezTo>
                  <a:cubicBezTo>
                    <a:pt x="35" y="5"/>
                    <a:pt x="35" y="5"/>
                    <a:pt x="35" y="5"/>
                  </a:cubicBezTo>
                  <a:cubicBezTo>
                    <a:pt x="33" y="5"/>
                    <a:pt x="32" y="5"/>
                    <a:pt x="30" y="5"/>
                  </a:cubicBezTo>
                  <a:cubicBezTo>
                    <a:pt x="30" y="5"/>
                    <a:pt x="30" y="5"/>
                    <a:pt x="30" y="5"/>
                  </a:cubicBezTo>
                  <a:cubicBezTo>
                    <a:pt x="13" y="5"/>
                    <a:pt x="4" y="18"/>
                    <a:pt x="4" y="32"/>
                  </a:cubicBezTo>
                  <a:cubicBezTo>
                    <a:pt x="4" y="32"/>
                    <a:pt x="4" y="32"/>
                    <a:pt x="4" y="32"/>
                  </a:cubicBezTo>
                  <a:cubicBezTo>
                    <a:pt x="4" y="43"/>
                    <a:pt x="10" y="53"/>
                    <a:pt x="23" y="57"/>
                  </a:cubicBezTo>
                  <a:cubicBezTo>
                    <a:pt x="23" y="57"/>
                    <a:pt x="23" y="57"/>
                    <a:pt x="23" y="57"/>
                  </a:cubicBezTo>
                  <a:cubicBezTo>
                    <a:pt x="26" y="57"/>
                    <a:pt x="28" y="58"/>
                    <a:pt x="30" y="58"/>
                  </a:cubicBezTo>
                  <a:cubicBezTo>
                    <a:pt x="30" y="58"/>
                    <a:pt x="30" y="58"/>
                    <a:pt x="30" y="58"/>
                  </a:cubicBezTo>
                  <a:cubicBezTo>
                    <a:pt x="47" y="58"/>
                    <a:pt x="58" y="43"/>
                    <a:pt x="58" y="29"/>
                  </a:cubicBezTo>
                  <a:cubicBezTo>
                    <a:pt x="58" y="29"/>
                    <a:pt x="58" y="29"/>
                    <a:pt x="58" y="29"/>
                  </a:cubicBezTo>
                  <a:cubicBezTo>
                    <a:pt x="58" y="20"/>
                    <a:pt x="53" y="11"/>
                    <a:pt x="39" y="8"/>
                  </a:cubicBezTo>
                  <a:cubicBezTo>
                    <a:pt x="39" y="8"/>
                    <a:pt x="39" y="8"/>
                    <a:pt x="39" y="8"/>
                  </a:cubicBezTo>
                  <a:cubicBezTo>
                    <a:pt x="38" y="8"/>
                    <a:pt x="37" y="7"/>
                    <a:pt x="37" y="6"/>
                  </a:cubicBezTo>
                  <a:cubicBezTo>
                    <a:pt x="37" y="6"/>
                    <a:pt x="37" y="6"/>
                    <a:pt x="37" y="6"/>
                  </a:cubicBezTo>
                  <a:cubicBezTo>
                    <a:pt x="38" y="5"/>
                    <a:pt x="39" y="4"/>
                    <a:pt x="40" y="4"/>
                  </a:cubicBezTo>
                  <a:cubicBezTo>
                    <a:pt x="40" y="4"/>
                    <a:pt x="40" y="4"/>
                    <a:pt x="40" y="4"/>
                  </a:cubicBezTo>
                  <a:cubicBezTo>
                    <a:pt x="55" y="7"/>
                    <a:pt x="63" y="18"/>
                    <a:pt x="62" y="29"/>
                  </a:cubicBezTo>
                  <a:cubicBezTo>
                    <a:pt x="62" y="29"/>
                    <a:pt x="62" y="29"/>
                    <a:pt x="62" y="29"/>
                  </a:cubicBezTo>
                  <a:cubicBezTo>
                    <a:pt x="62" y="45"/>
                    <a:pt x="49" y="62"/>
                    <a:pt x="30" y="62"/>
                  </a:cubicBezTo>
                  <a:cubicBezTo>
                    <a:pt x="30" y="62"/>
                    <a:pt x="30" y="62"/>
                    <a:pt x="30" y="62"/>
                  </a:cubicBezTo>
                  <a:cubicBezTo>
                    <a:pt x="30" y="62"/>
                    <a:pt x="30" y="62"/>
                    <a:pt x="30" y="62"/>
                  </a:cubicBezTo>
                  <a:cubicBezTo>
                    <a:pt x="30" y="62"/>
                    <a:pt x="30" y="62"/>
                    <a:pt x="30" y="62"/>
                  </a:cubicBezTo>
                  <a:cubicBezTo>
                    <a:pt x="28" y="62"/>
                    <a:pt x="25" y="61"/>
                    <a:pt x="2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91"/>
            <p:cNvSpPr/>
            <p:nvPr/>
          </p:nvSpPr>
          <p:spPr bwMode="auto">
            <a:xfrm>
              <a:off x="6753226" y="2486026"/>
              <a:ext cx="163513" cy="50800"/>
            </a:xfrm>
            <a:custGeom>
              <a:avLst/>
              <a:gdLst>
                <a:gd name="T0" fmla="*/ 1 w 35"/>
                <a:gd name="T1" fmla="*/ 3 h 11"/>
                <a:gd name="T2" fmla="*/ 1 w 35"/>
                <a:gd name="T3" fmla="*/ 0 h 11"/>
                <a:gd name="T4" fmla="*/ 1 w 35"/>
                <a:gd name="T5" fmla="*/ 0 h 11"/>
                <a:gd name="T6" fmla="*/ 4 w 35"/>
                <a:gd name="T7" fmla="*/ 1 h 11"/>
                <a:gd name="T8" fmla="*/ 4 w 35"/>
                <a:gd name="T9" fmla="*/ 1 h 11"/>
                <a:gd name="T10" fmla="*/ 20 w 35"/>
                <a:gd name="T11" fmla="*/ 7 h 11"/>
                <a:gd name="T12" fmla="*/ 20 w 35"/>
                <a:gd name="T13" fmla="*/ 7 h 11"/>
                <a:gd name="T14" fmla="*/ 32 w 35"/>
                <a:gd name="T15" fmla="*/ 4 h 11"/>
                <a:gd name="T16" fmla="*/ 32 w 35"/>
                <a:gd name="T17" fmla="*/ 4 h 11"/>
                <a:gd name="T18" fmla="*/ 35 w 35"/>
                <a:gd name="T19" fmla="*/ 5 h 11"/>
                <a:gd name="T20" fmla="*/ 35 w 35"/>
                <a:gd name="T21" fmla="*/ 5 h 11"/>
                <a:gd name="T22" fmla="*/ 34 w 35"/>
                <a:gd name="T23" fmla="*/ 8 h 11"/>
                <a:gd name="T24" fmla="*/ 34 w 35"/>
                <a:gd name="T25" fmla="*/ 8 h 11"/>
                <a:gd name="T26" fmla="*/ 20 w 35"/>
                <a:gd name="T27" fmla="*/ 11 h 11"/>
                <a:gd name="T28" fmla="*/ 20 w 35"/>
                <a:gd name="T29" fmla="*/ 11 h 11"/>
                <a:gd name="T30" fmla="*/ 1 w 35"/>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1">
                  <a:moveTo>
                    <a:pt x="1" y="3"/>
                  </a:moveTo>
                  <a:cubicBezTo>
                    <a:pt x="0" y="2"/>
                    <a:pt x="0" y="1"/>
                    <a:pt x="1" y="0"/>
                  </a:cubicBezTo>
                  <a:cubicBezTo>
                    <a:pt x="1" y="0"/>
                    <a:pt x="1" y="0"/>
                    <a:pt x="1" y="0"/>
                  </a:cubicBezTo>
                  <a:cubicBezTo>
                    <a:pt x="2" y="0"/>
                    <a:pt x="3" y="0"/>
                    <a:pt x="4" y="1"/>
                  </a:cubicBezTo>
                  <a:cubicBezTo>
                    <a:pt x="4" y="1"/>
                    <a:pt x="4" y="1"/>
                    <a:pt x="4" y="1"/>
                  </a:cubicBezTo>
                  <a:cubicBezTo>
                    <a:pt x="7" y="5"/>
                    <a:pt x="14" y="7"/>
                    <a:pt x="20" y="7"/>
                  </a:cubicBezTo>
                  <a:cubicBezTo>
                    <a:pt x="20" y="7"/>
                    <a:pt x="20" y="7"/>
                    <a:pt x="20" y="7"/>
                  </a:cubicBezTo>
                  <a:cubicBezTo>
                    <a:pt x="24" y="7"/>
                    <a:pt x="29" y="6"/>
                    <a:pt x="32" y="4"/>
                  </a:cubicBezTo>
                  <a:cubicBezTo>
                    <a:pt x="32" y="4"/>
                    <a:pt x="32" y="4"/>
                    <a:pt x="32" y="4"/>
                  </a:cubicBezTo>
                  <a:cubicBezTo>
                    <a:pt x="33" y="4"/>
                    <a:pt x="34" y="4"/>
                    <a:pt x="35" y="5"/>
                  </a:cubicBezTo>
                  <a:cubicBezTo>
                    <a:pt x="35" y="5"/>
                    <a:pt x="35" y="5"/>
                    <a:pt x="35" y="5"/>
                  </a:cubicBezTo>
                  <a:cubicBezTo>
                    <a:pt x="35" y="6"/>
                    <a:pt x="35" y="7"/>
                    <a:pt x="34" y="8"/>
                  </a:cubicBezTo>
                  <a:cubicBezTo>
                    <a:pt x="34" y="8"/>
                    <a:pt x="34" y="8"/>
                    <a:pt x="34" y="8"/>
                  </a:cubicBezTo>
                  <a:cubicBezTo>
                    <a:pt x="30" y="10"/>
                    <a:pt x="25" y="11"/>
                    <a:pt x="20" y="11"/>
                  </a:cubicBezTo>
                  <a:cubicBezTo>
                    <a:pt x="20" y="11"/>
                    <a:pt x="20" y="11"/>
                    <a:pt x="20" y="11"/>
                  </a:cubicBezTo>
                  <a:cubicBezTo>
                    <a:pt x="13" y="11"/>
                    <a:pt x="5" y="9"/>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92"/>
            <p:cNvSpPr/>
            <p:nvPr/>
          </p:nvSpPr>
          <p:spPr bwMode="auto">
            <a:xfrm>
              <a:off x="6786564" y="2405063"/>
              <a:ext cx="22225" cy="28575"/>
            </a:xfrm>
            <a:custGeom>
              <a:avLst/>
              <a:gdLst>
                <a:gd name="T0" fmla="*/ 2 w 5"/>
                <a:gd name="T1" fmla="*/ 6 h 6"/>
                <a:gd name="T2" fmla="*/ 1 w 5"/>
                <a:gd name="T3" fmla="*/ 3 h 6"/>
                <a:gd name="T4" fmla="*/ 1 w 5"/>
                <a:gd name="T5" fmla="*/ 3 h 6"/>
                <a:gd name="T6" fmla="*/ 1 w 5"/>
                <a:gd name="T7" fmla="*/ 3 h 6"/>
                <a:gd name="T8" fmla="*/ 1 w 5"/>
                <a:gd name="T9" fmla="*/ 3 h 6"/>
                <a:gd name="T10" fmla="*/ 1 w 5"/>
                <a:gd name="T11" fmla="*/ 0 h 6"/>
                <a:gd name="T12" fmla="*/ 1 w 5"/>
                <a:gd name="T13" fmla="*/ 0 h 6"/>
                <a:gd name="T14" fmla="*/ 4 w 5"/>
                <a:gd name="T15" fmla="*/ 1 h 6"/>
                <a:gd name="T16" fmla="*/ 4 w 5"/>
                <a:gd name="T17" fmla="*/ 1 h 6"/>
                <a:gd name="T18" fmla="*/ 5 w 5"/>
                <a:gd name="T19" fmla="*/ 4 h 6"/>
                <a:gd name="T20" fmla="*/ 5 w 5"/>
                <a:gd name="T21" fmla="*/ 4 h 6"/>
                <a:gd name="T22" fmla="*/ 4 w 5"/>
                <a:gd name="T23" fmla="*/ 5 h 6"/>
                <a:gd name="T24" fmla="*/ 4 w 5"/>
                <a:gd name="T25" fmla="*/ 5 h 6"/>
                <a:gd name="T26" fmla="*/ 3 w 5"/>
                <a:gd name="T27" fmla="*/ 6 h 6"/>
                <a:gd name="T28" fmla="*/ 3 w 5"/>
                <a:gd name="T29" fmla="*/ 6 h 6"/>
                <a:gd name="T30" fmla="*/ 2 w 5"/>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2" y="6"/>
                  </a:moveTo>
                  <a:cubicBezTo>
                    <a:pt x="1" y="5"/>
                    <a:pt x="0" y="4"/>
                    <a:pt x="1" y="3"/>
                  </a:cubicBezTo>
                  <a:cubicBezTo>
                    <a:pt x="1" y="3"/>
                    <a:pt x="1" y="3"/>
                    <a:pt x="1" y="3"/>
                  </a:cubicBezTo>
                  <a:cubicBezTo>
                    <a:pt x="1" y="3"/>
                    <a:pt x="1" y="3"/>
                    <a:pt x="1" y="3"/>
                  </a:cubicBezTo>
                  <a:cubicBezTo>
                    <a:pt x="1" y="3"/>
                    <a:pt x="1" y="3"/>
                    <a:pt x="1" y="3"/>
                  </a:cubicBezTo>
                  <a:cubicBezTo>
                    <a:pt x="0" y="2"/>
                    <a:pt x="0" y="1"/>
                    <a:pt x="1" y="0"/>
                  </a:cubicBezTo>
                  <a:cubicBezTo>
                    <a:pt x="1" y="0"/>
                    <a:pt x="1" y="0"/>
                    <a:pt x="1" y="0"/>
                  </a:cubicBezTo>
                  <a:cubicBezTo>
                    <a:pt x="2" y="0"/>
                    <a:pt x="3" y="0"/>
                    <a:pt x="4" y="1"/>
                  </a:cubicBezTo>
                  <a:cubicBezTo>
                    <a:pt x="4" y="1"/>
                    <a:pt x="4" y="1"/>
                    <a:pt x="4" y="1"/>
                  </a:cubicBezTo>
                  <a:cubicBezTo>
                    <a:pt x="5" y="2"/>
                    <a:pt x="5" y="2"/>
                    <a:pt x="5" y="4"/>
                  </a:cubicBezTo>
                  <a:cubicBezTo>
                    <a:pt x="5" y="4"/>
                    <a:pt x="5" y="4"/>
                    <a:pt x="5" y="4"/>
                  </a:cubicBezTo>
                  <a:cubicBezTo>
                    <a:pt x="5" y="4"/>
                    <a:pt x="5" y="5"/>
                    <a:pt x="4" y="5"/>
                  </a:cubicBezTo>
                  <a:cubicBezTo>
                    <a:pt x="4" y="5"/>
                    <a:pt x="4" y="5"/>
                    <a:pt x="4" y="5"/>
                  </a:cubicBezTo>
                  <a:cubicBezTo>
                    <a:pt x="4" y="6"/>
                    <a:pt x="3" y="6"/>
                    <a:pt x="3" y="6"/>
                  </a:cubicBezTo>
                  <a:cubicBezTo>
                    <a:pt x="3" y="6"/>
                    <a:pt x="3" y="6"/>
                    <a:pt x="3" y="6"/>
                  </a:cubicBezTo>
                  <a:cubicBezTo>
                    <a:pt x="2" y="6"/>
                    <a:pt x="2"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93"/>
            <p:cNvSpPr/>
            <p:nvPr/>
          </p:nvSpPr>
          <p:spPr bwMode="auto">
            <a:xfrm>
              <a:off x="6884989" y="2424113"/>
              <a:ext cx="28575" cy="33338"/>
            </a:xfrm>
            <a:custGeom>
              <a:avLst/>
              <a:gdLst>
                <a:gd name="T0" fmla="*/ 1 w 6"/>
                <a:gd name="T1" fmla="*/ 7 h 7"/>
                <a:gd name="T2" fmla="*/ 0 w 6"/>
                <a:gd name="T3" fmla="*/ 4 h 7"/>
                <a:gd name="T4" fmla="*/ 0 w 6"/>
                <a:gd name="T5" fmla="*/ 4 h 7"/>
                <a:gd name="T6" fmla="*/ 2 w 6"/>
                <a:gd name="T7" fmla="*/ 1 h 7"/>
                <a:gd name="T8" fmla="*/ 2 w 6"/>
                <a:gd name="T9" fmla="*/ 1 h 7"/>
                <a:gd name="T10" fmla="*/ 4 w 6"/>
                <a:gd name="T11" fmla="*/ 0 h 7"/>
                <a:gd name="T12" fmla="*/ 4 w 6"/>
                <a:gd name="T13" fmla="*/ 0 h 7"/>
                <a:gd name="T14" fmla="*/ 6 w 6"/>
                <a:gd name="T15" fmla="*/ 1 h 7"/>
                <a:gd name="T16" fmla="*/ 6 w 6"/>
                <a:gd name="T17" fmla="*/ 1 h 7"/>
                <a:gd name="T18" fmla="*/ 6 w 6"/>
                <a:gd name="T19" fmla="*/ 2 h 7"/>
                <a:gd name="T20" fmla="*/ 6 w 6"/>
                <a:gd name="T21" fmla="*/ 2 h 7"/>
                <a:gd name="T22" fmla="*/ 5 w 6"/>
                <a:gd name="T23" fmla="*/ 6 h 7"/>
                <a:gd name="T24" fmla="*/ 5 w 6"/>
                <a:gd name="T25" fmla="*/ 6 h 7"/>
                <a:gd name="T26" fmla="*/ 3 w 6"/>
                <a:gd name="T27" fmla="*/ 7 h 7"/>
                <a:gd name="T28" fmla="*/ 3 w 6"/>
                <a:gd name="T29" fmla="*/ 7 h 7"/>
                <a:gd name="T30" fmla="*/ 3 w 6"/>
                <a:gd name="T31" fmla="*/ 7 h 7"/>
                <a:gd name="T32" fmla="*/ 3 w 6"/>
                <a:gd name="T33" fmla="*/ 7 h 7"/>
                <a:gd name="T34" fmla="*/ 2 w 6"/>
                <a:gd name="T35" fmla="*/ 7 h 7"/>
                <a:gd name="T36" fmla="*/ 2 w 6"/>
                <a:gd name="T37" fmla="*/ 7 h 7"/>
                <a:gd name="T38" fmla="*/ 1 w 6"/>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7">
                  <a:moveTo>
                    <a:pt x="1" y="7"/>
                  </a:moveTo>
                  <a:cubicBezTo>
                    <a:pt x="0" y="6"/>
                    <a:pt x="0" y="5"/>
                    <a:pt x="0" y="4"/>
                  </a:cubicBezTo>
                  <a:cubicBezTo>
                    <a:pt x="0" y="4"/>
                    <a:pt x="0" y="4"/>
                    <a:pt x="0" y="4"/>
                  </a:cubicBezTo>
                  <a:cubicBezTo>
                    <a:pt x="1" y="3"/>
                    <a:pt x="2" y="2"/>
                    <a:pt x="2" y="1"/>
                  </a:cubicBezTo>
                  <a:cubicBezTo>
                    <a:pt x="2" y="1"/>
                    <a:pt x="2" y="1"/>
                    <a:pt x="2" y="1"/>
                  </a:cubicBezTo>
                  <a:cubicBezTo>
                    <a:pt x="3" y="1"/>
                    <a:pt x="3" y="0"/>
                    <a:pt x="4" y="0"/>
                  </a:cubicBezTo>
                  <a:cubicBezTo>
                    <a:pt x="4" y="0"/>
                    <a:pt x="4" y="0"/>
                    <a:pt x="4" y="0"/>
                  </a:cubicBezTo>
                  <a:cubicBezTo>
                    <a:pt x="5" y="0"/>
                    <a:pt x="6" y="1"/>
                    <a:pt x="6" y="1"/>
                  </a:cubicBezTo>
                  <a:cubicBezTo>
                    <a:pt x="6" y="1"/>
                    <a:pt x="6" y="1"/>
                    <a:pt x="6" y="1"/>
                  </a:cubicBezTo>
                  <a:cubicBezTo>
                    <a:pt x="6" y="2"/>
                    <a:pt x="6" y="2"/>
                    <a:pt x="6" y="2"/>
                  </a:cubicBezTo>
                  <a:cubicBezTo>
                    <a:pt x="6" y="2"/>
                    <a:pt x="6" y="2"/>
                    <a:pt x="6" y="2"/>
                  </a:cubicBezTo>
                  <a:cubicBezTo>
                    <a:pt x="6" y="3"/>
                    <a:pt x="6" y="4"/>
                    <a:pt x="5" y="6"/>
                  </a:cubicBezTo>
                  <a:cubicBezTo>
                    <a:pt x="5" y="6"/>
                    <a:pt x="5" y="6"/>
                    <a:pt x="5" y="6"/>
                  </a:cubicBezTo>
                  <a:cubicBezTo>
                    <a:pt x="5" y="7"/>
                    <a:pt x="4" y="7"/>
                    <a:pt x="3" y="7"/>
                  </a:cubicBezTo>
                  <a:cubicBezTo>
                    <a:pt x="3" y="7"/>
                    <a:pt x="3" y="7"/>
                    <a:pt x="3" y="7"/>
                  </a:cubicBezTo>
                  <a:cubicBezTo>
                    <a:pt x="3" y="7"/>
                    <a:pt x="3" y="7"/>
                    <a:pt x="3" y="7"/>
                  </a:cubicBezTo>
                  <a:cubicBezTo>
                    <a:pt x="3" y="7"/>
                    <a:pt x="3" y="7"/>
                    <a:pt x="3" y="7"/>
                  </a:cubicBezTo>
                  <a:cubicBezTo>
                    <a:pt x="3" y="7"/>
                    <a:pt x="2" y="7"/>
                    <a:pt x="2" y="7"/>
                  </a:cubicBezTo>
                  <a:cubicBezTo>
                    <a:pt x="2" y="7"/>
                    <a:pt x="2" y="7"/>
                    <a:pt x="2"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94"/>
            <p:cNvSpPr>
              <a:spLocks noEditPoints="1"/>
            </p:cNvSpPr>
            <p:nvPr/>
          </p:nvSpPr>
          <p:spPr bwMode="auto">
            <a:xfrm>
              <a:off x="6602414" y="2255838"/>
              <a:ext cx="441325" cy="304800"/>
            </a:xfrm>
            <a:custGeom>
              <a:avLst/>
              <a:gdLst>
                <a:gd name="T0" fmla="*/ 79 w 94"/>
                <a:gd name="T1" fmla="*/ 64 h 65"/>
                <a:gd name="T2" fmla="*/ 77 w 94"/>
                <a:gd name="T3" fmla="*/ 57 h 65"/>
                <a:gd name="T4" fmla="*/ 83 w 94"/>
                <a:gd name="T5" fmla="*/ 42 h 65"/>
                <a:gd name="T6" fmla="*/ 79 w 94"/>
                <a:gd name="T7" fmla="*/ 27 h 65"/>
                <a:gd name="T8" fmla="*/ 72 w 94"/>
                <a:gd name="T9" fmla="*/ 29 h 65"/>
                <a:gd name="T10" fmla="*/ 58 w 94"/>
                <a:gd name="T11" fmla="*/ 22 h 65"/>
                <a:gd name="T12" fmla="*/ 46 w 94"/>
                <a:gd name="T13" fmla="*/ 17 h 65"/>
                <a:gd name="T14" fmla="*/ 32 w 94"/>
                <a:gd name="T15" fmla="*/ 17 h 65"/>
                <a:gd name="T16" fmla="*/ 26 w 94"/>
                <a:gd name="T17" fmla="*/ 17 h 65"/>
                <a:gd name="T18" fmla="*/ 14 w 94"/>
                <a:gd name="T19" fmla="*/ 27 h 65"/>
                <a:gd name="T20" fmla="*/ 6 w 94"/>
                <a:gd name="T21" fmla="*/ 38 h 65"/>
                <a:gd name="T22" fmla="*/ 3 w 94"/>
                <a:gd name="T23" fmla="*/ 35 h 65"/>
                <a:gd name="T24" fmla="*/ 6 w 94"/>
                <a:gd name="T25" fmla="*/ 32 h 65"/>
                <a:gd name="T26" fmla="*/ 7 w 94"/>
                <a:gd name="T27" fmla="*/ 32 h 65"/>
                <a:gd name="T28" fmla="*/ 9 w 94"/>
                <a:gd name="T29" fmla="*/ 29 h 65"/>
                <a:gd name="T30" fmla="*/ 2 w 94"/>
                <a:gd name="T31" fmla="*/ 27 h 65"/>
                <a:gd name="T32" fmla="*/ 0 w 94"/>
                <a:gd name="T33" fmla="*/ 21 h 65"/>
                <a:gd name="T34" fmla="*/ 2 w 94"/>
                <a:gd name="T35" fmla="*/ 15 h 65"/>
                <a:gd name="T36" fmla="*/ 7 w 94"/>
                <a:gd name="T37" fmla="*/ 14 h 65"/>
                <a:gd name="T38" fmla="*/ 15 w 94"/>
                <a:gd name="T39" fmla="*/ 22 h 65"/>
                <a:gd name="T40" fmla="*/ 18 w 94"/>
                <a:gd name="T41" fmla="*/ 19 h 65"/>
                <a:gd name="T42" fmla="*/ 21 w 94"/>
                <a:gd name="T43" fmla="*/ 14 h 65"/>
                <a:gd name="T44" fmla="*/ 15 w 94"/>
                <a:gd name="T45" fmla="*/ 4 h 65"/>
                <a:gd name="T46" fmla="*/ 17 w 94"/>
                <a:gd name="T47" fmla="*/ 1 h 65"/>
                <a:gd name="T48" fmla="*/ 18 w 94"/>
                <a:gd name="T49" fmla="*/ 0 h 65"/>
                <a:gd name="T50" fmla="*/ 29 w 94"/>
                <a:gd name="T51" fmla="*/ 8 h 65"/>
                <a:gd name="T52" fmla="*/ 28 w 94"/>
                <a:gd name="T53" fmla="*/ 13 h 65"/>
                <a:gd name="T54" fmla="*/ 41 w 94"/>
                <a:gd name="T55" fmla="*/ 11 h 65"/>
                <a:gd name="T56" fmla="*/ 40 w 94"/>
                <a:gd name="T57" fmla="*/ 7 h 65"/>
                <a:gd name="T58" fmla="*/ 47 w 94"/>
                <a:gd name="T59" fmla="*/ 2 h 65"/>
                <a:gd name="T60" fmla="*/ 51 w 94"/>
                <a:gd name="T61" fmla="*/ 3 h 65"/>
                <a:gd name="T62" fmla="*/ 53 w 94"/>
                <a:gd name="T63" fmla="*/ 5 h 65"/>
                <a:gd name="T64" fmla="*/ 48 w 94"/>
                <a:gd name="T65" fmla="*/ 13 h 65"/>
                <a:gd name="T66" fmla="*/ 57 w 94"/>
                <a:gd name="T67" fmla="*/ 18 h 65"/>
                <a:gd name="T68" fmla="*/ 57 w 94"/>
                <a:gd name="T69" fmla="*/ 16 h 65"/>
                <a:gd name="T70" fmla="*/ 67 w 94"/>
                <a:gd name="T71" fmla="*/ 7 h 65"/>
                <a:gd name="T72" fmla="*/ 68 w 94"/>
                <a:gd name="T73" fmla="*/ 9 h 65"/>
                <a:gd name="T74" fmla="*/ 64 w 94"/>
                <a:gd name="T75" fmla="*/ 22 h 65"/>
                <a:gd name="T76" fmla="*/ 72 w 94"/>
                <a:gd name="T77" fmla="*/ 25 h 65"/>
                <a:gd name="T78" fmla="*/ 84 w 94"/>
                <a:gd name="T79" fmla="*/ 17 h 65"/>
                <a:gd name="T80" fmla="*/ 86 w 94"/>
                <a:gd name="T81" fmla="*/ 17 h 65"/>
                <a:gd name="T82" fmla="*/ 83 w 94"/>
                <a:gd name="T83" fmla="*/ 24 h 65"/>
                <a:gd name="T84" fmla="*/ 82 w 94"/>
                <a:gd name="T85" fmla="*/ 30 h 65"/>
                <a:gd name="T86" fmla="*/ 86 w 94"/>
                <a:gd name="T87" fmla="*/ 40 h 65"/>
                <a:gd name="T88" fmla="*/ 91 w 94"/>
                <a:gd name="T89" fmla="*/ 38 h 65"/>
                <a:gd name="T90" fmla="*/ 93 w 94"/>
                <a:gd name="T91" fmla="*/ 42 h 65"/>
                <a:gd name="T92" fmla="*/ 87 w 94"/>
                <a:gd name="T93" fmla="*/ 44 h 65"/>
                <a:gd name="T94" fmla="*/ 82 w 94"/>
                <a:gd name="T95" fmla="*/ 61 h 65"/>
                <a:gd name="T96" fmla="*/ 85 w 94"/>
                <a:gd name="T97" fmla="*/ 61 h 65"/>
                <a:gd name="T98" fmla="*/ 92 w 94"/>
                <a:gd name="T99" fmla="*/ 61 h 65"/>
                <a:gd name="T100" fmla="*/ 91 w 94"/>
                <a:gd name="T101" fmla="*/ 63 h 65"/>
                <a:gd name="T102" fmla="*/ 85 w 94"/>
                <a:gd name="T103" fmla="*/ 65 h 65"/>
                <a:gd name="T104" fmla="*/ 7 w 94"/>
                <a:gd name="T105" fmla="*/ 26 h 65"/>
                <a:gd name="T106" fmla="*/ 11 w 94"/>
                <a:gd name="T107" fmla="*/ 23 h 65"/>
                <a:gd name="T108" fmla="*/ 7 w 94"/>
                <a:gd name="T109" fmla="*/ 18 h 65"/>
                <a:gd name="T110" fmla="*/ 4 w 94"/>
                <a:gd name="T111" fmla="*/ 21 h 65"/>
                <a:gd name="T112" fmla="*/ 61 w 94"/>
                <a:gd name="T113" fmla="*/ 16 h 65"/>
                <a:gd name="T114" fmla="*/ 61 w 94"/>
                <a:gd name="T115" fmla="*/ 16 h 65"/>
                <a:gd name="T116" fmla="*/ 25 w 94"/>
                <a:gd name="T117" fmla="*/ 8 h 65"/>
                <a:gd name="T118" fmla="*/ 24 w 94"/>
                <a:gd name="T119" fmla="*/ 12 h 65"/>
                <a:gd name="T120" fmla="*/ 45 w 94"/>
                <a:gd name="T121" fmla="*/ 9 h 65"/>
                <a:gd name="T122" fmla="*/ 47 w 94"/>
                <a:gd name="T123"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65">
                  <a:moveTo>
                    <a:pt x="85" y="65"/>
                  </a:moveTo>
                  <a:cubicBezTo>
                    <a:pt x="83" y="65"/>
                    <a:pt x="81" y="65"/>
                    <a:pt x="79" y="64"/>
                  </a:cubicBezTo>
                  <a:cubicBezTo>
                    <a:pt x="79" y="64"/>
                    <a:pt x="79" y="64"/>
                    <a:pt x="79" y="64"/>
                  </a:cubicBezTo>
                  <a:cubicBezTo>
                    <a:pt x="79" y="64"/>
                    <a:pt x="78" y="64"/>
                    <a:pt x="78" y="63"/>
                  </a:cubicBezTo>
                  <a:cubicBezTo>
                    <a:pt x="78" y="63"/>
                    <a:pt x="78" y="63"/>
                    <a:pt x="78" y="63"/>
                  </a:cubicBezTo>
                  <a:cubicBezTo>
                    <a:pt x="78" y="61"/>
                    <a:pt x="77" y="59"/>
                    <a:pt x="77" y="57"/>
                  </a:cubicBezTo>
                  <a:cubicBezTo>
                    <a:pt x="77" y="57"/>
                    <a:pt x="77" y="57"/>
                    <a:pt x="77" y="57"/>
                  </a:cubicBezTo>
                  <a:cubicBezTo>
                    <a:pt x="77" y="52"/>
                    <a:pt x="79" y="46"/>
                    <a:pt x="83" y="42"/>
                  </a:cubicBezTo>
                  <a:cubicBezTo>
                    <a:pt x="83" y="42"/>
                    <a:pt x="83" y="42"/>
                    <a:pt x="83" y="42"/>
                  </a:cubicBezTo>
                  <a:cubicBezTo>
                    <a:pt x="80" y="40"/>
                    <a:pt x="78" y="35"/>
                    <a:pt x="78" y="30"/>
                  </a:cubicBezTo>
                  <a:cubicBezTo>
                    <a:pt x="78" y="30"/>
                    <a:pt x="78" y="30"/>
                    <a:pt x="78" y="30"/>
                  </a:cubicBezTo>
                  <a:cubicBezTo>
                    <a:pt x="78" y="29"/>
                    <a:pt x="78" y="28"/>
                    <a:pt x="79" y="27"/>
                  </a:cubicBezTo>
                  <a:cubicBezTo>
                    <a:pt x="79" y="27"/>
                    <a:pt x="79" y="27"/>
                    <a:pt x="79" y="27"/>
                  </a:cubicBezTo>
                  <a:cubicBezTo>
                    <a:pt x="76" y="28"/>
                    <a:pt x="74" y="29"/>
                    <a:pt x="72" y="29"/>
                  </a:cubicBezTo>
                  <a:cubicBezTo>
                    <a:pt x="72" y="29"/>
                    <a:pt x="72" y="29"/>
                    <a:pt x="72" y="29"/>
                  </a:cubicBezTo>
                  <a:cubicBezTo>
                    <a:pt x="67" y="29"/>
                    <a:pt x="62" y="26"/>
                    <a:pt x="59" y="22"/>
                  </a:cubicBezTo>
                  <a:cubicBezTo>
                    <a:pt x="59" y="22"/>
                    <a:pt x="59" y="22"/>
                    <a:pt x="59" y="22"/>
                  </a:cubicBezTo>
                  <a:cubicBezTo>
                    <a:pt x="59" y="22"/>
                    <a:pt x="58" y="22"/>
                    <a:pt x="58" y="22"/>
                  </a:cubicBezTo>
                  <a:cubicBezTo>
                    <a:pt x="58" y="22"/>
                    <a:pt x="58" y="22"/>
                    <a:pt x="58" y="22"/>
                  </a:cubicBezTo>
                  <a:cubicBezTo>
                    <a:pt x="54" y="22"/>
                    <a:pt x="50" y="19"/>
                    <a:pt x="46" y="17"/>
                  </a:cubicBezTo>
                  <a:cubicBezTo>
                    <a:pt x="46" y="17"/>
                    <a:pt x="46" y="17"/>
                    <a:pt x="46" y="17"/>
                  </a:cubicBezTo>
                  <a:cubicBezTo>
                    <a:pt x="45" y="16"/>
                    <a:pt x="45" y="15"/>
                    <a:pt x="44" y="15"/>
                  </a:cubicBezTo>
                  <a:cubicBezTo>
                    <a:pt x="44" y="15"/>
                    <a:pt x="44" y="15"/>
                    <a:pt x="44" y="15"/>
                  </a:cubicBezTo>
                  <a:cubicBezTo>
                    <a:pt x="40" y="16"/>
                    <a:pt x="36" y="17"/>
                    <a:pt x="32" y="17"/>
                  </a:cubicBezTo>
                  <a:cubicBezTo>
                    <a:pt x="32" y="17"/>
                    <a:pt x="32" y="17"/>
                    <a:pt x="32" y="17"/>
                  </a:cubicBezTo>
                  <a:cubicBezTo>
                    <a:pt x="30" y="17"/>
                    <a:pt x="28" y="17"/>
                    <a:pt x="26" y="17"/>
                  </a:cubicBezTo>
                  <a:cubicBezTo>
                    <a:pt x="26" y="17"/>
                    <a:pt x="26" y="17"/>
                    <a:pt x="26" y="17"/>
                  </a:cubicBezTo>
                  <a:cubicBezTo>
                    <a:pt x="25" y="19"/>
                    <a:pt x="23" y="20"/>
                    <a:pt x="21" y="22"/>
                  </a:cubicBezTo>
                  <a:cubicBezTo>
                    <a:pt x="21" y="22"/>
                    <a:pt x="21" y="22"/>
                    <a:pt x="21" y="22"/>
                  </a:cubicBezTo>
                  <a:cubicBezTo>
                    <a:pt x="19" y="24"/>
                    <a:pt x="17" y="26"/>
                    <a:pt x="14" y="27"/>
                  </a:cubicBezTo>
                  <a:cubicBezTo>
                    <a:pt x="14" y="27"/>
                    <a:pt x="14" y="27"/>
                    <a:pt x="14" y="27"/>
                  </a:cubicBezTo>
                  <a:cubicBezTo>
                    <a:pt x="13" y="31"/>
                    <a:pt x="10" y="36"/>
                    <a:pt x="6" y="38"/>
                  </a:cubicBezTo>
                  <a:cubicBezTo>
                    <a:pt x="6" y="38"/>
                    <a:pt x="6" y="38"/>
                    <a:pt x="6" y="38"/>
                  </a:cubicBezTo>
                  <a:cubicBezTo>
                    <a:pt x="5" y="38"/>
                    <a:pt x="4" y="38"/>
                    <a:pt x="3" y="37"/>
                  </a:cubicBezTo>
                  <a:cubicBezTo>
                    <a:pt x="3" y="37"/>
                    <a:pt x="3" y="37"/>
                    <a:pt x="3" y="37"/>
                  </a:cubicBezTo>
                  <a:cubicBezTo>
                    <a:pt x="3" y="36"/>
                    <a:pt x="3" y="35"/>
                    <a:pt x="3" y="35"/>
                  </a:cubicBezTo>
                  <a:cubicBezTo>
                    <a:pt x="3" y="35"/>
                    <a:pt x="3" y="35"/>
                    <a:pt x="3" y="35"/>
                  </a:cubicBezTo>
                  <a:cubicBezTo>
                    <a:pt x="4" y="33"/>
                    <a:pt x="6" y="33"/>
                    <a:pt x="6" y="32"/>
                  </a:cubicBezTo>
                  <a:cubicBezTo>
                    <a:pt x="6" y="32"/>
                    <a:pt x="6" y="32"/>
                    <a:pt x="6" y="32"/>
                  </a:cubicBezTo>
                  <a:cubicBezTo>
                    <a:pt x="6" y="32"/>
                    <a:pt x="6" y="32"/>
                    <a:pt x="6" y="32"/>
                  </a:cubicBezTo>
                  <a:cubicBezTo>
                    <a:pt x="6" y="32"/>
                    <a:pt x="6" y="32"/>
                    <a:pt x="6" y="32"/>
                  </a:cubicBezTo>
                  <a:cubicBezTo>
                    <a:pt x="6" y="32"/>
                    <a:pt x="7" y="32"/>
                    <a:pt x="7" y="32"/>
                  </a:cubicBezTo>
                  <a:cubicBezTo>
                    <a:pt x="7" y="32"/>
                    <a:pt x="7" y="32"/>
                    <a:pt x="7" y="32"/>
                  </a:cubicBezTo>
                  <a:cubicBezTo>
                    <a:pt x="8" y="31"/>
                    <a:pt x="9" y="30"/>
                    <a:pt x="9" y="29"/>
                  </a:cubicBezTo>
                  <a:cubicBezTo>
                    <a:pt x="9" y="29"/>
                    <a:pt x="9" y="29"/>
                    <a:pt x="9" y="29"/>
                  </a:cubicBezTo>
                  <a:cubicBezTo>
                    <a:pt x="8" y="29"/>
                    <a:pt x="8" y="29"/>
                    <a:pt x="7" y="30"/>
                  </a:cubicBezTo>
                  <a:cubicBezTo>
                    <a:pt x="7" y="30"/>
                    <a:pt x="7" y="30"/>
                    <a:pt x="7" y="30"/>
                  </a:cubicBezTo>
                  <a:cubicBezTo>
                    <a:pt x="5" y="30"/>
                    <a:pt x="3" y="29"/>
                    <a:pt x="2" y="27"/>
                  </a:cubicBezTo>
                  <a:cubicBezTo>
                    <a:pt x="2" y="27"/>
                    <a:pt x="2" y="27"/>
                    <a:pt x="2" y="27"/>
                  </a:cubicBezTo>
                  <a:cubicBezTo>
                    <a:pt x="1" y="26"/>
                    <a:pt x="0" y="24"/>
                    <a:pt x="0" y="21"/>
                  </a:cubicBezTo>
                  <a:cubicBezTo>
                    <a:pt x="0" y="21"/>
                    <a:pt x="0" y="21"/>
                    <a:pt x="0" y="21"/>
                  </a:cubicBezTo>
                  <a:cubicBezTo>
                    <a:pt x="0" y="20"/>
                    <a:pt x="0" y="18"/>
                    <a:pt x="1" y="16"/>
                  </a:cubicBezTo>
                  <a:cubicBezTo>
                    <a:pt x="1" y="16"/>
                    <a:pt x="1" y="16"/>
                    <a:pt x="1" y="16"/>
                  </a:cubicBezTo>
                  <a:cubicBezTo>
                    <a:pt x="1" y="15"/>
                    <a:pt x="1" y="15"/>
                    <a:pt x="2" y="15"/>
                  </a:cubicBezTo>
                  <a:cubicBezTo>
                    <a:pt x="2" y="15"/>
                    <a:pt x="2" y="15"/>
                    <a:pt x="2" y="15"/>
                  </a:cubicBezTo>
                  <a:cubicBezTo>
                    <a:pt x="4" y="14"/>
                    <a:pt x="5" y="14"/>
                    <a:pt x="7" y="14"/>
                  </a:cubicBezTo>
                  <a:cubicBezTo>
                    <a:pt x="7" y="14"/>
                    <a:pt x="7" y="14"/>
                    <a:pt x="7" y="14"/>
                  </a:cubicBezTo>
                  <a:cubicBezTo>
                    <a:pt x="9" y="14"/>
                    <a:pt x="12" y="15"/>
                    <a:pt x="13" y="16"/>
                  </a:cubicBezTo>
                  <a:cubicBezTo>
                    <a:pt x="13" y="16"/>
                    <a:pt x="13" y="16"/>
                    <a:pt x="13" y="16"/>
                  </a:cubicBezTo>
                  <a:cubicBezTo>
                    <a:pt x="14" y="18"/>
                    <a:pt x="15" y="20"/>
                    <a:pt x="15" y="22"/>
                  </a:cubicBezTo>
                  <a:cubicBezTo>
                    <a:pt x="15" y="22"/>
                    <a:pt x="15" y="22"/>
                    <a:pt x="15" y="22"/>
                  </a:cubicBezTo>
                  <a:cubicBezTo>
                    <a:pt x="16" y="21"/>
                    <a:pt x="17" y="20"/>
                    <a:pt x="18" y="19"/>
                  </a:cubicBezTo>
                  <a:cubicBezTo>
                    <a:pt x="18" y="19"/>
                    <a:pt x="18" y="19"/>
                    <a:pt x="18" y="19"/>
                  </a:cubicBezTo>
                  <a:cubicBezTo>
                    <a:pt x="20" y="18"/>
                    <a:pt x="21" y="17"/>
                    <a:pt x="22" y="15"/>
                  </a:cubicBezTo>
                  <a:cubicBezTo>
                    <a:pt x="22" y="15"/>
                    <a:pt x="22" y="15"/>
                    <a:pt x="22" y="15"/>
                  </a:cubicBezTo>
                  <a:cubicBezTo>
                    <a:pt x="22" y="15"/>
                    <a:pt x="21" y="15"/>
                    <a:pt x="21" y="14"/>
                  </a:cubicBezTo>
                  <a:cubicBezTo>
                    <a:pt x="21" y="14"/>
                    <a:pt x="21" y="14"/>
                    <a:pt x="21" y="14"/>
                  </a:cubicBezTo>
                  <a:cubicBezTo>
                    <a:pt x="17" y="12"/>
                    <a:pt x="15" y="9"/>
                    <a:pt x="15" y="4"/>
                  </a:cubicBezTo>
                  <a:cubicBezTo>
                    <a:pt x="15" y="4"/>
                    <a:pt x="15" y="4"/>
                    <a:pt x="15" y="4"/>
                  </a:cubicBezTo>
                  <a:cubicBezTo>
                    <a:pt x="15" y="3"/>
                    <a:pt x="15" y="3"/>
                    <a:pt x="15" y="2"/>
                  </a:cubicBezTo>
                  <a:cubicBezTo>
                    <a:pt x="15" y="2"/>
                    <a:pt x="15" y="2"/>
                    <a:pt x="15" y="2"/>
                  </a:cubicBezTo>
                  <a:cubicBezTo>
                    <a:pt x="16" y="1"/>
                    <a:pt x="16" y="1"/>
                    <a:pt x="17" y="1"/>
                  </a:cubicBezTo>
                  <a:cubicBezTo>
                    <a:pt x="17" y="1"/>
                    <a:pt x="17" y="1"/>
                    <a:pt x="17" y="1"/>
                  </a:cubicBezTo>
                  <a:cubicBezTo>
                    <a:pt x="17" y="1"/>
                    <a:pt x="17" y="1"/>
                    <a:pt x="18" y="0"/>
                  </a:cubicBezTo>
                  <a:cubicBezTo>
                    <a:pt x="18" y="0"/>
                    <a:pt x="18" y="0"/>
                    <a:pt x="18" y="0"/>
                  </a:cubicBezTo>
                  <a:cubicBezTo>
                    <a:pt x="21" y="1"/>
                    <a:pt x="24" y="1"/>
                    <a:pt x="26" y="2"/>
                  </a:cubicBezTo>
                  <a:cubicBezTo>
                    <a:pt x="26" y="2"/>
                    <a:pt x="26" y="2"/>
                    <a:pt x="26" y="2"/>
                  </a:cubicBezTo>
                  <a:cubicBezTo>
                    <a:pt x="28" y="4"/>
                    <a:pt x="29" y="6"/>
                    <a:pt x="29" y="8"/>
                  </a:cubicBezTo>
                  <a:cubicBezTo>
                    <a:pt x="29" y="8"/>
                    <a:pt x="29" y="8"/>
                    <a:pt x="29" y="8"/>
                  </a:cubicBezTo>
                  <a:cubicBezTo>
                    <a:pt x="29" y="10"/>
                    <a:pt x="29" y="11"/>
                    <a:pt x="28" y="13"/>
                  </a:cubicBezTo>
                  <a:cubicBezTo>
                    <a:pt x="28" y="13"/>
                    <a:pt x="28" y="13"/>
                    <a:pt x="28" y="13"/>
                  </a:cubicBezTo>
                  <a:cubicBezTo>
                    <a:pt x="29" y="13"/>
                    <a:pt x="30" y="13"/>
                    <a:pt x="32" y="13"/>
                  </a:cubicBezTo>
                  <a:cubicBezTo>
                    <a:pt x="32" y="13"/>
                    <a:pt x="32" y="13"/>
                    <a:pt x="32" y="13"/>
                  </a:cubicBezTo>
                  <a:cubicBezTo>
                    <a:pt x="35" y="13"/>
                    <a:pt x="38" y="13"/>
                    <a:pt x="41" y="11"/>
                  </a:cubicBezTo>
                  <a:cubicBezTo>
                    <a:pt x="41" y="11"/>
                    <a:pt x="41" y="11"/>
                    <a:pt x="41" y="11"/>
                  </a:cubicBezTo>
                  <a:cubicBezTo>
                    <a:pt x="41" y="10"/>
                    <a:pt x="40" y="9"/>
                    <a:pt x="40" y="7"/>
                  </a:cubicBezTo>
                  <a:cubicBezTo>
                    <a:pt x="40" y="7"/>
                    <a:pt x="40" y="7"/>
                    <a:pt x="40" y="7"/>
                  </a:cubicBezTo>
                  <a:cubicBezTo>
                    <a:pt x="40" y="6"/>
                    <a:pt x="41" y="4"/>
                    <a:pt x="42" y="4"/>
                  </a:cubicBezTo>
                  <a:cubicBezTo>
                    <a:pt x="42" y="4"/>
                    <a:pt x="42" y="4"/>
                    <a:pt x="42" y="4"/>
                  </a:cubicBezTo>
                  <a:cubicBezTo>
                    <a:pt x="43" y="3"/>
                    <a:pt x="45" y="2"/>
                    <a:pt x="47" y="2"/>
                  </a:cubicBezTo>
                  <a:cubicBezTo>
                    <a:pt x="47" y="2"/>
                    <a:pt x="47" y="2"/>
                    <a:pt x="47" y="2"/>
                  </a:cubicBezTo>
                  <a:cubicBezTo>
                    <a:pt x="48" y="2"/>
                    <a:pt x="50" y="3"/>
                    <a:pt x="51" y="3"/>
                  </a:cubicBezTo>
                  <a:cubicBezTo>
                    <a:pt x="51" y="3"/>
                    <a:pt x="51" y="3"/>
                    <a:pt x="51" y="3"/>
                  </a:cubicBezTo>
                  <a:cubicBezTo>
                    <a:pt x="52" y="3"/>
                    <a:pt x="52" y="3"/>
                    <a:pt x="53" y="4"/>
                  </a:cubicBezTo>
                  <a:cubicBezTo>
                    <a:pt x="53" y="4"/>
                    <a:pt x="53" y="4"/>
                    <a:pt x="53" y="4"/>
                  </a:cubicBezTo>
                  <a:cubicBezTo>
                    <a:pt x="53" y="4"/>
                    <a:pt x="53" y="5"/>
                    <a:pt x="53" y="5"/>
                  </a:cubicBezTo>
                  <a:cubicBezTo>
                    <a:pt x="53" y="5"/>
                    <a:pt x="53" y="5"/>
                    <a:pt x="53" y="5"/>
                  </a:cubicBezTo>
                  <a:cubicBezTo>
                    <a:pt x="52" y="8"/>
                    <a:pt x="50" y="11"/>
                    <a:pt x="48" y="13"/>
                  </a:cubicBezTo>
                  <a:cubicBezTo>
                    <a:pt x="48" y="13"/>
                    <a:pt x="48" y="13"/>
                    <a:pt x="48" y="13"/>
                  </a:cubicBezTo>
                  <a:cubicBezTo>
                    <a:pt x="48" y="13"/>
                    <a:pt x="48" y="13"/>
                    <a:pt x="49" y="14"/>
                  </a:cubicBezTo>
                  <a:cubicBezTo>
                    <a:pt x="49" y="14"/>
                    <a:pt x="49" y="14"/>
                    <a:pt x="49" y="14"/>
                  </a:cubicBezTo>
                  <a:cubicBezTo>
                    <a:pt x="51" y="16"/>
                    <a:pt x="55" y="18"/>
                    <a:pt x="57" y="18"/>
                  </a:cubicBezTo>
                  <a:cubicBezTo>
                    <a:pt x="57" y="18"/>
                    <a:pt x="57" y="18"/>
                    <a:pt x="57" y="18"/>
                  </a:cubicBezTo>
                  <a:cubicBezTo>
                    <a:pt x="57" y="17"/>
                    <a:pt x="57" y="16"/>
                    <a:pt x="57" y="16"/>
                  </a:cubicBezTo>
                  <a:cubicBezTo>
                    <a:pt x="57" y="16"/>
                    <a:pt x="57" y="16"/>
                    <a:pt x="57" y="16"/>
                  </a:cubicBezTo>
                  <a:cubicBezTo>
                    <a:pt x="57" y="12"/>
                    <a:pt x="60" y="8"/>
                    <a:pt x="65" y="7"/>
                  </a:cubicBezTo>
                  <a:cubicBezTo>
                    <a:pt x="65" y="7"/>
                    <a:pt x="65" y="7"/>
                    <a:pt x="65" y="7"/>
                  </a:cubicBezTo>
                  <a:cubicBezTo>
                    <a:pt x="66" y="7"/>
                    <a:pt x="66" y="7"/>
                    <a:pt x="67" y="7"/>
                  </a:cubicBezTo>
                  <a:cubicBezTo>
                    <a:pt x="67" y="7"/>
                    <a:pt x="67" y="7"/>
                    <a:pt x="67" y="7"/>
                  </a:cubicBezTo>
                  <a:cubicBezTo>
                    <a:pt x="67" y="8"/>
                    <a:pt x="68" y="8"/>
                    <a:pt x="68" y="9"/>
                  </a:cubicBezTo>
                  <a:cubicBezTo>
                    <a:pt x="68" y="9"/>
                    <a:pt x="68" y="9"/>
                    <a:pt x="68" y="9"/>
                  </a:cubicBezTo>
                  <a:cubicBezTo>
                    <a:pt x="68" y="14"/>
                    <a:pt x="66" y="18"/>
                    <a:pt x="63" y="20"/>
                  </a:cubicBezTo>
                  <a:cubicBezTo>
                    <a:pt x="63" y="20"/>
                    <a:pt x="63" y="20"/>
                    <a:pt x="63" y="20"/>
                  </a:cubicBezTo>
                  <a:cubicBezTo>
                    <a:pt x="63" y="21"/>
                    <a:pt x="64" y="21"/>
                    <a:pt x="64" y="22"/>
                  </a:cubicBezTo>
                  <a:cubicBezTo>
                    <a:pt x="64" y="22"/>
                    <a:pt x="64" y="22"/>
                    <a:pt x="64" y="22"/>
                  </a:cubicBezTo>
                  <a:cubicBezTo>
                    <a:pt x="67" y="24"/>
                    <a:pt x="69" y="25"/>
                    <a:pt x="72" y="25"/>
                  </a:cubicBezTo>
                  <a:cubicBezTo>
                    <a:pt x="72" y="25"/>
                    <a:pt x="72" y="25"/>
                    <a:pt x="72" y="25"/>
                  </a:cubicBezTo>
                  <a:cubicBezTo>
                    <a:pt x="75" y="25"/>
                    <a:pt x="77" y="24"/>
                    <a:pt x="80" y="21"/>
                  </a:cubicBezTo>
                  <a:cubicBezTo>
                    <a:pt x="80" y="21"/>
                    <a:pt x="80" y="21"/>
                    <a:pt x="80" y="21"/>
                  </a:cubicBezTo>
                  <a:cubicBezTo>
                    <a:pt x="81" y="20"/>
                    <a:pt x="82" y="18"/>
                    <a:pt x="84" y="17"/>
                  </a:cubicBezTo>
                  <a:cubicBezTo>
                    <a:pt x="84" y="17"/>
                    <a:pt x="84" y="17"/>
                    <a:pt x="84" y="17"/>
                  </a:cubicBezTo>
                  <a:cubicBezTo>
                    <a:pt x="85" y="16"/>
                    <a:pt x="86" y="16"/>
                    <a:pt x="86" y="17"/>
                  </a:cubicBezTo>
                  <a:cubicBezTo>
                    <a:pt x="86" y="17"/>
                    <a:pt x="86" y="17"/>
                    <a:pt x="86" y="17"/>
                  </a:cubicBezTo>
                  <a:cubicBezTo>
                    <a:pt x="87" y="17"/>
                    <a:pt x="87" y="18"/>
                    <a:pt x="87" y="19"/>
                  </a:cubicBezTo>
                  <a:cubicBezTo>
                    <a:pt x="87" y="19"/>
                    <a:pt x="87" y="19"/>
                    <a:pt x="87" y="19"/>
                  </a:cubicBezTo>
                  <a:cubicBezTo>
                    <a:pt x="86" y="21"/>
                    <a:pt x="85" y="22"/>
                    <a:pt x="83" y="24"/>
                  </a:cubicBezTo>
                  <a:cubicBezTo>
                    <a:pt x="83" y="24"/>
                    <a:pt x="83" y="24"/>
                    <a:pt x="83" y="24"/>
                  </a:cubicBezTo>
                  <a:cubicBezTo>
                    <a:pt x="83" y="25"/>
                    <a:pt x="82" y="28"/>
                    <a:pt x="82" y="30"/>
                  </a:cubicBezTo>
                  <a:cubicBezTo>
                    <a:pt x="82" y="30"/>
                    <a:pt x="82" y="30"/>
                    <a:pt x="82" y="30"/>
                  </a:cubicBezTo>
                  <a:cubicBezTo>
                    <a:pt x="82" y="33"/>
                    <a:pt x="83" y="35"/>
                    <a:pt x="84" y="37"/>
                  </a:cubicBezTo>
                  <a:cubicBezTo>
                    <a:pt x="84" y="37"/>
                    <a:pt x="84" y="37"/>
                    <a:pt x="84" y="37"/>
                  </a:cubicBezTo>
                  <a:cubicBezTo>
                    <a:pt x="85" y="39"/>
                    <a:pt x="85" y="39"/>
                    <a:pt x="86" y="40"/>
                  </a:cubicBezTo>
                  <a:cubicBezTo>
                    <a:pt x="86" y="40"/>
                    <a:pt x="86" y="40"/>
                    <a:pt x="86" y="40"/>
                  </a:cubicBezTo>
                  <a:cubicBezTo>
                    <a:pt x="88" y="39"/>
                    <a:pt x="89" y="38"/>
                    <a:pt x="91" y="38"/>
                  </a:cubicBezTo>
                  <a:cubicBezTo>
                    <a:pt x="91" y="38"/>
                    <a:pt x="91" y="38"/>
                    <a:pt x="91" y="38"/>
                  </a:cubicBezTo>
                  <a:cubicBezTo>
                    <a:pt x="92" y="38"/>
                    <a:pt x="93" y="38"/>
                    <a:pt x="93" y="39"/>
                  </a:cubicBezTo>
                  <a:cubicBezTo>
                    <a:pt x="93" y="39"/>
                    <a:pt x="93" y="39"/>
                    <a:pt x="93" y="39"/>
                  </a:cubicBezTo>
                  <a:cubicBezTo>
                    <a:pt x="94" y="40"/>
                    <a:pt x="93" y="41"/>
                    <a:pt x="93" y="42"/>
                  </a:cubicBezTo>
                  <a:cubicBezTo>
                    <a:pt x="93" y="42"/>
                    <a:pt x="93" y="42"/>
                    <a:pt x="93" y="42"/>
                  </a:cubicBezTo>
                  <a:cubicBezTo>
                    <a:pt x="91" y="43"/>
                    <a:pt x="89" y="44"/>
                    <a:pt x="87" y="44"/>
                  </a:cubicBezTo>
                  <a:cubicBezTo>
                    <a:pt x="87" y="44"/>
                    <a:pt x="87" y="44"/>
                    <a:pt x="87" y="44"/>
                  </a:cubicBezTo>
                  <a:cubicBezTo>
                    <a:pt x="84" y="47"/>
                    <a:pt x="81" y="52"/>
                    <a:pt x="81" y="57"/>
                  </a:cubicBezTo>
                  <a:cubicBezTo>
                    <a:pt x="81" y="57"/>
                    <a:pt x="81" y="57"/>
                    <a:pt x="81" y="57"/>
                  </a:cubicBezTo>
                  <a:cubicBezTo>
                    <a:pt x="81" y="58"/>
                    <a:pt x="81" y="60"/>
                    <a:pt x="82" y="61"/>
                  </a:cubicBezTo>
                  <a:cubicBezTo>
                    <a:pt x="82" y="61"/>
                    <a:pt x="82" y="61"/>
                    <a:pt x="82" y="61"/>
                  </a:cubicBezTo>
                  <a:cubicBezTo>
                    <a:pt x="83" y="61"/>
                    <a:pt x="84" y="61"/>
                    <a:pt x="85" y="61"/>
                  </a:cubicBezTo>
                  <a:cubicBezTo>
                    <a:pt x="85" y="61"/>
                    <a:pt x="85" y="61"/>
                    <a:pt x="85" y="61"/>
                  </a:cubicBezTo>
                  <a:cubicBezTo>
                    <a:pt x="86" y="61"/>
                    <a:pt x="88" y="61"/>
                    <a:pt x="90" y="60"/>
                  </a:cubicBezTo>
                  <a:cubicBezTo>
                    <a:pt x="90" y="60"/>
                    <a:pt x="90" y="60"/>
                    <a:pt x="90" y="60"/>
                  </a:cubicBezTo>
                  <a:cubicBezTo>
                    <a:pt x="90" y="59"/>
                    <a:pt x="92" y="60"/>
                    <a:pt x="92" y="61"/>
                  </a:cubicBezTo>
                  <a:cubicBezTo>
                    <a:pt x="92" y="61"/>
                    <a:pt x="92" y="61"/>
                    <a:pt x="92" y="61"/>
                  </a:cubicBezTo>
                  <a:cubicBezTo>
                    <a:pt x="93" y="62"/>
                    <a:pt x="92" y="63"/>
                    <a:pt x="91" y="63"/>
                  </a:cubicBezTo>
                  <a:cubicBezTo>
                    <a:pt x="91" y="63"/>
                    <a:pt x="91" y="63"/>
                    <a:pt x="91" y="63"/>
                  </a:cubicBezTo>
                  <a:cubicBezTo>
                    <a:pt x="89" y="65"/>
                    <a:pt x="87" y="65"/>
                    <a:pt x="85" y="65"/>
                  </a:cubicBezTo>
                  <a:cubicBezTo>
                    <a:pt x="85" y="65"/>
                    <a:pt x="85" y="65"/>
                    <a:pt x="85" y="65"/>
                  </a:cubicBezTo>
                  <a:cubicBezTo>
                    <a:pt x="85" y="65"/>
                    <a:pt x="85" y="65"/>
                    <a:pt x="85" y="65"/>
                  </a:cubicBezTo>
                  <a:close/>
                  <a:moveTo>
                    <a:pt x="4" y="21"/>
                  </a:moveTo>
                  <a:cubicBezTo>
                    <a:pt x="4" y="25"/>
                    <a:pt x="5" y="25"/>
                    <a:pt x="7" y="26"/>
                  </a:cubicBezTo>
                  <a:cubicBezTo>
                    <a:pt x="7" y="26"/>
                    <a:pt x="7" y="26"/>
                    <a:pt x="7" y="26"/>
                  </a:cubicBezTo>
                  <a:cubicBezTo>
                    <a:pt x="8" y="26"/>
                    <a:pt x="9" y="25"/>
                    <a:pt x="11" y="24"/>
                  </a:cubicBezTo>
                  <a:cubicBezTo>
                    <a:pt x="11" y="24"/>
                    <a:pt x="11" y="24"/>
                    <a:pt x="11" y="24"/>
                  </a:cubicBezTo>
                  <a:cubicBezTo>
                    <a:pt x="11" y="24"/>
                    <a:pt x="11" y="23"/>
                    <a:pt x="11" y="23"/>
                  </a:cubicBezTo>
                  <a:cubicBezTo>
                    <a:pt x="11" y="23"/>
                    <a:pt x="11" y="23"/>
                    <a:pt x="11" y="23"/>
                  </a:cubicBezTo>
                  <a:cubicBezTo>
                    <a:pt x="11" y="19"/>
                    <a:pt x="10" y="18"/>
                    <a:pt x="7" y="18"/>
                  </a:cubicBezTo>
                  <a:cubicBezTo>
                    <a:pt x="7" y="18"/>
                    <a:pt x="7" y="18"/>
                    <a:pt x="7" y="18"/>
                  </a:cubicBezTo>
                  <a:cubicBezTo>
                    <a:pt x="6" y="18"/>
                    <a:pt x="5" y="18"/>
                    <a:pt x="4" y="18"/>
                  </a:cubicBezTo>
                  <a:cubicBezTo>
                    <a:pt x="4" y="18"/>
                    <a:pt x="4" y="18"/>
                    <a:pt x="4" y="18"/>
                  </a:cubicBezTo>
                  <a:cubicBezTo>
                    <a:pt x="4" y="19"/>
                    <a:pt x="4" y="20"/>
                    <a:pt x="4" y="21"/>
                  </a:cubicBezTo>
                  <a:close/>
                  <a:moveTo>
                    <a:pt x="61" y="16"/>
                  </a:moveTo>
                  <a:cubicBezTo>
                    <a:pt x="61" y="16"/>
                    <a:pt x="61" y="16"/>
                    <a:pt x="61" y="16"/>
                  </a:cubicBezTo>
                  <a:cubicBezTo>
                    <a:pt x="61" y="16"/>
                    <a:pt x="61" y="16"/>
                    <a:pt x="61" y="16"/>
                  </a:cubicBezTo>
                  <a:cubicBezTo>
                    <a:pt x="62" y="16"/>
                    <a:pt x="63" y="14"/>
                    <a:pt x="63" y="12"/>
                  </a:cubicBezTo>
                  <a:cubicBezTo>
                    <a:pt x="63" y="12"/>
                    <a:pt x="63" y="12"/>
                    <a:pt x="63" y="12"/>
                  </a:cubicBezTo>
                  <a:cubicBezTo>
                    <a:pt x="62" y="13"/>
                    <a:pt x="61" y="14"/>
                    <a:pt x="61" y="16"/>
                  </a:cubicBezTo>
                  <a:close/>
                  <a:moveTo>
                    <a:pt x="24" y="12"/>
                  </a:moveTo>
                  <a:cubicBezTo>
                    <a:pt x="25" y="10"/>
                    <a:pt x="25" y="9"/>
                    <a:pt x="25" y="8"/>
                  </a:cubicBezTo>
                  <a:cubicBezTo>
                    <a:pt x="25" y="8"/>
                    <a:pt x="25" y="8"/>
                    <a:pt x="25" y="8"/>
                  </a:cubicBezTo>
                  <a:cubicBezTo>
                    <a:pt x="25" y="7"/>
                    <a:pt x="24" y="5"/>
                    <a:pt x="19" y="5"/>
                  </a:cubicBezTo>
                  <a:cubicBezTo>
                    <a:pt x="19" y="5"/>
                    <a:pt x="19" y="5"/>
                    <a:pt x="19" y="5"/>
                  </a:cubicBezTo>
                  <a:cubicBezTo>
                    <a:pt x="20" y="8"/>
                    <a:pt x="21" y="10"/>
                    <a:pt x="24" y="12"/>
                  </a:cubicBezTo>
                  <a:close/>
                  <a:moveTo>
                    <a:pt x="44" y="7"/>
                  </a:moveTo>
                  <a:cubicBezTo>
                    <a:pt x="44" y="8"/>
                    <a:pt x="44" y="9"/>
                    <a:pt x="45" y="9"/>
                  </a:cubicBezTo>
                  <a:cubicBezTo>
                    <a:pt x="45" y="9"/>
                    <a:pt x="45" y="9"/>
                    <a:pt x="45" y="9"/>
                  </a:cubicBezTo>
                  <a:cubicBezTo>
                    <a:pt x="46" y="9"/>
                    <a:pt x="48" y="8"/>
                    <a:pt x="48" y="6"/>
                  </a:cubicBezTo>
                  <a:cubicBezTo>
                    <a:pt x="48" y="6"/>
                    <a:pt x="48" y="6"/>
                    <a:pt x="48" y="6"/>
                  </a:cubicBezTo>
                  <a:cubicBezTo>
                    <a:pt x="48" y="6"/>
                    <a:pt x="47" y="6"/>
                    <a:pt x="47" y="6"/>
                  </a:cubicBezTo>
                  <a:cubicBezTo>
                    <a:pt x="47" y="6"/>
                    <a:pt x="47" y="6"/>
                    <a:pt x="47" y="6"/>
                  </a:cubicBezTo>
                  <a:cubicBezTo>
                    <a:pt x="44" y="7"/>
                    <a:pt x="44" y="7"/>
                    <a:pt x="4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95"/>
            <p:cNvSpPr>
              <a:spLocks noEditPoints="1"/>
            </p:cNvSpPr>
            <p:nvPr/>
          </p:nvSpPr>
          <p:spPr bwMode="auto">
            <a:xfrm>
              <a:off x="6226176" y="2198688"/>
              <a:ext cx="193675" cy="188913"/>
            </a:xfrm>
            <a:custGeom>
              <a:avLst/>
              <a:gdLst>
                <a:gd name="T0" fmla="*/ 22 w 41"/>
                <a:gd name="T1" fmla="*/ 40 h 40"/>
                <a:gd name="T2" fmla="*/ 20 w 41"/>
                <a:gd name="T3" fmla="*/ 40 h 40"/>
                <a:gd name="T4" fmla="*/ 20 w 41"/>
                <a:gd name="T5" fmla="*/ 40 h 40"/>
                <a:gd name="T6" fmla="*/ 0 w 41"/>
                <a:gd name="T7" fmla="*/ 16 h 40"/>
                <a:gd name="T8" fmla="*/ 0 w 41"/>
                <a:gd name="T9" fmla="*/ 16 h 40"/>
                <a:gd name="T10" fmla="*/ 3 w 41"/>
                <a:gd name="T11" fmla="*/ 6 h 40"/>
                <a:gd name="T12" fmla="*/ 3 w 41"/>
                <a:gd name="T13" fmla="*/ 6 h 40"/>
                <a:gd name="T14" fmla="*/ 11 w 41"/>
                <a:gd name="T15" fmla="*/ 2 h 40"/>
                <a:gd name="T16" fmla="*/ 11 w 41"/>
                <a:gd name="T17" fmla="*/ 2 h 40"/>
                <a:gd name="T18" fmla="*/ 16 w 41"/>
                <a:gd name="T19" fmla="*/ 3 h 40"/>
                <a:gd name="T20" fmla="*/ 16 w 41"/>
                <a:gd name="T21" fmla="*/ 3 h 40"/>
                <a:gd name="T22" fmla="*/ 25 w 41"/>
                <a:gd name="T23" fmla="*/ 0 h 40"/>
                <a:gd name="T24" fmla="*/ 25 w 41"/>
                <a:gd name="T25" fmla="*/ 0 h 40"/>
                <a:gd name="T26" fmla="*/ 41 w 41"/>
                <a:gd name="T27" fmla="*/ 20 h 40"/>
                <a:gd name="T28" fmla="*/ 41 w 41"/>
                <a:gd name="T29" fmla="*/ 20 h 40"/>
                <a:gd name="T30" fmla="*/ 36 w 41"/>
                <a:gd name="T31" fmla="*/ 33 h 40"/>
                <a:gd name="T32" fmla="*/ 36 w 41"/>
                <a:gd name="T33" fmla="*/ 33 h 40"/>
                <a:gd name="T34" fmla="*/ 22 w 41"/>
                <a:gd name="T35" fmla="*/ 40 h 40"/>
                <a:gd name="T36" fmla="*/ 22 w 41"/>
                <a:gd name="T37" fmla="*/ 40 h 40"/>
                <a:gd name="T38" fmla="*/ 22 w 41"/>
                <a:gd name="T39" fmla="*/ 40 h 40"/>
                <a:gd name="T40" fmla="*/ 4 w 41"/>
                <a:gd name="T41" fmla="*/ 16 h 40"/>
                <a:gd name="T42" fmla="*/ 20 w 41"/>
                <a:gd name="T43" fmla="*/ 36 h 40"/>
                <a:gd name="T44" fmla="*/ 20 w 41"/>
                <a:gd name="T45" fmla="*/ 36 h 40"/>
                <a:gd name="T46" fmla="*/ 22 w 41"/>
                <a:gd name="T47" fmla="*/ 36 h 40"/>
                <a:gd name="T48" fmla="*/ 22 w 41"/>
                <a:gd name="T49" fmla="*/ 36 h 40"/>
                <a:gd name="T50" fmla="*/ 37 w 41"/>
                <a:gd name="T51" fmla="*/ 20 h 40"/>
                <a:gd name="T52" fmla="*/ 37 w 41"/>
                <a:gd name="T53" fmla="*/ 20 h 40"/>
                <a:gd name="T54" fmla="*/ 33 w 41"/>
                <a:gd name="T55" fmla="*/ 9 h 40"/>
                <a:gd name="T56" fmla="*/ 33 w 41"/>
                <a:gd name="T57" fmla="*/ 9 h 40"/>
                <a:gd name="T58" fmla="*/ 25 w 41"/>
                <a:gd name="T59" fmla="*/ 4 h 40"/>
                <a:gd name="T60" fmla="*/ 25 w 41"/>
                <a:gd name="T61" fmla="*/ 4 h 40"/>
                <a:gd name="T62" fmla="*/ 20 w 41"/>
                <a:gd name="T63" fmla="*/ 5 h 40"/>
                <a:gd name="T64" fmla="*/ 20 w 41"/>
                <a:gd name="T65" fmla="*/ 5 h 40"/>
                <a:gd name="T66" fmla="*/ 20 w 41"/>
                <a:gd name="T67" fmla="*/ 6 h 40"/>
                <a:gd name="T68" fmla="*/ 20 w 41"/>
                <a:gd name="T69" fmla="*/ 6 h 40"/>
                <a:gd name="T70" fmla="*/ 17 w 41"/>
                <a:gd name="T71" fmla="*/ 7 h 40"/>
                <a:gd name="T72" fmla="*/ 17 w 41"/>
                <a:gd name="T73" fmla="*/ 7 h 40"/>
                <a:gd name="T74" fmla="*/ 16 w 41"/>
                <a:gd name="T75" fmla="*/ 7 h 40"/>
                <a:gd name="T76" fmla="*/ 16 w 41"/>
                <a:gd name="T77" fmla="*/ 7 h 40"/>
                <a:gd name="T78" fmla="*/ 15 w 41"/>
                <a:gd name="T79" fmla="*/ 7 h 40"/>
                <a:gd name="T80" fmla="*/ 15 w 41"/>
                <a:gd name="T81" fmla="*/ 7 h 40"/>
                <a:gd name="T82" fmla="*/ 13 w 41"/>
                <a:gd name="T83" fmla="*/ 7 h 40"/>
                <a:gd name="T84" fmla="*/ 13 w 41"/>
                <a:gd name="T85" fmla="*/ 7 h 40"/>
                <a:gd name="T86" fmla="*/ 12 w 41"/>
                <a:gd name="T87" fmla="*/ 6 h 40"/>
                <a:gd name="T88" fmla="*/ 12 w 41"/>
                <a:gd name="T89" fmla="*/ 6 h 40"/>
                <a:gd name="T90" fmla="*/ 11 w 41"/>
                <a:gd name="T91" fmla="*/ 6 h 40"/>
                <a:gd name="T92" fmla="*/ 11 w 41"/>
                <a:gd name="T93" fmla="*/ 6 h 40"/>
                <a:gd name="T94" fmla="*/ 4 w 41"/>
                <a:gd name="T95"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0">
                  <a:moveTo>
                    <a:pt x="22" y="40"/>
                  </a:moveTo>
                  <a:cubicBezTo>
                    <a:pt x="21" y="40"/>
                    <a:pt x="21" y="40"/>
                    <a:pt x="20" y="40"/>
                  </a:cubicBezTo>
                  <a:cubicBezTo>
                    <a:pt x="20" y="40"/>
                    <a:pt x="20" y="40"/>
                    <a:pt x="20" y="40"/>
                  </a:cubicBezTo>
                  <a:cubicBezTo>
                    <a:pt x="7" y="38"/>
                    <a:pt x="0" y="26"/>
                    <a:pt x="0" y="16"/>
                  </a:cubicBezTo>
                  <a:cubicBezTo>
                    <a:pt x="0" y="16"/>
                    <a:pt x="0" y="16"/>
                    <a:pt x="0" y="16"/>
                  </a:cubicBezTo>
                  <a:cubicBezTo>
                    <a:pt x="0" y="12"/>
                    <a:pt x="1" y="9"/>
                    <a:pt x="3" y="6"/>
                  </a:cubicBezTo>
                  <a:cubicBezTo>
                    <a:pt x="3" y="6"/>
                    <a:pt x="3" y="6"/>
                    <a:pt x="3" y="6"/>
                  </a:cubicBezTo>
                  <a:cubicBezTo>
                    <a:pt x="5" y="4"/>
                    <a:pt x="8" y="2"/>
                    <a:pt x="11" y="2"/>
                  </a:cubicBezTo>
                  <a:cubicBezTo>
                    <a:pt x="11" y="2"/>
                    <a:pt x="11" y="2"/>
                    <a:pt x="11" y="2"/>
                  </a:cubicBezTo>
                  <a:cubicBezTo>
                    <a:pt x="13" y="2"/>
                    <a:pt x="14" y="2"/>
                    <a:pt x="16" y="3"/>
                  </a:cubicBezTo>
                  <a:cubicBezTo>
                    <a:pt x="16" y="3"/>
                    <a:pt x="16" y="3"/>
                    <a:pt x="16" y="3"/>
                  </a:cubicBezTo>
                  <a:cubicBezTo>
                    <a:pt x="19" y="1"/>
                    <a:pt x="22" y="0"/>
                    <a:pt x="25" y="0"/>
                  </a:cubicBezTo>
                  <a:cubicBezTo>
                    <a:pt x="25" y="0"/>
                    <a:pt x="25" y="0"/>
                    <a:pt x="25" y="0"/>
                  </a:cubicBezTo>
                  <a:cubicBezTo>
                    <a:pt x="35" y="0"/>
                    <a:pt x="41" y="10"/>
                    <a:pt x="41" y="20"/>
                  </a:cubicBezTo>
                  <a:cubicBezTo>
                    <a:pt x="41" y="20"/>
                    <a:pt x="41" y="20"/>
                    <a:pt x="41" y="20"/>
                  </a:cubicBezTo>
                  <a:cubicBezTo>
                    <a:pt x="41" y="25"/>
                    <a:pt x="39" y="30"/>
                    <a:pt x="36" y="33"/>
                  </a:cubicBezTo>
                  <a:cubicBezTo>
                    <a:pt x="36" y="33"/>
                    <a:pt x="36" y="33"/>
                    <a:pt x="36" y="33"/>
                  </a:cubicBezTo>
                  <a:cubicBezTo>
                    <a:pt x="33" y="37"/>
                    <a:pt x="28" y="40"/>
                    <a:pt x="22" y="40"/>
                  </a:cubicBezTo>
                  <a:cubicBezTo>
                    <a:pt x="22" y="40"/>
                    <a:pt x="22" y="40"/>
                    <a:pt x="22" y="40"/>
                  </a:cubicBezTo>
                  <a:cubicBezTo>
                    <a:pt x="22" y="40"/>
                    <a:pt x="22" y="40"/>
                    <a:pt x="22" y="40"/>
                  </a:cubicBezTo>
                  <a:close/>
                  <a:moveTo>
                    <a:pt x="4" y="16"/>
                  </a:moveTo>
                  <a:cubicBezTo>
                    <a:pt x="4" y="24"/>
                    <a:pt x="10" y="35"/>
                    <a:pt x="20" y="36"/>
                  </a:cubicBezTo>
                  <a:cubicBezTo>
                    <a:pt x="20" y="36"/>
                    <a:pt x="20" y="36"/>
                    <a:pt x="20" y="36"/>
                  </a:cubicBezTo>
                  <a:cubicBezTo>
                    <a:pt x="21" y="36"/>
                    <a:pt x="21" y="36"/>
                    <a:pt x="22" y="36"/>
                  </a:cubicBezTo>
                  <a:cubicBezTo>
                    <a:pt x="22" y="36"/>
                    <a:pt x="22" y="36"/>
                    <a:pt x="22" y="36"/>
                  </a:cubicBezTo>
                  <a:cubicBezTo>
                    <a:pt x="32" y="36"/>
                    <a:pt x="36" y="28"/>
                    <a:pt x="37" y="20"/>
                  </a:cubicBezTo>
                  <a:cubicBezTo>
                    <a:pt x="37" y="20"/>
                    <a:pt x="37" y="20"/>
                    <a:pt x="37" y="20"/>
                  </a:cubicBezTo>
                  <a:cubicBezTo>
                    <a:pt x="37" y="16"/>
                    <a:pt x="35" y="12"/>
                    <a:pt x="33" y="9"/>
                  </a:cubicBezTo>
                  <a:cubicBezTo>
                    <a:pt x="33" y="9"/>
                    <a:pt x="33" y="9"/>
                    <a:pt x="33" y="9"/>
                  </a:cubicBezTo>
                  <a:cubicBezTo>
                    <a:pt x="31" y="6"/>
                    <a:pt x="28" y="4"/>
                    <a:pt x="25" y="4"/>
                  </a:cubicBezTo>
                  <a:cubicBezTo>
                    <a:pt x="25" y="4"/>
                    <a:pt x="25" y="4"/>
                    <a:pt x="25" y="4"/>
                  </a:cubicBezTo>
                  <a:cubicBezTo>
                    <a:pt x="23" y="4"/>
                    <a:pt x="22" y="4"/>
                    <a:pt x="20" y="5"/>
                  </a:cubicBezTo>
                  <a:cubicBezTo>
                    <a:pt x="20" y="5"/>
                    <a:pt x="20" y="5"/>
                    <a:pt x="20" y="5"/>
                  </a:cubicBezTo>
                  <a:cubicBezTo>
                    <a:pt x="20" y="5"/>
                    <a:pt x="20" y="6"/>
                    <a:pt x="20" y="6"/>
                  </a:cubicBezTo>
                  <a:cubicBezTo>
                    <a:pt x="20" y="6"/>
                    <a:pt x="20" y="6"/>
                    <a:pt x="20" y="6"/>
                  </a:cubicBezTo>
                  <a:cubicBezTo>
                    <a:pt x="19" y="7"/>
                    <a:pt x="18" y="8"/>
                    <a:pt x="17" y="7"/>
                  </a:cubicBezTo>
                  <a:cubicBezTo>
                    <a:pt x="17" y="7"/>
                    <a:pt x="17" y="7"/>
                    <a:pt x="17" y="7"/>
                  </a:cubicBezTo>
                  <a:cubicBezTo>
                    <a:pt x="17" y="7"/>
                    <a:pt x="16" y="7"/>
                    <a:pt x="16" y="7"/>
                  </a:cubicBezTo>
                  <a:cubicBezTo>
                    <a:pt x="16" y="7"/>
                    <a:pt x="16" y="7"/>
                    <a:pt x="16" y="7"/>
                  </a:cubicBezTo>
                  <a:cubicBezTo>
                    <a:pt x="16" y="7"/>
                    <a:pt x="16" y="7"/>
                    <a:pt x="15" y="7"/>
                  </a:cubicBezTo>
                  <a:cubicBezTo>
                    <a:pt x="15" y="7"/>
                    <a:pt x="15" y="7"/>
                    <a:pt x="15" y="7"/>
                  </a:cubicBezTo>
                  <a:cubicBezTo>
                    <a:pt x="14" y="8"/>
                    <a:pt x="13" y="8"/>
                    <a:pt x="13" y="7"/>
                  </a:cubicBezTo>
                  <a:cubicBezTo>
                    <a:pt x="13" y="7"/>
                    <a:pt x="13" y="7"/>
                    <a:pt x="13" y="7"/>
                  </a:cubicBezTo>
                  <a:cubicBezTo>
                    <a:pt x="12" y="7"/>
                    <a:pt x="12" y="6"/>
                    <a:pt x="12" y="6"/>
                  </a:cubicBezTo>
                  <a:cubicBezTo>
                    <a:pt x="12" y="6"/>
                    <a:pt x="12" y="6"/>
                    <a:pt x="12" y="6"/>
                  </a:cubicBezTo>
                  <a:cubicBezTo>
                    <a:pt x="12" y="6"/>
                    <a:pt x="12" y="6"/>
                    <a:pt x="11" y="6"/>
                  </a:cubicBezTo>
                  <a:cubicBezTo>
                    <a:pt x="11" y="6"/>
                    <a:pt x="11" y="6"/>
                    <a:pt x="11" y="6"/>
                  </a:cubicBezTo>
                  <a:cubicBezTo>
                    <a:pt x="7" y="6"/>
                    <a:pt x="5" y="10"/>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96"/>
            <p:cNvSpPr/>
            <p:nvPr/>
          </p:nvSpPr>
          <p:spPr bwMode="auto">
            <a:xfrm>
              <a:off x="6288089" y="2292351"/>
              <a:ext cx="84138" cy="42863"/>
            </a:xfrm>
            <a:custGeom>
              <a:avLst/>
              <a:gdLst>
                <a:gd name="T0" fmla="*/ 12 w 18"/>
                <a:gd name="T1" fmla="*/ 9 h 9"/>
                <a:gd name="T2" fmla="*/ 1 w 18"/>
                <a:gd name="T3" fmla="*/ 3 h 9"/>
                <a:gd name="T4" fmla="*/ 1 w 18"/>
                <a:gd name="T5" fmla="*/ 3 h 9"/>
                <a:gd name="T6" fmla="*/ 1 w 18"/>
                <a:gd name="T7" fmla="*/ 0 h 9"/>
                <a:gd name="T8" fmla="*/ 1 w 18"/>
                <a:gd name="T9" fmla="*/ 0 h 9"/>
                <a:gd name="T10" fmla="*/ 4 w 18"/>
                <a:gd name="T11" fmla="*/ 0 h 9"/>
                <a:gd name="T12" fmla="*/ 4 w 18"/>
                <a:gd name="T13" fmla="*/ 0 h 9"/>
                <a:gd name="T14" fmla="*/ 12 w 18"/>
                <a:gd name="T15" fmla="*/ 5 h 9"/>
                <a:gd name="T16" fmla="*/ 12 w 18"/>
                <a:gd name="T17" fmla="*/ 5 h 9"/>
                <a:gd name="T18" fmla="*/ 14 w 18"/>
                <a:gd name="T19" fmla="*/ 4 h 9"/>
                <a:gd name="T20" fmla="*/ 14 w 18"/>
                <a:gd name="T21" fmla="*/ 4 h 9"/>
                <a:gd name="T22" fmla="*/ 17 w 18"/>
                <a:gd name="T23" fmla="*/ 5 h 9"/>
                <a:gd name="T24" fmla="*/ 17 w 18"/>
                <a:gd name="T25" fmla="*/ 5 h 9"/>
                <a:gd name="T26" fmla="*/ 17 w 18"/>
                <a:gd name="T27" fmla="*/ 8 h 9"/>
                <a:gd name="T28" fmla="*/ 17 w 18"/>
                <a:gd name="T29" fmla="*/ 8 h 9"/>
                <a:gd name="T30" fmla="*/ 12 w 18"/>
                <a:gd name="T31" fmla="*/ 9 h 9"/>
                <a:gd name="T32" fmla="*/ 12 w 18"/>
                <a:gd name="T33" fmla="*/ 9 h 9"/>
                <a:gd name="T34" fmla="*/ 12 w 1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9">
                  <a:moveTo>
                    <a:pt x="12" y="9"/>
                  </a:moveTo>
                  <a:cubicBezTo>
                    <a:pt x="8" y="9"/>
                    <a:pt x="4" y="7"/>
                    <a:pt x="1" y="3"/>
                  </a:cubicBezTo>
                  <a:cubicBezTo>
                    <a:pt x="1" y="3"/>
                    <a:pt x="1" y="3"/>
                    <a:pt x="1" y="3"/>
                  </a:cubicBezTo>
                  <a:cubicBezTo>
                    <a:pt x="0" y="2"/>
                    <a:pt x="0" y="1"/>
                    <a:pt x="1" y="0"/>
                  </a:cubicBezTo>
                  <a:cubicBezTo>
                    <a:pt x="1" y="0"/>
                    <a:pt x="1" y="0"/>
                    <a:pt x="1" y="0"/>
                  </a:cubicBezTo>
                  <a:cubicBezTo>
                    <a:pt x="2" y="0"/>
                    <a:pt x="3" y="0"/>
                    <a:pt x="4" y="0"/>
                  </a:cubicBezTo>
                  <a:cubicBezTo>
                    <a:pt x="4" y="0"/>
                    <a:pt x="4" y="0"/>
                    <a:pt x="4" y="0"/>
                  </a:cubicBezTo>
                  <a:cubicBezTo>
                    <a:pt x="7" y="3"/>
                    <a:pt x="10" y="5"/>
                    <a:pt x="12" y="5"/>
                  </a:cubicBezTo>
                  <a:cubicBezTo>
                    <a:pt x="12" y="5"/>
                    <a:pt x="12" y="5"/>
                    <a:pt x="12" y="5"/>
                  </a:cubicBezTo>
                  <a:cubicBezTo>
                    <a:pt x="13" y="5"/>
                    <a:pt x="14" y="5"/>
                    <a:pt x="14" y="4"/>
                  </a:cubicBezTo>
                  <a:cubicBezTo>
                    <a:pt x="14" y="4"/>
                    <a:pt x="14" y="4"/>
                    <a:pt x="14" y="4"/>
                  </a:cubicBezTo>
                  <a:cubicBezTo>
                    <a:pt x="15" y="4"/>
                    <a:pt x="17" y="4"/>
                    <a:pt x="17" y="5"/>
                  </a:cubicBezTo>
                  <a:cubicBezTo>
                    <a:pt x="17" y="5"/>
                    <a:pt x="17" y="5"/>
                    <a:pt x="17" y="5"/>
                  </a:cubicBezTo>
                  <a:cubicBezTo>
                    <a:pt x="18" y="6"/>
                    <a:pt x="18" y="7"/>
                    <a:pt x="17" y="8"/>
                  </a:cubicBezTo>
                  <a:cubicBezTo>
                    <a:pt x="17" y="8"/>
                    <a:pt x="17" y="8"/>
                    <a:pt x="17" y="8"/>
                  </a:cubicBezTo>
                  <a:cubicBezTo>
                    <a:pt x="15" y="9"/>
                    <a:pt x="14" y="9"/>
                    <a:pt x="12" y="9"/>
                  </a:cubicBezTo>
                  <a:cubicBezTo>
                    <a:pt x="12" y="9"/>
                    <a:pt x="12" y="9"/>
                    <a:pt x="12" y="9"/>
                  </a:cubicBezTo>
                  <a:cubicBezTo>
                    <a:pt x="12" y="9"/>
                    <a:pt x="12" y="9"/>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97"/>
            <p:cNvSpPr/>
            <p:nvPr/>
          </p:nvSpPr>
          <p:spPr bwMode="auto">
            <a:xfrm>
              <a:off x="6302376" y="2251076"/>
              <a:ext cx="22225" cy="31750"/>
            </a:xfrm>
            <a:custGeom>
              <a:avLst/>
              <a:gdLst>
                <a:gd name="T0" fmla="*/ 1 w 5"/>
                <a:gd name="T1" fmla="*/ 5 h 7"/>
                <a:gd name="T2" fmla="*/ 0 w 5"/>
                <a:gd name="T3" fmla="*/ 2 h 7"/>
                <a:gd name="T4" fmla="*/ 0 w 5"/>
                <a:gd name="T5" fmla="*/ 2 h 7"/>
                <a:gd name="T6" fmla="*/ 2 w 5"/>
                <a:gd name="T7" fmla="*/ 0 h 7"/>
                <a:gd name="T8" fmla="*/ 2 w 5"/>
                <a:gd name="T9" fmla="*/ 0 h 7"/>
                <a:gd name="T10" fmla="*/ 4 w 5"/>
                <a:gd name="T11" fmla="*/ 1 h 7"/>
                <a:gd name="T12" fmla="*/ 4 w 5"/>
                <a:gd name="T13" fmla="*/ 1 h 7"/>
                <a:gd name="T14" fmla="*/ 5 w 5"/>
                <a:gd name="T15" fmla="*/ 5 h 7"/>
                <a:gd name="T16" fmla="*/ 5 w 5"/>
                <a:gd name="T17" fmla="*/ 5 h 7"/>
                <a:gd name="T18" fmla="*/ 5 w 5"/>
                <a:gd name="T19" fmla="*/ 5 h 7"/>
                <a:gd name="T20" fmla="*/ 3 w 5"/>
                <a:gd name="T21" fmla="*/ 7 h 7"/>
                <a:gd name="T22" fmla="*/ 3 w 5"/>
                <a:gd name="T23" fmla="*/ 7 h 7"/>
                <a:gd name="T24" fmla="*/ 3 w 5"/>
                <a:gd name="T25" fmla="*/ 7 h 7"/>
                <a:gd name="T26" fmla="*/ 3 w 5"/>
                <a:gd name="T27" fmla="*/ 7 h 7"/>
                <a:gd name="T28" fmla="*/ 1 w 5"/>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1" y="5"/>
                  </a:moveTo>
                  <a:cubicBezTo>
                    <a:pt x="1" y="4"/>
                    <a:pt x="0" y="3"/>
                    <a:pt x="0" y="2"/>
                  </a:cubicBezTo>
                  <a:cubicBezTo>
                    <a:pt x="0" y="2"/>
                    <a:pt x="0" y="2"/>
                    <a:pt x="0" y="2"/>
                  </a:cubicBezTo>
                  <a:cubicBezTo>
                    <a:pt x="0" y="1"/>
                    <a:pt x="1" y="0"/>
                    <a:pt x="2" y="0"/>
                  </a:cubicBezTo>
                  <a:cubicBezTo>
                    <a:pt x="2" y="0"/>
                    <a:pt x="2" y="0"/>
                    <a:pt x="2" y="0"/>
                  </a:cubicBezTo>
                  <a:cubicBezTo>
                    <a:pt x="3" y="0"/>
                    <a:pt x="4" y="0"/>
                    <a:pt x="4" y="1"/>
                  </a:cubicBezTo>
                  <a:cubicBezTo>
                    <a:pt x="4" y="1"/>
                    <a:pt x="4" y="1"/>
                    <a:pt x="4" y="1"/>
                  </a:cubicBezTo>
                  <a:cubicBezTo>
                    <a:pt x="4" y="3"/>
                    <a:pt x="5" y="4"/>
                    <a:pt x="5" y="5"/>
                  </a:cubicBezTo>
                  <a:cubicBezTo>
                    <a:pt x="5" y="5"/>
                    <a:pt x="5" y="5"/>
                    <a:pt x="5" y="5"/>
                  </a:cubicBezTo>
                  <a:cubicBezTo>
                    <a:pt x="5" y="5"/>
                    <a:pt x="5" y="5"/>
                    <a:pt x="5" y="5"/>
                  </a:cubicBezTo>
                  <a:cubicBezTo>
                    <a:pt x="5" y="6"/>
                    <a:pt x="4" y="7"/>
                    <a:pt x="3" y="7"/>
                  </a:cubicBezTo>
                  <a:cubicBezTo>
                    <a:pt x="3" y="7"/>
                    <a:pt x="3" y="7"/>
                    <a:pt x="3" y="7"/>
                  </a:cubicBezTo>
                  <a:cubicBezTo>
                    <a:pt x="3" y="7"/>
                    <a:pt x="3" y="7"/>
                    <a:pt x="3" y="7"/>
                  </a:cubicBezTo>
                  <a:cubicBezTo>
                    <a:pt x="3" y="7"/>
                    <a:pt x="3" y="7"/>
                    <a:pt x="3" y="7"/>
                  </a:cubicBezTo>
                  <a:cubicBezTo>
                    <a:pt x="2" y="7"/>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98"/>
            <p:cNvSpPr/>
            <p:nvPr/>
          </p:nvSpPr>
          <p:spPr bwMode="auto">
            <a:xfrm>
              <a:off x="6353176" y="2251076"/>
              <a:ext cx="28575" cy="19050"/>
            </a:xfrm>
            <a:custGeom>
              <a:avLst/>
              <a:gdLst>
                <a:gd name="T0" fmla="*/ 0 w 6"/>
                <a:gd name="T1" fmla="*/ 3 h 4"/>
                <a:gd name="T2" fmla="*/ 2 w 6"/>
                <a:gd name="T3" fmla="*/ 0 h 4"/>
                <a:gd name="T4" fmla="*/ 2 w 6"/>
                <a:gd name="T5" fmla="*/ 0 h 4"/>
                <a:gd name="T6" fmla="*/ 4 w 6"/>
                <a:gd name="T7" fmla="*/ 0 h 4"/>
                <a:gd name="T8" fmla="*/ 4 w 6"/>
                <a:gd name="T9" fmla="*/ 0 h 4"/>
                <a:gd name="T10" fmla="*/ 6 w 6"/>
                <a:gd name="T11" fmla="*/ 2 h 4"/>
                <a:gd name="T12" fmla="*/ 6 w 6"/>
                <a:gd name="T13" fmla="*/ 2 h 4"/>
                <a:gd name="T14" fmla="*/ 4 w 6"/>
                <a:gd name="T15" fmla="*/ 4 h 4"/>
                <a:gd name="T16" fmla="*/ 4 w 6"/>
                <a:gd name="T17" fmla="*/ 4 h 4"/>
                <a:gd name="T18" fmla="*/ 2 w 6"/>
                <a:gd name="T19" fmla="*/ 4 h 4"/>
                <a:gd name="T20" fmla="*/ 2 w 6"/>
                <a:gd name="T21" fmla="*/ 4 h 4"/>
                <a:gd name="T22" fmla="*/ 2 w 6"/>
                <a:gd name="T23" fmla="*/ 4 h 4"/>
                <a:gd name="T24" fmla="*/ 2 w 6"/>
                <a:gd name="T25" fmla="*/ 4 h 4"/>
                <a:gd name="T26" fmla="*/ 2 w 6"/>
                <a:gd name="T27" fmla="*/ 4 h 4"/>
                <a:gd name="T28" fmla="*/ 0 w 6"/>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3"/>
                  </a:moveTo>
                  <a:cubicBezTo>
                    <a:pt x="0" y="1"/>
                    <a:pt x="1" y="1"/>
                    <a:pt x="2" y="0"/>
                  </a:cubicBezTo>
                  <a:cubicBezTo>
                    <a:pt x="2" y="0"/>
                    <a:pt x="2" y="0"/>
                    <a:pt x="2" y="0"/>
                  </a:cubicBezTo>
                  <a:cubicBezTo>
                    <a:pt x="3" y="0"/>
                    <a:pt x="3" y="0"/>
                    <a:pt x="4" y="0"/>
                  </a:cubicBezTo>
                  <a:cubicBezTo>
                    <a:pt x="4" y="0"/>
                    <a:pt x="4" y="0"/>
                    <a:pt x="4" y="0"/>
                  </a:cubicBezTo>
                  <a:cubicBezTo>
                    <a:pt x="5" y="0"/>
                    <a:pt x="6" y="1"/>
                    <a:pt x="6" y="2"/>
                  </a:cubicBezTo>
                  <a:cubicBezTo>
                    <a:pt x="6" y="2"/>
                    <a:pt x="6" y="2"/>
                    <a:pt x="6" y="2"/>
                  </a:cubicBezTo>
                  <a:cubicBezTo>
                    <a:pt x="6" y="3"/>
                    <a:pt x="5" y="4"/>
                    <a:pt x="4" y="4"/>
                  </a:cubicBezTo>
                  <a:cubicBezTo>
                    <a:pt x="4" y="4"/>
                    <a:pt x="4" y="4"/>
                    <a:pt x="4" y="4"/>
                  </a:cubicBezTo>
                  <a:cubicBezTo>
                    <a:pt x="4" y="4"/>
                    <a:pt x="3" y="4"/>
                    <a:pt x="2" y="4"/>
                  </a:cubicBezTo>
                  <a:cubicBezTo>
                    <a:pt x="2" y="4"/>
                    <a:pt x="2" y="4"/>
                    <a:pt x="2" y="4"/>
                  </a:cubicBezTo>
                  <a:cubicBezTo>
                    <a:pt x="2" y="4"/>
                    <a:pt x="2" y="4"/>
                    <a:pt x="2" y="4"/>
                  </a:cubicBezTo>
                  <a:cubicBezTo>
                    <a:pt x="2" y="4"/>
                    <a:pt x="2" y="4"/>
                    <a:pt x="2" y="4"/>
                  </a:cubicBezTo>
                  <a:cubicBezTo>
                    <a:pt x="2" y="4"/>
                    <a:pt x="2" y="4"/>
                    <a:pt x="2" y="4"/>
                  </a:cubicBezTo>
                  <a:cubicBezTo>
                    <a:pt x="1"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99"/>
            <p:cNvSpPr/>
            <p:nvPr/>
          </p:nvSpPr>
          <p:spPr bwMode="auto">
            <a:xfrm>
              <a:off x="6207126" y="2133601"/>
              <a:ext cx="150813" cy="107950"/>
            </a:xfrm>
            <a:custGeom>
              <a:avLst/>
              <a:gdLst>
                <a:gd name="T0" fmla="*/ 0 w 32"/>
                <a:gd name="T1" fmla="*/ 13 h 23"/>
                <a:gd name="T2" fmla="*/ 1 w 32"/>
                <a:gd name="T3" fmla="*/ 11 h 23"/>
                <a:gd name="T4" fmla="*/ 3 w 32"/>
                <a:gd name="T5" fmla="*/ 11 h 23"/>
                <a:gd name="T6" fmla="*/ 7 w 32"/>
                <a:gd name="T7" fmla="*/ 13 h 23"/>
                <a:gd name="T8" fmla="*/ 7 w 32"/>
                <a:gd name="T9" fmla="*/ 11 h 23"/>
                <a:gd name="T10" fmla="*/ 7 w 32"/>
                <a:gd name="T11" fmla="*/ 9 h 23"/>
                <a:gd name="T12" fmla="*/ 10 w 32"/>
                <a:gd name="T13" fmla="*/ 8 h 23"/>
                <a:gd name="T14" fmla="*/ 16 w 32"/>
                <a:gd name="T15" fmla="*/ 11 h 23"/>
                <a:gd name="T16" fmla="*/ 15 w 32"/>
                <a:gd name="T17" fmla="*/ 3 h 23"/>
                <a:gd name="T18" fmla="*/ 16 w 32"/>
                <a:gd name="T19" fmla="*/ 1 h 23"/>
                <a:gd name="T20" fmla="*/ 18 w 32"/>
                <a:gd name="T21" fmla="*/ 0 h 23"/>
                <a:gd name="T22" fmla="*/ 26 w 32"/>
                <a:gd name="T23" fmla="*/ 8 h 23"/>
                <a:gd name="T24" fmla="*/ 28 w 32"/>
                <a:gd name="T25" fmla="*/ 7 h 23"/>
                <a:gd name="T26" fmla="*/ 29 w 32"/>
                <a:gd name="T27" fmla="*/ 8 h 23"/>
                <a:gd name="T28" fmla="*/ 30 w 32"/>
                <a:gd name="T29" fmla="*/ 9 h 23"/>
                <a:gd name="T30" fmla="*/ 30 w 32"/>
                <a:gd name="T31" fmla="*/ 9 h 23"/>
                <a:gd name="T32" fmla="*/ 30 w 32"/>
                <a:gd name="T33" fmla="*/ 9 h 23"/>
                <a:gd name="T34" fmla="*/ 30 w 32"/>
                <a:gd name="T35" fmla="*/ 9 h 23"/>
                <a:gd name="T36" fmla="*/ 30 w 32"/>
                <a:gd name="T37" fmla="*/ 10 h 23"/>
                <a:gd name="T38" fmla="*/ 30 w 32"/>
                <a:gd name="T39" fmla="*/ 12 h 23"/>
                <a:gd name="T40" fmla="*/ 31 w 32"/>
                <a:gd name="T41" fmla="*/ 16 h 23"/>
                <a:gd name="T42" fmla="*/ 31 w 32"/>
                <a:gd name="T43" fmla="*/ 18 h 23"/>
                <a:gd name="T44" fmla="*/ 28 w 32"/>
                <a:gd name="T45" fmla="*/ 18 h 23"/>
                <a:gd name="T46" fmla="*/ 19 w 32"/>
                <a:gd name="T47" fmla="*/ 6 h 23"/>
                <a:gd name="T48" fmla="*/ 21 w 32"/>
                <a:gd name="T49" fmla="*/ 13 h 23"/>
                <a:gd name="T50" fmla="*/ 21 w 32"/>
                <a:gd name="T51" fmla="*/ 16 h 23"/>
                <a:gd name="T52" fmla="*/ 18 w 32"/>
                <a:gd name="T53" fmla="*/ 16 h 23"/>
                <a:gd name="T54" fmla="*/ 12 w 32"/>
                <a:gd name="T55" fmla="*/ 13 h 23"/>
                <a:gd name="T56" fmla="*/ 13 w 32"/>
                <a:gd name="T57" fmla="*/ 17 h 23"/>
                <a:gd name="T58" fmla="*/ 12 w 32"/>
                <a:gd name="T59" fmla="*/ 20 h 23"/>
                <a:gd name="T60" fmla="*/ 10 w 32"/>
                <a:gd name="T61" fmla="*/ 20 h 23"/>
                <a:gd name="T62" fmla="*/ 5 w 32"/>
                <a:gd name="T63" fmla="*/ 16 h 23"/>
                <a:gd name="T64" fmla="*/ 6 w 32"/>
                <a:gd name="T65" fmla="*/ 20 h 23"/>
                <a:gd name="T66" fmla="*/ 5 w 32"/>
                <a:gd name="T67" fmla="*/ 23 h 23"/>
                <a:gd name="T68" fmla="*/ 4 w 32"/>
                <a:gd name="T69" fmla="*/ 23 h 23"/>
                <a:gd name="T70" fmla="*/ 2 w 32"/>
                <a:gd name="T7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3">
                  <a:moveTo>
                    <a:pt x="2" y="22"/>
                  </a:moveTo>
                  <a:cubicBezTo>
                    <a:pt x="1" y="19"/>
                    <a:pt x="0" y="15"/>
                    <a:pt x="0" y="13"/>
                  </a:cubicBezTo>
                  <a:cubicBezTo>
                    <a:pt x="0" y="13"/>
                    <a:pt x="0" y="13"/>
                    <a:pt x="0" y="13"/>
                  </a:cubicBezTo>
                  <a:cubicBezTo>
                    <a:pt x="0" y="12"/>
                    <a:pt x="0" y="11"/>
                    <a:pt x="1" y="11"/>
                  </a:cubicBezTo>
                  <a:cubicBezTo>
                    <a:pt x="1" y="11"/>
                    <a:pt x="1" y="11"/>
                    <a:pt x="1" y="11"/>
                  </a:cubicBezTo>
                  <a:cubicBezTo>
                    <a:pt x="1" y="10"/>
                    <a:pt x="2" y="10"/>
                    <a:pt x="3" y="11"/>
                  </a:cubicBezTo>
                  <a:cubicBezTo>
                    <a:pt x="3" y="11"/>
                    <a:pt x="3" y="11"/>
                    <a:pt x="3" y="11"/>
                  </a:cubicBezTo>
                  <a:cubicBezTo>
                    <a:pt x="4" y="12"/>
                    <a:pt x="6" y="12"/>
                    <a:pt x="7" y="13"/>
                  </a:cubicBezTo>
                  <a:cubicBezTo>
                    <a:pt x="7" y="13"/>
                    <a:pt x="7" y="13"/>
                    <a:pt x="7" y="13"/>
                  </a:cubicBezTo>
                  <a:cubicBezTo>
                    <a:pt x="7" y="12"/>
                    <a:pt x="7" y="12"/>
                    <a:pt x="7" y="11"/>
                  </a:cubicBezTo>
                  <a:cubicBezTo>
                    <a:pt x="7" y="11"/>
                    <a:pt x="7" y="11"/>
                    <a:pt x="7" y="11"/>
                  </a:cubicBezTo>
                  <a:cubicBezTo>
                    <a:pt x="7" y="10"/>
                    <a:pt x="7" y="9"/>
                    <a:pt x="7" y="9"/>
                  </a:cubicBezTo>
                  <a:cubicBezTo>
                    <a:pt x="7" y="9"/>
                    <a:pt x="7" y="9"/>
                    <a:pt x="7" y="9"/>
                  </a:cubicBezTo>
                  <a:cubicBezTo>
                    <a:pt x="8" y="8"/>
                    <a:pt x="9" y="8"/>
                    <a:pt x="10" y="8"/>
                  </a:cubicBezTo>
                  <a:cubicBezTo>
                    <a:pt x="10" y="8"/>
                    <a:pt x="10" y="8"/>
                    <a:pt x="10" y="8"/>
                  </a:cubicBezTo>
                  <a:cubicBezTo>
                    <a:pt x="11" y="9"/>
                    <a:pt x="13" y="10"/>
                    <a:pt x="16" y="11"/>
                  </a:cubicBezTo>
                  <a:cubicBezTo>
                    <a:pt x="16" y="11"/>
                    <a:pt x="16" y="11"/>
                    <a:pt x="16" y="11"/>
                  </a:cubicBezTo>
                  <a:cubicBezTo>
                    <a:pt x="15" y="8"/>
                    <a:pt x="15" y="5"/>
                    <a:pt x="15" y="3"/>
                  </a:cubicBezTo>
                  <a:cubicBezTo>
                    <a:pt x="15" y="3"/>
                    <a:pt x="15" y="3"/>
                    <a:pt x="15" y="3"/>
                  </a:cubicBezTo>
                  <a:cubicBezTo>
                    <a:pt x="15" y="2"/>
                    <a:pt x="15" y="1"/>
                    <a:pt x="16" y="1"/>
                  </a:cubicBezTo>
                  <a:cubicBezTo>
                    <a:pt x="16" y="1"/>
                    <a:pt x="16" y="1"/>
                    <a:pt x="16" y="1"/>
                  </a:cubicBezTo>
                  <a:cubicBezTo>
                    <a:pt x="16" y="0"/>
                    <a:pt x="17" y="0"/>
                    <a:pt x="18" y="0"/>
                  </a:cubicBezTo>
                  <a:cubicBezTo>
                    <a:pt x="18" y="0"/>
                    <a:pt x="18" y="0"/>
                    <a:pt x="18" y="0"/>
                  </a:cubicBezTo>
                  <a:cubicBezTo>
                    <a:pt x="22" y="2"/>
                    <a:pt x="24" y="5"/>
                    <a:pt x="26" y="8"/>
                  </a:cubicBezTo>
                  <a:cubicBezTo>
                    <a:pt x="26" y="8"/>
                    <a:pt x="26" y="8"/>
                    <a:pt x="26" y="8"/>
                  </a:cubicBezTo>
                  <a:cubicBezTo>
                    <a:pt x="27" y="8"/>
                    <a:pt x="27" y="8"/>
                    <a:pt x="28" y="7"/>
                  </a:cubicBezTo>
                  <a:cubicBezTo>
                    <a:pt x="28" y="7"/>
                    <a:pt x="28" y="7"/>
                    <a:pt x="28" y="7"/>
                  </a:cubicBezTo>
                  <a:cubicBezTo>
                    <a:pt x="29" y="8"/>
                    <a:pt x="29" y="8"/>
                    <a:pt x="29" y="8"/>
                  </a:cubicBezTo>
                  <a:cubicBezTo>
                    <a:pt x="29" y="8"/>
                    <a:pt x="29" y="8"/>
                    <a:pt x="29" y="8"/>
                  </a:cubicBezTo>
                  <a:cubicBezTo>
                    <a:pt x="29" y="8"/>
                    <a:pt x="30" y="8"/>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10"/>
                    <a:pt x="30" y="10"/>
                    <a:pt x="30" y="10"/>
                  </a:cubicBezTo>
                  <a:cubicBezTo>
                    <a:pt x="30" y="10"/>
                    <a:pt x="30" y="10"/>
                    <a:pt x="30" y="10"/>
                  </a:cubicBezTo>
                  <a:cubicBezTo>
                    <a:pt x="30" y="11"/>
                    <a:pt x="30" y="11"/>
                    <a:pt x="30" y="12"/>
                  </a:cubicBezTo>
                  <a:cubicBezTo>
                    <a:pt x="30" y="12"/>
                    <a:pt x="30" y="12"/>
                    <a:pt x="30" y="12"/>
                  </a:cubicBezTo>
                  <a:cubicBezTo>
                    <a:pt x="31" y="13"/>
                    <a:pt x="31" y="15"/>
                    <a:pt x="31" y="16"/>
                  </a:cubicBezTo>
                  <a:cubicBezTo>
                    <a:pt x="31" y="16"/>
                    <a:pt x="31" y="16"/>
                    <a:pt x="31" y="16"/>
                  </a:cubicBezTo>
                  <a:cubicBezTo>
                    <a:pt x="31" y="16"/>
                    <a:pt x="31" y="16"/>
                    <a:pt x="31" y="16"/>
                  </a:cubicBezTo>
                  <a:cubicBezTo>
                    <a:pt x="32" y="16"/>
                    <a:pt x="32" y="18"/>
                    <a:pt x="31" y="18"/>
                  </a:cubicBezTo>
                  <a:cubicBezTo>
                    <a:pt x="31" y="18"/>
                    <a:pt x="31" y="18"/>
                    <a:pt x="31" y="18"/>
                  </a:cubicBezTo>
                  <a:cubicBezTo>
                    <a:pt x="30" y="19"/>
                    <a:pt x="29" y="18"/>
                    <a:pt x="28" y="18"/>
                  </a:cubicBezTo>
                  <a:cubicBezTo>
                    <a:pt x="28" y="18"/>
                    <a:pt x="28" y="18"/>
                    <a:pt x="28" y="18"/>
                  </a:cubicBezTo>
                  <a:cubicBezTo>
                    <a:pt x="25" y="14"/>
                    <a:pt x="23" y="9"/>
                    <a:pt x="19" y="6"/>
                  </a:cubicBezTo>
                  <a:cubicBezTo>
                    <a:pt x="19" y="6"/>
                    <a:pt x="19" y="6"/>
                    <a:pt x="19" y="6"/>
                  </a:cubicBezTo>
                  <a:cubicBezTo>
                    <a:pt x="20" y="9"/>
                    <a:pt x="20" y="11"/>
                    <a:pt x="21" y="13"/>
                  </a:cubicBezTo>
                  <a:cubicBezTo>
                    <a:pt x="21" y="13"/>
                    <a:pt x="21" y="13"/>
                    <a:pt x="21" y="13"/>
                  </a:cubicBezTo>
                  <a:cubicBezTo>
                    <a:pt x="21" y="14"/>
                    <a:pt x="21" y="15"/>
                    <a:pt x="21" y="16"/>
                  </a:cubicBezTo>
                  <a:cubicBezTo>
                    <a:pt x="21" y="16"/>
                    <a:pt x="21" y="16"/>
                    <a:pt x="21" y="16"/>
                  </a:cubicBezTo>
                  <a:cubicBezTo>
                    <a:pt x="20" y="16"/>
                    <a:pt x="19" y="16"/>
                    <a:pt x="18" y="16"/>
                  </a:cubicBezTo>
                  <a:cubicBezTo>
                    <a:pt x="18" y="16"/>
                    <a:pt x="18" y="16"/>
                    <a:pt x="18" y="16"/>
                  </a:cubicBezTo>
                  <a:cubicBezTo>
                    <a:pt x="17" y="15"/>
                    <a:pt x="14" y="14"/>
                    <a:pt x="12" y="13"/>
                  </a:cubicBezTo>
                  <a:cubicBezTo>
                    <a:pt x="12" y="13"/>
                    <a:pt x="12" y="13"/>
                    <a:pt x="12" y="13"/>
                  </a:cubicBezTo>
                  <a:cubicBezTo>
                    <a:pt x="12" y="15"/>
                    <a:pt x="12" y="16"/>
                    <a:pt x="13" y="17"/>
                  </a:cubicBezTo>
                  <a:cubicBezTo>
                    <a:pt x="13" y="17"/>
                    <a:pt x="13" y="17"/>
                    <a:pt x="13" y="17"/>
                  </a:cubicBezTo>
                  <a:cubicBezTo>
                    <a:pt x="13" y="18"/>
                    <a:pt x="13" y="19"/>
                    <a:pt x="12" y="20"/>
                  </a:cubicBezTo>
                  <a:cubicBezTo>
                    <a:pt x="12" y="20"/>
                    <a:pt x="12" y="20"/>
                    <a:pt x="12" y="20"/>
                  </a:cubicBezTo>
                  <a:cubicBezTo>
                    <a:pt x="12" y="20"/>
                    <a:pt x="10" y="20"/>
                    <a:pt x="10" y="20"/>
                  </a:cubicBezTo>
                  <a:cubicBezTo>
                    <a:pt x="10" y="20"/>
                    <a:pt x="10" y="20"/>
                    <a:pt x="10" y="20"/>
                  </a:cubicBezTo>
                  <a:cubicBezTo>
                    <a:pt x="8" y="18"/>
                    <a:pt x="6" y="17"/>
                    <a:pt x="5" y="16"/>
                  </a:cubicBezTo>
                  <a:cubicBezTo>
                    <a:pt x="5" y="16"/>
                    <a:pt x="5" y="16"/>
                    <a:pt x="5" y="16"/>
                  </a:cubicBezTo>
                  <a:cubicBezTo>
                    <a:pt x="5" y="18"/>
                    <a:pt x="5" y="19"/>
                    <a:pt x="6" y="20"/>
                  </a:cubicBezTo>
                  <a:cubicBezTo>
                    <a:pt x="6" y="20"/>
                    <a:pt x="6" y="20"/>
                    <a:pt x="6" y="20"/>
                  </a:cubicBezTo>
                  <a:cubicBezTo>
                    <a:pt x="6" y="21"/>
                    <a:pt x="6" y="22"/>
                    <a:pt x="5" y="23"/>
                  </a:cubicBezTo>
                  <a:cubicBezTo>
                    <a:pt x="5" y="23"/>
                    <a:pt x="5" y="23"/>
                    <a:pt x="5" y="23"/>
                  </a:cubicBezTo>
                  <a:cubicBezTo>
                    <a:pt x="5" y="23"/>
                    <a:pt x="4" y="23"/>
                    <a:pt x="4" y="23"/>
                  </a:cubicBezTo>
                  <a:cubicBezTo>
                    <a:pt x="4" y="23"/>
                    <a:pt x="4" y="23"/>
                    <a:pt x="4" y="23"/>
                  </a:cubicBezTo>
                  <a:cubicBezTo>
                    <a:pt x="3" y="23"/>
                    <a:pt x="3"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100"/>
            <p:cNvSpPr>
              <a:spLocks noEditPoints="1"/>
            </p:cNvSpPr>
            <p:nvPr/>
          </p:nvSpPr>
          <p:spPr bwMode="auto">
            <a:xfrm>
              <a:off x="5953126" y="2114551"/>
              <a:ext cx="198438" cy="201613"/>
            </a:xfrm>
            <a:custGeom>
              <a:avLst/>
              <a:gdLst>
                <a:gd name="T0" fmla="*/ 22 w 42"/>
                <a:gd name="T1" fmla="*/ 43 h 43"/>
                <a:gd name="T2" fmla="*/ 0 w 42"/>
                <a:gd name="T3" fmla="*/ 20 h 43"/>
                <a:gd name="T4" fmla="*/ 0 w 42"/>
                <a:gd name="T5" fmla="*/ 20 h 43"/>
                <a:gd name="T6" fmla="*/ 13 w 42"/>
                <a:gd name="T7" fmla="*/ 0 h 43"/>
                <a:gd name="T8" fmla="*/ 13 w 42"/>
                <a:gd name="T9" fmla="*/ 0 h 43"/>
                <a:gd name="T10" fmla="*/ 19 w 42"/>
                <a:gd name="T11" fmla="*/ 1 h 43"/>
                <a:gd name="T12" fmla="*/ 19 w 42"/>
                <a:gd name="T13" fmla="*/ 1 h 43"/>
                <a:gd name="T14" fmla="*/ 42 w 42"/>
                <a:gd name="T15" fmla="*/ 28 h 43"/>
                <a:gd name="T16" fmla="*/ 42 w 42"/>
                <a:gd name="T17" fmla="*/ 28 h 43"/>
                <a:gd name="T18" fmla="*/ 37 w 42"/>
                <a:gd name="T19" fmla="*/ 38 h 43"/>
                <a:gd name="T20" fmla="*/ 37 w 42"/>
                <a:gd name="T21" fmla="*/ 38 h 43"/>
                <a:gd name="T22" fmla="*/ 24 w 42"/>
                <a:gd name="T23" fmla="*/ 43 h 43"/>
                <a:gd name="T24" fmla="*/ 24 w 42"/>
                <a:gd name="T25" fmla="*/ 43 h 43"/>
                <a:gd name="T26" fmla="*/ 22 w 42"/>
                <a:gd name="T27" fmla="*/ 43 h 43"/>
                <a:gd name="T28" fmla="*/ 7 w 42"/>
                <a:gd name="T29" fmla="*/ 8 h 43"/>
                <a:gd name="T30" fmla="*/ 4 w 42"/>
                <a:gd name="T31" fmla="*/ 20 h 43"/>
                <a:gd name="T32" fmla="*/ 4 w 42"/>
                <a:gd name="T33" fmla="*/ 20 h 43"/>
                <a:gd name="T34" fmla="*/ 22 w 42"/>
                <a:gd name="T35" fmla="*/ 39 h 43"/>
                <a:gd name="T36" fmla="*/ 22 w 42"/>
                <a:gd name="T37" fmla="*/ 39 h 43"/>
                <a:gd name="T38" fmla="*/ 24 w 42"/>
                <a:gd name="T39" fmla="*/ 39 h 43"/>
                <a:gd name="T40" fmla="*/ 24 w 42"/>
                <a:gd name="T41" fmla="*/ 39 h 43"/>
                <a:gd name="T42" fmla="*/ 38 w 42"/>
                <a:gd name="T43" fmla="*/ 28 h 43"/>
                <a:gd name="T44" fmla="*/ 38 w 42"/>
                <a:gd name="T45" fmla="*/ 28 h 43"/>
                <a:gd name="T46" fmla="*/ 30 w 42"/>
                <a:gd name="T47" fmla="*/ 12 h 43"/>
                <a:gd name="T48" fmla="*/ 30 w 42"/>
                <a:gd name="T49" fmla="*/ 12 h 43"/>
                <a:gd name="T50" fmla="*/ 19 w 42"/>
                <a:gd name="T51" fmla="*/ 6 h 43"/>
                <a:gd name="T52" fmla="*/ 19 w 42"/>
                <a:gd name="T53" fmla="*/ 6 h 43"/>
                <a:gd name="T54" fmla="*/ 17 w 42"/>
                <a:gd name="T55" fmla="*/ 5 h 43"/>
                <a:gd name="T56" fmla="*/ 17 w 42"/>
                <a:gd name="T57" fmla="*/ 5 h 43"/>
                <a:gd name="T58" fmla="*/ 17 w 42"/>
                <a:gd name="T59" fmla="*/ 5 h 43"/>
                <a:gd name="T60" fmla="*/ 17 w 42"/>
                <a:gd name="T61" fmla="*/ 5 h 43"/>
                <a:gd name="T62" fmla="*/ 12 w 42"/>
                <a:gd name="T63" fmla="*/ 5 h 43"/>
                <a:gd name="T64" fmla="*/ 12 w 42"/>
                <a:gd name="T65" fmla="*/ 5 h 43"/>
                <a:gd name="T66" fmla="*/ 11 w 42"/>
                <a:gd name="T67" fmla="*/ 5 h 43"/>
                <a:gd name="T68" fmla="*/ 11 w 42"/>
                <a:gd name="T69" fmla="*/ 5 h 43"/>
                <a:gd name="T70" fmla="*/ 11 w 42"/>
                <a:gd name="T71" fmla="*/ 4 h 43"/>
                <a:gd name="T72" fmla="*/ 11 w 42"/>
                <a:gd name="T73" fmla="*/ 4 h 43"/>
                <a:gd name="T74" fmla="*/ 7 w 42"/>
                <a:gd name="T7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22" y="43"/>
                  </a:moveTo>
                  <a:cubicBezTo>
                    <a:pt x="6" y="42"/>
                    <a:pt x="0" y="30"/>
                    <a:pt x="0" y="20"/>
                  </a:cubicBezTo>
                  <a:cubicBezTo>
                    <a:pt x="0" y="20"/>
                    <a:pt x="0" y="20"/>
                    <a:pt x="0" y="20"/>
                  </a:cubicBezTo>
                  <a:cubicBezTo>
                    <a:pt x="0" y="10"/>
                    <a:pt x="5" y="0"/>
                    <a:pt x="13" y="0"/>
                  </a:cubicBezTo>
                  <a:cubicBezTo>
                    <a:pt x="13" y="0"/>
                    <a:pt x="13" y="0"/>
                    <a:pt x="13" y="0"/>
                  </a:cubicBezTo>
                  <a:cubicBezTo>
                    <a:pt x="15" y="0"/>
                    <a:pt x="17" y="0"/>
                    <a:pt x="19" y="1"/>
                  </a:cubicBezTo>
                  <a:cubicBezTo>
                    <a:pt x="19" y="1"/>
                    <a:pt x="19" y="1"/>
                    <a:pt x="19" y="1"/>
                  </a:cubicBezTo>
                  <a:cubicBezTo>
                    <a:pt x="32" y="5"/>
                    <a:pt x="41" y="17"/>
                    <a:pt x="42" y="28"/>
                  </a:cubicBezTo>
                  <a:cubicBezTo>
                    <a:pt x="42" y="28"/>
                    <a:pt x="42" y="28"/>
                    <a:pt x="42" y="28"/>
                  </a:cubicBezTo>
                  <a:cubicBezTo>
                    <a:pt x="42" y="32"/>
                    <a:pt x="40" y="36"/>
                    <a:pt x="37" y="38"/>
                  </a:cubicBezTo>
                  <a:cubicBezTo>
                    <a:pt x="37" y="38"/>
                    <a:pt x="37" y="38"/>
                    <a:pt x="37" y="38"/>
                  </a:cubicBezTo>
                  <a:cubicBezTo>
                    <a:pt x="34" y="41"/>
                    <a:pt x="30" y="43"/>
                    <a:pt x="24" y="43"/>
                  </a:cubicBezTo>
                  <a:cubicBezTo>
                    <a:pt x="24" y="43"/>
                    <a:pt x="24" y="43"/>
                    <a:pt x="24" y="43"/>
                  </a:cubicBezTo>
                  <a:cubicBezTo>
                    <a:pt x="23" y="43"/>
                    <a:pt x="23" y="43"/>
                    <a:pt x="22" y="43"/>
                  </a:cubicBezTo>
                  <a:close/>
                  <a:moveTo>
                    <a:pt x="7" y="8"/>
                  </a:moveTo>
                  <a:cubicBezTo>
                    <a:pt x="5" y="11"/>
                    <a:pt x="4" y="16"/>
                    <a:pt x="4" y="20"/>
                  </a:cubicBezTo>
                  <a:cubicBezTo>
                    <a:pt x="4" y="20"/>
                    <a:pt x="4" y="20"/>
                    <a:pt x="4" y="20"/>
                  </a:cubicBezTo>
                  <a:cubicBezTo>
                    <a:pt x="4" y="29"/>
                    <a:pt x="9" y="38"/>
                    <a:pt x="22" y="39"/>
                  </a:cubicBezTo>
                  <a:cubicBezTo>
                    <a:pt x="22" y="39"/>
                    <a:pt x="22" y="39"/>
                    <a:pt x="22" y="39"/>
                  </a:cubicBezTo>
                  <a:cubicBezTo>
                    <a:pt x="23" y="39"/>
                    <a:pt x="23" y="39"/>
                    <a:pt x="24" y="39"/>
                  </a:cubicBezTo>
                  <a:cubicBezTo>
                    <a:pt x="24" y="39"/>
                    <a:pt x="24" y="39"/>
                    <a:pt x="24" y="39"/>
                  </a:cubicBezTo>
                  <a:cubicBezTo>
                    <a:pt x="34" y="39"/>
                    <a:pt x="37" y="34"/>
                    <a:pt x="38" y="28"/>
                  </a:cubicBezTo>
                  <a:cubicBezTo>
                    <a:pt x="38" y="28"/>
                    <a:pt x="38" y="28"/>
                    <a:pt x="38" y="28"/>
                  </a:cubicBezTo>
                  <a:cubicBezTo>
                    <a:pt x="38" y="23"/>
                    <a:pt x="35" y="17"/>
                    <a:pt x="30" y="12"/>
                  </a:cubicBezTo>
                  <a:cubicBezTo>
                    <a:pt x="30" y="12"/>
                    <a:pt x="30" y="12"/>
                    <a:pt x="30" y="12"/>
                  </a:cubicBezTo>
                  <a:cubicBezTo>
                    <a:pt x="27" y="9"/>
                    <a:pt x="24" y="7"/>
                    <a:pt x="19" y="6"/>
                  </a:cubicBezTo>
                  <a:cubicBezTo>
                    <a:pt x="19" y="6"/>
                    <a:pt x="19" y="6"/>
                    <a:pt x="19" y="6"/>
                  </a:cubicBezTo>
                  <a:cubicBezTo>
                    <a:pt x="19" y="6"/>
                    <a:pt x="18" y="6"/>
                    <a:pt x="17" y="5"/>
                  </a:cubicBezTo>
                  <a:cubicBezTo>
                    <a:pt x="17" y="5"/>
                    <a:pt x="17" y="5"/>
                    <a:pt x="17" y="5"/>
                  </a:cubicBezTo>
                  <a:cubicBezTo>
                    <a:pt x="17" y="5"/>
                    <a:pt x="17" y="5"/>
                    <a:pt x="17" y="5"/>
                  </a:cubicBezTo>
                  <a:cubicBezTo>
                    <a:pt x="17" y="5"/>
                    <a:pt x="17" y="5"/>
                    <a:pt x="17" y="5"/>
                  </a:cubicBezTo>
                  <a:cubicBezTo>
                    <a:pt x="15" y="5"/>
                    <a:pt x="14" y="5"/>
                    <a:pt x="12" y="5"/>
                  </a:cubicBezTo>
                  <a:cubicBezTo>
                    <a:pt x="12" y="5"/>
                    <a:pt x="12" y="5"/>
                    <a:pt x="12" y="5"/>
                  </a:cubicBezTo>
                  <a:cubicBezTo>
                    <a:pt x="12" y="5"/>
                    <a:pt x="12" y="5"/>
                    <a:pt x="11" y="5"/>
                  </a:cubicBezTo>
                  <a:cubicBezTo>
                    <a:pt x="11" y="5"/>
                    <a:pt x="11" y="5"/>
                    <a:pt x="11" y="5"/>
                  </a:cubicBezTo>
                  <a:cubicBezTo>
                    <a:pt x="11" y="5"/>
                    <a:pt x="11" y="5"/>
                    <a:pt x="11" y="4"/>
                  </a:cubicBezTo>
                  <a:cubicBezTo>
                    <a:pt x="11" y="4"/>
                    <a:pt x="11" y="4"/>
                    <a:pt x="11" y="4"/>
                  </a:cubicBezTo>
                  <a:cubicBezTo>
                    <a:pt x="9" y="5"/>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01"/>
            <p:cNvSpPr/>
            <p:nvPr/>
          </p:nvSpPr>
          <p:spPr bwMode="auto">
            <a:xfrm>
              <a:off x="5995989" y="2227263"/>
              <a:ext cx="98425" cy="46038"/>
            </a:xfrm>
            <a:custGeom>
              <a:avLst/>
              <a:gdLst>
                <a:gd name="T0" fmla="*/ 13 w 21"/>
                <a:gd name="T1" fmla="*/ 10 h 10"/>
                <a:gd name="T2" fmla="*/ 1 w 21"/>
                <a:gd name="T3" fmla="*/ 3 h 10"/>
                <a:gd name="T4" fmla="*/ 1 w 21"/>
                <a:gd name="T5" fmla="*/ 3 h 10"/>
                <a:gd name="T6" fmla="*/ 1 w 21"/>
                <a:gd name="T7" fmla="*/ 0 h 10"/>
                <a:gd name="T8" fmla="*/ 1 w 21"/>
                <a:gd name="T9" fmla="*/ 0 h 10"/>
                <a:gd name="T10" fmla="*/ 4 w 21"/>
                <a:gd name="T11" fmla="*/ 0 h 10"/>
                <a:gd name="T12" fmla="*/ 4 w 21"/>
                <a:gd name="T13" fmla="*/ 0 h 10"/>
                <a:gd name="T14" fmla="*/ 13 w 21"/>
                <a:gd name="T15" fmla="*/ 6 h 10"/>
                <a:gd name="T16" fmla="*/ 13 w 21"/>
                <a:gd name="T17" fmla="*/ 6 h 10"/>
                <a:gd name="T18" fmla="*/ 17 w 21"/>
                <a:gd name="T19" fmla="*/ 3 h 10"/>
                <a:gd name="T20" fmla="*/ 17 w 21"/>
                <a:gd name="T21" fmla="*/ 3 h 10"/>
                <a:gd name="T22" fmla="*/ 20 w 21"/>
                <a:gd name="T23" fmla="*/ 2 h 10"/>
                <a:gd name="T24" fmla="*/ 20 w 21"/>
                <a:gd name="T25" fmla="*/ 2 h 10"/>
                <a:gd name="T26" fmla="*/ 21 w 21"/>
                <a:gd name="T27" fmla="*/ 5 h 10"/>
                <a:gd name="T28" fmla="*/ 21 w 21"/>
                <a:gd name="T29" fmla="*/ 5 h 10"/>
                <a:gd name="T30" fmla="*/ 13 w 21"/>
                <a:gd name="T31" fmla="*/ 10 h 10"/>
                <a:gd name="T32" fmla="*/ 13 w 21"/>
                <a:gd name="T33" fmla="*/ 10 h 10"/>
                <a:gd name="T34" fmla="*/ 13 w 21"/>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0">
                  <a:moveTo>
                    <a:pt x="13" y="10"/>
                  </a:moveTo>
                  <a:cubicBezTo>
                    <a:pt x="8" y="10"/>
                    <a:pt x="4" y="6"/>
                    <a:pt x="1" y="3"/>
                  </a:cubicBezTo>
                  <a:cubicBezTo>
                    <a:pt x="1" y="3"/>
                    <a:pt x="1" y="3"/>
                    <a:pt x="1" y="3"/>
                  </a:cubicBezTo>
                  <a:cubicBezTo>
                    <a:pt x="0" y="2"/>
                    <a:pt x="0" y="1"/>
                    <a:pt x="1" y="0"/>
                  </a:cubicBezTo>
                  <a:cubicBezTo>
                    <a:pt x="1" y="0"/>
                    <a:pt x="1" y="0"/>
                    <a:pt x="1" y="0"/>
                  </a:cubicBezTo>
                  <a:cubicBezTo>
                    <a:pt x="2" y="0"/>
                    <a:pt x="3" y="0"/>
                    <a:pt x="4" y="0"/>
                  </a:cubicBezTo>
                  <a:cubicBezTo>
                    <a:pt x="4" y="0"/>
                    <a:pt x="4" y="0"/>
                    <a:pt x="4" y="0"/>
                  </a:cubicBezTo>
                  <a:cubicBezTo>
                    <a:pt x="7" y="3"/>
                    <a:pt x="11" y="6"/>
                    <a:pt x="13" y="6"/>
                  </a:cubicBezTo>
                  <a:cubicBezTo>
                    <a:pt x="13" y="6"/>
                    <a:pt x="13" y="6"/>
                    <a:pt x="13" y="6"/>
                  </a:cubicBezTo>
                  <a:cubicBezTo>
                    <a:pt x="15" y="6"/>
                    <a:pt x="16" y="5"/>
                    <a:pt x="17" y="3"/>
                  </a:cubicBezTo>
                  <a:cubicBezTo>
                    <a:pt x="17" y="3"/>
                    <a:pt x="17" y="3"/>
                    <a:pt x="17" y="3"/>
                  </a:cubicBezTo>
                  <a:cubicBezTo>
                    <a:pt x="18" y="2"/>
                    <a:pt x="19" y="2"/>
                    <a:pt x="20" y="2"/>
                  </a:cubicBezTo>
                  <a:cubicBezTo>
                    <a:pt x="20" y="2"/>
                    <a:pt x="20" y="2"/>
                    <a:pt x="20" y="2"/>
                  </a:cubicBezTo>
                  <a:cubicBezTo>
                    <a:pt x="21" y="3"/>
                    <a:pt x="21" y="4"/>
                    <a:pt x="21" y="5"/>
                  </a:cubicBezTo>
                  <a:cubicBezTo>
                    <a:pt x="21" y="5"/>
                    <a:pt x="21" y="5"/>
                    <a:pt x="21" y="5"/>
                  </a:cubicBezTo>
                  <a:cubicBezTo>
                    <a:pt x="19" y="8"/>
                    <a:pt x="16" y="10"/>
                    <a:pt x="13" y="10"/>
                  </a:cubicBezTo>
                  <a:cubicBezTo>
                    <a:pt x="13" y="10"/>
                    <a:pt x="13" y="10"/>
                    <a:pt x="13" y="10"/>
                  </a:cubicBezTo>
                  <a:cubicBezTo>
                    <a:pt x="13" y="10"/>
                    <a:pt x="13"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02"/>
            <p:cNvSpPr/>
            <p:nvPr/>
          </p:nvSpPr>
          <p:spPr bwMode="auto">
            <a:xfrm>
              <a:off x="6000751" y="2184401"/>
              <a:ext cx="28575" cy="23813"/>
            </a:xfrm>
            <a:custGeom>
              <a:avLst/>
              <a:gdLst>
                <a:gd name="T0" fmla="*/ 3 w 6"/>
                <a:gd name="T1" fmla="*/ 4 h 5"/>
                <a:gd name="T2" fmla="*/ 1 w 6"/>
                <a:gd name="T3" fmla="*/ 2 h 5"/>
                <a:gd name="T4" fmla="*/ 1 w 6"/>
                <a:gd name="T5" fmla="*/ 2 h 5"/>
                <a:gd name="T6" fmla="*/ 2 w 6"/>
                <a:gd name="T7" fmla="*/ 0 h 5"/>
                <a:gd name="T8" fmla="*/ 2 w 6"/>
                <a:gd name="T9" fmla="*/ 0 h 5"/>
                <a:gd name="T10" fmla="*/ 3 w 6"/>
                <a:gd name="T11" fmla="*/ 0 h 5"/>
                <a:gd name="T12" fmla="*/ 3 w 6"/>
                <a:gd name="T13" fmla="*/ 0 h 5"/>
                <a:gd name="T14" fmla="*/ 6 w 6"/>
                <a:gd name="T15" fmla="*/ 1 h 5"/>
                <a:gd name="T16" fmla="*/ 6 w 6"/>
                <a:gd name="T17" fmla="*/ 1 h 5"/>
                <a:gd name="T18" fmla="*/ 6 w 6"/>
                <a:gd name="T19" fmla="*/ 3 h 5"/>
                <a:gd name="T20" fmla="*/ 6 w 6"/>
                <a:gd name="T21" fmla="*/ 3 h 5"/>
                <a:gd name="T22" fmla="*/ 6 w 6"/>
                <a:gd name="T23" fmla="*/ 3 h 5"/>
                <a:gd name="T24" fmla="*/ 6 w 6"/>
                <a:gd name="T25" fmla="*/ 3 h 5"/>
                <a:gd name="T26" fmla="*/ 4 w 6"/>
                <a:gd name="T27" fmla="*/ 5 h 5"/>
                <a:gd name="T28" fmla="*/ 4 w 6"/>
                <a:gd name="T29" fmla="*/ 5 h 5"/>
                <a:gd name="T30" fmla="*/ 3 w 6"/>
                <a:gd name="T3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3" y="4"/>
                  </a:moveTo>
                  <a:cubicBezTo>
                    <a:pt x="2" y="4"/>
                    <a:pt x="1" y="3"/>
                    <a:pt x="1" y="2"/>
                  </a:cubicBezTo>
                  <a:cubicBezTo>
                    <a:pt x="1" y="2"/>
                    <a:pt x="1" y="2"/>
                    <a:pt x="1" y="2"/>
                  </a:cubicBezTo>
                  <a:cubicBezTo>
                    <a:pt x="0" y="1"/>
                    <a:pt x="1" y="0"/>
                    <a:pt x="2" y="0"/>
                  </a:cubicBezTo>
                  <a:cubicBezTo>
                    <a:pt x="2" y="0"/>
                    <a:pt x="2" y="0"/>
                    <a:pt x="2" y="0"/>
                  </a:cubicBezTo>
                  <a:cubicBezTo>
                    <a:pt x="2" y="0"/>
                    <a:pt x="3" y="0"/>
                    <a:pt x="3" y="0"/>
                  </a:cubicBezTo>
                  <a:cubicBezTo>
                    <a:pt x="3" y="0"/>
                    <a:pt x="3" y="0"/>
                    <a:pt x="3" y="0"/>
                  </a:cubicBezTo>
                  <a:cubicBezTo>
                    <a:pt x="4" y="0"/>
                    <a:pt x="5" y="0"/>
                    <a:pt x="6" y="1"/>
                  </a:cubicBezTo>
                  <a:cubicBezTo>
                    <a:pt x="6" y="1"/>
                    <a:pt x="6" y="1"/>
                    <a:pt x="6" y="1"/>
                  </a:cubicBezTo>
                  <a:cubicBezTo>
                    <a:pt x="6" y="2"/>
                    <a:pt x="6" y="3"/>
                    <a:pt x="6" y="3"/>
                  </a:cubicBezTo>
                  <a:cubicBezTo>
                    <a:pt x="6" y="3"/>
                    <a:pt x="6" y="3"/>
                    <a:pt x="6" y="3"/>
                  </a:cubicBezTo>
                  <a:cubicBezTo>
                    <a:pt x="6" y="3"/>
                    <a:pt x="6" y="3"/>
                    <a:pt x="6" y="3"/>
                  </a:cubicBezTo>
                  <a:cubicBezTo>
                    <a:pt x="6" y="3"/>
                    <a:pt x="6" y="3"/>
                    <a:pt x="6" y="3"/>
                  </a:cubicBezTo>
                  <a:cubicBezTo>
                    <a:pt x="6" y="5"/>
                    <a:pt x="6" y="5"/>
                    <a:pt x="4" y="5"/>
                  </a:cubicBezTo>
                  <a:cubicBezTo>
                    <a:pt x="4" y="5"/>
                    <a:pt x="4" y="5"/>
                    <a:pt x="4" y="5"/>
                  </a:cubicBezTo>
                  <a:cubicBezTo>
                    <a:pt x="4" y="5"/>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03"/>
            <p:cNvSpPr/>
            <p:nvPr/>
          </p:nvSpPr>
          <p:spPr bwMode="auto">
            <a:xfrm>
              <a:off x="6053139" y="2184401"/>
              <a:ext cx="26988" cy="23813"/>
            </a:xfrm>
            <a:custGeom>
              <a:avLst/>
              <a:gdLst>
                <a:gd name="T0" fmla="*/ 0 w 6"/>
                <a:gd name="T1" fmla="*/ 3 h 5"/>
                <a:gd name="T2" fmla="*/ 2 w 6"/>
                <a:gd name="T3" fmla="*/ 1 h 5"/>
                <a:gd name="T4" fmla="*/ 2 w 6"/>
                <a:gd name="T5" fmla="*/ 1 h 5"/>
                <a:gd name="T6" fmla="*/ 4 w 6"/>
                <a:gd name="T7" fmla="*/ 0 h 5"/>
                <a:gd name="T8" fmla="*/ 4 w 6"/>
                <a:gd name="T9" fmla="*/ 0 h 5"/>
                <a:gd name="T10" fmla="*/ 4 w 6"/>
                <a:gd name="T11" fmla="*/ 0 h 5"/>
                <a:gd name="T12" fmla="*/ 6 w 6"/>
                <a:gd name="T13" fmla="*/ 2 h 5"/>
                <a:gd name="T14" fmla="*/ 6 w 6"/>
                <a:gd name="T15" fmla="*/ 2 h 5"/>
                <a:gd name="T16" fmla="*/ 4 w 6"/>
                <a:gd name="T17" fmla="*/ 4 h 5"/>
                <a:gd name="T18" fmla="*/ 4 w 6"/>
                <a:gd name="T19" fmla="*/ 4 h 5"/>
                <a:gd name="T20" fmla="*/ 3 w 6"/>
                <a:gd name="T21" fmla="*/ 5 h 5"/>
                <a:gd name="T22" fmla="*/ 3 w 6"/>
                <a:gd name="T23" fmla="*/ 5 h 5"/>
                <a:gd name="T24" fmla="*/ 2 w 6"/>
                <a:gd name="T25" fmla="*/ 5 h 5"/>
                <a:gd name="T26" fmla="*/ 2 w 6"/>
                <a:gd name="T27" fmla="*/ 5 h 5"/>
                <a:gd name="T28" fmla="*/ 0 w 6"/>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0" y="3"/>
                  </a:moveTo>
                  <a:cubicBezTo>
                    <a:pt x="0" y="2"/>
                    <a:pt x="1" y="1"/>
                    <a:pt x="2" y="1"/>
                  </a:cubicBezTo>
                  <a:cubicBezTo>
                    <a:pt x="2" y="1"/>
                    <a:pt x="2" y="1"/>
                    <a:pt x="2" y="1"/>
                  </a:cubicBezTo>
                  <a:cubicBezTo>
                    <a:pt x="3" y="1"/>
                    <a:pt x="3" y="0"/>
                    <a:pt x="4" y="0"/>
                  </a:cubicBezTo>
                  <a:cubicBezTo>
                    <a:pt x="4" y="0"/>
                    <a:pt x="4" y="0"/>
                    <a:pt x="4" y="0"/>
                  </a:cubicBezTo>
                  <a:cubicBezTo>
                    <a:pt x="4" y="0"/>
                    <a:pt x="4" y="0"/>
                    <a:pt x="4" y="0"/>
                  </a:cubicBezTo>
                  <a:cubicBezTo>
                    <a:pt x="5" y="0"/>
                    <a:pt x="6" y="1"/>
                    <a:pt x="6" y="2"/>
                  </a:cubicBezTo>
                  <a:cubicBezTo>
                    <a:pt x="6" y="2"/>
                    <a:pt x="6" y="2"/>
                    <a:pt x="6" y="2"/>
                  </a:cubicBezTo>
                  <a:cubicBezTo>
                    <a:pt x="6" y="3"/>
                    <a:pt x="5" y="4"/>
                    <a:pt x="4" y="4"/>
                  </a:cubicBezTo>
                  <a:cubicBezTo>
                    <a:pt x="4" y="4"/>
                    <a:pt x="4" y="4"/>
                    <a:pt x="4" y="4"/>
                  </a:cubicBezTo>
                  <a:cubicBezTo>
                    <a:pt x="4" y="4"/>
                    <a:pt x="3" y="5"/>
                    <a:pt x="3" y="5"/>
                  </a:cubicBezTo>
                  <a:cubicBezTo>
                    <a:pt x="3" y="5"/>
                    <a:pt x="3" y="5"/>
                    <a:pt x="3" y="5"/>
                  </a:cubicBezTo>
                  <a:cubicBezTo>
                    <a:pt x="2" y="5"/>
                    <a:pt x="2" y="5"/>
                    <a:pt x="2" y="5"/>
                  </a:cubicBezTo>
                  <a:cubicBezTo>
                    <a:pt x="2" y="5"/>
                    <a:pt x="2" y="5"/>
                    <a:pt x="2" y="5"/>
                  </a:cubicBezTo>
                  <a:cubicBezTo>
                    <a:pt x="1" y="5"/>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04"/>
            <p:cNvSpPr/>
            <p:nvPr/>
          </p:nvSpPr>
          <p:spPr bwMode="auto">
            <a:xfrm>
              <a:off x="5995989" y="2024063"/>
              <a:ext cx="117475" cy="119063"/>
            </a:xfrm>
            <a:custGeom>
              <a:avLst/>
              <a:gdLst>
                <a:gd name="T0" fmla="*/ 5 w 25"/>
                <a:gd name="T1" fmla="*/ 25 h 25"/>
                <a:gd name="T2" fmla="*/ 0 w 25"/>
                <a:gd name="T3" fmla="*/ 17 h 25"/>
                <a:gd name="T4" fmla="*/ 0 w 25"/>
                <a:gd name="T5" fmla="*/ 17 h 25"/>
                <a:gd name="T6" fmla="*/ 5 w 25"/>
                <a:gd name="T7" fmla="*/ 9 h 25"/>
                <a:gd name="T8" fmla="*/ 5 w 25"/>
                <a:gd name="T9" fmla="*/ 9 h 25"/>
                <a:gd name="T10" fmla="*/ 8 w 25"/>
                <a:gd name="T11" fmla="*/ 9 h 25"/>
                <a:gd name="T12" fmla="*/ 8 w 25"/>
                <a:gd name="T13" fmla="*/ 9 h 25"/>
                <a:gd name="T14" fmla="*/ 10 w 25"/>
                <a:gd name="T15" fmla="*/ 11 h 25"/>
                <a:gd name="T16" fmla="*/ 10 w 25"/>
                <a:gd name="T17" fmla="*/ 11 h 25"/>
                <a:gd name="T18" fmla="*/ 18 w 25"/>
                <a:gd name="T19" fmla="*/ 1 h 25"/>
                <a:gd name="T20" fmla="*/ 18 w 25"/>
                <a:gd name="T21" fmla="*/ 1 h 25"/>
                <a:gd name="T22" fmla="*/ 20 w 25"/>
                <a:gd name="T23" fmla="*/ 1 h 25"/>
                <a:gd name="T24" fmla="*/ 20 w 25"/>
                <a:gd name="T25" fmla="*/ 1 h 25"/>
                <a:gd name="T26" fmla="*/ 25 w 25"/>
                <a:gd name="T27" fmla="*/ 11 h 25"/>
                <a:gd name="T28" fmla="*/ 25 w 25"/>
                <a:gd name="T29" fmla="*/ 11 h 25"/>
                <a:gd name="T30" fmla="*/ 23 w 25"/>
                <a:gd name="T31" fmla="*/ 13 h 25"/>
                <a:gd name="T32" fmla="*/ 23 w 25"/>
                <a:gd name="T33" fmla="*/ 13 h 25"/>
                <a:gd name="T34" fmla="*/ 21 w 25"/>
                <a:gd name="T35" fmla="*/ 11 h 25"/>
                <a:gd name="T36" fmla="*/ 21 w 25"/>
                <a:gd name="T37" fmla="*/ 11 h 25"/>
                <a:gd name="T38" fmla="*/ 18 w 25"/>
                <a:gd name="T39" fmla="*/ 5 h 25"/>
                <a:gd name="T40" fmla="*/ 18 w 25"/>
                <a:gd name="T41" fmla="*/ 5 h 25"/>
                <a:gd name="T42" fmla="*/ 14 w 25"/>
                <a:gd name="T43" fmla="*/ 12 h 25"/>
                <a:gd name="T44" fmla="*/ 14 w 25"/>
                <a:gd name="T45" fmla="*/ 12 h 25"/>
                <a:gd name="T46" fmla="*/ 14 w 25"/>
                <a:gd name="T47" fmla="*/ 15 h 25"/>
                <a:gd name="T48" fmla="*/ 14 w 25"/>
                <a:gd name="T49" fmla="*/ 15 h 25"/>
                <a:gd name="T50" fmla="*/ 13 w 25"/>
                <a:gd name="T51" fmla="*/ 17 h 25"/>
                <a:gd name="T52" fmla="*/ 13 w 25"/>
                <a:gd name="T53" fmla="*/ 17 h 25"/>
                <a:gd name="T54" fmla="*/ 10 w 25"/>
                <a:gd name="T55" fmla="*/ 16 h 25"/>
                <a:gd name="T56" fmla="*/ 10 w 25"/>
                <a:gd name="T57" fmla="*/ 16 h 25"/>
                <a:gd name="T58" fmla="*/ 6 w 25"/>
                <a:gd name="T59" fmla="*/ 13 h 25"/>
                <a:gd name="T60" fmla="*/ 6 w 25"/>
                <a:gd name="T61" fmla="*/ 13 h 25"/>
                <a:gd name="T62" fmla="*/ 4 w 25"/>
                <a:gd name="T63" fmla="*/ 17 h 25"/>
                <a:gd name="T64" fmla="*/ 4 w 25"/>
                <a:gd name="T65" fmla="*/ 17 h 25"/>
                <a:gd name="T66" fmla="*/ 7 w 25"/>
                <a:gd name="T67" fmla="*/ 21 h 25"/>
                <a:gd name="T68" fmla="*/ 7 w 25"/>
                <a:gd name="T69" fmla="*/ 21 h 25"/>
                <a:gd name="T70" fmla="*/ 8 w 25"/>
                <a:gd name="T71" fmla="*/ 24 h 25"/>
                <a:gd name="T72" fmla="*/ 8 w 25"/>
                <a:gd name="T73" fmla="*/ 24 h 25"/>
                <a:gd name="T74" fmla="*/ 6 w 25"/>
                <a:gd name="T75" fmla="*/ 25 h 25"/>
                <a:gd name="T76" fmla="*/ 6 w 25"/>
                <a:gd name="T77" fmla="*/ 25 h 25"/>
                <a:gd name="T78" fmla="*/ 5 w 25"/>
                <a:gd name="T7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25"/>
                  </a:moveTo>
                  <a:cubicBezTo>
                    <a:pt x="2" y="23"/>
                    <a:pt x="0" y="20"/>
                    <a:pt x="0" y="17"/>
                  </a:cubicBezTo>
                  <a:cubicBezTo>
                    <a:pt x="0" y="17"/>
                    <a:pt x="0" y="17"/>
                    <a:pt x="0" y="17"/>
                  </a:cubicBezTo>
                  <a:cubicBezTo>
                    <a:pt x="0" y="14"/>
                    <a:pt x="2" y="11"/>
                    <a:pt x="5" y="9"/>
                  </a:cubicBezTo>
                  <a:cubicBezTo>
                    <a:pt x="5" y="9"/>
                    <a:pt x="5" y="9"/>
                    <a:pt x="5" y="9"/>
                  </a:cubicBezTo>
                  <a:cubicBezTo>
                    <a:pt x="6" y="8"/>
                    <a:pt x="7" y="9"/>
                    <a:pt x="8" y="9"/>
                  </a:cubicBezTo>
                  <a:cubicBezTo>
                    <a:pt x="8" y="9"/>
                    <a:pt x="8" y="9"/>
                    <a:pt x="8" y="9"/>
                  </a:cubicBezTo>
                  <a:cubicBezTo>
                    <a:pt x="8" y="10"/>
                    <a:pt x="9" y="10"/>
                    <a:pt x="10" y="11"/>
                  </a:cubicBezTo>
                  <a:cubicBezTo>
                    <a:pt x="10" y="11"/>
                    <a:pt x="10" y="11"/>
                    <a:pt x="10" y="11"/>
                  </a:cubicBezTo>
                  <a:cubicBezTo>
                    <a:pt x="10" y="6"/>
                    <a:pt x="13" y="2"/>
                    <a:pt x="18" y="1"/>
                  </a:cubicBezTo>
                  <a:cubicBezTo>
                    <a:pt x="18" y="1"/>
                    <a:pt x="18" y="1"/>
                    <a:pt x="18" y="1"/>
                  </a:cubicBezTo>
                  <a:cubicBezTo>
                    <a:pt x="18" y="0"/>
                    <a:pt x="19" y="0"/>
                    <a:pt x="20" y="1"/>
                  </a:cubicBezTo>
                  <a:cubicBezTo>
                    <a:pt x="20" y="1"/>
                    <a:pt x="20" y="1"/>
                    <a:pt x="20" y="1"/>
                  </a:cubicBezTo>
                  <a:cubicBezTo>
                    <a:pt x="23" y="4"/>
                    <a:pt x="24" y="7"/>
                    <a:pt x="25" y="11"/>
                  </a:cubicBezTo>
                  <a:cubicBezTo>
                    <a:pt x="25" y="11"/>
                    <a:pt x="25" y="11"/>
                    <a:pt x="25" y="11"/>
                  </a:cubicBezTo>
                  <a:cubicBezTo>
                    <a:pt x="25" y="12"/>
                    <a:pt x="24" y="13"/>
                    <a:pt x="23" y="13"/>
                  </a:cubicBezTo>
                  <a:cubicBezTo>
                    <a:pt x="23" y="13"/>
                    <a:pt x="23" y="13"/>
                    <a:pt x="23" y="13"/>
                  </a:cubicBezTo>
                  <a:cubicBezTo>
                    <a:pt x="22" y="13"/>
                    <a:pt x="21" y="12"/>
                    <a:pt x="21" y="11"/>
                  </a:cubicBezTo>
                  <a:cubicBezTo>
                    <a:pt x="21" y="11"/>
                    <a:pt x="21" y="11"/>
                    <a:pt x="21" y="11"/>
                  </a:cubicBezTo>
                  <a:cubicBezTo>
                    <a:pt x="20" y="8"/>
                    <a:pt x="20" y="6"/>
                    <a:pt x="18" y="5"/>
                  </a:cubicBezTo>
                  <a:cubicBezTo>
                    <a:pt x="18" y="5"/>
                    <a:pt x="18" y="5"/>
                    <a:pt x="18" y="5"/>
                  </a:cubicBezTo>
                  <a:cubicBezTo>
                    <a:pt x="15" y="6"/>
                    <a:pt x="14" y="9"/>
                    <a:pt x="14" y="12"/>
                  </a:cubicBezTo>
                  <a:cubicBezTo>
                    <a:pt x="14" y="12"/>
                    <a:pt x="14" y="12"/>
                    <a:pt x="14" y="12"/>
                  </a:cubicBezTo>
                  <a:cubicBezTo>
                    <a:pt x="14" y="13"/>
                    <a:pt x="14" y="14"/>
                    <a:pt x="14" y="15"/>
                  </a:cubicBezTo>
                  <a:cubicBezTo>
                    <a:pt x="14" y="15"/>
                    <a:pt x="14" y="15"/>
                    <a:pt x="14" y="15"/>
                  </a:cubicBezTo>
                  <a:cubicBezTo>
                    <a:pt x="14" y="16"/>
                    <a:pt x="14" y="17"/>
                    <a:pt x="13" y="17"/>
                  </a:cubicBezTo>
                  <a:cubicBezTo>
                    <a:pt x="13" y="17"/>
                    <a:pt x="13" y="17"/>
                    <a:pt x="13" y="17"/>
                  </a:cubicBezTo>
                  <a:cubicBezTo>
                    <a:pt x="12" y="17"/>
                    <a:pt x="11" y="17"/>
                    <a:pt x="10" y="16"/>
                  </a:cubicBezTo>
                  <a:cubicBezTo>
                    <a:pt x="10" y="16"/>
                    <a:pt x="10" y="16"/>
                    <a:pt x="10" y="16"/>
                  </a:cubicBezTo>
                  <a:cubicBezTo>
                    <a:pt x="10" y="16"/>
                    <a:pt x="8" y="15"/>
                    <a:pt x="6" y="13"/>
                  </a:cubicBezTo>
                  <a:cubicBezTo>
                    <a:pt x="6" y="13"/>
                    <a:pt x="6" y="13"/>
                    <a:pt x="6" y="13"/>
                  </a:cubicBezTo>
                  <a:cubicBezTo>
                    <a:pt x="5" y="15"/>
                    <a:pt x="4" y="16"/>
                    <a:pt x="4" y="17"/>
                  </a:cubicBezTo>
                  <a:cubicBezTo>
                    <a:pt x="4" y="17"/>
                    <a:pt x="4" y="17"/>
                    <a:pt x="4" y="17"/>
                  </a:cubicBezTo>
                  <a:cubicBezTo>
                    <a:pt x="4" y="19"/>
                    <a:pt x="5" y="20"/>
                    <a:pt x="7" y="21"/>
                  </a:cubicBezTo>
                  <a:cubicBezTo>
                    <a:pt x="7" y="21"/>
                    <a:pt x="7" y="21"/>
                    <a:pt x="7" y="21"/>
                  </a:cubicBezTo>
                  <a:cubicBezTo>
                    <a:pt x="8" y="22"/>
                    <a:pt x="8" y="23"/>
                    <a:pt x="8" y="24"/>
                  </a:cubicBezTo>
                  <a:cubicBezTo>
                    <a:pt x="8" y="24"/>
                    <a:pt x="8" y="24"/>
                    <a:pt x="8" y="24"/>
                  </a:cubicBezTo>
                  <a:cubicBezTo>
                    <a:pt x="7" y="25"/>
                    <a:pt x="7" y="25"/>
                    <a:pt x="6" y="25"/>
                  </a:cubicBezTo>
                  <a:cubicBezTo>
                    <a:pt x="6" y="25"/>
                    <a:pt x="6" y="25"/>
                    <a:pt x="6" y="25"/>
                  </a:cubicBezTo>
                  <a:cubicBezTo>
                    <a:pt x="6" y="25"/>
                    <a:pt x="5" y="25"/>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05"/>
            <p:cNvSpPr/>
            <p:nvPr/>
          </p:nvSpPr>
          <p:spPr bwMode="auto">
            <a:xfrm>
              <a:off x="6057901" y="2062163"/>
              <a:ext cx="107950" cy="93663"/>
            </a:xfrm>
            <a:custGeom>
              <a:avLst/>
              <a:gdLst>
                <a:gd name="T0" fmla="*/ 2 w 23"/>
                <a:gd name="T1" fmla="*/ 20 h 20"/>
                <a:gd name="T2" fmla="*/ 0 w 23"/>
                <a:gd name="T3" fmla="*/ 18 h 20"/>
                <a:gd name="T4" fmla="*/ 0 w 23"/>
                <a:gd name="T5" fmla="*/ 18 h 20"/>
                <a:gd name="T6" fmla="*/ 13 w 23"/>
                <a:gd name="T7" fmla="*/ 6 h 20"/>
                <a:gd name="T8" fmla="*/ 13 w 23"/>
                <a:gd name="T9" fmla="*/ 6 h 20"/>
                <a:gd name="T10" fmla="*/ 14 w 23"/>
                <a:gd name="T11" fmla="*/ 6 h 20"/>
                <a:gd name="T12" fmla="*/ 14 w 23"/>
                <a:gd name="T13" fmla="*/ 6 h 20"/>
                <a:gd name="T14" fmla="*/ 15 w 23"/>
                <a:gd name="T15" fmla="*/ 2 h 20"/>
                <a:gd name="T16" fmla="*/ 15 w 23"/>
                <a:gd name="T17" fmla="*/ 2 h 20"/>
                <a:gd name="T18" fmla="*/ 16 w 23"/>
                <a:gd name="T19" fmla="*/ 0 h 20"/>
                <a:gd name="T20" fmla="*/ 16 w 23"/>
                <a:gd name="T21" fmla="*/ 0 h 20"/>
                <a:gd name="T22" fmla="*/ 18 w 23"/>
                <a:gd name="T23" fmla="*/ 0 h 20"/>
                <a:gd name="T24" fmla="*/ 18 w 23"/>
                <a:gd name="T25" fmla="*/ 0 h 20"/>
                <a:gd name="T26" fmla="*/ 23 w 23"/>
                <a:gd name="T27" fmla="*/ 10 h 20"/>
                <a:gd name="T28" fmla="*/ 23 w 23"/>
                <a:gd name="T29" fmla="*/ 10 h 20"/>
                <a:gd name="T30" fmla="*/ 21 w 23"/>
                <a:gd name="T31" fmla="*/ 13 h 20"/>
                <a:gd name="T32" fmla="*/ 21 w 23"/>
                <a:gd name="T33" fmla="*/ 13 h 20"/>
                <a:gd name="T34" fmla="*/ 19 w 23"/>
                <a:gd name="T35" fmla="*/ 11 h 20"/>
                <a:gd name="T36" fmla="*/ 19 w 23"/>
                <a:gd name="T37" fmla="*/ 11 h 20"/>
                <a:gd name="T38" fmla="*/ 18 w 23"/>
                <a:gd name="T39" fmla="*/ 7 h 20"/>
                <a:gd name="T40" fmla="*/ 18 w 23"/>
                <a:gd name="T41" fmla="*/ 7 h 20"/>
                <a:gd name="T42" fmla="*/ 17 w 23"/>
                <a:gd name="T43" fmla="*/ 11 h 20"/>
                <a:gd name="T44" fmla="*/ 17 w 23"/>
                <a:gd name="T45" fmla="*/ 11 h 20"/>
                <a:gd name="T46" fmla="*/ 17 w 23"/>
                <a:gd name="T47" fmla="*/ 11 h 20"/>
                <a:gd name="T48" fmla="*/ 17 w 23"/>
                <a:gd name="T49" fmla="*/ 11 h 20"/>
                <a:gd name="T50" fmla="*/ 16 w 23"/>
                <a:gd name="T51" fmla="*/ 13 h 20"/>
                <a:gd name="T52" fmla="*/ 16 w 23"/>
                <a:gd name="T53" fmla="*/ 13 h 20"/>
                <a:gd name="T54" fmla="*/ 14 w 23"/>
                <a:gd name="T55" fmla="*/ 12 h 20"/>
                <a:gd name="T56" fmla="*/ 14 w 23"/>
                <a:gd name="T57" fmla="*/ 12 h 20"/>
                <a:gd name="T58" fmla="*/ 12 w 23"/>
                <a:gd name="T59" fmla="*/ 10 h 20"/>
                <a:gd name="T60" fmla="*/ 12 w 23"/>
                <a:gd name="T61" fmla="*/ 10 h 20"/>
                <a:gd name="T62" fmla="*/ 4 w 23"/>
                <a:gd name="T63" fmla="*/ 18 h 20"/>
                <a:gd name="T64" fmla="*/ 4 w 23"/>
                <a:gd name="T65" fmla="*/ 18 h 20"/>
                <a:gd name="T66" fmla="*/ 4 w 23"/>
                <a:gd name="T67" fmla="*/ 18 h 20"/>
                <a:gd name="T68" fmla="*/ 2 w 23"/>
                <a:gd name="T69" fmla="*/ 20 h 20"/>
                <a:gd name="T70" fmla="*/ 2 w 23"/>
                <a:gd name="T71" fmla="*/ 20 h 20"/>
                <a:gd name="T72" fmla="*/ 2 w 23"/>
                <a:gd name="T7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0">
                  <a:moveTo>
                    <a:pt x="2" y="20"/>
                  </a:moveTo>
                  <a:cubicBezTo>
                    <a:pt x="1" y="20"/>
                    <a:pt x="0" y="19"/>
                    <a:pt x="0" y="18"/>
                  </a:cubicBezTo>
                  <a:cubicBezTo>
                    <a:pt x="0" y="18"/>
                    <a:pt x="0" y="18"/>
                    <a:pt x="0" y="18"/>
                  </a:cubicBezTo>
                  <a:cubicBezTo>
                    <a:pt x="0" y="12"/>
                    <a:pt x="6" y="6"/>
                    <a:pt x="13" y="6"/>
                  </a:cubicBezTo>
                  <a:cubicBezTo>
                    <a:pt x="13" y="6"/>
                    <a:pt x="13" y="6"/>
                    <a:pt x="13" y="6"/>
                  </a:cubicBezTo>
                  <a:cubicBezTo>
                    <a:pt x="14" y="6"/>
                    <a:pt x="14" y="6"/>
                    <a:pt x="14" y="6"/>
                  </a:cubicBezTo>
                  <a:cubicBezTo>
                    <a:pt x="14" y="6"/>
                    <a:pt x="14" y="6"/>
                    <a:pt x="14" y="6"/>
                  </a:cubicBezTo>
                  <a:cubicBezTo>
                    <a:pt x="14" y="5"/>
                    <a:pt x="15" y="3"/>
                    <a:pt x="15" y="2"/>
                  </a:cubicBezTo>
                  <a:cubicBezTo>
                    <a:pt x="15" y="2"/>
                    <a:pt x="15" y="2"/>
                    <a:pt x="15" y="2"/>
                  </a:cubicBezTo>
                  <a:cubicBezTo>
                    <a:pt x="15" y="1"/>
                    <a:pt x="15" y="1"/>
                    <a:pt x="16" y="0"/>
                  </a:cubicBezTo>
                  <a:cubicBezTo>
                    <a:pt x="16" y="0"/>
                    <a:pt x="16" y="0"/>
                    <a:pt x="16" y="0"/>
                  </a:cubicBezTo>
                  <a:cubicBezTo>
                    <a:pt x="16" y="0"/>
                    <a:pt x="17" y="0"/>
                    <a:pt x="18" y="0"/>
                  </a:cubicBezTo>
                  <a:cubicBezTo>
                    <a:pt x="18" y="0"/>
                    <a:pt x="18" y="0"/>
                    <a:pt x="18" y="0"/>
                  </a:cubicBezTo>
                  <a:cubicBezTo>
                    <a:pt x="22" y="3"/>
                    <a:pt x="22" y="7"/>
                    <a:pt x="23" y="10"/>
                  </a:cubicBezTo>
                  <a:cubicBezTo>
                    <a:pt x="23" y="10"/>
                    <a:pt x="23" y="10"/>
                    <a:pt x="23" y="10"/>
                  </a:cubicBezTo>
                  <a:cubicBezTo>
                    <a:pt x="23" y="11"/>
                    <a:pt x="23" y="12"/>
                    <a:pt x="21" y="13"/>
                  </a:cubicBezTo>
                  <a:cubicBezTo>
                    <a:pt x="21" y="13"/>
                    <a:pt x="21" y="13"/>
                    <a:pt x="21" y="13"/>
                  </a:cubicBezTo>
                  <a:cubicBezTo>
                    <a:pt x="20" y="13"/>
                    <a:pt x="19" y="12"/>
                    <a:pt x="19" y="11"/>
                  </a:cubicBezTo>
                  <a:cubicBezTo>
                    <a:pt x="19" y="11"/>
                    <a:pt x="19" y="11"/>
                    <a:pt x="19" y="11"/>
                  </a:cubicBezTo>
                  <a:cubicBezTo>
                    <a:pt x="19" y="9"/>
                    <a:pt x="19" y="8"/>
                    <a:pt x="18" y="7"/>
                  </a:cubicBezTo>
                  <a:cubicBezTo>
                    <a:pt x="18" y="7"/>
                    <a:pt x="18" y="7"/>
                    <a:pt x="18" y="7"/>
                  </a:cubicBezTo>
                  <a:cubicBezTo>
                    <a:pt x="18" y="8"/>
                    <a:pt x="17" y="10"/>
                    <a:pt x="17" y="11"/>
                  </a:cubicBezTo>
                  <a:cubicBezTo>
                    <a:pt x="17" y="11"/>
                    <a:pt x="17" y="11"/>
                    <a:pt x="17" y="11"/>
                  </a:cubicBezTo>
                  <a:cubicBezTo>
                    <a:pt x="17" y="11"/>
                    <a:pt x="17" y="11"/>
                    <a:pt x="17" y="11"/>
                  </a:cubicBezTo>
                  <a:cubicBezTo>
                    <a:pt x="17" y="11"/>
                    <a:pt x="17" y="11"/>
                    <a:pt x="17" y="11"/>
                  </a:cubicBezTo>
                  <a:cubicBezTo>
                    <a:pt x="17" y="12"/>
                    <a:pt x="17" y="13"/>
                    <a:pt x="16" y="13"/>
                  </a:cubicBezTo>
                  <a:cubicBezTo>
                    <a:pt x="16" y="13"/>
                    <a:pt x="16" y="13"/>
                    <a:pt x="16" y="13"/>
                  </a:cubicBezTo>
                  <a:cubicBezTo>
                    <a:pt x="15" y="13"/>
                    <a:pt x="14" y="13"/>
                    <a:pt x="14" y="12"/>
                  </a:cubicBezTo>
                  <a:cubicBezTo>
                    <a:pt x="14" y="12"/>
                    <a:pt x="14" y="12"/>
                    <a:pt x="14" y="12"/>
                  </a:cubicBezTo>
                  <a:cubicBezTo>
                    <a:pt x="13" y="12"/>
                    <a:pt x="13" y="11"/>
                    <a:pt x="12" y="10"/>
                  </a:cubicBezTo>
                  <a:cubicBezTo>
                    <a:pt x="12" y="10"/>
                    <a:pt x="12" y="10"/>
                    <a:pt x="12" y="10"/>
                  </a:cubicBezTo>
                  <a:cubicBezTo>
                    <a:pt x="8" y="11"/>
                    <a:pt x="4" y="15"/>
                    <a:pt x="4" y="18"/>
                  </a:cubicBezTo>
                  <a:cubicBezTo>
                    <a:pt x="4" y="18"/>
                    <a:pt x="4" y="18"/>
                    <a:pt x="4" y="18"/>
                  </a:cubicBezTo>
                  <a:cubicBezTo>
                    <a:pt x="4" y="18"/>
                    <a:pt x="4" y="18"/>
                    <a:pt x="4" y="18"/>
                  </a:cubicBezTo>
                  <a:cubicBezTo>
                    <a:pt x="4" y="19"/>
                    <a:pt x="3" y="20"/>
                    <a:pt x="2" y="20"/>
                  </a:cubicBezTo>
                  <a:cubicBezTo>
                    <a:pt x="2" y="20"/>
                    <a:pt x="2" y="20"/>
                    <a:pt x="2" y="20"/>
                  </a:cubicBezTo>
                  <a:cubicBezTo>
                    <a:pt x="2" y="20"/>
                    <a:pt x="2" y="20"/>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06"/>
            <p:cNvSpPr/>
            <p:nvPr/>
          </p:nvSpPr>
          <p:spPr bwMode="auto">
            <a:xfrm>
              <a:off x="6099176" y="2128838"/>
              <a:ext cx="131763" cy="74613"/>
            </a:xfrm>
            <a:custGeom>
              <a:avLst/>
              <a:gdLst>
                <a:gd name="T0" fmla="*/ 1 w 28"/>
                <a:gd name="T1" fmla="*/ 14 h 16"/>
                <a:gd name="T2" fmla="*/ 1 w 28"/>
                <a:gd name="T3" fmla="*/ 11 h 16"/>
                <a:gd name="T4" fmla="*/ 1 w 28"/>
                <a:gd name="T5" fmla="*/ 11 h 16"/>
                <a:gd name="T6" fmla="*/ 7 w 28"/>
                <a:gd name="T7" fmla="*/ 4 h 16"/>
                <a:gd name="T8" fmla="*/ 7 w 28"/>
                <a:gd name="T9" fmla="*/ 4 h 16"/>
                <a:gd name="T10" fmla="*/ 9 w 28"/>
                <a:gd name="T11" fmla="*/ 5 h 16"/>
                <a:gd name="T12" fmla="*/ 9 w 28"/>
                <a:gd name="T13" fmla="*/ 5 h 16"/>
                <a:gd name="T14" fmla="*/ 10 w 28"/>
                <a:gd name="T15" fmla="*/ 6 h 16"/>
                <a:gd name="T16" fmla="*/ 10 w 28"/>
                <a:gd name="T17" fmla="*/ 6 h 16"/>
                <a:gd name="T18" fmla="*/ 17 w 28"/>
                <a:gd name="T19" fmla="*/ 0 h 16"/>
                <a:gd name="T20" fmla="*/ 17 w 28"/>
                <a:gd name="T21" fmla="*/ 0 h 16"/>
                <a:gd name="T22" fmla="*/ 28 w 28"/>
                <a:gd name="T23" fmla="*/ 9 h 16"/>
                <a:gd name="T24" fmla="*/ 28 w 28"/>
                <a:gd name="T25" fmla="*/ 9 h 16"/>
                <a:gd name="T26" fmla="*/ 27 w 28"/>
                <a:gd name="T27" fmla="*/ 12 h 16"/>
                <a:gd name="T28" fmla="*/ 27 w 28"/>
                <a:gd name="T29" fmla="*/ 12 h 16"/>
                <a:gd name="T30" fmla="*/ 24 w 28"/>
                <a:gd name="T31" fmla="*/ 10 h 16"/>
                <a:gd name="T32" fmla="*/ 24 w 28"/>
                <a:gd name="T33" fmla="*/ 10 h 16"/>
                <a:gd name="T34" fmla="*/ 17 w 28"/>
                <a:gd name="T35" fmla="*/ 4 h 16"/>
                <a:gd name="T36" fmla="*/ 17 w 28"/>
                <a:gd name="T37" fmla="*/ 4 h 16"/>
                <a:gd name="T38" fmla="*/ 13 w 28"/>
                <a:gd name="T39" fmla="*/ 10 h 16"/>
                <a:gd name="T40" fmla="*/ 13 w 28"/>
                <a:gd name="T41" fmla="*/ 10 h 16"/>
                <a:gd name="T42" fmla="*/ 12 w 28"/>
                <a:gd name="T43" fmla="*/ 11 h 16"/>
                <a:gd name="T44" fmla="*/ 12 w 28"/>
                <a:gd name="T45" fmla="*/ 11 h 16"/>
                <a:gd name="T46" fmla="*/ 10 w 28"/>
                <a:gd name="T47" fmla="*/ 11 h 16"/>
                <a:gd name="T48" fmla="*/ 10 w 28"/>
                <a:gd name="T49" fmla="*/ 11 h 16"/>
                <a:gd name="T50" fmla="*/ 7 w 28"/>
                <a:gd name="T51" fmla="*/ 9 h 16"/>
                <a:gd name="T52" fmla="*/ 7 w 28"/>
                <a:gd name="T53" fmla="*/ 9 h 16"/>
                <a:gd name="T54" fmla="*/ 5 w 28"/>
                <a:gd name="T55" fmla="*/ 11 h 16"/>
                <a:gd name="T56" fmla="*/ 5 w 28"/>
                <a:gd name="T57" fmla="*/ 11 h 16"/>
                <a:gd name="T58" fmla="*/ 5 w 28"/>
                <a:gd name="T59" fmla="*/ 13 h 16"/>
                <a:gd name="T60" fmla="*/ 5 w 28"/>
                <a:gd name="T61" fmla="*/ 13 h 16"/>
                <a:gd name="T62" fmla="*/ 3 w 28"/>
                <a:gd name="T63" fmla="*/ 16 h 16"/>
                <a:gd name="T64" fmla="*/ 3 w 28"/>
                <a:gd name="T65" fmla="*/ 16 h 16"/>
                <a:gd name="T66" fmla="*/ 3 w 28"/>
                <a:gd name="T67" fmla="*/ 16 h 16"/>
                <a:gd name="T68" fmla="*/ 3 w 28"/>
                <a:gd name="T69" fmla="*/ 16 h 16"/>
                <a:gd name="T70" fmla="*/ 1 w 28"/>
                <a:gd name="T7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6">
                  <a:moveTo>
                    <a:pt x="1" y="14"/>
                  </a:moveTo>
                  <a:cubicBezTo>
                    <a:pt x="1" y="13"/>
                    <a:pt x="1" y="12"/>
                    <a:pt x="1" y="11"/>
                  </a:cubicBezTo>
                  <a:cubicBezTo>
                    <a:pt x="1" y="11"/>
                    <a:pt x="1" y="11"/>
                    <a:pt x="1" y="11"/>
                  </a:cubicBezTo>
                  <a:cubicBezTo>
                    <a:pt x="0" y="8"/>
                    <a:pt x="3" y="5"/>
                    <a:pt x="7" y="4"/>
                  </a:cubicBezTo>
                  <a:cubicBezTo>
                    <a:pt x="7" y="4"/>
                    <a:pt x="7" y="4"/>
                    <a:pt x="7" y="4"/>
                  </a:cubicBezTo>
                  <a:cubicBezTo>
                    <a:pt x="8" y="4"/>
                    <a:pt x="8" y="4"/>
                    <a:pt x="9" y="5"/>
                  </a:cubicBezTo>
                  <a:cubicBezTo>
                    <a:pt x="9" y="5"/>
                    <a:pt x="9" y="5"/>
                    <a:pt x="9" y="5"/>
                  </a:cubicBezTo>
                  <a:cubicBezTo>
                    <a:pt x="9" y="5"/>
                    <a:pt x="9" y="5"/>
                    <a:pt x="10" y="6"/>
                  </a:cubicBezTo>
                  <a:cubicBezTo>
                    <a:pt x="10" y="6"/>
                    <a:pt x="10" y="6"/>
                    <a:pt x="10" y="6"/>
                  </a:cubicBezTo>
                  <a:cubicBezTo>
                    <a:pt x="11" y="2"/>
                    <a:pt x="14" y="0"/>
                    <a:pt x="17" y="0"/>
                  </a:cubicBezTo>
                  <a:cubicBezTo>
                    <a:pt x="17" y="0"/>
                    <a:pt x="17" y="0"/>
                    <a:pt x="17" y="0"/>
                  </a:cubicBezTo>
                  <a:cubicBezTo>
                    <a:pt x="22" y="0"/>
                    <a:pt x="26" y="4"/>
                    <a:pt x="28" y="9"/>
                  </a:cubicBezTo>
                  <a:cubicBezTo>
                    <a:pt x="28" y="9"/>
                    <a:pt x="28" y="9"/>
                    <a:pt x="28" y="9"/>
                  </a:cubicBezTo>
                  <a:cubicBezTo>
                    <a:pt x="28" y="10"/>
                    <a:pt x="28" y="11"/>
                    <a:pt x="27" y="12"/>
                  </a:cubicBezTo>
                  <a:cubicBezTo>
                    <a:pt x="27" y="12"/>
                    <a:pt x="27" y="12"/>
                    <a:pt x="27" y="12"/>
                  </a:cubicBezTo>
                  <a:cubicBezTo>
                    <a:pt x="26" y="12"/>
                    <a:pt x="24" y="11"/>
                    <a:pt x="24" y="10"/>
                  </a:cubicBezTo>
                  <a:cubicBezTo>
                    <a:pt x="24" y="10"/>
                    <a:pt x="24" y="10"/>
                    <a:pt x="24" y="10"/>
                  </a:cubicBezTo>
                  <a:cubicBezTo>
                    <a:pt x="22" y="6"/>
                    <a:pt x="19" y="3"/>
                    <a:pt x="17" y="4"/>
                  </a:cubicBezTo>
                  <a:cubicBezTo>
                    <a:pt x="17" y="4"/>
                    <a:pt x="17" y="4"/>
                    <a:pt x="17" y="4"/>
                  </a:cubicBezTo>
                  <a:cubicBezTo>
                    <a:pt x="16" y="3"/>
                    <a:pt x="14" y="5"/>
                    <a:pt x="13" y="10"/>
                  </a:cubicBezTo>
                  <a:cubicBezTo>
                    <a:pt x="13" y="10"/>
                    <a:pt x="13" y="10"/>
                    <a:pt x="13" y="10"/>
                  </a:cubicBezTo>
                  <a:cubicBezTo>
                    <a:pt x="13" y="10"/>
                    <a:pt x="12" y="11"/>
                    <a:pt x="12" y="11"/>
                  </a:cubicBezTo>
                  <a:cubicBezTo>
                    <a:pt x="12" y="11"/>
                    <a:pt x="12" y="11"/>
                    <a:pt x="12" y="11"/>
                  </a:cubicBezTo>
                  <a:cubicBezTo>
                    <a:pt x="11" y="11"/>
                    <a:pt x="10" y="11"/>
                    <a:pt x="10" y="11"/>
                  </a:cubicBezTo>
                  <a:cubicBezTo>
                    <a:pt x="10" y="11"/>
                    <a:pt x="10" y="11"/>
                    <a:pt x="10" y="11"/>
                  </a:cubicBezTo>
                  <a:cubicBezTo>
                    <a:pt x="9" y="10"/>
                    <a:pt x="8" y="9"/>
                    <a:pt x="7" y="9"/>
                  </a:cubicBezTo>
                  <a:cubicBezTo>
                    <a:pt x="7" y="9"/>
                    <a:pt x="7" y="9"/>
                    <a:pt x="7" y="9"/>
                  </a:cubicBezTo>
                  <a:cubicBezTo>
                    <a:pt x="5" y="9"/>
                    <a:pt x="5" y="9"/>
                    <a:pt x="5" y="11"/>
                  </a:cubicBezTo>
                  <a:cubicBezTo>
                    <a:pt x="5" y="11"/>
                    <a:pt x="5" y="11"/>
                    <a:pt x="5" y="11"/>
                  </a:cubicBezTo>
                  <a:cubicBezTo>
                    <a:pt x="5" y="12"/>
                    <a:pt x="5" y="12"/>
                    <a:pt x="5" y="13"/>
                  </a:cubicBezTo>
                  <a:cubicBezTo>
                    <a:pt x="5" y="13"/>
                    <a:pt x="5" y="13"/>
                    <a:pt x="5" y="13"/>
                  </a:cubicBezTo>
                  <a:cubicBezTo>
                    <a:pt x="5" y="15"/>
                    <a:pt x="4" y="16"/>
                    <a:pt x="3" y="16"/>
                  </a:cubicBezTo>
                  <a:cubicBezTo>
                    <a:pt x="3" y="16"/>
                    <a:pt x="3" y="16"/>
                    <a:pt x="3" y="16"/>
                  </a:cubicBezTo>
                  <a:cubicBezTo>
                    <a:pt x="3" y="16"/>
                    <a:pt x="3" y="16"/>
                    <a:pt x="3" y="16"/>
                  </a:cubicBezTo>
                  <a:cubicBezTo>
                    <a:pt x="3" y="16"/>
                    <a:pt x="3" y="16"/>
                    <a:pt x="3" y="16"/>
                  </a:cubicBezTo>
                  <a:cubicBezTo>
                    <a:pt x="2" y="16"/>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998" y="2040556"/>
            <a:ext cx="2959495" cy="3335351"/>
          </a:xfrm>
          <a:prstGeom prst="rect">
            <a:avLst/>
          </a:prstGeom>
        </p:spPr>
      </p:pic>
      <p:sp>
        <p:nvSpPr>
          <p:cNvPr id="8" name="矩形 7"/>
          <p:cNvSpPr/>
          <p:nvPr/>
        </p:nvSpPr>
        <p:spPr>
          <a:xfrm>
            <a:off x="6568935" y="4693762"/>
            <a:ext cx="2932441" cy="47064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9" name="矩形 8"/>
          <p:cNvSpPr/>
          <p:nvPr/>
        </p:nvSpPr>
        <p:spPr>
          <a:xfrm>
            <a:off x="6568936" y="3916145"/>
            <a:ext cx="2932441" cy="47064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0" name="矩形 9"/>
          <p:cNvSpPr/>
          <p:nvPr/>
        </p:nvSpPr>
        <p:spPr>
          <a:xfrm>
            <a:off x="6568936" y="3184051"/>
            <a:ext cx="2932441" cy="470647"/>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1" name="文本框 10"/>
          <p:cNvSpPr txBox="1"/>
          <p:nvPr/>
        </p:nvSpPr>
        <p:spPr>
          <a:xfrm>
            <a:off x="5950752" y="3145001"/>
            <a:ext cx="618187" cy="523220"/>
          </a:xfrm>
          <a:prstGeom prst="rect">
            <a:avLst/>
          </a:prstGeom>
          <a:noFill/>
        </p:spPr>
        <p:txBody>
          <a:bodyPr wrap="square" rtlCol="0">
            <a:spAutoFit/>
          </a:bodyPr>
          <a:lstStyle/>
          <a:p>
            <a:pPr>
              <a:defRPr/>
            </a:pPr>
            <a:r>
              <a:rPr lang="en-US" altLang="zh-CN" sz="2800" kern="0">
                <a:solidFill>
                  <a:prstClr val="white"/>
                </a:solidFill>
                <a:latin typeface="+mn-ea"/>
              </a:rPr>
              <a:t>01</a:t>
            </a:r>
            <a:endParaRPr lang="zh-CN" altLang="en-US" sz="2800" kern="0">
              <a:solidFill>
                <a:prstClr val="white"/>
              </a:solidFill>
              <a:latin typeface="+mn-ea"/>
            </a:endParaRPr>
          </a:p>
        </p:txBody>
      </p:sp>
      <p:sp>
        <p:nvSpPr>
          <p:cNvPr id="12" name="文本框 11"/>
          <p:cNvSpPr txBox="1"/>
          <p:nvPr/>
        </p:nvSpPr>
        <p:spPr>
          <a:xfrm>
            <a:off x="6568935" y="3247641"/>
            <a:ext cx="3129566" cy="400110"/>
          </a:xfrm>
          <a:prstGeom prst="rect">
            <a:avLst/>
          </a:prstGeom>
          <a:noFill/>
        </p:spPr>
        <p:txBody>
          <a:bodyPr wrap="square" rtlCol="0">
            <a:spAutoFit/>
          </a:bodyPr>
          <a:lstStyle/>
          <a:p>
            <a:pPr>
              <a:defRPr/>
            </a:pPr>
            <a:r>
              <a:rPr lang="zh-CN" altLang="en-US" sz="2000" b="1" kern="0">
                <a:solidFill>
                  <a:prstClr val="white"/>
                </a:solidFill>
                <a:latin typeface="+mn-ea"/>
              </a:rPr>
              <a:t>单击这里添加您要的文本</a:t>
            </a:r>
          </a:p>
        </p:txBody>
      </p:sp>
      <p:sp>
        <p:nvSpPr>
          <p:cNvPr id="13" name="文本框 12"/>
          <p:cNvSpPr txBox="1"/>
          <p:nvPr/>
        </p:nvSpPr>
        <p:spPr>
          <a:xfrm>
            <a:off x="6568935" y="3960010"/>
            <a:ext cx="3129566" cy="400110"/>
          </a:xfrm>
          <a:prstGeom prst="rect">
            <a:avLst/>
          </a:prstGeom>
          <a:noFill/>
        </p:spPr>
        <p:txBody>
          <a:bodyPr wrap="square" rtlCol="0">
            <a:spAutoFit/>
          </a:bodyPr>
          <a:lstStyle/>
          <a:p>
            <a:pPr>
              <a:defRPr/>
            </a:pPr>
            <a:r>
              <a:rPr lang="zh-CN" altLang="en-US" sz="2000" b="1" kern="0">
                <a:solidFill>
                  <a:prstClr val="white"/>
                </a:solidFill>
                <a:latin typeface="+mn-ea"/>
              </a:rPr>
              <a:t>单击这里添加您要的文本</a:t>
            </a:r>
          </a:p>
        </p:txBody>
      </p:sp>
      <p:sp>
        <p:nvSpPr>
          <p:cNvPr id="14" name="文本框 13"/>
          <p:cNvSpPr txBox="1"/>
          <p:nvPr/>
        </p:nvSpPr>
        <p:spPr>
          <a:xfrm>
            <a:off x="6568935" y="4729510"/>
            <a:ext cx="3129566" cy="400110"/>
          </a:xfrm>
          <a:prstGeom prst="rect">
            <a:avLst/>
          </a:prstGeom>
          <a:noFill/>
        </p:spPr>
        <p:txBody>
          <a:bodyPr wrap="square" rtlCol="0">
            <a:spAutoFit/>
          </a:bodyPr>
          <a:lstStyle/>
          <a:p>
            <a:pPr>
              <a:defRPr/>
            </a:pPr>
            <a:r>
              <a:rPr lang="zh-CN" altLang="en-US" sz="2000" b="1" kern="0">
                <a:solidFill>
                  <a:prstClr val="white"/>
                </a:solidFill>
                <a:latin typeface="+mn-ea"/>
              </a:rPr>
              <a:t>单击这里添加您要的文本</a:t>
            </a:r>
          </a:p>
        </p:txBody>
      </p:sp>
      <p:sp>
        <p:nvSpPr>
          <p:cNvPr id="15" name="文本框 14"/>
          <p:cNvSpPr txBox="1"/>
          <p:nvPr/>
        </p:nvSpPr>
        <p:spPr>
          <a:xfrm>
            <a:off x="5950751" y="3889690"/>
            <a:ext cx="618187" cy="523220"/>
          </a:xfrm>
          <a:prstGeom prst="rect">
            <a:avLst/>
          </a:prstGeom>
          <a:noFill/>
        </p:spPr>
        <p:txBody>
          <a:bodyPr wrap="square" rtlCol="0">
            <a:spAutoFit/>
          </a:bodyPr>
          <a:lstStyle/>
          <a:p>
            <a:pPr>
              <a:defRPr/>
            </a:pPr>
            <a:r>
              <a:rPr lang="en-US" altLang="zh-CN" sz="2800" kern="0">
                <a:solidFill>
                  <a:prstClr val="white"/>
                </a:solidFill>
                <a:latin typeface="+mn-ea"/>
              </a:rPr>
              <a:t>02</a:t>
            </a:r>
            <a:endParaRPr lang="zh-CN" altLang="en-US" sz="2800" kern="0">
              <a:solidFill>
                <a:prstClr val="white"/>
              </a:solidFill>
              <a:latin typeface="+mn-ea"/>
            </a:endParaRPr>
          </a:p>
        </p:txBody>
      </p:sp>
      <p:sp>
        <p:nvSpPr>
          <p:cNvPr id="16" name="文本框 15"/>
          <p:cNvSpPr txBox="1"/>
          <p:nvPr/>
        </p:nvSpPr>
        <p:spPr>
          <a:xfrm>
            <a:off x="5950750" y="4647902"/>
            <a:ext cx="618187" cy="523220"/>
          </a:xfrm>
          <a:prstGeom prst="rect">
            <a:avLst/>
          </a:prstGeom>
          <a:noFill/>
        </p:spPr>
        <p:txBody>
          <a:bodyPr wrap="square" rtlCol="0">
            <a:spAutoFit/>
          </a:bodyPr>
          <a:lstStyle/>
          <a:p>
            <a:pPr>
              <a:defRPr/>
            </a:pPr>
            <a:r>
              <a:rPr lang="en-US" altLang="zh-CN" sz="2800" kern="0">
                <a:solidFill>
                  <a:prstClr val="white"/>
                </a:solidFill>
                <a:latin typeface="+mn-ea"/>
              </a:rPr>
              <a:t>03</a:t>
            </a:r>
            <a:endParaRPr lang="zh-CN" altLang="en-US" sz="2800" kern="0">
              <a:solidFill>
                <a:prstClr val="white"/>
              </a:solidFill>
              <a:latin typeface="+mn-ea"/>
            </a:endParaRPr>
          </a:p>
        </p:txBody>
      </p:sp>
      <p:sp>
        <p:nvSpPr>
          <p:cNvPr id="17" name="矩形 16"/>
          <p:cNvSpPr>
            <a:spLocks noChangeArrowheads="1"/>
          </p:cNvSpPr>
          <p:nvPr/>
        </p:nvSpPr>
        <p:spPr bwMode="auto">
          <a:xfrm>
            <a:off x="5950750" y="2244909"/>
            <a:ext cx="13857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spcBef>
                <a:spcPct val="0"/>
              </a:spcBef>
              <a:spcAft>
                <a:spcPct val="0"/>
              </a:spcAft>
              <a:defRPr/>
            </a:pPr>
            <a:r>
              <a:rPr lang="zh-CN" altLang="en-US" sz="3200" b="1" kern="0">
                <a:solidFill>
                  <a:prstClr val="white"/>
                </a:solidFill>
                <a:latin typeface="+mn-ea"/>
                <a:ea typeface="+mn-ea"/>
              </a:rPr>
              <a:t>目录</a:t>
            </a:r>
          </a:p>
        </p:txBody>
      </p:sp>
      <p:cxnSp>
        <p:nvCxnSpPr>
          <p:cNvPr id="18" name="直接连接符 17"/>
          <p:cNvCxnSpPr>
            <a:cxnSpLocks noChangeShapeType="1"/>
          </p:cNvCxnSpPr>
          <p:nvPr/>
        </p:nvCxnSpPr>
        <p:spPr bwMode="auto">
          <a:xfrm flipH="1">
            <a:off x="7019835" y="2347281"/>
            <a:ext cx="0" cy="361950"/>
          </a:xfrm>
          <a:prstGeom prst="line">
            <a:avLst/>
          </a:prstGeom>
          <a:noFill/>
          <a:ln w="6350" algn="ctr">
            <a:solidFill>
              <a:sysClr val="window" lastClr="FFFFFF"/>
            </a:solidFill>
            <a:miter lim="800000"/>
          </a:ln>
          <a:extLst>
            <a:ext uri="{909E8E84-426E-40DD-AFC4-6F175D3DCCD1}">
              <a14:hiddenFill xmlns:a14="http://schemas.microsoft.com/office/drawing/2010/main">
                <a:noFill/>
              </a14:hiddenFill>
            </a:ext>
          </a:extLst>
        </p:spPr>
      </p:cxnSp>
      <p:sp>
        <p:nvSpPr>
          <p:cNvPr id="19" name="矩形 18"/>
          <p:cNvSpPr>
            <a:spLocks noChangeArrowheads="1"/>
          </p:cNvSpPr>
          <p:nvPr/>
        </p:nvSpPr>
        <p:spPr bwMode="auto">
          <a:xfrm>
            <a:off x="7056348" y="2347281"/>
            <a:ext cx="200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spcBef>
                <a:spcPct val="0"/>
              </a:spcBef>
              <a:spcAft>
                <a:spcPct val="0"/>
              </a:spcAft>
              <a:defRPr/>
            </a:pPr>
            <a:r>
              <a:rPr lang="en-US" altLang="zh-CN" sz="2400" b="1" kern="0">
                <a:solidFill>
                  <a:prstClr val="white"/>
                </a:solidFill>
                <a:latin typeface="Bodoni MT Black" panose="02070A03080606020203" pitchFamily="18" charset="0"/>
                <a:ea typeface="微软雅黑" panose="020B0503020204020204" pitchFamily="34" charset="-122"/>
              </a:rPr>
              <a:t>CONTENTS</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2"/>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4"/>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5"/>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6" dur="1000" fill="hold"/>
                                        <p:tgtEl>
                                          <p:spTgt spid="16"/>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6"/>
                                        </p:tgtEl>
                                      </p:cBhvr>
                                    </p:animEffect>
                                  </p:childTnLst>
                                </p:cTn>
                              </p:par>
                            </p:childTnLst>
                          </p:cTn>
                        </p:par>
                        <p:par>
                          <p:cTn id="81" fill="hold">
                            <p:stCondLst>
                              <p:cond delay="2000"/>
                            </p:stCondLst>
                            <p:childTnLst>
                              <p:par>
                                <p:cTn id="82" presetID="2" presetClass="entr" presetSubtype="2"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1+#ppt_w/2"/>
                                          </p:val>
                                        </p:tav>
                                        <p:tav tm="100000">
                                          <p:val>
                                            <p:strVal val="#ppt_x"/>
                                          </p:val>
                                        </p:tav>
                                      </p:tavLst>
                                    </p:anim>
                                    <p:anim calcmode="lin" valueType="num">
                                      <p:cBhvr additive="base">
                                        <p:cTn id="85" dur="500" fill="hold"/>
                                        <p:tgtEl>
                                          <p:spTgt spid="17"/>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20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1+#ppt_w/2"/>
                                          </p:val>
                                        </p:tav>
                                        <p:tav tm="100000">
                                          <p:val>
                                            <p:strVal val="#ppt_x"/>
                                          </p:val>
                                        </p:tav>
                                      </p:tavLst>
                                    </p:anim>
                                    <p:anim calcmode="lin" valueType="num">
                                      <p:cBhvr additive="base">
                                        <p:cTn id="89" dur="500" fill="hold"/>
                                        <p:tgtEl>
                                          <p:spTgt spid="18"/>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1+#ppt_w/2"/>
                                          </p:val>
                                        </p:tav>
                                        <p:tav tm="100000">
                                          <p:val>
                                            <p:strVal val="#ppt_x"/>
                                          </p:val>
                                        </p:tav>
                                      </p:tavLst>
                                    </p:anim>
                                    <p:anim calcmode="lin" valueType="num">
                                      <p:cBhvr additive="base">
                                        <p:cTn id="9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p:bldP spid="14" grpId="0"/>
      <p:bldP spid="15" grpId="0"/>
      <p:bldP spid="16"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grpSp>
        <p:nvGrpSpPr>
          <p:cNvPr id="3" name="组合 2"/>
          <p:cNvGrpSpPr/>
          <p:nvPr/>
        </p:nvGrpSpPr>
        <p:grpSpPr>
          <a:xfrm>
            <a:off x="1731977" y="2438305"/>
            <a:ext cx="4248866" cy="3212558"/>
            <a:chOff x="4087813" y="1089025"/>
            <a:chExt cx="3319463" cy="2509838"/>
          </a:xfrm>
          <a:solidFill>
            <a:sysClr val="window" lastClr="FFFFFF"/>
          </a:solidFill>
        </p:grpSpPr>
        <p:sp>
          <p:nvSpPr>
            <p:cNvPr id="4" name="Freeform 24"/>
            <p:cNvSpPr>
              <a:spLocks noEditPoints="1"/>
            </p:cNvSpPr>
            <p:nvPr/>
          </p:nvSpPr>
          <p:spPr bwMode="auto">
            <a:xfrm>
              <a:off x="4087813" y="1089025"/>
              <a:ext cx="3319463" cy="2509838"/>
            </a:xfrm>
            <a:custGeom>
              <a:avLst/>
              <a:gdLst>
                <a:gd name="T0" fmla="*/ 244 w 432"/>
                <a:gd name="T1" fmla="*/ 326 h 326"/>
                <a:gd name="T2" fmla="*/ 244 w 432"/>
                <a:gd name="T3" fmla="*/ 326 h 326"/>
                <a:gd name="T4" fmla="*/ 171 w 432"/>
                <a:gd name="T5" fmla="*/ 307 h 326"/>
                <a:gd name="T6" fmla="*/ 80 w 432"/>
                <a:gd name="T7" fmla="*/ 281 h 326"/>
                <a:gd name="T8" fmla="*/ 73 w 432"/>
                <a:gd name="T9" fmla="*/ 268 h 326"/>
                <a:gd name="T10" fmla="*/ 73 w 432"/>
                <a:gd name="T11" fmla="*/ 265 h 326"/>
                <a:gd name="T12" fmla="*/ 72 w 432"/>
                <a:gd name="T13" fmla="*/ 265 h 326"/>
                <a:gd name="T14" fmla="*/ 68 w 432"/>
                <a:gd name="T15" fmla="*/ 259 h 326"/>
                <a:gd name="T16" fmla="*/ 24 w 432"/>
                <a:gd name="T17" fmla="*/ 144 h 326"/>
                <a:gd name="T18" fmla="*/ 3 w 432"/>
                <a:gd name="T19" fmla="*/ 93 h 326"/>
                <a:gd name="T20" fmla="*/ 13 w 432"/>
                <a:gd name="T21" fmla="*/ 74 h 326"/>
                <a:gd name="T22" fmla="*/ 204 w 432"/>
                <a:gd name="T23" fmla="*/ 2 h 326"/>
                <a:gd name="T24" fmla="*/ 213 w 432"/>
                <a:gd name="T25" fmla="*/ 2 h 326"/>
                <a:gd name="T26" fmla="*/ 222 w 432"/>
                <a:gd name="T27" fmla="*/ 13 h 326"/>
                <a:gd name="T28" fmla="*/ 249 w 432"/>
                <a:gd name="T29" fmla="*/ 85 h 326"/>
                <a:gd name="T30" fmla="*/ 274 w 432"/>
                <a:gd name="T31" fmla="*/ 151 h 326"/>
                <a:gd name="T32" fmla="*/ 422 w 432"/>
                <a:gd name="T33" fmla="*/ 182 h 326"/>
                <a:gd name="T34" fmla="*/ 429 w 432"/>
                <a:gd name="T35" fmla="*/ 190 h 326"/>
                <a:gd name="T36" fmla="*/ 429 w 432"/>
                <a:gd name="T37" fmla="*/ 191 h 326"/>
                <a:gd name="T38" fmla="*/ 428 w 432"/>
                <a:gd name="T39" fmla="*/ 215 h 326"/>
                <a:gd name="T40" fmla="*/ 427 w 432"/>
                <a:gd name="T41" fmla="*/ 215 h 326"/>
                <a:gd name="T42" fmla="*/ 244 w 432"/>
                <a:gd name="T43" fmla="*/ 326 h 326"/>
                <a:gd name="T44" fmla="*/ 77 w 432"/>
                <a:gd name="T45" fmla="*/ 267 h 326"/>
                <a:gd name="T46" fmla="*/ 77 w 432"/>
                <a:gd name="T47" fmla="*/ 268 h 326"/>
                <a:gd name="T48" fmla="*/ 81 w 432"/>
                <a:gd name="T49" fmla="*/ 278 h 326"/>
                <a:gd name="T50" fmla="*/ 172 w 432"/>
                <a:gd name="T51" fmla="*/ 303 h 326"/>
                <a:gd name="T52" fmla="*/ 244 w 432"/>
                <a:gd name="T53" fmla="*/ 322 h 326"/>
                <a:gd name="T54" fmla="*/ 425 w 432"/>
                <a:gd name="T55" fmla="*/ 212 h 326"/>
                <a:gd name="T56" fmla="*/ 427 w 432"/>
                <a:gd name="T57" fmla="*/ 199 h 326"/>
                <a:gd name="T58" fmla="*/ 425 w 432"/>
                <a:gd name="T59" fmla="*/ 200 h 326"/>
                <a:gd name="T60" fmla="*/ 242 w 432"/>
                <a:gd name="T61" fmla="*/ 311 h 326"/>
                <a:gd name="T62" fmla="*/ 241 w 432"/>
                <a:gd name="T63" fmla="*/ 311 h 326"/>
                <a:gd name="T64" fmla="*/ 168 w 432"/>
                <a:gd name="T65" fmla="*/ 292 h 326"/>
                <a:gd name="T66" fmla="*/ 77 w 432"/>
                <a:gd name="T67" fmla="*/ 267 h 326"/>
                <a:gd name="T68" fmla="*/ 81 w 432"/>
                <a:gd name="T69" fmla="*/ 264 h 326"/>
                <a:gd name="T70" fmla="*/ 169 w 432"/>
                <a:gd name="T71" fmla="*/ 289 h 326"/>
                <a:gd name="T72" fmla="*/ 241 w 432"/>
                <a:gd name="T73" fmla="*/ 307 h 326"/>
                <a:gd name="T74" fmla="*/ 242 w 432"/>
                <a:gd name="T75" fmla="*/ 307 h 326"/>
                <a:gd name="T76" fmla="*/ 423 w 432"/>
                <a:gd name="T77" fmla="*/ 197 h 326"/>
                <a:gd name="T78" fmla="*/ 425 w 432"/>
                <a:gd name="T79" fmla="*/ 191 h 326"/>
                <a:gd name="T80" fmla="*/ 425 w 432"/>
                <a:gd name="T81" fmla="*/ 190 h 326"/>
                <a:gd name="T82" fmla="*/ 424 w 432"/>
                <a:gd name="T83" fmla="*/ 189 h 326"/>
                <a:gd name="T84" fmla="*/ 421 w 432"/>
                <a:gd name="T85" fmla="*/ 186 h 326"/>
                <a:gd name="T86" fmla="*/ 274 w 432"/>
                <a:gd name="T87" fmla="*/ 156 h 326"/>
                <a:gd name="T88" fmla="*/ 273 w 432"/>
                <a:gd name="T89" fmla="*/ 156 h 326"/>
                <a:gd name="T90" fmla="*/ 271 w 432"/>
                <a:gd name="T91" fmla="*/ 155 h 326"/>
                <a:gd name="T92" fmla="*/ 181 w 432"/>
                <a:gd name="T93" fmla="*/ 206 h 326"/>
                <a:gd name="T94" fmla="*/ 81 w 432"/>
                <a:gd name="T95" fmla="*/ 264 h 326"/>
                <a:gd name="T96" fmla="*/ 208 w 432"/>
                <a:gd name="T97" fmla="*/ 5 h 326"/>
                <a:gd name="T98" fmla="*/ 205 w 432"/>
                <a:gd name="T99" fmla="*/ 5 h 326"/>
                <a:gd name="T100" fmla="*/ 15 w 432"/>
                <a:gd name="T101" fmla="*/ 78 h 326"/>
                <a:gd name="T102" fmla="*/ 7 w 432"/>
                <a:gd name="T103" fmla="*/ 91 h 326"/>
                <a:gd name="T104" fmla="*/ 28 w 432"/>
                <a:gd name="T105" fmla="*/ 142 h 326"/>
                <a:gd name="T106" fmla="*/ 71 w 432"/>
                <a:gd name="T107" fmla="*/ 258 h 326"/>
                <a:gd name="T108" fmla="*/ 74 w 432"/>
                <a:gd name="T109" fmla="*/ 261 h 326"/>
                <a:gd name="T110" fmla="*/ 76 w 432"/>
                <a:gd name="T111" fmla="*/ 261 h 326"/>
                <a:gd name="T112" fmla="*/ 179 w 432"/>
                <a:gd name="T113" fmla="*/ 203 h 326"/>
                <a:gd name="T114" fmla="*/ 269 w 432"/>
                <a:gd name="T115" fmla="*/ 152 h 326"/>
                <a:gd name="T116" fmla="*/ 245 w 432"/>
                <a:gd name="T117" fmla="*/ 86 h 326"/>
                <a:gd name="T118" fmla="*/ 218 w 432"/>
                <a:gd name="T119" fmla="*/ 14 h 326"/>
                <a:gd name="T120" fmla="*/ 212 w 432"/>
                <a:gd name="T121" fmla="*/ 6 h 326"/>
                <a:gd name="T122" fmla="*/ 208 w 432"/>
                <a:gd name="T123" fmla="*/ 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326">
                  <a:moveTo>
                    <a:pt x="244" y="326"/>
                  </a:moveTo>
                  <a:cubicBezTo>
                    <a:pt x="244" y="326"/>
                    <a:pt x="244" y="326"/>
                    <a:pt x="244" y="326"/>
                  </a:cubicBezTo>
                  <a:cubicBezTo>
                    <a:pt x="230" y="325"/>
                    <a:pt x="204" y="317"/>
                    <a:pt x="171" y="307"/>
                  </a:cubicBezTo>
                  <a:cubicBezTo>
                    <a:pt x="143" y="299"/>
                    <a:pt x="112" y="289"/>
                    <a:pt x="80" y="281"/>
                  </a:cubicBezTo>
                  <a:cubicBezTo>
                    <a:pt x="76" y="280"/>
                    <a:pt x="73" y="269"/>
                    <a:pt x="73" y="268"/>
                  </a:cubicBezTo>
                  <a:cubicBezTo>
                    <a:pt x="73" y="265"/>
                    <a:pt x="73" y="265"/>
                    <a:pt x="73" y="265"/>
                  </a:cubicBezTo>
                  <a:cubicBezTo>
                    <a:pt x="72" y="265"/>
                    <a:pt x="72" y="265"/>
                    <a:pt x="72" y="265"/>
                  </a:cubicBezTo>
                  <a:cubicBezTo>
                    <a:pt x="70" y="264"/>
                    <a:pt x="68" y="262"/>
                    <a:pt x="68" y="259"/>
                  </a:cubicBezTo>
                  <a:cubicBezTo>
                    <a:pt x="50" y="207"/>
                    <a:pt x="37" y="175"/>
                    <a:pt x="24" y="144"/>
                  </a:cubicBezTo>
                  <a:cubicBezTo>
                    <a:pt x="17" y="128"/>
                    <a:pt x="10" y="111"/>
                    <a:pt x="3" y="93"/>
                  </a:cubicBezTo>
                  <a:cubicBezTo>
                    <a:pt x="0" y="85"/>
                    <a:pt x="6" y="77"/>
                    <a:pt x="13" y="74"/>
                  </a:cubicBezTo>
                  <a:cubicBezTo>
                    <a:pt x="56" y="55"/>
                    <a:pt x="165" y="15"/>
                    <a:pt x="204" y="2"/>
                  </a:cubicBezTo>
                  <a:cubicBezTo>
                    <a:pt x="207" y="0"/>
                    <a:pt x="210" y="1"/>
                    <a:pt x="213" y="2"/>
                  </a:cubicBezTo>
                  <a:cubicBezTo>
                    <a:pt x="217" y="4"/>
                    <a:pt x="220" y="8"/>
                    <a:pt x="222" y="13"/>
                  </a:cubicBezTo>
                  <a:cubicBezTo>
                    <a:pt x="232" y="41"/>
                    <a:pt x="239" y="61"/>
                    <a:pt x="249" y="85"/>
                  </a:cubicBezTo>
                  <a:cubicBezTo>
                    <a:pt x="255" y="103"/>
                    <a:pt x="263" y="123"/>
                    <a:pt x="274" y="151"/>
                  </a:cubicBezTo>
                  <a:cubicBezTo>
                    <a:pt x="292" y="155"/>
                    <a:pt x="366" y="169"/>
                    <a:pt x="422" y="182"/>
                  </a:cubicBezTo>
                  <a:cubicBezTo>
                    <a:pt x="426" y="183"/>
                    <a:pt x="428" y="186"/>
                    <a:pt x="429" y="190"/>
                  </a:cubicBezTo>
                  <a:cubicBezTo>
                    <a:pt x="429" y="190"/>
                    <a:pt x="429" y="190"/>
                    <a:pt x="429" y="191"/>
                  </a:cubicBezTo>
                  <a:cubicBezTo>
                    <a:pt x="431" y="197"/>
                    <a:pt x="432" y="208"/>
                    <a:pt x="428" y="215"/>
                  </a:cubicBezTo>
                  <a:cubicBezTo>
                    <a:pt x="428" y="215"/>
                    <a:pt x="428" y="215"/>
                    <a:pt x="427" y="215"/>
                  </a:cubicBezTo>
                  <a:cubicBezTo>
                    <a:pt x="385" y="246"/>
                    <a:pt x="261" y="326"/>
                    <a:pt x="244" y="326"/>
                  </a:cubicBezTo>
                  <a:close/>
                  <a:moveTo>
                    <a:pt x="77" y="267"/>
                  </a:moveTo>
                  <a:cubicBezTo>
                    <a:pt x="77" y="268"/>
                    <a:pt x="77" y="268"/>
                    <a:pt x="77" y="268"/>
                  </a:cubicBezTo>
                  <a:cubicBezTo>
                    <a:pt x="78" y="270"/>
                    <a:pt x="80" y="277"/>
                    <a:pt x="81" y="278"/>
                  </a:cubicBezTo>
                  <a:cubicBezTo>
                    <a:pt x="113" y="285"/>
                    <a:pt x="144" y="295"/>
                    <a:pt x="172" y="303"/>
                  </a:cubicBezTo>
                  <a:cubicBezTo>
                    <a:pt x="205" y="313"/>
                    <a:pt x="231" y="321"/>
                    <a:pt x="244" y="322"/>
                  </a:cubicBezTo>
                  <a:cubicBezTo>
                    <a:pt x="258" y="323"/>
                    <a:pt x="379" y="245"/>
                    <a:pt x="425" y="212"/>
                  </a:cubicBezTo>
                  <a:cubicBezTo>
                    <a:pt x="427" y="209"/>
                    <a:pt x="427" y="204"/>
                    <a:pt x="427" y="199"/>
                  </a:cubicBezTo>
                  <a:cubicBezTo>
                    <a:pt x="426" y="199"/>
                    <a:pt x="426" y="200"/>
                    <a:pt x="425" y="200"/>
                  </a:cubicBezTo>
                  <a:cubicBezTo>
                    <a:pt x="382" y="232"/>
                    <a:pt x="259" y="311"/>
                    <a:pt x="242" y="311"/>
                  </a:cubicBezTo>
                  <a:cubicBezTo>
                    <a:pt x="241" y="311"/>
                    <a:pt x="241" y="311"/>
                    <a:pt x="241" y="311"/>
                  </a:cubicBezTo>
                  <a:cubicBezTo>
                    <a:pt x="228" y="311"/>
                    <a:pt x="201" y="303"/>
                    <a:pt x="168" y="292"/>
                  </a:cubicBezTo>
                  <a:cubicBezTo>
                    <a:pt x="140" y="284"/>
                    <a:pt x="109" y="275"/>
                    <a:pt x="77" y="267"/>
                  </a:cubicBezTo>
                  <a:close/>
                  <a:moveTo>
                    <a:pt x="81" y="264"/>
                  </a:moveTo>
                  <a:cubicBezTo>
                    <a:pt x="112" y="271"/>
                    <a:pt x="142" y="280"/>
                    <a:pt x="169" y="289"/>
                  </a:cubicBezTo>
                  <a:cubicBezTo>
                    <a:pt x="202" y="299"/>
                    <a:pt x="229" y="307"/>
                    <a:pt x="241" y="307"/>
                  </a:cubicBezTo>
                  <a:cubicBezTo>
                    <a:pt x="242" y="307"/>
                    <a:pt x="242" y="307"/>
                    <a:pt x="242" y="307"/>
                  </a:cubicBezTo>
                  <a:cubicBezTo>
                    <a:pt x="257" y="307"/>
                    <a:pt x="377" y="230"/>
                    <a:pt x="423" y="197"/>
                  </a:cubicBezTo>
                  <a:cubicBezTo>
                    <a:pt x="424" y="196"/>
                    <a:pt x="425" y="194"/>
                    <a:pt x="425" y="191"/>
                  </a:cubicBezTo>
                  <a:cubicBezTo>
                    <a:pt x="425" y="191"/>
                    <a:pt x="425" y="190"/>
                    <a:pt x="425" y="190"/>
                  </a:cubicBezTo>
                  <a:cubicBezTo>
                    <a:pt x="424" y="190"/>
                    <a:pt x="424" y="189"/>
                    <a:pt x="424" y="189"/>
                  </a:cubicBezTo>
                  <a:cubicBezTo>
                    <a:pt x="424" y="188"/>
                    <a:pt x="423" y="187"/>
                    <a:pt x="421" y="186"/>
                  </a:cubicBezTo>
                  <a:cubicBezTo>
                    <a:pt x="366" y="173"/>
                    <a:pt x="295" y="159"/>
                    <a:pt x="274" y="156"/>
                  </a:cubicBezTo>
                  <a:cubicBezTo>
                    <a:pt x="274" y="156"/>
                    <a:pt x="274" y="156"/>
                    <a:pt x="273" y="156"/>
                  </a:cubicBezTo>
                  <a:cubicBezTo>
                    <a:pt x="272" y="157"/>
                    <a:pt x="271" y="156"/>
                    <a:pt x="271" y="155"/>
                  </a:cubicBezTo>
                  <a:cubicBezTo>
                    <a:pt x="262" y="158"/>
                    <a:pt x="219" y="183"/>
                    <a:pt x="181" y="206"/>
                  </a:cubicBezTo>
                  <a:cubicBezTo>
                    <a:pt x="141" y="230"/>
                    <a:pt x="99" y="255"/>
                    <a:pt x="81" y="264"/>
                  </a:cubicBezTo>
                  <a:close/>
                  <a:moveTo>
                    <a:pt x="208" y="5"/>
                  </a:moveTo>
                  <a:cubicBezTo>
                    <a:pt x="207" y="5"/>
                    <a:pt x="206" y="5"/>
                    <a:pt x="205" y="5"/>
                  </a:cubicBezTo>
                  <a:cubicBezTo>
                    <a:pt x="167" y="19"/>
                    <a:pt x="58" y="59"/>
                    <a:pt x="15" y="78"/>
                  </a:cubicBezTo>
                  <a:cubicBezTo>
                    <a:pt x="9" y="80"/>
                    <a:pt x="5" y="86"/>
                    <a:pt x="7" y="91"/>
                  </a:cubicBezTo>
                  <a:cubicBezTo>
                    <a:pt x="14" y="110"/>
                    <a:pt x="21" y="126"/>
                    <a:pt x="28" y="142"/>
                  </a:cubicBezTo>
                  <a:cubicBezTo>
                    <a:pt x="41" y="173"/>
                    <a:pt x="54" y="206"/>
                    <a:pt x="71" y="258"/>
                  </a:cubicBezTo>
                  <a:cubicBezTo>
                    <a:pt x="72" y="259"/>
                    <a:pt x="73" y="261"/>
                    <a:pt x="74" y="261"/>
                  </a:cubicBezTo>
                  <a:cubicBezTo>
                    <a:pt x="75" y="261"/>
                    <a:pt x="75" y="261"/>
                    <a:pt x="76" y="261"/>
                  </a:cubicBezTo>
                  <a:cubicBezTo>
                    <a:pt x="93" y="254"/>
                    <a:pt x="137" y="228"/>
                    <a:pt x="179" y="203"/>
                  </a:cubicBezTo>
                  <a:cubicBezTo>
                    <a:pt x="232" y="171"/>
                    <a:pt x="260" y="155"/>
                    <a:pt x="269" y="152"/>
                  </a:cubicBezTo>
                  <a:cubicBezTo>
                    <a:pt x="259" y="124"/>
                    <a:pt x="252" y="104"/>
                    <a:pt x="245" y="86"/>
                  </a:cubicBezTo>
                  <a:cubicBezTo>
                    <a:pt x="236" y="63"/>
                    <a:pt x="228" y="43"/>
                    <a:pt x="218" y="14"/>
                  </a:cubicBezTo>
                  <a:cubicBezTo>
                    <a:pt x="217" y="10"/>
                    <a:pt x="214" y="7"/>
                    <a:pt x="212" y="6"/>
                  </a:cubicBezTo>
                  <a:cubicBezTo>
                    <a:pt x="210" y="5"/>
                    <a:pt x="209" y="5"/>
                    <a:pt x="2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25"/>
            <p:cNvSpPr>
              <a:spLocks noEditPoints="1"/>
            </p:cNvSpPr>
            <p:nvPr/>
          </p:nvSpPr>
          <p:spPr bwMode="auto">
            <a:xfrm>
              <a:off x="4249738" y="1243013"/>
              <a:ext cx="1804988" cy="1701800"/>
            </a:xfrm>
            <a:custGeom>
              <a:avLst/>
              <a:gdLst>
                <a:gd name="T0" fmla="*/ 61 w 235"/>
                <a:gd name="T1" fmla="*/ 221 h 221"/>
                <a:gd name="T2" fmla="*/ 61 w 235"/>
                <a:gd name="T3" fmla="*/ 221 h 221"/>
                <a:gd name="T4" fmla="*/ 51 w 235"/>
                <a:gd name="T5" fmla="*/ 214 h 221"/>
                <a:gd name="T6" fmla="*/ 2 w 235"/>
                <a:gd name="T7" fmla="*/ 82 h 221"/>
                <a:gd name="T8" fmla="*/ 8 w 235"/>
                <a:gd name="T9" fmla="*/ 69 h 221"/>
                <a:gd name="T10" fmla="*/ 180 w 235"/>
                <a:gd name="T11" fmla="*/ 1 h 221"/>
                <a:gd name="T12" fmla="*/ 184 w 235"/>
                <a:gd name="T13" fmla="*/ 0 h 221"/>
                <a:gd name="T14" fmla="*/ 194 w 235"/>
                <a:gd name="T15" fmla="*/ 7 h 221"/>
                <a:gd name="T16" fmla="*/ 233 w 235"/>
                <a:gd name="T17" fmla="*/ 118 h 221"/>
                <a:gd name="T18" fmla="*/ 228 w 235"/>
                <a:gd name="T19" fmla="*/ 130 h 221"/>
                <a:gd name="T20" fmla="*/ 66 w 235"/>
                <a:gd name="T21" fmla="*/ 219 h 221"/>
                <a:gd name="T22" fmla="*/ 61 w 235"/>
                <a:gd name="T23" fmla="*/ 221 h 221"/>
                <a:gd name="T24" fmla="*/ 184 w 235"/>
                <a:gd name="T25" fmla="*/ 4 h 221"/>
                <a:gd name="T26" fmla="*/ 182 w 235"/>
                <a:gd name="T27" fmla="*/ 5 h 221"/>
                <a:gd name="T28" fmla="*/ 9 w 235"/>
                <a:gd name="T29" fmla="*/ 73 h 221"/>
                <a:gd name="T30" fmla="*/ 5 w 235"/>
                <a:gd name="T31" fmla="*/ 81 h 221"/>
                <a:gd name="T32" fmla="*/ 54 w 235"/>
                <a:gd name="T33" fmla="*/ 212 h 221"/>
                <a:gd name="T34" fmla="*/ 61 w 235"/>
                <a:gd name="T35" fmla="*/ 217 h 221"/>
                <a:gd name="T36" fmla="*/ 61 w 235"/>
                <a:gd name="T37" fmla="*/ 217 h 221"/>
                <a:gd name="T38" fmla="*/ 64 w 235"/>
                <a:gd name="T39" fmla="*/ 216 h 221"/>
                <a:gd name="T40" fmla="*/ 226 w 235"/>
                <a:gd name="T41" fmla="*/ 127 h 221"/>
                <a:gd name="T42" fmla="*/ 230 w 235"/>
                <a:gd name="T43" fmla="*/ 119 h 221"/>
                <a:gd name="T44" fmla="*/ 190 w 235"/>
                <a:gd name="T45" fmla="*/ 9 h 221"/>
                <a:gd name="T46" fmla="*/ 184 w 235"/>
                <a:gd name="T47"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221">
                  <a:moveTo>
                    <a:pt x="61" y="221"/>
                  </a:moveTo>
                  <a:cubicBezTo>
                    <a:pt x="61" y="221"/>
                    <a:pt x="61" y="221"/>
                    <a:pt x="61" y="221"/>
                  </a:cubicBezTo>
                  <a:cubicBezTo>
                    <a:pt x="56" y="221"/>
                    <a:pt x="52" y="218"/>
                    <a:pt x="51" y="214"/>
                  </a:cubicBezTo>
                  <a:cubicBezTo>
                    <a:pt x="2" y="82"/>
                    <a:pt x="2" y="82"/>
                    <a:pt x="2" y="82"/>
                  </a:cubicBezTo>
                  <a:cubicBezTo>
                    <a:pt x="0" y="77"/>
                    <a:pt x="2" y="71"/>
                    <a:pt x="8" y="69"/>
                  </a:cubicBezTo>
                  <a:cubicBezTo>
                    <a:pt x="180" y="1"/>
                    <a:pt x="180" y="1"/>
                    <a:pt x="180" y="1"/>
                  </a:cubicBezTo>
                  <a:cubicBezTo>
                    <a:pt x="181" y="1"/>
                    <a:pt x="183" y="0"/>
                    <a:pt x="184" y="0"/>
                  </a:cubicBezTo>
                  <a:cubicBezTo>
                    <a:pt x="188" y="0"/>
                    <a:pt x="192" y="3"/>
                    <a:pt x="194" y="7"/>
                  </a:cubicBezTo>
                  <a:cubicBezTo>
                    <a:pt x="233" y="118"/>
                    <a:pt x="233" y="118"/>
                    <a:pt x="233" y="118"/>
                  </a:cubicBezTo>
                  <a:cubicBezTo>
                    <a:pt x="235" y="123"/>
                    <a:pt x="233" y="128"/>
                    <a:pt x="228" y="130"/>
                  </a:cubicBezTo>
                  <a:cubicBezTo>
                    <a:pt x="66" y="219"/>
                    <a:pt x="66" y="219"/>
                    <a:pt x="66" y="219"/>
                  </a:cubicBezTo>
                  <a:cubicBezTo>
                    <a:pt x="64" y="220"/>
                    <a:pt x="62" y="221"/>
                    <a:pt x="61" y="221"/>
                  </a:cubicBezTo>
                  <a:close/>
                  <a:moveTo>
                    <a:pt x="184" y="4"/>
                  </a:moveTo>
                  <a:cubicBezTo>
                    <a:pt x="183" y="4"/>
                    <a:pt x="182" y="5"/>
                    <a:pt x="182" y="5"/>
                  </a:cubicBezTo>
                  <a:cubicBezTo>
                    <a:pt x="9" y="73"/>
                    <a:pt x="9" y="73"/>
                    <a:pt x="9" y="73"/>
                  </a:cubicBezTo>
                  <a:cubicBezTo>
                    <a:pt x="6" y="74"/>
                    <a:pt x="4" y="78"/>
                    <a:pt x="5" y="81"/>
                  </a:cubicBezTo>
                  <a:cubicBezTo>
                    <a:pt x="54" y="212"/>
                    <a:pt x="54" y="212"/>
                    <a:pt x="54" y="212"/>
                  </a:cubicBezTo>
                  <a:cubicBezTo>
                    <a:pt x="55" y="215"/>
                    <a:pt x="58" y="217"/>
                    <a:pt x="61" y="217"/>
                  </a:cubicBezTo>
                  <a:cubicBezTo>
                    <a:pt x="61" y="217"/>
                    <a:pt x="61" y="217"/>
                    <a:pt x="61" y="217"/>
                  </a:cubicBezTo>
                  <a:cubicBezTo>
                    <a:pt x="62" y="217"/>
                    <a:pt x="63" y="216"/>
                    <a:pt x="64" y="216"/>
                  </a:cubicBezTo>
                  <a:cubicBezTo>
                    <a:pt x="226" y="127"/>
                    <a:pt x="226" y="127"/>
                    <a:pt x="226" y="127"/>
                  </a:cubicBezTo>
                  <a:cubicBezTo>
                    <a:pt x="229" y="125"/>
                    <a:pt x="231" y="122"/>
                    <a:pt x="230" y="119"/>
                  </a:cubicBezTo>
                  <a:cubicBezTo>
                    <a:pt x="190" y="9"/>
                    <a:pt x="190" y="9"/>
                    <a:pt x="190" y="9"/>
                  </a:cubicBezTo>
                  <a:cubicBezTo>
                    <a:pt x="189" y="6"/>
                    <a:pt x="187" y="4"/>
                    <a:pt x="1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26"/>
            <p:cNvSpPr>
              <a:spLocks noEditPoints="1"/>
            </p:cNvSpPr>
            <p:nvPr/>
          </p:nvSpPr>
          <p:spPr bwMode="auto">
            <a:xfrm>
              <a:off x="4948238" y="2359025"/>
              <a:ext cx="1866900" cy="909638"/>
            </a:xfrm>
            <a:custGeom>
              <a:avLst/>
              <a:gdLst>
                <a:gd name="T0" fmla="*/ 83 w 243"/>
                <a:gd name="T1" fmla="*/ 118 h 118"/>
                <a:gd name="T2" fmla="*/ 77 w 243"/>
                <a:gd name="T3" fmla="*/ 117 h 118"/>
                <a:gd name="T4" fmla="*/ 5 w 243"/>
                <a:gd name="T5" fmla="*/ 99 h 118"/>
                <a:gd name="T6" fmla="*/ 1 w 243"/>
                <a:gd name="T7" fmla="*/ 94 h 118"/>
                <a:gd name="T8" fmla="*/ 4 w 243"/>
                <a:gd name="T9" fmla="*/ 88 h 118"/>
                <a:gd name="T10" fmla="*/ 150 w 243"/>
                <a:gd name="T11" fmla="*/ 5 h 118"/>
                <a:gd name="T12" fmla="*/ 173 w 243"/>
                <a:gd name="T13" fmla="*/ 1 h 118"/>
                <a:gd name="T14" fmla="*/ 237 w 243"/>
                <a:gd name="T15" fmla="*/ 15 h 118"/>
                <a:gd name="T16" fmla="*/ 242 w 243"/>
                <a:gd name="T17" fmla="*/ 20 h 118"/>
                <a:gd name="T18" fmla="*/ 239 w 243"/>
                <a:gd name="T19" fmla="*/ 26 h 118"/>
                <a:gd name="T20" fmla="*/ 96 w 243"/>
                <a:gd name="T21" fmla="*/ 114 h 118"/>
                <a:gd name="T22" fmla="*/ 83 w 243"/>
                <a:gd name="T23" fmla="*/ 118 h 118"/>
                <a:gd name="T24" fmla="*/ 166 w 243"/>
                <a:gd name="T25" fmla="*/ 5 h 118"/>
                <a:gd name="T26" fmla="*/ 152 w 243"/>
                <a:gd name="T27" fmla="*/ 8 h 118"/>
                <a:gd name="T28" fmla="*/ 6 w 243"/>
                <a:gd name="T29" fmla="*/ 91 h 118"/>
                <a:gd name="T30" fmla="*/ 5 w 243"/>
                <a:gd name="T31" fmla="*/ 94 h 118"/>
                <a:gd name="T32" fmla="*/ 6 w 243"/>
                <a:gd name="T33" fmla="*/ 95 h 118"/>
                <a:gd name="T34" fmla="*/ 78 w 243"/>
                <a:gd name="T35" fmla="*/ 113 h 118"/>
                <a:gd name="T36" fmla="*/ 94 w 243"/>
                <a:gd name="T37" fmla="*/ 111 h 118"/>
                <a:gd name="T38" fmla="*/ 237 w 243"/>
                <a:gd name="T39" fmla="*/ 23 h 118"/>
                <a:gd name="T40" fmla="*/ 238 w 243"/>
                <a:gd name="T41" fmla="*/ 20 h 118"/>
                <a:gd name="T42" fmla="*/ 237 w 243"/>
                <a:gd name="T43" fmla="*/ 19 h 118"/>
                <a:gd name="T44" fmla="*/ 172 w 243"/>
                <a:gd name="T45" fmla="*/ 5 h 118"/>
                <a:gd name="T46" fmla="*/ 166 w 243"/>
                <a:gd name="T4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18">
                  <a:moveTo>
                    <a:pt x="83" y="118"/>
                  </a:moveTo>
                  <a:cubicBezTo>
                    <a:pt x="81" y="118"/>
                    <a:pt x="79" y="118"/>
                    <a:pt x="77" y="117"/>
                  </a:cubicBezTo>
                  <a:cubicBezTo>
                    <a:pt x="5" y="99"/>
                    <a:pt x="5" y="99"/>
                    <a:pt x="5" y="99"/>
                  </a:cubicBezTo>
                  <a:cubicBezTo>
                    <a:pt x="3" y="99"/>
                    <a:pt x="1" y="97"/>
                    <a:pt x="1" y="94"/>
                  </a:cubicBezTo>
                  <a:cubicBezTo>
                    <a:pt x="0" y="92"/>
                    <a:pt x="2" y="89"/>
                    <a:pt x="4" y="88"/>
                  </a:cubicBezTo>
                  <a:cubicBezTo>
                    <a:pt x="150" y="5"/>
                    <a:pt x="150" y="5"/>
                    <a:pt x="150" y="5"/>
                  </a:cubicBezTo>
                  <a:cubicBezTo>
                    <a:pt x="157" y="1"/>
                    <a:pt x="165" y="0"/>
                    <a:pt x="173" y="1"/>
                  </a:cubicBezTo>
                  <a:cubicBezTo>
                    <a:pt x="237" y="15"/>
                    <a:pt x="237" y="15"/>
                    <a:pt x="237" y="15"/>
                  </a:cubicBezTo>
                  <a:cubicBezTo>
                    <a:pt x="240" y="15"/>
                    <a:pt x="242" y="17"/>
                    <a:pt x="242" y="20"/>
                  </a:cubicBezTo>
                  <a:cubicBezTo>
                    <a:pt x="243" y="22"/>
                    <a:pt x="242" y="25"/>
                    <a:pt x="239" y="26"/>
                  </a:cubicBezTo>
                  <a:cubicBezTo>
                    <a:pt x="96" y="114"/>
                    <a:pt x="96" y="114"/>
                    <a:pt x="96" y="114"/>
                  </a:cubicBezTo>
                  <a:cubicBezTo>
                    <a:pt x="92" y="117"/>
                    <a:pt x="88" y="118"/>
                    <a:pt x="83" y="118"/>
                  </a:cubicBezTo>
                  <a:close/>
                  <a:moveTo>
                    <a:pt x="166" y="5"/>
                  </a:moveTo>
                  <a:cubicBezTo>
                    <a:pt x="161" y="5"/>
                    <a:pt x="157" y="6"/>
                    <a:pt x="152" y="8"/>
                  </a:cubicBezTo>
                  <a:cubicBezTo>
                    <a:pt x="6" y="91"/>
                    <a:pt x="6" y="91"/>
                    <a:pt x="6" y="91"/>
                  </a:cubicBezTo>
                  <a:cubicBezTo>
                    <a:pt x="5" y="92"/>
                    <a:pt x="5" y="93"/>
                    <a:pt x="5" y="94"/>
                  </a:cubicBezTo>
                  <a:cubicBezTo>
                    <a:pt x="5" y="94"/>
                    <a:pt x="5" y="95"/>
                    <a:pt x="6" y="95"/>
                  </a:cubicBezTo>
                  <a:cubicBezTo>
                    <a:pt x="78" y="113"/>
                    <a:pt x="78" y="113"/>
                    <a:pt x="78" y="113"/>
                  </a:cubicBezTo>
                  <a:cubicBezTo>
                    <a:pt x="84" y="115"/>
                    <a:pt x="90" y="114"/>
                    <a:pt x="94" y="111"/>
                  </a:cubicBezTo>
                  <a:cubicBezTo>
                    <a:pt x="237" y="23"/>
                    <a:pt x="237" y="23"/>
                    <a:pt x="237" y="23"/>
                  </a:cubicBezTo>
                  <a:cubicBezTo>
                    <a:pt x="239" y="22"/>
                    <a:pt x="238" y="21"/>
                    <a:pt x="238" y="20"/>
                  </a:cubicBezTo>
                  <a:cubicBezTo>
                    <a:pt x="238" y="20"/>
                    <a:pt x="238" y="19"/>
                    <a:pt x="237" y="19"/>
                  </a:cubicBezTo>
                  <a:cubicBezTo>
                    <a:pt x="172" y="5"/>
                    <a:pt x="172" y="5"/>
                    <a:pt x="172" y="5"/>
                  </a:cubicBezTo>
                  <a:cubicBezTo>
                    <a:pt x="170" y="5"/>
                    <a:pt x="168" y="5"/>
                    <a:pt x="16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7"/>
            <p:cNvSpPr>
              <a:spLocks noEditPoints="1"/>
            </p:cNvSpPr>
            <p:nvPr/>
          </p:nvSpPr>
          <p:spPr bwMode="auto">
            <a:xfrm>
              <a:off x="6192838" y="2728913"/>
              <a:ext cx="622300" cy="407988"/>
            </a:xfrm>
            <a:custGeom>
              <a:avLst/>
              <a:gdLst>
                <a:gd name="T0" fmla="*/ 20 w 81"/>
                <a:gd name="T1" fmla="*/ 53 h 53"/>
                <a:gd name="T2" fmla="*/ 16 w 81"/>
                <a:gd name="T3" fmla="*/ 52 h 53"/>
                <a:gd name="T4" fmla="*/ 5 w 81"/>
                <a:gd name="T5" fmla="*/ 48 h 53"/>
                <a:gd name="T6" fmla="*/ 0 w 81"/>
                <a:gd name="T7" fmla="*/ 42 h 53"/>
                <a:gd name="T8" fmla="*/ 4 w 81"/>
                <a:gd name="T9" fmla="*/ 35 h 53"/>
                <a:gd name="T10" fmla="*/ 54 w 81"/>
                <a:gd name="T11" fmla="*/ 3 h 53"/>
                <a:gd name="T12" fmla="*/ 66 w 81"/>
                <a:gd name="T13" fmla="*/ 2 h 53"/>
                <a:gd name="T14" fmla="*/ 76 w 81"/>
                <a:gd name="T15" fmla="*/ 5 h 53"/>
                <a:gd name="T16" fmla="*/ 81 w 81"/>
                <a:gd name="T17" fmla="*/ 11 h 53"/>
                <a:gd name="T18" fmla="*/ 78 w 81"/>
                <a:gd name="T19" fmla="*/ 18 h 53"/>
                <a:gd name="T20" fmla="*/ 27 w 81"/>
                <a:gd name="T21" fmla="*/ 51 h 53"/>
                <a:gd name="T22" fmla="*/ 20 w 81"/>
                <a:gd name="T23" fmla="*/ 53 h 53"/>
                <a:gd name="T24" fmla="*/ 62 w 81"/>
                <a:gd name="T25" fmla="*/ 5 h 53"/>
                <a:gd name="T26" fmla="*/ 57 w 81"/>
                <a:gd name="T27" fmla="*/ 6 h 53"/>
                <a:gd name="T28" fmla="*/ 6 w 81"/>
                <a:gd name="T29" fmla="*/ 38 h 53"/>
                <a:gd name="T30" fmla="*/ 4 w 81"/>
                <a:gd name="T31" fmla="*/ 41 h 53"/>
                <a:gd name="T32" fmla="*/ 6 w 81"/>
                <a:gd name="T33" fmla="*/ 44 h 53"/>
                <a:gd name="T34" fmla="*/ 17 w 81"/>
                <a:gd name="T35" fmla="*/ 48 h 53"/>
                <a:gd name="T36" fmla="*/ 24 w 81"/>
                <a:gd name="T37" fmla="*/ 47 h 53"/>
                <a:gd name="T38" fmla="*/ 76 w 81"/>
                <a:gd name="T39" fmla="*/ 15 h 53"/>
                <a:gd name="T40" fmla="*/ 77 w 81"/>
                <a:gd name="T41" fmla="*/ 12 h 53"/>
                <a:gd name="T42" fmla="*/ 75 w 81"/>
                <a:gd name="T43" fmla="*/ 9 h 53"/>
                <a:gd name="T44" fmla="*/ 65 w 81"/>
                <a:gd name="T45" fmla="*/ 5 h 53"/>
                <a:gd name="T46" fmla="*/ 62 w 81"/>
                <a:gd name="T4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2">
                  <a:moveTo>
                    <a:pt x="20" y="53"/>
                  </a:moveTo>
                  <a:cubicBezTo>
                    <a:pt x="18" y="53"/>
                    <a:pt x="17" y="52"/>
                    <a:pt x="16" y="52"/>
                  </a:cubicBezTo>
                  <a:cubicBezTo>
                    <a:pt x="5" y="48"/>
                    <a:pt x="5" y="48"/>
                    <a:pt x="5" y="48"/>
                  </a:cubicBezTo>
                  <a:cubicBezTo>
                    <a:pt x="2" y="47"/>
                    <a:pt x="1" y="45"/>
                    <a:pt x="0" y="42"/>
                  </a:cubicBezTo>
                  <a:cubicBezTo>
                    <a:pt x="0" y="39"/>
                    <a:pt x="1" y="36"/>
                    <a:pt x="4" y="35"/>
                  </a:cubicBezTo>
                  <a:cubicBezTo>
                    <a:pt x="54" y="3"/>
                    <a:pt x="54" y="3"/>
                    <a:pt x="54" y="3"/>
                  </a:cubicBezTo>
                  <a:cubicBezTo>
                    <a:pt x="58" y="1"/>
                    <a:pt x="62" y="0"/>
                    <a:pt x="66" y="2"/>
                  </a:cubicBezTo>
                  <a:cubicBezTo>
                    <a:pt x="76" y="5"/>
                    <a:pt x="76" y="5"/>
                    <a:pt x="76" y="5"/>
                  </a:cubicBezTo>
                  <a:cubicBezTo>
                    <a:pt x="79" y="6"/>
                    <a:pt x="81" y="8"/>
                    <a:pt x="81" y="11"/>
                  </a:cubicBezTo>
                  <a:cubicBezTo>
                    <a:pt x="81" y="14"/>
                    <a:pt x="80" y="17"/>
                    <a:pt x="78" y="18"/>
                  </a:cubicBezTo>
                  <a:cubicBezTo>
                    <a:pt x="27" y="51"/>
                    <a:pt x="27" y="51"/>
                    <a:pt x="27" y="51"/>
                  </a:cubicBezTo>
                  <a:cubicBezTo>
                    <a:pt x="25" y="52"/>
                    <a:pt x="22" y="53"/>
                    <a:pt x="20" y="53"/>
                  </a:cubicBezTo>
                  <a:close/>
                  <a:moveTo>
                    <a:pt x="62" y="5"/>
                  </a:moveTo>
                  <a:cubicBezTo>
                    <a:pt x="60" y="5"/>
                    <a:pt x="58" y="5"/>
                    <a:pt x="57" y="6"/>
                  </a:cubicBezTo>
                  <a:cubicBezTo>
                    <a:pt x="6" y="38"/>
                    <a:pt x="6" y="38"/>
                    <a:pt x="6" y="38"/>
                  </a:cubicBezTo>
                  <a:cubicBezTo>
                    <a:pt x="5" y="39"/>
                    <a:pt x="4" y="40"/>
                    <a:pt x="4" y="41"/>
                  </a:cubicBezTo>
                  <a:cubicBezTo>
                    <a:pt x="4" y="43"/>
                    <a:pt x="5" y="44"/>
                    <a:pt x="6" y="44"/>
                  </a:cubicBezTo>
                  <a:cubicBezTo>
                    <a:pt x="17" y="48"/>
                    <a:pt x="17" y="48"/>
                    <a:pt x="17" y="48"/>
                  </a:cubicBezTo>
                  <a:cubicBezTo>
                    <a:pt x="19" y="49"/>
                    <a:pt x="22" y="49"/>
                    <a:pt x="24" y="47"/>
                  </a:cubicBezTo>
                  <a:cubicBezTo>
                    <a:pt x="76" y="15"/>
                    <a:pt x="76" y="15"/>
                    <a:pt x="76" y="15"/>
                  </a:cubicBezTo>
                  <a:cubicBezTo>
                    <a:pt x="77" y="14"/>
                    <a:pt x="77" y="13"/>
                    <a:pt x="77" y="12"/>
                  </a:cubicBezTo>
                  <a:cubicBezTo>
                    <a:pt x="77" y="10"/>
                    <a:pt x="76" y="9"/>
                    <a:pt x="75" y="9"/>
                  </a:cubicBezTo>
                  <a:cubicBezTo>
                    <a:pt x="65" y="5"/>
                    <a:pt x="65" y="5"/>
                    <a:pt x="65" y="5"/>
                  </a:cubicBezTo>
                  <a:cubicBezTo>
                    <a:pt x="64" y="5"/>
                    <a:pt x="63" y="5"/>
                    <a:pt x="6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8"/>
            <p:cNvSpPr/>
            <p:nvPr/>
          </p:nvSpPr>
          <p:spPr bwMode="auto">
            <a:xfrm>
              <a:off x="4087813" y="1682750"/>
              <a:ext cx="592138" cy="1454150"/>
            </a:xfrm>
            <a:custGeom>
              <a:avLst/>
              <a:gdLst>
                <a:gd name="T0" fmla="*/ 73 w 77"/>
                <a:gd name="T1" fmla="*/ 189 h 189"/>
                <a:gd name="T2" fmla="*/ 65 w 77"/>
                <a:gd name="T3" fmla="*/ 184 h 189"/>
                <a:gd name="T4" fmla="*/ 1 w 77"/>
                <a:gd name="T5" fmla="*/ 24 h 189"/>
                <a:gd name="T6" fmla="*/ 1 w 77"/>
                <a:gd name="T7" fmla="*/ 24 h 189"/>
                <a:gd name="T8" fmla="*/ 0 w 77"/>
                <a:gd name="T9" fmla="*/ 17 h 189"/>
                <a:gd name="T10" fmla="*/ 0 w 77"/>
                <a:gd name="T11" fmla="*/ 16 h 189"/>
                <a:gd name="T12" fmla="*/ 1 w 77"/>
                <a:gd name="T13" fmla="*/ 13 h 189"/>
                <a:gd name="T14" fmla="*/ 8 w 77"/>
                <a:gd name="T15" fmla="*/ 0 h 189"/>
                <a:gd name="T16" fmla="*/ 10 w 77"/>
                <a:gd name="T17" fmla="*/ 1 h 189"/>
                <a:gd name="T18" fmla="*/ 9 w 77"/>
                <a:gd name="T19" fmla="*/ 4 h 189"/>
                <a:gd name="T20" fmla="*/ 9 w 77"/>
                <a:gd name="T21" fmla="*/ 4 h 189"/>
                <a:gd name="T22" fmla="*/ 5 w 77"/>
                <a:gd name="T23" fmla="*/ 14 h 189"/>
                <a:gd name="T24" fmla="*/ 4 w 77"/>
                <a:gd name="T25" fmla="*/ 17 h 189"/>
                <a:gd name="T26" fmla="*/ 5 w 77"/>
                <a:gd name="T27" fmla="*/ 23 h 189"/>
                <a:gd name="T28" fmla="*/ 68 w 77"/>
                <a:gd name="T29" fmla="*/ 182 h 189"/>
                <a:gd name="T30" fmla="*/ 68 w 77"/>
                <a:gd name="T31" fmla="*/ 182 h 189"/>
                <a:gd name="T32" fmla="*/ 74 w 77"/>
                <a:gd name="T33" fmla="*/ 185 h 189"/>
                <a:gd name="T34" fmla="*/ 76 w 77"/>
                <a:gd name="T35" fmla="*/ 187 h 189"/>
                <a:gd name="T36" fmla="*/ 75 w 77"/>
                <a:gd name="T37" fmla="*/ 189 h 189"/>
                <a:gd name="T38" fmla="*/ 73 w 77"/>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89">
                  <a:moveTo>
                    <a:pt x="73" y="189"/>
                  </a:moveTo>
                  <a:cubicBezTo>
                    <a:pt x="68" y="189"/>
                    <a:pt x="65" y="184"/>
                    <a:pt x="65" y="184"/>
                  </a:cubicBezTo>
                  <a:cubicBezTo>
                    <a:pt x="39" y="116"/>
                    <a:pt x="7" y="35"/>
                    <a:pt x="1" y="24"/>
                  </a:cubicBezTo>
                  <a:cubicBezTo>
                    <a:pt x="1" y="24"/>
                    <a:pt x="1" y="24"/>
                    <a:pt x="1" y="24"/>
                  </a:cubicBezTo>
                  <a:cubicBezTo>
                    <a:pt x="0" y="17"/>
                    <a:pt x="0" y="17"/>
                    <a:pt x="0" y="17"/>
                  </a:cubicBezTo>
                  <a:cubicBezTo>
                    <a:pt x="0" y="17"/>
                    <a:pt x="0" y="16"/>
                    <a:pt x="0" y="16"/>
                  </a:cubicBezTo>
                  <a:cubicBezTo>
                    <a:pt x="0" y="15"/>
                    <a:pt x="1" y="14"/>
                    <a:pt x="1" y="13"/>
                  </a:cubicBezTo>
                  <a:cubicBezTo>
                    <a:pt x="5" y="2"/>
                    <a:pt x="6" y="0"/>
                    <a:pt x="8" y="0"/>
                  </a:cubicBezTo>
                  <a:cubicBezTo>
                    <a:pt x="9" y="0"/>
                    <a:pt x="10" y="0"/>
                    <a:pt x="10" y="1"/>
                  </a:cubicBezTo>
                  <a:cubicBezTo>
                    <a:pt x="11" y="2"/>
                    <a:pt x="10" y="3"/>
                    <a:pt x="9" y="4"/>
                  </a:cubicBezTo>
                  <a:cubicBezTo>
                    <a:pt x="9" y="4"/>
                    <a:pt x="9" y="4"/>
                    <a:pt x="9" y="4"/>
                  </a:cubicBezTo>
                  <a:cubicBezTo>
                    <a:pt x="8" y="6"/>
                    <a:pt x="6" y="12"/>
                    <a:pt x="5" y="14"/>
                  </a:cubicBezTo>
                  <a:cubicBezTo>
                    <a:pt x="5" y="15"/>
                    <a:pt x="4" y="16"/>
                    <a:pt x="4" y="17"/>
                  </a:cubicBezTo>
                  <a:cubicBezTo>
                    <a:pt x="5" y="23"/>
                    <a:pt x="5" y="23"/>
                    <a:pt x="5" y="23"/>
                  </a:cubicBezTo>
                  <a:cubicBezTo>
                    <a:pt x="13" y="37"/>
                    <a:pt x="59" y="158"/>
                    <a:pt x="68" y="182"/>
                  </a:cubicBezTo>
                  <a:cubicBezTo>
                    <a:pt x="68" y="182"/>
                    <a:pt x="68" y="182"/>
                    <a:pt x="68" y="182"/>
                  </a:cubicBezTo>
                  <a:cubicBezTo>
                    <a:pt x="68" y="182"/>
                    <a:pt x="71" y="186"/>
                    <a:pt x="74" y="185"/>
                  </a:cubicBezTo>
                  <a:cubicBezTo>
                    <a:pt x="75" y="185"/>
                    <a:pt x="76" y="186"/>
                    <a:pt x="76" y="187"/>
                  </a:cubicBezTo>
                  <a:cubicBezTo>
                    <a:pt x="77" y="188"/>
                    <a:pt x="76" y="189"/>
                    <a:pt x="75" y="189"/>
                  </a:cubicBezTo>
                  <a:cubicBezTo>
                    <a:pt x="74" y="189"/>
                    <a:pt x="74" y="189"/>
                    <a:pt x="73"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9"/>
            <p:cNvSpPr/>
            <p:nvPr/>
          </p:nvSpPr>
          <p:spPr bwMode="auto">
            <a:xfrm>
              <a:off x="5070475" y="2382838"/>
              <a:ext cx="1284288" cy="754063"/>
            </a:xfrm>
            <a:custGeom>
              <a:avLst/>
              <a:gdLst>
                <a:gd name="T0" fmla="*/ 2 w 167"/>
                <a:gd name="T1" fmla="*/ 98 h 98"/>
                <a:gd name="T2" fmla="*/ 0 w 167"/>
                <a:gd name="T3" fmla="*/ 97 h 98"/>
                <a:gd name="T4" fmla="*/ 1 w 167"/>
                <a:gd name="T5" fmla="*/ 95 h 98"/>
                <a:gd name="T6" fmla="*/ 164 w 167"/>
                <a:gd name="T7" fmla="*/ 0 h 98"/>
                <a:gd name="T8" fmla="*/ 167 w 167"/>
                <a:gd name="T9" fmla="*/ 1 h 98"/>
                <a:gd name="T10" fmla="*/ 166 w 167"/>
                <a:gd name="T11" fmla="*/ 4 h 98"/>
                <a:gd name="T12" fmla="*/ 3 w 167"/>
                <a:gd name="T13" fmla="*/ 98 h 98"/>
                <a:gd name="T14" fmla="*/ 2 w 167"/>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98">
                  <a:moveTo>
                    <a:pt x="2" y="98"/>
                  </a:moveTo>
                  <a:cubicBezTo>
                    <a:pt x="1" y="98"/>
                    <a:pt x="1" y="98"/>
                    <a:pt x="0" y="97"/>
                  </a:cubicBezTo>
                  <a:cubicBezTo>
                    <a:pt x="0" y="97"/>
                    <a:pt x="0" y="95"/>
                    <a:pt x="1" y="95"/>
                  </a:cubicBezTo>
                  <a:cubicBezTo>
                    <a:pt x="164" y="0"/>
                    <a:pt x="164" y="0"/>
                    <a:pt x="164" y="0"/>
                  </a:cubicBezTo>
                  <a:cubicBezTo>
                    <a:pt x="165" y="0"/>
                    <a:pt x="166" y="0"/>
                    <a:pt x="167" y="1"/>
                  </a:cubicBezTo>
                  <a:cubicBezTo>
                    <a:pt x="167" y="2"/>
                    <a:pt x="167" y="3"/>
                    <a:pt x="166" y="4"/>
                  </a:cubicBezTo>
                  <a:cubicBezTo>
                    <a:pt x="3" y="98"/>
                    <a:pt x="3" y="98"/>
                    <a:pt x="3" y="98"/>
                  </a:cubicBezTo>
                  <a:cubicBezTo>
                    <a:pt x="3" y="98"/>
                    <a:pt x="2" y="98"/>
                    <a:pt x="2"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30"/>
            <p:cNvSpPr/>
            <p:nvPr/>
          </p:nvSpPr>
          <p:spPr bwMode="auto">
            <a:xfrm>
              <a:off x="5240338" y="2413000"/>
              <a:ext cx="1290638" cy="769938"/>
            </a:xfrm>
            <a:custGeom>
              <a:avLst/>
              <a:gdLst>
                <a:gd name="T0" fmla="*/ 2 w 168"/>
                <a:gd name="T1" fmla="*/ 100 h 100"/>
                <a:gd name="T2" fmla="*/ 0 w 168"/>
                <a:gd name="T3" fmla="*/ 99 h 100"/>
                <a:gd name="T4" fmla="*/ 1 w 168"/>
                <a:gd name="T5" fmla="*/ 97 h 100"/>
                <a:gd name="T6" fmla="*/ 165 w 168"/>
                <a:gd name="T7" fmla="*/ 1 h 100"/>
                <a:gd name="T8" fmla="*/ 168 w 168"/>
                <a:gd name="T9" fmla="*/ 1 h 100"/>
                <a:gd name="T10" fmla="*/ 167 w 168"/>
                <a:gd name="T11" fmla="*/ 4 h 100"/>
                <a:gd name="T12" fmla="*/ 3 w 168"/>
                <a:gd name="T13" fmla="*/ 100 h 100"/>
                <a:gd name="T14" fmla="*/ 2 w 168"/>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0">
                  <a:moveTo>
                    <a:pt x="2" y="100"/>
                  </a:moveTo>
                  <a:cubicBezTo>
                    <a:pt x="1" y="100"/>
                    <a:pt x="1" y="100"/>
                    <a:pt x="0" y="99"/>
                  </a:cubicBezTo>
                  <a:cubicBezTo>
                    <a:pt x="0" y="98"/>
                    <a:pt x="0" y="97"/>
                    <a:pt x="1" y="97"/>
                  </a:cubicBezTo>
                  <a:cubicBezTo>
                    <a:pt x="165" y="1"/>
                    <a:pt x="165" y="1"/>
                    <a:pt x="165" y="1"/>
                  </a:cubicBezTo>
                  <a:cubicBezTo>
                    <a:pt x="166" y="0"/>
                    <a:pt x="167" y="0"/>
                    <a:pt x="168" y="1"/>
                  </a:cubicBezTo>
                  <a:cubicBezTo>
                    <a:pt x="168" y="2"/>
                    <a:pt x="168" y="4"/>
                    <a:pt x="167" y="4"/>
                  </a:cubicBezTo>
                  <a:cubicBezTo>
                    <a:pt x="3" y="100"/>
                    <a:pt x="3" y="100"/>
                    <a:pt x="3" y="100"/>
                  </a:cubicBezTo>
                  <a:cubicBezTo>
                    <a:pt x="3" y="100"/>
                    <a:pt x="2" y="100"/>
                    <a:pt x="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31"/>
            <p:cNvSpPr/>
            <p:nvPr/>
          </p:nvSpPr>
          <p:spPr bwMode="auto">
            <a:xfrm>
              <a:off x="5408613" y="2452688"/>
              <a:ext cx="1276350" cy="784225"/>
            </a:xfrm>
            <a:custGeom>
              <a:avLst/>
              <a:gdLst>
                <a:gd name="T0" fmla="*/ 2 w 166"/>
                <a:gd name="T1" fmla="*/ 102 h 102"/>
                <a:gd name="T2" fmla="*/ 1 w 166"/>
                <a:gd name="T3" fmla="*/ 101 h 102"/>
                <a:gd name="T4" fmla="*/ 1 w 166"/>
                <a:gd name="T5" fmla="*/ 99 h 102"/>
                <a:gd name="T6" fmla="*/ 162 w 166"/>
                <a:gd name="T7" fmla="*/ 0 h 102"/>
                <a:gd name="T8" fmla="*/ 165 w 166"/>
                <a:gd name="T9" fmla="*/ 1 h 102"/>
                <a:gd name="T10" fmla="*/ 164 w 166"/>
                <a:gd name="T11" fmla="*/ 4 h 102"/>
                <a:gd name="T12" fmla="*/ 3 w 166"/>
                <a:gd name="T13" fmla="*/ 102 h 102"/>
                <a:gd name="T14" fmla="*/ 2 w 166"/>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02">
                  <a:moveTo>
                    <a:pt x="2" y="102"/>
                  </a:moveTo>
                  <a:cubicBezTo>
                    <a:pt x="2" y="102"/>
                    <a:pt x="1" y="102"/>
                    <a:pt x="1" y="101"/>
                  </a:cubicBezTo>
                  <a:cubicBezTo>
                    <a:pt x="0" y="100"/>
                    <a:pt x="0" y="99"/>
                    <a:pt x="1" y="99"/>
                  </a:cubicBezTo>
                  <a:cubicBezTo>
                    <a:pt x="162" y="0"/>
                    <a:pt x="162" y="0"/>
                    <a:pt x="162" y="0"/>
                  </a:cubicBezTo>
                  <a:cubicBezTo>
                    <a:pt x="163" y="0"/>
                    <a:pt x="165" y="0"/>
                    <a:pt x="165" y="1"/>
                  </a:cubicBezTo>
                  <a:cubicBezTo>
                    <a:pt x="166" y="2"/>
                    <a:pt x="165" y="3"/>
                    <a:pt x="164" y="4"/>
                  </a:cubicBezTo>
                  <a:cubicBezTo>
                    <a:pt x="3" y="102"/>
                    <a:pt x="3" y="102"/>
                    <a:pt x="3" y="102"/>
                  </a:cubicBezTo>
                  <a:cubicBezTo>
                    <a:pt x="3" y="102"/>
                    <a:pt x="3" y="102"/>
                    <a:pt x="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32"/>
            <p:cNvSpPr/>
            <p:nvPr/>
          </p:nvSpPr>
          <p:spPr bwMode="auto">
            <a:xfrm>
              <a:off x="5694363" y="3028950"/>
              <a:ext cx="206375" cy="85725"/>
            </a:xfrm>
            <a:custGeom>
              <a:avLst/>
              <a:gdLst>
                <a:gd name="T0" fmla="*/ 24 w 27"/>
                <a:gd name="T1" fmla="*/ 11 h 11"/>
                <a:gd name="T2" fmla="*/ 24 w 27"/>
                <a:gd name="T3" fmla="*/ 11 h 11"/>
                <a:gd name="T4" fmla="*/ 2 w 27"/>
                <a:gd name="T5" fmla="*/ 4 h 11"/>
                <a:gd name="T6" fmla="*/ 0 w 27"/>
                <a:gd name="T7" fmla="*/ 1 h 11"/>
                <a:gd name="T8" fmla="*/ 3 w 27"/>
                <a:gd name="T9" fmla="*/ 0 h 11"/>
                <a:gd name="T10" fmla="*/ 25 w 27"/>
                <a:gd name="T11" fmla="*/ 7 h 11"/>
                <a:gd name="T12" fmla="*/ 26 w 27"/>
                <a:gd name="T13" fmla="*/ 10 h 11"/>
                <a:gd name="T14" fmla="*/ 24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33"/>
            <p:cNvSpPr/>
            <p:nvPr/>
          </p:nvSpPr>
          <p:spPr bwMode="auto">
            <a:xfrm>
              <a:off x="6300788" y="2660650"/>
              <a:ext cx="200025" cy="84138"/>
            </a:xfrm>
            <a:custGeom>
              <a:avLst/>
              <a:gdLst>
                <a:gd name="T0" fmla="*/ 24 w 26"/>
                <a:gd name="T1" fmla="*/ 11 h 11"/>
                <a:gd name="T2" fmla="*/ 23 w 26"/>
                <a:gd name="T3" fmla="*/ 11 h 11"/>
                <a:gd name="T4" fmla="*/ 1 w 26"/>
                <a:gd name="T5" fmla="*/ 4 h 11"/>
                <a:gd name="T6" fmla="*/ 0 w 26"/>
                <a:gd name="T7" fmla="*/ 1 h 11"/>
                <a:gd name="T8" fmla="*/ 3 w 26"/>
                <a:gd name="T9" fmla="*/ 0 h 11"/>
                <a:gd name="T10" fmla="*/ 25 w 26"/>
                <a:gd name="T11" fmla="*/ 7 h 11"/>
                <a:gd name="T12" fmla="*/ 26 w 26"/>
                <a:gd name="T13" fmla="*/ 10 h 11"/>
                <a:gd name="T14" fmla="*/ 24 w 2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3"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34"/>
            <p:cNvSpPr/>
            <p:nvPr/>
          </p:nvSpPr>
          <p:spPr bwMode="auto">
            <a:xfrm>
              <a:off x="6477000" y="2552700"/>
              <a:ext cx="207963" cy="92075"/>
            </a:xfrm>
            <a:custGeom>
              <a:avLst/>
              <a:gdLst>
                <a:gd name="T0" fmla="*/ 25 w 27"/>
                <a:gd name="T1" fmla="*/ 12 h 12"/>
                <a:gd name="T2" fmla="*/ 24 w 27"/>
                <a:gd name="T3" fmla="*/ 12 h 12"/>
                <a:gd name="T4" fmla="*/ 2 w 27"/>
                <a:gd name="T5" fmla="*/ 5 h 12"/>
                <a:gd name="T6" fmla="*/ 1 w 27"/>
                <a:gd name="T7" fmla="*/ 2 h 12"/>
                <a:gd name="T8" fmla="*/ 3 w 27"/>
                <a:gd name="T9" fmla="*/ 1 h 12"/>
                <a:gd name="T10" fmla="*/ 26 w 27"/>
                <a:gd name="T11" fmla="*/ 8 h 12"/>
                <a:gd name="T12" fmla="*/ 27 w 27"/>
                <a:gd name="T13" fmla="*/ 10 h 12"/>
                <a:gd name="T14" fmla="*/ 25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6" y="8"/>
                    <a:pt x="26" y="8"/>
                    <a:pt x="26" y="8"/>
                  </a:cubicBezTo>
                  <a:cubicBezTo>
                    <a:pt x="27" y="8"/>
                    <a:pt x="27" y="9"/>
                    <a:pt x="27" y="10"/>
                  </a:cubicBezTo>
                  <a:cubicBezTo>
                    <a:pt x="27"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35"/>
            <p:cNvSpPr/>
            <p:nvPr/>
          </p:nvSpPr>
          <p:spPr bwMode="auto">
            <a:xfrm>
              <a:off x="5562600" y="3114675"/>
              <a:ext cx="207963" cy="92075"/>
            </a:xfrm>
            <a:custGeom>
              <a:avLst/>
              <a:gdLst>
                <a:gd name="T0" fmla="*/ 25 w 27"/>
                <a:gd name="T1" fmla="*/ 12 h 12"/>
                <a:gd name="T2" fmla="*/ 24 w 27"/>
                <a:gd name="T3" fmla="*/ 12 h 12"/>
                <a:gd name="T4" fmla="*/ 2 w 27"/>
                <a:gd name="T5" fmla="*/ 4 h 12"/>
                <a:gd name="T6" fmla="*/ 1 w 27"/>
                <a:gd name="T7" fmla="*/ 2 h 12"/>
                <a:gd name="T8" fmla="*/ 3 w 27"/>
                <a:gd name="T9" fmla="*/ 1 h 12"/>
                <a:gd name="T10" fmla="*/ 25 w 27"/>
                <a:gd name="T11" fmla="*/ 8 h 12"/>
                <a:gd name="T12" fmla="*/ 27 w 27"/>
                <a:gd name="T13" fmla="*/ 10 h 12"/>
                <a:gd name="T14" fmla="*/ 25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4" y="12"/>
                    <a:pt x="24" y="12"/>
                    <a:pt x="24" y="12"/>
                  </a:cubicBezTo>
                  <a:cubicBezTo>
                    <a:pt x="2" y="4"/>
                    <a:pt x="2" y="4"/>
                    <a:pt x="2" y="4"/>
                  </a:cubicBezTo>
                  <a:cubicBezTo>
                    <a:pt x="1" y="4"/>
                    <a:pt x="0" y="3"/>
                    <a:pt x="1" y="2"/>
                  </a:cubicBezTo>
                  <a:cubicBezTo>
                    <a:pt x="1" y="1"/>
                    <a:pt x="2" y="0"/>
                    <a:pt x="3" y="1"/>
                  </a:cubicBezTo>
                  <a:cubicBezTo>
                    <a:pt x="25" y="8"/>
                    <a:pt x="25" y="8"/>
                    <a:pt x="25" y="8"/>
                  </a:cubicBezTo>
                  <a:cubicBezTo>
                    <a:pt x="26" y="8"/>
                    <a:pt x="27" y="9"/>
                    <a:pt x="27" y="10"/>
                  </a:cubicBezTo>
                  <a:cubicBezTo>
                    <a:pt x="26" y="11"/>
                    <a:pt x="25"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36"/>
            <p:cNvSpPr/>
            <p:nvPr/>
          </p:nvSpPr>
          <p:spPr bwMode="auto">
            <a:xfrm>
              <a:off x="5486400" y="2990850"/>
              <a:ext cx="200025" cy="92075"/>
            </a:xfrm>
            <a:custGeom>
              <a:avLst/>
              <a:gdLst>
                <a:gd name="T0" fmla="*/ 24 w 26"/>
                <a:gd name="T1" fmla="*/ 12 h 12"/>
                <a:gd name="T2" fmla="*/ 23 w 26"/>
                <a:gd name="T3" fmla="*/ 12 h 12"/>
                <a:gd name="T4" fmla="*/ 1 w 26"/>
                <a:gd name="T5" fmla="*/ 4 h 12"/>
                <a:gd name="T6" fmla="*/ 0 w 26"/>
                <a:gd name="T7" fmla="*/ 2 h 12"/>
                <a:gd name="T8" fmla="*/ 3 w 26"/>
                <a:gd name="T9" fmla="*/ 1 h 12"/>
                <a:gd name="T10" fmla="*/ 25 w 26"/>
                <a:gd name="T11" fmla="*/ 8 h 12"/>
                <a:gd name="T12" fmla="*/ 26 w 26"/>
                <a:gd name="T13" fmla="*/ 10 h 12"/>
                <a:gd name="T14" fmla="*/ 24 w 2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4"/>
                    <a:pt x="1" y="4"/>
                    <a:pt x="1" y="4"/>
                  </a:cubicBezTo>
                  <a:cubicBezTo>
                    <a:pt x="0" y="4"/>
                    <a:pt x="0" y="3"/>
                    <a:pt x="0" y="2"/>
                  </a:cubicBezTo>
                  <a:cubicBezTo>
                    <a:pt x="0" y="1"/>
                    <a:pt x="1"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37"/>
            <p:cNvSpPr/>
            <p:nvPr/>
          </p:nvSpPr>
          <p:spPr bwMode="auto">
            <a:xfrm>
              <a:off x="5232400" y="3006725"/>
              <a:ext cx="200025" cy="92075"/>
            </a:xfrm>
            <a:custGeom>
              <a:avLst/>
              <a:gdLst>
                <a:gd name="T0" fmla="*/ 24 w 26"/>
                <a:gd name="T1" fmla="*/ 12 h 12"/>
                <a:gd name="T2" fmla="*/ 24 w 26"/>
                <a:gd name="T3" fmla="*/ 12 h 12"/>
                <a:gd name="T4" fmla="*/ 1 w 26"/>
                <a:gd name="T5" fmla="*/ 4 h 12"/>
                <a:gd name="T6" fmla="*/ 0 w 26"/>
                <a:gd name="T7" fmla="*/ 2 h 12"/>
                <a:gd name="T8" fmla="*/ 3 w 26"/>
                <a:gd name="T9" fmla="*/ 0 h 12"/>
                <a:gd name="T10" fmla="*/ 25 w 26"/>
                <a:gd name="T11" fmla="*/ 8 h 12"/>
                <a:gd name="T12" fmla="*/ 26 w 26"/>
                <a:gd name="T13" fmla="*/ 10 h 12"/>
                <a:gd name="T14" fmla="*/ 24 w 2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38"/>
            <p:cNvSpPr/>
            <p:nvPr/>
          </p:nvSpPr>
          <p:spPr bwMode="auto">
            <a:xfrm>
              <a:off x="5048250" y="2974975"/>
              <a:ext cx="207963" cy="93663"/>
            </a:xfrm>
            <a:custGeom>
              <a:avLst/>
              <a:gdLst>
                <a:gd name="T0" fmla="*/ 25 w 27"/>
                <a:gd name="T1" fmla="*/ 12 h 12"/>
                <a:gd name="T2" fmla="*/ 24 w 27"/>
                <a:gd name="T3" fmla="*/ 11 h 12"/>
                <a:gd name="T4" fmla="*/ 2 w 27"/>
                <a:gd name="T5" fmla="*/ 4 h 12"/>
                <a:gd name="T6" fmla="*/ 1 w 27"/>
                <a:gd name="T7" fmla="*/ 2 h 12"/>
                <a:gd name="T8" fmla="*/ 3 w 27"/>
                <a:gd name="T9" fmla="*/ 0 h 12"/>
                <a:gd name="T10" fmla="*/ 25 w 27"/>
                <a:gd name="T11" fmla="*/ 8 h 12"/>
                <a:gd name="T12" fmla="*/ 27 w 27"/>
                <a:gd name="T13" fmla="*/ 10 h 12"/>
                <a:gd name="T14" fmla="*/ 25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39"/>
            <p:cNvSpPr/>
            <p:nvPr/>
          </p:nvSpPr>
          <p:spPr bwMode="auto">
            <a:xfrm>
              <a:off x="5202238" y="2890838"/>
              <a:ext cx="200025" cy="84138"/>
            </a:xfrm>
            <a:custGeom>
              <a:avLst/>
              <a:gdLst>
                <a:gd name="T0" fmla="*/ 24 w 26"/>
                <a:gd name="T1" fmla="*/ 11 h 11"/>
                <a:gd name="T2" fmla="*/ 24 w 26"/>
                <a:gd name="T3" fmla="*/ 11 h 11"/>
                <a:gd name="T4" fmla="*/ 1 w 26"/>
                <a:gd name="T5" fmla="*/ 4 h 11"/>
                <a:gd name="T6" fmla="*/ 0 w 26"/>
                <a:gd name="T7" fmla="*/ 2 h 11"/>
                <a:gd name="T8" fmla="*/ 3 w 26"/>
                <a:gd name="T9" fmla="*/ 0 h 11"/>
                <a:gd name="T10" fmla="*/ 25 w 26"/>
                <a:gd name="T11" fmla="*/ 8 h 11"/>
                <a:gd name="T12" fmla="*/ 26 w 26"/>
                <a:gd name="T13" fmla="*/ 10 h 11"/>
                <a:gd name="T14" fmla="*/ 24 w 2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40"/>
            <p:cNvSpPr/>
            <p:nvPr/>
          </p:nvSpPr>
          <p:spPr bwMode="auto">
            <a:xfrm>
              <a:off x="5394325" y="2914650"/>
              <a:ext cx="200025" cy="84138"/>
            </a:xfrm>
            <a:custGeom>
              <a:avLst/>
              <a:gdLst>
                <a:gd name="T0" fmla="*/ 24 w 26"/>
                <a:gd name="T1" fmla="*/ 11 h 11"/>
                <a:gd name="T2" fmla="*/ 23 w 26"/>
                <a:gd name="T3" fmla="*/ 11 h 11"/>
                <a:gd name="T4" fmla="*/ 1 w 26"/>
                <a:gd name="T5" fmla="*/ 4 h 11"/>
                <a:gd name="T6" fmla="*/ 0 w 26"/>
                <a:gd name="T7" fmla="*/ 1 h 11"/>
                <a:gd name="T8" fmla="*/ 2 w 26"/>
                <a:gd name="T9" fmla="*/ 0 h 11"/>
                <a:gd name="T10" fmla="*/ 25 w 26"/>
                <a:gd name="T11" fmla="*/ 7 h 11"/>
                <a:gd name="T12" fmla="*/ 26 w 26"/>
                <a:gd name="T13" fmla="*/ 10 h 11"/>
                <a:gd name="T14" fmla="*/ 24 w 2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2"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41"/>
            <p:cNvSpPr/>
            <p:nvPr/>
          </p:nvSpPr>
          <p:spPr bwMode="auto">
            <a:xfrm>
              <a:off x="5570538" y="2798763"/>
              <a:ext cx="207963" cy="84138"/>
            </a:xfrm>
            <a:custGeom>
              <a:avLst/>
              <a:gdLst>
                <a:gd name="T0" fmla="*/ 24 w 27"/>
                <a:gd name="T1" fmla="*/ 11 h 11"/>
                <a:gd name="T2" fmla="*/ 24 w 27"/>
                <a:gd name="T3" fmla="*/ 11 h 11"/>
                <a:gd name="T4" fmla="*/ 2 w 27"/>
                <a:gd name="T5" fmla="*/ 4 h 11"/>
                <a:gd name="T6" fmla="*/ 0 w 27"/>
                <a:gd name="T7" fmla="*/ 1 h 11"/>
                <a:gd name="T8" fmla="*/ 3 w 27"/>
                <a:gd name="T9" fmla="*/ 0 h 11"/>
                <a:gd name="T10" fmla="*/ 25 w 27"/>
                <a:gd name="T11" fmla="*/ 7 h 11"/>
                <a:gd name="T12" fmla="*/ 26 w 27"/>
                <a:gd name="T13" fmla="*/ 10 h 11"/>
                <a:gd name="T14" fmla="*/ 24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2"/>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42"/>
            <p:cNvSpPr/>
            <p:nvPr/>
          </p:nvSpPr>
          <p:spPr bwMode="auto">
            <a:xfrm>
              <a:off x="5740400" y="2706688"/>
              <a:ext cx="206375" cy="84138"/>
            </a:xfrm>
            <a:custGeom>
              <a:avLst/>
              <a:gdLst>
                <a:gd name="T0" fmla="*/ 25 w 27"/>
                <a:gd name="T1" fmla="*/ 11 h 11"/>
                <a:gd name="T2" fmla="*/ 24 w 27"/>
                <a:gd name="T3" fmla="*/ 11 h 11"/>
                <a:gd name="T4" fmla="*/ 2 w 27"/>
                <a:gd name="T5" fmla="*/ 4 h 11"/>
                <a:gd name="T6" fmla="*/ 1 w 27"/>
                <a:gd name="T7" fmla="*/ 1 h 11"/>
                <a:gd name="T8" fmla="*/ 3 w 27"/>
                <a:gd name="T9" fmla="*/ 0 h 11"/>
                <a:gd name="T10" fmla="*/ 25 w 27"/>
                <a:gd name="T11" fmla="*/ 7 h 11"/>
                <a:gd name="T12" fmla="*/ 27 w 27"/>
                <a:gd name="T13" fmla="*/ 10 h 11"/>
                <a:gd name="T14" fmla="*/ 25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4"/>
                    <a:pt x="0" y="2"/>
                    <a:pt x="1" y="1"/>
                  </a:cubicBezTo>
                  <a:cubicBezTo>
                    <a:pt x="1" y="0"/>
                    <a:pt x="2" y="0"/>
                    <a:pt x="3" y="0"/>
                  </a:cubicBezTo>
                  <a:cubicBezTo>
                    <a:pt x="25" y="7"/>
                    <a:pt x="25" y="7"/>
                    <a:pt x="25" y="7"/>
                  </a:cubicBezTo>
                  <a:cubicBezTo>
                    <a:pt x="26"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43"/>
            <p:cNvSpPr/>
            <p:nvPr/>
          </p:nvSpPr>
          <p:spPr bwMode="auto">
            <a:xfrm>
              <a:off x="5892800" y="2613025"/>
              <a:ext cx="207963" cy="85725"/>
            </a:xfrm>
            <a:custGeom>
              <a:avLst/>
              <a:gdLst>
                <a:gd name="T0" fmla="*/ 25 w 27"/>
                <a:gd name="T1" fmla="*/ 11 h 11"/>
                <a:gd name="T2" fmla="*/ 24 w 27"/>
                <a:gd name="T3" fmla="*/ 11 h 11"/>
                <a:gd name="T4" fmla="*/ 2 w 27"/>
                <a:gd name="T5" fmla="*/ 4 h 11"/>
                <a:gd name="T6" fmla="*/ 1 w 27"/>
                <a:gd name="T7" fmla="*/ 1 h 11"/>
                <a:gd name="T8" fmla="*/ 3 w 27"/>
                <a:gd name="T9" fmla="*/ 0 h 11"/>
                <a:gd name="T10" fmla="*/ 25 w 27"/>
                <a:gd name="T11" fmla="*/ 7 h 11"/>
                <a:gd name="T12" fmla="*/ 27 w 27"/>
                <a:gd name="T13" fmla="*/ 10 h 11"/>
                <a:gd name="T14" fmla="*/ 25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3"/>
                    <a:pt x="0" y="2"/>
                    <a:pt x="1" y="1"/>
                  </a:cubicBezTo>
                  <a:cubicBezTo>
                    <a:pt x="1" y="0"/>
                    <a:pt x="2" y="0"/>
                    <a:pt x="3" y="0"/>
                  </a:cubicBezTo>
                  <a:cubicBezTo>
                    <a:pt x="25" y="7"/>
                    <a:pt x="25" y="7"/>
                    <a:pt x="25" y="7"/>
                  </a:cubicBezTo>
                  <a:cubicBezTo>
                    <a:pt x="27"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44"/>
            <p:cNvSpPr/>
            <p:nvPr/>
          </p:nvSpPr>
          <p:spPr bwMode="auto">
            <a:xfrm>
              <a:off x="6046788" y="2528888"/>
              <a:ext cx="200025" cy="84138"/>
            </a:xfrm>
            <a:custGeom>
              <a:avLst/>
              <a:gdLst>
                <a:gd name="T0" fmla="*/ 24 w 26"/>
                <a:gd name="T1" fmla="*/ 11 h 11"/>
                <a:gd name="T2" fmla="*/ 24 w 26"/>
                <a:gd name="T3" fmla="*/ 11 h 11"/>
                <a:gd name="T4" fmla="*/ 1 w 26"/>
                <a:gd name="T5" fmla="*/ 4 h 11"/>
                <a:gd name="T6" fmla="*/ 0 w 26"/>
                <a:gd name="T7" fmla="*/ 1 h 11"/>
                <a:gd name="T8" fmla="*/ 3 w 26"/>
                <a:gd name="T9" fmla="*/ 0 h 11"/>
                <a:gd name="T10" fmla="*/ 25 w 26"/>
                <a:gd name="T11" fmla="*/ 7 h 11"/>
                <a:gd name="T12" fmla="*/ 26 w 26"/>
                <a:gd name="T13" fmla="*/ 10 h 11"/>
                <a:gd name="T14" fmla="*/ 24 w 2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3"/>
                    <a:pt x="0" y="2"/>
                    <a:pt x="0" y="1"/>
                  </a:cubicBezTo>
                  <a:cubicBezTo>
                    <a:pt x="1" y="0"/>
                    <a:pt x="2" y="0"/>
                    <a:pt x="3" y="0"/>
                  </a:cubicBezTo>
                  <a:cubicBezTo>
                    <a:pt x="25" y="7"/>
                    <a:pt x="25" y="7"/>
                    <a:pt x="25" y="7"/>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45"/>
            <p:cNvSpPr/>
            <p:nvPr/>
          </p:nvSpPr>
          <p:spPr bwMode="auto">
            <a:xfrm>
              <a:off x="6176963" y="2444750"/>
              <a:ext cx="207963" cy="92075"/>
            </a:xfrm>
            <a:custGeom>
              <a:avLst/>
              <a:gdLst>
                <a:gd name="T0" fmla="*/ 24 w 27"/>
                <a:gd name="T1" fmla="*/ 12 h 12"/>
                <a:gd name="T2" fmla="*/ 24 w 27"/>
                <a:gd name="T3" fmla="*/ 12 h 12"/>
                <a:gd name="T4" fmla="*/ 1 w 27"/>
                <a:gd name="T5" fmla="*/ 5 h 12"/>
                <a:gd name="T6" fmla="*/ 0 w 27"/>
                <a:gd name="T7" fmla="*/ 2 h 12"/>
                <a:gd name="T8" fmla="*/ 3 w 27"/>
                <a:gd name="T9" fmla="*/ 1 h 12"/>
                <a:gd name="T10" fmla="*/ 25 w 27"/>
                <a:gd name="T11" fmla="*/ 8 h 12"/>
                <a:gd name="T12" fmla="*/ 26 w 27"/>
                <a:gd name="T13" fmla="*/ 10 h 12"/>
                <a:gd name="T14" fmla="*/ 24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1" y="5"/>
                    <a:pt x="1" y="5"/>
                    <a:pt x="1" y="5"/>
                  </a:cubicBezTo>
                  <a:cubicBezTo>
                    <a:pt x="0"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46"/>
            <p:cNvSpPr/>
            <p:nvPr/>
          </p:nvSpPr>
          <p:spPr bwMode="auto">
            <a:xfrm>
              <a:off x="6230938" y="2552700"/>
              <a:ext cx="207963" cy="92075"/>
            </a:xfrm>
            <a:custGeom>
              <a:avLst/>
              <a:gdLst>
                <a:gd name="T0" fmla="*/ 25 w 27"/>
                <a:gd name="T1" fmla="*/ 12 h 12"/>
                <a:gd name="T2" fmla="*/ 24 w 27"/>
                <a:gd name="T3" fmla="*/ 12 h 12"/>
                <a:gd name="T4" fmla="*/ 2 w 27"/>
                <a:gd name="T5" fmla="*/ 5 h 12"/>
                <a:gd name="T6" fmla="*/ 1 w 27"/>
                <a:gd name="T7" fmla="*/ 2 h 12"/>
                <a:gd name="T8" fmla="*/ 3 w 27"/>
                <a:gd name="T9" fmla="*/ 1 h 12"/>
                <a:gd name="T10" fmla="*/ 25 w 27"/>
                <a:gd name="T11" fmla="*/ 8 h 12"/>
                <a:gd name="T12" fmla="*/ 27 w 27"/>
                <a:gd name="T13" fmla="*/ 11 h 12"/>
                <a:gd name="T14" fmla="*/ 25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5" y="8"/>
                    <a:pt x="25" y="8"/>
                    <a:pt x="25" y="8"/>
                  </a:cubicBezTo>
                  <a:cubicBezTo>
                    <a:pt x="27" y="8"/>
                    <a:pt x="27" y="9"/>
                    <a:pt x="27" y="11"/>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47"/>
            <p:cNvSpPr/>
            <p:nvPr/>
          </p:nvSpPr>
          <p:spPr bwMode="auto">
            <a:xfrm>
              <a:off x="6100763" y="2636838"/>
              <a:ext cx="207963" cy="92075"/>
            </a:xfrm>
            <a:custGeom>
              <a:avLst/>
              <a:gdLst>
                <a:gd name="T0" fmla="*/ 24 w 27"/>
                <a:gd name="T1" fmla="*/ 12 h 12"/>
                <a:gd name="T2" fmla="*/ 24 w 27"/>
                <a:gd name="T3" fmla="*/ 12 h 12"/>
                <a:gd name="T4" fmla="*/ 2 w 27"/>
                <a:gd name="T5" fmla="*/ 4 h 12"/>
                <a:gd name="T6" fmla="*/ 0 w 27"/>
                <a:gd name="T7" fmla="*/ 2 h 12"/>
                <a:gd name="T8" fmla="*/ 3 w 27"/>
                <a:gd name="T9" fmla="*/ 0 h 12"/>
                <a:gd name="T10" fmla="*/ 25 w 27"/>
                <a:gd name="T11" fmla="*/ 8 h 12"/>
                <a:gd name="T12" fmla="*/ 26 w 27"/>
                <a:gd name="T13" fmla="*/ 10 h 12"/>
                <a:gd name="T14" fmla="*/ 24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0"/>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48"/>
            <p:cNvSpPr/>
            <p:nvPr/>
          </p:nvSpPr>
          <p:spPr bwMode="auto">
            <a:xfrm>
              <a:off x="5954713" y="2728913"/>
              <a:ext cx="207963" cy="85725"/>
            </a:xfrm>
            <a:custGeom>
              <a:avLst/>
              <a:gdLst>
                <a:gd name="T0" fmla="*/ 25 w 27"/>
                <a:gd name="T1" fmla="*/ 11 h 11"/>
                <a:gd name="T2" fmla="*/ 24 w 27"/>
                <a:gd name="T3" fmla="*/ 11 h 11"/>
                <a:gd name="T4" fmla="*/ 2 w 27"/>
                <a:gd name="T5" fmla="*/ 4 h 11"/>
                <a:gd name="T6" fmla="*/ 1 w 27"/>
                <a:gd name="T7" fmla="*/ 2 h 11"/>
                <a:gd name="T8" fmla="*/ 3 w 27"/>
                <a:gd name="T9" fmla="*/ 0 h 11"/>
                <a:gd name="T10" fmla="*/ 25 w 27"/>
                <a:gd name="T11" fmla="*/ 8 h 11"/>
                <a:gd name="T12" fmla="*/ 27 w 27"/>
                <a:gd name="T13" fmla="*/ 10 h 11"/>
                <a:gd name="T14" fmla="*/ 25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49"/>
            <p:cNvSpPr/>
            <p:nvPr/>
          </p:nvSpPr>
          <p:spPr bwMode="auto">
            <a:xfrm>
              <a:off x="5786438" y="2828925"/>
              <a:ext cx="198438" cy="92075"/>
            </a:xfrm>
            <a:custGeom>
              <a:avLst/>
              <a:gdLst>
                <a:gd name="T0" fmla="*/ 24 w 26"/>
                <a:gd name="T1" fmla="*/ 12 h 12"/>
                <a:gd name="T2" fmla="*/ 24 w 26"/>
                <a:gd name="T3" fmla="*/ 12 h 12"/>
                <a:gd name="T4" fmla="*/ 1 w 26"/>
                <a:gd name="T5" fmla="*/ 4 h 12"/>
                <a:gd name="T6" fmla="*/ 0 w 26"/>
                <a:gd name="T7" fmla="*/ 2 h 12"/>
                <a:gd name="T8" fmla="*/ 3 w 26"/>
                <a:gd name="T9" fmla="*/ 1 h 12"/>
                <a:gd name="T10" fmla="*/ 25 w 26"/>
                <a:gd name="T11" fmla="*/ 8 h 12"/>
                <a:gd name="T12" fmla="*/ 26 w 26"/>
                <a:gd name="T13" fmla="*/ 10 h 12"/>
                <a:gd name="T14" fmla="*/ 24 w 2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50"/>
            <p:cNvSpPr/>
            <p:nvPr/>
          </p:nvSpPr>
          <p:spPr bwMode="auto">
            <a:xfrm>
              <a:off x="5662613" y="2906713"/>
              <a:ext cx="207963" cy="92075"/>
            </a:xfrm>
            <a:custGeom>
              <a:avLst/>
              <a:gdLst>
                <a:gd name="T0" fmla="*/ 24 w 27"/>
                <a:gd name="T1" fmla="*/ 12 h 12"/>
                <a:gd name="T2" fmla="*/ 24 w 27"/>
                <a:gd name="T3" fmla="*/ 12 h 12"/>
                <a:gd name="T4" fmla="*/ 2 w 27"/>
                <a:gd name="T5" fmla="*/ 4 h 12"/>
                <a:gd name="T6" fmla="*/ 0 w 27"/>
                <a:gd name="T7" fmla="*/ 2 h 12"/>
                <a:gd name="T8" fmla="*/ 3 w 27"/>
                <a:gd name="T9" fmla="*/ 1 h 12"/>
                <a:gd name="T10" fmla="*/ 25 w 27"/>
                <a:gd name="T11" fmla="*/ 8 h 12"/>
                <a:gd name="T12" fmla="*/ 26 w 27"/>
                <a:gd name="T13" fmla="*/ 10 h 12"/>
                <a:gd name="T14" fmla="*/ 24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51"/>
            <p:cNvSpPr/>
            <p:nvPr/>
          </p:nvSpPr>
          <p:spPr bwMode="auto">
            <a:xfrm>
              <a:off x="5356225" y="2814638"/>
              <a:ext cx="192088" cy="84138"/>
            </a:xfrm>
            <a:custGeom>
              <a:avLst/>
              <a:gdLst>
                <a:gd name="T0" fmla="*/ 23 w 25"/>
                <a:gd name="T1" fmla="*/ 11 h 11"/>
                <a:gd name="T2" fmla="*/ 22 w 25"/>
                <a:gd name="T3" fmla="*/ 10 h 11"/>
                <a:gd name="T4" fmla="*/ 1 w 25"/>
                <a:gd name="T5" fmla="*/ 4 h 11"/>
                <a:gd name="T6" fmla="*/ 0 w 25"/>
                <a:gd name="T7" fmla="*/ 2 h 11"/>
                <a:gd name="T8" fmla="*/ 3 w 25"/>
                <a:gd name="T9" fmla="*/ 0 h 11"/>
                <a:gd name="T10" fmla="*/ 23 w 25"/>
                <a:gd name="T11" fmla="*/ 7 h 11"/>
                <a:gd name="T12" fmla="*/ 25 w 25"/>
                <a:gd name="T13" fmla="*/ 9 h 11"/>
                <a:gd name="T14" fmla="*/ 23 w 25"/>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23" y="11"/>
                  </a:moveTo>
                  <a:cubicBezTo>
                    <a:pt x="23" y="11"/>
                    <a:pt x="22" y="11"/>
                    <a:pt x="22" y="10"/>
                  </a:cubicBezTo>
                  <a:cubicBezTo>
                    <a:pt x="1" y="4"/>
                    <a:pt x="1" y="4"/>
                    <a:pt x="1" y="4"/>
                  </a:cubicBezTo>
                  <a:cubicBezTo>
                    <a:pt x="0" y="4"/>
                    <a:pt x="0" y="3"/>
                    <a:pt x="0" y="2"/>
                  </a:cubicBezTo>
                  <a:cubicBezTo>
                    <a:pt x="0" y="1"/>
                    <a:pt x="2" y="0"/>
                    <a:pt x="3" y="0"/>
                  </a:cubicBezTo>
                  <a:cubicBezTo>
                    <a:pt x="23" y="7"/>
                    <a:pt x="23" y="7"/>
                    <a:pt x="23" y="7"/>
                  </a:cubicBezTo>
                  <a:cubicBezTo>
                    <a:pt x="24" y="7"/>
                    <a:pt x="25" y="8"/>
                    <a:pt x="25" y="9"/>
                  </a:cubicBezTo>
                  <a:cubicBezTo>
                    <a:pt x="24" y="10"/>
                    <a:pt x="24"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52"/>
            <p:cNvSpPr/>
            <p:nvPr/>
          </p:nvSpPr>
          <p:spPr bwMode="auto">
            <a:xfrm>
              <a:off x="5494338" y="2720975"/>
              <a:ext cx="206375" cy="85725"/>
            </a:xfrm>
            <a:custGeom>
              <a:avLst/>
              <a:gdLst>
                <a:gd name="T0" fmla="*/ 25 w 27"/>
                <a:gd name="T1" fmla="*/ 11 h 11"/>
                <a:gd name="T2" fmla="*/ 24 w 27"/>
                <a:gd name="T3" fmla="*/ 11 h 11"/>
                <a:gd name="T4" fmla="*/ 2 w 27"/>
                <a:gd name="T5" fmla="*/ 4 h 11"/>
                <a:gd name="T6" fmla="*/ 1 w 27"/>
                <a:gd name="T7" fmla="*/ 2 h 11"/>
                <a:gd name="T8" fmla="*/ 3 w 27"/>
                <a:gd name="T9" fmla="*/ 0 h 11"/>
                <a:gd name="T10" fmla="*/ 25 w 27"/>
                <a:gd name="T11" fmla="*/ 8 h 11"/>
                <a:gd name="T12" fmla="*/ 27 w 27"/>
                <a:gd name="T13" fmla="*/ 10 h 11"/>
                <a:gd name="T14" fmla="*/ 25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53"/>
            <p:cNvSpPr/>
            <p:nvPr/>
          </p:nvSpPr>
          <p:spPr bwMode="auto">
            <a:xfrm>
              <a:off x="5646738" y="2628900"/>
              <a:ext cx="207963" cy="92075"/>
            </a:xfrm>
            <a:custGeom>
              <a:avLst/>
              <a:gdLst>
                <a:gd name="T0" fmla="*/ 24 w 27"/>
                <a:gd name="T1" fmla="*/ 12 h 12"/>
                <a:gd name="T2" fmla="*/ 24 w 27"/>
                <a:gd name="T3" fmla="*/ 12 h 12"/>
                <a:gd name="T4" fmla="*/ 2 w 27"/>
                <a:gd name="T5" fmla="*/ 5 h 12"/>
                <a:gd name="T6" fmla="*/ 0 w 27"/>
                <a:gd name="T7" fmla="*/ 2 h 12"/>
                <a:gd name="T8" fmla="*/ 3 w 27"/>
                <a:gd name="T9" fmla="*/ 1 h 12"/>
                <a:gd name="T10" fmla="*/ 25 w 27"/>
                <a:gd name="T11" fmla="*/ 8 h 12"/>
                <a:gd name="T12" fmla="*/ 26 w 27"/>
                <a:gd name="T13" fmla="*/ 10 h 12"/>
                <a:gd name="T14" fmla="*/ 24 w 2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5"/>
                    <a:pt x="2" y="5"/>
                    <a:pt x="2" y="5"/>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54"/>
            <p:cNvSpPr/>
            <p:nvPr/>
          </p:nvSpPr>
          <p:spPr bwMode="auto">
            <a:xfrm>
              <a:off x="5816600" y="2544763"/>
              <a:ext cx="207963" cy="84138"/>
            </a:xfrm>
            <a:custGeom>
              <a:avLst/>
              <a:gdLst>
                <a:gd name="T0" fmla="*/ 24 w 27"/>
                <a:gd name="T1" fmla="*/ 11 h 11"/>
                <a:gd name="T2" fmla="*/ 24 w 27"/>
                <a:gd name="T3" fmla="*/ 11 h 11"/>
                <a:gd name="T4" fmla="*/ 2 w 27"/>
                <a:gd name="T5" fmla="*/ 4 h 11"/>
                <a:gd name="T6" fmla="*/ 0 w 27"/>
                <a:gd name="T7" fmla="*/ 1 h 11"/>
                <a:gd name="T8" fmla="*/ 3 w 27"/>
                <a:gd name="T9" fmla="*/ 0 h 11"/>
                <a:gd name="T10" fmla="*/ 25 w 27"/>
                <a:gd name="T11" fmla="*/ 7 h 11"/>
                <a:gd name="T12" fmla="*/ 26 w 27"/>
                <a:gd name="T13" fmla="*/ 10 h 11"/>
                <a:gd name="T14" fmla="*/ 24 w 27"/>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0"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55"/>
            <p:cNvSpPr/>
            <p:nvPr/>
          </p:nvSpPr>
          <p:spPr bwMode="auto">
            <a:xfrm>
              <a:off x="5978525" y="2436813"/>
              <a:ext cx="198438" cy="92075"/>
            </a:xfrm>
            <a:custGeom>
              <a:avLst/>
              <a:gdLst>
                <a:gd name="T0" fmla="*/ 24 w 26"/>
                <a:gd name="T1" fmla="*/ 12 h 12"/>
                <a:gd name="T2" fmla="*/ 23 w 26"/>
                <a:gd name="T3" fmla="*/ 12 h 12"/>
                <a:gd name="T4" fmla="*/ 1 w 26"/>
                <a:gd name="T5" fmla="*/ 5 h 12"/>
                <a:gd name="T6" fmla="*/ 0 w 26"/>
                <a:gd name="T7" fmla="*/ 2 h 12"/>
                <a:gd name="T8" fmla="*/ 2 w 26"/>
                <a:gd name="T9" fmla="*/ 1 h 12"/>
                <a:gd name="T10" fmla="*/ 25 w 26"/>
                <a:gd name="T11" fmla="*/ 8 h 12"/>
                <a:gd name="T12" fmla="*/ 26 w 26"/>
                <a:gd name="T13" fmla="*/ 10 h 12"/>
                <a:gd name="T14" fmla="*/ 24 w 2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5"/>
                    <a:pt x="1" y="5"/>
                    <a:pt x="1" y="5"/>
                  </a:cubicBezTo>
                  <a:cubicBezTo>
                    <a:pt x="0" y="4"/>
                    <a:pt x="0" y="3"/>
                    <a:pt x="0" y="2"/>
                  </a:cubicBezTo>
                  <a:cubicBezTo>
                    <a:pt x="0" y="1"/>
                    <a:pt x="1" y="0"/>
                    <a:pt x="2"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56"/>
            <p:cNvSpPr/>
            <p:nvPr/>
          </p:nvSpPr>
          <p:spPr bwMode="auto">
            <a:xfrm>
              <a:off x="4264025" y="1296988"/>
              <a:ext cx="1760538" cy="908050"/>
            </a:xfrm>
            <a:custGeom>
              <a:avLst/>
              <a:gdLst>
                <a:gd name="T0" fmla="*/ 226 w 229"/>
                <a:gd name="T1" fmla="*/ 118 h 118"/>
                <a:gd name="T2" fmla="*/ 225 w 229"/>
                <a:gd name="T3" fmla="*/ 118 h 118"/>
                <a:gd name="T4" fmla="*/ 224 w 229"/>
                <a:gd name="T5" fmla="*/ 116 h 118"/>
                <a:gd name="T6" fmla="*/ 195 w 229"/>
                <a:gd name="T7" fmla="*/ 36 h 118"/>
                <a:gd name="T8" fmla="*/ 181 w 229"/>
                <a:gd name="T9" fmla="*/ 4 h 118"/>
                <a:gd name="T10" fmla="*/ 134 w 229"/>
                <a:gd name="T11" fmla="*/ 22 h 118"/>
                <a:gd name="T12" fmla="*/ 113 w 229"/>
                <a:gd name="T13" fmla="*/ 32 h 118"/>
                <a:gd name="T14" fmla="*/ 66 w 229"/>
                <a:gd name="T15" fmla="*/ 50 h 118"/>
                <a:gd name="T16" fmla="*/ 4 w 229"/>
                <a:gd name="T17" fmla="*/ 75 h 118"/>
                <a:gd name="T18" fmla="*/ 1 w 229"/>
                <a:gd name="T19" fmla="*/ 75 h 118"/>
                <a:gd name="T20" fmla="*/ 2 w 229"/>
                <a:gd name="T21" fmla="*/ 72 h 118"/>
                <a:gd name="T22" fmla="*/ 65 w 229"/>
                <a:gd name="T23" fmla="*/ 46 h 118"/>
                <a:gd name="T24" fmla="*/ 112 w 229"/>
                <a:gd name="T25" fmla="*/ 28 h 118"/>
                <a:gd name="T26" fmla="*/ 132 w 229"/>
                <a:gd name="T27" fmla="*/ 18 h 118"/>
                <a:gd name="T28" fmla="*/ 182 w 229"/>
                <a:gd name="T29" fmla="*/ 0 h 118"/>
                <a:gd name="T30" fmla="*/ 185 w 229"/>
                <a:gd name="T31" fmla="*/ 1 h 118"/>
                <a:gd name="T32" fmla="*/ 199 w 229"/>
                <a:gd name="T33" fmla="*/ 35 h 118"/>
                <a:gd name="T34" fmla="*/ 226 w 229"/>
                <a:gd name="T35" fmla="*/ 106 h 118"/>
                <a:gd name="T36" fmla="*/ 228 w 229"/>
                <a:gd name="T37" fmla="*/ 107 h 118"/>
                <a:gd name="T38" fmla="*/ 227 w 229"/>
                <a:gd name="T39" fmla="*/ 117 h 118"/>
                <a:gd name="T40" fmla="*/ 226 w 229"/>
                <a:gd name="T4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118">
                  <a:moveTo>
                    <a:pt x="226" y="118"/>
                  </a:moveTo>
                  <a:cubicBezTo>
                    <a:pt x="226" y="118"/>
                    <a:pt x="225" y="118"/>
                    <a:pt x="225" y="118"/>
                  </a:cubicBezTo>
                  <a:cubicBezTo>
                    <a:pt x="225" y="118"/>
                    <a:pt x="224" y="117"/>
                    <a:pt x="224" y="116"/>
                  </a:cubicBezTo>
                  <a:cubicBezTo>
                    <a:pt x="219" y="89"/>
                    <a:pt x="207" y="62"/>
                    <a:pt x="195" y="36"/>
                  </a:cubicBezTo>
                  <a:cubicBezTo>
                    <a:pt x="191" y="26"/>
                    <a:pt x="186" y="15"/>
                    <a:pt x="181" y="4"/>
                  </a:cubicBezTo>
                  <a:cubicBezTo>
                    <a:pt x="163" y="7"/>
                    <a:pt x="149" y="14"/>
                    <a:pt x="134" y="22"/>
                  </a:cubicBezTo>
                  <a:cubicBezTo>
                    <a:pt x="127" y="25"/>
                    <a:pt x="121" y="29"/>
                    <a:pt x="113" y="32"/>
                  </a:cubicBezTo>
                  <a:cubicBezTo>
                    <a:pt x="98" y="39"/>
                    <a:pt x="82" y="44"/>
                    <a:pt x="66" y="50"/>
                  </a:cubicBezTo>
                  <a:cubicBezTo>
                    <a:pt x="45" y="57"/>
                    <a:pt x="24" y="65"/>
                    <a:pt x="4" y="75"/>
                  </a:cubicBezTo>
                  <a:cubicBezTo>
                    <a:pt x="3" y="76"/>
                    <a:pt x="1" y="76"/>
                    <a:pt x="1" y="75"/>
                  </a:cubicBezTo>
                  <a:cubicBezTo>
                    <a:pt x="0" y="74"/>
                    <a:pt x="1" y="72"/>
                    <a:pt x="2" y="72"/>
                  </a:cubicBezTo>
                  <a:cubicBezTo>
                    <a:pt x="22" y="61"/>
                    <a:pt x="44" y="53"/>
                    <a:pt x="65" y="46"/>
                  </a:cubicBezTo>
                  <a:cubicBezTo>
                    <a:pt x="80" y="41"/>
                    <a:pt x="96" y="35"/>
                    <a:pt x="112" y="28"/>
                  </a:cubicBezTo>
                  <a:cubicBezTo>
                    <a:pt x="119" y="25"/>
                    <a:pt x="126" y="22"/>
                    <a:pt x="132" y="18"/>
                  </a:cubicBezTo>
                  <a:cubicBezTo>
                    <a:pt x="148" y="10"/>
                    <a:pt x="163" y="2"/>
                    <a:pt x="182" y="0"/>
                  </a:cubicBezTo>
                  <a:cubicBezTo>
                    <a:pt x="183" y="0"/>
                    <a:pt x="184" y="0"/>
                    <a:pt x="185" y="1"/>
                  </a:cubicBezTo>
                  <a:cubicBezTo>
                    <a:pt x="189" y="12"/>
                    <a:pt x="194" y="23"/>
                    <a:pt x="199" y="35"/>
                  </a:cubicBezTo>
                  <a:cubicBezTo>
                    <a:pt x="209" y="58"/>
                    <a:pt x="220" y="81"/>
                    <a:pt x="226" y="106"/>
                  </a:cubicBezTo>
                  <a:cubicBezTo>
                    <a:pt x="226" y="106"/>
                    <a:pt x="227" y="106"/>
                    <a:pt x="228" y="107"/>
                  </a:cubicBezTo>
                  <a:cubicBezTo>
                    <a:pt x="229" y="111"/>
                    <a:pt x="229" y="114"/>
                    <a:pt x="227" y="117"/>
                  </a:cubicBezTo>
                  <a:cubicBezTo>
                    <a:pt x="227" y="118"/>
                    <a:pt x="226" y="118"/>
                    <a:pt x="22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57"/>
            <p:cNvSpPr/>
            <p:nvPr/>
          </p:nvSpPr>
          <p:spPr bwMode="auto">
            <a:xfrm>
              <a:off x="5978525" y="3436938"/>
              <a:ext cx="68263" cy="153988"/>
            </a:xfrm>
            <a:custGeom>
              <a:avLst/>
              <a:gdLst>
                <a:gd name="T0" fmla="*/ 1 w 9"/>
                <a:gd name="T1" fmla="*/ 20 h 20"/>
                <a:gd name="T2" fmla="*/ 3 w 9"/>
                <a:gd name="T3" fmla="*/ 10 h 20"/>
                <a:gd name="T4" fmla="*/ 4 w 9"/>
                <a:gd name="T5" fmla="*/ 1 h 20"/>
                <a:gd name="T6" fmla="*/ 8 w 9"/>
                <a:gd name="T7" fmla="*/ 0 h 20"/>
                <a:gd name="T8" fmla="*/ 7 w 9"/>
                <a:gd name="T9" fmla="*/ 11 h 20"/>
                <a:gd name="T10" fmla="*/ 5 w 9"/>
                <a:gd name="T11" fmla="*/ 19 h 20"/>
                <a:gd name="T12" fmla="*/ 1 w 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1" y="20"/>
                  </a:moveTo>
                  <a:cubicBezTo>
                    <a:pt x="0" y="17"/>
                    <a:pt x="1" y="13"/>
                    <a:pt x="3" y="10"/>
                  </a:cubicBezTo>
                  <a:cubicBezTo>
                    <a:pt x="4" y="6"/>
                    <a:pt x="5" y="3"/>
                    <a:pt x="4" y="1"/>
                  </a:cubicBezTo>
                  <a:cubicBezTo>
                    <a:pt x="8" y="0"/>
                    <a:pt x="8" y="0"/>
                    <a:pt x="8" y="0"/>
                  </a:cubicBezTo>
                  <a:cubicBezTo>
                    <a:pt x="9" y="3"/>
                    <a:pt x="8" y="7"/>
                    <a:pt x="7" y="11"/>
                  </a:cubicBezTo>
                  <a:cubicBezTo>
                    <a:pt x="5" y="14"/>
                    <a:pt x="4" y="17"/>
                    <a:pt x="5" y="19"/>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58"/>
            <p:cNvSpPr/>
            <p:nvPr/>
          </p:nvSpPr>
          <p:spPr bwMode="auto">
            <a:xfrm>
              <a:off x="6054725" y="3398838"/>
              <a:ext cx="61913" cy="138113"/>
            </a:xfrm>
            <a:custGeom>
              <a:avLst/>
              <a:gdLst>
                <a:gd name="T0" fmla="*/ 4 w 8"/>
                <a:gd name="T1" fmla="*/ 18 h 18"/>
                <a:gd name="T2" fmla="*/ 0 w 8"/>
                <a:gd name="T3" fmla="*/ 18 h 18"/>
                <a:gd name="T4" fmla="*/ 4 w 8"/>
                <a:gd name="T5" fmla="*/ 0 h 18"/>
                <a:gd name="T6" fmla="*/ 8 w 8"/>
                <a:gd name="T7" fmla="*/ 2 h 18"/>
                <a:gd name="T8" fmla="*/ 4 w 8"/>
                <a:gd name="T9" fmla="*/ 18 h 18"/>
              </a:gdLst>
              <a:ahLst/>
              <a:cxnLst>
                <a:cxn ang="0">
                  <a:pos x="T0" y="T1"/>
                </a:cxn>
                <a:cxn ang="0">
                  <a:pos x="T2" y="T3"/>
                </a:cxn>
                <a:cxn ang="0">
                  <a:pos x="T4" y="T5"/>
                </a:cxn>
                <a:cxn ang="0">
                  <a:pos x="T6" y="T7"/>
                </a:cxn>
                <a:cxn ang="0">
                  <a:pos x="T8" y="T9"/>
                </a:cxn>
              </a:cxnLst>
              <a:rect l="0" t="0" r="r" b="b"/>
              <a:pathLst>
                <a:path w="8" h="18">
                  <a:moveTo>
                    <a:pt x="4" y="18"/>
                  </a:moveTo>
                  <a:cubicBezTo>
                    <a:pt x="0" y="18"/>
                    <a:pt x="0" y="18"/>
                    <a:pt x="0" y="18"/>
                  </a:cubicBezTo>
                  <a:cubicBezTo>
                    <a:pt x="1" y="13"/>
                    <a:pt x="2" y="6"/>
                    <a:pt x="4" y="0"/>
                  </a:cubicBezTo>
                  <a:cubicBezTo>
                    <a:pt x="8" y="2"/>
                    <a:pt x="8" y="2"/>
                    <a:pt x="8" y="2"/>
                  </a:cubicBezTo>
                  <a:cubicBezTo>
                    <a:pt x="6" y="6"/>
                    <a:pt x="5" y="12"/>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59"/>
            <p:cNvSpPr/>
            <p:nvPr/>
          </p:nvSpPr>
          <p:spPr bwMode="auto">
            <a:xfrm>
              <a:off x="6130925" y="3368675"/>
              <a:ext cx="61913" cy="122238"/>
            </a:xfrm>
            <a:custGeom>
              <a:avLst/>
              <a:gdLst>
                <a:gd name="T0" fmla="*/ 3 w 8"/>
                <a:gd name="T1" fmla="*/ 16 h 16"/>
                <a:gd name="T2" fmla="*/ 0 w 8"/>
                <a:gd name="T3" fmla="*/ 15 h 16"/>
                <a:gd name="T4" fmla="*/ 3 w 8"/>
                <a:gd name="T5" fmla="*/ 2 h 16"/>
                <a:gd name="T6" fmla="*/ 7 w 8"/>
                <a:gd name="T7" fmla="*/ 0 h 16"/>
                <a:gd name="T8" fmla="*/ 3 w 8"/>
                <a:gd name="T9" fmla="*/ 16 h 16"/>
              </a:gdLst>
              <a:ahLst/>
              <a:cxnLst>
                <a:cxn ang="0">
                  <a:pos x="T0" y="T1"/>
                </a:cxn>
                <a:cxn ang="0">
                  <a:pos x="T2" y="T3"/>
                </a:cxn>
                <a:cxn ang="0">
                  <a:pos x="T4" y="T5"/>
                </a:cxn>
                <a:cxn ang="0">
                  <a:pos x="T6" y="T7"/>
                </a:cxn>
                <a:cxn ang="0">
                  <a:pos x="T8" y="T9"/>
                </a:cxn>
              </a:cxnLst>
              <a:rect l="0" t="0" r="r" b="b"/>
              <a:pathLst>
                <a:path w="8" h="16">
                  <a:moveTo>
                    <a:pt x="3" y="16"/>
                  </a:moveTo>
                  <a:cubicBezTo>
                    <a:pt x="0" y="15"/>
                    <a:pt x="0" y="15"/>
                    <a:pt x="0" y="15"/>
                  </a:cubicBezTo>
                  <a:cubicBezTo>
                    <a:pt x="4" y="6"/>
                    <a:pt x="4" y="3"/>
                    <a:pt x="3" y="2"/>
                  </a:cubicBezTo>
                  <a:cubicBezTo>
                    <a:pt x="7" y="0"/>
                    <a:pt x="7" y="0"/>
                    <a:pt x="7" y="0"/>
                  </a:cubicBezTo>
                  <a:cubicBezTo>
                    <a:pt x="8" y="4"/>
                    <a:pt x="7" y="9"/>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60"/>
            <p:cNvSpPr>
              <a:spLocks noEditPoints="1"/>
            </p:cNvSpPr>
            <p:nvPr/>
          </p:nvSpPr>
          <p:spPr bwMode="auto">
            <a:xfrm>
              <a:off x="4718050" y="3144838"/>
              <a:ext cx="38100" cy="123825"/>
            </a:xfrm>
            <a:custGeom>
              <a:avLst/>
              <a:gdLst>
                <a:gd name="T0" fmla="*/ 3 w 5"/>
                <a:gd name="T1" fmla="*/ 16 h 16"/>
                <a:gd name="T2" fmla="*/ 3 w 5"/>
                <a:gd name="T3" fmla="*/ 16 h 16"/>
                <a:gd name="T4" fmla="*/ 1 w 5"/>
                <a:gd name="T5" fmla="*/ 13 h 16"/>
                <a:gd name="T6" fmla="*/ 0 w 5"/>
                <a:gd name="T7" fmla="*/ 0 h 16"/>
                <a:gd name="T8" fmla="*/ 4 w 5"/>
                <a:gd name="T9" fmla="*/ 0 h 16"/>
                <a:gd name="T10" fmla="*/ 5 w 5"/>
                <a:gd name="T11" fmla="*/ 13 h 16"/>
                <a:gd name="T12" fmla="*/ 5 w 5"/>
                <a:gd name="T13" fmla="*/ 13 h 16"/>
                <a:gd name="T14" fmla="*/ 3 w 5"/>
                <a:gd name="T15" fmla="*/ 16 h 16"/>
                <a:gd name="T16" fmla="*/ 3 w 5"/>
                <a:gd name="T17" fmla="*/ 13 h 16"/>
                <a:gd name="T18" fmla="*/ 5 w 5"/>
                <a:gd name="T19" fmla="*/ 13 h 16"/>
                <a:gd name="T20" fmla="*/ 3 w 5"/>
                <a:gd name="T21" fmla="*/ 12 h 16"/>
                <a:gd name="T22" fmla="*/ 3 w 5"/>
                <a:gd name="T2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3" y="16"/>
                  </a:moveTo>
                  <a:cubicBezTo>
                    <a:pt x="3" y="16"/>
                    <a:pt x="3" y="16"/>
                    <a:pt x="3" y="16"/>
                  </a:cubicBezTo>
                  <a:cubicBezTo>
                    <a:pt x="2" y="16"/>
                    <a:pt x="1" y="15"/>
                    <a:pt x="1" y="13"/>
                  </a:cubicBezTo>
                  <a:cubicBezTo>
                    <a:pt x="1" y="9"/>
                    <a:pt x="1" y="4"/>
                    <a:pt x="0" y="0"/>
                  </a:cubicBezTo>
                  <a:cubicBezTo>
                    <a:pt x="4" y="0"/>
                    <a:pt x="4" y="0"/>
                    <a:pt x="4" y="0"/>
                  </a:cubicBezTo>
                  <a:cubicBezTo>
                    <a:pt x="5" y="4"/>
                    <a:pt x="5" y="9"/>
                    <a:pt x="5" y="13"/>
                  </a:cubicBezTo>
                  <a:cubicBezTo>
                    <a:pt x="5" y="13"/>
                    <a:pt x="5" y="13"/>
                    <a:pt x="5" y="13"/>
                  </a:cubicBezTo>
                  <a:cubicBezTo>
                    <a:pt x="5" y="14"/>
                    <a:pt x="5" y="16"/>
                    <a:pt x="3" y="16"/>
                  </a:cubicBezTo>
                  <a:close/>
                  <a:moveTo>
                    <a:pt x="3" y="13"/>
                  </a:moveTo>
                  <a:cubicBezTo>
                    <a:pt x="5" y="13"/>
                    <a:pt x="5" y="13"/>
                    <a:pt x="5" y="13"/>
                  </a:cubicBezTo>
                  <a:cubicBezTo>
                    <a:pt x="5" y="13"/>
                    <a:pt x="4" y="12"/>
                    <a:pt x="3" y="12"/>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61"/>
            <p:cNvSpPr/>
            <p:nvPr/>
          </p:nvSpPr>
          <p:spPr bwMode="auto">
            <a:xfrm>
              <a:off x="4779963" y="3160713"/>
              <a:ext cx="38100" cy="114300"/>
            </a:xfrm>
            <a:custGeom>
              <a:avLst/>
              <a:gdLst>
                <a:gd name="T0" fmla="*/ 0 w 5"/>
                <a:gd name="T1" fmla="*/ 15 h 15"/>
                <a:gd name="T2" fmla="*/ 1 w 5"/>
                <a:gd name="T3" fmla="*/ 0 h 15"/>
                <a:gd name="T4" fmla="*/ 5 w 5"/>
                <a:gd name="T5" fmla="*/ 0 h 15"/>
                <a:gd name="T6" fmla="*/ 4 w 5"/>
                <a:gd name="T7" fmla="*/ 15 h 15"/>
                <a:gd name="T8" fmla="*/ 0 w 5"/>
                <a:gd name="T9" fmla="*/ 15 h 15"/>
              </a:gdLst>
              <a:ahLst/>
              <a:cxnLst>
                <a:cxn ang="0">
                  <a:pos x="T0" y="T1"/>
                </a:cxn>
                <a:cxn ang="0">
                  <a:pos x="T2" y="T3"/>
                </a:cxn>
                <a:cxn ang="0">
                  <a:pos x="T4" y="T5"/>
                </a:cxn>
                <a:cxn ang="0">
                  <a:pos x="T6" y="T7"/>
                </a:cxn>
                <a:cxn ang="0">
                  <a:pos x="T8" y="T9"/>
                </a:cxn>
              </a:cxnLst>
              <a:rect l="0" t="0" r="r" b="b"/>
              <a:pathLst>
                <a:path w="5" h="15">
                  <a:moveTo>
                    <a:pt x="0" y="15"/>
                  </a:moveTo>
                  <a:cubicBezTo>
                    <a:pt x="0" y="9"/>
                    <a:pt x="0" y="4"/>
                    <a:pt x="1" y="0"/>
                  </a:cubicBezTo>
                  <a:cubicBezTo>
                    <a:pt x="5" y="0"/>
                    <a:pt x="5" y="0"/>
                    <a:pt x="5" y="0"/>
                  </a:cubicBezTo>
                  <a:cubicBezTo>
                    <a:pt x="4" y="4"/>
                    <a:pt x="4" y="9"/>
                    <a:pt x="4" y="15"/>
                  </a:cubicBez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62"/>
            <p:cNvSpPr/>
            <p:nvPr/>
          </p:nvSpPr>
          <p:spPr bwMode="auto">
            <a:xfrm>
              <a:off x="4864100" y="3190875"/>
              <a:ext cx="38100" cy="84138"/>
            </a:xfrm>
            <a:custGeom>
              <a:avLst/>
              <a:gdLst>
                <a:gd name="T0" fmla="*/ 1 w 5"/>
                <a:gd name="T1" fmla="*/ 11 h 11"/>
                <a:gd name="T2" fmla="*/ 1 w 5"/>
                <a:gd name="T3" fmla="*/ 0 h 11"/>
                <a:gd name="T4" fmla="*/ 5 w 5"/>
                <a:gd name="T5" fmla="*/ 1 h 11"/>
                <a:gd name="T6" fmla="*/ 5 w 5"/>
                <a:gd name="T7" fmla="*/ 11 h 11"/>
                <a:gd name="T8" fmla="*/ 1 w 5"/>
                <a:gd name="T9" fmla="*/ 11 h 11"/>
              </a:gdLst>
              <a:ahLst/>
              <a:cxnLst>
                <a:cxn ang="0">
                  <a:pos x="T0" y="T1"/>
                </a:cxn>
                <a:cxn ang="0">
                  <a:pos x="T2" y="T3"/>
                </a:cxn>
                <a:cxn ang="0">
                  <a:pos x="T4" y="T5"/>
                </a:cxn>
                <a:cxn ang="0">
                  <a:pos x="T6" y="T7"/>
                </a:cxn>
                <a:cxn ang="0">
                  <a:pos x="T8" y="T9"/>
                </a:cxn>
              </a:cxnLst>
              <a:rect l="0" t="0" r="r" b="b"/>
              <a:pathLst>
                <a:path w="5" h="11">
                  <a:moveTo>
                    <a:pt x="1" y="11"/>
                  </a:moveTo>
                  <a:cubicBezTo>
                    <a:pt x="0" y="7"/>
                    <a:pt x="0" y="3"/>
                    <a:pt x="1" y="0"/>
                  </a:cubicBezTo>
                  <a:cubicBezTo>
                    <a:pt x="5" y="1"/>
                    <a:pt x="5" y="1"/>
                    <a:pt x="5" y="1"/>
                  </a:cubicBezTo>
                  <a:cubicBezTo>
                    <a:pt x="4" y="4"/>
                    <a:pt x="4" y="7"/>
                    <a:pt x="5" y="11"/>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3" name="矩形 42"/>
          <p:cNvSpPr/>
          <p:nvPr/>
        </p:nvSpPr>
        <p:spPr>
          <a:xfrm>
            <a:off x="6340515" y="3523346"/>
            <a:ext cx="4205680" cy="1061829"/>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4" name="文本框 43"/>
          <p:cNvSpPr txBox="1"/>
          <p:nvPr/>
        </p:nvSpPr>
        <p:spPr>
          <a:xfrm>
            <a:off x="6315735" y="2834139"/>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p>
        </p:txBody>
      </p:sp>
      <p:cxnSp>
        <p:nvCxnSpPr>
          <p:cNvPr id="45" name="直接连接符 44"/>
          <p:cNvCxnSpPr/>
          <p:nvPr/>
        </p:nvCxnSpPr>
        <p:spPr>
          <a:xfrm>
            <a:off x="6376512" y="3418720"/>
            <a:ext cx="3164582" cy="0"/>
          </a:xfrm>
          <a:prstGeom prst="line">
            <a:avLst/>
          </a:prstGeom>
          <a:solidFill>
            <a:srgbClr val="070606"/>
          </a:solidFill>
          <a:ln w="15875">
            <a:solidFill>
              <a:sysClr val="window" lastClr="FFFFFF"/>
            </a:solidFill>
            <a:round/>
          </a:ln>
        </p:spPr>
      </p:cxnSp>
      <p:sp>
        <p:nvSpPr>
          <p:cNvPr id="46" name="矩形 45"/>
          <p:cNvSpPr/>
          <p:nvPr/>
        </p:nvSpPr>
        <p:spPr>
          <a:xfrm>
            <a:off x="6310016" y="4684255"/>
            <a:ext cx="4236180" cy="83099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Calibri" panose="020F0502020204030204" pitchFamily="34" charset="0"/>
              </a:rPr>
              <a:t>添加内容添加内容添加内容添加内容添加内容添加内容添加内容添加内容添加内容添加内容</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680" y="1473620"/>
            <a:ext cx="4017683" cy="4527929"/>
          </a:xfrm>
          <a:prstGeom prst="rect">
            <a:avLst/>
          </a:prstGeom>
        </p:spPr>
      </p:pic>
      <p:sp>
        <p:nvSpPr>
          <p:cNvPr id="23" name="文本框 22"/>
          <p:cNvSpPr txBox="1"/>
          <p:nvPr/>
        </p:nvSpPr>
        <p:spPr>
          <a:xfrm>
            <a:off x="5524901" y="2433572"/>
            <a:ext cx="6241736" cy="126188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prstClr val="white"/>
                </a:solidFill>
                <a:effectLst/>
                <a:uLnTx/>
                <a:uFillTx/>
                <a:latin typeface="等线 Light" panose="02010600030101010101" pitchFamily="2" charset="-122"/>
                <a:ea typeface="等线 Light" panose="02010600030101010101" pitchFamily="2" charset="-122"/>
                <a:cs typeface="+mn-cs"/>
              </a:rPr>
              <a:t>再次衷心感谢</a:t>
            </a:r>
            <a:r>
              <a:rPr kumimoji="0" lang="zh-CN" altLang="en-US" sz="4000" b="0" i="0" u="none" strike="noStrike" kern="1200" cap="none" spc="0" normalizeH="0" baseline="0" noProof="0">
                <a:ln>
                  <a:noFill/>
                </a:ln>
                <a:solidFill>
                  <a:prstClr val="white"/>
                </a:solidFill>
                <a:effectLst/>
                <a:uLnTx/>
                <a:uFillTx/>
                <a:latin typeface="汉仪综艺体简" panose="02010609000101010101" pitchFamily="49" charset="-122"/>
                <a:ea typeface="汉仪综艺体简" panose="02010609000101010101" pitchFamily="49" charset="-122"/>
                <a:cs typeface="+mn-cs"/>
              </a:rPr>
              <a:t>您的聆听</a:t>
            </a:r>
            <a:endParaRPr kumimoji="0" lang="en-US" altLang="zh-CN" sz="4000" b="0" i="0" u="none" strike="noStrike" kern="1200" cap="none" spc="0" normalizeH="0" baseline="0" noProof="0">
              <a:ln>
                <a:noFill/>
              </a:ln>
              <a:solidFill>
                <a:prstClr val="white"/>
              </a:solidFill>
              <a:effectLst/>
              <a:uLnTx/>
              <a:uFillTx/>
              <a:latin typeface="汉仪综艺体简" panose="02010609000101010101" pitchFamily="49" charset="-122"/>
              <a:ea typeface="汉仪综艺体简" panose="02010609000101010101" pitchFamily="49" charset="-122"/>
              <a:cs typeface="+mn-cs"/>
            </a:endParaRP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等线 Light" panose="02010600030101010101" pitchFamily="2" charset="-122"/>
                <a:ea typeface="等线 Light" panose="02010600030101010101" pitchFamily="2" charset="-122"/>
                <a:cs typeface="+mn-cs"/>
              </a:rPr>
              <a:t>Thank you for u listening</a:t>
            </a:r>
            <a:endParaRPr kumimoji="0" lang="en-US" altLang="zh-CN" sz="4000" b="0" i="0" u="none" strike="noStrike" kern="1200" cap="none" spc="0" normalizeH="0" baseline="0" noProof="0">
              <a:ln>
                <a:noFill/>
              </a:ln>
              <a:solidFill>
                <a:prstClr val="white"/>
              </a:solidFill>
              <a:effectLst/>
              <a:uLnTx/>
              <a:uFillTx/>
              <a:latin typeface="等线 Light" panose="02010600030101010101" pitchFamily="2" charset="-122"/>
              <a:ea typeface="等线 Light" panose="02010600030101010101" pitchFamily="2" charset="-122"/>
              <a:cs typeface="+mn-cs"/>
            </a:endParaRPr>
          </a:p>
        </p:txBody>
      </p:sp>
      <p:sp>
        <p:nvSpPr>
          <p:cNvPr id="24" name="文本框 23"/>
          <p:cNvSpPr txBox="1"/>
          <p:nvPr/>
        </p:nvSpPr>
        <p:spPr>
          <a:xfrm>
            <a:off x="5174249" y="3793486"/>
            <a:ext cx="659238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Please add up anything what your like or what you need here .</a:t>
            </a: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like your company logo or your name , </a:t>
            </a:r>
          </a:p>
        </p:txBody>
      </p:sp>
      <p:sp>
        <p:nvSpPr>
          <p:cNvPr id="25" name="文本框 24"/>
          <p:cNvSpPr txBox="1"/>
          <p:nvPr/>
        </p:nvSpPr>
        <p:spPr>
          <a:xfrm>
            <a:off x="9328943" y="5091235"/>
            <a:ext cx="2290355" cy="337185"/>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汇报人：</a:t>
            </a:r>
            <a:r>
              <a:rPr kumimoji="0" lang="en-US" altLang="zh-CN" sz="16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xiazaii</a:t>
            </a:r>
            <a:endParaRPr kumimoji="0" lang="zh-CN" altLang="en-US" sz="16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6" name="文本框 25"/>
          <p:cNvSpPr txBox="1"/>
          <p:nvPr/>
        </p:nvSpPr>
        <p:spPr>
          <a:xfrm>
            <a:off x="8065494" y="4378409"/>
            <a:ext cx="3701143"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总结汇报 </a:t>
            </a:r>
            <a:r>
              <a:rPr kumimoji="0" lang="en-US" altLang="zh-CN"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a:t>
            </a: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年度汇报 </a:t>
            </a:r>
            <a:r>
              <a:rPr kumimoji="0" lang="en-US" altLang="zh-CN"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a:t>
            </a: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季度总结 </a:t>
            </a:r>
            <a:r>
              <a:rPr kumimoji="0" lang="en-US" altLang="zh-CN"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 </a:t>
            </a:r>
            <a:r>
              <a:rPr kumimoji="0" lang="zh-CN" altLang="en-US" sz="12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毕业答辩</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bldLvl="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669" y="2127134"/>
            <a:ext cx="2310321" cy="2603732"/>
          </a:xfrm>
          <a:prstGeom prst="rect">
            <a:avLst/>
          </a:prstGeom>
        </p:spPr>
      </p:pic>
      <p:sp>
        <p:nvSpPr>
          <p:cNvPr id="20" name="文本框 19"/>
          <p:cNvSpPr txBox="1"/>
          <p:nvPr/>
        </p:nvSpPr>
        <p:spPr>
          <a:xfrm>
            <a:off x="5257718" y="2979756"/>
            <a:ext cx="48826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01</a:t>
            </a:r>
            <a:r>
              <a:rPr kumimoji="0" lang="en-US" altLang="zh-CN" sz="28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 </a:t>
            </a:r>
            <a:r>
              <a:rPr kumimoji="0" lang="zh-CN" altLang="en-US" sz="28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请在此处添加标题文字</a:t>
            </a:r>
          </a:p>
        </p:txBody>
      </p:sp>
      <p:sp>
        <p:nvSpPr>
          <p:cNvPr id="21" name="文本框 20"/>
          <p:cNvSpPr txBox="1"/>
          <p:nvPr/>
        </p:nvSpPr>
        <p:spPr>
          <a:xfrm>
            <a:off x="5257718" y="3687642"/>
            <a:ext cx="4739302" cy="784830"/>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Add up anything what your need or what your like</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总结汇报</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商务计划</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月度总结</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课程汇报</a:t>
            </a:r>
            <a:endPar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TextBox 35"/>
          <p:cNvSpPr txBox="1"/>
          <p:nvPr/>
        </p:nvSpPr>
        <p:spPr>
          <a:xfrm>
            <a:off x="1714176" y="4887536"/>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714177" y="4518204"/>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5" name="TextBox 35"/>
          <p:cNvSpPr txBox="1"/>
          <p:nvPr/>
        </p:nvSpPr>
        <p:spPr>
          <a:xfrm>
            <a:off x="4058253" y="4879316"/>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058254" y="4509984"/>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7" name="TextBox 35"/>
          <p:cNvSpPr txBox="1"/>
          <p:nvPr/>
        </p:nvSpPr>
        <p:spPr>
          <a:xfrm>
            <a:off x="6381136" y="4893241"/>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6381137" y="4523909"/>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9" name="TextBox 35"/>
          <p:cNvSpPr txBox="1"/>
          <p:nvPr/>
        </p:nvSpPr>
        <p:spPr>
          <a:xfrm>
            <a:off x="8725213" y="4885021"/>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8725214" y="4515689"/>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grpSp>
        <p:nvGrpSpPr>
          <p:cNvPr id="11" name="组合 10"/>
          <p:cNvGrpSpPr/>
          <p:nvPr/>
        </p:nvGrpSpPr>
        <p:grpSpPr>
          <a:xfrm>
            <a:off x="8560242" y="1928515"/>
            <a:ext cx="1928480" cy="1993900"/>
            <a:chOff x="8239125" y="1133475"/>
            <a:chExt cx="2152650" cy="2225675"/>
          </a:xfrm>
          <a:solidFill>
            <a:sysClr val="window" lastClr="FFFFFF"/>
          </a:solidFill>
        </p:grpSpPr>
        <p:sp>
          <p:nvSpPr>
            <p:cNvPr id="12" name="Freeform 5"/>
            <p:cNvSpPr>
              <a:spLocks noEditPoints="1"/>
            </p:cNvSpPr>
            <p:nvPr/>
          </p:nvSpPr>
          <p:spPr bwMode="auto">
            <a:xfrm>
              <a:off x="8239125" y="1133475"/>
              <a:ext cx="2152650" cy="2225675"/>
            </a:xfrm>
            <a:custGeom>
              <a:avLst/>
              <a:gdLst>
                <a:gd name="T0" fmla="*/ 278 w 573"/>
                <a:gd name="T1" fmla="*/ 27 h 591"/>
                <a:gd name="T2" fmla="*/ 245 w 573"/>
                <a:gd name="T3" fmla="*/ 46 h 591"/>
                <a:gd name="T4" fmla="*/ 189 w 573"/>
                <a:gd name="T5" fmla="*/ 69 h 591"/>
                <a:gd name="T6" fmla="*/ 199 w 573"/>
                <a:gd name="T7" fmla="*/ 36 h 591"/>
                <a:gd name="T8" fmla="*/ 141 w 573"/>
                <a:gd name="T9" fmla="*/ 76 h 591"/>
                <a:gd name="T10" fmla="*/ 173 w 573"/>
                <a:gd name="T11" fmla="*/ 61 h 591"/>
                <a:gd name="T12" fmla="*/ 152 w 573"/>
                <a:gd name="T13" fmla="*/ 85 h 591"/>
                <a:gd name="T14" fmla="*/ 146 w 573"/>
                <a:gd name="T15" fmla="*/ 65 h 591"/>
                <a:gd name="T16" fmla="*/ 121 w 573"/>
                <a:gd name="T17" fmla="*/ 73 h 591"/>
                <a:gd name="T18" fmla="*/ 84 w 573"/>
                <a:gd name="T19" fmla="*/ 496 h 591"/>
                <a:gd name="T20" fmla="*/ 283 w 573"/>
                <a:gd name="T21" fmla="*/ 28 h 591"/>
                <a:gd name="T22" fmla="*/ 162 w 573"/>
                <a:gd name="T23" fmla="*/ 111 h 591"/>
                <a:gd name="T24" fmla="*/ 171 w 573"/>
                <a:gd name="T25" fmla="*/ 89 h 591"/>
                <a:gd name="T26" fmla="*/ 168 w 573"/>
                <a:gd name="T27" fmla="*/ 89 h 591"/>
                <a:gd name="T28" fmla="*/ 117 w 573"/>
                <a:gd name="T29" fmla="*/ 137 h 591"/>
                <a:gd name="T30" fmla="*/ 83 w 573"/>
                <a:gd name="T31" fmla="*/ 116 h 591"/>
                <a:gd name="T32" fmla="*/ 65 w 573"/>
                <a:gd name="T33" fmla="*/ 148 h 591"/>
                <a:gd name="T34" fmla="*/ 115 w 573"/>
                <a:gd name="T35" fmla="*/ 77 h 591"/>
                <a:gd name="T36" fmla="*/ 63 w 573"/>
                <a:gd name="T37" fmla="*/ 147 h 591"/>
                <a:gd name="T38" fmla="*/ 59 w 573"/>
                <a:gd name="T39" fmla="*/ 155 h 591"/>
                <a:gd name="T40" fmla="*/ 18 w 573"/>
                <a:gd name="T41" fmla="*/ 278 h 591"/>
                <a:gd name="T42" fmla="*/ 33 w 573"/>
                <a:gd name="T43" fmla="*/ 266 h 591"/>
                <a:gd name="T44" fmla="*/ 349 w 573"/>
                <a:gd name="T45" fmla="*/ 554 h 591"/>
                <a:gd name="T46" fmla="*/ 29 w 573"/>
                <a:gd name="T47" fmla="*/ 285 h 591"/>
                <a:gd name="T48" fmla="*/ 30 w 573"/>
                <a:gd name="T49" fmla="*/ 281 h 591"/>
                <a:gd name="T50" fmla="*/ 23 w 573"/>
                <a:gd name="T51" fmla="*/ 267 h 591"/>
                <a:gd name="T52" fmla="*/ 36 w 573"/>
                <a:gd name="T53" fmla="*/ 213 h 591"/>
                <a:gd name="T54" fmla="*/ 46 w 573"/>
                <a:gd name="T55" fmla="*/ 188 h 591"/>
                <a:gd name="T56" fmla="*/ 43 w 573"/>
                <a:gd name="T57" fmla="*/ 181 h 591"/>
                <a:gd name="T58" fmla="*/ 84 w 573"/>
                <a:gd name="T59" fmla="*/ 129 h 591"/>
                <a:gd name="T60" fmla="*/ 88 w 573"/>
                <a:gd name="T61" fmla="*/ 124 h 591"/>
                <a:gd name="T62" fmla="*/ 86 w 573"/>
                <a:gd name="T63" fmla="*/ 117 h 591"/>
                <a:gd name="T64" fmla="*/ 95 w 573"/>
                <a:gd name="T65" fmla="*/ 118 h 591"/>
                <a:gd name="T66" fmla="*/ 100 w 573"/>
                <a:gd name="T67" fmla="*/ 122 h 591"/>
                <a:gd name="T68" fmla="*/ 105 w 573"/>
                <a:gd name="T69" fmla="*/ 128 h 591"/>
                <a:gd name="T70" fmla="*/ 108 w 573"/>
                <a:gd name="T71" fmla="*/ 149 h 591"/>
                <a:gd name="T72" fmla="*/ 108 w 573"/>
                <a:gd name="T73" fmla="*/ 161 h 591"/>
                <a:gd name="T74" fmla="*/ 144 w 573"/>
                <a:gd name="T75" fmla="*/ 136 h 591"/>
                <a:gd name="T76" fmla="*/ 131 w 573"/>
                <a:gd name="T77" fmla="*/ 159 h 591"/>
                <a:gd name="T78" fmla="*/ 114 w 573"/>
                <a:gd name="T79" fmla="*/ 192 h 591"/>
                <a:gd name="T80" fmla="*/ 117 w 573"/>
                <a:gd name="T81" fmla="*/ 197 h 591"/>
                <a:gd name="T82" fmla="*/ 139 w 573"/>
                <a:gd name="T83" fmla="*/ 158 h 591"/>
                <a:gd name="T84" fmla="*/ 149 w 573"/>
                <a:gd name="T85" fmla="*/ 134 h 591"/>
                <a:gd name="T86" fmla="*/ 217 w 573"/>
                <a:gd name="T87" fmla="*/ 67 h 591"/>
                <a:gd name="T88" fmla="*/ 161 w 573"/>
                <a:gd name="T89" fmla="*/ 149 h 591"/>
                <a:gd name="T90" fmla="*/ 221 w 573"/>
                <a:gd name="T91" fmla="*/ 93 h 591"/>
                <a:gd name="T92" fmla="*/ 200 w 573"/>
                <a:gd name="T93" fmla="*/ 122 h 591"/>
                <a:gd name="T94" fmla="*/ 172 w 573"/>
                <a:gd name="T95" fmla="*/ 169 h 591"/>
                <a:gd name="T96" fmla="*/ 233 w 573"/>
                <a:gd name="T97" fmla="*/ 126 h 591"/>
                <a:gd name="T98" fmla="*/ 293 w 573"/>
                <a:gd name="T99" fmla="*/ 72 h 591"/>
                <a:gd name="T100" fmla="*/ 196 w 573"/>
                <a:gd name="T101" fmla="*/ 183 h 591"/>
                <a:gd name="T102" fmla="*/ 231 w 573"/>
                <a:gd name="T103" fmla="*/ 160 h 591"/>
                <a:gd name="T104" fmla="*/ 265 w 573"/>
                <a:gd name="T105" fmla="*/ 151 h 591"/>
                <a:gd name="T106" fmla="*/ 283 w 573"/>
                <a:gd name="T107" fmla="*/ 149 h 591"/>
                <a:gd name="T108" fmla="*/ 284 w 573"/>
                <a:gd name="T109" fmla="*/ 122 h 591"/>
                <a:gd name="T110" fmla="*/ 281 w 573"/>
                <a:gd name="T111" fmla="*/ 104 h 591"/>
                <a:gd name="T112" fmla="*/ 311 w 573"/>
                <a:gd name="T113" fmla="*/ 47 h 591"/>
                <a:gd name="T114" fmla="*/ 197 w 573"/>
                <a:gd name="T115" fmla="*/ 140 h 591"/>
                <a:gd name="T116" fmla="*/ 349 w 573"/>
                <a:gd name="T117" fmla="*/ 554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3" h="591">
                  <a:moveTo>
                    <a:pt x="545" y="255"/>
                  </a:moveTo>
                  <a:cubicBezTo>
                    <a:pt x="532" y="172"/>
                    <a:pt x="481" y="103"/>
                    <a:pt x="411" y="60"/>
                  </a:cubicBezTo>
                  <a:cubicBezTo>
                    <a:pt x="358" y="28"/>
                    <a:pt x="271" y="0"/>
                    <a:pt x="212" y="26"/>
                  </a:cubicBezTo>
                  <a:cubicBezTo>
                    <a:pt x="208" y="28"/>
                    <a:pt x="211" y="35"/>
                    <a:pt x="215" y="33"/>
                  </a:cubicBezTo>
                  <a:cubicBezTo>
                    <a:pt x="234" y="27"/>
                    <a:pt x="256" y="26"/>
                    <a:pt x="278" y="27"/>
                  </a:cubicBezTo>
                  <a:cubicBezTo>
                    <a:pt x="272" y="33"/>
                    <a:pt x="266" y="38"/>
                    <a:pt x="260" y="44"/>
                  </a:cubicBezTo>
                  <a:cubicBezTo>
                    <a:pt x="259" y="43"/>
                    <a:pt x="259" y="43"/>
                    <a:pt x="258" y="44"/>
                  </a:cubicBezTo>
                  <a:cubicBezTo>
                    <a:pt x="243" y="56"/>
                    <a:pt x="229" y="69"/>
                    <a:pt x="215" y="82"/>
                  </a:cubicBezTo>
                  <a:cubicBezTo>
                    <a:pt x="199" y="96"/>
                    <a:pt x="177" y="110"/>
                    <a:pt x="164" y="126"/>
                  </a:cubicBezTo>
                  <a:cubicBezTo>
                    <a:pt x="188" y="97"/>
                    <a:pt x="217" y="71"/>
                    <a:pt x="245" y="46"/>
                  </a:cubicBezTo>
                  <a:cubicBezTo>
                    <a:pt x="246" y="45"/>
                    <a:pt x="245" y="43"/>
                    <a:pt x="243" y="43"/>
                  </a:cubicBezTo>
                  <a:cubicBezTo>
                    <a:pt x="230" y="52"/>
                    <a:pt x="216" y="61"/>
                    <a:pt x="204" y="71"/>
                  </a:cubicBezTo>
                  <a:cubicBezTo>
                    <a:pt x="210" y="64"/>
                    <a:pt x="216" y="56"/>
                    <a:pt x="221" y="49"/>
                  </a:cubicBezTo>
                  <a:cubicBezTo>
                    <a:pt x="222" y="48"/>
                    <a:pt x="221" y="46"/>
                    <a:pt x="219" y="47"/>
                  </a:cubicBezTo>
                  <a:cubicBezTo>
                    <a:pt x="209" y="54"/>
                    <a:pt x="199" y="61"/>
                    <a:pt x="189" y="69"/>
                  </a:cubicBezTo>
                  <a:cubicBezTo>
                    <a:pt x="198" y="59"/>
                    <a:pt x="206" y="48"/>
                    <a:pt x="213" y="36"/>
                  </a:cubicBezTo>
                  <a:cubicBezTo>
                    <a:pt x="214" y="35"/>
                    <a:pt x="213" y="33"/>
                    <a:pt x="211" y="34"/>
                  </a:cubicBezTo>
                  <a:cubicBezTo>
                    <a:pt x="204" y="39"/>
                    <a:pt x="197" y="44"/>
                    <a:pt x="190" y="50"/>
                  </a:cubicBezTo>
                  <a:cubicBezTo>
                    <a:pt x="193" y="46"/>
                    <a:pt x="197" y="42"/>
                    <a:pt x="200" y="38"/>
                  </a:cubicBezTo>
                  <a:cubicBezTo>
                    <a:pt x="201" y="36"/>
                    <a:pt x="200" y="35"/>
                    <a:pt x="199" y="36"/>
                  </a:cubicBezTo>
                  <a:cubicBezTo>
                    <a:pt x="182" y="48"/>
                    <a:pt x="168" y="63"/>
                    <a:pt x="153" y="78"/>
                  </a:cubicBezTo>
                  <a:cubicBezTo>
                    <a:pt x="162" y="69"/>
                    <a:pt x="175" y="54"/>
                    <a:pt x="184" y="39"/>
                  </a:cubicBezTo>
                  <a:cubicBezTo>
                    <a:pt x="185" y="39"/>
                    <a:pt x="184" y="38"/>
                    <a:pt x="183" y="38"/>
                  </a:cubicBezTo>
                  <a:cubicBezTo>
                    <a:pt x="167" y="48"/>
                    <a:pt x="154" y="62"/>
                    <a:pt x="140" y="75"/>
                  </a:cubicBezTo>
                  <a:cubicBezTo>
                    <a:pt x="139" y="76"/>
                    <a:pt x="140" y="76"/>
                    <a:pt x="141" y="76"/>
                  </a:cubicBezTo>
                  <a:cubicBezTo>
                    <a:pt x="153" y="65"/>
                    <a:pt x="164" y="54"/>
                    <a:pt x="177" y="44"/>
                  </a:cubicBezTo>
                  <a:cubicBezTo>
                    <a:pt x="181" y="41"/>
                    <a:pt x="162" y="67"/>
                    <a:pt x="162" y="67"/>
                  </a:cubicBezTo>
                  <a:cubicBezTo>
                    <a:pt x="157" y="73"/>
                    <a:pt x="152" y="79"/>
                    <a:pt x="147" y="85"/>
                  </a:cubicBezTo>
                  <a:cubicBezTo>
                    <a:pt x="146" y="86"/>
                    <a:pt x="148" y="88"/>
                    <a:pt x="149" y="87"/>
                  </a:cubicBezTo>
                  <a:cubicBezTo>
                    <a:pt x="157" y="78"/>
                    <a:pt x="165" y="69"/>
                    <a:pt x="173" y="61"/>
                  </a:cubicBezTo>
                  <a:cubicBezTo>
                    <a:pt x="178" y="57"/>
                    <a:pt x="182" y="52"/>
                    <a:pt x="186" y="49"/>
                  </a:cubicBezTo>
                  <a:cubicBezTo>
                    <a:pt x="204" y="33"/>
                    <a:pt x="184" y="53"/>
                    <a:pt x="182" y="55"/>
                  </a:cubicBezTo>
                  <a:cubicBezTo>
                    <a:pt x="179" y="59"/>
                    <a:pt x="175" y="62"/>
                    <a:pt x="172" y="65"/>
                  </a:cubicBezTo>
                  <a:cubicBezTo>
                    <a:pt x="166" y="71"/>
                    <a:pt x="159" y="78"/>
                    <a:pt x="153" y="85"/>
                  </a:cubicBezTo>
                  <a:cubicBezTo>
                    <a:pt x="152" y="85"/>
                    <a:pt x="152" y="85"/>
                    <a:pt x="152" y="85"/>
                  </a:cubicBezTo>
                  <a:cubicBezTo>
                    <a:pt x="137" y="94"/>
                    <a:pt x="123" y="108"/>
                    <a:pt x="111" y="121"/>
                  </a:cubicBezTo>
                  <a:cubicBezTo>
                    <a:pt x="125" y="106"/>
                    <a:pt x="139" y="91"/>
                    <a:pt x="150" y="74"/>
                  </a:cubicBezTo>
                  <a:cubicBezTo>
                    <a:pt x="151" y="73"/>
                    <a:pt x="150" y="71"/>
                    <a:pt x="149" y="72"/>
                  </a:cubicBezTo>
                  <a:cubicBezTo>
                    <a:pt x="141" y="77"/>
                    <a:pt x="135" y="83"/>
                    <a:pt x="129" y="89"/>
                  </a:cubicBezTo>
                  <a:cubicBezTo>
                    <a:pt x="135" y="82"/>
                    <a:pt x="141" y="74"/>
                    <a:pt x="146" y="65"/>
                  </a:cubicBezTo>
                  <a:cubicBezTo>
                    <a:pt x="146" y="64"/>
                    <a:pt x="145" y="62"/>
                    <a:pt x="144" y="63"/>
                  </a:cubicBezTo>
                  <a:cubicBezTo>
                    <a:pt x="135" y="69"/>
                    <a:pt x="128" y="77"/>
                    <a:pt x="120" y="84"/>
                  </a:cubicBezTo>
                  <a:cubicBezTo>
                    <a:pt x="123" y="80"/>
                    <a:pt x="126" y="75"/>
                    <a:pt x="128" y="70"/>
                  </a:cubicBezTo>
                  <a:cubicBezTo>
                    <a:pt x="128" y="69"/>
                    <a:pt x="127" y="68"/>
                    <a:pt x="126" y="69"/>
                  </a:cubicBezTo>
                  <a:cubicBezTo>
                    <a:pt x="124" y="70"/>
                    <a:pt x="122" y="71"/>
                    <a:pt x="121" y="73"/>
                  </a:cubicBezTo>
                  <a:cubicBezTo>
                    <a:pt x="121" y="73"/>
                    <a:pt x="120" y="72"/>
                    <a:pt x="120" y="72"/>
                  </a:cubicBezTo>
                  <a:cubicBezTo>
                    <a:pt x="131" y="64"/>
                    <a:pt x="143" y="56"/>
                    <a:pt x="155" y="48"/>
                  </a:cubicBezTo>
                  <a:cubicBezTo>
                    <a:pt x="156" y="47"/>
                    <a:pt x="155" y="46"/>
                    <a:pt x="154" y="46"/>
                  </a:cubicBezTo>
                  <a:cubicBezTo>
                    <a:pt x="70" y="76"/>
                    <a:pt x="24" y="170"/>
                    <a:pt x="12" y="252"/>
                  </a:cubicBezTo>
                  <a:cubicBezTo>
                    <a:pt x="0" y="339"/>
                    <a:pt x="23" y="432"/>
                    <a:pt x="84" y="496"/>
                  </a:cubicBezTo>
                  <a:cubicBezTo>
                    <a:pt x="160" y="574"/>
                    <a:pt x="291" y="591"/>
                    <a:pt x="388" y="549"/>
                  </a:cubicBezTo>
                  <a:cubicBezTo>
                    <a:pt x="495" y="503"/>
                    <a:pt x="563" y="369"/>
                    <a:pt x="545" y="255"/>
                  </a:cubicBezTo>
                  <a:close/>
                  <a:moveTo>
                    <a:pt x="305" y="31"/>
                  </a:moveTo>
                  <a:cubicBezTo>
                    <a:pt x="278" y="53"/>
                    <a:pt x="248" y="73"/>
                    <a:pt x="222" y="97"/>
                  </a:cubicBezTo>
                  <a:cubicBezTo>
                    <a:pt x="242" y="74"/>
                    <a:pt x="263" y="51"/>
                    <a:pt x="283" y="28"/>
                  </a:cubicBezTo>
                  <a:cubicBezTo>
                    <a:pt x="290" y="28"/>
                    <a:pt x="298" y="30"/>
                    <a:pt x="305" y="31"/>
                  </a:cubicBezTo>
                  <a:close/>
                  <a:moveTo>
                    <a:pt x="187" y="74"/>
                  </a:moveTo>
                  <a:cubicBezTo>
                    <a:pt x="194" y="68"/>
                    <a:pt x="210" y="59"/>
                    <a:pt x="213" y="55"/>
                  </a:cubicBezTo>
                  <a:cubicBezTo>
                    <a:pt x="207" y="64"/>
                    <a:pt x="200" y="72"/>
                    <a:pt x="193" y="80"/>
                  </a:cubicBezTo>
                  <a:cubicBezTo>
                    <a:pt x="182" y="90"/>
                    <a:pt x="171" y="100"/>
                    <a:pt x="162" y="111"/>
                  </a:cubicBezTo>
                  <a:cubicBezTo>
                    <a:pt x="152" y="117"/>
                    <a:pt x="144" y="123"/>
                    <a:pt x="136" y="130"/>
                  </a:cubicBezTo>
                  <a:cubicBezTo>
                    <a:pt x="132" y="134"/>
                    <a:pt x="128" y="138"/>
                    <a:pt x="124" y="142"/>
                  </a:cubicBezTo>
                  <a:cubicBezTo>
                    <a:pt x="123" y="143"/>
                    <a:pt x="105" y="163"/>
                    <a:pt x="117" y="149"/>
                  </a:cubicBezTo>
                  <a:cubicBezTo>
                    <a:pt x="129" y="134"/>
                    <a:pt x="144" y="122"/>
                    <a:pt x="155" y="106"/>
                  </a:cubicBezTo>
                  <a:cubicBezTo>
                    <a:pt x="160" y="100"/>
                    <a:pt x="166" y="95"/>
                    <a:pt x="171" y="89"/>
                  </a:cubicBezTo>
                  <a:cubicBezTo>
                    <a:pt x="176" y="84"/>
                    <a:pt x="182" y="79"/>
                    <a:pt x="187" y="74"/>
                  </a:cubicBezTo>
                  <a:close/>
                  <a:moveTo>
                    <a:pt x="206" y="41"/>
                  </a:moveTo>
                  <a:cubicBezTo>
                    <a:pt x="209" y="43"/>
                    <a:pt x="208" y="45"/>
                    <a:pt x="202" y="49"/>
                  </a:cubicBezTo>
                  <a:cubicBezTo>
                    <a:pt x="195" y="59"/>
                    <a:pt x="187" y="67"/>
                    <a:pt x="179" y="76"/>
                  </a:cubicBezTo>
                  <a:cubicBezTo>
                    <a:pt x="176" y="80"/>
                    <a:pt x="172" y="84"/>
                    <a:pt x="168" y="89"/>
                  </a:cubicBezTo>
                  <a:cubicBezTo>
                    <a:pt x="165" y="91"/>
                    <a:pt x="163" y="93"/>
                    <a:pt x="161" y="96"/>
                  </a:cubicBezTo>
                  <a:cubicBezTo>
                    <a:pt x="160" y="95"/>
                    <a:pt x="159" y="94"/>
                    <a:pt x="159" y="95"/>
                  </a:cubicBezTo>
                  <a:cubicBezTo>
                    <a:pt x="150" y="102"/>
                    <a:pt x="142" y="109"/>
                    <a:pt x="135" y="117"/>
                  </a:cubicBezTo>
                  <a:cubicBezTo>
                    <a:pt x="131" y="121"/>
                    <a:pt x="127" y="126"/>
                    <a:pt x="124" y="130"/>
                  </a:cubicBezTo>
                  <a:cubicBezTo>
                    <a:pt x="122" y="131"/>
                    <a:pt x="105" y="152"/>
                    <a:pt x="117" y="137"/>
                  </a:cubicBezTo>
                  <a:cubicBezTo>
                    <a:pt x="130" y="121"/>
                    <a:pt x="144" y="107"/>
                    <a:pt x="153" y="89"/>
                  </a:cubicBezTo>
                  <a:cubicBezTo>
                    <a:pt x="160" y="81"/>
                    <a:pt x="167" y="74"/>
                    <a:pt x="174" y="67"/>
                  </a:cubicBezTo>
                  <a:cubicBezTo>
                    <a:pt x="184" y="58"/>
                    <a:pt x="194" y="49"/>
                    <a:pt x="206" y="41"/>
                  </a:cubicBezTo>
                  <a:close/>
                  <a:moveTo>
                    <a:pt x="115" y="77"/>
                  </a:moveTo>
                  <a:cubicBezTo>
                    <a:pt x="103" y="89"/>
                    <a:pt x="92" y="102"/>
                    <a:pt x="83" y="116"/>
                  </a:cubicBezTo>
                  <a:cubicBezTo>
                    <a:pt x="83" y="117"/>
                    <a:pt x="83" y="117"/>
                    <a:pt x="84" y="117"/>
                  </a:cubicBezTo>
                  <a:cubicBezTo>
                    <a:pt x="83" y="121"/>
                    <a:pt x="82" y="124"/>
                    <a:pt x="81" y="128"/>
                  </a:cubicBezTo>
                  <a:cubicBezTo>
                    <a:pt x="81" y="128"/>
                    <a:pt x="81" y="128"/>
                    <a:pt x="81" y="128"/>
                  </a:cubicBezTo>
                  <a:cubicBezTo>
                    <a:pt x="74" y="136"/>
                    <a:pt x="68" y="144"/>
                    <a:pt x="62" y="152"/>
                  </a:cubicBezTo>
                  <a:cubicBezTo>
                    <a:pt x="63" y="150"/>
                    <a:pt x="64" y="149"/>
                    <a:pt x="65" y="148"/>
                  </a:cubicBezTo>
                  <a:cubicBezTo>
                    <a:pt x="65" y="147"/>
                    <a:pt x="65" y="147"/>
                    <a:pt x="65" y="147"/>
                  </a:cubicBezTo>
                  <a:cubicBezTo>
                    <a:pt x="72" y="136"/>
                    <a:pt x="79" y="123"/>
                    <a:pt x="84" y="111"/>
                  </a:cubicBezTo>
                  <a:cubicBezTo>
                    <a:pt x="85" y="110"/>
                    <a:pt x="83" y="109"/>
                    <a:pt x="82" y="110"/>
                  </a:cubicBezTo>
                  <a:cubicBezTo>
                    <a:pt x="76" y="117"/>
                    <a:pt x="70" y="125"/>
                    <a:pt x="64" y="132"/>
                  </a:cubicBezTo>
                  <a:cubicBezTo>
                    <a:pt x="78" y="111"/>
                    <a:pt x="95" y="93"/>
                    <a:pt x="115" y="77"/>
                  </a:cubicBezTo>
                  <a:close/>
                  <a:moveTo>
                    <a:pt x="56" y="147"/>
                  </a:moveTo>
                  <a:cubicBezTo>
                    <a:pt x="61" y="139"/>
                    <a:pt x="68" y="131"/>
                    <a:pt x="74" y="124"/>
                  </a:cubicBezTo>
                  <a:cubicBezTo>
                    <a:pt x="87" y="108"/>
                    <a:pt x="72" y="131"/>
                    <a:pt x="71" y="134"/>
                  </a:cubicBezTo>
                  <a:cubicBezTo>
                    <a:pt x="69" y="138"/>
                    <a:pt x="66" y="142"/>
                    <a:pt x="64" y="146"/>
                  </a:cubicBezTo>
                  <a:cubicBezTo>
                    <a:pt x="64" y="146"/>
                    <a:pt x="63" y="146"/>
                    <a:pt x="63" y="147"/>
                  </a:cubicBezTo>
                  <a:cubicBezTo>
                    <a:pt x="61" y="148"/>
                    <a:pt x="49" y="165"/>
                    <a:pt x="45" y="167"/>
                  </a:cubicBezTo>
                  <a:cubicBezTo>
                    <a:pt x="49" y="160"/>
                    <a:pt x="52" y="153"/>
                    <a:pt x="56" y="147"/>
                  </a:cubicBezTo>
                  <a:close/>
                  <a:moveTo>
                    <a:pt x="42" y="174"/>
                  </a:moveTo>
                  <a:cubicBezTo>
                    <a:pt x="48" y="168"/>
                    <a:pt x="53" y="162"/>
                    <a:pt x="58" y="156"/>
                  </a:cubicBezTo>
                  <a:cubicBezTo>
                    <a:pt x="59" y="155"/>
                    <a:pt x="59" y="155"/>
                    <a:pt x="59" y="155"/>
                  </a:cubicBezTo>
                  <a:cubicBezTo>
                    <a:pt x="59" y="155"/>
                    <a:pt x="59" y="156"/>
                    <a:pt x="58" y="156"/>
                  </a:cubicBezTo>
                  <a:cubicBezTo>
                    <a:pt x="56" y="160"/>
                    <a:pt x="50" y="167"/>
                    <a:pt x="50" y="167"/>
                  </a:cubicBezTo>
                  <a:cubicBezTo>
                    <a:pt x="45" y="173"/>
                    <a:pt x="41" y="179"/>
                    <a:pt x="38" y="186"/>
                  </a:cubicBezTo>
                  <a:cubicBezTo>
                    <a:pt x="39" y="182"/>
                    <a:pt x="41" y="178"/>
                    <a:pt x="42" y="174"/>
                  </a:cubicBezTo>
                  <a:close/>
                  <a:moveTo>
                    <a:pt x="18" y="278"/>
                  </a:moveTo>
                  <a:cubicBezTo>
                    <a:pt x="19" y="277"/>
                    <a:pt x="21" y="275"/>
                    <a:pt x="22" y="273"/>
                  </a:cubicBezTo>
                  <a:cubicBezTo>
                    <a:pt x="21" y="277"/>
                    <a:pt x="19" y="281"/>
                    <a:pt x="17" y="286"/>
                  </a:cubicBezTo>
                  <a:cubicBezTo>
                    <a:pt x="17" y="283"/>
                    <a:pt x="18" y="281"/>
                    <a:pt x="18" y="278"/>
                  </a:cubicBezTo>
                  <a:close/>
                  <a:moveTo>
                    <a:pt x="17" y="293"/>
                  </a:moveTo>
                  <a:cubicBezTo>
                    <a:pt x="22" y="283"/>
                    <a:pt x="27" y="275"/>
                    <a:pt x="33" y="266"/>
                  </a:cubicBezTo>
                  <a:cubicBezTo>
                    <a:pt x="30" y="276"/>
                    <a:pt x="25" y="286"/>
                    <a:pt x="20" y="295"/>
                  </a:cubicBezTo>
                  <a:cubicBezTo>
                    <a:pt x="20" y="296"/>
                    <a:pt x="20" y="296"/>
                    <a:pt x="20" y="296"/>
                  </a:cubicBezTo>
                  <a:cubicBezTo>
                    <a:pt x="19" y="298"/>
                    <a:pt x="18" y="300"/>
                    <a:pt x="17" y="302"/>
                  </a:cubicBezTo>
                  <a:cubicBezTo>
                    <a:pt x="17" y="299"/>
                    <a:pt x="17" y="296"/>
                    <a:pt x="17" y="293"/>
                  </a:cubicBezTo>
                  <a:close/>
                  <a:moveTo>
                    <a:pt x="349" y="554"/>
                  </a:moveTo>
                  <a:cubicBezTo>
                    <a:pt x="232" y="588"/>
                    <a:pt x="97" y="533"/>
                    <a:pt x="44" y="423"/>
                  </a:cubicBezTo>
                  <a:cubicBezTo>
                    <a:pt x="27" y="386"/>
                    <a:pt x="18" y="345"/>
                    <a:pt x="17" y="303"/>
                  </a:cubicBezTo>
                  <a:cubicBezTo>
                    <a:pt x="18" y="304"/>
                    <a:pt x="19" y="304"/>
                    <a:pt x="19" y="303"/>
                  </a:cubicBezTo>
                  <a:cubicBezTo>
                    <a:pt x="20" y="301"/>
                    <a:pt x="21" y="299"/>
                    <a:pt x="22" y="296"/>
                  </a:cubicBezTo>
                  <a:cubicBezTo>
                    <a:pt x="24" y="292"/>
                    <a:pt x="27" y="289"/>
                    <a:pt x="29" y="285"/>
                  </a:cubicBezTo>
                  <a:cubicBezTo>
                    <a:pt x="29" y="287"/>
                    <a:pt x="27" y="289"/>
                    <a:pt x="26" y="292"/>
                  </a:cubicBezTo>
                  <a:cubicBezTo>
                    <a:pt x="26" y="293"/>
                    <a:pt x="27" y="294"/>
                    <a:pt x="28" y="293"/>
                  </a:cubicBezTo>
                  <a:cubicBezTo>
                    <a:pt x="31" y="289"/>
                    <a:pt x="33" y="285"/>
                    <a:pt x="33" y="281"/>
                  </a:cubicBezTo>
                  <a:cubicBezTo>
                    <a:pt x="33" y="280"/>
                    <a:pt x="32" y="279"/>
                    <a:pt x="31" y="280"/>
                  </a:cubicBezTo>
                  <a:cubicBezTo>
                    <a:pt x="30" y="280"/>
                    <a:pt x="30" y="281"/>
                    <a:pt x="30" y="281"/>
                  </a:cubicBezTo>
                  <a:cubicBezTo>
                    <a:pt x="33" y="274"/>
                    <a:pt x="36" y="267"/>
                    <a:pt x="37" y="259"/>
                  </a:cubicBezTo>
                  <a:cubicBezTo>
                    <a:pt x="37" y="258"/>
                    <a:pt x="35" y="257"/>
                    <a:pt x="34" y="258"/>
                  </a:cubicBezTo>
                  <a:cubicBezTo>
                    <a:pt x="31" y="264"/>
                    <a:pt x="27" y="269"/>
                    <a:pt x="24" y="274"/>
                  </a:cubicBezTo>
                  <a:cubicBezTo>
                    <a:pt x="25" y="272"/>
                    <a:pt x="25" y="270"/>
                    <a:pt x="25" y="268"/>
                  </a:cubicBezTo>
                  <a:cubicBezTo>
                    <a:pt x="25" y="267"/>
                    <a:pt x="24" y="267"/>
                    <a:pt x="23" y="267"/>
                  </a:cubicBezTo>
                  <a:cubicBezTo>
                    <a:pt x="21" y="269"/>
                    <a:pt x="20" y="271"/>
                    <a:pt x="18" y="273"/>
                  </a:cubicBezTo>
                  <a:cubicBezTo>
                    <a:pt x="20" y="251"/>
                    <a:pt x="24" y="229"/>
                    <a:pt x="30" y="208"/>
                  </a:cubicBezTo>
                  <a:cubicBezTo>
                    <a:pt x="33" y="205"/>
                    <a:pt x="36" y="201"/>
                    <a:pt x="39" y="197"/>
                  </a:cubicBezTo>
                  <a:cubicBezTo>
                    <a:pt x="37" y="202"/>
                    <a:pt x="35" y="207"/>
                    <a:pt x="34" y="212"/>
                  </a:cubicBezTo>
                  <a:cubicBezTo>
                    <a:pt x="34" y="213"/>
                    <a:pt x="36" y="214"/>
                    <a:pt x="36" y="213"/>
                  </a:cubicBezTo>
                  <a:cubicBezTo>
                    <a:pt x="40" y="207"/>
                    <a:pt x="54" y="189"/>
                    <a:pt x="49" y="193"/>
                  </a:cubicBezTo>
                  <a:cubicBezTo>
                    <a:pt x="51" y="190"/>
                    <a:pt x="53" y="188"/>
                    <a:pt x="54" y="185"/>
                  </a:cubicBezTo>
                  <a:cubicBezTo>
                    <a:pt x="55" y="185"/>
                    <a:pt x="54" y="183"/>
                    <a:pt x="53" y="184"/>
                  </a:cubicBezTo>
                  <a:cubicBezTo>
                    <a:pt x="48" y="191"/>
                    <a:pt x="43" y="198"/>
                    <a:pt x="39" y="205"/>
                  </a:cubicBezTo>
                  <a:cubicBezTo>
                    <a:pt x="37" y="208"/>
                    <a:pt x="43" y="194"/>
                    <a:pt x="46" y="188"/>
                  </a:cubicBezTo>
                  <a:cubicBezTo>
                    <a:pt x="47" y="185"/>
                    <a:pt x="49" y="182"/>
                    <a:pt x="51" y="179"/>
                  </a:cubicBezTo>
                  <a:cubicBezTo>
                    <a:pt x="52" y="177"/>
                    <a:pt x="50" y="176"/>
                    <a:pt x="49" y="178"/>
                  </a:cubicBezTo>
                  <a:cubicBezTo>
                    <a:pt x="47" y="181"/>
                    <a:pt x="46" y="183"/>
                    <a:pt x="44" y="186"/>
                  </a:cubicBezTo>
                  <a:cubicBezTo>
                    <a:pt x="44" y="187"/>
                    <a:pt x="43" y="189"/>
                    <a:pt x="41" y="191"/>
                  </a:cubicBezTo>
                  <a:cubicBezTo>
                    <a:pt x="23" y="220"/>
                    <a:pt x="39" y="187"/>
                    <a:pt x="43" y="181"/>
                  </a:cubicBezTo>
                  <a:cubicBezTo>
                    <a:pt x="45" y="178"/>
                    <a:pt x="47" y="175"/>
                    <a:pt x="49" y="172"/>
                  </a:cubicBezTo>
                  <a:cubicBezTo>
                    <a:pt x="49" y="172"/>
                    <a:pt x="48" y="172"/>
                    <a:pt x="48" y="173"/>
                  </a:cubicBezTo>
                  <a:cubicBezTo>
                    <a:pt x="47" y="174"/>
                    <a:pt x="49" y="175"/>
                    <a:pt x="50" y="174"/>
                  </a:cubicBezTo>
                  <a:cubicBezTo>
                    <a:pt x="60" y="158"/>
                    <a:pt x="71" y="143"/>
                    <a:pt x="84" y="129"/>
                  </a:cubicBezTo>
                  <a:cubicBezTo>
                    <a:pt x="84" y="129"/>
                    <a:pt x="84" y="129"/>
                    <a:pt x="84" y="129"/>
                  </a:cubicBezTo>
                  <a:cubicBezTo>
                    <a:pt x="76" y="138"/>
                    <a:pt x="67" y="151"/>
                    <a:pt x="61" y="163"/>
                  </a:cubicBezTo>
                  <a:cubicBezTo>
                    <a:pt x="60" y="164"/>
                    <a:pt x="61" y="165"/>
                    <a:pt x="62" y="164"/>
                  </a:cubicBezTo>
                  <a:cubicBezTo>
                    <a:pt x="74" y="152"/>
                    <a:pt x="85" y="140"/>
                    <a:pt x="93" y="125"/>
                  </a:cubicBezTo>
                  <a:cubicBezTo>
                    <a:pt x="94" y="124"/>
                    <a:pt x="93" y="123"/>
                    <a:pt x="92" y="123"/>
                  </a:cubicBezTo>
                  <a:cubicBezTo>
                    <a:pt x="90" y="124"/>
                    <a:pt x="89" y="124"/>
                    <a:pt x="88" y="124"/>
                  </a:cubicBezTo>
                  <a:cubicBezTo>
                    <a:pt x="89" y="123"/>
                    <a:pt x="89" y="123"/>
                    <a:pt x="90" y="122"/>
                  </a:cubicBezTo>
                  <a:cubicBezTo>
                    <a:pt x="91" y="121"/>
                    <a:pt x="89" y="119"/>
                    <a:pt x="88" y="120"/>
                  </a:cubicBezTo>
                  <a:cubicBezTo>
                    <a:pt x="87" y="121"/>
                    <a:pt x="86" y="123"/>
                    <a:pt x="85" y="124"/>
                  </a:cubicBezTo>
                  <a:cubicBezTo>
                    <a:pt x="84" y="122"/>
                    <a:pt x="84" y="120"/>
                    <a:pt x="85" y="117"/>
                  </a:cubicBezTo>
                  <a:cubicBezTo>
                    <a:pt x="86" y="118"/>
                    <a:pt x="86" y="118"/>
                    <a:pt x="86" y="117"/>
                  </a:cubicBezTo>
                  <a:cubicBezTo>
                    <a:pt x="96" y="105"/>
                    <a:pt x="106" y="93"/>
                    <a:pt x="116" y="80"/>
                  </a:cubicBezTo>
                  <a:cubicBezTo>
                    <a:pt x="117" y="80"/>
                    <a:pt x="118" y="82"/>
                    <a:pt x="119" y="84"/>
                  </a:cubicBezTo>
                  <a:cubicBezTo>
                    <a:pt x="117" y="87"/>
                    <a:pt x="115" y="90"/>
                    <a:pt x="112" y="94"/>
                  </a:cubicBezTo>
                  <a:cubicBezTo>
                    <a:pt x="106" y="101"/>
                    <a:pt x="100" y="109"/>
                    <a:pt x="94" y="117"/>
                  </a:cubicBezTo>
                  <a:cubicBezTo>
                    <a:pt x="93" y="118"/>
                    <a:pt x="95" y="119"/>
                    <a:pt x="95" y="118"/>
                  </a:cubicBezTo>
                  <a:cubicBezTo>
                    <a:pt x="102" y="110"/>
                    <a:pt x="109" y="101"/>
                    <a:pt x="115" y="92"/>
                  </a:cubicBezTo>
                  <a:cubicBezTo>
                    <a:pt x="119" y="88"/>
                    <a:pt x="123" y="84"/>
                    <a:pt x="127" y="81"/>
                  </a:cubicBezTo>
                  <a:cubicBezTo>
                    <a:pt x="131" y="76"/>
                    <a:pt x="135" y="73"/>
                    <a:pt x="140" y="70"/>
                  </a:cubicBezTo>
                  <a:cubicBezTo>
                    <a:pt x="135" y="80"/>
                    <a:pt x="128" y="88"/>
                    <a:pt x="121" y="96"/>
                  </a:cubicBezTo>
                  <a:cubicBezTo>
                    <a:pt x="114" y="105"/>
                    <a:pt x="107" y="113"/>
                    <a:pt x="100" y="122"/>
                  </a:cubicBezTo>
                  <a:cubicBezTo>
                    <a:pt x="99" y="123"/>
                    <a:pt x="101" y="124"/>
                    <a:pt x="102" y="123"/>
                  </a:cubicBezTo>
                  <a:cubicBezTo>
                    <a:pt x="115" y="110"/>
                    <a:pt x="126" y="96"/>
                    <a:pt x="139" y="83"/>
                  </a:cubicBezTo>
                  <a:cubicBezTo>
                    <a:pt x="153" y="69"/>
                    <a:pt x="130" y="97"/>
                    <a:pt x="128" y="100"/>
                  </a:cubicBezTo>
                  <a:cubicBezTo>
                    <a:pt x="120" y="109"/>
                    <a:pt x="112" y="117"/>
                    <a:pt x="104" y="126"/>
                  </a:cubicBezTo>
                  <a:cubicBezTo>
                    <a:pt x="103" y="127"/>
                    <a:pt x="104" y="129"/>
                    <a:pt x="105" y="128"/>
                  </a:cubicBezTo>
                  <a:cubicBezTo>
                    <a:pt x="112" y="123"/>
                    <a:pt x="118" y="118"/>
                    <a:pt x="124" y="112"/>
                  </a:cubicBezTo>
                  <a:cubicBezTo>
                    <a:pt x="127" y="108"/>
                    <a:pt x="131" y="105"/>
                    <a:pt x="135" y="101"/>
                  </a:cubicBezTo>
                  <a:cubicBezTo>
                    <a:pt x="138" y="95"/>
                    <a:pt x="141" y="94"/>
                    <a:pt x="145" y="99"/>
                  </a:cubicBezTo>
                  <a:cubicBezTo>
                    <a:pt x="135" y="117"/>
                    <a:pt x="118" y="131"/>
                    <a:pt x="106" y="148"/>
                  </a:cubicBezTo>
                  <a:cubicBezTo>
                    <a:pt x="105" y="149"/>
                    <a:pt x="107" y="150"/>
                    <a:pt x="108" y="149"/>
                  </a:cubicBezTo>
                  <a:cubicBezTo>
                    <a:pt x="116" y="142"/>
                    <a:pt x="123" y="133"/>
                    <a:pt x="131" y="125"/>
                  </a:cubicBezTo>
                  <a:cubicBezTo>
                    <a:pt x="135" y="121"/>
                    <a:pt x="143" y="115"/>
                    <a:pt x="149" y="109"/>
                  </a:cubicBezTo>
                  <a:cubicBezTo>
                    <a:pt x="149" y="109"/>
                    <a:pt x="150" y="110"/>
                    <a:pt x="150" y="110"/>
                  </a:cubicBezTo>
                  <a:cubicBezTo>
                    <a:pt x="138" y="128"/>
                    <a:pt x="119" y="142"/>
                    <a:pt x="106" y="159"/>
                  </a:cubicBezTo>
                  <a:cubicBezTo>
                    <a:pt x="105" y="160"/>
                    <a:pt x="107" y="161"/>
                    <a:pt x="108" y="161"/>
                  </a:cubicBezTo>
                  <a:cubicBezTo>
                    <a:pt x="124" y="145"/>
                    <a:pt x="138" y="130"/>
                    <a:pt x="157" y="117"/>
                  </a:cubicBezTo>
                  <a:cubicBezTo>
                    <a:pt x="157" y="117"/>
                    <a:pt x="157" y="117"/>
                    <a:pt x="157" y="117"/>
                  </a:cubicBezTo>
                  <a:cubicBezTo>
                    <a:pt x="156" y="119"/>
                    <a:pt x="154" y="121"/>
                    <a:pt x="152" y="124"/>
                  </a:cubicBezTo>
                  <a:cubicBezTo>
                    <a:pt x="151" y="124"/>
                    <a:pt x="151" y="125"/>
                    <a:pt x="152" y="126"/>
                  </a:cubicBezTo>
                  <a:cubicBezTo>
                    <a:pt x="149" y="130"/>
                    <a:pt x="145" y="135"/>
                    <a:pt x="144" y="136"/>
                  </a:cubicBezTo>
                  <a:cubicBezTo>
                    <a:pt x="143" y="137"/>
                    <a:pt x="142" y="138"/>
                    <a:pt x="141" y="139"/>
                  </a:cubicBezTo>
                  <a:cubicBezTo>
                    <a:pt x="128" y="149"/>
                    <a:pt x="117" y="162"/>
                    <a:pt x="106" y="175"/>
                  </a:cubicBezTo>
                  <a:cubicBezTo>
                    <a:pt x="105" y="176"/>
                    <a:pt x="107" y="178"/>
                    <a:pt x="108" y="177"/>
                  </a:cubicBezTo>
                  <a:cubicBezTo>
                    <a:pt x="120" y="163"/>
                    <a:pt x="133" y="151"/>
                    <a:pt x="145" y="138"/>
                  </a:cubicBezTo>
                  <a:cubicBezTo>
                    <a:pt x="150" y="135"/>
                    <a:pt x="135" y="154"/>
                    <a:pt x="131" y="159"/>
                  </a:cubicBezTo>
                  <a:cubicBezTo>
                    <a:pt x="123" y="168"/>
                    <a:pt x="115" y="176"/>
                    <a:pt x="108" y="185"/>
                  </a:cubicBezTo>
                  <a:cubicBezTo>
                    <a:pt x="107" y="186"/>
                    <a:pt x="109" y="188"/>
                    <a:pt x="110" y="187"/>
                  </a:cubicBezTo>
                  <a:cubicBezTo>
                    <a:pt x="115" y="183"/>
                    <a:pt x="140" y="152"/>
                    <a:pt x="129" y="172"/>
                  </a:cubicBezTo>
                  <a:cubicBezTo>
                    <a:pt x="131" y="170"/>
                    <a:pt x="126" y="177"/>
                    <a:pt x="122" y="183"/>
                  </a:cubicBezTo>
                  <a:cubicBezTo>
                    <a:pt x="119" y="186"/>
                    <a:pt x="117" y="189"/>
                    <a:pt x="114" y="192"/>
                  </a:cubicBezTo>
                  <a:cubicBezTo>
                    <a:pt x="113" y="193"/>
                    <a:pt x="115" y="195"/>
                    <a:pt x="116" y="194"/>
                  </a:cubicBezTo>
                  <a:cubicBezTo>
                    <a:pt x="118" y="192"/>
                    <a:pt x="120" y="190"/>
                    <a:pt x="122" y="187"/>
                  </a:cubicBezTo>
                  <a:cubicBezTo>
                    <a:pt x="122" y="187"/>
                    <a:pt x="124" y="186"/>
                    <a:pt x="125" y="184"/>
                  </a:cubicBezTo>
                  <a:cubicBezTo>
                    <a:pt x="123" y="186"/>
                    <a:pt x="119" y="192"/>
                    <a:pt x="117" y="196"/>
                  </a:cubicBezTo>
                  <a:cubicBezTo>
                    <a:pt x="117" y="196"/>
                    <a:pt x="117" y="197"/>
                    <a:pt x="117" y="197"/>
                  </a:cubicBezTo>
                  <a:cubicBezTo>
                    <a:pt x="121" y="200"/>
                    <a:pt x="119" y="199"/>
                    <a:pt x="123" y="199"/>
                  </a:cubicBezTo>
                  <a:cubicBezTo>
                    <a:pt x="125" y="199"/>
                    <a:pt x="125" y="196"/>
                    <a:pt x="123" y="196"/>
                  </a:cubicBezTo>
                  <a:cubicBezTo>
                    <a:pt x="120" y="196"/>
                    <a:pt x="129" y="182"/>
                    <a:pt x="130" y="179"/>
                  </a:cubicBezTo>
                  <a:cubicBezTo>
                    <a:pt x="130" y="178"/>
                    <a:pt x="130" y="177"/>
                    <a:pt x="129" y="177"/>
                  </a:cubicBezTo>
                  <a:cubicBezTo>
                    <a:pt x="133" y="171"/>
                    <a:pt x="137" y="165"/>
                    <a:pt x="139" y="158"/>
                  </a:cubicBezTo>
                  <a:cubicBezTo>
                    <a:pt x="140" y="156"/>
                    <a:pt x="138" y="156"/>
                    <a:pt x="137" y="157"/>
                  </a:cubicBezTo>
                  <a:cubicBezTo>
                    <a:pt x="136" y="157"/>
                    <a:pt x="136" y="157"/>
                    <a:pt x="135" y="158"/>
                  </a:cubicBezTo>
                  <a:cubicBezTo>
                    <a:pt x="142" y="150"/>
                    <a:pt x="148" y="143"/>
                    <a:pt x="153" y="134"/>
                  </a:cubicBezTo>
                  <a:cubicBezTo>
                    <a:pt x="154" y="133"/>
                    <a:pt x="152" y="132"/>
                    <a:pt x="151" y="132"/>
                  </a:cubicBezTo>
                  <a:cubicBezTo>
                    <a:pt x="150" y="133"/>
                    <a:pt x="149" y="133"/>
                    <a:pt x="149" y="134"/>
                  </a:cubicBezTo>
                  <a:cubicBezTo>
                    <a:pt x="153" y="129"/>
                    <a:pt x="157" y="124"/>
                    <a:pt x="160" y="119"/>
                  </a:cubicBezTo>
                  <a:cubicBezTo>
                    <a:pt x="172" y="107"/>
                    <a:pt x="183" y="95"/>
                    <a:pt x="194" y="83"/>
                  </a:cubicBezTo>
                  <a:cubicBezTo>
                    <a:pt x="194" y="82"/>
                    <a:pt x="195" y="82"/>
                    <a:pt x="195" y="81"/>
                  </a:cubicBezTo>
                  <a:cubicBezTo>
                    <a:pt x="206" y="71"/>
                    <a:pt x="218" y="63"/>
                    <a:pt x="230" y="55"/>
                  </a:cubicBezTo>
                  <a:cubicBezTo>
                    <a:pt x="250" y="42"/>
                    <a:pt x="221" y="64"/>
                    <a:pt x="217" y="67"/>
                  </a:cubicBezTo>
                  <a:cubicBezTo>
                    <a:pt x="195" y="87"/>
                    <a:pt x="175" y="109"/>
                    <a:pt x="156" y="131"/>
                  </a:cubicBezTo>
                  <a:cubicBezTo>
                    <a:pt x="155" y="133"/>
                    <a:pt x="157" y="135"/>
                    <a:pt x="158" y="134"/>
                  </a:cubicBezTo>
                  <a:cubicBezTo>
                    <a:pt x="174" y="122"/>
                    <a:pt x="188" y="109"/>
                    <a:pt x="203" y="96"/>
                  </a:cubicBezTo>
                  <a:cubicBezTo>
                    <a:pt x="187" y="112"/>
                    <a:pt x="172" y="129"/>
                    <a:pt x="158" y="148"/>
                  </a:cubicBezTo>
                  <a:cubicBezTo>
                    <a:pt x="157" y="149"/>
                    <a:pt x="160" y="151"/>
                    <a:pt x="161" y="149"/>
                  </a:cubicBezTo>
                  <a:cubicBezTo>
                    <a:pt x="183" y="123"/>
                    <a:pt x="207" y="98"/>
                    <a:pt x="232" y="73"/>
                  </a:cubicBezTo>
                  <a:cubicBezTo>
                    <a:pt x="238" y="67"/>
                    <a:pt x="246" y="61"/>
                    <a:pt x="253" y="55"/>
                  </a:cubicBezTo>
                  <a:cubicBezTo>
                    <a:pt x="256" y="52"/>
                    <a:pt x="259" y="49"/>
                    <a:pt x="263" y="46"/>
                  </a:cubicBezTo>
                  <a:cubicBezTo>
                    <a:pt x="262" y="46"/>
                    <a:pt x="262" y="46"/>
                    <a:pt x="262" y="46"/>
                  </a:cubicBezTo>
                  <a:cubicBezTo>
                    <a:pt x="249" y="62"/>
                    <a:pt x="235" y="77"/>
                    <a:pt x="221" y="93"/>
                  </a:cubicBezTo>
                  <a:cubicBezTo>
                    <a:pt x="214" y="100"/>
                    <a:pt x="208" y="108"/>
                    <a:pt x="201" y="116"/>
                  </a:cubicBezTo>
                  <a:cubicBezTo>
                    <a:pt x="200" y="117"/>
                    <a:pt x="199" y="118"/>
                    <a:pt x="197" y="120"/>
                  </a:cubicBezTo>
                  <a:cubicBezTo>
                    <a:pt x="194" y="124"/>
                    <a:pt x="190" y="127"/>
                    <a:pt x="187" y="131"/>
                  </a:cubicBezTo>
                  <a:cubicBezTo>
                    <a:pt x="186" y="133"/>
                    <a:pt x="188" y="135"/>
                    <a:pt x="189" y="134"/>
                  </a:cubicBezTo>
                  <a:cubicBezTo>
                    <a:pt x="193" y="130"/>
                    <a:pt x="196" y="126"/>
                    <a:pt x="200" y="122"/>
                  </a:cubicBezTo>
                  <a:cubicBezTo>
                    <a:pt x="200" y="121"/>
                    <a:pt x="200" y="121"/>
                    <a:pt x="200" y="121"/>
                  </a:cubicBezTo>
                  <a:cubicBezTo>
                    <a:pt x="222" y="98"/>
                    <a:pt x="247" y="79"/>
                    <a:pt x="272" y="60"/>
                  </a:cubicBezTo>
                  <a:cubicBezTo>
                    <a:pt x="266" y="66"/>
                    <a:pt x="260" y="71"/>
                    <a:pt x="255" y="76"/>
                  </a:cubicBezTo>
                  <a:cubicBezTo>
                    <a:pt x="225" y="105"/>
                    <a:pt x="197" y="135"/>
                    <a:pt x="170" y="167"/>
                  </a:cubicBezTo>
                  <a:cubicBezTo>
                    <a:pt x="169" y="168"/>
                    <a:pt x="170" y="170"/>
                    <a:pt x="172" y="169"/>
                  </a:cubicBezTo>
                  <a:cubicBezTo>
                    <a:pt x="198" y="150"/>
                    <a:pt x="221" y="126"/>
                    <a:pt x="244" y="103"/>
                  </a:cubicBezTo>
                  <a:cubicBezTo>
                    <a:pt x="257" y="89"/>
                    <a:pt x="270" y="75"/>
                    <a:pt x="284" y="63"/>
                  </a:cubicBezTo>
                  <a:cubicBezTo>
                    <a:pt x="292" y="56"/>
                    <a:pt x="300" y="49"/>
                    <a:pt x="309" y="43"/>
                  </a:cubicBezTo>
                  <a:cubicBezTo>
                    <a:pt x="309" y="43"/>
                    <a:pt x="298" y="60"/>
                    <a:pt x="294" y="65"/>
                  </a:cubicBezTo>
                  <a:cubicBezTo>
                    <a:pt x="275" y="87"/>
                    <a:pt x="252" y="105"/>
                    <a:pt x="233" y="126"/>
                  </a:cubicBezTo>
                  <a:cubicBezTo>
                    <a:pt x="218" y="141"/>
                    <a:pt x="203" y="156"/>
                    <a:pt x="190" y="172"/>
                  </a:cubicBezTo>
                  <a:cubicBezTo>
                    <a:pt x="189" y="174"/>
                    <a:pt x="191" y="176"/>
                    <a:pt x="193" y="175"/>
                  </a:cubicBezTo>
                  <a:cubicBezTo>
                    <a:pt x="209" y="160"/>
                    <a:pt x="222" y="143"/>
                    <a:pt x="236" y="126"/>
                  </a:cubicBezTo>
                  <a:cubicBezTo>
                    <a:pt x="243" y="120"/>
                    <a:pt x="250" y="114"/>
                    <a:pt x="256" y="108"/>
                  </a:cubicBezTo>
                  <a:cubicBezTo>
                    <a:pt x="269" y="96"/>
                    <a:pt x="281" y="85"/>
                    <a:pt x="293" y="72"/>
                  </a:cubicBezTo>
                  <a:cubicBezTo>
                    <a:pt x="298" y="66"/>
                    <a:pt x="303" y="60"/>
                    <a:pt x="308" y="54"/>
                  </a:cubicBezTo>
                  <a:cubicBezTo>
                    <a:pt x="325" y="36"/>
                    <a:pt x="308" y="65"/>
                    <a:pt x="305" y="69"/>
                  </a:cubicBezTo>
                  <a:cubicBezTo>
                    <a:pt x="282" y="98"/>
                    <a:pt x="251" y="122"/>
                    <a:pt x="225" y="149"/>
                  </a:cubicBezTo>
                  <a:cubicBezTo>
                    <a:pt x="224" y="150"/>
                    <a:pt x="224" y="151"/>
                    <a:pt x="223" y="151"/>
                  </a:cubicBezTo>
                  <a:cubicBezTo>
                    <a:pt x="213" y="161"/>
                    <a:pt x="203" y="171"/>
                    <a:pt x="196" y="183"/>
                  </a:cubicBezTo>
                  <a:cubicBezTo>
                    <a:pt x="195" y="185"/>
                    <a:pt x="197" y="186"/>
                    <a:pt x="199" y="185"/>
                  </a:cubicBezTo>
                  <a:cubicBezTo>
                    <a:pt x="207" y="173"/>
                    <a:pt x="217" y="162"/>
                    <a:pt x="227" y="151"/>
                  </a:cubicBezTo>
                  <a:cubicBezTo>
                    <a:pt x="233" y="146"/>
                    <a:pt x="240" y="140"/>
                    <a:pt x="247" y="135"/>
                  </a:cubicBezTo>
                  <a:cubicBezTo>
                    <a:pt x="251" y="131"/>
                    <a:pt x="256" y="128"/>
                    <a:pt x="260" y="125"/>
                  </a:cubicBezTo>
                  <a:cubicBezTo>
                    <a:pt x="250" y="136"/>
                    <a:pt x="240" y="148"/>
                    <a:pt x="231" y="160"/>
                  </a:cubicBezTo>
                  <a:cubicBezTo>
                    <a:pt x="230" y="162"/>
                    <a:pt x="232" y="163"/>
                    <a:pt x="233" y="162"/>
                  </a:cubicBezTo>
                  <a:cubicBezTo>
                    <a:pt x="245" y="157"/>
                    <a:pt x="253" y="149"/>
                    <a:pt x="261" y="140"/>
                  </a:cubicBezTo>
                  <a:cubicBezTo>
                    <a:pt x="265" y="137"/>
                    <a:pt x="275" y="131"/>
                    <a:pt x="277" y="128"/>
                  </a:cubicBezTo>
                  <a:cubicBezTo>
                    <a:pt x="272" y="135"/>
                    <a:pt x="267" y="141"/>
                    <a:pt x="263" y="149"/>
                  </a:cubicBezTo>
                  <a:cubicBezTo>
                    <a:pt x="262" y="150"/>
                    <a:pt x="264" y="152"/>
                    <a:pt x="265" y="151"/>
                  </a:cubicBezTo>
                  <a:cubicBezTo>
                    <a:pt x="271" y="148"/>
                    <a:pt x="286" y="132"/>
                    <a:pt x="279" y="145"/>
                  </a:cubicBezTo>
                  <a:cubicBezTo>
                    <a:pt x="279" y="146"/>
                    <a:pt x="279" y="146"/>
                    <a:pt x="279" y="147"/>
                  </a:cubicBezTo>
                  <a:cubicBezTo>
                    <a:pt x="280" y="147"/>
                    <a:pt x="280" y="147"/>
                    <a:pt x="281" y="147"/>
                  </a:cubicBezTo>
                  <a:cubicBezTo>
                    <a:pt x="279" y="149"/>
                    <a:pt x="281" y="151"/>
                    <a:pt x="283" y="150"/>
                  </a:cubicBezTo>
                  <a:cubicBezTo>
                    <a:pt x="283" y="149"/>
                    <a:pt x="283" y="149"/>
                    <a:pt x="283" y="149"/>
                  </a:cubicBezTo>
                  <a:cubicBezTo>
                    <a:pt x="284" y="149"/>
                    <a:pt x="284" y="148"/>
                    <a:pt x="283" y="147"/>
                  </a:cubicBezTo>
                  <a:cubicBezTo>
                    <a:pt x="284" y="143"/>
                    <a:pt x="285" y="140"/>
                    <a:pt x="288" y="137"/>
                  </a:cubicBezTo>
                  <a:cubicBezTo>
                    <a:pt x="288" y="135"/>
                    <a:pt x="287" y="134"/>
                    <a:pt x="285" y="135"/>
                  </a:cubicBezTo>
                  <a:cubicBezTo>
                    <a:pt x="280" y="138"/>
                    <a:pt x="275" y="141"/>
                    <a:pt x="270" y="145"/>
                  </a:cubicBezTo>
                  <a:cubicBezTo>
                    <a:pt x="274" y="142"/>
                    <a:pt x="281" y="127"/>
                    <a:pt x="284" y="122"/>
                  </a:cubicBezTo>
                  <a:cubicBezTo>
                    <a:pt x="285" y="120"/>
                    <a:pt x="283" y="119"/>
                    <a:pt x="282" y="120"/>
                  </a:cubicBezTo>
                  <a:cubicBezTo>
                    <a:pt x="269" y="127"/>
                    <a:pt x="259" y="138"/>
                    <a:pt x="249" y="149"/>
                  </a:cubicBezTo>
                  <a:cubicBezTo>
                    <a:pt x="225" y="171"/>
                    <a:pt x="251" y="140"/>
                    <a:pt x="257" y="133"/>
                  </a:cubicBezTo>
                  <a:cubicBezTo>
                    <a:pt x="265" y="124"/>
                    <a:pt x="274" y="115"/>
                    <a:pt x="283" y="106"/>
                  </a:cubicBezTo>
                  <a:cubicBezTo>
                    <a:pt x="284" y="105"/>
                    <a:pt x="282" y="103"/>
                    <a:pt x="281" y="104"/>
                  </a:cubicBezTo>
                  <a:cubicBezTo>
                    <a:pt x="269" y="114"/>
                    <a:pt x="257" y="123"/>
                    <a:pt x="244" y="133"/>
                  </a:cubicBezTo>
                  <a:cubicBezTo>
                    <a:pt x="254" y="124"/>
                    <a:pt x="264" y="114"/>
                    <a:pt x="274" y="105"/>
                  </a:cubicBezTo>
                  <a:cubicBezTo>
                    <a:pt x="295" y="86"/>
                    <a:pt x="316" y="65"/>
                    <a:pt x="327" y="38"/>
                  </a:cubicBezTo>
                  <a:cubicBezTo>
                    <a:pt x="327" y="37"/>
                    <a:pt x="325" y="36"/>
                    <a:pt x="324" y="36"/>
                  </a:cubicBezTo>
                  <a:cubicBezTo>
                    <a:pt x="320" y="40"/>
                    <a:pt x="315" y="43"/>
                    <a:pt x="311" y="47"/>
                  </a:cubicBezTo>
                  <a:cubicBezTo>
                    <a:pt x="313" y="44"/>
                    <a:pt x="315" y="42"/>
                    <a:pt x="316" y="39"/>
                  </a:cubicBezTo>
                  <a:cubicBezTo>
                    <a:pt x="317" y="37"/>
                    <a:pt x="315" y="35"/>
                    <a:pt x="314" y="36"/>
                  </a:cubicBezTo>
                  <a:cubicBezTo>
                    <a:pt x="266" y="67"/>
                    <a:pt x="232" y="115"/>
                    <a:pt x="189" y="152"/>
                  </a:cubicBezTo>
                  <a:cubicBezTo>
                    <a:pt x="185" y="155"/>
                    <a:pt x="181" y="158"/>
                    <a:pt x="178" y="162"/>
                  </a:cubicBezTo>
                  <a:cubicBezTo>
                    <a:pt x="184" y="155"/>
                    <a:pt x="191" y="148"/>
                    <a:pt x="197" y="140"/>
                  </a:cubicBezTo>
                  <a:cubicBezTo>
                    <a:pt x="210" y="126"/>
                    <a:pt x="223" y="112"/>
                    <a:pt x="236" y="99"/>
                  </a:cubicBezTo>
                  <a:cubicBezTo>
                    <a:pt x="260" y="75"/>
                    <a:pt x="284" y="53"/>
                    <a:pt x="310" y="32"/>
                  </a:cubicBezTo>
                  <a:cubicBezTo>
                    <a:pt x="339" y="38"/>
                    <a:pt x="366" y="48"/>
                    <a:pt x="389" y="59"/>
                  </a:cubicBezTo>
                  <a:cubicBezTo>
                    <a:pt x="452" y="90"/>
                    <a:pt x="502" y="145"/>
                    <a:pt x="525" y="211"/>
                  </a:cubicBezTo>
                  <a:cubicBezTo>
                    <a:pt x="573" y="349"/>
                    <a:pt x="489" y="513"/>
                    <a:pt x="349" y="554"/>
                  </a:cubicBezTo>
                  <a:close/>
                  <a:moveTo>
                    <a:pt x="86" y="128"/>
                  </a:moveTo>
                  <a:cubicBezTo>
                    <a:pt x="95" y="128"/>
                    <a:pt x="70" y="152"/>
                    <a:pt x="66" y="157"/>
                  </a:cubicBezTo>
                  <a:cubicBezTo>
                    <a:pt x="73" y="149"/>
                    <a:pt x="79" y="138"/>
                    <a:pt x="8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6"/>
            <p:cNvSpPr/>
            <p:nvPr/>
          </p:nvSpPr>
          <p:spPr bwMode="auto">
            <a:xfrm>
              <a:off x="9001125" y="1743075"/>
              <a:ext cx="131763" cy="147638"/>
            </a:xfrm>
            <a:custGeom>
              <a:avLst/>
              <a:gdLst>
                <a:gd name="T0" fmla="*/ 31 w 35"/>
                <a:gd name="T1" fmla="*/ 30 h 39"/>
                <a:gd name="T2" fmla="*/ 28 w 35"/>
                <a:gd name="T3" fmla="*/ 33 h 39"/>
                <a:gd name="T4" fmla="*/ 29 w 35"/>
                <a:gd name="T5" fmla="*/ 23 h 39"/>
                <a:gd name="T6" fmla="*/ 26 w 35"/>
                <a:gd name="T7" fmla="*/ 21 h 39"/>
                <a:gd name="T8" fmla="*/ 21 w 35"/>
                <a:gd name="T9" fmla="*/ 25 h 39"/>
                <a:gd name="T10" fmla="*/ 27 w 35"/>
                <a:gd name="T11" fmla="*/ 12 h 39"/>
                <a:gd name="T12" fmla="*/ 24 w 35"/>
                <a:gd name="T13" fmla="*/ 10 h 39"/>
                <a:gd name="T14" fmla="*/ 11 w 35"/>
                <a:gd name="T15" fmla="*/ 21 h 39"/>
                <a:gd name="T16" fmla="*/ 22 w 35"/>
                <a:gd name="T17" fmla="*/ 3 h 39"/>
                <a:gd name="T18" fmla="*/ 20 w 35"/>
                <a:gd name="T19" fmla="*/ 1 h 39"/>
                <a:gd name="T20" fmla="*/ 0 w 35"/>
                <a:gd name="T21" fmla="*/ 27 h 39"/>
                <a:gd name="T22" fmla="*/ 2 w 35"/>
                <a:gd name="T23" fmla="*/ 28 h 39"/>
                <a:gd name="T24" fmla="*/ 8 w 35"/>
                <a:gd name="T25" fmla="*/ 20 h 39"/>
                <a:gd name="T26" fmla="*/ 3 w 35"/>
                <a:gd name="T27" fmla="*/ 27 h 39"/>
                <a:gd name="T28" fmla="*/ 5 w 35"/>
                <a:gd name="T29" fmla="*/ 29 h 39"/>
                <a:gd name="T30" fmla="*/ 21 w 35"/>
                <a:gd name="T31" fmla="*/ 17 h 39"/>
                <a:gd name="T32" fmla="*/ 12 w 35"/>
                <a:gd name="T33" fmla="*/ 32 h 39"/>
                <a:gd name="T34" fmla="*/ 15 w 35"/>
                <a:gd name="T35" fmla="*/ 34 h 39"/>
                <a:gd name="T36" fmla="*/ 25 w 35"/>
                <a:gd name="T37" fmla="*/ 26 h 39"/>
                <a:gd name="T38" fmla="*/ 23 w 35"/>
                <a:gd name="T39" fmla="*/ 36 h 39"/>
                <a:gd name="T40" fmla="*/ 26 w 35"/>
                <a:gd name="T41" fmla="*/ 38 h 39"/>
                <a:gd name="T42" fmla="*/ 33 w 35"/>
                <a:gd name="T43" fmla="*/ 34 h 39"/>
                <a:gd name="T44" fmla="*/ 31 w 35"/>
                <a:gd name="T4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39">
                  <a:moveTo>
                    <a:pt x="31" y="30"/>
                  </a:moveTo>
                  <a:cubicBezTo>
                    <a:pt x="30" y="31"/>
                    <a:pt x="29" y="32"/>
                    <a:pt x="28" y="33"/>
                  </a:cubicBezTo>
                  <a:cubicBezTo>
                    <a:pt x="28" y="29"/>
                    <a:pt x="28" y="26"/>
                    <a:pt x="29" y="23"/>
                  </a:cubicBezTo>
                  <a:cubicBezTo>
                    <a:pt x="29" y="22"/>
                    <a:pt x="28" y="21"/>
                    <a:pt x="26" y="21"/>
                  </a:cubicBezTo>
                  <a:cubicBezTo>
                    <a:pt x="25" y="22"/>
                    <a:pt x="23" y="23"/>
                    <a:pt x="21" y="25"/>
                  </a:cubicBezTo>
                  <a:cubicBezTo>
                    <a:pt x="23" y="21"/>
                    <a:pt x="25" y="16"/>
                    <a:pt x="27" y="12"/>
                  </a:cubicBezTo>
                  <a:cubicBezTo>
                    <a:pt x="27" y="10"/>
                    <a:pt x="25" y="9"/>
                    <a:pt x="24" y="10"/>
                  </a:cubicBezTo>
                  <a:cubicBezTo>
                    <a:pt x="20" y="14"/>
                    <a:pt x="15" y="17"/>
                    <a:pt x="11" y="21"/>
                  </a:cubicBezTo>
                  <a:cubicBezTo>
                    <a:pt x="15" y="15"/>
                    <a:pt x="19" y="9"/>
                    <a:pt x="22" y="3"/>
                  </a:cubicBezTo>
                  <a:cubicBezTo>
                    <a:pt x="22" y="2"/>
                    <a:pt x="21" y="0"/>
                    <a:pt x="20" y="1"/>
                  </a:cubicBezTo>
                  <a:cubicBezTo>
                    <a:pt x="13" y="10"/>
                    <a:pt x="6" y="18"/>
                    <a:pt x="0" y="27"/>
                  </a:cubicBezTo>
                  <a:cubicBezTo>
                    <a:pt x="0" y="28"/>
                    <a:pt x="1" y="29"/>
                    <a:pt x="2" y="28"/>
                  </a:cubicBezTo>
                  <a:cubicBezTo>
                    <a:pt x="4" y="25"/>
                    <a:pt x="6" y="23"/>
                    <a:pt x="8" y="20"/>
                  </a:cubicBezTo>
                  <a:cubicBezTo>
                    <a:pt x="6" y="22"/>
                    <a:pt x="5" y="25"/>
                    <a:pt x="3" y="27"/>
                  </a:cubicBezTo>
                  <a:cubicBezTo>
                    <a:pt x="2" y="28"/>
                    <a:pt x="4" y="30"/>
                    <a:pt x="5" y="29"/>
                  </a:cubicBezTo>
                  <a:cubicBezTo>
                    <a:pt x="11" y="25"/>
                    <a:pt x="16" y="21"/>
                    <a:pt x="21" y="17"/>
                  </a:cubicBezTo>
                  <a:cubicBezTo>
                    <a:pt x="19" y="22"/>
                    <a:pt x="16" y="27"/>
                    <a:pt x="12" y="32"/>
                  </a:cubicBezTo>
                  <a:cubicBezTo>
                    <a:pt x="11" y="34"/>
                    <a:pt x="14" y="36"/>
                    <a:pt x="15" y="34"/>
                  </a:cubicBezTo>
                  <a:cubicBezTo>
                    <a:pt x="18" y="31"/>
                    <a:pt x="21" y="28"/>
                    <a:pt x="25" y="26"/>
                  </a:cubicBezTo>
                  <a:cubicBezTo>
                    <a:pt x="24" y="30"/>
                    <a:pt x="24" y="33"/>
                    <a:pt x="23" y="36"/>
                  </a:cubicBezTo>
                  <a:cubicBezTo>
                    <a:pt x="23" y="38"/>
                    <a:pt x="25" y="39"/>
                    <a:pt x="26" y="38"/>
                  </a:cubicBezTo>
                  <a:cubicBezTo>
                    <a:pt x="28" y="36"/>
                    <a:pt x="31" y="35"/>
                    <a:pt x="33" y="34"/>
                  </a:cubicBezTo>
                  <a:cubicBezTo>
                    <a:pt x="35" y="32"/>
                    <a:pt x="33" y="29"/>
                    <a:pt x="3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7"/>
            <p:cNvSpPr>
              <a:spLocks noEditPoints="1"/>
            </p:cNvSpPr>
            <p:nvPr/>
          </p:nvSpPr>
          <p:spPr bwMode="auto">
            <a:xfrm>
              <a:off x="9350375" y="1295400"/>
              <a:ext cx="169863" cy="222250"/>
            </a:xfrm>
            <a:custGeom>
              <a:avLst/>
              <a:gdLst>
                <a:gd name="T0" fmla="*/ 42 w 45"/>
                <a:gd name="T1" fmla="*/ 0 h 59"/>
                <a:gd name="T2" fmla="*/ 4 w 45"/>
                <a:gd name="T3" fmla="*/ 46 h 59"/>
                <a:gd name="T4" fmla="*/ 2 w 45"/>
                <a:gd name="T5" fmla="*/ 50 h 59"/>
                <a:gd name="T6" fmla="*/ 4 w 45"/>
                <a:gd name="T7" fmla="*/ 52 h 59"/>
                <a:gd name="T8" fmla="*/ 12 w 45"/>
                <a:gd name="T9" fmla="*/ 46 h 59"/>
                <a:gd name="T10" fmla="*/ 13 w 45"/>
                <a:gd name="T11" fmla="*/ 59 h 59"/>
                <a:gd name="T12" fmla="*/ 15 w 45"/>
                <a:gd name="T13" fmla="*/ 59 h 59"/>
                <a:gd name="T14" fmla="*/ 16 w 45"/>
                <a:gd name="T15" fmla="*/ 59 h 59"/>
                <a:gd name="T16" fmla="*/ 15 w 45"/>
                <a:gd name="T17" fmla="*/ 56 h 59"/>
                <a:gd name="T18" fmla="*/ 16 w 45"/>
                <a:gd name="T19" fmla="*/ 43 h 59"/>
                <a:gd name="T20" fmla="*/ 13 w 45"/>
                <a:gd name="T21" fmla="*/ 41 h 59"/>
                <a:gd name="T22" fmla="*/ 13 w 45"/>
                <a:gd name="T23" fmla="*/ 42 h 59"/>
                <a:gd name="T24" fmla="*/ 44 w 45"/>
                <a:gd name="T25" fmla="*/ 2 h 59"/>
                <a:gd name="T26" fmla="*/ 42 w 45"/>
                <a:gd name="T27" fmla="*/ 0 h 59"/>
                <a:gd name="T28" fmla="*/ 36 w 45"/>
                <a:gd name="T29" fmla="*/ 8 h 59"/>
                <a:gd name="T30" fmla="*/ 11 w 45"/>
                <a:gd name="T31" fmla="*/ 39 h 59"/>
                <a:gd name="T32" fmla="*/ 36 w 45"/>
                <a:gd name="T33"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2" y="0"/>
                  </a:moveTo>
                  <a:cubicBezTo>
                    <a:pt x="25" y="11"/>
                    <a:pt x="14" y="29"/>
                    <a:pt x="4" y="46"/>
                  </a:cubicBezTo>
                  <a:cubicBezTo>
                    <a:pt x="3" y="48"/>
                    <a:pt x="2" y="49"/>
                    <a:pt x="2" y="50"/>
                  </a:cubicBezTo>
                  <a:cubicBezTo>
                    <a:pt x="0" y="51"/>
                    <a:pt x="2" y="53"/>
                    <a:pt x="4" y="52"/>
                  </a:cubicBezTo>
                  <a:cubicBezTo>
                    <a:pt x="7" y="50"/>
                    <a:pt x="9" y="48"/>
                    <a:pt x="12" y="46"/>
                  </a:cubicBezTo>
                  <a:cubicBezTo>
                    <a:pt x="12" y="50"/>
                    <a:pt x="11" y="56"/>
                    <a:pt x="13" y="59"/>
                  </a:cubicBezTo>
                  <a:cubicBezTo>
                    <a:pt x="13" y="59"/>
                    <a:pt x="14" y="59"/>
                    <a:pt x="15" y="59"/>
                  </a:cubicBezTo>
                  <a:cubicBezTo>
                    <a:pt x="15" y="59"/>
                    <a:pt x="15" y="59"/>
                    <a:pt x="16" y="59"/>
                  </a:cubicBezTo>
                  <a:cubicBezTo>
                    <a:pt x="17" y="58"/>
                    <a:pt x="17" y="56"/>
                    <a:pt x="15" y="56"/>
                  </a:cubicBezTo>
                  <a:cubicBezTo>
                    <a:pt x="15" y="56"/>
                    <a:pt x="16" y="44"/>
                    <a:pt x="16" y="43"/>
                  </a:cubicBezTo>
                  <a:cubicBezTo>
                    <a:pt x="16" y="41"/>
                    <a:pt x="14" y="41"/>
                    <a:pt x="13" y="41"/>
                  </a:cubicBezTo>
                  <a:cubicBezTo>
                    <a:pt x="13" y="41"/>
                    <a:pt x="13" y="42"/>
                    <a:pt x="13" y="42"/>
                  </a:cubicBezTo>
                  <a:cubicBezTo>
                    <a:pt x="24" y="29"/>
                    <a:pt x="35" y="16"/>
                    <a:pt x="44" y="2"/>
                  </a:cubicBezTo>
                  <a:cubicBezTo>
                    <a:pt x="45" y="1"/>
                    <a:pt x="43" y="0"/>
                    <a:pt x="42" y="0"/>
                  </a:cubicBezTo>
                  <a:close/>
                  <a:moveTo>
                    <a:pt x="36" y="8"/>
                  </a:moveTo>
                  <a:cubicBezTo>
                    <a:pt x="29" y="18"/>
                    <a:pt x="20" y="28"/>
                    <a:pt x="11" y="39"/>
                  </a:cubicBezTo>
                  <a:cubicBezTo>
                    <a:pt x="18" y="27"/>
                    <a:pt x="26" y="16"/>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8"/>
            <p:cNvSpPr/>
            <p:nvPr/>
          </p:nvSpPr>
          <p:spPr bwMode="auto">
            <a:xfrm>
              <a:off x="9456738" y="1328738"/>
              <a:ext cx="134938" cy="255588"/>
            </a:xfrm>
            <a:custGeom>
              <a:avLst/>
              <a:gdLst>
                <a:gd name="T0" fmla="*/ 35 w 36"/>
                <a:gd name="T1" fmla="*/ 34 h 68"/>
                <a:gd name="T2" fmla="*/ 34 w 36"/>
                <a:gd name="T3" fmla="*/ 31 h 68"/>
                <a:gd name="T4" fmla="*/ 29 w 36"/>
                <a:gd name="T5" fmla="*/ 25 h 68"/>
                <a:gd name="T6" fmla="*/ 28 w 36"/>
                <a:gd name="T7" fmla="*/ 24 h 68"/>
                <a:gd name="T8" fmla="*/ 30 w 36"/>
                <a:gd name="T9" fmla="*/ 15 h 68"/>
                <a:gd name="T10" fmla="*/ 27 w 36"/>
                <a:gd name="T11" fmla="*/ 13 h 68"/>
                <a:gd name="T12" fmla="*/ 27 w 36"/>
                <a:gd name="T13" fmla="*/ 13 h 68"/>
                <a:gd name="T14" fmla="*/ 28 w 36"/>
                <a:gd name="T15" fmla="*/ 9 h 68"/>
                <a:gd name="T16" fmla="*/ 25 w 36"/>
                <a:gd name="T17" fmla="*/ 7 h 68"/>
                <a:gd name="T18" fmla="*/ 25 w 36"/>
                <a:gd name="T19" fmla="*/ 7 h 68"/>
                <a:gd name="T20" fmla="*/ 25 w 36"/>
                <a:gd name="T21" fmla="*/ 4 h 68"/>
                <a:gd name="T22" fmla="*/ 23 w 36"/>
                <a:gd name="T23" fmla="*/ 3 h 68"/>
                <a:gd name="T24" fmla="*/ 19 w 36"/>
                <a:gd name="T25" fmla="*/ 4 h 68"/>
                <a:gd name="T26" fmla="*/ 19 w 36"/>
                <a:gd name="T27" fmla="*/ 4 h 68"/>
                <a:gd name="T28" fmla="*/ 17 w 36"/>
                <a:gd name="T29" fmla="*/ 2 h 68"/>
                <a:gd name="T30" fmla="*/ 14 w 36"/>
                <a:gd name="T31" fmla="*/ 7 h 68"/>
                <a:gd name="T32" fmla="*/ 17 w 36"/>
                <a:gd name="T33" fmla="*/ 9 h 68"/>
                <a:gd name="T34" fmla="*/ 22 w 36"/>
                <a:gd name="T35" fmla="*/ 7 h 68"/>
                <a:gd name="T36" fmla="*/ 21 w 36"/>
                <a:gd name="T37" fmla="*/ 10 h 68"/>
                <a:gd name="T38" fmla="*/ 24 w 36"/>
                <a:gd name="T39" fmla="*/ 12 h 68"/>
                <a:gd name="T40" fmla="*/ 24 w 36"/>
                <a:gd name="T41" fmla="*/ 12 h 68"/>
                <a:gd name="T42" fmla="*/ 23 w 36"/>
                <a:gd name="T43" fmla="*/ 17 h 68"/>
                <a:gd name="T44" fmla="*/ 26 w 36"/>
                <a:gd name="T45" fmla="*/ 18 h 68"/>
                <a:gd name="T46" fmla="*/ 26 w 36"/>
                <a:gd name="T47" fmla="*/ 18 h 68"/>
                <a:gd name="T48" fmla="*/ 25 w 36"/>
                <a:gd name="T49" fmla="*/ 25 h 68"/>
                <a:gd name="T50" fmla="*/ 25 w 36"/>
                <a:gd name="T51" fmla="*/ 27 h 68"/>
                <a:gd name="T52" fmla="*/ 24 w 36"/>
                <a:gd name="T53" fmla="*/ 35 h 68"/>
                <a:gd name="T54" fmla="*/ 27 w 36"/>
                <a:gd name="T55" fmla="*/ 36 h 68"/>
                <a:gd name="T56" fmla="*/ 29 w 36"/>
                <a:gd name="T57" fmla="*/ 36 h 68"/>
                <a:gd name="T58" fmla="*/ 2 w 36"/>
                <a:gd name="T59" fmla="*/ 60 h 68"/>
                <a:gd name="T60" fmla="*/ 4 w 36"/>
                <a:gd name="T61" fmla="*/ 62 h 68"/>
                <a:gd name="T62" fmla="*/ 13 w 36"/>
                <a:gd name="T63" fmla="*/ 56 h 68"/>
                <a:gd name="T64" fmla="*/ 19 w 36"/>
                <a:gd name="T65" fmla="*/ 53 h 68"/>
                <a:gd name="T66" fmla="*/ 1 w 36"/>
                <a:gd name="T67" fmla="*/ 65 h 68"/>
                <a:gd name="T68" fmla="*/ 1 w 36"/>
                <a:gd name="T69" fmla="*/ 66 h 68"/>
                <a:gd name="T70" fmla="*/ 22 w 36"/>
                <a:gd name="T71" fmla="*/ 54 h 68"/>
                <a:gd name="T72" fmla="*/ 22 w 36"/>
                <a:gd name="T73" fmla="*/ 55 h 68"/>
                <a:gd name="T74" fmla="*/ 14 w 36"/>
                <a:gd name="T75" fmla="*/ 65 h 68"/>
                <a:gd name="T76" fmla="*/ 15 w 36"/>
                <a:gd name="T77" fmla="*/ 67 h 68"/>
                <a:gd name="T78" fmla="*/ 27 w 36"/>
                <a:gd name="T79" fmla="*/ 54 h 68"/>
                <a:gd name="T80" fmla="*/ 33 w 36"/>
                <a:gd name="T81" fmla="*/ 46 h 68"/>
                <a:gd name="T82" fmla="*/ 31 w 36"/>
                <a:gd name="T83" fmla="*/ 44 h 68"/>
                <a:gd name="T84" fmla="*/ 26 w 36"/>
                <a:gd name="T85" fmla="*/ 48 h 68"/>
                <a:gd name="T86" fmla="*/ 26 w 36"/>
                <a:gd name="T87" fmla="*/ 48 h 68"/>
                <a:gd name="T88" fmla="*/ 18 w 36"/>
                <a:gd name="T89" fmla="*/ 50 h 68"/>
                <a:gd name="T90" fmla="*/ 35 w 36"/>
                <a:gd name="T91"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68">
                  <a:moveTo>
                    <a:pt x="35" y="34"/>
                  </a:moveTo>
                  <a:cubicBezTo>
                    <a:pt x="36" y="33"/>
                    <a:pt x="35" y="30"/>
                    <a:pt x="34" y="31"/>
                  </a:cubicBezTo>
                  <a:cubicBezTo>
                    <a:pt x="27" y="33"/>
                    <a:pt x="27" y="33"/>
                    <a:pt x="29" y="25"/>
                  </a:cubicBezTo>
                  <a:cubicBezTo>
                    <a:pt x="29" y="24"/>
                    <a:pt x="29" y="24"/>
                    <a:pt x="28" y="24"/>
                  </a:cubicBezTo>
                  <a:cubicBezTo>
                    <a:pt x="29" y="21"/>
                    <a:pt x="29" y="18"/>
                    <a:pt x="30" y="15"/>
                  </a:cubicBezTo>
                  <a:cubicBezTo>
                    <a:pt x="30" y="13"/>
                    <a:pt x="28" y="12"/>
                    <a:pt x="27" y="13"/>
                  </a:cubicBezTo>
                  <a:cubicBezTo>
                    <a:pt x="27" y="13"/>
                    <a:pt x="27" y="13"/>
                    <a:pt x="27" y="13"/>
                  </a:cubicBezTo>
                  <a:cubicBezTo>
                    <a:pt x="27" y="12"/>
                    <a:pt x="28" y="10"/>
                    <a:pt x="28" y="9"/>
                  </a:cubicBezTo>
                  <a:cubicBezTo>
                    <a:pt x="28" y="7"/>
                    <a:pt x="26" y="6"/>
                    <a:pt x="25" y="7"/>
                  </a:cubicBezTo>
                  <a:cubicBezTo>
                    <a:pt x="25" y="7"/>
                    <a:pt x="25" y="7"/>
                    <a:pt x="25" y="7"/>
                  </a:cubicBezTo>
                  <a:cubicBezTo>
                    <a:pt x="25" y="6"/>
                    <a:pt x="25" y="5"/>
                    <a:pt x="25" y="4"/>
                  </a:cubicBezTo>
                  <a:cubicBezTo>
                    <a:pt x="26" y="3"/>
                    <a:pt x="24" y="2"/>
                    <a:pt x="23" y="3"/>
                  </a:cubicBezTo>
                  <a:cubicBezTo>
                    <a:pt x="22" y="3"/>
                    <a:pt x="20" y="4"/>
                    <a:pt x="19" y="4"/>
                  </a:cubicBezTo>
                  <a:cubicBezTo>
                    <a:pt x="19" y="4"/>
                    <a:pt x="19" y="4"/>
                    <a:pt x="19" y="4"/>
                  </a:cubicBezTo>
                  <a:cubicBezTo>
                    <a:pt x="20" y="2"/>
                    <a:pt x="18" y="0"/>
                    <a:pt x="17" y="2"/>
                  </a:cubicBezTo>
                  <a:cubicBezTo>
                    <a:pt x="15" y="4"/>
                    <a:pt x="15" y="4"/>
                    <a:pt x="14" y="7"/>
                  </a:cubicBezTo>
                  <a:cubicBezTo>
                    <a:pt x="14" y="9"/>
                    <a:pt x="15" y="10"/>
                    <a:pt x="17" y="9"/>
                  </a:cubicBezTo>
                  <a:cubicBezTo>
                    <a:pt x="18" y="8"/>
                    <a:pt x="20" y="8"/>
                    <a:pt x="22" y="7"/>
                  </a:cubicBezTo>
                  <a:cubicBezTo>
                    <a:pt x="21" y="8"/>
                    <a:pt x="21" y="9"/>
                    <a:pt x="21" y="10"/>
                  </a:cubicBezTo>
                  <a:cubicBezTo>
                    <a:pt x="21" y="12"/>
                    <a:pt x="22" y="13"/>
                    <a:pt x="24" y="12"/>
                  </a:cubicBezTo>
                  <a:cubicBezTo>
                    <a:pt x="24" y="12"/>
                    <a:pt x="24" y="12"/>
                    <a:pt x="24" y="12"/>
                  </a:cubicBezTo>
                  <a:cubicBezTo>
                    <a:pt x="24" y="13"/>
                    <a:pt x="23" y="15"/>
                    <a:pt x="23" y="17"/>
                  </a:cubicBezTo>
                  <a:cubicBezTo>
                    <a:pt x="23" y="18"/>
                    <a:pt x="25" y="19"/>
                    <a:pt x="26" y="18"/>
                  </a:cubicBezTo>
                  <a:cubicBezTo>
                    <a:pt x="26" y="18"/>
                    <a:pt x="26" y="18"/>
                    <a:pt x="26" y="18"/>
                  </a:cubicBezTo>
                  <a:cubicBezTo>
                    <a:pt x="26" y="20"/>
                    <a:pt x="25" y="23"/>
                    <a:pt x="25" y="25"/>
                  </a:cubicBezTo>
                  <a:cubicBezTo>
                    <a:pt x="24" y="26"/>
                    <a:pt x="25" y="27"/>
                    <a:pt x="25" y="27"/>
                  </a:cubicBezTo>
                  <a:cubicBezTo>
                    <a:pt x="25" y="30"/>
                    <a:pt x="24" y="32"/>
                    <a:pt x="24" y="35"/>
                  </a:cubicBezTo>
                  <a:cubicBezTo>
                    <a:pt x="24" y="36"/>
                    <a:pt x="26" y="37"/>
                    <a:pt x="27" y="36"/>
                  </a:cubicBezTo>
                  <a:cubicBezTo>
                    <a:pt x="27" y="36"/>
                    <a:pt x="28" y="36"/>
                    <a:pt x="29" y="36"/>
                  </a:cubicBezTo>
                  <a:cubicBezTo>
                    <a:pt x="20" y="44"/>
                    <a:pt x="12" y="52"/>
                    <a:pt x="2" y="60"/>
                  </a:cubicBezTo>
                  <a:cubicBezTo>
                    <a:pt x="1" y="61"/>
                    <a:pt x="3" y="63"/>
                    <a:pt x="4" y="62"/>
                  </a:cubicBezTo>
                  <a:cubicBezTo>
                    <a:pt x="7" y="60"/>
                    <a:pt x="10" y="58"/>
                    <a:pt x="13" y="56"/>
                  </a:cubicBezTo>
                  <a:cubicBezTo>
                    <a:pt x="15" y="55"/>
                    <a:pt x="17" y="54"/>
                    <a:pt x="19" y="53"/>
                  </a:cubicBezTo>
                  <a:cubicBezTo>
                    <a:pt x="13" y="58"/>
                    <a:pt x="7" y="62"/>
                    <a:pt x="1" y="65"/>
                  </a:cubicBezTo>
                  <a:cubicBezTo>
                    <a:pt x="0" y="65"/>
                    <a:pt x="1" y="67"/>
                    <a:pt x="1" y="66"/>
                  </a:cubicBezTo>
                  <a:cubicBezTo>
                    <a:pt x="9" y="63"/>
                    <a:pt x="16" y="58"/>
                    <a:pt x="22" y="54"/>
                  </a:cubicBezTo>
                  <a:cubicBezTo>
                    <a:pt x="22" y="54"/>
                    <a:pt x="22" y="55"/>
                    <a:pt x="22" y="55"/>
                  </a:cubicBezTo>
                  <a:cubicBezTo>
                    <a:pt x="19" y="58"/>
                    <a:pt x="16" y="61"/>
                    <a:pt x="14" y="65"/>
                  </a:cubicBezTo>
                  <a:cubicBezTo>
                    <a:pt x="12" y="66"/>
                    <a:pt x="14" y="68"/>
                    <a:pt x="15" y="67"/>
                  </a:cubicBezTo>
                  <a:cubicBezTo>
                    <a:pt x="22" y="64"/>
                    <a:pt x="25" y="60"/>
                    <a:pt x="27" y="54"/>
                  </a:cubicBezTo>
                  <a:cubicBezTo>
                    <a:pt x="29" y="51"/>
                    <a:pt x="31" y="49"/>
                    <a:pt x="33" y="46"/>
                  </a:cubicBezTo>
                  <a:cubicBezTo>
                    <a:pt x="34" y="44"/>
                    <a:pt x="32" y="43"/>
                    <a:pt x="31" y="44"/>
                  </a:cubicBezTo>
                  <a:cubicBezTo>
                    <a:pt x="29" y="45"/>
                    <a:pt x="28" y="47"/>
                    <a:pt x="26" y="48"/>
                  </a:cubicBezTo>
                  <a:cubicBezTo>
                    <a:pt x="26" y="48"/>
                    <a:pt x="26" y="48"/>
                    <a:pt x="26" y="48"/>
                  </a:cubicBezTo>
                  <a:cubicBezTo>
                    <a:pt x="23" y="49"/>
                    <a:pt x="21" y="49"/>
                    <a:pt x="18" y="50"/>
                  </a:cubicBezTo>
                  <a:cubicBezTo>
                    <a:pt x="24" y="45"/>
                    <a:pt x="30" y="40"/>
                    <a:pt x="3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9"/>
            <p:cNvSpPr/>
            <p:nvPr/>
          </p:nvSpPr>
          <p:spPr bwMode="auto">
            <a:xfrm flipH="1">
              <a:off x="8923338" y="19843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5007E"/>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0"/>
            <p:cNvSpPr/>
            <p:nvPr/>
          </p:nvSpPr>
          <p:spPr bwMode="auto">
            <a:xfrm flipH="1">
              <a:off x="8923338" y="19843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5007E"/>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1"/>
            <p:cNvSpPr>
              <a:spLocks noEditPoints="1"/>
            </p:cNvSpPr>
            <p:nvPr/>
          </p:nvSpPr>
          <p:spPr bwMode="auto">
            <a:xfrm>
              <a:off x="8882063" y="1855788"/>
              <a:ext cx="363538" cy="384175"/>
            </a:xfrm>
            <a:custGeom>
              <a:avLst/>
              <a:gdLst>
                <a:gd name="T0" fmla="*/ 95 w 97"/>
                <a:gd name="T1" fmla="*/ 99 h 102"/>
                <a:gd name="T2" fmla="*/ 76 w 97"/>
                <a:gd name="T3" fmla="*/ 87 h 102"/>
                <a:gd name="T4" fmla="*/ 74 w 97"/>
                <a:gd name="T5" fmla="*/ 86 h 102"/>
                <a:gd name="T6" fmla="*/ 63 w 97"/>
                <a:gd name="T7" fmla="*/ 83 h 102"/>
                <a:gd name="T8" fmla="*/ 61 w 97"/>
                <a:gd name="T9" fmla="*/ 83 h 102"/>
                <a:gd name="T10" fmla="*/ 54 w 97"/>
                <a:gd name="T11" fmla="*/ 76 h 102"/>
                <a:gd name="T12" fmla="*/ 52 w 97"/>
                <a:gd name="T13" fmla="*/ 75 h 102"/>
                <a:gd name="T14" fmla="*/ 43 w 97"/>
                <a:gd name="T15" fmla="*/ 65 h 102"/>
                <a:gd name="T16" fmla="*/ 40 w 97"/>
                <a:gd name="T17" fmla="*/ 63 h 102"/>
                <a:gd name="T18" fmla="*/ 35 w 97"/>
                <a:gd name="T19" fmla="*/ 66 h 102"/>
                <a:gd name="T20" fmla="*/ 38 w 97"/>
                <a:gd name="T21" fmla="*/ 53 h 102"/>
                <a:gd name="T22" fmla="*/ 35 w 97"/>
                <a:gd name="T23" fmla="*/ 52 h 102"/>
                <a:gd name="T24" fmla="*/ 30 w 97"/>
                <a:gd name="T25" fmla="*/ 56 h 102"/>
                <a:gd name="T26" fmla="*/ 36 w 97"/>
                <a:gd name="T27" fmla="*/ 39 h 102"/>
                <a:gd name="T28" fmla="*/ 33 w 97"/>
                <a:gd name="T29" fmla="*/ 37 h 102"/>
                <a:gd name="T30" fmla="*/ 23 w 97"/>
                <a:gd name="T31" fmla="*/ 47 h 102"/>
                <a:gd name="T32" fmla="*/ 32 w 97"/>
                <a:gd name="T33" fmla="*/ 23 h 102"/>
                <a:gd name="T34" fmla="*/ 30 w 97"/>
                <a:gd name="T35" fmla="*/ 22 h 102"/>
                <a:gd name="T36" fmla="*/ 18 w 97"/>
                <a:gd name="T37" fmla="*/ 36 h 102"/>
                <a:gd name="T38" fmla="*/ 22 w 97"/>
                <a:gd name="T39" fmla="*/ 28 h 102"/>
                <a:gd name="T40" fmla="*/ 27 w 97"/>
                <a:gd name="T41" fmla="*/ 15 h 102"/>
                <a:gd name="T42" fmla="*/ 24 w 97"/>
                <a:gd name="T43" fmla="*/ 13 h 102"/>
                <a:gd name="T44" fmla="*/ 23 w 97"/>
                <a:gd name="T45" fmla="*/ 11 h 102"/>
                <a:gd name="T46" fmla="*/ 24 w 97"/>
                <a:gd name="T47" fmla="*/ 11 h 102"/>
                <a:gd name="T48" fmla="*/ 24 w 97"/>
                <a:gd name="T49" fmla="*/ 11 h 102"/>
                <a:gd name="T50" fmla="*/ 23 w 97"/>
                <a:gd name="T51" fmla="*/ 9 h 102"/>
                <a:gd name="T52" fmla="*/ 24 w 97"/>
                <a:gd name="T53" fmla="*/ 2 h 102"/>
                <a:gd name="T54" fmla="*/ 22 w 97"/>
                <a:gd name="T55" fmla="*/ 1 h 102"/>
                <a:gd name="T56" fmla="*/ 20 w 97"/>
                <a:gd name="T57" fmla="*/ 8 h 102"/>
                <a:gd name="T58" fmla="*/ 19 w 97"/>
                <a:gd name="T59" fmla="*/ 15 h 102"/>
                <a:gd name="T60" fmla="*/ 21 w 97"/>
                <a:gd name="T61" fmla="*/ 17 h 102"/>
                <a:gd name="T62" fmla="*/ 23 w 97"/>
                <a:gd name="T63" fmla="*/ 18 h 102"/>
                <a:gd name="T64" fmla="*/ 22 w 97"/>
                <a:gd name="T65" fmla="*/ 18 h 102"/>
                <a:gd name="T66" fmla="*/ 2 w 97"/>
                <a:gd name="T67" fmla="*/ 30 h 102"/>
                <a:gd name="T68" fmla="*/ 3 w 97"/>
                <a:gd name="T69" fmla="*/ 33 h 102"/>
                <a:gd name="T70" fmla="*/ 17 w 97"/>
                <a:gd name="T71" fmla="*/ 32 h 102"/>
                <a:gd name="T72" fmla="*/ 12 w 97"/>
                <a:gd name="T73" fmla="*/ 40 h 102"/>
                <a:gd name="T74" fmla="*/ 15 w 97"/>
                <a:gd name="T75" fmla="*/ 42 h 102"/>
                <a:gd name="T76" fmla="*/ 28 w 97"/>
                <a:gd name="T77" fmla="*/ 28 h 102"/>
                <a:gd name="T78" fmla="*/ 17 w 97"/>
                <a:gd name="T79" fmla="*/ 51 h 102"/>
                <a:gd name="T80" fmla="*/ 19 w 97"/>
                <a:gd name="T81" fmla="*/ 53 h 102"/>
                <a:gd name="T82" fmla="*/ 27 w 97"/>
                <a:gd name="T83" fmla="*/ 46 h 102"/>
                <a:gd name="T84" fmla="*/ 23 w 97"/>
                <a:gd name="T85" fmla="*/ 63 h 102"/>
                <a:gd name="T86" fmla="*/ 25 w 97"/>
                <a:gd name="T87" fmla="*/ 65 h 102"/>
                <a:gd name="T88" fmla="*/ 29 w 97"/>
                <a:gd name="T89" fmla="*/ 71 h 102"/>
                <a:gd name="T90" fmla="*/ 32 w 97"/>
                <a:gd name="T91" fmla="*/ 73 h 102"/>
                <a:gd name="T92" fmla="*/ 39 w 97"/>
                <a:gd name="T93" fmla="*/ 80 h 102"/>
                <a:gd name="T94" fmla="*/ 42 w 97"/>
                <a:gd name="T95" fmla="*/ 81 h 102"/>
                <a:gd name="T96" fmla="*/ 52 w 97"/>
                <a:gd name="T97" fmla="*/ 88 h 102"/>
                <a:gd name="T98" fmla="*/ 54 w 97"/>
                <a:gd name="T99" fmla="*/ 89 h 102"/>
                <a:gd name="T100" fmla="*/ 64 w 97"/>
                <a:gd name="T101" fmla="*/ 91 h 102"/>
                <a:gd name="T102" fmla="*/ 65 w 97"/>
                <a:gd name="T103" fmla="*/ 92 h 102"/>
                <a:gd name="T104" fmla="*/ 78 w 97"/>
                <a:gd name="T105" fmla="*/ 98 h 102"/>
                <a:gd name="T106" fmla="*/ 80 w 97"/>
                <a:gd name="T107" fmla="*/ 98 h 102"/>
                <a:gd name="T108" fmla="*/ 94 w 97"/>
                <a:gd name="T109" fmla="*/ 102 h 102"/>
                <a:gd name="T110" fmla="*/ 95 w 97"/>
                <a:gd name="T111" fmla="*/ 99 h 102"/>
                <a:gd name="T112" fmla="*/ 13 w 97"/>
                <a:gd name="T113" fmla="*/ 26 h 102"/>
                <a:gd name="T114" fmla="*/ 19 w 97"/>
                <a:gd name="T115" fmla="*/ 23 h 102"/>
                <a:gd name="T116" fmla="*/ 13 w 97"/>
                <a:gd name="T117" fmla="*/ 28 h 102"/>
                <a:gd name="T118" fmla="*/ 13 w 97"/>
                <a:gd name="T119" fmla="*/ 2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102">
                  <a:moveTo>
                    <a:pt x="95" y="99"/>
                  </a:moveTo>
                  <a:cubicBezTo>
                    <a:pt x="88" y="97"/>
                    <a:pt x="79" y="93"/>
                    <a:pt x="76" y="87"/>
                  </a:cubicBezTo>
                  <a:cubicBezTo>
                    <a:pt x="75" y="86"/>
                    <a:pt x="74" y="86"/>
                    <a:pt x="74" y="86"/>
                  </a:cubicBezTo>
                  <a:cubicBezTo>
                    <a:pt x="69" y="88"/>
                    <a:pt x="66" y="88"/>
                    <a:pt x="63" y="83"/>
                  </a:cubicBezTo>
                  <a:cubicBezTo>
                    <a:pt x="63" y="82"/>
                    <a:pt x="62" y="82"/>
                    <a:pt x="61" y="83"/>
                  </a:cubicBezTo>
                  <a:cubicBezTo>
                    <a:pt x="54" y="86"/>
                    <a:pt x="55" y="78"/>
                    <a:pt x="54" y="76"/>
                  </a:cubicBezTo>
                  <a:cubicBezTo>
                    <a:pt x="54" y="75"/>
                    <a:pt x="53" y="74"/>
                    <a:pt x="52" y="75"/>
                  </a:cubicBezTo>
                  <a:cubicBezTo>
                    <a:pt x="42" y="78"/>
                    <a:pt x="42" y="75"/>
                    <a:pt x="43" y="65"/>
                  </a:cubicBezTo>
                  <a:cubicBezTo>
                    <a:pt x="43" y="64"/>
                    <a:pt x="41" y="63"/>
                    <a:pt x="40" y="63"/>
                  </a:cubicBezTo>
                  <a:cubicBezTo>
                    <a:pt x="39" y="64"/>
                    <a:pt x="33" y="70"/>
                    <a:pt x="35" y="66"/>
                  </a:cubicBezTo>
                  <a:cubicBezTo>
                    <a:pt x="37" y="62"/>
                    <a:pt x="38" y="58"/>
                    <a:pt x="38" y="53"/>
                  </a:cubicBezTo>
                  <a:cubicBezTo>
                    <a:pt x="38" y="52"/>
                    <a:pt x="36" y="52"/>
                    <a:pt x="35" y="52"/>
                  </a:cubicBezTo>
                  <a:cubicBezTo>
                    <a:pt x="30" y="56"/>
                    <a:pt x="30" y="56"/>
                    <a:pt x="30" y="56"/>
                  </a:cubicBezTo>
                  <a:cubicBezTo>
                    <a:pt x="33" y="51"/>
                    <a:pt x="34" y="45"/>
                    <a:pt x="36" y="39"/>
                  </a:cubicBezTo>
                  <a:cubicBezTo>
                    <a:pt x="36" y="38"/>
                    <a:pt x="35" y="36"/>
                    <a:pt x="33" y="37"/>
                  </a:cubicBezTo>
                  <a:cubicBezTo>
                    <a:pt x="30" y="40"/>
                    <a:pt x="23" y="47"/>
                    <a:pt x="23" y="47"/>
                  </a:cubicBezTo>
                  <a:cubicBezTo>
                    <a:pt x="27" y="39"/>
                    <a:pt x="30" y="32"/>
                    <a:pt x="32" y="23"/>
                  </a:cubicBezTo>
                  <a:cubicBezTo>
                    <a:pt x="33" y="22"/>
                    <a:pt x="31" y="20"/>
                    <a:pt x="30" y="22"/>
                  </a:cubicBezTo>
                  <a:cubicBezTo>
                    <a:pt x="25" y="26"/>
                    <a:pt x="20" y="33"/>
                    <a:pt x="18" y="36"/>
                  </a:cubicBezTo>
                  <a:cubicBezTo>
                    <a:pt x="20" y="34"/>
                    <a:pt x="21" y="31"/>
                    <a:pt x="22" y="28"/>
                  </a:cubicBezTo>
                  <a:cubicBezTo>
                    <a:pt x="25" y="24"/>
                    <a:pt x="26" y="20"/>
                    <a:pt x="27" y="15"/>
                  </a:cubicBezTo>
                  <a:cubicBezTo>
                    <a:pt x="27" y="13"/>
                    <a:pt x="25" y="13"/>
                    <a:pt x="24" y="13"/>
                  </a:cubicBezTo>
                  <a:cubicBezTo>
                    <a:pt x="23" y="14"/>
                    <a:pt x="23" y="13"/>
                    <a:pt x="23" y="11"/>
                  </a:cubicBezTo>
                  <a:cubicBezTo>
                    <a:pt x="23" y="11"/>
                    <a:pt x="23" y="11"/>
                    <a:pt x="24" y="11"/>
                  </a:cubicBezTo>
                  <a:cubicBezTo>
                    <a:pt x="24" y="12"/>
                    <a:pt x="24" y="11"/>
                    <a:pt x="24" y="11"/>
                  </a:cubicBezTo>
                  <a:cubicBezTo>
                    <a:pt x="24" y="10"/>
                    <a:pt x="23" y="9"/>
                    <a:pt x="23" y="9"/>
                  </a:cubicBezTo>
                  <a:cubicBezTo>
                    <a:pt x="23" y="6"/>
                    <a:pt x="23" y="3"/>
                    <a:pt x="24" y="2"/>
                  </a:cubicBezTo>
                  <a:cubicBezTo>
                    <a:pt x="23" y="1"/>
                    <a:pt x="22" y="0"/>
                    <a:pt x="22" y="1"/>
                  </a:cubicBezTo>
                  <a:cubicBezTo>
                    <a:pt x="20" y="4"/>
                    <a:pt x="20" y="6"/>
                    <a:pt x="20" y="8"/>
                  </a:cubicBezTo>
                  <a:cubicBezTo>
                    <a:pt x="20" y="9"/>
                    <a:pt x="20" y="12"/>
                    <a:pt x="19" y="15"/>
                  </a:cubicBezTo>
                  <a:cubicBezTo>
                    <a:pt x="19" y="16"/>
                    <a:pt x="20" y="17"/>
                    <a:pt x="21" y="17"/>
                  </a:cubicBezTo>
                  <a:cubicBezTo>
                    <a:pt x="22" y="17"/>
                    <a:pt x="23" y="17"/>
                    <a:pt x="23" y="18"/>
                  </a:cubicBezTo>
                  <a:cubicBezTo>
                    <a:pt x="23" y="18"/>
                    <a:pt x="23" y="18"/>
                    <a:pt x="22" y="18"/>
                  </a:cubicBezTo>
                  <a:cubicBezTo>
                    <a:pt x="15" y="21"/>
                    <a:pt x="8" y="26"/>
                    <a:pt x="2" y="30"/>
                  </a:cubicBezTo>
                  <a:cubicBezTo>
                    <a:pt x="0" y="31"/>
                    <a:pt x="1" y="34"/>
                    <a:pt x="3" y="33"/>
                  </a:cubicBezTo>
                  <a:cubicBezTo>
                    <a:pt x="7" y="33"/>
                    <a:pt x="12" y="32"/>
                    <a:pt x="17" y="32"/>
                  </a:cubicBezTo>
                  <a:cubicBezTo>
                    <a:pt x="15" y="35"/>
                    <a:pt x="14" y="38"/>
                    <a:pt x="12" y="40"/>
                  </a:cubicBezTo>
                  <a:cubicBezTo>
                    <a:pt x="12" y="41"/>
                    <a:pt x="14" y="43"/>
                    <a:pt x="15" y="42"/>
                  </a:cubicBezTo>
                  <a:cubicBezTo>
                    <a:pt x="19" y="37"/>
                    <a:pt x="23" y="32"/>
                    <a:pt x="28" y="28"/>
                  </a:cubicBezTo>
                  <a:cubicBezTo>
                    <a:pt x="25" y="31"/>
                    <a:pt x="20" y="46"/>
                    <a:pt x="17" y="51"/>
                  </a:cubicBezTo>
                  <a:cubicBezTo>
                    <a:pt x="16" y="53"/>
                    <a:pt x="18" y="55"/>
                    <a:pt x="19" y="53"/>
                  </a:cubicBezTo>
                  <a:cubicBezTo>
                    <a:pt x="22" y="51"/>
                    <a:pt x="25" y="49"/>
                    <a:pt x="27" y="46"/>
                  </a:cubicBezTo>
                  <a:cubicBezTo>
                    <a:pt x="37" y="37"/>
                    <a:pt x="24" y="60"/>
                    <a:pt x="23" y="63"/>
                  </a:cubicBezTo>
                  <a:cubicBezTo>
                    <a:pt x="22" y="64"/>
                    <a:pt x="24" y="66"/>
                    <a:pt x="25" y="65"/>
                  </a:cubicBezTo>
                  <a:cubicBezTo>
                    <a:pt x="34" y="56"/>
                    <a:pt x="39" y="53"/>
                    <a:pt x="29" y="71"/>
                  </a:cubicBezTo>
                  <a:cubicBezTo>
                    <a:pt x="29" y="72"/>
                    <a:pt x="30" y="74"/>
                    <a:pt x="32" y="73"/>
                  </a:cubicBezTo>
                  <a:cubicBezTo>
                    <a:pt x="41" y="66"/>
                    <a:pt x="40" y="69"/>
                    <a:pt x="39" y="80"/>
                  </a:cubicBezTo>
                  <a:cubicBezTo>
                    <a:pt x="39" y="81"/>
                    <a:pt x="41" y="82"/>
                    <a:pt x="42" y="81"/>
                  </a:cubicBezTo>
                  <a:cubicBezTo>
                    <a:pt x="48" y="79"/>
                    <a:pt x="52" y="76"/>
                    <a:pt x="52" y="88"/>
                  </a:cubicBezTo>
                  <a:cubicBezTo>
                    <a:pt x="52" y="89"/>
                    <a:pt x="53" y="90"/>
                    <a:pt x="54" y="89"/>
                  </a:cubicBezTo>
                  <a:cubicBezTo>
                    <a:pt x="59" y="87"/>
                    <a:pt x="61" y="86"/>
                    <a:pt x="64" y="91"/>
                  </a:cubicBezTo>
                  <a:cubicBezTo>
                    <a:pt x="64" y="91"/>
                    <a:pt x="65" y="92"/>
                    <a:pt x="65" y="92"/>
                  </a:cubicBezTo>
                  <a:cubicBezTo>
                    <a:pt x="73" y="90"/>
                    <a:pt x="75" y="91"/>
                    <a:pt x="78" y="98"/>
                  </a:cubicBezTo>
                  <a:cubicBezTo>
                    <a:pt x="79" y="98"/>
                    <a:pt x="80" y="99"/>
                    <a:pt x="80" y="98"/>
                  </a:cubicBezTo>
                  <a:cubicBezTo>
                    <a:pt x="82" y="98"/>
                    <a:pt x="92" y="101"/>
                    <a:pt x="94" y="102"/>
                  </a:cubicBezTo>
                  <a:cubicBezTo>
                    <a:pt x="96" y="102"/>
                    <a:pt x="97" y="99"/>
                    <a:pt x="95" y="99"/>
                  </a:cubicBezTo>
                  <a:close/>
                  <a:moveTo>
                    <a:pt x="13" y="26"/>
                  </a:moveTo>
                  <a:cubicBezTo>
                    <a:pt x="16" y="23"/>
                    <a:pt x="18" y="23"/>
                    <a:pt x="19" y="23"/>
                  </a:cubicBezTo>
                  <a:cubicBezTo>
                    <a:pt x="16" y="26"/>
                    <a:pt x="13" y="28"/>
                    <a:pt x="13" y="28"/>
                  </a:cubicBezTo>
                  <a:cubicBezTo>
                    <a:pt x="4" y="28"/>
                    <a:pt x="8" y="29"/>
                    <a:pt x="1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2"/>
            <p:cNvSpPr/>
            <p:nvPr/>
          </p:nvSpPr>
          <p:spPr bwMode="auto">
            <a:xfrm>
              <a:off x="8972550" y="1852613"/>
              <a:ext cx="3175" cy="11113"/>
            </a:xfrm>
            <a:custGeom>
              <a:avLst/>
              <a:gdLst>
                <a:gd name="T0" fmla="*/ 0 w 1"/>
                <a:gd name="T1" fmla="*/ 3 h 3"/>
                <a:gd name="T2" fmla="*/ 0 w 1"/>
                <a:gd name="T3" fmla="*/ 3 h 3"/>
                <a:gd name="T4" fmla="*/ 0 w 1"/>
                <a:gd name="T5" fmla="*/ 3 h 3"/>
              </a:gdLst>
              <a:ahLst/>
              <a:cxnLst>
                <a:cxn ang="0">
                  <a:pos x="T0" y="T1"/>
                </a:cxn>
                <a:cxn ang="0">
                  <a:pos x="T2" y="T3"/>
                </a:cxn>
                <a:cxn ang="0">
                  <a:pos x="T4" y="T5"/>
                </a:cxn>
              </a:cxnLst>
              <a:rect l="0" t="0" r="r" b="b"/>
              <a:pathLst>
                <a:path w="1" h="3">
                  <a:moveTo>
                    <a:pt x="0" y="3"/>
                  </a:moveTo>
                  <a:cubicBezTo>
                    <a:pt x="0" y="3"/>
                    <a:pt x="0" y="3"/>
                    <a:pt x="0" y="3"/>
                  </a:cubicBezTo>
                  <a:cubicBezTo>
                    <a:pt x="1" y="0"/>
                    <a:pt x="0"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3"/>
            <p:cNvSpPr/>
            <p:nvPr/>
          </p:nvSpPr>
          <p:spPr bwMode="auto">
            <a:xfrm>
              <a:off x="9069388" y="1954213"/>
              <a:ext cx="180975" cy="169863"/>
            </a:xfrm>
            <a:custGeom>
              <a:avLst/>
              <a:gdLst>
                <a:gd name="T0" fmla="*/ 41 w 48"/>
                <a:gd name="T1" fmla="*/ 30 h 45"/>
                <a:gd name="T2" fmla="*/ 48 w 48"/>
                <a:gd name="T3" fmla="*/ 8 h 45"/>
                <a:gd name="T4" fmla="*/ 44 w 48"/>
                <a:gd name="T5" fmla="*/ 7 h 45"/>
                <a:gd name="T6" fmla="*/ 30 w 48"/>
                <a:gd name="T7" fmla="*/ 27 h 45"/>
                <a:gd name="T8" fmla="*/ 41 w 48"/>
                <a:gd name="T9" fmla="*/ 3 h 45"/>
                <a:gd name="T10" fmla="*/ 37 w 48"/>
                <a:gd name="T11" fmla="*/ 1 h 45"/>
                <a:gd name="T12" fmla="*/ 24 w 48"/>
                <a:gd name="T13" fmla="*/ 21 h 45"/>
                <a:gd name="T14" fmla="*/ 28 w 48"/>
                <a:gd name="T15" fmla="*/ 12 h 45"/>
                <a:gd name="T16" fmla="*/ 25 w 48"/>
                <a:gd name="T17" fmla="*/ 10 h 45"/>
                <a:gd name="T18" fmla="*/ 9 w 48"/>
                <a:gd name="T19" fmla="*/ 27 h 45"/>
                <a:gd name="T20" fmla="*/ 10 w 48"/>
                <a:gd name="T21" fmla="*/ 13 h 45"/>
                <a:gd name="T22" fmla="*/ 7 w 48"/>
                <a:gd name="T23" fmla="*/ 13 h 45"/>
                <a:gd name="T24" fmla="*/ 1 w 48"/>
                <a:gd name="T25" fmla="*/ 31 h 45"/>
                <a:gd name="T26" fmla="*/ 2 w 48"/>
                <a:gd name="T27" fmla="*/ 31 h 45"/>
                <a:gd name="T28" fmla="*/ 7 w 48"/>
                <a:gd name="T29" fmla="*/ 18 h 45"/>
                <a:gd name="T30" fmla="*/ 4 w 48"/>
                <a:gd name="T31" fmla="*/ 33 h 45"/>
                <a:gd name="T32" fmla="*/ 7 w 48"/>
                <a:gd name="T33" fmla="*/ 34 h 45"/>
                <a:gd name="T34" fmla="*/ 22 w 48"/>
                <a:gd name="T35" fmla="*/ 18 h 45"/>
                <a:gd name="T36" fmla="*/ 11 w 48"/>
                <a:gd name="T37" fmla="*/ 38 h 45"/>
                <a:gd name="T38" fmla="*/ 14 w 48"/>
                <a:gd name="T39" fmla="*/ 40 h 45"/>
                <a:gd name="T40" fmla="*/ 14 w 48"/>
                <a:gd name="T41" fmla="*/ 40 h 45"/>
                <a:gd name="T42" fmla="*/ 14 w 48"/>
                <a:gd name="T43" fmla="*/ 40 h 45"/>
                <a:gd name="T44" fmla="*/ 14 w 48"/>
                <a:gd name="T45" fmla="*/ 40 h 45"/>
                <a:gd name="T46" fmla="*/ 32 w 48"/>
                <a:gd name="T47" fmla="*/ 16 h 45"/>
                <a:gd name="T48" fmla="*/ 18 w 48"/>
                <a:gd name="T49" fmla="*/ 40 h 45"/>
                <a:gd name="T50" fmla="*/ 21 w 48"/>
                <a:gd name="T51" fmla="*/ 42 h 45"/>
                <a:gd name="T52" fmla="*/ 41 w 48"/>
                <a:gd name="T53" fmla="*/ 18 h 45"/>
                <a:gd name="T54" fmla="*/ 33 w 48"/>
                <a:gd name="T55" fmla="*/ 38 h 45"/>
                <a:gd name="T56" fmla="*/ 32 w 48"/>
                <a:gd name="T57" fmla="*/ 41 h 45"/>
                <a:gd name="T58" fmla="*/ 32 w 48"/>
                <a:gd name="T59" fmla="*/ 41 h 45"/>
                <a:gd name="T60" fmla="*/ 32 w 48"/>
                <a:gd name="T61" fmla="*/ 41 h 45"/>
                <a:gd name="T62" fmla="*/ 32 w 48"/>
                <a:gd name="T63" fmla="*/ 42 h 45"/>
                <a:gd name="T64" fmla="*/ 35 w 48"/>
                <a:gd name="T65" fmla="*/ 43 h 45"/>
                <a:gd name="T66" fmla="*/ 37 w 48"/>
                <a:gd name="T67" fmla="*/ 39 h 45"/>
                <a:gd name="T68" fmla="*/ 41 w 48"/>
                <a:gd name="T69" fmla="*/ 32 h 45"/>
                <a:gd name="T70" fmla="*/ 41 w 48"/>
                <a:gd name="T7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5">
                  <a:moveTo>
                    <a:pt x="41" y="30"/>
                  </a:moveTo>
                  <a:cubicBezTo>
                    <a:pt x="44" y="23"/>
                    <a:pt x="46" y="16"/>
                    <a:pt x="48" y="8"/>
                  </a:cubicBezTo>
                  <a:cubicBezTo>
                    <a:pt x="48" y="6"/>
                    <a:pt x="45" y="5"/>
                    <a:pt x="44" y="7"/>
                  </a:cubicBezTo>
                  <a:cubicBezTo>
                    <a:pt x="39" y="14"/>
                    <a:pt x="35" y="21"/>
                    <a:pt x="30" y="27"/>
                  </a:cubicBezTo>
                  <a:cubicBezTo>
                    <a:pt x="34" y="19"/>
                    <a:pt x="38" y="12"/>
                    <a:pt x="41" y="3"/>
                  </a:cubicBezTo>
                  <a:cubicBezTo>
                    <a:pt x="41" y="1"/>
                    <a:pt x="39" y="0"/>
                    <a:pt x="37" y="1"/>
                  </a:cubicBezTo>
                  <a:cubicBezTo>
                    <a:pt x="33" y="8"/>
                    <a:pt x="29" y="15"/>
                    <a:pt x="24" y="21"/>
                  </a:cubicBezTo>
                  <a:cubicBezTo>
                    <a:pt x="25" y="18"/>
                    <a:pt x="27" y="15"/>
                    <a:pt x="28" y="12"/>
                  </a:cubicBezTo>
                  <a:cubicBezTo>
                    <a:pt x="29" y="10"/>
                    <a:pt x="26" y="9"/>
                    <a:pt x="25" y="10"/>
                  </a:cubicBezTo>
                  <a:cubicBezTo>
                    <a:pt x="19" y="16"/>
                    <a:pt x="14" y="21"/>
                    <a:pt x="9" y="27"/>
                  </a:cubicBezTo>
                  <a:cubicBezTo>
                    <a:pt x="10" y="23"/>
                    <a:pt x="10" y="18"/>
                    <a:pt x="10" y="13"/>
                  </a:cubicBezTo>
                  <a:cubicBezTo>
                    <a:pt x="9" y="12"/>
                    <a:pt x="8" y="12"/>
                    <a:pt x="7" y="13"/>
                  </a:cubicBezTo>
                  <a:cubicBezTo>
                    <a:pt x="4" y="18"/>
                    <a:pt x="2" y="24"/>
                    <a:pt x="1" y="31"/>
                  </a:cubicBezTo>
                  <a:cubicBezTo>
                    <a:pt x="0" y="32"/>
                    <a:pt x="2" y="32"/>
                    <a:pt x="2" y="31"/>
                  </a:cubicBezTo>
                  <a:cubicBezTo>
                    <a:pt x="3" y="27"/>
                    <a:pt x="5" y="22"/>
                    <a:pt x="7" y="18"/>
                  </a:cubicBezTo>
                  <a:cubicBezTo>
                    <a:pt x="7" y="23"/>
                    <a:pt x="6" y="28"/>
                    <a:pt x="4" y="33"/>
                  </a:cubicBezTo>
                  <a:cubicBezTo>
                    <a:pt x="4" y="34"/>
                    <a:pt x="6" y="35"/>
                    <a:pt x="7" y="34"/>
                  </a:cubicBezTo>
                  <a:cubicBezTo>
                    <a:pt x="12" y="29"/>
                    <a:pt x="17" y="23"/>
                    <a:pt x="22" y="18"/>
                  </a:cubicBezTo>
                  <a:cubicBezTo>
                    <a:pt x="19" y="25"/>
                    <a:pt x="15" y="31"/>
                    <a:pt x="11" y="38"/>
                  </a:cubicBezTo>
                  <a:cubicBezTo>
                    <a:pt x="10" y="40"/>
                    <a:pt x="13" y="42"/>
                    <a:pt x="14" y="40"/>
                  </a:cubicBezTo>
                  <a:cubicBezTo>
                    <a:pt x="14" y="40"/>
                    <a:pt x="14" y="40"/>
                    <a:pt x="14" y="40"/>
                  </a:cubicBezTo>
                  <a:cubicBezTo>
                    <a:pt x="14" y="40"/>
                    <a:pt x="14" y="40"/>
                    <a:pt x="14" y="40"/>
                  </a:cubicBezTo>
                  <a:cubicBezTo>
                    <a:pt x="14" y="40"/>
                    <a:pt x="14" y="40"/>
                    <a:pt x="14" y="40"/>
                  </a:cubicBezTo>
                  <a:cubicBezTo>
                    <a:pt x="20" y="32"/>
                    <a:pt x="26" y="24"/>
                    <a:pt x="32" y="16"/>
                  </a:cubicBezTo>
                  <a:cubicBezTo>
                    <a:pt x="28" y="24"/>
                    <a:pt x="23" y="32"/>
                    <a:pt x="18" y="40"/>
                  </a:cubicBezTo>
                  <a:cubicBezTo>
                    <a:pt x="17" y="42"/>
                    <a:pt x="19" y="44"/>
                    <a:pt x="21" y="42"/>
                  </a:cubicBezTo>
                  <a:cubicBezTo>
                    <a:pt x="29" y="35"/>
                    <a:pt x="35" y="27"/>
                    <a:pt x="41" y="18"/>
                  </a:cubicBezTo>
                  <a:cubicBezTo>
                    <a:pt x="39" y="25"/>
                    <a:pt x="36" y="32"/>
                    <a:pt x="33" y="38"/>
                  </a:cubicBezTo>
                  <a:cubicBezTo>
                    <a:pt x="33" y="39"/>
                    <a:pt x="32" y="40"/>
                    <a:pt x="32" y="41"/>
                  </a:cubicBezTo>
                  <a:cubicBezTo>
                    <a:pt x="32" y="41"/>
                    <a:pt x="32" y="41"/>
                    <a:pt x="32" y="41"/>
                  </a:cubicBezTo>
                  <a:cubicBezTo>
                    <a:pt x="32" y="41"/>
                    <a:pt x="32" y="41"/>
                    <a:pt x="32" y="41"/>
                  </a:cubicBezTo>
                  <a:cubicBezTo>
                    <a:pt x="32" y="41"/>
                    <a:pt x="32" y="42"/>
                    <a:pt x="32" y="42"/>
                  </a:cubicBezTo>
                  <a:cubicBezTo>
                    <a:pt x="31" y="44"/>
                    <a:pt x="34" y="45"/>
                    <a:pt x="35" y="43"/>
                  </a:cubicBezTo>
                  <a:cubicBezTo>
                    <a:pt x="35" y="42"/>
                    <a:pt x="36" y="41"/>
                    <a:pt x="37" y="39"/>
                  </a:cubicBezTo>
                  <a:cubicBezTo>
                    <a:pt x="38" y="37"/>
                    <a:pt x="40" y="34"/>
                    <a:pt x="41" y="32"/>
                  </a:cubicBezTo>
                  <a:cubicBezTo>
                    <a:pt x="42" y="31"/>
                    <a:pt x="41" y="30"/>
                    <a:pt x="4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4"/>
            <p:cNvSpPr/>
            <p:nvPr/>
          </p:nvSpPr>
          <p:spPr bwMode="auto">
            <a:xfrm>
              <a:off x="9223375" y="2058988"/>
              <a:ext cx="85725" cy="103188"/>
            </a:xfrm>
            <a:custGeom>
              <a:avLst/>
              <a:gdLst>
                <a:gd name="T0" fmla="*/ 20 w 23"/>
                <a:gd name="T1" fmla="*/ 6 h 27"/>
                <a:gd name="T2" fmla="*/ 10 w 23"/>
                <a:gd name="T3" fmla="*/ 17 h 27"/>
                <a:gd name="T4" fmla="*/ 16 w 23"/>
                <a:gd name="T5" fmla="*/ 2 h 27"/>
                <a:gd name="T6" fmla="*/ 16 w 23"/>
                <a:gd name="T7" fmla="*/ 2 h 27"/>
                <a:gd name="T8" fmla="*/ 16 w 23"/>
                <a:gd name="T9" fmla="*/ 2 h 27"/>
                <a:gd name="T10" fmla="*/ 16 w 23"/>
                <a:gd name="T11" fmla="*/ 2 h 27"/>
                <a:gd name="T12" fmla="*/ 14 w 23"/>
                <a:gd name="T13" fmla="*/ 1 h 27"/>
                <a:gd name="T14" fmla="*/ 1 w 23"/>
                <a:gd name="T15" fmla="*/ 19 h 27"/>
                <a:gd name="T16" fmla="*/ 2 w 23"/>
                <a:gd name="T17" fmla="*/ 21 h 27"/>
                <a:gd name="T18" fmla="*/ 9 w 23"/>
                <a:gd name="T19" fmla="*/ 12 h 27"/>
                <a:gd name="T20" fmla="*/ 4 w 23"/>
                <a:gd name="T21" fmla="*/ 24 h 27"/>
                <a:gd name="T22" fmla="*/ 7 w 23"/>
                <a:gd name="T23" fmla="*/ 26 h 27"/>
                <a:gd name="T24" fmla="*/ 14 w 23"/>
                <a:gd name="T25" fmla="*/ 18 h 27"/>
                <a:gd name="T26" fmla="*/ 13 w 23"/>
                <a:gd name="T27" fmla="*/ 22 h 27"/>
                <a:gd name="T28" fmla="*/ 17 w 23"/>
                <a:gd name="T29" fmla="*/ 23 h 27"/>
                <a:gd name="T30" fmla="*/ 22 w 23"/>
                <a:gd name="T31" fmla="*/ 8 h 27"/>
                <a:gd name="T32" fmla="*/ 20 w 23"/>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7">
                  <a:moveTo>
                    <a:pt x="20" y="6"/>
                  </a:moveTo>
                  <a:cubicBezTo>
                    <a:pt x="16" y="10"/>
                    <a:pt x="13" y="14"/>
                    <a:pt x="10" y="17"/>
                  </a:cubicBezTo>
                  <a:cubicBezTo>
                    <a:pt x="12" y="12"/>
                    <a:pt x="14" y="7"/>
                    <a:pt x="16" y="2"/>
                  </a:cubicBezTo>
                  <a:cubicBezTo>
                    <a:pt x="16" y="2"/>
                    <a:pt x="16" y="2"/>
                    <a:pt x="16" y="2"/>
                  </a:cubicBezTo>
                  <a:cubicBezTo>
                    <a:pt x="16" y="2"/>
                    <a:pt x="16" y="2"/>
                    <a:pt x="16" y="2"/>
                  </a:cubicBezTo>
                  <a:cubicBezTo>
                    <a:pt x="16" y="2"/>
                    <a:pt x="16" y="2"/>
                    <a:pt x="16" y="2"/>
                  </a:cubicBezTo>
                  <a:cubicBezTo>
                    <a:pt x="17" y="1"/>
                    <a:pt x="15" y="0"/>
                    <a:pt x="14" y="1"/>
                  </a:cubicBezTo>
                  <a:cubicBezTo>
                    <a:pt x="10" y="7"/>
                    <a:pt x="5" y="13"/>
                    <a:pt x="1" y="19"/>
                  </a:cubicBezTo>
                  <a:cubicBezTo>
                    <a:pt x="0" y="20"/>
                    <a:pt x="1" y="21"/>
                    <a:pt x="2" y="21"/>
                  </a:cubicBezTo>
                  <a:cubicBezTo>
                    <a:pt x="4" y="18"/>
                    <a:pt x="7" y="15"/>
                    <a:pt x="9" y="12"/>
                  </a:cubicBezTo>
                  <a:cubicBezTo>
                    <a:pt x="7" y="16"/>
                    <a:pt x="6" y="20"/>
                    <a:pt x="4" y="24"/>
                  </a:cubicBezTo>
                  <a:cubicBezTo>
                    <a:pt x="4" y="26"/>
                    <a:pt x="6" y="27"/>
                    <a:pt x="7" y="26"/>
                  </a:cubicBezTo>
                  <a:cubicBezTo>
                    <a:pt x="10" y="23"/>
                    <a:pt x="12" y="20"/>
                    <a:pt x="14" y="18"/>
                  </a:cubicBezTo>
                  <a:cubicBezTo>
                    <a:pt x="14" y="19"/>
                    <a:pt x="14" y="21"/>
                    <a:pt x="13" y="22"/>
                  </a:cubicBezTo>
                  <a:cubicBezTo>
                    <a:pt x="13" y="24"/>
                    <a:pt x="16" y="25"/>
                    <a:pt x="17" y="23"/>
                  </a:cubicBezTo>
                  <a:cubicBezTo>
                    <a:pt x="19" y="18"/>
                    <a:pt x="21" y="13"/>
                    <a:pt x="22" y="8"/>
                  </a:cubicBezTo>
                  <a:cubicBezTo>
                    <a:pt x="23" y="6"/>
                    <a:pt x="21" y="5"/>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15"/>
            <p:cNvSpPr/>
            <p:nvPr/>
          </p:nvSpPr>
          <p:spPr bwMode="auto">
            <a:xfrm>
              <a:off x="9275763" y="1789113"/>
              <a:ext cx="120650" cy="217488"/>
            </a:xfrm>
            <a:custGeom>
              <a:avLst/>
              <a:gdLst>
                <a:gd name="T0" fmla="*/ 28 w 32"/>
                <a:gd name="T1" fmla="*/ 47 h 58"/>
                <a:gd name="T2" fmla="*/ 27 w 32"/>
                <a:gd name="T3" fmla="*/ 48 h 58"/>
                <a:gd name="T4" fmla="*/ 26 w 32"/>
                <a:gd name="T5" fmla="*/ 38 h 58"/>
                <a:gd name="T6" fmla="*/ 22 w 32"/>
                <a:gd name="T7" fmla="*/ 37 h 58"/>
                <a:gd name="T8" fmla="*/ 20 w 32"/>
                <a:gd name="T9" fmla="*/ 41 h 58"/>
                <a:gd name="T10" fmla="*/ 19 w 32"/>
                <a:gd name="T11" fmla="*/ 33 h 58"/>
                <a:gd name="T12" fmla="*/ 16 w 32"/>
                <a:gd name="T13" fmla="*/ 31 h 58"/>
                <a:gd name="T14" fmla="*/ 15 w 32"/>
                <a:gd name="T15" fmla="*/ 33 h 58"/>
                <a:gd name="T16" fmla="*/ 14 w 32"/>
                <a:gd name="T17" fmla="*/ 19 h 58"/>
                <a:gd name="T18" fmla="*/ 11 w 32"/>
                <a:gd name="T19" fmla="*/ 18 h 58"/>
                <a:gd name="T20" fmla="*/ 4 w 32"/>
                <a:gd name="T21" fmla="*/ 24 h 58"/>
                <a:gd name="T22" fmla="*/ 5 w 32"/>
                <a:gd name="T23" fmla="*/ 2 h 58"/>
                <a:gd name="T24" fmla="*/ 2 w 32"/>
                <a:gd name="T25" fmla="*/ 1 h 58"/>
                <a:gd name="T26" fmla="*/ 0 w 32"/>
                <a:gd name="T27" fmla="*/ 12 h 58"/>
                <a:gd name="T28" fmla="*/ 2 w 32"/>
                <a:gd name="T29" fmla="*/ 13 h 58"/>
                <a:gd name="T30" fmla="*/ 1 w 32"/>
                <a:gd name="T31" fmla="*/ 28 h 58"/>
                <a:gd name="T32" fmla="*/ 3 w 32"/>
                <a:gd name="T33" fmla="*/ 29 h 58"/>
                <a:gd name="T34" fmla="*/ 11 w 32"/>
                <a:gd name="T35" fmla="*/ 23 h 58"/>
                <a:gd name="T36" fmla="*/ 11 w 32"/>
                <a:gd name="T37" fmla="*/ 37 h 58"/>
                <a:gd name="T38" fmla="*/ 14 w 32"/>
                <a:gd name="T39" fmla="*/ 38 h 58"/>
                <a:gd name="T40" fmla="*/ 16 w 32"/>
                <a:gd name="T41" fmla="*/ 36 h 58"/>
                <a:gd name="T42" fmla="*/ 18 w 32"/>
                <a:gd name="T43" fmla="*/ 45 h 58"/>
                <a:gd name="T44" fmla="*/ 21 w 32"/>
                <a:gd name="T45" fmla="*/ 46 h 58"/>
                <a:gd name="T46" fmla="*/ 23 w 32"/>
                <a:gd name="T47" fmla="*/ 42 h 58"/>
                <a:gd name="T48" fmla="*/ 22 w 32"/>
                <a:gd name="T49" fmla="*/ 55 h 58"/>
                <a:gd name="T50" fmla="*/ 25 w 32"/>
                <a:gd name="T51" fmla="*/ 57 h 58"/>
                <a:gd name="T52" fmla="*/ 31 w 32"/>
                <a:gd name="T53" fmla="*/ 48 h 58"/>
                <a:gd name="T54" fmla="*/ 28 w 32"/>
                <a:gd name="T5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57">
                  <a:moveTo>
                    <a:pt x="28" y="47"/>
                  </a:moveTo>
                  <a:cubicBezTo>
                    <a:pt x="28" y="47"/>
                    <a:pt x="28" y="48"/>
                    <a:pt x="27" y="48"/>
                  </a:cubicBezTo>
                  <a:cubicBezTo>
                    <a:pt x="27" y="45"/>
                    <a:pt x="27" y="41"/>
                    <a:pt x="26" y="38"/>
                  </a:cubicBezTo>
                  <a:cubicBezTo>
                    <a:pt x="25" y="36"/>
                    <a:pt x="23" y="36"/>
                    <a:pt x="22" y="37"/>
                  </a:cubicBezTo>
                  <a:cubicBezTo>
                    <a:pt x="22" y="38"/>
                    <a:pt x="21" y="40"/>
                    <a:pt x="20" y="41"/>
                  </a:cubicBezTo>
                  <a:cubicBezTo>
                    <a:pt x="20" y="38"/>
                    <a:pt x="19" y="35"/>
                    <a:pt x="19" y="33"/>
                  </a:cubicBezTo>
                  <a:cubicBezTo>
                    <a:pt x="19" y="31"/>
                    <a:pt x="17" y="30"/>
                    <a:pt x="16" y="31"/>
                  </a:cubicBezTo>
                  <a:cubicBezTo>
                    <a:pt x="16" y="32"/>
                    <a:pt x="15" y="32"/>
                    <a:pt x="15" y="33"/>
                  </a:cubicBezTo>
                  <a:cubicBezTo>
                    <a:pt x="15" y="28"/>
                    <a:pt x="14" y="24"/>
                    <a:pt x="14" y="19"/>
                  </a:cubicBezTo>
                  <a:cubicBezTo>
                    <a:pt x="14" y="18"/>
                    <a:pt x="12" y="17"/>
                    <a:pt x="11" y="18"/>
                  </a:cubicBezTo>
                  <a:cubicBezTo>
                    <a:pt x="9" y="20"/>
                    <a:pt x="6" y="22"/>
                    <a:pt x="4" y="24"/>
                  </a:cubicBezTo>
                  <a:cubicBezTo>
                    <a:pt x="4" y="17"/>
                    <a:pt x="5" y="9"/>
                    <a:pt x="5" y="2"/>
                  </a:cubicBezTo>
                  <a:cubicBezTo>
                    <a:pt x="5" y="1"/>
                    <a:pt x="3" y="0"/>
                    <a:pt x="2" y="1"/>
                  </a:cubicBezTo>
                  <a:cubicBezTo>
                    <a:pt x="1" y="5"/>
                    <a:pt x="0" y="8"/>
                    <a:pt x="0" y="12"/>
                  </a:cubicBezTo>
                  <a:cubicBezTo>
                    <a:pt x="0" y="13"/>
                    <a:pt x="1" y="13"/>
                    <a:pt x="2" y="13"/>
                  </a:cubicBezTo>
                  <a:cubicBezTo>
                    <a:pt x="1" y="18"/>
                    <a:pt x="1" y="23"/>
                    <a:pt x="1" y="28"/>
                  </a:cubicBezTo>
                  <a:cubicBezTo>
                    <a:pt x="1" y="29"/>
                    <a:pt x="2" y="30"/>
                    <a:pt x="3" y="29"/>
                  </a:cubicBezTo>
                  <a:cubicBezTo>
                    <a:pt x="6" y="27"/>
                    <a:pt x="8" y="25"/>
                    <a:pt x="11" y="23"/>
                  </a:cubicBezTo>
                  <a:cubicBezTo>
                    <a:pt x="11" y="27"/>
                    <a:pt x="11" y="32"/>
                    <a:pt x="11" y="37"/>
                  </a:cubicBezTo>
                  <a:cubicBezTo>
                    <a:pt x="11" y="39"/>
                    <a:pt x="13" y="39"/>
                    <a:pt x="14" y="38"/>
                  </a:cubicBezTo>
                  <a:cubicBezTo>
                    <a:pt x="14" y="38"/>
                    <a:pt x="15" y="37"/>
                    <a:pt x="16" y="36"/>
                  </a:cubicBezTo>
                  <a:cubicBezTo>
                    <a:pt x="17" y="39"/>
                    <a:pt x="17" y="42"/>
                    <a:pt x="18" y="45"/>
                  </a:cubicBezTo>
                  <a:cubicBezTo>
                    <a:pt x="18" y="47"/>
                    <a:pt x="20" y="48"/>
                    <a:pt x="21" y="46"/>
                  </a:cubicBezTo>
                  <a:cubicBezTo>
                    <a:pt x="22" y="45"/>
                    <a:pt x="22" y="44"/>
                    <a:pt x="23" y="42"/>
                  </a:cubicBezTo>
                  <a:cubicBezTo>
                    <a:pt x="24" y="47"/>
                    <a:pt x="24" y="51"/>
                    <a:pt x="22" y="55"/>
                  </a:cubicBezTo>
                  <a:cubicBezTo>
                    <a:pt x="22" y="57"/>
                    <a:pt x="24" y="58"/>
                    <a:pt x="25" y="57"/>
                  </a:cubicBezTo>
                  <a:cubicBezTo>
                    <a:pt x="28" y="54"/>
                    <a:pt x="29" y="51"/>
                    <a:pt x="31" y="48"/>
                  </a:cubicBezTo>
                  <a:cubicBezTo>
                    <a:pt x="32" y="46"/>
                    <a:pt x="29" y="45"/>
                    <a:pt x="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16"/>
            <p:cNvSpPr/>
            <p:nvPr/>
          </p:nvSpPr>
          <p:spPr bwMode="auto">
            <a:xfrm>
              <a:off x="9429750" y="2127250"/>
              <a:ext cx="274638" cy="214313"/>
            </a:xfrm>
            <a:custGeom>
              <a:avLst/>
              <a:gdLst>
                <a:gd name="T0" fmla="*/ 72 w 73"/>
                <a:gd name="T1" fmla="*/ 46 h 57"/>
                <a:gd name="T2" fmla="*/ 69 w 73"/>
                <a:gd name="T3" fmla="*/ 46 h 57"/>
                <a:gd name="T4" fmla="*/ 69 w 73"/>
                <a:gd name="T5" fmla="*/ 46 h 57"/>
                <a:gd name="T6" fmla="*/ 68 w 73"/>
                <a:gd name="T7" fmla="*/ 43 h 57"/>
                <a:gd name="T8" fmla="*/ 65 w 73"/>
                <a:gd name="T9" fmla="*/ 43 h 57"/>
                <a:gd name="T10" fmla="*/ 61 w 73"/>
                <a:gd name="T11" fmla="*/ 46 h 57"/>
                <a:gd name="T12" fmla="*/ 61 w 73"/>
                <a:gd name="T13" fmla="*/ 36 h 57"/>
                <a:gd name="T14" fmla="*/ 58 w 73"/>
                <a:gd name="T15" fmla="*/ 35 h 57"/>
                <a:gd name="T16" fmla="*/ 53 w 73"/>
                <a:gd name="T17" fmla="*/ 39 h 57"/>
                <a:gd name="T18" fmla="*/ 56 w 73"/>
                <a:gd name="T19" fmla="*/ 22 h 57"/>
                <a:gd name="T20" fmla="*/ 53 w 73"/>
                <a:gd name="T21" fmla="*/ 21 h 57"/>
                <a:gd name="T22" fmla="*/ 40 w 73"/>
                <a:gd name="T23" fmla="*/ 33 h 57"/>
                <a:gd name="T24" fmla="*/ 43 w 73"/>
                <a:gd name="T25" fmla="*/ 18 h 57"/>
                <a:gd name="T26" fmla="*/ 40 w 73"/>
                <a:gd name="T27" fmla="*/ 17 h 57"/>
                <a:gd name="T28" fmla="*/ 31 w 73"/>
                <a:gd name="T29" fmla="*/ 27 h 57"/>
                <a:gd name="T30" fmla="*/ 33 w 73"/>
                <a:gd name="T31" fmla="*/ 14 h 57"/>
                <a:gd name="T32" fmla="*/ 30 w 73"/>
                <a:gd name="T33" fmla="*/ 13 h 57"/>
                <a:gd name="T34" fmla="*/ 20 w 73"/>
                <a:gd name="T35" fmla="*/ 21 h 57"/>
                <a:gd name="T36" fmla="*/ 21 w 73"/>
                <a:gd name="T37" fmla="*/ 10 h 57"/>
                <a:gd name="T38" fmla="*/ 18 w 73"/>
                <a:gd name="T39" fmla="*/ 9 h 57"/>
                <a:gd name="T40" fmla="*/ 10 w 73"/>
                <a:gd name="T41" fmla="*/ 15 h 57"/>
                <a:gd name="T42" fmla="*/ 13 w 73"/>
                <a:gd name="T43" fmla="*/ 2 h 57"/>
                <a:gd name="T44" fmla="*/ 10 w 73"/>
                <a:gd name="T45" fmla="*/ 1 h 57"/>
                <a:gd name="T46" fmla="*/ 0 w 73"/>
                <a:gd name="T47" fmla="*/ 12 h 57"/>
                <a:gd name="T48" fmla="*/ 2 w 73"/>
                <a:gd name="T49" fmla="*/ 13 h 57"/>
                <a:gd name="T50" fmla="*/ 9 w 73"/>
                <a:gd name="T51" fmla="*/ 5 h 57"/>
                <a:gd name="T52" fmla="*/ 5 w 73"/>
                <a:gd name="T53" fmla="*/ 19 h 57"/>
                <a:gd name="T54" fmla="*/ 8 w 73"/>
                <a:gd name="T55" fmla="*/ 20 h 57"/>
                <a:gd name="T56" fmla="*/ 17 w 73"/>
                <a:gd name="T57" fmla="*/ 13 h 57"/>
                <a:gd name="T58" fmla="*/ 17 w 73"/>
                <a:gd name="T59" fmla="*/ 24 h 57"/>
                <a:gd name="T60" fmla="*/ 19 w 73"/>
                <a:gd name="T61" fmla="*/ 26 h 57"/>
                <a:gd name="T62" fmla="*/ 29 w 73"/>
                <a:gd name="T63" fmla="*/ 18 h 57"/>
                <a:gd name="T64" fmla="*/ 25 w 73"/>
                <a:gd name="T65" fmla="*/ 36 h 57"/>
                <a:gd name="T66" fmla="*/ 28 w 73"/>
                <a:gd name="T67" fmla="*/ 37 h 57"/>
                <a:gd name="T68" fmla="*/ 38 w 73"/>
                <a:gd name="T69" fmla="*/ 23 h 57"/>
                <a:gd name="T70" fmla="*/ 34 w 73"/>
                <a:gd name="T71" fmla="*/ 40 h 57"/>
                <a:gd name="T72" fmla="*/ 37 w 73"/>
                <a:gd name="T73" fmla="*/ 42 h 57"/>
                <a:gd name="T74" fmla="*/ 52 w 73"/>
                <a:gd name="T75" fmla="*/ 26 h 57"/>
                <a:gd name="T76" fmla="*/ 46 w 73"/>
                <a:gd name="T77" fmla="*/ 45 h 57"/>
                <a:gd name="T78" fmla="*/ 49 w 73"/>
                <a:gd name="T79" fmla="*/ 48 h 57"/>
                <a:gd name="T80" fmla="*/ 57 w 73"/>
                <a:gd name="T81" fmla="*/ 40 h 57"/>
                <a:gd name="T82" fmla="*/ 57 w 73"/>
                <a:gd name="T83" fmla="*/ 50 h 57"/>
                <a:gd name="T84" fmla="*/ 61 w 73"/>
                <a:gd name="T85" fmla="*/ 51 h 57"/>
                <a:gd name="T86" fmla="*/ 68 w 73"/>
                <a:gd name="T87" fmla="*/ 55 h 57"/>
                <a:gd name="T88" fmla="*/ 71 w 73"/>
                <a:gd name="T89" fmla="*/ 55 h 57"/>
                <a:gd name="T90" fmla="*/ 72 w 73"/>
                <a:gd name="T9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57">
                  <a:moveTo>
                    <a:pt x="72" y="46"/>
                  </a:moveTo>
                  <a:cubicBezTo>
                    <a:pt x="72" y="44"/>
                    <a:pt x="69" y="45"/>
                    <a:pt x="69" y="46"/>
                  </a:cubicBezTo>
                  <a:cubicBezTo>
                    <a:pt x="69" y="46"/>
                    <a:pt x="69" y="46"/>
                    <a:pt x="69" y="46"/>
                  </a:cubicBezTo>
                  <a:cubicBezTo>
                    <a:pt x="69" y="45"/>
                    <a:pt x="68" y="44"/>
                    <a:pt x="68" y="43"/>
                  </a:cubicBezTo>
                  <a:cubicBezTo>
                    <a:pt x="67" y="42"/>
                    <a:pt x="66" y="42"/>
                    <a:pt x="65" y="43"/>
                  </a:cubicBezTo>
                  <a:cubicBezTo>
                    <a:pt x="64" y="44"/>
                    <a:pt x="63" y="45"/>
                    <a:pt x="61" y="46"/>
                  </a:cubicBezTo>
                  <a:cubicBezTo>
                    <a:pt x="61" y="43"/>
                    <a:pt x="61" y="39"/>
                    <a:pt x="61" y="36"/>
                  </a:cubicBezTo>
                  <a:cubicBezTo>
                    <a:pt x="61" y="34"/>
                    <a:pt x="59" y="34"/>
                    <a:pt x="58" y="35"/>
                  </a:cubicBezTo>
                  <a:cubicBezTo>
                    <a:pt x="56" y="36"/>
                    <a:pt x="55" y="38"/>
                    <a:pt x="53" y="39"/>
                  </a:cubicBezTo>
                  <a:cubicBezTo>
                    <a:pt x="55" y="34"/>
                    <a:pt x="56" y="29"/>
                    <a:pt x="56" y="22"/>
                  </a:cubicBezTo>
                  <a:cubicBezTo>
                    <a:pt x="55" y="21"/>
                    <a:pt x="54" y="20"/>
                    <a:pt x="53" y="21"/>
                  </a:cubicBezTo>
                  <a:cubicBezTo>
                    <a:pt x="47" y="24"/>
                    <a:pt x="43" y="28"/>
                    <a:pt x="40" y="33"/>
                  </a:cubicBezTo>
                  <a:cubicBezTo>
                    <a:pt x="41" y="28"/>
                    <a:pt x="42" y="23"/>
                    <a:pt x="43" y="18"/>
                  </a:cubicBezTo>
                  <a:cubicBezTo>
                    <a:pt x="43" y="17"/>
                    <a:pt x="41" y="15"/>
                    <a:pt x="40" y="17"/>
                  </a:cubicBezTo>
                  <a:cubicBezTo>
                    <a:pt x="36" y="20"/>
                    <a:pt x="33" y="23"/>
                    <a:pt x="31" y="27"/>
                  </a:cubicBezTo>
                  <a:cubicBezTo>
                    <a:pt x="32" y="23"/>
                    <a:pt x="32" y="19"/>
                    <a:pt x="33" y="14"/>
                  </a:cubicBezTo>
                  <a:cubicBezTo>
                    <a:pt x="33" y="13"/>
                    <a:pt x="31" y="12"/>
                    <a:pt x="30" y="13"/>
                  </a:cubicBezTo>
                  <a:cubicBezTo>
                    <a:pt x="27" y="16"/>
                    <a:pt x="23" y="18"/>
                    <a:pt x="20" y="21"/>
                  </a:cubicBezTo>
                  <a:cubicBezTo>
                    <a:pt x="21" y="17"/>
                    <a:pt x="21" y="14"/>
                    <a:pt x="21" y="10"/>
                  </a:cubicBezTo>
                  <a:cubicBezTo>
                    <a:pt x="21" y="8"/>
                    <a:pt x="19" y="8"/>
                    <a:pt x="18" y="9"/>
                  </a:cubicBezTo>
                  <a:cubicBezTo>
                    <a:pt x="16" y="11"/>
                    <a:pt x="13" y="13"/>
                    <a:pt x="10" y="15"/>
                  </a:cubicBezTo>
                  <a:cubicBezTo>
                    <a:pt x="11" y="11"/>
                    <a:pt x="12" y="7"/>
                    <a:pt x="13" y="2"/>
                  </a:cubicBezTo>
                  <a:cubicBezTo>
                    <a:pt x="13" y="1"/>
                    <a:pt x="12" y="0"/>
                    <a:pt x="10" y="1"/>
                  </a:cubicBezTo>
                  <a:cubicBezTo>
                    <a:pt x="7" y="4"/>
                    <a:pt x="3" y="8"/>
                    <a:pt x="0" y="12"/>
                  </a:cubicBezTo>
                  <a:cubicBezTo>
                    <a:pt x="0" y="13"/>
                    <a:pt x="1" y="14"/>
                    <a:pt x="2" y="13"/>
                  </a:cubicBezTo>
                  <a:cubicBezTo>
                    <a:pt x="3" y="11"/>
                    <a:pt x="9" y="7"/>
                    <a:pt x="9" y="5"/>
                  </a:cubicBezTo>
                  <a:cubicBezTo>
                    <a:pt x="8" y="10"/>
                    <a:pt x="7" y="14"/>
                    <a:pt x="5" y="19"/>
                  </a:cubicBezTo>
                  <a:cubicBezTo>
                    <a:pt x="5" y="20"/>
                    <a:pt x="7" y="21"/>
                    <a:pt x="8" y="20"/>
                  </a:cubicBezTo>
                  <a:cubicBezTo>
                    <a:pt x="11" y="18"/>
                    <a:pt x="14" y="16"/>
                    <a:pt x="17" y="13"/>
                  </a:cubicBezTo>
                  <a:cubicBezTo>
                    <a:pt x="17" y="17"/>
                    <a:pt x="17" y="21"/>
                    <a:pt x="17" y="24"/>
                  </a:cubicBezTo>
                  <a:cubicBezTo>
                    <a:pt x="16" y="26"/>
                    <a:pt x="18" y="27"/>
                    <a:pt x="19" y="26"/>
                  </a:cubicBezTo>
                  <a:cubicBezTo>
                    <a:pt x="22" y="23"/>
                    <a:pt x="26" y="21"/>
                    <a:pt x="29" y="18"/>
                  </a:cubicBezTo>
                  <a:cubicBezTo>
                    <a:pt x="28" y="24"/>
                    <a:pt x="26" y="30"/>
                    <a:pt x="25" y="36"/>
                  </a:cubicBezTo>
                  <a:cubicBezTo>
                    <a:pt x="24" y="38"/>
                    <a:pt x="27" y="39"/>
                    <a:pt x="28" y="37"/>
                  </a:cubicBezTo>
                  <a:cubicBezTo>
                    <a:pt x="31" y="32"/>
                    <a:pt x="34" y="28"/>
                    <a:pt x="38" y="23"/>
                  </a:cubicBezTo>
                  <a:cubicBezTo>
                    <a:pt x="37" y="29"/>
                    <a:pt x="35" y="35"/>
                    <a:pt x="34" y="40"/>
                  </a:cubicBezTo>
                  <a:cubicBezTo>
                    <a:pt x="33" y="42"/>
                    <a:pt x="36" y="43"/>
                    <a:pt x="37" y="42"/>
                  </a:cubicBezTo>
                  <a:cubicBezTo>
                    <a:pt x="41" y="36"/>
                    <a:pt x="46" y="31"/>
                    <a:pt x="52" y="26"/>
                  </a:cubicBezTo>
                  <a:cubicBezTo>
                    <a:pt x="51" y="33"/>
                    <a:pt x="49" y="39"/>
                    <a:pt x="46" y="45"/>
                  </a:cubicBezTo>
                  <a:cubicBezTo>
                    <a:pt x="46" y="47"/>
                    <a:pt x="48" y="49"/>
                    <a:pt x="49" y="48"/>
                  </a:cubicBezTo>
                  <a:cubicBezTo>
                    <a:pt x="52" y="45"/>
                    <a:pt x="55" y="43"/>
                    <a:pt x="57" y="40"/>
                  </a:cubicBezTo>
                  <a:cubicBezTo>
                    <a:pt x="58" y="43"/>
                    <a:pt x="58" y="47"/>
                    <a:pt x="57" y="50"/>
                  </a:cubicBezTo>
                  <a:cubicBezTo>
                    <a:pt x="57" y="52"/>
                    <a:pt x="60" y="52"/>
                    <a:pt x="61" y="51"/>
                  </a:cubicBezTo>
                  <a:cubicBezTo>
                    <a:pt x="67" y="46"/>
                    <a:pt x="67" y="48"/>
                    <a:pt x="68" y="55"/>
                  </a:cubicBezTo>
                  <a:cubicBezTo>
                    <a:pt x="68" y="56"/>
                    <a:pt x="71" y="57"/>
                    <a:pt x="71" y="55"/>
                  </a:cubicBezTo>
                  <a:cubicBezTo>
                    <a:pt x="73" y="52"/>
                    <a:pt x="73" y="50"/>
                    <a:pt x="7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17"/>
            <p:cNvSpPr>
              <a:spLocks noEditPoints="1"/>
            </p:cNvSpPr>
            <p:nvPr/>
          </p:nvSpPr>
          <p:spPr bwMode="auto">
            <a:xfrm>
              <a:off x="9042400" y="2311400"/>
              <a:ext cx="582613" cy="619125"/>
            </a:xfrm>
            <a:custGeom>
              <a:avLst/>
              <a:gdLst>
                <a:gd name="T0" fmla="*/ 152 w 155"/>
                <a:gd name="T1" fmla="*/ 58 h 164"/>
                <a:gd name="T2" fmla="*/ 150 w 155"/>
                <a:gd name="T3" fmla="*/ 36 h 164"/>
                <a:gd name="T4" fmla="*/ 134 w 155"/>
                <a:gd name="T5" fmla="*/ 34 h 164"/>
                <a:gd name="T6" fmla="*/ 139 w 155"/>
                <a:gd name="T7" fmla="*/ 18 h 164"/>
                <a:gd name="T8" fmla="*/ 137 w 155"/>
                <a:gd name="T9" fmla="*/ 11 h 164"/>
                <a:gd name="T10" fmla="*/ 131 w 155"/>
                <a:gd name="T11" fmla="*/ 15 h 164"/>
                <a:gd name="T12" fmla="*/ 86 w 155"/>
                <a:gd name="T13" fmla="*/ 74 h 164"/>
                <a:gd name="T14" fmla="*/ 63 w 155"/>
                <a:gd name="T15" fmla="*/ 96 h 164"/>
                <a:gd name="T16" fmla="*/ 94 w 155"/>
                <a:gd name="T17" fmla="*/ 37 h 164"/>
                <a:gd name="T18" fmla="*/ 94 w 155"/>
                <a:gd name="T19" fmla="*/ 19 h 164"/>
                <a:gd name="T20" fmla="*/ 30 w 155"/>
                <a:gd name="T21" fmla="*/ 70 h 164"/>
                <a:gd name="T22" fmla="*/ 82 w 155"/>
                <a:gd name="T23" fmla="*/ 5 h 164"/>
                <a:gd name="T24" fmla="*/ 67 w 155"/>
                <a:gd name="T25" fmla="*/ 7 h 164"/>
                <a:gd name="T26" fmla="*/ 47 w 155"/>
                <a:gd name="T27" fmla="*/ 16 h 164"/>
                <a:gd name="T28" fmla="*/ 14 w 155"/>
                <a:gd name="T29" fmla="*/ 52 h 164"/>
                <a:gd name="T30" fmla="*/ 18 w 155"/>
                <a:gd name="T31" fmla="*/ 35 h 164"/>
                <a:gd name="T32" fmla="*/ 10 w 155"/>
                <a:gd name="T33" fmla="*/ 41 h 164"/>
                <a:gd name="T34" fmla="*/ 22 w 155"/>
                <a:gd name="T35" fmla="*/ 35 h 164"/>
                <a:gd name="T36" fmla="*/ 18 w 155"/>
                <a:gd name="T37" fmla="*/ 54 h 164"/>
                <a:gd name="T38" fmla="*/ 2 w 155"/>
                <a:gd name="T39" fmla="*/ 82 h 164"/>
                <a:gd name="T40" fmla="*/ 74 w 155"/>
                <a:gd name="T41" fmla="*/ 10 h 164"/>
                <a:gd name="T42" fmla="*/ 72 w 155"/>
                <a:gd name="T43" fmla="*/ 28 h 164"/>
                <a:gd name="T44" fmla="*/ 25 w 155"/>
                <a:gd name="T45" fmla="*/ 93 h 164"/>
                <a:gd name="T46" fmla="*/ 106 w 155"/>
                <a:gd name="T47" fmla="*/ 14 h 164"/>
                <a:gd name="T48" fmla="*/ 39 w 155"/>
                <a:gd name="T49" fmla="*/ 93 h 164"/>
                <a:gd name="T50" fmla="*/ 91 w 155"/>
                <a:gd name="T51" fmla="*/ 44 h 164"/>
                <a:gd name="T52" fmla="*/ 50 w 155"/>
                <a:gd name="T53" fmla="*/ 113 h 164"/>
                <a:gd name="T54" fmla="*/ 76 w 155"/>
                <a:gd name="T55" fmla="*/ 103 h 164"/>
                <a:gd name="T56" fmla="*/ 81 w 155"/>
                <a:gd name="T57" fmla="*/ 113 h 164"/>
                <a:gd name="T58" fmla="*/ 127 w 155"/>
                <a:gd name="T59" fmla="*/ 57 h 164"/>
                <a:gd name="T60" fmla="*/ 95 w 155"/>
                <a:gd name="T61" fmla="*/ 109 h 164"/>
                <a:gd name="T62" fmla="*/ 88 w 155"/>
                <a:gd name="T63" fmla="*/ 123 h 164"/>
                <a:gd name="T64" fmla="*/ 136 w 155"/>
                <a:gd name="T65" fmla="*/ 82 h 164"/>
                <a:gd name="T66" fmla="*/ 141 w 155"/>
                <a:gd name="T67" fmla="*/ 92 h 164"/>
                <a:gd name="T68" fmla="*/ 97 w 155"/>
                <a:gd name="T69" fmla="*/ 152 h 164"/>
                <a:gd name="T70" fmla="*/ 96 w 155"/>
                <a:gd name="T71" fmla="*/ 162 h 164"/>
                <a:gd name="T72" fmla="*/ 141 w 155"/>
                <a:gd name="T73" fmla="*/ 104 h 164"/>
                <a:gd name="T74" fmla="*/ 45 w 155"/>
                <a:gd name="T75" fmla="*/ 26 h 164"/>
                <a:gd name="T76" fmla="*/ 45 w 155"/>
                <a:gd name="T77" fmla="*/ 26 h 164"/>
                <a:gd name="T78" fmla="*/ 59 w 155"/>
                <a:gd name="T79" fmla="*/ 58 h 164"/>
                <a:gd name="T80" fmla="*/ 118 w 155"/>
                <a:gd name="T81" fmla="*/ 50 h 164"/>
                <a:gd name="T82" fmla="*/ 123 w 155"/>
                <a:gd name="T83" fmla="*/ 46 h 164"/>
                <a:gd name="T84" fmla="*/ 129 w 155"/>
                <a:gd name="T85" fmla="*/ 29 h 164"/>
                <a:gd name="T86" fmla="*/ 88 w 155"/>
                <a:gd name="T87" fmla="*/ 92 h 164"/>
                <a:gd name="T88" fmla="*/ 99 w 155"/>
                <a:gd name="T89" fmla="*/ 80 h 164"/>
                <a:gd name="T90" fmla="*/ 116 w 155"/>
                <a:gd name="T91" fmla="*/ 138 h 164"/>
                <a:gd name="T92" fmla="*/ 126 w 155"/>
                <a:gd name="T93" fmla="*/ 12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164">
                  <a:moveTo>
                    <a:pt x="151" y="79"/>
                  </a:moveTo>
                  <a:cubicBezTo>
                    <a:pt x="142" y="86"/>
                    <a:pt x="133" y="94"/>
                    <a:pt x="125" y="102"/>
                  </a:cubicBezTo>
                  <a:cubicBezTo>
                    <a:pt x="136" y="89"/>
                    <a:pt x="146" y="75"/>
                    <a:pt x="152" y="58"/>
                  </a:cubicBezTo>
                  <a:cubicBezTo>
                    <a:pt x="152" y="57"/>
                    <a:pt x="150" y="55"/>
                    <a:pt x="149" y="56"/>
                  </a:cubicBezTo>
                  <a:cubicBezTo>
                    <a:pt x="144" y="60"/>
                    <a:pt x="139" y="64"/>
                    <a:pt x="134" y="68"/>
                  </a:cubicBezTo>
                  <a:cubicBezTo>
                    <a:pt x="141" y="58"/>
                    <a:pt x="146" y="47"/>
                    <a:pt x="150" y="36"/>
                  </a:cubicBezTo>
                  <a:cubicBezTo>
                    <a:pt x="151" y="34"/>
                    <a:pt x="149" y="33"/>
                    <a:pt x="148" y="34"/>
                  </a:cubicBezTo>
                  <a:cubicBezTo>
                    <a:pt x="135" y="43"/>
                    <a:pt x="124" y="54"/>
                    <a:pt x="114" y="66"/>
                  </a:cubicBezTo>
                  <a:cubicBezTo>
                    <a:pt x="121" y="56"/>
                    <a:pt x="128" y="45"/>
                    <a:pt x="134" y="34"/>
                  </a:cubicBezTo>
                  <a:cubicBezTo>
                    <a:pt x="136" y="32"/>
                    <a:pt x="138" y="31"/>
                    <a:pt x="137" y="29"/>
                  </a:cubicBezTo>
                  <a:cubicBezTo>
                    <a:pt x="139" y="26"/>
                    <a:pt x="141" y="23"/>
                    <a:pt x="142" y="20"/>
                  </a:cubicBezTo>
                  <a:cubicBezTo>
                    <a:pt x="144" y="18"/>
                    <a:pt x="140" y="16"/>
                    <a:pt x="139" y="18"/>
                  </a:cubicBezTo>
                  <a:cubicBezTo>
                    <a:pt x="127" y="36"/>
                    <a:pt x="140" y="17"/>
                    <a:pt x="141" y="13"/>
                  </a:cubicBezTo>
                  <a:cubicBezTo>
                    <a:pt x="142" y="11"/>
                    <a:pt x="140" y="10"/>
                    <a:pt x="139" y="11"/>
                  </a:cubicBezTo>
                  <a:cubicBezTo>
                    <a:pt x="138" y="11"/>
                    <a:pt x="138" y="11"/>
                    <a:pt x="137" y="11"/>
                  </a:cubicBezTo>
                  <a:cubicBezTo>
                    <a:pt x="138" y="10"/>
                    <a:pt x="138" y="10"/>
                    <a:pt x="139" y="9"/>
                  </a:cubicBezTo>
                  <a:cubicBezTo>
                    <a:pt x="140" y="7"/>
                    <a:pt x="137" y="5"/>
                    <a:pt x="136" y="7"/>
                  </a:cubicBezTo>
                  <a:cubicBezTo>
                    <a:pt x="134" y="9"/>
                    <a:pt x="133" y="12"/>
                    <a:pt x="131" y="15"/>
                  </a:cubicBezTo>
                  <a:cubicBezTo>
                    <a:pt x="131" y="15"/>
                    <a:pt x="131" y="16"/>
                    <a:pt x="131" y="17"/>
                  </a:cubicBezTo>
                  <a:cubicBezTo>
                    <a:pt x="127" y="22"/>
                    <a:pt x="123" y="30"/>
                    <a:pt x="119" y="38"/>
                  </a:cubicBezTo>
                  <a:cubicBezTo>
                    <a:pt x="108" y="50"/>
                    <a:pt x="97" y="62"/>
                    <a:pt x="86" y="74"/>
                  </a:cubicBezTo>
                  <a:cubicBezTo>
                    <a:pt x="80" y="81"/>
                    <a:pt x="73" y="87"/>
                    <a:pt x="67" y="93"/>
                  </a:cubicBezTo>
                  <a:cubicBezTo>
                    <a:pt x="65" y="95"/>
                    <a:pt x="63" y="96"/>
                    <a:pt x="61" y="98"/>
                  </a:cubicBezTo>
                  <a:cubicBezTo>
                    <a:pt x="62" y="97"/>
                    <a:pt x="62" y="97"/>
                    <a:pt x="63" y="96"/>
                  </a:cubicBezTo>
                  <a:cubicBezTo>
                    <a:pt x="83" y="73"/>
                    <a:pt x="106" y="54"/>
                    <a:pt x="115" y="24"/>
                  </a:cubicBezTo>
                  <a:cubicBezTo>
                    <a:pt x="116" y="23"/>
                    <a:pt x="114" y="21"/>
                    <a:pt x="112" y="22"/>
                  </a:cubicBezTo>
                  <a:cubicBezTo>
                    <a:pt x="106" y="26"/>
                    <a:pt x="99" y="31"/>
                    <a:pt x="94" y="37"/>
                  </a:cubicBezTo>
                  <a:cubicBezTo>
                    <a:pt x="100" y="28"/>
                    <a:pt x="107" y="19"/>
                    <a:pt x="113" y="10"/>
                  </a:cubicBezTo>
                  <a:cubicBezTo>
                    <a:pt x="113" y="8"/>
                    <a:pt x="112" y="6"/>
                    <a:pt x="110" y="7"/>
                  </a:cubicBezTo>
                  <a:cubicBezTo>
                    <a:pt x="104" y="11"/>
                    <a:pt x="99" y="15"/>
                    <a:pt x="94" y="19"/>
                  </a:cubicBezTo>
                  <a:cubicBezTo>
                    <a:pt x="96" y="15"/>
                    <a:pt x="99" y="10"/>
                    <a:pt x="101" y="5"/>
                  </a:cubicBezTo>
                  <a:cubicBezTo>
                    <a:pt x="102" y="4"/>
                    <a:pt x="100" y="2"/>
                    <a:pt x="99" y="3"/>
                  </a:cubicBezTo>
                  <a:cubicBezTo>
                    <a:pt x="71" y="20"/>
                    <a:pt x="53" y="47"/>
                    <a:pt x="30" y="70"/>
                  </a:cubicBezTo>
                  <a:cubicBezTo>
                    <a:pt x="31" y="69"/>
                    <a:pt x="14" y="86"/>
                    <a:pt x="21" y="78"/>
                  </a:cubicBezTo>
                  <a:cubicBezTo>
                    <a:pt x="29" y="69"/>
                    <a:pt x="37" y="60"/>
                    <a:pt x="44" y="52"/>
                  </a:cubicBezTo>
                  <a:cubicBezTo>
                    <a:pt x="58" y="37"/>
                    <a:pt x="71" y="22"/>
                    <a:pt x="82" y="5"/>
                  </a:cubicBezTo>
                  <a:cubicBezTo>
                    <a:pt x="83" y="4"/>
                    <a:pt x="81" y="2"/>
                    <a:pt x="79" y="3"/>
                  </a:cubicBezTo>
                  <a:cubicBezTo>
                    <a:pt x="71" y="8"/>
                    <a:pt x="64" y="15"/>
                    <a:pt x="57" y="21"/>
                  </a:cubicBezTo>
                  <a:cubicBezTo>
                    <a:pt x="60" y="17"/>
                    <a:pt x="64" y="12"/>
                    <a:pt x="67" y="7"/>
                  </a:cubicBezTo>
                  <a:cubicBezTo>
                    <a:pt x="68" y="6"/>
                    <a:pt x="66" y="4"/>
                    <a:pt x="65" y="5"/>
                  </a:cubicBezTo>
                  <a:cubicBezTo>
                    <a:pt x="59" y="9"/>
                    <a:pt x="54" y="13"/>
                    <a:pt x="50" y="17"/>
                  </a:cubicBezTo>
                  <a:cubicBezTo>
                    <a:pt x="50" y="16"/>
                    <a:pt x="48" y="14"/>
                    <a:pt x="47" y="16"/>
                  </a:cubicBezTo>
                  <a:cubicBezTo>
                    <a:pt x="35" y="27"/>
                    <a:pt x="24" y="40"/>
                    <a:pt x="13" y="53"/>
                  </a:cubicBezTo>
                  <a:cubicBezTo>
                    <a:pt x="12" y="55"/>
                    <a:pt x="10" y="56"/>
                    <a:pt x="10" y="57"/>
                  </a:cubicBezTo>
                  <a:cubicBezTo>
                    <a:pt x="11" y="56"/>
                    <a:pt x="12" y="54"/>
                    <a:pt x="14" y="52"/>
                  </a:cubicBezTo>
                  <a:cubicBezTo>
                    <a:pt x="19" y="44"/>
                    <a:pt x="24" y="37"/>
                    <a:pt x="29" y="29"/>
                  </a:cubicBezTo>
                  <a:cubicBezTo>
                    <a:pt x="30" y="27"/>
                    <a:pt x="28" y="26"/>
                    <a:pt x="27" y="27"/>
                  </a:cubicBezTo>
                  <a:cubicBezTo>
                    <a:pt x="24" y="30"/>
                    <a:pt x="21" y="32"/>
                    <a:pt x="18" y="35"/>
                  </a:cubicBezTo>
                  <a:cubicBezTo>
                    <a:pt x="19" y="32"/>
                    <a:pt x="21" y="30"/>
                    <a:pt x="22" y="27"/>
                  </a:cubicBezTo>
                  <a:cubicBezTo>
                    <a:pt x="23" y="25"/>
                    <a:pt x="21" y="24"/>
                    <a:pt x="20" y="25"/>
                  </a:cubicBezTo>
                  <a:cubicBezTo>
                    <a:pt x="16" y="31"/>
                    <a:pt x="13" y="36"/>
                    <a:pt x="10" y="41"/>
                  </a:cubicBezTo>
                  <a:cubicBezTo>
                    <a:pt x="9" y="43"/>
                    <a:pt x="8" y="45"/>
                    <a:pt x="6" y="47"/>
                  </a:cubicBezTo>
                  <a:cubicBezTo>
                    <a:pt x="5" y="48"/>
                    <a:pt x="7" y="50"/>
                    <a:pt x="8" y="49"/>
                  </a:cubicBezTo>
                  <a:cubicBezTo>
                    <a:pt x="10" y="47"/>
                    <a:pt x="21" y="37"/>
                    <a:pt x="22" y="35"/>
                  </a:cubicBezTo>
                  <a:cubicBezTo>
                    <a:pt x="15" y="45"/>
                    <a:pt x="8" y="55"/>
                    <a:pt x="1" y="65"/>
                  </a:cubicBezTo>
                  <a:cubicBezTo>
                    <a:pt x="0" y="67"/>
                    <a:pt x="2" y="68"/>
                    <a:pt x="4" y="67"/>
                  </a:cubicBezTo>
                  <a:cubicBezTo>
                    <a:pt x="8" y="63"/>
                    <a:pt x="13" y="58"/>
                    <a:pt x="18" y="54"/>
                  </a:cubicBezTo>
                  <a:cubicBezTo>
                    <a:pt x="13" y="61"/>
                    <a:pt x="7" y="69"/>
                    <a:pt x="2" y="78"/>
                  </a:cubicBezTo>
                  <a:cubicBezTo>
                    <a:pt x="2" y="79"/>
                    <a:pt x="3" y="80"/>
                    <a:pt x="4" y="80"/>
                  </a:cubicBezTo>
                  <a:cubicBezTo>
                    <a:pt x="3" y="81"/>
                    <a:pt x="3" y="81"/>
                    <a:pt x="2" y="82"/>
                  </a:cubicBezTo>
                  <a:cubicBezTo>
                    <a:pt x="1" y="84"/>
                    <a:pt x="4" y="86"/>
                    <a:pt x="5" y="84"/>
                  </a:cubicBezTo>
                  <a:cubicBezTo>
                    <a:pt x="16" y="72"/>
                    <a:pt x="27" y="58"/>
                    <a:pt x="38" y="46"/>
                  </a:cubicBezTo>
                  <a:cubicBezTo>
                    <a:pt x="48" y="34"/>
                    <a:pt x="66" y="23"/>
                    <a:pt x="74" y="10"/>
                  </a:cubicBezTo>
                  <a:cubicBezTo>
                    <a:pt x="56" y="39"/>
                    <a:pt x="29" y="62"/>
                    <a:pt x="8" y="89"/>
                  </a:cubicBezTo>
                  <a:cubicBezTo>
                    <a:pt x="7" y="90"/>
                    <a:pt x="9" y="92"/>
                    <a:pt x="10" y="91"/>
                  </a:cubicBezTo>
                  <a:cubicBezTo>
                    <a:pt x="35" y="74"/>
                    <a:pt x="52" y="50"/>
                    <a:pt x="72" y="28"/>
                  </a:cubicBezTo>
                  <a:cubicBezTo>
                    <a:pt x="79" y="21"/>
                    <a:pt x="86" y="15"/>
                    <a:pt x="94" y="10"/>
                  </a:cubicBezTo>
                  <a:cubicBezTo>
                    <a:pt x="92" y="11"/>
                    <a:pt x="87" y="21"/>
                    <a:pt x="84" y="27"/>
                  </a:cubicBezTo>
                  <a:cubicBezTo>
                    <a:pt x="62" y="46"/>
                    <a:pt x="44" y="70"/>
                    <a:pt x="25" y="93"/>
                  </a:cubicBezTo>
                  <a:cubicBezTo>
                    <a:pt x="24" y="95"/>
                    <a:pt x="26" y="97"/>
                    <a:pt x="28" y="96"/>
                  </a:cubicBezTo>
                  <a:cubicBezTo>
                    <a:pt x="48" y="74"/>
                    <a:pt x="70" y="53"/>
                    <a:pt x="87" y="29"/>
                  </a:cubicBezTo>
                  <a:cubicBezTo>
                    <a:pt x="93" y="24"/>
                    <a:pt x="99" y="19"/>
                    <a:pt x="106" y="14"/>
                  </a:cubicBezTo>
                  <a:cubicBezTo>
                    <a:pt x="107" y="13"/>
                    <a:pt x="93" y="31"/>
                    <a:pt x="90" y="34"/>
                  </a:cubicBezTo>
                  <a:cubicBezTo>
                    <a:pt x="84" y="42"/>
                    <a:pt x="77" y="49"/>
                    <a:pt x="70" y="57"/>
                  </a:cubicBezTo>
                  <a:cubicBezTo>
                    <a:pt x="59" y="68"/>
                    <a:pt x="48" y="80"/>
                    <a:pt x="39" y="93"/>
                  </a:cubicBezTo>
                  <a:cubicBezTo>
                    <a:pt x="37" y="95"/>
                    <a:pt x="40" y="97"/>
                    <a:pt x="42" y="96"/>
                  </a:cubicBezTo>
                  <a:cubicBezTo>
                    <a:pt x="54" y="86"/>
                    <a:pt x="65" y="74"/>
                    <a:pt x="75" y="62"/>
                  </a:cubicBezTo>
                  <a:cubicBezTo>
                    <a:pt x="80" y="56"/>
                    <a:pt x="85" y="50"/>
                    <a:pt x="91" y="44"/>
                  </a:cubicBezTo>
                  <a:cubicBezTo>
                    <a:pt x="94" y="40"/>
                    <a:pt x="114" y="18"/>
                    <a:pt x="107" y="36"/>
                  </a:cubicBezTo>
                  <a:cubicBezTo>
                    <a:pt x="94" y="65"/>
                    <a:pt x="65" y="85"/>
                    <a:pt x="47" y="111"/>
                  </a:cubicBezTo>
                  <a:cubicBezTo>
                    <a:pt x="45" y="112"/>
                    <a:pt x="48" y="114"/>
                    <a:pt x="50" y="113"/>
                  </a:cubicBezTo>
                  <a:cubicBezTo>
                    <a:pt x="73" y="94"/>
                    <a:pt x="93" y="72"/>
                    <a:pt x="113" y="50"/>
                  </a:cubicBezTo>
                  <a:cubicBezTo>
                    <a:pt x="109" y="55"/>
                    <a:pt x="105" y="60"/>
                    <a:pt x="101" y="65"/>
                  </a:cubicBezTo>
                  <a:cubicBezTo>
                    <a:pt x="92" y="77"/>
                    <a:pt x="84" y="89"/>
                    <a:pt x="76" y="103"/>
                  </a:cubicBezTo>
                  <a:cubicBezTo>
                    <a:pt x="75" y="105"/>
                    <a:pt x="78" y="106"/>
                    <a:pt x="79" y="105"/>
                  </a:cubicBezTo>
                  <a:cubicBezTo>
                    <a:pt x="84" y="101"/>
                    <a:pt x="88" y="97"/>
                    <a:pt x="92" y="93"/>
                  </a:cubicBezTo>
                  <a:cubicBezTo>
                    <a:pt x="88" y="100"/>
                    <a:pt x="85" y="107"/>
                    <a:pt x="81" y="113"/>
                  </a:cubicBezTo>
                  <a:cubicBezTo>
                    <a:pt x="80" y="115"/>
                    <a:pt x="83" y="116"/>
                    <a:pt x="84" y="115"/>
                  </a:cubicBezTo>
                  <a:cubicBezTo>
                    <a:pt x="91" y="104"/>
                    <a:pt x="98" y="93"/>
                    <a:pt x="106" y="82"/>
                  </a:cubicBezTo>
                  <a:cubicBezTo>
                    <a:pt x="112" y="73"/>
                    <a:pt x="119" y="65"/>
                    <a:pt x="127" y="57"/>
                  </a:cubicBezTo>
                  <a:cubicBezTo>
                    <a:pt x="127" y="57"/>
                    <a:pt x="144" y="42"/>
                    <a:pt x="142" y="48"/>
                  </a:cubicBezTo>
                  <a:cubicBezTo>
                    <a:pt x="136" y="60"/>
                    <a:pt x="127" y="71"/>
                    <a:pt x="119" y="82"/>
                  </a:cubicBezTo>
                  <a:cubicBezTo>
                    <a:pt x="110" y="91"/>
                    <a:pt x="102" y="100"/>
                    <a:pt x="95" y="109"/>
                  </a:cubicBezTo>
                  <a:cubicBezTo>
                    <a:pt x="91" y="111"/>
                    <a:pt x="90" y="113"/>
                    <a:pt x="90" y="115"/>
                  </a:cubicBezTo>
                  <a:cubicBezTo>
                    <a:pt x="89" y="117"/>
                    <a:pt x="87" y="119"/>
                    <a:pt x="86" y="120"/>
                  </a:cubicBezTo>
                  <a:cubicBezTo>
                    <a:pt x="84" y="122"/>
                    <a:pt x="87" y="125"/>
                    <a:pt x="88" y="123"/>
                  </a:cubicBezTo>
                  <a:cubicBezTo>
                    <a:pt x="99" y="110"/>
                    <a:pt x="111" y="97"/>
                    <a:pt x="122" y="83"/>
                  </a:cubicBezTo>
                  <a:cubicBezTo>
                    <a:pt x="129" y="76"/>
                    <a:pt x="136" y="70"/>
                    <a:pt x="144" y="64"/>
                  </a:cubicBezTo>
                  <a:cubicBezTo>
                    <a:pt x="143" y="65"/>
                    <a:pt x="138" y="79"/>
                    <a:pt x="136" y="82"/>
                  </a:cubicBezTo>
                  <a:cubicBezTo>
                    <a:pt x="122" y="104"/>
                    <a:pt x="100" y="122"/>
                    <a:pt x="84" y="144"/>
                  </a:cubicBezTo>
                  <a:cubicBezTo>
                    <a:pt x="83" y="145"/>
                    <a:pt x="86" y="147"/>
                    <a:pt x="87" y="146"/>
                  </a:cubicBezTo>
                  <a:cubicBezTo>
                    <a:pt x="106" y="129"/>
                    <a:pt x="122" y="109"/>
                    <a:pt x="141" y="92"/>
                  </a:cubicBezTo>
                  <a:cubicBezTo>
                    <a:pt x="146" y="94"/>
                    <a:pt x="145" y="96"/>
                    <a:pt x="139" y="101"/>
                  </a:cubicBezTo>
                  <a:cubicBezTo>
                    <a:pt x="135" y="107"/>
                    <a:pt x="129" y="114"/>
                    <a:pt x="124" y="120"/>
                  </a:cubicBezTo>
                  <a:cubicBezTo>
                    <a:pt x="115" y="131"/>
                    <a:pt x="106" y="141"/>
                    <a:pt x="97" y="152"/>
                  </a:cubicBezTo>
                  <a:cubicBezTo>
                    <a:pt x="96" y="153"/>
                    <a:pt x="96" y="155"/>
                    <a:pt x="97" y="155"/>
                  </a:cubicBezTo>
                  <a:cubicBezTo>
                    <a:pt x="96" y="157"/>
                    <a:pt x="95" y="158"/>
                    <a:pt x="94" y="159"/>
                  </a:cubicBezTo>
                  <a:cubicBezTo>
                    <a:pt x="92" y="161"/>
                    <a:pt x="95" y="164"/>
                    <a:pt x="96" y="162"/>
                  </a:cubicBezTo>
                  <a:cubicBezTo>
                    <a:pt x="116" y="144"/>
                    <a:pt x="136" y="127"/>
                    <a:pt x="148" y="103"/>
                  </a:cubicBezTo>
                  <a:cubicBezTo>
                    <a:pt x="149" y="101"/>
                    <a:pt x="147" y="99"/>
                    <a:pt x="145" y="101"/>
                  </a:cubicBezTo>
                  <a:cubicBezTo>
                    <a:pt x="144" y="102"/>
                    <a:pt x="143" y="103"/>
                    <a:pt x="141" y="104"/>
                  </a:cubicBezTo>
                  <a:cubicBezTo>
                    <a:pt x="146" y="97"/>
                    <a:pt x="151" y="89"/>
                    <a:pt x="154" y="81"/>
                  </a:cubicBezTo>
                  <a:cubicBezTo>
                    <a:pt x="155" y="80"/>
                    <a:pt x="152" y="78"/>
                    <a:pt x="151" y="79"/>
                  </a:cubicBezTo>
                  <a:close/>
                  <a:moveTo>
                    <a:pt x="45" y="26"/>
                  </a:moveTo>
                  <a:cubicBezTo>
                    <a:pt x="53" y="17"/>
                    <a:pt x="70" y="0"/>
                    <a:pt x="48" y="27"/>
                  </a:cubicBezTo>
                  <a:cubicBezTo>
                    <a:pt x="43" y="34"/>
                    <a:pt x="37" y="41"/>
                    <a:pt x="31" y="48"/>
                  </a:cubicBezTo>
                  <a:cubicBezTo>
                    <a:pt x="36" y="41"/>
                    <a:pt x="41" y="33"/>
                    <a:pt x="45" y="26"/>
                  </a:cubicBezTo>
                  <a:close/>
                  <a:moveTo>
                    <a:pt x="72" y="43"/>
                  </a:moveTo>
                  <a:cubicBezTo>
                    <a:pt x="67" y="49"/>
                    <a:pt x="62" y="55"/>
                    <a:pt x="56" y="61"/>
                  </a:cubicBezTo>
                  <a:cubicBezTo>
                    <a:pt x="57" y="60"/>
                    <a:pt x="58" y="59"/>
                    <a:pt x="59" y="58"/>
                  </a:cubicBezTo>
                  <a:cubicBezTo>
                    <a:pt x="63" y="53"/>
                    <a:pt x="67" y="48"/>
                    <a:pt x="72" y="43"/>
                  </a:cubicBezTo>
                  <a:close/>
                  <a:moveTo>
                    <a:pt x="109" y="67"/>
                  </a:moveTo>
                  <a:cubicBezTo>
                    <a:pt x="112" y="61"/>
                    <a:pt x="115" y="56"/>
                    <a:pt x="118" y="50"/>
                  </a:cubicBezTo>
                  <a:cubicBezTo>
                    <a:pt x="121" y="45"/>
                    <a:pt x="125" y="40"/>
                    <a:pt x="129" y="35"/>
                  </a:cubicBezTo>
                  <a:cubicBezTo>
                    <a:pt x="128" y="35"/>
                    <a:pt x="129" y="36"/>
                    <a:pt x="129" y="36"/>
                  </a:cubicBezTo>
                  <a:cubicBezTo>
                    <a:pt x="127" y="39"/>
                    <a:pt x="125" y="43"/>
                    <a:pt x="123" y="46"/>
                  </a:cubicBezTo>
                  <a:cubicBezTo>
                    <a:pt x="119" y="53"/>
                    <a:pt x="114" y="60"/>
                    <a:pt x="109" y="67"/>
                  </a:cubicBezTo>
                  <a:close/>
                  <a:moveTo>
                    <a:pt x="131" y="30"/>
                  </a:moveTo>
                  <a:cubicBezTo>
                    <a:pt x="131" y="29"/>
                    <a:pt x="130" y="28"/>
                    <a:pt x="129" y="29"/>
                  </a:cubicBezTo>
                  <a:cubicBezTo>
                    <a:pt x="131" y="25"/>
                    <a:pt x="133" y="21"/>
                    <a:pt x="135" y="17"/>
                  </a:cubicBezTo>
                  <a:cubicBezTo>
                    <a:pt x="141" y="14"/>
                    <a:pt x="135" y="23"/>
                    <a:pt x="131" y="30"/>
                  </a:cubicBezTo>
                  <a:close/>
                  <a:moveTo>
                    <a:pt x="88" y="92"/>
                  </a:moveTo>
                  <a:cubicBezTo>
                    <a:pt x="73" y="108"/>
                    <a:pt x="97" y="78"/>
                    <a:pt x="99" y="75"/>
                  </a:cubicBezTo>
                  <a:cubicBezTo>
                    <a:pt x="102" y="71"/>
                    <a:pt x="105" y="67"/>
                    <a:pt x="108" y="63"/>
                  </a:cubicBezTo>
                  <a:cubicBezTo>
                    <a:pt x="105" y="69"/>
                    <a:pt x="102" y="74"/>
                    <a:pt x="99" y="80"/>
                  </a:cubicBezTo>
                  <a:cubicBezTo>
                    <a:pt x="96" y="84"/>
                    <a:pt x="92" y="88"/>
                    <a:pt x="88" y="92"/>
                  </a:cubicBezTo>
                  <a:close/>
                  <a:moveTo>
                    <a:pt x="137" y="115"/>
                  </a:moveTo>
                  <a:cubicBezTo>
                    <a:pt x="132" y="123"/>
                    <a:pt x="124" y="131"/>
                    <a:pt x="116" y="138"/>
                  </a:cubicBezTo>
                  <a:cubicBezTo>
                    <a:pt x="117" y="138"/>
                    <a:pt x="117" y="137"/>
                    <a:pt x="117" y="136"/>
                  </a:cubicBezTo>
                  <a:cubicBezTo>
                    <a:pt x="118" y="136"/>
                    <a:pt x="118" y="136"/>
                    <a:pt x="118" y="136"/>
                  </a:cubicBezTo>
                  <a:cubicBezTo>
                    <a:pt x="120" y="132"/>
                    <a:pt x="123" y="129"/>
                    <a:pt x="126" y="126"/>
                  </a:cubicBezTo>
                  <a:cubicBezTo>
                    <a:pt x="129" y="122"/>
                    <a:pt x="148" y="97"/>
                    <a:pt x="137"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6221980" y="1980903"/>
            <a:ext cx="1857370" cy="2010966"/>
            <a:chOff x="5997575" y="1185863"/>
            <a:chExt cx="2073275" cy="2244725"/>
          </a:xfrm>
          <a:solidFill>
            <a:sysClr val="window" lastClr="FFFFFF"/>
          </a:solidFill>
        </p:grpSpPr>
        <p:sp>
          <p:nvSpPr>
            <p:cNvPr id="26" name="Freeform 18"/>
            <p:cNvSpPr/>
            <p:nvPr/>
          </p:nvSpPr>
          <p:spPr bwMode="auto">
            <a:xfrm>
              <a:off x="6792913" y="2889250"/>
              <a:ext cx="106363" cy="150813"/>
            </a:xfrm>
            <a:custGeom>
              <a:avLst/>
              <a:gdLst>
                <a:gd name="T0" fmla="*/ 28 w 28"/>
                <a:gd name="T1" fmla="*/ 8 h 40"/>
                <a:gd name="T2" fmla="*/ 24 w 28"/>
                <a:gd name="T3" fmla="*/ 7 h 40"/>
                <a:gd name="T4" fmla="*/ 21 w 28"/>
                <a:gd name="T5" fmla="*/ 11 h 40"/>
                <a:gd name="T6" fmla="*/ 23 w 28"/>
                <a:gd name="T7" fmla="*/ 3 h 40"/>
                <a:gd name="T8" fmla="*/ 20 w 28"/>
                <a:gd name="T9" fmla="*/ 1 h 40"/>
                <a:gd name="T10" fmla="*/ 11 w 28"/>
                <a:gd name="T11" fmla="*/ 10 h 40"/>
                <a:gd name="T12" fmla="*/ 12 w 28"/>
                <a:gd name="T13" fmla="*/ 6 h 40"/>
                <a:gd name="T14" fmla="*/ 10 w 28"/>
                <a:gd name="T15" fmla="*/ 5 h 40"/>
                <a:gd name="T16" fmla="*/ 1 w 28"/>
                <a:gd name="T17" fmla="*/ 19 h 40"/>
                <a:gd name="T18" fmla="*/ 3 w 28"/>
                <a:gd name="T19" fmla="*/ 20 h 40"/>
                <a:gd name="T20" fmla="*/ 5 w 28"/>
                <a:gd name="T21" fmla="*/ 17 h 40"/>
                <a:gd name="T22" fmla="*/ 2 w 28"/>
                <a:gd name="T23" fmla="*/ 23 h 40"/>
                <a:gd name="T24" fmla="*/ 6 w 28"/>
                <a:gd name="T25" fmla="*/ 25 h 40"/>
                <a:gd name="T26" fmla="*/ 17 w 28"/>
                <a:gd name="T27" fmla="*/ 9 h 40"/>
                <a:gd name="T28" fmla="*/ 11 w 28"/>
                <a:gd name="T29" fmla="*/ 27 h 40"/>
                <a:gd name="T30" fmla="*/ 15 w 28"/>
                <a:gd name="T31" fmla="*/ 28 h 40"/>
                <a:gd name="T32" fmla="*/ 23 w 28"/>
                <a:gd name="T33" fmla="*/ 16 h 40"/>
                <a:gd name="T34" fmla="*/ 18 w 28"/>
                <a:gd name="T35" fmla="*/ 36 h 40"/>
                <a:gd name="T36" fmla="*/ 22 w 28"/>
                <a:gd name="T37" fmla="*/ 37 h 40"/>
                <a:gd name="T38" fmla="*/ 24 w 28"/>
                <a:gd name="T39" fmla="*/ 30 h 40"/>
                <a:gd name="T40" fmla="*/ 24 w 28"/>
                <a:gd name="T41" fmla="*/ 30 h 40"/>
                <a:gd name="T42" fmla="*/ 28 w 28"/>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0">
                  <a:moveTo>
                    <a:pt x="28" y="8"/>
                  </a:moveTo>
                  <a:cubicBezTo>
                    <a:pt x="28" y="6"/>
                    <a:pt x="25" y="5"/>
                    <a:pt x="24" y="7"/>
                  </a:cubicBezTo>
                  <a:cubicBezTo>
                    <a:pt x="23" y="8"/>
                    <a:pt x="22" y="10"/>
                    <a:pt x="21" y="11"/>
                  </a:cubicBezTo>
                  <a:cubicBezTo>
                    <a:pt x="22" y="8"/>
                    <a:pt x="23" y="6"/>
                    <a:pt x="23" y="3"/>
                  </a:cubicBezTo>
                  <a:cubicBezTo>
                    <a:pt x="24" y="1"/>
                    <a:pt x="21" y="0"/>
                    <a:pt x="20" y="1"/>
                  </a:cubicBezTo>
                  <a:cubicBezTo>
                    <a:pt x="17" y="4"/>
                    <a:pt x="14" y="7"/>
                    <a:pt x="11" y="10"/>
                  </a:cubicBezTo>
                  <a:cubicBezTo>
                    <a:pt x="12" y="9"/>
                    <a:pt x="12" y="8"/>
                    <a:pt x="12" y="6"/>
                  </a:cubicBezTo>
                  <a:cubicBezTo>
                    <a:pt x="13" y="4"/>
                    <a:pt x="11" y="4"/>
                    <a:pt x="10" y="5"/>
                  </a:cubicBezTo>
                  <a:cubicBezTo>
                    <a:pt x="7" y="10"/>
                    <a:pt x="3" y="14"/>
                    <a:pt x="1" y="19"/>
                  </a:cubicBezTo>
                  <a:cubicBezTo>
                    <a:pt x="0" y="20"/>
                    <a:pt x="2" y="21"/>
                    <a:pt x="3" y="20"/>
                  </a:cubicBezTo>
                  <a:cubicBezTo>
                    <a:pt x="3" y="19"/>
                    <a:pt x="4" y="18"/>
                    <a:pt x="5" y="17"/>
                  </a:cubicBezTo>
                  <a:cubicBezTo>
                    <a:pt x="4" y="19"/>
                    <a:pt x="3" y="21"/>
                    <a:pt x="2" y="23"/>
                  </a:cubicBezTo>
                  <a:cubicBezTo>
                    <a:pt x="2" y="25"/>
                    <a:pt x="4" y="27"/>
                    <a:pt x="6" y="25"/>
                  </a:cubicBezTo>
                  <a:cubicBezTo>
                    <a:pt x="9" y="19"/>
                    <a:pt x="13" y="14"/>
                    <a:pt x="17" y="9"/>
                  </a:cubicBezTo>
                  <a:cubicBezTo>
                    <a:pt x="16" y="15"/>
                    <a:pt x="13" y="21"/>
                    <a:pt x="11" y="27"/>
                  </a:cubicBezTo>
                  <a:cubicBezTo>
                    <a:pt x="11" y="29"/>
                    <a:pt x="14" y="31"/>
                    <a:pt x="15" y="28"/>
                  </a:cubicBezTo>
                  <a:cubicBezTo>
                    <a:pt x="17" y="24"/>
                    <a:pt x="20" y="20"/>
                    <a:pt x="23" y="16"/>
                  </a:cubicBezTo>
                  <a:cubicBezTo>
                    <a:pt x="22" y="23"/>
                    <a:pt x="20" y="29"/>
                    <a:pt x="18" y="36"/>
                  </a:cubicBezTo>
                  <a:cubicBezTo>
                    <a:pt x="17" y="39"/>
                    <a:pt x="21" y="40"/>
                    <a:pt x="22" y="37"/>
                  </a:cubicBezTo>
                  <a:cubicBezTo>
                    <a:pt x="23" y="35"/>
                    <a:pt x="23" y="33"/>
                    <a:pt x="24" y="30"/>
                  </a:cubicBezTo>
                  <a:cubicBezTo>
                    <a:pt x="24" y="30"/>
                    <a:pt x="24" y="30"/>
                    <a:pt x="24" y="30"/>
                  </a:cubicBezTo>
                  <a:cubicBezTo>
                    <a:pt x="26" y="23"/>
                    <a:pt x="28" y="15"/>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9"/>
            <p:cNvSpPr>
              <a:spLocks noEditPoints="1"/>
            </p:cNvSpPr>
            <p:nvPr/>
          </p:nvSpPr>
          <p:spPr bwMode="auto">
            <a:xfrm>
              <a:off x="5997575" y="1185863"/>
              <a:ext cx="2073275" cy="2244725"/>
            </a:xfrm>
            <a:custGeom>
              <a:avLst/>
              <a:gdLst>
                <a:gd name="T0" fmla="*/ 221 w 552"/>
                <a:gd name="T1" fmla="*/ 152 h 596"/>
                <a:gd name="T2" fmla="*/ 304 w 552"/>
                <a:gd name="T3" fmla="*/ 37 h 596"/>
                <a:gd name="T4" fmla="*/ 310 w 552"/>
                <a:gd name="T5" fmla="*/ 26 h 596"/>
                <a:gd name="T6" fmla="*/ 362 w 552"/>
                <a:gd name="T7" fmla="*/ 44 h 596"/>
                <a:gd name="T8" fmla="*/ 345 w 552"/>
                <a:gd name="T9" fmla="*/ 69 h 596"/>
                <a:gd name="T10" fmla="*/ 300 w 552"/>
                <a:gd name="T11" fmla="*/ 95 h 596"/>
                <a:gd name="T12" fmla="*/ 238 w 552"/>
                <a:gd name="T13" fmla="*/ 151 h 596"/>
                <a:gd name="T14" fmla="*/ 125 w 552"/>
                <a:gd name="T15" fmla="*/ 286 h 596"/>
                <a:gd name="T16" fmla="*/ 183 w 552"/>
                <a:gd name="T17" fmla="*/ 187 h 596"/>
                <a:gd name="T18" fmla="*/ 185 w 552"/>
                <a:gd name="T19" fmla="*/ 169 h 596"/>
                <a:gd name="T20" fmla="*/ 92 w 552"/>
                <a:gd name="T21" fmla="*/ 269 h 596"/>
                <a:gd name="T22" fmla="*/ 74 w 552"/>
                <a:gd name="T23" fmla="*/ 246 h 596"/>
                <a:gd name="T24" fmla="*/ 138 w 552"/>
                <a:gd name="T25" fmla="*/ 154 h 596"/>
                <a:gd name="T26" fmla="*/ 199 w 552"/>
                <a:gd name="T27" fmla="*/ 109 h 596"/>
                <a:gd name="T28" fmla="*/ 123 w 552"/>
                <a:gd name="T29" fmla="*/ 231 h 596"/>
                <a:gd name="T30" fmla="*/ 213 w 552"/>
                <a:gd name="T31" fmla="*/ 63 h 596"/>
                <a:gd name="T32" fmla="*/ 202 w 552"/>
                <a:gd name="T33" fmla="*/ 82 h 596"/>
                <a:gd name="T34" fmla="*/ 257 w 552"/>
                <a:gd name="T35" fmla="*/ 43 h 596"/>
                <a:gd name="T36" fmla="*/ 116 w 552"/>
                <a:gd name="T37" fmla="*/ 90 h 596"/>
                <a:gd name="T38" fmla="*/ 115 w 552"/>
                <a:gd name="T39" fmla="*/ 103 h 596"/>
                <a:gd name="T40" fmla="*/ 136 w 552"/>
                <a:gd name="T41" fmla="*/ 116 h 596"/>
                <a:gd name="T42" fmla="*/ 89 w 552"/>
                <a:gd name="T43" fmla="*/ 163 h 596"/>
                <a:gd name="T44" fmla="*/ 45 w 552"/>
                <a:gd name="T45" fmla="*/ 248 h 596"/>
                <a:gd name="T46" fmla="*/ 31 w 552"/>
                <a:gd name="T47" fmla="*/ 250 h 596"/>
                <a:gd name="T48" fmla="*/ 33 w 552"/>
                <a:gd name="T49" fmla="*/ 268 h 596"/>
                <a:gd name="T50" fmla="*/ 35 w 552"/>
                <a:gd name="T51" fmla="*/ 312 h 596"/>
                <a:gd name="T52" fmla="*/ 50 w 552"/>
                <a:gd name="T53" fmla="*/ 275 h 596"/>
                <a:gd name="T54" fmla="*/ 68 w 552"/>
                <a:gd name="T55" fmla="*/ 301 h 596"/>
                <a:gd name="T56" fmla="*/ 94 w 552"/>
                <a:gd name="T57" fmla="*/ 278 h 596"/>
                <a:gd name="T58" fmla="*/ 117 w 552"/>
                <a:gd name="T59" fmla="*/ 287 h 596"/>
                <a:gd name="T60" fmla="*/ 120 w 552"/>
                <a:gd name="T61" fmla="*/ 318 h 596"/>
                <a:gd name="T62" fmla="*/ 84 w 552"/>
                <a:gd name="T63" fmla="*/ 324 h 596"/>
                <a:gd name="T64" fmla="*/ 51 w 552"/>
                <a:gd name="T65" fmla="*/ 326 h 596"/>
                <a:gd name="T66" fmla="*/ 53 w 552"/>
                <a:gd name="T67" fmla="*/ 368 h 596"/>
                <a:gd name="T68" fmla="*/ 65 w 552"/>
                <a:gd name="T69" fmla="*/ 396 h 596"/>
                <a:gd name="T70" fmla="*/ 153 w 552"/>
                <a:gd name="T71" fmla="*/ 321 h 596"/>
                <a:gd name="T72" fmla="*/ 183 w 552"/>
                <a:gd name="T73" fmla="*/ 340 h 596"/>
                <a:gd name="T74" fmla="*/ 196 w 552"/>
                <a:gd name="T75" fmla="*/ 376 h 596"/>
                <a:gd name="T76" fmla="*/ 150 w 552"/>
                <a:gd name="T77" fmla="*/ 494 h 596"/>
                <a:gd name="T78" fmla="*/ 200 w 552"/>
                <a:gd name="T79" fmla="*/ 505 h 596"/>
                <a:gd name="T80" fmla="*/ 199 w 552"/>
                <a:gd name="T81" fmla="*/ 451 h 596"/>
                <a:gd name="T82" fmla="*/ 205 w 552"/>
                <a:gd name="T83" fmla="*/ 367 h 596"/>
                <a:gd name="T84" fmla="*/ 207 w 552"/>
                <a:gd name="T85" fmla="*/ 317 h 596"/>
                <a:gd name="T86" fmla="*/ 136 w 552"/>
                <a:gd name="T87" fmla="*/ 362 h 596"/>
                <a:gd name="T88" fmla="*/ 269 w 552"/>
                <a:gd name="T89" fmla="*/ 160 h 596"/>
                <a:gd name="T90" fmla="*/ 183 w 552"/>
                <a:gd name="T91" fmla="*/ 289 h 596"/>
                <a:gd name="T92" fmla="*/ 335 w 552"/>
                <a:gd name="T93" fmla="*/ 125 h 596"/>
                <a:gd name="T94" fmla="*/ 341 w 552"/>
                <a:gd name="T95" fmla="*/ 142 h 596"/>
                <a:gd name="T96" fmla="*/ 252 w 552"/>
                <a:gd name="T97" fmla="*/ 278 h 596"/>
                <a:gd name="T98" fmla="*/ 282 w 552"/>
                <a:gd name="T99" fmla="*/ 313 h 596"/>
                <a:gd name="T100" fmla="*/ 314 w 552"/>
                <a:gd name="T101" fmla="*/ 336 h 596"/>
                <a:gd name="T102" fmla="*/ 414 w 552"/>
                <a:gd name="T103" fmla="*/ 177 h 596"/>
                <a:gd name="T104" fmla="*/ 309 w 552"/>
                <a:gd name="T105" fmla="*/ 258 h 596"/>
                <a:gd name="T106" fmla="*/ 396 w 552"/>
                <a:gd name="T107" fmla="*/ 121 h 596"/>
                <a:gd name="T108" fmla="*/ 297 w 552"/>
                <a:gd name="T109" fmla="*/ 185 h 596"/>
                <a:gd name="T110" fmla="*/ 375 w 552"/>
                <a:gd name="T111" fmla="*/ 52 h 596"/>
                <a:gd name="T112" fmla="*/ 523 w 552"/>
                <a:gd name="T113" fmla="*/ 342 h 596"/>
                <a:gd name="T114" fmla="*/ 474 w 552"/>
                <a:gd name="T115" fmla="*/ 421 h 596"/>
                <a:gd name="T116" fmla="*/ 529 w 552"/>
                <a:gd name="T117" fmla="*/ 382 h 596"/>
                <a:gd name="T118" fmla="*/ 180 w 552"/>
                <a:gd name="T119" fmla="*/ 376 h 596"/>
                <a:gd name="T120" fmla="*/ 216 w 552"/>
                <a:gd name="T121" fmla="*/ 261 h 596"/>
                <a:gd name="T122" fmla="*/ 240 w 552"/>
                <a:gd name="T123" fmla="*/ 273 h 596"/>
                <a:gd name="T124" fmla="*/ 379 w 552"/>
                <a:gd name="T125" fmla="*/ 15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 h="596">
                  <a:moveTo>
                    <a:pt x="548" y="278"/>
                  </a:moveTo>
                  <a:cubicBezTo>
                    <a:pt x="544" y="215"/>
                    <a:pt x="513" y="155"/>
                    <a:pt x="473" y="106"/>
                  </a:cubicBezTo>
                  <a:cubicBezTo>
                    <a:pt x="440" y="65"/>
                    <a:pt x="379" y="28"/>
                    <a:pt x="325" y="28"/>
                  </a:cubicBezTo>
                  <a:cubicBezTo>
                    <a:pt x="319" y="28"/>
                    <a:pt x="319" y="37"/>
                    <a:pt x="325" y="37"/>
                  </a:cubicBezTo>
                  <a:cubicBezTo>
                    <a:pt x="328" y="37"/>
                    <a:pt x="332" y="37"/>
                    <a:pt x="335" y="38"/>
                  </a:cubicBezTo>
                  <a:cubicBezTo>
                    <a:pt x="320" y="54"/>
                    <a:pt x="305" y="71"/>
                    <a:pt x="291" y="88"/>
                  </a:cubicBezTo>
                  <a:cubicBezTo>
                    <a:pt x="288" y="92"/>
                    <a:pt x="284" y="95"/>
                    <a:pt x="281" y="99"/>
                  </a:cubicBezTo>
                  <a:cubicBezTo>
                    <a:pt x="261" y="120"/>
                    <a:pt x="241" y="141"/>
                    <a:pt x="223" y="164"/>
                  </a:cubicBezTo>
                  <a:cubicBezTo>
                    <a:pt x="206" y="184"/>
                    <a:pt x="189" y="204"/>
                    <a:pt x="172" y="224"/>
                  </a:cubicBezTo>
                  <a:cubicBezTo>
                    <a:pt x="155" y="240"/>
                    <a:pt x="131" y="259"/>
                    <a:pt x="121" y="279"/>
                  </a:cubicBezTo>
                  <a:cubicBezTo>
                    <a:pt x="145" y="232"/>
                    <a:pt x="187" y="192"/>
                    <a:pt x="221" y="152"/>
                  </a:cubicBezTo>
                  <a:cubicBezTo>
                    <a:pt x="237" y="133"/>
                    <a:pt x="254" y="114"/>
                    <a:pt x="271" y="95"/>
                  </a:cubicBezTo>
                  <a:cubicBezTo>
                    <a:pt x="286" y="79"/>
                    <a:pt x="305" y="64"/>
                    <a:pt x="316" y="45"/>
                  </a:cubicBezTo>
                  <a:cubicBezTo>
                    <a:pt x="316" y="43"/>
                    <a:pt x="315" y="41"/>
                    <a:pt x="313" y="42"/>
                  </a:cubicBezTo>
                  <a:cubicBezTo>
                    <a:pt x="299" y="51"/>
                    <a:pt x="289" y="65"/>
                    <a:pt x="279" y="78"/>
                  </a:cubicBezTo>
                  <a:cubicBezTo>
                    <a:pt x="274" y="85"/>
                    <a:pt x="269" y="92"/>
                    <a:pt x="264" y="98"/>
                  </a:cubicBezTo>
                  <a:cubicBezTo>
                    <a:pt x="259" y="103"/>
                    <a:pt x="254" y="108"/>
                    <a:pt x="249" y="114"/>
                  </a:cubicBezTo>
                  <a:cubicBezTo>
                    <a:pt x="249" y="115"/>
                    <a:pt x="248" y="116"/>
                    <a:pt x="247" y="116"/>
                  </a:cubicBezTo>
                  <a:cubicBezTo>
                    <a:pt x="237" y="127"/>
                    <a:pt x="226" y="138"/>
                    <a:pt x="216" y="148"/>
                  </a:cubicBezTo>
                  <a:cubicBezTo>
                    <a:pt x="213" y="151"/>
                    <a:pt x="210" y="155"/>
                    <a:pt x="207" y="158"/>
                  </a:cubicBezTo>
                  <a:cubicBezTo>
                    <a:pt x="209" y="156"/>
                    <a:pt x="210" y="154"/>
                    <a:pt x="212" y="152"/>
                  </a:cubicBezTo>
                  <a:cubicBezTo>
                    <a:pt x="244" y="115"/>
                    <a:pt x="279" y="79"/>
                    <a:pt x="304" y="37"/>
                  </a:cubicBezTo>
                  <a:cubicBezTo>
                    <a:pt x="305" y="35"/>
                    <a:pt x="303" y="33"/>
                    <a:pt x="302" y="34"/>
                  </a:cubicBezTo>
                  <a:cubicBezTo>
                    <a:pt x="293" y="43"/>
                    <a:pt x="285" y="52"/>
                    <a:pt x="277" y="61"/>
                  </a:cubicBezTo>
                  <a:cubicBezTo>
                    <a:pt x="283" y="53"/>
                    <a:pt x="289" y="45"/>
                    <a:pt x="294" y="36"/>
                  </a:cubicBezTo>
                  <a:cubicBezTo>
                    <a:pt x="295" y="35"/>
                    <a:pt x="293" y="33"/>
                    <a:pt x="291" y="35"/>
                  </a:cubicBezTo>
                  <a:cubicBezTo>
                    <a:pt x="258" y="70"/>
                    <a:pt x="227" y="108"/>
                    <a:pt x="192" y="143"/>
                  </a:cubicBezTo>
                  <a:cubicBezTo>
                    <a:pt x="171" y="164"/>
                    <a:pt x="150" y="184"/>
                    <a:pt x="129" y="206"/>
                  </a:cubicBezTo>
                  <a:cubicBezTo>
                    <a:pt x="131" y="204"/>
                    <a:pt x="133" y="202"/>
                    <a:pt x="135" y="200"/>
                  </a:cubicBezTo>
                  <a:cubicBezTo>
                    <a:pt x="151" y="179"/>
                    <a:pt x="168" y="159"/>
                    <a:pt x="184" y="138"/>
                  </a:cubicBezTo>
                  <a:cubicBezTo>
                    <a:pt x="214" y="100"/>
                    <a:pt x="249" y="65"/>
                    <a:pt x="278" y="26"/>
                  </a:cubicBezTo>
                  <a:cubicBezTo>
                    <a:pt x="288" y="26"/>
                    <a:pt x="298" y="28"/>
                    <a:pt x="307" y="33"/>
                  </a:cubicBezTo>
                  <a:cubicBezTo>
                    <a:pt x="311" y="35"/>
                    <a:pt x="315" y="29"/>
                    <a:pt x="310" y="26"/>
                  </a:cubicBezTo>
                  <a:cubicBezTo>
                    <a:pt x="269" y="0"/>
                    <a:pt x="209" y="27"/>
                    <a:pt x="170" y="45"/>
                  </a:cubicBezTo>
                  <a:cubicBezTo>
                    <a:pt x="115" y="70"/>
                    <a:pt x="74" y="118"/>
                    <a:pt x="48" y="172"/>
                  </a:cubicBezTo>
                  <a:cubicBezTo>
                    <a:pt x="0" y="271"/>
                    <a:pt x="7" y="408"/>
                    <a:pt x="78" y="494"/>
                  </a:cubicBezTo>
                  <a:cubicBezTo>
                    <a:pt x="147" y="578"/>
                    <a:pt x="280" y="596"/>
                    <a:pt x="376" y="559"/>
                  </a:cubicBezTo>
                  <a:cubicBezTo>
                    <a:pt x="426" y="540"/>
                    <a:pt x="470" y="511"/>
                    <a:pt x="501" y="467"/>
                  </a:cubicBezTo>
                  <a:cubicBezTo>
                    <a:pt x="539" y="414"/>
                    <a:pt x="552" y="343"/>
                    <a:pt x="548" y="278"/>
                  </a:cubicBezTo>
                  <a:close/>
                  <a:moveTo>
                    <a:pt x="304" y="53"/>
                  </a:moveTo>
                  <a:cubicBezTo>
                    <a:pt x="318" y="39"/>
                    <a:pt x="297" y="64"/>
                    <a:pt x="294" y="67"/>
                  </a:cubicBezTo>
                  <a:cubicBezTo>
                    <a:pt x="291" y="69"/>
                    <a:pt x="289" y="71"/>
                    <a:pt x="287" y="74"/>
                  </a:cubicBezTo>
                  <a:cubicBezTo>
                    <a:pt x="292" y="66"/>
                    <a:pt x="298" y="59"/>
                    <a:pt x="304" y="53"/>
                  </a:cubicBezTo>
                  <a:close/>
                  <a:moveTo>
                    <a:pt x="362" y="44"/>
                  </a:moveTo>
                  <a:cubicBezTo>
                    <a:pt x="306" y="96"/>
                    <a:pt x="254" y="155"/>
                    <a:pt x="208" y="218"/>
                  </a:cubicBezTo>
                  <a:cubicBezTo>
                    <a:pt x="174" y="256"/>
                    <a:pt x="142" y="296"/>
                    <a:pt x="110" y="337"/>
                  </a:cubicBezTo>
                  <a:cubicBezTo>
                    <a:pt x="106" y="343"/>
                    <a:pt x="101" y="348"/>
                    <a:pt x="96" y="354"/>
                  </a:cubicBezTo>
                  <a:cubicBezTo>
                    <a:pt x="99" y="350"/>
                    <a:pt x="102" y="346"/>
                    <a:pt x="105" y="342"/>
                  </a:cubicBezTo>
                  <a:cubicBezTo>
                    <a:pt x="114" y="330"/>
                    <a:pt x="124" y="318"/>
                    <a:pt x="133" y="305"/>
                  </a:cubicBezTo>
                  <a:cubicBezTo>
                    <a:pt x="171" y="257"/>
                    <a:pt x="210" y="210"/>
                    <a:pt x="249" y="163"/>
                  </a:cubicBezTo>
                  <a:cubicBezTo>
                    <a:pt x="267" y="140"/>
                    <a:pt x="285" y="117"/>
                    <a:pt x="304" y="95"/>
                  </a:cubicBezTo>
                  <a:cubicBezTo>
                    <a:pt x="320" y="78"/>
                    <a:pt x="337" y="63"/>
                    <a:pt x="349" y="42"/>
                  </a:cubicBezTo>
                  <a:cubicBezTo>
                    <a:pt x="349" y="41"/>
                    <a:pt x="349" y="41"/>
                    <a:pt x="349" y="40"/>
                  </a:cubicBezTo>
                  <a:cubicBezTo>
                    <a:pt x="353" y="41"/>
                    <a:pt x="358" y="43"/>
                    <a:pt x="362" y="44"/>
                  </a:cubicBezTo>
                  <a:close/>
                  <a:moveTo>
                    <a:pt x="345" y="69"/>
                  </a:moveTo>
                  <a:cubicBezTo>
                    <a:pt x="313" y="107"/>
                    <a:pt x="278" y="143"/>
                    <a:pt x="244" y="179"/>
                  </a:cubicBezTo>
                  <a:cubicBezTo>
                    <a:pt x="249" y="172"/>
                    <a:pt x="255" y="165"/>
                    <a:pt x="260" y="159"/>
                  </a:cubicBezTo>
                  <a:cubicBezTo>
                    <a:pt x="278" y="137"/>
                    <a:pt x="296" y="116"/>
                    <a:pt x="315" y="96"/>
                  </a:cubicBezTo>
                  <a:cubicBezTo>
                    <a:pt x="326" y="84"/>
                    <a:pt x="337" y="73"/>
                    <a:pt x="348" y="63"/>
                  </a:cubicBezTo>
                  <a:cubicBezTo>
                    <a:pt x="352" y="58"/>
                    <a:pt x="357" y="54"/>
                    <a:pt x="361" y="50"/>
                  </a:cubicBezTo>
                  <a:cubicBezTo>
                    <a:pt x="364" y="47"/>
                    <a:pt x="347" y="66"/>
                    <a:pt x="345" y="69"/>
                  </a:cubicBezTo>
                  <a:close/>
                  <a:moveTo>
                    <a:pt x="300" y="95"/>
                  </a:moveTo>
                  <a:cubicBezTo>
                    <a:pt x="306" y="88"/>
                    <a:pt x="312" y="81"/>
                    <a:pt x="318" y="73"/>
                  </a:cubicBezTo>
                  <a:cubicBezTo>
                    <a:pt x="325" y="65"/>
                    <a:pt x="337" y="56"/>
                    <a:pt x="342" y="47"/>
                  </a:cubicBezTo>
                  <a:cubicBezTo>
                    <a:pt x="334" y="63"/>
                    <a:pt x="319" y="75"/>
                    <a:pt x="307" y="87"/>
                  </a:cubicBezTo>
                  <a:cubicBezTo>
                    <a:pt x="305" y="90"/>
                    <a:pt x="302" y="93"/>
                    <a:pt x="300" y="95"/>
                  </a:cubicBezTo>
                  <a:close/>
                  <a:moveTo>
                    <a:pt x="317" y="66"/>
                  </a:moveTo>
                  <a:cubicBezTo>
                    <a:pt x="325" y="57"/>
                    <a:pt x="333" y="48"/>
                    <a:pt x="339" y="38"/>
                  </a:cubicBezTo>
                  <a:cubicBezTo>
                    <a:pt x="342" y="39"/>
                    <a:pt x="344" y="39"/>
                    <a:pt x="347" y="40"/>
                  </a:cubicBezTo>
                  <a:cubicBezTo>
                    <a:pt x="346" y="40"/>
                    <a:pt x="346" y="40"/>
                    <a:pt x="346" y="40"/>
                  </a:cubicBezTo>
                  <a:cubicBezTo>
                    <a:pt x="328" y="57"/>
                    <a:pt x="311" y="75"/>
                    <a:pt x="295" y="94"/>
                  </a:cubicBezTo>
                  <a:cubicBezTo>
                    <a:pt x="303" y="85"/>
                    <a:pt x="310" y="75"/>
                    <a:pt x="317" y="66"/>
                  </a:cubicBezTo>
                  <a:close/>
                  <a:moveTo>
                    <a:pt x="238" y="151"/>
                  </a:moveTo>
                  <a:cubicBezTo>
                    <a:pt x="247" y="141"/>
                    <a:pt x="256" y="130"/>
                    <a:pt x="266" y="120"/>
                  </a:cubicBezTo>
                  <a:cubicBezTo>
                    <a:pt x="254" y="133"/>
                    <a:pt x="243" y="147"/>
                    <a:pt x="231" y="160"/>
                  </a:cubicBezTo>
                  <a:cubicBezTo>
                    <a:pt x="226" y="166"/>
                    <a:pt x="219" y="173"/>
                    <a:pt x="213" y="179"/>
                  </a:cubicBezTo>
                  <a:cubicBezTo>
                    <a:pt x="222" y="170"/>
                    <a:pt x="230" y="161"/>
                    <a:pt x="238" y="151"/>
                  </a:cubicBezTo>
                  <a:close/>
                  <a:moveTo>
                    <a:pt x="234" y="162"/>
                  </a:moveTo>
                  <a:cubicBezTo>
                    <a:pt x="253" y="142"/>
                    <a:pt x="273" y="120"/>
                    <a:pt x="292" y="98"/>
                  </a:cubicBezTo>
                  <a:cubicBezTo>
                    <a:pt x="276" y="117"/>
                    <a:pt x="261" y="136"/>
                    <a:pt x="245" y="155"/>
                  </a:cubicBezTo>
                  <a:cubicBezTo>
                    <a:pt x="226" y="177"/>
                    <a:pt x="207" y="199"/>
                    <a:pt x="187" y="221"/>
                  </a:cubicBezTo>
                  <a:cubicBezTo>
                    <a:pt x="171" y="239"/>
                    <a:pt x="148" y="258"/>
                    <a:pt x="135" y="277"/>
                  </a:cubicBezTo>
                  <a:cubicBezTo>
                    <a:pt x="135" y="277"/>
                    <a:pt x="135" y="277"/>
                    <a:pt x="135" y="277"/>
                  </a:cubicBezTo>
                  <a:cubicBezTo>
                    <a:pt x="145" y="262"/>
                    <a:pt x="156" y="247"/>
                    <a:pt x="168" y="233"/>
                  </a:cubicBezTo>
                  <a:cubicBezTo>
                    <a:pt x="190" y="210"/>
                    <a:pt x="212" y="186"/>
                    <a:pt x="234" y="162"/>
                  </a:cubicBezTo>
                  <a:close/>
                  <a:moveTo>
                    <a:pt x="146" y="256"/>
                  </a:moveTo>
                  <a:cubicBezTo>
                    <a:pt x="139" y="265"/>
                    <a:pt x="132" y="275"/>
                    <a:pt x="126" y="285"/>
                  </a:cubicBezTo>
                  <a:cubicBezTo>
                    <a:pt x="125" y="285"/>
                    <a:pt x="125" y="285"/>
                    <a:pt x="125" y="286"/>
                  </a:cubicBezTo>
                  <a:cubicBezTo>
                    <a:pt x="125" y="286"/>
                    <a:pt x="125" y="286"/>
                    <a:pt x="124" y="287"/>
                  </a:cubicBezTo>
                  <a:cubicBezTo>
                    <a:pt x="118" y="291"/>
                    <a:pt x="119" y="288"/>
                    <a:pt x="120" y="283"/>
                  </a:cubicBezTo>
                  <a:cubicBezTo>
                    <a:pt x="129" y="274"/>
                    <a:pt x="137" y="265"/>
                    <a:pt x="146" y="256"/>
                  </a:cubicBezTo>
                  <a:close/>
                  <a:moveTo>
                    <a:pt x="211" y="159"/>
                  </a:moveTo>
                  <a:cubicBezTo>
                    <a:pt x="200" y="172"/>
                    <a:pt x="189" y="185"/>
                    <a:pt x="177" y="199"/>
                  </a:cubicBezTo>
                  <a:cubicBezTo>
                    <a:pt x="155" y="224"/>
                    <a:pt x="134" y="249"/>
                    <a:pt x="118" y="279"/>
                  </a:cubicBezTo>
                  <a:cubicBezTo>
                    <a:pt x="117" y="279"/>
                    <a:pt x="116" y="279"/>
                    <a:pt x="115" y="280"/>
                  </a:cubicBezTo>
                  <a:cubicBezTo>
                    <a:pt x="115" y="279"/>
                    <a:pt x="115" y="278"/>
                    <a:pt x="115" y="278"/>
                  </a:cubicBezTo>
                  <a:cubicBezTo>
                    <a:pt x="118" y="273"/>
                    <a:pt x="120" y="268"/>
                    <a:pt x="123" y="262"/>
                  </a:cubicBezTo>
                  <a:cubicBezTo>
                    <a:pt x="123" y="262"/>
                    <a:pt x="123" y="261"/>
                    <a:pt x="123" y="261"/>
                  </a:cubicBezTo>
                  <a:cubicBezTo>
                    <a:pt x="144" y="238"/>
                    <a:pt x="163" y="212"/>
                    <a:pt x="183" y="187"/>
                  </a:cubicBezTo>
                  <a:cubicBezTo>
                    <a:pt x="192" y="178"/>
                    <a:pt x="202" y="168"/>
                    <a:pt x="211" y="159"/>
                  </a:cubicBezTo>
                  <a:close/>
                  <a:moveTo>
                    <a:pt x="86" y="257"/>
                  </a:moveTo>
                  <a:cubicBezTo>
                    <a:pt x="85" y="259"/>
                    <a:pt x="87" y="261"/>
                    <a:pt x="89" y="259"/>
                  </a:cubicBezTo>
                  <a:cubicBezTo>
                    <a:pt x="135" y="198"/>
                    <a:pt x="193" y="149"/>
                    <a:pt x="245" y="93"/>
                  </a:cubicBezTo>
                  <a:cubicBezTo>
                    <a:pt x="247" y="90"/>
                    <a:pt x="250" y="88"/>
                    <a:pt x="252" y="85"/>
                  </a:cubicBezTo>
                  <a:cubicBezTo>
                    <a:pt x="241" y="98"/>
                    <a:pt x="229" y="111"/>
                    <a:pt x="219" y="124"/>
                  </a:cubicBezTo>
                  <a:cubicBezTo>
                    <a:pt x="211" y="132"/>
                    <a:pt x="202" y="140"/>
                    <a:pt x="194" y="148"/>
                  </a:cubicBezTo>
                  <a:cubicBezTo>
                    <a:pt x="160" y="180"/>
                    <a:pt x="126" y="212"/>
                    <a:pt x="106" y="255"/>
                  </a:cubicBezTo>
                  <a:cubicBezTo>
                    <a:pt x="106" y="256"/>
                    <a:pt x="107" y="258"/>
                    <a:pt x="108" y="257"/>
                  </a:cubicBezTo>
                  <a:cubicBezTo>
                    <a:pt x="120" y="253"/>
                    <a:pt x="127" y="244"/>
                    <a:pt x="134" y="235"/>
                  </a:cubicBezTo>
                  <a:cubicBezTo>
                    <a:pt x="151" y="213"/>
                    <a:pt x="167" y="191"/>
                    <a:pt x="185" y="169"/>
                  </a:cubicBezTo>
                  <a:cubicBezTo>
                    <a:pt x="198" y="153"/>
                    <a:pt x="213" y="137"/>
                    <a:pt x="227" y="121"/>
                  </a:cubicBezTo>
                  <a:cubicBezTo>
                    <a:pt x="251" y="97"/>
                    <a:pt x="280" y="70"/>
                    <a:pt x="297" y="42"/>
                  </a:cubicBezTo>
                  <a:cubicBezTo>
                    <a:pt x="267" y="93"/>
                    <a:pt x="224" y="136"/>
                    <a:pt x="185" y="181"/>
                  </a:cubicBezTo>
                  <a:cubicBezTo>
                    <a:pt x="160" y="207"/>
                    <a:pt x="136" y="234"/>
                    <a:pt x="115" y="263"/>
                  </a:cubicBezTo>
                  <a:cubicBezTo>
                    <a:pt x="113" y="265"/>
                    <a:pt x="111" y="266"/>
                    <a:pt x="109" y="268"/>
                  </a:cubicBezTo>
                  <a:cubicBezTo>
                    <a:pt x="109" y="266"/>
                    <a:pt x="110" y="264"/>
                    <a:pt x="111" y="262"/>
                  </a:cubicBezTo>
                  <a:cubicBezTo>
                    <a:pt x="111" y="260"/>
                    <a:pt x="109" y="259"/>
                    <a:pt x="108" y="260"/>
                  </a:cubicBezTo>
                  <a:cubicBezTo>
                    <a:pt x="105" y="263"/>
                    <a:pt x="103" y="266"/>
                    <a:pt x="101" y="269"/>
                  </a:cubicBezTo>
                  <a:cubicBezTo>
                    <a:pt x="97" y="273"/>
                    <a:pt x="97" y="278"/>
                    <a:pt x="98" y="271"/>
                  </a:cubicBezTo>
                  <a:cubicBezTo>
                    <a:pt x="98" y="269"/>
                    <a:pt x="96" y="268"/>
                    <a:pt x="95" y="269"/>
                  </a:cubicBezTo>
                  <a:cubicBezTo>
                    <a:pt x="86" y="277"/>
                    <a:pt x="88" y="280"/>
                    <a:pt x="92" y="269"/>
                  </a:cubicBezTo>
                  <a:cubicBezTo>
                    <a:pt x="93" y="268"/>
                    <a:pt x="91" y="266"/>
                    <a:pt x="90" y="267"/>
                  </a:cubicBezTo>
                  <a:cubicBezTo>
                    <a:pt x="84" y="271"/>
                    <a:pt x="79" y="276"/>
                    <a:pt x="76" y="281"/>
                  </a:cubicBezTo>
                  <a:cubicBezTo>
                    <a:pt x="79" y="275"/>
                    <a:pt x="82" y="270"/>
                    <a:pt x="84" y="263"/>
                  </a:cubicBezTo>
                  <a:cubicBezTo>
                    <a:pt x="84" y="262"/>
                    <a:pt x="83" y="260"/>
                    <a:pt x="82" y="261"/>
                  </a:cubicBezTo>
                  <a:cubicBezTo>
                    <a:pt x="76" y="265"/>
                    <a:pt x="71" y="270"/>
                    <a:pt x="67" y="275"/>
                  </a:cubicBezTo>
                  <a:cubicBezTo>
                    <a:pt x="65" y="277"/>
                    <a:pt x="65" y="271"/>
                    <a:pt x="65" y="267"/>
                  </a:cubicBezTo>
                  <a:cubicBezTo>
                    <a:pt x="65" y="266"/>
                    <a:pt x="66" y="265"/>
                    <a:pt x="66" y="264"/>
                  </a:cubicBezTo>
                  <a:cubicBezTo>
                    <a:pt x="66" y="263"/>
                    <a:pt x="65" y="262"/>
                    <a:pt x="64" y="262"/>
                  </a:cubicBezTo>
                  <a:cubicBezTo>
                    <a:pt x="65" y="260"/>
                    <a:pt x="66" y="257"/>
                    <a:pt x="68" y="255"/>
                  </a:cubicBezTo>
                  <a:cubicBezTo>
                    <a:pt x="70" y="252"/>
                    <a:pt x="72" y="249"/>
                    <a:pt x="74" y="246"/>
                  </a:cubicBezTo>
                  <a:cubicBezTo>
                    <a:pt x="74" y="246"/>
                    <a:pt x="74" y="246"/>
                    <a:pt x="74" y="246"/>
                  </a:cubicBezTo>
                  <a:cubicBezTo>
                    <a:pt x="75" y="245"/>
                    <a:pt x="76" y="243"/>
                    <a:pt x="77" y="242"/>
                  </a:cubicBezTo>
                  <a:cubicBezTo>
                    <a:pt x="78" y="240"/>
                    <a:pt x="76" y="239"/>
                    <a:pt x="74" y="240"/>
                  </a:cubicBezTo>
                  <a:cubicBezTo>
                    <a:pt x="73" y="242"/>
                    <a:pt x="72" y="243"/>
                    <a:pt x="71" y="245"/>
                  </a:cubicBezTo>
                  <a:cubicBezTo>
                    <a:pt x="69" y="245"/>
                    <a:pt x="68" y="247"/>
                    <a:pt x="67" y="250"/>
                  </a:cubicBezTo>
                  <a:cubicBezTo>
                    <a:pt x="62" y="258"/>
                    <a:pt x="56" y="265"/>
                    <a:pt x="50" y="273"/>
                  </a:cubicBezTo>
                  <a:cubicBezTo>
                    <a:pt x="49" y="273"/>
                    <a:pt x="49" y="274"/>
                    <a:pt x="49" y="274"/>
                  </a:cubicBezTo>
                  <a:cubicBezTo>
                    <a:pt x="49" y="274"/>
                    <a:pt x="48" y="273"/>
                    <a:pt x="48" y="274"/>
                  </a:cubicBezTo>
                  <a:cubicBezTo>
                    <a:pt x="46" y="274"/>
                    <a:pt x="45" y="275"/>
                    <a:pt x="43" y="275"/>
                  </a:cubicBezTo>
                  <a:cubicBezTo>
                    <a:pt x="46" y="271"/>
                    <a:pt x="49" y="267"/>
                    <a:pt x="51" y="262"/>
                  </a:cubicBezTo>
                  <a:cubicBezTo>
                    <a:pt x="51" y="262"/>
                    <a:pt x="51" y="261"/>
                    <a:pt x="51" y="261"/>
                  </a:cubicBezTo>
                  <a:cubicBezTo>
                    <a:pt x="78" y="223"/>
                    <a:pt x="107" y="188"/>
                    <a:pt x="138" y="154"/>
                  </a:cubicBezTo>
                  <a:cubicBezTo>
                    <a:pt x="151" y="140"/>
                    <a:pt x="163" y="126"/>
                    <a:pt x="176" y="112"/>
                  </a:cubicBezTo>
                  <a:cubicBezTo>
                    <a:pt x="175" y="114"/>
                    <a:pt x="174" y="116"/>
                    <a:pt x="172" y="118"/>
                  </a:cubicBezTo>
                  <a:cubicBezTo>
                    <a:pt x="172" y="119"/>
                    <a:pt x="173" y="122"/>
                    <a:pt x="175" y="120"/>
                  </a:cubicBezTo>
                  <a:cubicBezTo>
                    <a:pt x="175" y="120"/>
                    <a:pt x="175" y="120"/>
                    <a:pt x="175" y="120"/>
                  </a:cubicBezTo>
                  <a:cubicBezTo>
                    <a:pt x="156" y="147"/>
                    <a:pt x="136" y="173"/>
                    <a:pt x="116" y="199"/>
                  </a:cubicBezTo>
                  <a:cubicBezTo>
                    <a:pt x="112" y="204"/>
                    <a:pt x="109" y="209"/>
                    <a:pt x="105" y="214"/>
                  </a:cubicBezTo>
                  <a:cubicBezTo>
                    <a:pt x="91" y="231"/>
                    <a:pt x="77" y="249"/>
                    <a:pt x="66" y="269"/>
                  </a:cubicBezTo>
                  <a:cubicBezTo>
                    <a:pt x="65" y="271"/>
                    <a:pt x="68" y="272"/>
                    <a:pt x="69" y="270"/>
                  </a:cubicBezTo>
                  <a:cubicBezTo>
                    <a:pt x="81" y="253"/>
                    <a:pt x="93" y="236"/>
                    <a:pt x="105" y="220"/>
                  </a:cubicBezTo>
                  <a:cubicBezTo>
                    <a:pt x="107" y="217"/>
                    <a:pt x="110" y="215"/>
                    <a:pt x="112" y="212"/>
                  </a:cubicBezTo>
                  <a:cubicBezTo>
                    <a:pt x="141" y="178"/>
                    <a:pt x="170" y="144"/>
                    <a:pt x="199" y="109"/>
                  </a:cubicBezTo>
                  <a:cubicBezTo>
                    <a:pt x="212" y="94"/>
                    <a:pt x="225" y="80"/>
                    <a:pt x="239" y="66"/>
                  </a:cubicBezTo>
                  <a:cubicBezTo>
                    <a:pt x="239" y="66"/>
                    <a:pt x="240" y="66"/>
                    <a:pt x="240" y="65"/>
                  </a:cubicBezTo>
                  <a:cubicBezTo>
                    <a:pt x="242" y="64"/>
                    <a:pt x="243" y="62"/>
                    <a:pt x="244" y="60"/>
                  </a:cubicBezTo>
                  <a:cubicBezTo>
                    <a:pt x="245" y="60"/>
                    <a:pt x="245" y="59"/>
                    <a:pt x="245" y="59"/>
                  </a:cubicBezTo>
                  <a:cubicBezTo>
                    <a:pt x="248" y="57"/>
                    <a:pt x="250" y="54"/>
                    <a:pt x="252" y="52"/>
                  </a:cubicBezTo>
                  <a:cubicBezTo>
                    <a:pt x="195" y="118"/>
                    <a:pt x="137" y="186"/>
                    <a:pt x="86" y="257"/>
                  </a:cubicBezTo>
                  <a:close/>
                  <a:moveTo>
                    <a:pt x="198" y="148"/>
                  </a:moveTo>
                  <a:cubicBezTo>
                    <a:pt x="193" y="155"/>
                    <a:pt x="188" y="161"/>
                    <a:pt x="182" y="167"/>
                  </a:cubicBezTo>
                  <a:cubicBezTo>
                    <a:pt x="164" y="189"/>
                    <a:pt x="148" y="210"/>
                    <a:pt x="131" y="233"/>
                  </a:cubicBezTo>
                  <a:cubicBezTo>
                    <a:pt x="131" y="234"/>
                    <a:pt x="112" y="250"/>
                    <a:pt x="112" y="250"/>
                  </a:cubicBezTo>
                  <a:cubicBezTo>
                    <a:pt x="115" y="243"/>
                    <a:pt x="119" y="237"/>
                    <a:pt x="123" y="231"/>
                  </a:cubicBezTo>
                  <a:cubicBezTo>
                    <a:pt x="132" y="216"/>
                    <a:pt x="144" y="202"/>
                    <a:pt x="156" y="189"/>
                  </a:cubicBezTo>
                  <a:cubicBezTo>
                    <a:pt x="170" y="175"/>
                    <a:pt x="184" y="162"/>
                    <a:pt x="198" y="148"/>
                  </a:cubicBezTo>
                  <a:close/>
                  <a:moveTo>
                    <a:pt x="60" y="274"/>
                  </a:moveTo>
                  <a:cubicBezTo>
                    <a:pt x="61" y="273"/>
                    <a:pt x="62" y="273"/>
                    <a:pt x="62" y="272"/>
                  </a:cubicBezTo>
                  <a:cubicBezTo>
                    <a:pt x="63" y="273"/>
                    <a:pt x="62" y="276"/>
                    <a:pt x="62" y="280"/>
                  </a:cubicBezTo>
                  <a:cubicBezTo>
                    <a:pt x="61" y="281"/>
                    <a:pt x="60" y="281"/>
                    <a:pt x="59" y="281"/>
                  </a:cubicBezTo>
                  <a:cubicBezTo>
                    <a:pt x="62" y="278"/>
                    <a:pt x="62" y="276"/>
                    <a:pt x="60" y="274"/>
                  </a:cubicBezTo>
                  <a:close/>
                  <a:moveTo>
                    <a:pt x="119" y="154"/>
                  </a:moveTo>
                  <a:cubicBezTo>
                    <a:pt x="147" y="125"/>
                    <a:pt x="174" y="95"/>
                    <a:pt x="203" y="67"/>
                  </a:cubicBezTo>
                  <a:cubicBezTo>
                    <a:pt x="211" y="59"/>
                    <a:pt x="220" y="51"/>
                    <a:pt x="229" y="43"/>
                  </a:cubicBezTo>
                  <a:cubicBezTo>
                    <a:pt x="227" y="45"/>
                    <a:pt x="218" y="58"/>
                    <a:pt x="213" y="63"/>
                  </a:cubicBezTo>
                  <a:cubicBezTo>
                    <a:pt x="206" y="71"/>
                    <a:pt x="199" y="79"/>
                    <a:pt x="193" y="88"/>
                  </a:cubicBezTo>
                  <a:cubicBezTo>
                    <a:pt x="157" y="128"/>
                    <a:pt x="121" y="167"/>
                    <a:pt x="86" y="209"/>
                  </a:cubicBezTo>
                  <a:cubicBezTo>
                    <a:pt x="98" y="192"/>
                    <a:pt x="110" y="175"/>
                    <a:pt x="119" y="156"/>
                  </a:cubicBezTo>
                  <a:cubicBezTo>
                    <a:pt x="120" y="155"/>
                    <a:pt x="119" y="155"/>
                    <a:pt x="119" y="154"/>
                  </a:cubicBezTo>
                  <a:close/>
                  <a:moveTo>
                    <a:pt x="202" y="82"/>
                  </a:moveTo>
                  <a:cubicBezTo>
                    <a:pt x="199" y="86"/>
                    <a:pt x="196" y="90"/>
                    <a:pt x="195" y="92"/>
                  </a:cubicBezTo>
                  <a:cubicBezTo>
                    <a:pt x="190" y="98"/>
                    <a:pt x="186" y="105"/>
                    <a:pt x="181" y="111"/>
                  </a:cubicBezTo>
                  <a:cubicBezTo>
                    <a:pt x="177" y="115"/>
                    <a:pt x="180" y="111"/>
                    <a:pt x="184" y="105"/>
                  </a:cubicBezTo>
                  <a:cubicBezTo>
                    <a:pt x="186" y="102"/>
                    <a:pt x="189" y="98"/>
                    <a:pt x="191" y="94"/>
                  </a:cubicBezTo>
                  <a:cubicBezTo>
                    <a:pt x="194" y="91"/>
                    <a:pt x="198" y="88"/>
                    <a:pt x="201" y="84"/>
                  </a:cubicBezTo>
                  <a:cubicBezTo>
                    <a:pt x="201" y="83"/>
                    <a:pt x="202" y="83"/>
                    <a:pt x="202" y="82"/>
                  </a:cubicBezTo>
                  <a:close/>
                  <a:moveTo>
                    <a:pt x="252" y="44"/>
                  </a:moveTo>
                  <a:cubicBezTo>
                    <a:pt x="252" y="45"/>
                    <a:pt x="240" y="60"/>
                    <a:pt x="238" y="63"/>
                  </a:cubicBezTo>
                  <a:cubicBezTo>
                    <a:pt x="237" y="64"/>
                    <a:pt x="237" y="64"/>
                    <a:pt x="237" y="64"/>
                  </a:cubicBezTo>
                  <a:cubicBezTo>
                    <a:pt x="213" y="90"/>
                    <a:pt x="188" y="117"/>
                    <a:pt x="165" y="145"/>
                  </a:cubicBezTo>
                  <a:cubicBezTo>
                    <a:pt x="156" y="156"/>
                    <a:pt x="146" y="167"/>
                    <a:pt x="136" y="179"/>
                  </a:cubicBezTo>
                  <a:cubicBezTo>
                    <a:pt x="152" y="157"/>
                    <a:pt x="169" y="135"/>
                    <a:pt x="184" y="113"/>
                  </a:cubicBezTo>
                  <a:cubicBezTo>
                    <a:pt x="198" y="101"/>
                    <a:pt x="210" y="87"/>
                    <a:pt x="222" y="73"/>
                  </a:cubicBezTo>
                  <a:cubicBezTo>
                    <a:pt x="231" y="63"/>
                    <a:pt x="240" y="52"/>
                    <a:pt x="250" y="43"/>
                  </a:cubicBezTo>
                  <a:cubicBezTo>
                    <a:pt x="258" y="35"/>
                    <a:pt x="259" y="35"/>
                    <a:pt x="252" y="44"/>
                  </a:cubicBezTo>
                  <a:close/>
                  <a:moveTo>
                    <a:pt x="273" y="26"/>
                  </a:moveTo>
                  <a:cubicBezTo>
                    <a:pt x="268" y="32"/>
                    <a:pt x="262" y="37"/>
                    <a:pt x="257" y="43"/>
                  </a:cubicBezTo>
                  <a:cubicBezTo>
                    <a:pt x="259" y="39"/>
                    <a:pt x="261" y="36"/>
                    <a:pt x="263" y="32"/>
                  </a:cubicBezTo>
                  <a:cubicBezTo>
                    <a:pt x="264" y="30"/>
                    <a:pt x="262" y="29"/>
                    <a:pt x="260" y="30"/>
                  </a:cubicBezTo>
                  <a:cubicBezTo>
                    <a:pt x="235" y="50"/>
                    <a:pt x="216" y="76"/>
                    <a:pt x="194" y="99"/>
                  </a:cubicBezTo>
                  <a:cubicBezTo>
                    <a:pt x="200" y="89"/>
                    <a:pt x="207" y="80"/>
                    <a:pt x="213" y="70"/>
                  </a:cubicBezTo>
                  <a:cubicBezTo>
                    <a:pt x="213" y="69"/>
                    <a:pt x="213" y="69"/>
                    <a:pt x="213" y="68"/>
                  </a:cubicBezTo>
                  <a:cubicBezTo>
                    <a:pt x="224" y="56"/>
                    <a:pt x="234" y="45"/>
                    <a:pt x="244" y="32"/>
                  </a:cubicBezTo>
                  <a:cubicBezTo>
                    <a:pt x="245" y="31"/>
                    <a:pt x="243" y="29"/>
                    <a:pt x="242" y="30"/>
                  </a:cubicBezTo>
                  <a:cubicBezTo>
                    <a:pt x="214" y="50"/>
                    <a:pt x="190" y="74"/>
                    <a:pt x="167" y="99"/>
                  </a:cubicBezTo>
                  <a:cubicBezTo>
                    <a:pt x="182" y="80"/>
                    <a:pt x="197" y="60"/>
                    <a:pt x="209" y="38"/>
                  </a:cubicBezTo>
                  <a:cubicBezTo>
                    <a:pt x="228" y="32"/>
                    <a:pt x="251" y="26"/>
                    <a:pt x="273" y="26"/>
                  </a:cubicBezTo>
                  <a:close/>
                  <a:moveTo>
                    <a:pt x="116" y="90"/>
                  </a:moveTo>
                  <a:cubicBezTo>
                    <a:pt x="141" y="67"/>
                    <a:pt x="170" y="52"/>
                    <a:pt x="201" y="41"/>
                  </a:cubicBezTo>
                  <a:cubicBezTo>
                    <a:pt x="182" y="60"/>
                    <a:pt x="165" y="80"/>
                    <a:pt x="148" y="100"/>
                  </a:cubicBezTo>
                  <a:cubicBezTo>
                    <a:pt x="144" y="105"/>
                    <a:pt x="139" y="110"/>
                    <a:pt x="134" y="115"/>
                  </a:cubicBezTo>
                  <a:cubicBezTo>
                    <a:pt x="130" y="117"/>
                    <a:pt x="126" y="119"/>
                    <a:pt x="122" y="122"/>
                  </a:cubicBezTo>
                  <a:cubicBezTo>
                    <a:pt x="117" y="125"/>
                    <a:pt x="120" y="119"/>
                    <a:pt x="121" y="115"/>
                  </a:cubicBezTo>
                  <a:cubicBezTo>
                    <a:pt x="121" y="114"/>
                    <a:pt x="120" y="113"/>
                    <a:pt x="119" y="113"/>
                  </a:cubicBezTo>
                  <a:cubicBezTo>
                    <a:pt x="112" y="115"/>
                    <a:pt x="110" y="119"/>
                    <a:pt x="113" y="110"/>
                  </a:cubicBezTo>
                  <a:cubicBezTo>
                    <a:pt x="116" y="104"/>
                    <a:pt x="122" y="100"/>
                    <a:pt x="126" y="95"/>
                  </a:cubicBezTo>
                  <a:cubicBezTo>
                    <a:pt x="127" y="94"/>
                    <a:pt x="126" y="92"/>
                    <a:pt x="124" y="93"/>
                  </a:cubicBezTo>
                  <a:cubicBezTo>
                    <a:pt x="119" y="94"/>
                    <a:pt x="117" y="97"/>
                    <a:pt x="114" y="101"/>
                  </a:cubicBezTo>
                  <a:cubicBezTo>
                    <a:pt x="113" y="102"/>
                    <a:pt x="114" y="103"/>
                    <a:pt x="115" y="103"/>
                  </a:cubicBezTo>
                  <a:cubicBezTo>
                    <a:pt x="112" y="107"/>
                    <a:pt x="109" y="112"/>
                    <a:pt x="109" y="118"/>
                  </a:cubicBezTo>
                  <a:cubicBezTo>
                    <a:pt x="109" y="119"/>
                    <a:pt x="110" y="119"/>
                    <a:pt x="111" y="119"/>
                  </a:cubicBezTo>
                  <a:cubicBezTo>
                    <a:pt x="120" y="114"/>
                    <a:pt x="117" y="118"/>
                    <a:pt x="117" y="126"/>
                  </a:cubicBezTo>
                  <a:cubicBezTo>
                    <a:pt x="117" y="127"/>
                    <a:pt x="118" y="128"/>
                    <a:pt x="119" y="127"/>
                  </a:cubicBezTo>
                  <a:cubicBezTo>
                    <a:pt x="121" y="126"/>
                    <a:pt x="123" y="124"/>
                    <a:pt x="125" y="123"/>
                  </a:cubicBezTo>
                  <a:cubicBezTo>
                    <a:pt x="115" y="133"/>
                    <a:pt x="106" y="144"/>
                    <a:pt x="101" y="156"/>
                  </a:cubicBezTo>
                  <a:cubicBezTo>
                    <a:pt x="101" y="157"/>
                    <a:pt x="102" y="157"/>
                    <a:pt x="102" y="156"/>
                  </a:cubicBezTo>
                  <a:cubicBezTo>
                    <a:pt x="104" y="155"/>
                    <a:pt x="104" y="155"/>
                    <a:pt x="104" y="155"/>
                  </a:cubicBezTo>
                  <a:cubicBezTo>
                    <a:pt x="104" y="154"/>
                    <a:pt x="103" y="153"/>
                    <a:pt x="103" y="154"/>
                  </a:cubicBezTo>
                  <a:cubicBezTo>
                    <a:pt x="112" y="142"/>
                    <a:pt x="123" y="130"/>
                    <a:pt x="133" y="119"/>
                  </a:cubicBezTo>
                  <a:cubicBezTo>
                    <a:pt x="134" y="118"/>
                    <a:pt x="135" y="117"/>
                    <a:pt x="136" y="116"/>
                  </a:cubicBezTo>
                  <a:cubicBezTo>
                    <a:pt x="136" y="116"/>
                    <a:pt x="136" y="116"/>
                    <a:pt x="136" y="116"/>
                  </a:cubicBezTo>
                  <a:cubicBezTo>
                    <a:pt x="143" y="109"/>
                    <a:pt x="149" y="102"/>
                    <a:pt x="155" y="95"/>
                  </a:cubicBezTo>
                  <a:cubicBezTo>
                    <a:pt x="163" y="86"/>
                    <a:pt x="171" y="77"/>
                    <a:pt x="179" y="68"/>
                  </a:cubicBezTo>
                  <a:cubicBezTo>
                    <a:pt x="186" y="59"/>
                    <a:pt x="199" y="51"/>
                    <a:pt x="204" y="41"/>
                  </a:cubicBezTo>
                  <a:cubicBezTo>
                    <a:pt x="178" y="88"/>
                    <a:pt x="139" y="128"/>
                    <a:pt x="102" y="167"/>
                  </a:cubicBezTo>
                  <a:cubicBezTo>
                    <a:pt x="101" y="168"/>
                    <a:pt x="102" y="169"/>
                    <a:pt x="103" y="169"/>
                  </a:cubicBezTo>
                  <a:cubicBezTo>
                    <a:pt x="95" y="178"/>
                    <a:pt x="89" y="187"/>
                    <a:pt x="82" y="196"/>
                  </a:cubicBezTo>
                  <a:cubicBezTo>
                    <a:pt x="88" y="185"/>
                    <a:pt x="93" y="173"/>
                    <a:pt x="97" y="162"/>
                  </a:cubicBezTo>
                  <a:cubicBezTo>
                    <a:pt x="97" y="160"/>
                    <a:pt x="95" y="159"/>
                    <a:pt x="94" y="160"/>
                  </a:cubicBezTo>
                  <a:cubicBezTo>
                    <a:pt x="92" y="162"/>
                    <a:pt x="89" y="164"/>
                    <a:pt x="87" y="167"/>
                  </a:cubicBezTo>
                  <a:cubicBezTo>
                    <a:pt x="88" y="165"/>
                    <a:pt x="89" y="164"/>
                    <a:pt x="89" y="163"/>
                  </a:cubicBezTo>
                  <a:cubicBezTo>
                    <a:pt x="90" y="162"/>
                    <a:pt x="88" y="160"/>
                    <a:pt x="87" y="161"/>
                  </a:cubicBezTo>
                  <a:cubicBezTo>
                    <a:pt x="75" y="174"/>
                    <a:pt x="64" y="188"/>
                    <a:pt x="56" y="204"/>
                  </a:cubicBezTo>
                  <a:cubicBezTo>
                    <a:pt x="55" y="205"/>
                    <a:pt x="57" y="206"/>
                    <a:pt x="57" y="205"/>
                  </a:cubicBezTo>
                  <a:cubicBezTo>
                    <a:pt x="64" y="192"/>
                    <a:pt x="80" y="176"/>
                    <a:pt x="84" y="169"/>
                  </a:cubicBezTo>
                  <a:cubicBezTo>
                    <a:pt x="82" y="172"/>
                    <a:pt x="80" y="176"/>
                    <a:pt x="78" y="179"/>
                  </a:cubicBezTo>
                  <a:cubicBezTo>
                    <a:pt x="75" y="182"/>
                    <a:pt x="73" y="186"/>
                    <a:pt x="71" y="189"/>
                  </a:cubicBezTo>
                  <a:cubicBezTo>
                    <a:pt x="63" y="200"/>
                    <a:pt x="54" y="211"/>
                    <a:pt x="46" y="223"/>
                  </a:cubicBezTo>
                  <a:cubicBezTo>
                    <a:pt x="45" y="225"/>
                    <a:pt x="47" y="226"/>
                    <a:pt x="48" y="225"/>
                  </a:cubicBezTo>
                  <a:cubicBezTo>
                    <a:pt x="65" y="207"/>
                    <a:pt x="74" y="185"/>
                    <a:pt x="91" y="167"/>
                  </a:cubicBezTo>
                  <a:cubicBezTo>
                    <a:pt x="85" y="174"/>
                    <a:pt x="78" y="196"/>
                    <a:pt x="72" y="206"/>
                  </a:cubicBezTo>
                  <a:cubicBezTo>
                    <a:pt x="64" y="220"/>
                    <a:pt x="54" y="234"/>
                    <a:pt x="45" y="248"/>
                  </a:cubicBezTo>
                  <a:cubicBezTo>
                    <a:pt x="44" y="250"/>
                    <a:pt x="46" y="251"/>
                    <a:pt x="47" y="250"/>
                  </a:cubicBezTo>
                  <a:cubicBezTo>
                    <a:pt x="58" y="235"/>
                    <a:pt x="68" y="220"/>
                    <a:pt x="79" y="205"/>
                  </a:cubicBezTo>
                  <a:cubicBezTo>
                    <a:pt x="88" y="191"/>
                    <a:pt x="105" y="177"/>
                    <a:pt x="112" y="163"/>
                  </a:cubicBezTo>
                  <a:cubicBezTo>
                    <a:pt x="94" y="197"/>
                    <a:pt x="68" y="228"/>
                    <a:pt x="46" y="261"/>
                  </a:cubicBezTo>
                  <a:cubicBezTo>
                    <a:pt x="44" y="262"/>
                    <a:pt x="42" y="263"/>
                    <a:pt x="39" y="264"/>
                  </a:cubicBezTo>
                  <a:cubicBezTo>
                    <a:pt x="41" y="262"/>
                    <a:pt x="43" y="259"/>
                    <a:pt x="45" y="257"/>
                  </a:cubicBezTo>
                  <a:cubicBezTo>
                    <a:pt x="46" y="256"/>
                    <a:pt x="45" y="253"/>
                    <a:pt x="43" y="254"/>
                  </a:cubicBezTo>
                  <a:cubicBezTo>
                    <a:pt x="39" y="254"/>
                    <a:pt x="36" y="256"/>
                    <a:pt x="36" y="259"/>
                  </a:cubicBezTo>
                  <a:cubicBezTo>
                    <a:pt x="36" y="255"/>
                    <a:pt x="38" y="251"/>
                    <a:pt x="40" y="248"/>
                  </a:cubicBezTo>
                  <a:cubicBezTo>
                    <a:pt x="42" y="246"/>
                    <a:pt x="40" y="244"/>
                    <a:pt x="38" y="245"/>
                  </a:cubicBezTo>
                  <a:cubicBezTo>
                    <a:pt x="36" y="247"/>
                    <a:pt x="34" y="248"/>
                    <a:pt x="31" y="250"/>
                  </a:cubicBezTo>
                  <a:cubicBezTo>
                    <a:pt x="42" y="189"/>
                    <a:pt x="71" y="133"/>
                    <a:pt x="116" y="90"/>
                  </a:cubicBezTo>
                  <a:close/>
                  <a:moveTo>
                    <a:pt x="220" y="562"/>
                  </a:moveTo>
                  <a:cubicBezTo>
                    <a:pt x="160" y="550"/>
                    <a:pt x="103" y="519"/>
                    <a:pt x="69" y="467"/>
                  </a:cubicBezTo>
                  <a:cubicBezTo>
                    <a:pt x="32" y="411"/>
                    <a:pt x="22" y="340"/>
                    <a:pt x="28" y="274"/>
                  </a:cubicBezTo>
                  <a:cubicBezTo>
                    <a:pt x="29" y="267"/>
                    <a:pt x="30" y="261"/>
                    <a:pt x="31" y="254"/>
                  </a:cubicBezTo>
                  <a:cubicBezTo>
                    <a:pt x="31" y="254"/>
                    <a:pt x="32" y="254"/>
                    <a:pt x="32" y="254"/>
                  </a:cubicBezTo>
                  <a:cubicBezTo>
                    <a:pt x="33" y="253"/>
                    <a:pt x="34" y="253"/>
                    <a:pt x="34" y="252"/>
                  </a:cubicBezTo>
                  <a:cubicBezTo>
                    <a:pt x="33" y="255"/>
                    <a:pt x="33" y="257"/>
                    <a:pt x="32" y="260"/>
                  </a:cubicBezTo>
                  <a:cubicBezTo>
                    <a:pt x="32" y="261"/>
                    <a:pt x="33" y="263"/>
                    <a:pt x="34" y="262"/>
                  </a:cubicBezTo>
                  <a:cubicBezTo>
                    <a:pt x="35" y="262"/>
                    <a:pt x="37" y="261"/>
                    <a:pt x="38" y="260"/>
                  </a:cubicBezTo>
                  <a:cubicBezTo>
                    <a:pt x="36" y="263"/>
                    <a:pt x="35" y="265"/>
                    <a:pt x="33" y="268"/>
                  </a:cubicBezTo>
                  <a:cubicBezTo>
                    <a:pt x="32" y="269"/>
                    <a:pt x="34" y="271"/>
                    <a:pt x="36" y="270"/>
                  </a:cubicBezTo>
                  <a:cubicBezTo>
                    <a:pt x="39" y="268"/>
                    <a:pt x="42" y="267"/>
                    <a:pt x="46" y="265"/>
                  </a:cubicBezTo>
                  <a:cubicBezTo>
                    <a:pt x="43" y="270"/>
                    <a:pt x="40" y="273"/>
                    <a:pt x="37" y="277"/>
                  </a:cubicBezTo>
                  <a:cubicBezTo>
                    <a:pt x="36" y="279"/>
                    <a:pt x="37" y="281"/>
                    <a:pt x="39" y="280"/>
                  </a:cubicBezTo>
                  <a:cubicBezTo>
                    <a:pt x="41" y="280"/>
                    <a:pt x="43" y="279"/>
                    <a:pt x="45" y="278"/>
                  </a:cubicBezTo>
                  <a:cubicBezTo>
                    <a:pt x="42" y="284"/>
                    <a:pt x="39" y="289"/>
                    <a:pt x="36" y="295"/>
                  </a:cubicBezTo>
                  <a:cubicBezTo>
                    <a:pt x="36" y="297"/>
                    <a:pt x="38" y="298"/>
                    <a:pt x="39" y="297"/>
                  </a:cubicBezTo>
                  <a:cubicBezTo>
                    <a:pt x="39" y="297"/>
                    <a:pt x="39" y="297"/>
                    <a:pt x="40" y="297"/>
                  </a:cubicBezTo>
                  <a:cubicBezTo>
                    <a:pt x="36" y="302"/>
                    <a:pt x="32" y="307"/>
                    <a:pt x="29" y="313"/>
                  </a:cubicBezTo>
                  <a:cubicBezTo>
                    <a:pt x="28" y="315"/>
                    <a:pt x="30" y="316"/>
                    <a:pt x="31" y="315"/>
                  </a:cubicBezTo>
                  <a:cubicBezTo>
                    <a:pt x="33" y="314"/>
                    <a:pt x="34" y="313"/>
                    <a:pt x="35" y="312"/>
                  </a:cubicBezTo>
                  <a:cubicBezTo>
                    <a:pt x="35" y="312"/>
                    <a:pt x="36" y="312"/>
                    <a:pt x="36" y="312"/>
                  </a:cubicBezTo>
                  <a:cubicBezTo>
                    <a:pt x="41" y="311"/>
                    <a:pt x="48" y="300"/>
                    <a:pt x="51" y="295"/>
                  </a:cubicBezTo>
                  <a:cubicBezTo>
                    <a:pt x="52" y="294"/>
                    <a:pt x="49" y="292"/>
                    <a:pt x="48" y="294"/>
                  </a:cubicBezTo>
                  <a:cubicBezTo>
                    <a:pt x="45" y="299"/>
                    <a:pt x="41" y="302"/>
                    <a:pt x="37" y="306"/>
                  </a:cubicBezTo>
                  <a:cubicBezTo>
                    <a:pt x="42" y="300"/>
                    <a:pt x="46" y="294"/>
                    <a:pt x="51" y="288"/>
                  </a:cubicBezTo>
                  <a:cubicBezTo>
                    <a:pt x="51" y="288"/>
                    <a:pt x="51" y="288"/>
                    <a:pt x="51" y="288"/>
                  </a:cubicBezTo>
                  <a:cubicBezTo>
                    <a:pt x="51" y="288"/>
                    <a:pt x="51" y="288"/>
                    <a:pt x="51" y="288"/>
                  </a:cubicBezTo>
                  <a:cubicBezTo>
                    <a:pt x="52" y="286"/>
                    <a:pt x="50" y="284"/>
                    <a:pt x="48" y="285"/>
                  </a:cubicBezTo>
                  <a:cubicBezTo>
                    <a:pt x="46" y="287"/>
                    <a:pt x="44" y="289"/>
                    <a:pt x="42" y="291"/>
                  </a:cubicBezTo>
                  <a:cubicBezTo>
                    <a:pt x="45" y="286"/>
                    <a:pt x="47" y="281"/>
                    <a:pt x="50" y="276"/>
                  </a:cubicBezTo>
                  <a:cubicBezTo>
                    <a:pt x="50" y="276"/>
                    <a:pt x="50" y="276"/>
                    <a:pt x="50" y="275"/>
                  </a:cubicBezTo>
                  <a:cubicBezTo>
                    <a:pt x="51" y="276"/>
                    <a:pt x="51" y="276"/>
                    <a:pt x="52" y="275"/>
                  </a:cubicBezTo>
                  <a:cubicBezTo>
                    <a:pt x="53" y="274"/>
                    <a:pt x="54" y="273"/>
                    <a:pt x="55" y="272"/>
                  </a:cubicBezTo>
                  <a:cubicBezTo>
                    <a:pt x="55" y="274"/>
                    <a:pt x="54" y="275"/>
                    <a:pt x="54" y="277"/>
                  </a:cubicBezTo>
                  <a:cubicBezTo>
                    <a:pt x="53" y="279"/>
                    <a:pt x="55" y="280"/>
                    <a:pt x="56" y="279"/>
                  </a:cubicBezTo>
                  <a:cubicBezTo>
                    <a:pt x="57" y="278"/>
                    <a:pt x="57" y="278"/>
                    <a:pt x="57" y="278"/>
                  </a:cubicBezTo>
                  <a:cubicBezTo>
                    <a:pt x="56" y="281"/>
                    <a:pt x="55" y="283"/>
                    <a:pt x="55" y="286"/>
                  </a:cubicBezTo>
                  <a:cubicBezTo>
                    <a:pt x="55" y="288"/>
                    <a:pt x="56" y="289"/>
                    <a:pt x="57" y="288"/>
                  </a:cubicBezTo>
                  <a:cubicBezTo>
                    <a:pt x="64" y="284"/>
                    <a:pt x="63" y="283"/>
                    <a:pt x="56" y="295"/>
                  </a:cubicBezTo>
                  <a:cubicBezTo>
                    <a:pt x="55" y="296"/>
                    <a:pt x="57" y="298"/>
                    <a:pt x="58" y="297"/>
                  </a:cubicBezTo>
                  <a:cubicBezTo>
                    <a:pt x="65" y="292"/>
                    <a:pt x="65" y="295"/>
                    <a:pt x="66" y="302"/>
                  </a:cubicBezTo>
                  <a:cubicBezTo>
                    <a:pt x="66" y="303"/>
                    <a:pt x="68" y="303"/>
                    <a:pt x="68" y="301"/>
                  </a:cubicBezTo>
                  <a:cubicBezTo>
                    <a:pt x="67" y="298"/>
                    <a:pt x="67" y="294"/>
                    <a:pt x="67" y="290"/>
                  </a:cubicBezTo>
                  <a:cubicBezTo>
                    <a:pt x="67" y="289"/>
                    <a:pt x="66" y="288"/>
                    <a:pt x="65" y="289"/>
                  </a:cubicBezTo>
                  <a:cubicBezTo>
                    <a:pt x="57" y="294"/>
                    <a:pt x="63" y="288"/>
                    <a:pt x="66" y="281"/>
                  </a:cubicBezTo>
                  <a:cubicBezTo>
                    <a:pt x="66" y="281"/>
                    <a:pt x="66" y="281"/>
                    <a:pt x="66" y="280"/>
                  </a:cubicBezTo>
                  <a:cubicBezTo>
                    <a:pt x="67" y="279"/>
                    <a:pt x="68" y="278"/>
                    <a:pt x="69" y="277"/>
                  </a:cubicBezTo>
                  <a:cubicBezTo>
                    <a:pt x="71" y="273"/>
                    <a:pt x="74" y="271"/>
                    <a:pt x="78" y="271"/>
                  </a:cubicBezTo>
                  <a:cubicBezTo>
                    <a:pt x="76" y="275"/>
                    <a:pt x="73" y="279"/>
                    <a:pt x="71" y="284"/>
                  </a:cubicBezTo>
                  <a:cubicBezTo>
                    <a:pt x="70" y="285"/>
                    <a:pt x="72" y="287"/>
                    <a:pt x="74" y="286"/>
                  </a:cubicBezTo>
                  <a:cubicBezTo>
                    <a:pt x="78" y="281"/>
                    <a:pt x="93" y="261"/>
                    <a:pt x="85" y="280"/>
                  </a:cubicBezTo>
                  <a:cubicBezTo>
                    <a:pt x="84" y="282"/>
                    <a:pt x="86" y="284"/>
                    <a:pt x="88" y="282"/>
                  </a:cubicBezTo>
                  <a:cubicBezTo>
                    <a:pt x="94" y="273"/>
                    <a:pt x="94" y="272"/>
                    <a:pt x="94" y="278"/>
                  </a:cubicBezTo>
                  <a:cubicBezTo>
                    <a:pt x="93" y="280"/>
                    <a:pt x="95" y="281"/>
                    <a:pt x="97" y="280"/>
                  </a:cubicBezTo>
                  <a:cubicBezTo>
                    <a:pt x="107" y="267"/>
                    <a:pt x="107" y="267"/>
                    <a:pt x="107" y="267"/>
                  </a:cubicBezTo>
                  <a:cubicBezTo>
                    <a:pt x="103" y="271"/>
                    <a:pt x="100" y="276"/>
                    <a:pt x="97" y="281"/>
                  </a:cubicBezTo>
                  <a:cubicBezTo>
                    <a:pt x="96" y="283"/>
                    <a:pt x="99" y="285"/>
                    <a:pt x="100" y="283"/>
                  </a:cubicBezTo>
                  <a:cubicBezTo>
                    <a:pt x="104" y="278"/>
                    <a:pt x="108" y="274"/>
                    <a:pt x="112" y="270"/>
                  </a:cubicBezTo>
                  <a:cubicBezTo>
                    <a:pt x="113" y="270"/>
                    <a:pt x="114" y="270"/>
                    <a:pt x="114" y="270"/>
                  </a:cubicBezTo>
                  <a:cubicBezTo>
                    <a:pt x="111" y="275"/>
                    <a:pt x="108" y="282"/>
                    <a:pt x="106" y="286"/>
                  </a:cubicBezTo>
                  <a:cubicBezTo>
                    <a:pt x="105" y="287"/>
                    <a:pt x="108" y="289"/>
                    <a:pt x="109" y="288"/>
                  </a:cubicBezTo>
                  <a:cubicBezTo>
                    <a:pt x="112" y="285"/>
                    <a:pt x="114" y="283"/>
                    <a:pt x="115" y="283"/>
                  </a:cubicBezTo>
                  <a:cubicBezTo>
                    <a:pt x="115" y="283"/>
                    <a:pt x="115" y="284"/>
                    <a:pt x="114" y="285"/>
                  </a:cubicBezTo>
                  <a:cubicBezTo>
                    <a:pt x="114" y="286"/>
                    <a:pt x="115" y="288"/>
                    <a:pt x="117" y="287"/>
                  </a:cubicBezTo>
                  <a:cubicBezTo>
                    <a:pt x="116" y="288"/>
                    <a:pt x="116" y="289"/>
                    <a:pt x="115" y="291"/>
                  </a:cubicBezTo>
                  <a:cubicBezTo>
                    <a:pt x="115" y="292"/>
                    <a:pt x="116" y="293"/>
                    <a:pt x="117" y="293"/>
                  </a:cubicBezTo>
                  <a:cubicBezTo>
                    <a:pt x="124" y="291"/>
                    <a:pt x="128" y="288"/>
                    <a:pt x="133" y="283"/>
                  </a:cubicBezTo>
                  <a:cubicBezTo>
                    <a:pt x="135" y="282"/>
                    <a:pt x="139" y="278"/>
                    <a:pt x="139" y="276"/>
                  </a:cubicBezTo>
                  <a:cubicBezTo>
                    <a:pt x="138" y="279"/>
                    <a:pt x="135" y="290"/>
                    <a:pt x="131" y="292"/>
                  </a:cubicBezTo>
                  <a:cubicBezTo>
                    <a:pt x="129" y="293"/>
                    <a:pt x="131" y="296"/>
                    <a:pt x="132" y="295"/>
                  </a:cubicBezTo>
                  <a:cubicBezTo>
                    <a:pt x="138" y="292"/>
                    <a:pt x="142" y="279"/>
                    <a:pt x="144" y="273"/>
                  </a:cubicBezTo>
                  <a:cubicBezTo>
                    <a:pt x="144" y="273"/>
                    <a:pt x="144" y="272"/>
                    <a:pt x="143" y="272"/>
                  </a:cubicBezTo>
                  <a:cubicBezTo>
                    <a:pt x="172" y="243"/>
                    <a:pt x="200" y="212"/>
                    <a:pt x="227" y="181"/>
                  </a:cubicBezTo>
                  <a:cubicBezTo>
                    <a:pt x="211" y="202"/>
                    <a:pt x="195" y="223"/>
                    <a:pt x="178" y="243"/>
                  </a:cubicBezTo>
                  <a:cubicBezTo>
                    <a:pt x="158" y="268"/>
                    <a:pt x="139" y="293"/>
                    <a:pt x="120" y="318"/>
                  </a:cubicBezTo>
                  <a:cubicBezTo>
                    <a:pt x="119" y="317"/>
                    <a:pt x="118" y="316"/>
                    <a:pt x="117" y="317"/>
                  </a:cubicBezTo>
                  <a:cubicBezTo>
                    <a:pt x="108" y="326"/>
                    <a:pt x="100" y="335"/>
                    <a:pt x="92" y="345"/>
                  </a:cubicBezTo>
                  <a:cubicBezTo>
                    <a:pt x="84" y="354"/>
                    <a:pt x="77" y="364"/>
                    <a:pt x="71" y="374"/>
                  </a:cubicBezTo>
                  <a:cubicBezTo>
                    <a:pt x="70" y="376"/>
                    <a:pt x="68" y="377"/>
                    <a:pt x="66" y="379"/>
                  </a:cubicBezTo>
                  <a:cubicBezTo>
                    <a:pt x="72" y="365"/>
                    <a:pt x="81" y="353"/>
                    <a:pt x="90" y="341"/>
                  </a:cubicBezTo>
                  <a:cubicBezTo>
                    <a:pt x="96" y="334"/>
                    <a:pt x="101" y="328"/>
                    <a:pt x="107" y="321"/>
                  </a:cubicBezTo>
                  <a:cubicBezTo>
                    <a:pt x="108" y="319"/>
                    <a:pt x="106" y="317"/>
                    <a:pt x="104" y="318"/>
                  </a:cubicBezTo>
                  <a:cubicBezTo>
                    <a:pt x="99" y="324"/>
                    <a:pt x="94" y="330"/>
                    <a:pt x="89" y="336"/>
                  </a:cubicBezTo>
                  <a:cubicBezTo>
                    <a:pt x="80" y="347"/>
                    <a:pt x="71" y="357"/>
                    <a:pt x="61" y="367"/>
                  </a:cubicBezTo>
                  <a:cubicBezTo>
                    <a:pt x="68" y="353"/>
                    <a:pt x="78" y="340"/>
                    <a:pt x="87" y="326"/>
                  </a:cubicBezTo>
                  <a:cubicBezTo>
                    <a:pt x="88" y="325"/>
                    <a:pt x="85" y="322"/>
                    <a:pt x="84" y="324"/>
                  </a:cubicBezTo>
                  <a:cubicBezTo>
                    <a:pt x="79" y="329"/>
                    <a:pt x="75" y="334"/>
                    <a:pt x="71" y="339"/>
                  </a:cubicBezTo>
                  <a:cubicBezTo>
                    <a:pt x="73" y="335"/>
                    <a:pt x="75" y="332"/>
                    <a:pt x="76" y="329"/>
                  </a:cubicBezTo>
                  <a:cubicBezTo>
                    <a:pt x="77" y="327"/>
                    <a:pt x="75" y="324"/>
                    <a:pt x="73" y="326"/>
                  </a:cubicBezTo>
                  <a:cubicBezTo>
                    <a:pt x="66" y="334"/>
                    <a:pt x="60" y="342"/>
                    <a:pt x="53" y="350"/>
                  </a:cubicBezTo>
                  <a:cubicBezTo>
                    <a:pt x="56" y="342"/>
                    <a:pt x="60" y="334"/>
                    <a:pt x="64" y="325"/>
                  </a:cubicBezTo>
                  <a:cubicBezTo>
                    <a:pt x="64" y="325"/>
                    <a:pt x="64" y="325"/>
                    <a:pt x="64" y="325"/>
                  </a:cubicBezTo>
                  <a:cubicBezTo>
                    <a:pt x="64" y="325"/>
                    <a:pt x="64" y="325"/>
                    <a:pt x="64" y="325"/>
                  </a:cubicBezTo>
                  <a:cubicBezTo>
                    <a:pt x="64" y="325"/>
                    <a:pt x="64" y="325"/>
                    <a:pt x="64" y="325"/>
                  </a:cubicBezTo>
                  <a:cubicBezTo>
                    <a:pt x="65" y="323"/>
                    <a:pt x="62" y="322"/>
                    <a:pt x="60" y="323"/>
                  </a:cubicBezTo>
                  <a:cubicBezTo>
                    <a:pt x="56" y="330"/>
                    <a:pt x="51" y="336"/>
                    <a:pt x="45" y="341"/>
                  </a:cubicBezTo>
                  <a:cubicBezTo>
                    <a:pt x="47" y="336"/>
                    <a:pt x="49" y="331"/>
                    <a:pt x="51" y="326"/>
                  </a:cubicBezTo>
                  <a:cubicBezTo>
                    <a:pt x="52" y="325"/>
                    <a:pt x="50" y="323"/>
                    <a:pt x="49" y="324"/>
                  </a:cubicBezTo>
                  <a:cubicBezTo>
                    <a:pt x="43" y="326"/>
                    <a:pt x="42" y="329"/>
                    <a:pt x="41" y="335"/>
                  </a:cubicBezTo>
                  <a:cubicBezTo>
                    <a:pt x="41" y="336"/>
                    <a:pt x="41" y="337"/>
                    <a:pt x="42" y="337"/>
                  </a:cubicBezTo>
                  <a:cubicBezTo>
                    <a:pt x="41" y="340"/>
                    <a:pt x="40" y="343"/>
                    <a:pt x="40" y="347"/>
                  </a:cubicBezTo>
                  <a:cubicBezTo>
                    <a:pt x="39" y="349"/>
                    <a:pt x="41" y="350"/>
                    <a:pt x="43" y="349"/>
                  </a:cubicBezTo>
                  <a:cubicBezTo>
                    <a:pt x="47" y="345"/>
                    <a:pt x="51" y="342"/>
                    <a:pt x="54" y="338"/>
                  </a:cubicBezTo>
                  <a:cubicBezTo>
                    <a:pt x="51" y="345"/>
                    <a:pt x="48" y="351"/>
                    <a:pt x="45" y="358"/>
                  </a:cubicBezTo>
                  <a:cubicBezTo>
                    <a:pt x="45" y="360"/>
                    <a:pt x="47" y="361"/>
                    <a:pt x="49" y="360"/>
                  </a:cubicBezTo>
                  <a:cubicBezTo>
                    <a:pt x="54" y="355"/>
                    <a:pt x="59" y="349"/>
                    <a:pt x="64" y="343"/>
                  </a:cubicBezTo>
                  <a:cubicBezTo>
                    <a:pt x="60" y="351"/>
                    <a:pt x="55" y="358"/>
                    <a:pt x="50" y="366"/>
                  </a:cubicBezTo>
                  <a:cubicBezTo>
                    <a:pt x="49" y="367"/>
                    <a:pt x="52" y="370"/>
                    <a:pt x="53" y="368"/>
                  </a:cubicBezTo>
                  <a:cubicBezTo>
                    <a:pt x="57" y="364"/>
                    <a:pt x="60" y="359"/>
                    <a:pt x="64" y="355"/>
                  </a:cubicBezTo>
                  <a:cubicBezTo>
                    <a:pt x="60" y="361"/>
                    <a:pt x="56" y="368"/>
                    <a:pt x="53" y="375"/>
                  </a:cubicBezTo>
                  <a:cubicBezTo>
                    <a:pt x="53" y="377"/>
                    <a:pt x="55" y="378"/>
                    <a:pt x="57" y="377"/>
                  </a:cubicBezTo>
                  <a:cubicBezTo>
                    <a:pt x="61" y="373"/>
                    <a:pt x="65" y="369"/>
                    <a:pt x="69" y="365"/>
                  </a:cubicBezTo>
                  <a:cubicBezTo>
                    <a:pt x="65" y="371"/>
                    <a:pt x="62" y="378"/>
                    <a:pt x="59" y="385"/>
                  </a:cubicBezTo>
                  <a:cubicBezTo>
                    <a:pt x="59" y="387"/>
                    <a:pt x="61" y="388"/>
                    <a:pt x="62" y="387"/>
                  </a:cubicBezTo>
                  <a:cubicBezTo>
                    <a:pt x="64" y="386"/>
                    <a:pt x="66" y="384"/>
                    <a:pt x="68" y="382"/>
                  </a:cubicBezTo>
                  <a:cubicBezTo>
                    <a:pt x="67" y="384"/>
                    <a:pt x="67" y="386"/>
                    <a:pt x="66" y="388"/>
                  </a:cubicBezTo>
                  <a:cubicBezTo>
                    <a:pt x="64" y="391"/>
                    <a:pt x="62" y="393"/>
                    <a:pt x="59" y="396"/>
                  </a:cubicBezTo>
                  <a:cubicBezTo>
                    <a:pt x="58" y="398"/>
                    <a:pt x="61" y="400"/>
                    <a:pt x="62" y="399"/>
                  </a:cubicBezTo>
                  <a:cubicBezTo>
                    <a:pt x="63" y="398"/>
                    <a:pt x="64" y="397"/>
                    <a:pt x="65" y="396"/>
                  </a:cubicBezTo>
                  <a:cubicBezTo>
                    <a:pt x="66" y="396"/>
                    <a:pt x="66" y="396"/>
                    <a:pt x="66" y="395"/>
                  </a:cubicBezTo>
                  <a:cubicBezTo>
                    <a:pt x="66" y="395"/>
                    <a:pt x="67" y="395"/>
                    <a:pt x="67" y="395"/>
                  </a:cubicBezTo>
                  <a:cubicBezTo>
                    <a:pt x="92" y="373"/>
                    <a:pt x="111" y="342"/>
                    <a:pt x="132" y="315"/>
                  </a:cubicBezTo>
                  <a:cubicBezTo>
                    <a:pt x="149" y="293"/>
                    <a:pt x="167" y="272"/>
                    <a:pt x="185" y="250"/>
                  </a:cubicBezTo>
                  <a:cubicBezTo>
                    <a:pt x="169" y="273"/>
                    <a:pt x="154" y="297"/>
                    <a:pt x="140" y="321"/>
                  </a:cubicBezTo>
                  <a:cubicBezTo>
                    <a:pt x="132" y="333"/>
                    <a:pt x="125" y="345"/>
                    <a:pt x="117" y="357"/>
                  </a:cubicBezTo>
                  <a:cubicBezTo>
                    <a:pt x="102" y="375"/>
                    <a:pt x="88" y="393"/>
                    <a:pt x="73" y="411"/>
                  </a:cubicBezTo>
                  <a:cubicBezTo>
                    <a:pt x="72" y="413"/>
                    <a:pt x="74" y="415"/>
                    <a:pt x="76" y="413"/>
                  </a:cubicBezTo>
                  <a:cubicBezTo>
                    <a:pt x="94" y="396"/>
                    <a:pt x="108" y="377"/>
                    <a:pt x="122" y="357"/>
                  </a:cubicBezTo>
                  <a:cubicBezTo>
                    <a:pt x="122" y="356"/>
                    <a:pt x="122" y="356"/>
                    <a:pt x="122" y="356"/>
                  </a:cubicBezTo>
                  <a:cubicBezTo>
                    <a:pt x="132" y="344"/>
                    <a:pt x="142" y="332"/>
                    <a:pt x="153" y="321"/>
                  </a:cubicBezTo>
                  <a:cubicBezTo>
                    <a:pt x="170" y="303"/>
                    <a:pt x="150" y="332"/>
                    <a:pt x="147" y="337"/>
                  </a:cubicBezTo>
                  <a:cubicBezTo>
                    <a:pt x="132" y="360"/>
                    <a:pt x="117" y="385"/>
                    <a:pt x="100" y="408"/>
                  </a:cubicBezTo>
                  <a:cubicBezTo>
                    <a:pt x="97" y="410"/>
                    <a:pt x="95" y="412"/>
                    <a:pt x="95" y="414"/>
                  </a:cubicBezTo>
                  <a:cubicBezTo>
                    <a:pt x="93" y="417"/>
                    <a:pt x="91" y="420"/>
                    <a:pt x="89" y="422"/>
                  </a:cubicBezTo>
                  <a:cubicBezTo>
                    <a:pt x="88" y="424"/>
                    <a:pt x="90" y="427"/>
                    <a:pt x="92" y="425"/>
                  </a:cubicBezTo>
                  <a:cubicBezTo>
                    <a:pt x="106" y="407"/>
                    <a:pt x="119" y="389"/>
                    <a:pt x="133" y="372"/>
                  </a:cubicBezTo>
                  <a:cubicBezTo>
                    <a:pt x="147" y="353"/>
                    <a:pt x="170" y="332"/>
                    <a:pt x="180" y="311"/>
                  </a:cubicBezTo>
                  <a:cubicBezTo>
                    <a:pt x="160" y="354"/>
                    <a:pt x="124" y="387"/>
                    <a:pt x="100" y="427"/>
                  </a:cubicBezTo>
                  <a:cubicBezTo>
                    <a:pt x="99" y="429"/>
                    <a:pt x="102" y="431"/>
                    <a:pt x="103" y="429"/>
                  </a:cubicBezTo>
                  <a:cubicBezTo>
                    <a:pt x="139" y="395"/>
                    <a:pt x="167" y="352"/>
                    <a:pt x="199" y="314"/>
                  </a:cubicBezTo>
                  <a:cubicBezTo>
                    <a:pt x="192" y="322"/>
                    <a:pt x="188" y="332"/>
                    <a:pt x="183" y="340"/>
                  </a:cubicBezTo>
                  <a:cubicBezTo>
                    <a:pt x="174" y="353"/>
                    <a:pt x="164" y="365"/>
                    <a:pt x="153" y="378"/>
                  </a:cubicBezTo>
                  <a:cubicBezTo>
                    <a:pt x="138" y="396"/>
                    <a:pt x="122" y="414"/>
                    <a:pt x="108" y="434"/>
                  </a:cubicBezTo>
                  <a:cubicBezTo>
                    <a:pt x="107" y="436"/>
                    <a:pt x="110" y="438"/>
                    <a:pt x="111" y="436"/>
                  </a:cubicBezTo>
                  <a:cubicBezTo>
                    <a:pt x="145" y="403"/>
                    <a:pt x="173" y="364"/>
                    <a:pt x="204" y="327"/>
                  </a:cubicBezTo>
                  <a:cubicBezTo>
                    <a:pt x="175" y="361"/>
                    <a:pt x="145" y="407"/>
                    <a:pt x="116" y="445"/>
                  </a:cubicBezTo>
                  <a:cubicBezTo>
                    <a:pt x="115" y="447"/>
                    <a:pt x="117" y="449"/>
                    <a:pt x="119" y="448"/>
                  </a:cubicBezTo>
                  <a:cubicBezTo>
                    <a:pt x="126" y="444"/>
                    <a:pt x="132" y="440"/>
                    <a:pt x="137" y="434"/>
                  </a:cubicBezTo>
                  <a:cubicBezTo>
                    <a:pt x="132" y="442"/>
                    <a:pt x="128" y="449"/>
                    <a:pt x="124" y="457"/>
                  </a:cubicBezTo>
                  <a:cubicBezTo>
                    <a:pt x="124" y="459"/>
                    <a:pt x="125" y="460"/>
                    <a:pt x="127" y="459"/>
                  </a:cubicBezTo>
                  <a:cubicBezTo>
                    <a:pt x="154" y="445"/>
                    <a:pt x="168" y="415"/>
                    <a:pt x="185" y="391"/>
                  </a:cubicBezTo>
                  <a:cubicBezTo>
                    <a:pt x="188" y="385"/>
                    <a:pt x="192" y="381"/>
                    <a:pt x="196" y="376"/>
                  </a:cubicBezTo>
                  <a:cubicBezTo>
                    <a:pt x="196" y="376"/>
                    <a:pt x="197" y="376"/>
                    <a:pt x="197" y="376"/>
                  </a:cubicBezTo>
                  <a:cubicBezTo>
                    <a:pt x="191" y="386"/>
                    <a:pt x="185" y="395"/>
                    <a:pt x="179" y="404"/>
                  </a:cubicBezTo>
                  <a:cubicBezTo>
                    <a:pt x="163" y="427"/>
                    <a:pt x="146" y="448"/>
                    <a:pt x="130" y="471"/>
                  </a:cubicBezTo>
                  <a:cubicBezTo>
                    <a:pt x="129" y="472"/>
                    <a:pt x="131" y="474"/>
                    <a:pt x="133" y="473"/>
                  </a:cubicBezTo>
                  <a:cubicBezTo>
                    <a:pt x="156" y="455"/>
                    <a:pt x="170" y="429"/>
                    <a:pt x="190" y="408"/>
                  </a:cubicBezTo>
                  <a:cubicBezTo>
                    <a:pt x="181" y="417"/>
                    <a:pt x="175" y="433"/>
                    <a:pt x="168" y="444"/>
                  </a:cubicBezTo>
                  <a:cubicBezTo>
                    <a:pt x="159" y="457"/>
                    <a:pt x="149" y="470"/>
                    <a:pt x="140" y="484"/>
                  </a:cubicBezTo>
                  <a:cubicBezTo>
                    <a:pt x="139" y="486"/>
                    <a:pt x="141" y="488"/>
                    <a:pt x="143" y="487"/>
                  </a:cubicBezTo>
                  <a:cubicBezTo>
                    <a:pt x="153" y="481"/>
                    <a:pt x="161" y="473"/>
                    <a:pt x="168" y="464"/>
                  </a:cubicBezTo>
                  <a:cubicBezTo>
                    <a:pt x="161" y="473"/>
                    <a:pt x="154" y="482"/>
                    <a:pt x="147" y="491"/>
                  </a:cubicBezTo>
                  <a:cubicBezTo>
                    <a:pt x="146" y="493"/>
                    <a:pt x="148" y="495"/>
                    <a:pt x="150" y="494"/>
                  </a:cubicBezTo>
                  <a:cubicBezTo>
                    <a:pt x="165" y="483"/>
                    <a:pt x="176" y="468"/>
                    <a:pt x="191" y="457"/>
                  </a:cubicBezTo>
                  <a:cubicBezTo>
                    <a:pt x="189" y="458"/>
                    <a:pt x="183" y="474"/>
                    <a:pt x="181" y="477"/>
                  </a:cubicBezTo>
                  <a:cubicBezTo>
                    <a:pt x="175" y="486"/>
                    <a:pt x="168" y="494"/>
                    <a:pt x="162" y="502"/>
                  </a:cubicBezTo>
                  <a:cubicBezTo>
                    <a:pt x="160" y="504"/>
                    <a:pt x="163" y="506"/>
                    <a:pt x="165" y="505"/>
                  </a:cubicBezTo>
                  <a:cubicBezTo>
                    <a:pt x="175" y="495"/>
                    <a:pt x="184" y="485"/>
                    <a:pt x="194" y="476"/>
                  </a:cubicBezTo>
                  <a:cubicBezTo>
                    <a:pt x="185" y="485"/>
                    <a:pt x="176" y="503"/>
                    <a:pt x="169" y="514"/>
                  </a:cubicBezTo>
                  <a:cubicBezTo>
                    <a:pt x="167" y="516"/>
                    <a:pt x="170" y="518"/>
                    <a:pt x="172" y="516"/>
                  </a:cubicBezTo>
                  <a:cubicBezTo>
                    <a:pt x="179" y="511"/>
                    <a:pt x="185" y="505"/>
                    <a:pt x="191" y="499"/>
                  </a:cubicBezTo>
                  <a:cubicBezTo>
                    <a:pt x="208" y="483"/>
                    <a:pt x="185" y="506"/>
                    <a:pt x="180" y="512"/>
                  </a:cubicBezTo>
                  <a:cubicBezTo>
                    <a:pt x="179" y="514"/>
                    <a:pt x="181" y="517"/>
                    <a:pt x="183" y="515"/>
                  </a:cubicBezTo>
                  <a:cubicBezTo>
                    <a:pt x="189" y="512"/>
                    <a:pt x="194" y="509"/>
                    <a:pt x="200" y="505"/>
                  </a:cubicBezTo>
                  <a:cubicBezTo>
                    <a:pt x="201" y="504"/>
                    <a:pt x="201" y="502"/>
                    <a:pt x="200" y="501"/>
                  </a:cubicBezTo>
                  <a:cubicBezTo>
                    <a:pt x="198" y="501"/>
                    <a:pt x="196" y="501"/>
                    <a:pt x="195" y="500"/>
                  </a:cubicBezTo>
                  <a:cubicBezTo>
                    <a:pt x="198" y="496"/>
                    <a:pt x="201" y="492"/>
                    <a:pt x="204" y="487"/>
                  </a:cubicBezTo>
                  <a:cubicBezTo>
                    <a:pt x="206" y="485"/>
                    <a:pt x="203" y="483"/>
                    <a:pt x="201" y="485"/>
                  </a:cubicBezTo>
                  <a:cubicBezTo>
                    <a:pt x="194" y="490"/>
                    <a:pt x="188" y="496"/>
                    <a:pt x="182" y="502"/>
                  </a:cubicBezTo>
                  <a:cubicBezTo>
                    <a:pt x="181" y="503"/>
                    <a:pt x="180" y="504"/>
                    <a:pt x="179" y="505"/>
                  </a:cubicBezTo>
                  <a:cubicBezTo>
                    <a:pt x="180" y="505"/>
                    <a:pt x="180" y="504"/>
                    <a:pt x="181" y="503"/>
                  </a:cubicBezTo>
                  <a:cubicBezTo>
                    <a:pt x="189" y="492"/>
                    <a:pt x="196" y="483"/>
                    <a:pt x="201" y="470"/>
                  </a:cubicBezTo>
                  <a:cubicBezTo>
                    <a:pt x="202" y="468"/>
                    <a:pt x="199" y="466"/>
                    <a:pt x="198" y="468"/>
                  </a:cubicBezTo>
                  <a:cubicBezTo>
                    <a:pt x="193" y="472"/>
                    <a:pt x="188" y="476"/>
                    <a:pt x="184" y="480"/>
                  </a:cubicBezTo>
                  <a:cubicBezTo>
                    <a:pt x="190" y="471"/>
                    <a:pt x="195" y="462"/>
                    <a:pt x="199" y="451"/>
                  </a:cubicBezTo>
                  <a:cubicBezTo>
                    <a:pt x="199" y="450"/>
                    <a:pt x="197" y="448"/>
                    <a:pt x="196" y="449"/>
                  </a:cubicBezTo>
                  <a:cubicBezTo>
                    <a:pt x="182" y="457"/>
                    <a:pt x="170" y="469"/>
                    <a:pt x="160" y="481"/>
                  </a:cubicBezTo>
                  <a:cubicBezTo>
                    <a:pt x="173" y="465"/>
                    <a:pt x="188" y="450"/>
                    <a:pt x="198" y="431"/>
                  </a:cubicBezTo>
                  <a:cubicBezTo>
                    <a:pt x="200" y="429"/>
                    <a:pt x="197" y="427"/>
                    <a:pt x="195" y="429"/>
                  </a:cubicBezTo>
                  <a:cubicBezTo>
                    <a:pt x="186" y="438"/>
                    <a:pt x="177" y="448"/>
                    <a:pt x="169" y="458"/>
                  </a:cubicBezTo>
                  <a:cubicBezTo>
                    <a:pt x="165" y="462"/>
                    <a:pt x="162" y="466"/>
                    <a:pt x="158" y="470"/>
                  </a:cubicBezTo>
                  <a:cubicBezTo>
                    <a:pt x="156" y="472"/>
                    <a:pt x="141" y="489"/>
                    <a:pt x="152" y="473"/>
                  </a:cubicBezTo>
                  <a:cubicBezTo>
                    <a:pt x="167" y="449"/>
                    <a:pt x="185" y="428"/>
                    <a:pt x="196" y="403"/>
                  </a:cubicBezTo>
                  <a:cubicBezTo>
                    <a:pt x="197" y="401"/>
                    <a:pt x="195" y="399"/>
                    <a:pt x="193" y="401"/>
                  </a:cubicBezTo>
                  <a:cubicBezTo>
                    <a:pt x="177" y="415"/>
                    <a:pt x="158" y="439"/>
                    <a:pt x="145" y="456"/>
                  </a:cubicBezTo>
                  <a:cubicBezTo>
                    <a:pt x="166" y="427"/>
                    <a:pt x="189" y="400"/>
                    <a:pt x="205" y="367"/>
                  </a:cubicBezTo>
                  <a:cubicBezTo>
                    <a:pt x="206" y="366"/>
                    <a:pt x="204" y="364"/>
                    <a:pt x="202" y="365"/>
                  </a:cubicBezTo>
                  <a:cubicBezTo>
                    <a:pt x="178" y="387"/>
                    <a:pt x="165" y="419"/>
                    <a:pt x="144" y="443"/>
                  </a:cubicBezTo>
                  <a:cubicBezTo>
                    <a:pt x="137" y="450"/>
                    <a:pt x="126" y="461"/>
                    <a:pt x="135" y="444"/>
                  </a:cubicBezTo>
                  <a:cubicBezTo>
                    <a:pt x="141" y="435"/>
                    <a:pt x="147" y="426"/>
                    <a:pt x="154" y="417"/>
                  </a:cubicBezTo>
                  <a:cubicBezTo>
                    <a:pt x="167" y="400"/>
                    <a:pt x="180" y="383"/>
                    <a:pt x="191" y="364"/>
                  </a:cubicBezTo>
                  <a:cubicBezTo>
                    <a:pt x="193" y="362"/>
                    <a:pt x="190" y="360"/>
                    <a:pt x="189" y="362"/>
                  </a:cubicBezTo>
                  <a:cubicBezTo>
                    <a:pt x="177" y="372"/>
                    <a:pt x="168" y="385"/>
                    <a:pt x="159" y="398"/>
                  </a:cubicBezTo>
                  <a:cubicBezTo>
                    <a:pt x="153" y="407"/>
                    <a:pt x="147" y="417"/>
                    <a:pt x="140" y="426"/>
                  </a:cubicBezTo>
                  <a:cubicBezTo>
                    <a:pt x="138" y="428"/>
                    <a:pt x="119" y="448"/>
                    <a:pt x="125" y="440"/>
                  </a:cubicBezTo>
                  <a:cubicBezTo>
                    <a:pt x="155" y="401"/>
                    <a:pt x="185" y="363"/>
                    <a:pt x="210" y="320"/>
                  </a:cubicBezTo>
                  <a:cubicBezTo>
                    <a:pt x="211" y="318"/>
                    <a:pt x="208" y="316"/>
                    <a:pt x="207" y="317"/>
                  </a:cubicBezTo>
                  <a:cubicBezTo>
                    <a:pt x="189" y="338"/>
                    <a:pt x="173" y="359"/>
                    <a:pt x="156" y="380"/>
                  </a:cubicBezTo>
                  <a:cubicBezTo>
                    <a:pt x="149" y="390"/>
                    <a:pt x="141" y="399"/>
                    <a:pt x="133" y="408"/>
                  </a:cubicBezTo>
                  <a:cubicBezTo>
                    <a:pt x="131" y="411"/>
                    <a:pt x="128" y="414"/>
                    <a:pt x="125" y="417"/>
                  </a:cubicBezTo>
                  <a:cubicBezTo>
                    <a:pt x="153" y="380"/>
                    <a:pt x="187" y="350"/>
                    <a:pt x="204" y="307"/>
                  </a:cubicBezTo>
                  <a:cubicBezTo>
                    <a:pt x="205" y="305"/>
                    <a:pt x="202" y="303"/>
                    <a:pt x="201" y="305"/>
                  </a:cubicBezTo>
                  <a:cubicBezTo>
                    <a:pt x="187" y="322"/>
                    <a:pt x="172" y="338"/>
                    <a:pt x="159" y="356"/>
                  </a:cubicBezTo>
                  <a:cubicBezTo>
                    <a:pt x="142" y="378"/>
                    <a:pt x="126" y="401"/>
                    <a:pt x="106" y="421"/>
                  </a:cubicBezTo>
                  <a:cubicBezTo>
                    <a:pt x="120" y="407"/>
                    <a:pt x="133" y="385"/>
                    <a:pt x="146" y="368"/>
                  </a:cubicBezTo>
                  <a:cubicBezTo>
                    <a:pt x="162" y="348"/>
                    <a:pt x="176" y="328"/>
                    <a:pt x="187" y="306"/>
                  </a:cubicBezTo>
                  <a:cubicBezTo>
                    <a:pt x="188" y="304"/>
                    <a:pt x="185" y="302"/>
                    <a:pt x="184" y="304"/>
                  </a:cubicBezTo>
                  <a:cubicBezTo>
                    <a:pt x="167" y="323"/>
                    <a:pt x="151" y="342"/>
                    <a:pt x="136" y="362"/>
                  </a:cubicBezTo>
                  <a:cubicBezTo>
                    <a:pt x="131" y="369"/>
                    <a:pt x="126" y="376"/>
                    <a:pt x="120" y="382"/>
                  </a:cubicBezTo>
                  <a:cubicBezTo>
                    <a:pt x="123" y="377"/>
                    <a:pt x="126" y="373"/>
                    <a:pt x="130" y="368"/>
                  </a:cubicBezTo>
                  <a:cubicBezTo>
                    <a:pt x="143" y="349"/>
                    <a:pt x="157" y="330"/>
                    <a:pt x="166" y="308"/>
                  </a:cubicBezTo>
                  <a:cubicBezTo>
                    <a:pt x="167" y="306"/>
                    <a:pt x="165" y="305"/>
                    <a:pt x="164" y="306"/>
                  </a:cubicBezTo>
                  <a:cubicBezTo>
                    <a:pt x="153" y="316"/>
                    <a:pt x="144" y="326"/>
                    <a:pt x="134" y="337"/>
                  </a:cubicBezTo>
                  <a:cubicBezTo>
                    <a:pt x="141" y="325"/>
                    <a:pt x="148" y="313"/>
                    <a:pt x="155" y="302"/>
                  </a:cubicBezTo>
                  <a:cubicBezTo>
                    <a:pt x="173" y="272"/>
                    <a:pt x="194" y="244"/>
                    <a:pt x="215" y="216"/>
                  </a:cubicBezTo>
                  <a:cubicBezTo>
                    <a:pt x="243" y="185"/>
                    <a:pt x="272" y="155"/>
                    <a:pt x="300" y="123"/>
                  </a:cubicBezTo>
                  <a:cubicBezTo>
                    <a:pt x="310" y="111"/>
                    <a:pt x="321" y="100"/>
                    <a:pt x="332" y="88"/>
                  </a:cubicBezTo>
                  <a:cubicBezTo>
                    <a:pt x="331" y="90"/>
                    <a:pt x="329" y="92"/>
                    <a:pt x="327" y="94"/>
                  </a:cubicBezTo>
                  <a:cubicBezTo>
                    <a:pt x="309" y="117"/>
                    <a:pt x="288" y="138"/>
                    <a:pt x="269" y="160"/>
                  </a:cubicBezTo>
                  <a:cubicBezTo>
                    <a:pt x="235" y="199"/>
                    <a:pt x="196" y="239"/>
                    <a:pt x="173" y="285"/>
                  </a:cubicBezTo>
                  <a:cubicBezTo>
                    <a:pt x="173" y="286"/>
                    <a:pt x="174" y="287"/>
                    <a:pt x="175" y="286"/>
                  </a:cubicBezTo>
                  <a:cubicBezTo>
                    <a:pt x="198" y="241"/>
                    <a:pt x="237" y="201"/>
                    <a:pt x="271" y="162"/>
                  </a:cubicBezTo>
                  <a:cubicBezTo>
                    <a:pt x="287" y="144"/>
                    <a:pt x="303" y="126"/>
                    <a:pt x="319" y="109"/>
                  </a:cubicBezTo>
                  <a:cubicBezTo>
                    <a:pt x="327" y="101"/>
                    <a:pt x="333" y="92"/>
                    <a:pt x="340" y="84"/>
                  </a:cubicBezTo>
                  <a:cubicBezTo>
                    <a:pt x="346" y="77"/>
                    <a:pt x="366" y="64"/>
                    <a:pt x="369" y="57"/>
                  </a:cubicBezTo>
                  <a:cubicBezTo>
                    <a:pt x="367" y="62"/>
                    <a:pt x="364" y="66"/>
                    <a:pt x="362" y="70"/>
                  </a:cubicBezTo>
                  <a:cubicBezTo>
                    <a:pt x="330" y="98"/>
                    <a:pt x="303" y="130"/>
                    <a:pt x="278" y="162"/>
                  </a:cubicBezTo>
                  <a:cubicBezTo>
                    <a:pt x="277" y="164"/>
                    <a:pt x="275" y="165"/>
                    <a:pt x="274" y="166"/>
                  </a:cubicBezTo>
                  <a:cubicBezTo>
                    <a:pt x="242" y="204"/>
                    <a:pt x="204" y="243"/>
                    <a:pt x="180" y="287"/>
                  </a:cubicBezTo>
                  <a:cubicBezTo>
                    <a:pt x="180" y="289"/>
                    <a:pt x="182" y="290"/>
                    <a:pt x="183" y="289"/>
                  </a:cubicBezTo>
                  <a:cubicBezTo>
                    <a:pt x="219" y="248"/>
                    <a:pt x="250" y="203"/>
                    <a:pt x="284" y="160"/>
                  </a:cubicBezTo>
                  <a:cubicBezTo>
                    <a:pt x="285" y="158"/>
                    <a:pt x="287" y="156"/>
                    <a:pt x="289" y="155"/>
                  </a:cubicBezTo>
                  <a:cubicBezTo>
                    <a:pt x="312" y="128"/>
                    <a:pt x="340" y="105"/>
                    <a:pt x="361" y="76"/>
                  </a:cubicBezTo>
                  <a:cubicBezTo>
                    <a:pt x="362" y="74"/>
                    <a:pt x="364" y="73"/>
                    <a:pt x="366" y="71"/>
                  </a:cubicBezTo>
                  <a:cubicBezTo>
                    <a:pt x="358" y="78"/>
                    <a:pt x="349" y="93"/>
                    <a:pt x="340" y="102"/>
                  </a:cubicBezTo>
                  <a:cubicBezTo>
                    <a:pt x="328" y="116"/>
                    <a:pt x="317" y="130"/>
                    <a:pt x="305" y="144"/>
                  </a:cubicBezTo>
                  <a:cubicBezTo>
                    <a:pt x="289" y="164"/>
                    <a:pt x="274" y="183"/>
                    <a:pt x="259" y="203"/>
                  </a:cubicBezTo>
                  <a:cubicBezTo>
                    <a:pt x="235" y="230"/>
                    <a:pt x="212" y="258"/>
                    <a:pt x="195" y="290"/>
                  </a:cubicBezTo>
                  <a:cubicBezTo>
                    <a:pt x="194" y="292"/>
                    <a:pt x="197" y="294"/>
                    <a:pt x="198" y="292"/>
                  </a:cubicBezTo>
                  <a:cubicBezTo>
                    <a:pt x="222" y="260"/>
                    <a:pt x="246" y="227"/>
                    <a:pt x="270" y="195"/>
                  </a:cubicBezTo>
                  <a:cubicBezTo>
                    <a:pt x="292" y="172"/>
                    <a:pt x="315" y="149"/>
                    <a:pt x="335" y="125"/>
                  </a:cubicBezTo>
                  <a:cubicBezTo>
                    <a:pt x="344" y="115"/>
                    <a:pt x="351" y="105"/>
                    <a:pt x="360" y="95"/>
                  </a:cubicBezTo>
                  <a:cubicBezTo>
                    <a:pt x="383" y="68"/>
                    <a:pt x="367" y="91"/>
                    <a:pt x="365" y="94"/>
                  </a:cubicBezTo>
                  <a:cubicBezTo>
                    <a:pt x="358" y="104"/>
                    <a:pt x="351" y="113"/>
                    <a:pt x="343" y="123"/>
                  </a:cubicBezTo>
                  <a:cubicBezTo>
                    <a:pt x="324" y="147"/>
                    <a:pt x="303" y="169"/>
                    <a:pt x="285" y="193"/>
                  </a:cubicBezTo>
                  <a:cubicBezTo>
                    <a:pt x="278" y="201"/>
                    <a:pt x="272" y="210"/>
                    <a:pt x="267" y="218"/>
                  </a:cubicBezTo>
                  <a:cubicBezTo>
                    <a:pt x="259" y="227"/>
                    <a:pt x="251" y="236"/>
                    <a:pt x="242" y="245"/>
                  </a:cubicBezTo>
                  <a:cubicBezTo>
                    <a:pt x="230" y="258"/>
                    <a:pt x="219" y="271"/>
                    <a:pt x="214" y="288"/>
                  </a:cubicBezTo>
                  <a:cubicBezTo>
                    <a:pt x="214" y="290"/>
                    <a:pt x="216" y="291"/>
                    <a:pt x="217" y="290"/>
                  </a:cubicBezTo>
                  <a:cubicBezTo>
                    <a:pt x="238" y="268"/>
                    <a:pt x="255" y="241"/>
                    <a:pt x="273" y="216"/>
                  </a:cubicBezTo>
                  <a:cubicBezTo>
                    <a:pt x="273" y="215"/>
                    <a:pt x="274" y="215"/>
                    <a:pt x="274" y="214"/>
                  </a:cubicBezTo>
                  <a:cubicBezTo>
                    <a:pt x="296" y="190"/>
                    <a:pt x="320" y="167"/>
                    <a:pt x="341" y="142"/>
                  </a:cubicBezTo>
                  <a:cubicBezTo>
                    <a:pt x="350" y="132"/>
                    <a:pt x="358" y="121"/>
                    <a:pt x="367" y="112"/>
                  </a:cubicBezTo>
                  <a:cubicBezTo>
                    <a:pt x="372" y="106"/>
                    <a:pt x="377" y="100"/>
                    <a:pt x="383" y="95"/>
                  </a:cubicBezTo>
                  <a:cubicBezTo>
                    <a:pt x="402" y="78"/>
                    <a:pt x="373" y="112"/>
                    <a:pt x="376" y="109"/>
                  </a:cubicBezTo>
                  <a:cubicBezTo>
                    <a:pt x="327" y="165"/>
                    <a:pt x="278" y="221"/>
                    <a:pt x="231" y="279"/>
                  </a:cubicBezTo>
                  <a:cubicBezTo>
                    <a:pt x="229" y="280"/>
                    <a:pt x="232" y="283"/>
                    <a:pt x="233" y="281"/>
                  </a:cubicBezTo>
                  <a:cubicBezTo>
                    <a:pt x="295" y="227"/>
                    <a:pt x="338" y="158"/>
                    <a:pt x="393" y="99"/>
                  </a:cubicBezTo>
                  <a:cubicBezTo>
                    <a:pt x="399" y="93"/>
                    <a:pt x="413" y="78"/>
                    <a:pt x="393" y="104"/>
                  </a:cubicBezTo>
                  <a:cubicBezTo>
                    <a:pt x="386" y="113"/>
                    <a:pt x="378" y="121"/>
                    <a:pt x="371" y="130"/>
                  </a:cubicBezTo>
                  <a:cubicBezTo>
                    <a:pt x="356" y="146"/>
                    <a:pt x="342" y="163"/>
                    <a:pt x="327" y="180"/>
                  </a:cubicBezTo>
                  <a:cubicBezTo>
                    <a:pt x="301" y="211"/>
                    <a:pt x="272" y="242"/>
                    <a:pt x="249" y="275"/>
                  </a:cubicBezTo>
                  <a:cubicBezTo>
                    <a:pt x="248" y="277"/>
                    <a:pt x="250" y="279"/>
                    <a:pt x="252" y="278"/>
                  </a:cubicBezTo>
                  <a:cubicBezTo>
                    <a:pt x="264" y="266"/>
                    <a:pt x="277" y="255"/>
                    <a:pt x="289" y="243"/>
                  </a:cubicBezTo>
                  <a:cubicBezTo>
                    <a:pt x="279" y="256"/>
                    <a:pt x="269" y="269"/>
                    <a:pt x="260" y="283"/>
                  </a:cubicBezTo>
                  <a:cubicBezTo>
                    <a:pt x="259" y="285"/>
                    <a:pt x="262" y="287"/>
                    <a:pt x="263" y="286"/>
                  </a:cubicBezTo>
                  <a:cubicBezTo>
                    <a:pt x="276" y="272"/>
                    <a:pt x="289" y="259"/>
                    <a:pt x="302" y="246"/>
                  </a:cubicBezTo>
                  <a:cubicBezTo>
                    <a:pt x="291" y="259"/>
                    <a:pt x="281" y="272"/>
                    <a:pt x="272" y="287"/>
                  </a:cubicBezTo>
                  <a:cubicBezTo>
                    <a:pt x="270" y="289"/>
                    <a:pt x="273" y="290"/>
                    <a:pt x="274" y="289"/>
                  </a:cubicBezTo>
                  <a:cubicBezTo>
                    <a:pt x="281" y="286"/>
                    <a:pt x="288" y="281"/>
                    <a:pt x="295" y="277"/>
                  </a:cubicBezTo>
                  <a:cubicBezTo>
                    <a:pt x="291" y="283"/>
                    <a:pt x="287" y="289"/>
                    <a:pt x="283" y="295"/>
                  </a:cubicBezTo>
                  <a:cubicBezTo>
                    <a:pt x="282" y="297"/>
                    <a:pt x="284" y="298"/>
                    <a:pt x="286" y="297"/>
                  </a:cubicBezTo>
                  <a:cubicBezTo>
                    <a:pt x="300" y="285"/>
                    <a:pt x="314" y="273"/>
                    <a:pt x="328" y="261"/>
                  </a:cubicBezTo>
                  <a:cubicBezTo>
                    <a:pt x="313" y="278"/>
                    <a:pt x="297" y="295"/>
                    <a:pt x="282" y="313"/>
                  </a:cubicBezTo>
                  <a:cubicBezTo>
                    <a:pt x="281" y="314"/>
                    <a:pt x="283" y="317"/>
                    <a:pt x="284" y="316"/>
                  </a:cubicBezTo>
                  <a:cubicBezTo>
                    <a:pt x="294" y="308"/>
                    <a:pt x="304" y="300"/>
                    <a:pt x="313" y="292"/>
                  </a:cubicBezTo>
                  <a:cubicBezTo>
                    <a:pt x="308" y="297"/>
                    <a:pt x="298" y="310"/>
                    <a:pt x="292" y="319"/>
                  </a:cubicBezTo>
                  <a:cubicBezTo>
                    <a:pt x="291" y="320"/>
                    <a:pt x="293" y="322"/>
                    <a:pt x="295" y="321"/>
                  </a:cubicBezTo>
                  <a:cubicBezTo>
                    <a:pt x="300" y="319"/>
                    <a:pt x="305" y="316"/>
                    <a:pt x="310" y="313"/>
                  </a:cubicBezTo>
                  <a:cubicBezTo>
                    <a:pt x="310" y="313"/>
                    <a:pt x="304" y="330"/>
                    <a:pt x="303" y="331"/>
                  </a:cubicBezTo>
                  <a:cubicBezTo>
                    <a:pt x="303" y="333"/>
                    <a:pt x="304" y="335"/>
                    <a:pt x="306" y="334"/>
                  </a:cubicBezTo>
                  <a:cubicBezTo>
                    <a:pt x="315" y="329"/>
                    <a:pt x="313" y="328"/>
                    <a:pt x="312" y="337"/>
                  </a:cubicBezTo>
                  <a:cubicBezTo>
                    <a:pt x="311" y="339"/>
                    <a:pt x="312" y="340"/>
                    <a:pt x="313" y="340"/>
                  </a:cubicBezTo>
                  <a:cubicBezTo>
                    <a:pt x="314" y="340"/>
                    <a:pt x="314" y="340"/>
                    <a:pt x="314" y="340"/>
                  </a:cubicBezTo>
                  <a:cubicBezTo>
                    <a:pt x="317" y="340"/>
                    <a:pt x="317" y="336"/>
                    <a:pt x="314" y="336"/>
                  </a:cubicBezTo>
                  <a:cubicBezTo>
                    <a:pt x="317" y="336"/>
                    <a:pt x="317" y="329"/>
                    <a:pt x="317" y="327"/>
                  </a:cubicBezTo>
                  <a:cubicBezTo>
                    <a:pt x="317" y="326"/>
                    <a:pt x="316" y="324"/>
                    <a:pt x="314" y="325"/>
                  </a:cubicBezTo>
                  <a:cubicBezTo>
                    <a:pt x="303" y="332"/>
                    <a:pt x="316" y="313"/>
                    <a:pt x="318" y="308"/>
                  </a:cubicBezTo>
                  <a:cubicBezTo>
                    <a:pt x="319" y="306"/>
                    <a:pt x="317" y="305"/>
                    <a:pt x="316" y="305"/>
                  </a:cubicBezTo>
                  <a:cubicBezTo>
                    <a:pt x="311" y="308"/>
                    <a:pt x="293" y="324"/>
                    <a:pt x="305" y="307"/>
                  </a:cubicBezTo>
                  <a:cubicBezTo>
                    <a:pt x="311" y="301"/>
                    <a:pt x="316" y="294"/>
                    <a:pt x="320" y="287"/>
                  </a:cubicBezTo>
                  <a:cubicBezTo>
                    <a:pt x="322" y="284"/>
                    <a:pt x="319" y="283"/>
                    <a:pt x="317" y="284"/>
                  </a:cubicBezTo>
                  <a:cubicBezTo>
                    <a:pt x="311" y="289"/>
                    <a:pt x="305" y="294"/>
                    <a:pt x="299" y="300"/>
                  </a:cubicBezTo>
                  <a:cubicBezTo>
                    <a:pt x="303" y="295"/>
                    <a:pt x="307" y="290"/>
                    <a:pt x="311" y="286"/>
                  </a:cubicBezTo>
                  <a:cubicBezTo>
                    <a:pt x="327" y="268"/>
                    <a:pt x="343" y="252"/>
                    <a:pt x="359" y="235"/>
                  </a:cubicBezTo>
                  <a:cubicBezTo>
                    <a:pt x="378" y="217"/>
                    <a:pt x="397" y="198"/>
                    <a:pt x="414" y="177"/>
                  </a:cubicBezTo>
                  <a:cubicBezTo>
                    <a:pt x="415" y="175"/>
                    <a:pt x="413" y="173"/>
                    <a:pt x="411" y="175"/>
                  </a:cubicBezTo>
                  <a:cubicBezTo>
                    <a:pt x="392" y="194"/>
                    <a:pt x="373" y="214"/>
                    <a:pt x="355" y="233"/>
                  </a:cubicBezTo>
                  <a:cubicBezTo>
                    <a:pt x="353" y="235"/>
                    <a:pt x="352" y="236"/>
                    <a:pt x="350" y="238"/>
                  </a:cubicBezTo>
                  <a:cubicBezTo>
                    <a:pt x="335" y="251"/>
                    <a:pt x="319" y="265"/>
                    <a:pt x="303" y="278"/>
                  </a:cubicBezTo>
                  <a:cubicBezTo>
                    <a:pt x="298" y="282"/>
                    <a:pt x="284" y="299"/>
                    <a:pt x="295" y="283"/>
                  </a:cubicBezTo>
                  <a:cubicBezTo>
                    <a:pt x="298" y="278"/>
                    <a:pt x="302" y="273"/>
                    <a:pt x="306" y="268"/>
                  </a:cubicBezTo>
                  <a:cubicBezTo>
                    <a:pt x="324" y="252"/>
                    <a:pt x="340" y="233"/>
                    <a:pt x="356" y="214"/>
                  </a:cubicBezTo>
                  <a:cubicBezTo>
                    <a:pt x="371" y="198"/>
                    <a:pt x="386" y="181"/>
                    <a:pt x="398" y="162"/>
                  </a:cubicBezTo>
                  <a:cubicBezTo>
                    <a:pt x="399" y="160"/>
                    <a:pt x="396" y="158"/>
                    <a:pt x="395" y="160"/>
                  </a:cubicBezTo>
                  <a:cubicBezTo>
                    <a:pt x="376" y="181"/>
                    <a:pt x="359" y="202"/>
                    <a:pt x="341" y="223"/>
                  </a:cubicBezTo>
                  <a:cubicBezTo>
                    <a:pt x="330" y="235"/>
                    <a:pt x="319" y="246"/>
                    <a:pt x="309" y="258"/>
                  </a:cubicBezTo>
                  <a:cubicBezTo>
                    <a:pt x="305" y="262"/>
                    <a:pt x="301" y="266"/>
                    <a:pt x="297" y="270"/>
                  </a:cubicBezTo>
                  <a:cubicBezTo>
                    <a:pt x="293" y="274"/>
                    <a:pt x="275" y="289"/>
                    <a:pt x="280" y="281"/>
                  </a:cubicBezTo>
                  <a:cubicBezTo>
                    <a:pt x="286" y="271"/>
                    <a:pt x="294" y="261"/>
                    <a:pt x="301" y="252"/>
                  </a:cubicBezTo>
                  <a:cubicBezTo>
                    <a:pt x="311" y="240"/>
                    <a:pt x="320" y="229"/>
                    <a:pt x="330" y="217"/>
                  </a:cubicBezTo>
                  <a:cubicBezTo>
                    <a:pt x="338" y="210"/>
                    <a:pt x="346" y="202"/>
                    <a:pt x="353" y="194"/>
                  </a:cubicBezTo>
                  <a:cubicBezTo>
                    <a:pt x="379" y="167"/>
                    <a:pt x="408" y="142"/>
                    <a:pt x="428" y="110"/>
                  </a:cubicBezTo>
                  <a:cubicBezTo>
                    <a:pt x="429" y="108"/>
                    <a:pt x="426" y="106"/>
                    <a:pt x="425" y="107"/>
                  </a:cubicBezTo>
                  <a:cubicBezTo>
                    <a:pt x="417" y="113"/>
                    <a:pt x="410" y="120"/>
                    <a:pt x="403" y="126"/>
                  </a:cubicBezTo>
                  <a:cubicBezTo>
                    <a:pt x="409" y="119"/>
                    <a:pt x="415" y="110"/>
                    <a:pt x="419" y="102"/>
                  </a:cubicBezTo>
                  <a:cubicBezTo>
                    <a:pt x="419" y="100"/>
                    <a:pt x="418" y="98"/>
                    <a:pt x="416" y="99"/>
                  </a:cubicBezTo>
                  <a:cubicBezTo>
                    <a:pt x="408" y="105"/>
                    <a:pt x="402" y="113"/>
                    <a:pt x="396" y="121"/>
                  </a:cubicBezTo>
                  <a:cubicBezTo>
                    <a:pt x="388" y="133"/>
                    <a:pt x="379" y="145"/>
                    <a:pt x="369" y="156"/>
                  </a:cubicBezTo>
                  <a:cubicBezTo>
                    <a:pt x="357" y="169"/>
                    <a:pt x="345" y="182"/>
                    <a:pt x="333" y="195"/>
                  </a:cubicBezTo>
                  <a:cubicBezTo>
                    <a:pt x="327" y="200"/>
                    <a:pt x="322" y="206"/>
                    <a:pt x="316" y="212"/>
                  </a:cubicBezTo>
                  <a:cubicBezTo>
                    <a:pt x="296" y="232"/>
                    <a:pt x="276" y="250"/>
                    <a:pt x="256" y="269"/>
                  </a:cubicBezTo>
                  <a:cubicBezTo>
                    <a:pt x="284" y="243"/>
                    <a:pt x="310" y="206"/>
                    <a:pt x="336" y="175"/>
                  </a:cubicBezTo>
                  <a:cubicBezTo>
                    <a:pt x="361" y="146"/>
                    <a:pt x="391" y="119"/>
                    <a:pt x="410" y="86"/>
                  </a:cubicBezTo>
                  <a:cubicBezTo>
                    <a:pt x="411" y="84"/>
                    <a:pt x="410" y="82"/>
                    <a:pt x="408" y="83"/>
                  </a:cubicBezTo>
                  <a:cubicBezTo>
                    <a:pt x="401" y="88"/>
                    <a:pt x="394" y="93"/>
                    <a:pt x="388" y="99"/>
                  </a:cubicBezTo>
                  <a:cubicBezTo>
                    <a:pt x="391" y="95"/>
                    <a:pt x="393" y="91"/>
                    <a:pt x="396" y="86"/>
                  </a:cubicBezTo>
                  <a:cubicBezTo>
                    <a:pt x="396" y="84"/>
                    <a:pt x="395" y="82"/>
                    <a:pt x="393" y="83"/>
                  </a:cubicBezTo>
                  <a:cubicBezTo>
                    <a:pt x="356" y="109"/>
                    <a:pt x="328" y="152"/>
                    <a:pt x="297" y="185"/>
                  </a:cubicBezTo>
                  <a:cubicBezTo>
                    <a:pt x="294" y="188"/>
                    <a:pt x="291" y="191"/>
                    <a:pt x="288" y="194"/>
                  </a:cubicBezTo>
                  <a:cubicBezTo>
                    <a:pt x="290" y="192"/>
                    <a:pt x="291" y="190"/>
                    <a:pt x="293" y="188"/>
                  </a:cubicBezTo>
                  <a:cubicBezTo>
                    <a:pt x="321" y="152"/>
                    <a:pt x="353" y="119"/>
                    <a:pt x="378" y="81"/>
                  </a:cubicBezTo>
                  <a:cubicBezTo>
                    <a:pt x="379" y="80"/>
                    <a:pt x="378" y="78"/>
                    <a:pt x="376" y="79"/>
                  </a:cubicBezTo>
                  <a:cubicBezTo>
                    <a:pt x="357" y="89"/>
                    <a:pt x="346" y="107"/>
                    <a:pt x="333" y="123"/>
                  </a:cubicBezTo>
                  <a:cubicBezTo>
                    <a:pt x="318" y="141"/>
                    <a:pt x="302" y="157"/>
                    <a:pt x="286" y="174"/>
                  </a:cubicBezTo>
                  <a:cubicBezTo>
                    <a:pt x="287" y="173"/>
                    <a:pt x="288" y="172"/>
                    <a:pt x="289" y="170"/>
                  </a:cubicBezTo>
                  <a:cubicBezTo>
                    <a:pt x="316" y="136"/>
                    <a:pt x="351" y="103"/>
                    <a:pt x="373" y="65"/>
                  </a:cubicBezTo>
                  <a:cubicBezTo>
                    <a:pt x="374" y="63"/>
                    <a:pt x="371" y="62"/>
                    <a:pt x="370" y="63"/>
                  </a:cubicBezTo>
                  <a:cubicBezTo>
                    <a:pt x="369" y="64"/>
                    <a:pt x="369" y="64"/>
                    <a:pt x="368" y="65"/>
                  </a:cubicBezTo>
                  <a:cubicBezTo>
                    <a:pt x="371" y="61"/>
                    <a:pt x="373" y="57"/>
                    <a:pt x="375" y="52"/>
                  </a:cubicBezTo>
                  <a:cubicBezTo>
                    <a:pt x="376" y="51"/>
                    <a:pt x="374" y="49"/>
                    <a:pt x="373" y="50"/>
                  </a:cubicBezTo>
                  <a:cubicBezTo>
                    <a:pt x="363" y="56"/>
                    <a:pt x="355" y="64"/>
                    <a:pt x="347" y="72"/>
                  </a:cubicBezTo>
                  <a:cubicBezTo>
                    <a:pt x="354" y="64"/>
                    <a:pt x="361" y="55"/>
                    <a:pt x="366" y="46"/>
                  </a:cubicBezTo>
                  <a:cubicBezTo>
                    <a:pt x="386" y="53"/>
                    <a:pt x="404" y="64"/>
                    <a:pt x="421" y="74"/>
                  </a:cubicBezTo>
                  <a:cubicBezTo>
                    <a:pt x="454" y="94"/>
                    <a:pt x="477" y="121"/>
                    <a:pt x="497" y="154"/>
                  </a:cubicBezTo>
                  <a:cubicBezTo>
                    <a:pt x="535" y="218"/>
                    <a:pt x="547" y="286"/>
                    <a:pt x="534" y="356"/>
                  </a:cubicBezTo>
                  <a:cubicBezTo>
                    <a:pt x="529" y="360"/>
                    <a:pt x="525" y="364"/>
                    <a:pt x="520" y="368"/>
                  </a:cubicBezTo>
                  <a:cubicBezTo>
                    <a:pt x="523" y="363"/>
                    <a:pt x="525" y="357"/>
                    <a:pt x="526" y="351"/>
                  </a:cubicBezTo>
                  <a:cubicBezTo>
                    <a:pt x="527" y="349"/>
                    <a:pt x="524" y="348"/>
                    <a:pt x="522" y="350"/>
                  </a:cubicBezTo>
                  <a:cubicBezTo>
                    <a:pt x="512" y="364"/>
                    <a:pt x="502" y="378"/>
                    <a:pt x="492" y="391"/>
                  </a:cubicBezTo>
                  <a:cubicBezTo>
                    <a:pt x="503" y="375"/>
                    <a:pt x="513" y="359"/>
                    <a:pt x="523" y="342"/>
                  </a:cubicBezTo>
                  <a:cubicBezTo>
                    <a:pt x="525" y="341"/>
                    <a:pt x="522" y="338"/>
                    <a:pt x="521" y="340"/>
                  </a:cubicBezTo>
                  <a:cubicBezTo>
                    <a:pt x="501" y="364"/>
                    <a:pt x="479" y="386"/>
                    <a:pt x="465" y="414"/>
                  </a:cubicBezTo>
                  <a:cubicBezTo>
                    <a:pt x="464" y="415"/>
                    <a:pt x="465" y="416"/>
                    <a:pt x="467" y="415"/>
                  </a:cubicBezTo>
                  <a:cubicBezTo>
                    <a:pt x="469" y="414"/>
                    <a:pt x="471" y="412"/>
                    <a:pt x="474" y="411"/>
                  </a:cubicBezTo>
                  <a:cubicBezTo>
                    <a:pt x="475" y="411"/>
                    <a:pt x="474" y="410"/>
                    <a:pt x="474" y="411"/>
                  </a:cubicBezTo>
                  <a:cubicBezTo>
                    <a:pt x="473" y="411"/>
                    <a:pt x="468" y="413"/>
                    <a:pt x="470" y="410"/>
                  </a:cubicBezTo>
                  <a:cubicBezTo>
                    <a:pt x="475" y="401"/>
                    <a:pt x="481" y="393"/>
                    <a:pt x="487" y="385"/>
                  </a:cubicBezTo>
                  <a:cubicBezTo>
                    <a:pt x="493" y="378"/>
                    <a:pt x="499" y="370"/>
                    <a:pt x="506" y="363"/>
                  </a:cubicBezTo>
                  <a:cubicBezTo>
                    <a:pt x="503" y="367"/>
                    <a:pt x="501" y="370"/>
                    <a:pt x="499" y="374"/>
                  </a:cubicBezTo>
                  <a:cubicBezTo>
                    <a:pt x="489" y="389"/>
                    <a:pt x="480" y="404"/>
                    <a:pt x="471" y="419"/>
                  </a:cubicBezTo>
                  <a:cubicBezTo>
                    <a:pt x="470" y="421"/>
                    <a:pt x="473" y="423"/>
                    <a:pt x="474" y="421"/>
                  </a:cubicBezTo>
                  <a:cubicBezTo>
                    <a:pt x="490" y="402"/>
                    <a:pt x="504" y="382"/>
                    <a:pt x="519" y="361"/>
                  </a:cubicBezTo>
                  <a:cubicBezTo>
                    <a:pt x="517" y="367"/>
                    <a:pt x="514" y="372"/>
                    <a:pt x="512" y="377"/>
                  </a:cubicBezTo>
                  <a:cubicBezTo>
                    <a:pt x="496" y="394"/>
                    <a:pt x="482" y="415"/>
                    <a:pt x="470" y="435"/>
                  </a:cubicBezTo>
                  <a:cubicBezTo>
                    <a:pt x="469" y="437"/>
                    <a:pt x="472" y="439"/>
                    <a:pt x="473" y="437"/>
                  </a:cubicBezTo>
                  <a:cubicBezTo>
                    <a:pt x="487" y="419"/>
                    <a:pt x="503" y="401"/>
                    <a:pt x="514" y="380"/>
                  </a:cubicBezTo>
                  <a:cubicBezTo>
                    <a:pt x="517" y="377"/>
                    <a:pt x="520" y="374"/>
                    <a:pt x="523" y="371"/>
                  </a:cubicBezTo>
                  <a:cubicBezTo>
                    <a:pt x="540" y="354"/>
                    <a:pt x="524" y="379"/>
                    <a:pt x="520" y="386"/>
                  </a:cubicBezTo>
                  <a:cubicBezTo>
                    <a:pt x="511" y="399"/>
                    <a:pt x="501" y="411"/>
                    <a:pt x="494" y="425"/>
                  </a:cubicBezTo>
                  <a:cubicBezTo>
                    <a:pt x="493" y="427"/>
                    <a:pt x="495" y="429"/>
                    <a:pt x="497" y="427"/>
                  </a:cubicBezTo>
                  <a:cubicBezTo>
                    <a:pt x="507" y="418"/>
                    <a:pt x="513" y="406"/>
                    <a:pt x="521" y="394"/>
                  </a:cubicBezTo>
                  <a:cubicBezTo>
                    <a:pt x="523" y="390"/>
                    <a:pt x="526" y="386"/>
                    <a:pt x="529" y="382"/>
                  </a:cubicBezTo>
                  <a:cubicBezTo>
                    <a:pt x="528" y="387"/>
                    <a:pt x="526" y="392"/>
                    <a:pt x="525" y="396"/>
                  </a:cubicBezTo>
                  <a:cubicBezTo>
                    <a:pt x="525" y="396"/>
                    <a:pt x="525" y="397"/>
                    <a:pt x="525" y="397"/>
                  </a:cubicBezTo>
                  <a:cubicBezTo>
                    <a:pt x="525" y="397"/>
                    <a:pt x="525" y="397"/>
                    <a:pt x="525" y="397"/>
                  </a:cubicBezTo>
                  <a:cubicBezTo>
                    <a:pt x="525" y="397"/>
                    <a:pt x="525" y="397"/>
                    <a:pt x="525" y="397"/>
                  </a:cubicBezTo>
                  <a:cubicBezTo>
                    <a:pt x="524" y="399"/>
                    <a:pt x="524" y="400"/>
                    <a:pt x="523" y="401"/>
                  </a:cubicBezTo>
                  <a:cubicBezTo>
                    <a:pt x="522" y="404"/>
                    <a:pt x="521" y="407"/>
                    <a:pt x="520" y="410"/>
                  </a:cubicBezTo>
                  <a:cubicBezTo>
                    <a:pt x="520" y="411"/>
                    <a:pt x="520" y="411"/>
                    <a:pt x="520" y="411"/>
                  </a:cubicBezTo>
                  <a:cubicBezTo>
                    <a:pt x="475" y="530"/>
                    <a:pt x="342" y="587"/>
                    <a:pt x="220" y="562"/>
                  </a:cubicBezTo>
                  <a:close/>
                  <a:moveTo>
                    <a:pt x="165" y="396"/>
                  </a:moveTo>
                  <a:cubicBezTo>
                    <a:pt x="168" y="392"/>
                    <a:pt x="171" y="387"/>
                    <a:pt x="174" y="383"/>
                  </a:cubicBezTo>
                  <a:cubicBezTo>
                    <a:pt x="177" y="378"/>
                    <a:pt x="192" y="357"/>
                    <a:pt x="180" y="376"/>
                  </a:cubicBezTo>
                  <a:cubicBezTo>
                    <a:pt x="175" y="383"/>
                    <a:pt x="170" y="390"/>
                    <a:pt x="165" y="396"/>
                  </a:cubicBezTo>
                  <a:close/>
                  <a:moveTo>
                    <a:pt x="353" y="83"/>
                  </a:moveTo>
                  <a:cubicBezTo>
                    <a:pt x="338" y="102"/>
                    <a:pt x="320" y="120"/>
                    <a:pt x="303" y="137"/>
                  </a:cubicBezTo>
                  <a:cubicBezTo>
                    <a:pt x="318" y="118"/>
                    <a:pt x="335" y="100"/>
                    <a:pt x="353" y="83"/>
                  </a:cubicBezTo>
                  <a:close/>
                  <a:moveTo>
                    <a:pt x="246" y="204"/>
                  </a:moveTo>
                  <a:cubicBezTo>
                    <a:pt x="242" y="209"/>
                    <a:pt x="238" y="215"/>
                    <a:pt x="234" y="220"/>
                  </a:cubicBezTo>
                  <a:cubicBezTo>
                    <a:pt x="219" y="240"/>
                    <a:pt x="198" y="261"/>
                    <a:pt x="187" y="281"/>
                  </a:cubicBezTo>
                  <a:cubicBezTo>
                    <a:pt x="199" y="259"/>
                    <a:pt x="219" y="237"/>
                    <a:pt x="234" y="218"/>
                  </a:cubicBezTo>
                  <a:cubicBezTo>
                    <a:pt x="238" y="213"/>
                    <a:pt x="242" y="209"/>
                    <a:pt x="246" y="204"/>
                  </a:cubicBezTo>
                  <a:close/>
                  <a:moveTo>
                    <a:pt x="231" y="241"/>
                  </a:moveTo>
                  <a:cubicBezTo>
                    <a:pt x="226" y="247"/>
                    <a:pt x="221" y="254"/>
                    <a:pt x="216" y="261"/>
                  </a:cubicBezTo>
                  <a:cubicBezTo>
                    <a:pt x="216" y="262"/>
                    <a:pt x="215" y="262"/>
                    <a:pt x="215" y="263"/>
                  </a:cubicBezTo>
                  <a:cubicBezTo>
                    <a:pt x="220" y="255"/>
                    <a:pt x="225" y="248"/>
                    <a:pt x="231" y="241"/>
                  </a:cubicBezTo>
                  <a:close/>
                  <a:moveTo>
                    <a:pt x="254" y="237"/>
                  </a:moveTo>
                  <a:cubicBezTo>
                    <a:pt x="245" y="250"/>
                    <a:pt x="236" y="263"/>
                    <a:pt x="226" y="276"/>
                  </a:cubicBezTo>
                  <a:cubicBezTo>
                    <a:pt x="220" y="284"/>
                    <a:pt x="219" y="284"/>
                    <a:pt x="222" y="277"/>
                  </a:cubicBezTo>
                  <a:cubicBezTo>
                    <a:pt x="226" y="268"/>
                    <a:pt x="233" y="260"/>
                    <a:pt x="240" y="253"/>
                  </a:cubicBezTo>
                  <a:cubicBezTo>
                    <a:pt x="244" y="247"/>
                    <a:pt x="249" y="242"/>
                    <a:pt x="254" y="237"/>
                  </a:cubicBezTo>
                  <a:close/>
                  <a:moveTo>
                    <a:pt x="362" y="129"/>
                  </a:moveTo>
                  <a:cubicBezTo>
                    <a:pt x="354" y="139"/>
                    <a:pt x="347" y="149"/>
                    <a:pt x="339" y="158"/>
                  </a:cubicBezTo>
                  <a:cubicBezTo>
                    <a:pt x="310" y="193"/>
                    <a:pt x="283" y="228"/>
                    <a:pt x="250" y="261"/>
                  </a:cubicBezTo>
                  <a:cubicBezTo>
                    <a:pt x="250" y="261"/>
                    <a:pt x="236" y="277"/>
                    <a:pt x="240" y="273"/>
                  </a:cubicBezTo>
                  <a:cubicBezTo>
                    <a:pt x="246" y="266"/>
                    <a:pt x="252" y="257"/>
                    <a:pt x="258" y="249"/>
                  </a:cubicBezTo>
                  <a:cubicBezTo>
                    <a:pt x="276" y="226"/>
                    <a:pt x="296" y="204"/>
                    <a:pt x="315" y="181"/>
                  </a:cubicBezTo>
                  <a:cubicBezTo>
                    <a:pt x="331" y="164"/>
                    <a:pt x="346" y="146"/>
                    <a:pt x="362" y="129"/>
                  </a:cubicBezTo>
                  <a:close/>
                  <a:moveTo>
                    <a:pt x="347" y="191"/>
                  </a:moveTo>
                  <a:cubicBezTo>
                    <a:pt x="342" y="198"/>
                    <a:pt x="337" y="204"/>
                    <a:pt x="332" y="210"/>
                  </a:cubicBezTo>
                  <a:cubicBezTo>
                    <a:pt x="319" y="223"/>
                    <a:pt x="307" y="235"/>
                    <a:pt x="294" y="247"/>
                  </a:cubicBezTo>
                  <a:cubicBezTo>
                    <a:pt x="288" y="254"/>
                    <a:pt x="282" y="260"/>
                    <a:pt x="276" y="266"/>
                  </a:cubicBezTo>
                  <a:cubicBezTo>
                    <a:pt x="288" y="249"/>
                    <a:pt x="301" y="233"/>
                    <a:pt x="316" y="218"/>
                  </a:cubicBezTo>
                  <a:cubicBezTo>
                    <a:pt x="324" y="209"/>
                    <a:pt x="333" y="201"/>
                    <a:pt x="341" y="192"/>
                  </a:cubicBezTo>
                  <a:cubicBezTo>
                    <a:pt x="349" y="184"/>
                    <a:pt x="357" y="175"/>
                    <a:pt x="365" y="166"/>
                  </a:cubicBezTo>
                  <a:cubicBezTo>
                    <a:pt x="369" y="162"/>
                    <a:pt x="374" y="157"/>
                    <a:pt x="379" y="152"/>
                  </a:cubicBezTo>
                  <a:cubicBezTo>
                    <a:pt x="368" y="165"/>
                    <a:pt x="358" y="178"/>
                    <a:pt x="347" y="191"/>
                  </a:cubicBezTo>
                  <a:close/>
                  <a:moveTo>
                    <a:pt x="398" y="137"/>
                  </a:moveTo>
                  <a:cubicBezTo>
                    <a:pt x="404" y="131"/>
                    <a:pt x="409" y="125"/>
                    <a:pt x="415" y="120"/>
                  </a:cubicBezTo>
                  <a:cubicBezTo>
                    <a:pt x="425" y="111"/>
                    <a:pt x="420" y="115"/>
                    <a:pt x="415" y="122"/>
                  </a:cubicBezTo>
                  <a:cubicBezTo>
                    <a:pt x="399" y="145"/>
                    <a:pt x="377" y="166"/>
                    <a:pt x="356" y="186"/>
                  </a:cubicBezTo>
                  <a:cubicBezTo>
                    <a:pt x="359" y="182"/>
                    <a:pt x="362" y="178"/>
                    <a:pt x="366" y="175"/>
                  </a:cubicBezTo>
                  <a:cubicBezTo>
                    <a:pt x="376" y="162"/>
                    <a:pt x="387" y="149"/>
                    <a:pt x="398"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20"/>
            <p:cNvSpPr/>
            <p:nvPr/>
          </p:nvSpPr>
          <p:spPr bwMode="auto">
            <a:xfrm>
              <a:off x="7251700" y="1860550"/>
              <a:ext cx="357188" cy="447675"/>
            </a:xfrm>
            <a:custGeom>
              <a:avLst/>
              <a:gdLst>
                <a:gd name="T0" fmla="*/ 91 w 95"/>
                <a:gd name="T1" fmla="*/ 35 h 119"/>
                <a:gd name="T2" fmla="*/ 55 w 95"/>
                <a:gd name="T3" fmla="*/ 67 h 119"/>
                <a:gd name="T4" fmla="*/ 47 w 95"/>
                <a:gd name="T5" fmla="*/ 75 h 119"/>
                <a:gd name="T6" fmla="*/ 91 w 95"/>
                <a:gd name="T7" fmla="*/ 18 h 119"/>
                <a:gd name="T8" fmla="*/ 89 w 95"/>
                <a:gd name="T9" fmla="*/ 16 h 119"/>
                <a:gd name="T10" fmla="*/ 19 w 95"/>
                <a:gd name="T11" fmla="*/ 87 h 119"/>
                <a:gd name="T12" fmla="*/ 15 w 95"/>
                <a:gd name="T13" fmla="*/ 88 h 119"/>
                <a:gd name="T14" fmla="*/ 41 w 95"/>
                <a:gd name="T15" fmla="*/ 55 h 119"/>
                <a:gd name="T16" fmla="*/ 85 w 95"/>
                <a:gd name="T17" fmla="*/ 4 h 119"/>
                <a:gd name="T18" fmla="*/ 83 w 95"/>
                <a:gd name="T19" fmla="*/ 2 h 119"/>
                <a:gd name="T20" fmla="*/ 0 w 95"/>
                <a:gd name="T21" fmla="*/ 92 h 119"/>
                <a:gd name="T22" fmla="*/ 1 w 95"/>
                <a:gd name="T23" fmla="*/ 93 h 119"/>
                <a:gd name="T24" fmla="*/ 77 w 95"/>
                <a:gd name="T25" fmla="*/ 8 h 119"/>
                <a:gd name="T26" fmla="*/ 3 w 95"/>
                <a:gd name="T27" fmla="*/ 100 h 119"/>
                <a:gd name="T28" fmla="*/ 5 w 95"/>
                <a:gd name="T29" fmla="*/ 102 h 119"/>
                <a:gd name="T30" fmla="*/ 75 w 95"/>
                <a:gd name="T31" fmla="*/ 33 h 119"/>
                <a:gd name="T32" fmla="*/ 84 w 95"/>
                <a:gd name="T33" fmla="*/ 23 h 119"/>
                <a:gd name="T34" fmla="*/ 61 w 95"/>
                <a:gd name="T35" fmla="*/ 53 h 119"/>
                <a:gd name="T36" fmla="*/ 20 w 95"/>
                <a:gd name="T37" fmla="*/ 101 h 119"/>
                <a:gd name="T38" fmla="*/ 23 w 95"/>
                <a:gd name="T39" fmla="*/ 103 h 119"/>
                <a:gd name="T40" fmla="*/ 68 w 95"/>
                <a:gd name="T41" fmla="*/ 59 h 119"/>
                <a:gd name="T42" fmla="*/ 54 w 95"/>
                <a:gd name="T43" fmla="*/ 76 h 119"/>
                <a:gd name="T44" fmla="*/ 57 w 95"/>
                <a:gd name="T45" fmla="*/ 78 h 119"/>
                <a:gd name="T46" fmla="*/ 75 w 95"/>
                <a:gd name="T47" fmla="*/ 62 h 119"/>
                <a:gd name="T48" fmla="*/ 63 w 95"/>
                <a:gd name="T49" fmla="*/ 77 h 119"/>
                <a:gd name="T50" fmla="*/ 33 w 95"/>
                <a:gd name="T51" fmla="*/ 106 h 119"/>
                <a:gd name="T52" fmla="*/ 35 w 95"/>
                <a:gd name="T53" fmla="*/ 109 h 119"/>
                <a:gd name="T54" fmla="*/ 59 w 95"/>
                <a:gd name="T55" fmla="*/ 92 h 119"/>
                <a:gd name="T56" fmla="*/ 45 w 95"/>
                <a:gd name="T57" fmla="*/ 113 h 119"/>
                <a:gd name="T58" fmla="*/ 47 w 95"/>
                <a:gd name="T59" fmla="*/ 116 h 119"/>
                <a:gd name="T60" fmla="*/ 66 w 95"/>
                <a:gd name="T61" fmla="*/ 101 h 119"/>
                <a:gd name="T62" fmla="*/ 57 w 95"/>
                <a:gd name="T63" fmla="*/ 116 h 119"/>
                <a:gd name="T64" fmla="*/ 60 w 95"/>
                <a:gd name="T65" fmla="*/ 118 h 119"/>
                <a:gd name="T66" fmla="*/ 70 w 95"/>
                <a:gd name="T67" fmla="*/ 114 h 119"/>
                <a:gd name="T68" fmla="*/ 72 w 95"/>
                <a:gd name="T69" fmla="*/ 116 h 119"/>
                <a:gd name="T70" fmla="*/ 78 w 95"/>
                <a:gd name="T71" fmla="*/ 113 h 119"/>
                <a:gd name="T72" fmla="*/ 81 w 95"/>
                <a:gd name="T73" fmla="*/ 114 h 119"/>
                <a:gd name="T74" fmla="*/ 85 w 95"/>
                <a:gd name="T75" fmla="*/ 107 h 119"/>
                <a:gd name="T76" fmla="*/ 82 w 95"/>
                <a:gd name="T77" fmla="*/ 105 h 119"/>
                <a:gd name="T78" fmla="*/ 81 w 95"/>
                <a:gd name="T79" fmla="*/ 102 h 119"/>
                <a:gd name="T80" fmla="*/ 79 w 95"/>
                <a:gd name="T81" fmla="*/ 99 h 119"/>
                <a:gd name="T82" fmla="*/ 66 w 95"/>
                <a:gd name="T83" fmla="*/ 108 h 119"/>
                <a:gd name="T84" fmla="*/ 66 w 95"/>
                <a:gd name="T85" fmla="*/ 107 h 119"/>
                <a:gd name="T86" fmla="*/ 72 w 95"/>
                <a:gd name="T87" fmla="*/ 96 h 119"/>
                <a:gd name="T88" fmla="*/ 69 w 95"/>
                <a:gd name="T89" fmla="*/ 94 h 119"/>
                <a:gd name="T90" fmla="*/ 56 w 95"/>
                <a:gd name="T91" fmla="*/ 105 h 119"/>
                <a:gd name="T92" fmla="*/ 66 w 95"/>
                <a:gd name="T93" fmla="*/ 88 h 119"/>
                <a:gd name="T94" fmla="*/ 64 w 95"/>
                <a:gd name="T95" fmla="*/ 86 h 119"/>
                <a:gd name="T96" fmla="*/ 53 w 95"/>
                <a:gd name="T97" fmla="*/ 93 h 119"/>
                <a:gd name="T98" fmla="*/ 81 w 95"/>
                <a:gd name="T99" fmla="*/ 57 h 119"/>
                <a:gd name="T100" fmla="*/ 78 w 95"/>
                <a:gd name="T101" fmla="*/ 55 h 119"/>
                <a:gd name="T102" fmla="*/ 72 w 95"/>
                <a:gd name="T103" fmla="*/ 60 h 119"/>
                <a:gd name="T104" fmla="*/ 93 w 95"/>
                <a:gd name="T105" fmla="*/ 37 h 119"/>
                <a:gd name="T106" fmla="*/ 91 w 95"/>
                <a:gd name="T107" fmla="*/ 3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19">
                  <a:moveTo>
                    <a:pt x="91" y="35"/>
                  </a:moveTo>
                  <a:cubicBezTo>
                    <a:pt x="78" y="45"/>
                    <a:pt x="67" y="56"/>
                    <a:pt x="55" y="67"/>
                  </a:cubicBezTo>
                  <a:cubicBezTo>
                    <a:pt x="52" y="69"/>
                    <a:pt x="50" y="72"/>
                    <a:pt x="47" y="75"/>
                  </a:cubicBezTo>
                  <a:cubicBezTo>
                    <a:pt x="63" y="57"/>
                    <a:pt x="78" y="39"/>
                    <a:pt x="91" y="18"/>
                  </a:cubicBezTo>
                  <a:cubicBezTo>
                    <a:pt x="92" y="17"/>
                    <a:pt x="90" y="15"/>
                    <a:pt x="89" y="16"/>
                  </a:cubicBezTo>
                  <a:cubicBezTo>
                    <a:pt x="63" y="37"/>
                    <a:pt x="43" y="64"/>
                    <a:pt x="19" y="87"/>
                  </a:cubicBezTo>
                  <a:cubicBezTo>
                    <a:pt x="16" y="89"/>
                    <a:pt x="4" y="104"/>
                    <a:pt x="15" y="88"/>
                  </a:cubicBezTo>
                  <a:cubicBezTo>
                    <a:pt x="24" y="77"/>
                    <a:pt x="33" y="66"/>
                    <a:pt x="41" y="55"/>
                  </a:cubicBezTo>
                  <a:cubicBezTo>
                    <a:pt x="55" y="38"/>
                    <a:pt x="70" y="21"/>
                    <a:pt x="85" y="4"/>
                  </a:cubicBezTo>
                  <a:cubicBezTo>
                    <a:pt x="86" y="2"/>
                    <a:pt x="84" y="0"/>
                    <a:pt x="83" y="2"/>
                  </a:cubicBezTo>
                  <a:cubicBezTo>
                    <a:pt x="53" y="29"/>
                    <a:pt x="26" y="60"/>
                    <a:pt x="0" y="92"/>
                  </a:cubicBezTo>
                  <a:cubicBezTo>
                    <a:pt x="0" y="93"/>
                    <a:pt x="1" y="94"/>
                    <a:pt x="1" y="93"/>
                  </a:cubicBezTo>
                  <a:cubicBezTo>
                    <a:pt x="25" y="65"/>
                    <a:pt x="55" y="33"/>
                    <a:pt x="77" y="8"/>
                  </a:cubicBezTo>
                  <a:cubicBezTo>
                    <a:pt x="51" y="37"/>
                    <a:pt x="26" y="68"/>
                    <a:pt x="3" y="100"/>
                  </a:cubicBezTo>
                  <a:cubicBezTo>
                    <a:pt x="2" y="101"/>
                    <a:pt x="4" y="103"/>
                    <a:pt x="5" y="102"/>
                  </a:cubicBezTo>
                  <a:cubicBezTo>
                    <a:pt x="32" y="83"/>
                    <a:pt x="52" y="56"/>
                    <a:pt x="75" y="33"/>
                  </a:cubicBezTo>
                  <a:cubicBezTo>
                    <a:pt x="76" y="32"/>
                    <a:pt x="86" y="20"/>
                    <a:pt x="84" y="23"/>
                  </a:cubicBezTo>
                  <a:cubicBezTo>
                    <a:pt x="78" y="34"/>
                    <a:pt x="69" y="44"/>
                    <a:pt x="61" y="53"/>
                  </a:cubicBezTo>
                  <a:cubicBezTo>
                    <a:pt x="48" y="69"/>
                    <a:pt x="33" y="85"/>
                    <a:pt x="20" y="101"/>
                  </a:cubicBezTo>
                  <a:cubicBezTo>
                    <a:pt x="19" y="102"/>
                    <a:pt x="21" y="105"/>
                    <a:pt x="23" y="103"/>
                  </a:cubicBezTo>
                  <a:cubicBezTo>
                    <a:pt x="38" y="89"/>
                    <a:pt x="53" y="74"/>
                    <a:pt x="68" y="59"/>
                  </a:cubicBezTo>
                  <a:cubicBezTo>
                    <a:pt x="63" y="65"/>
                    <a:pt x="58" y="70"/>
                    <a:pt x="54" y="76"/>
                  </a:cubicBezTo>
                  <a:cubicBezTo>
                    <a:pt x="53" y="78"/>
                    <a:pt x="55" y="79"/>
                    <a:pt x="57" y="78"/>
                  </a:cubicBezTo>
                  <a:cubicBezTo>
                    <a:pt x="63" y="73"/>
                    <a:pt x="69" y="67"/>
                    <a:pt x="75" y="62"/>
                  </a:cubicBezTo>
                  <a:cubicBezTo>
                    <a:pt x="79" y="58"/>
                    <a:pt x="56" y="85"/>
                    <a:pt x="63" y="77"/>
                  </a:cubicBezTo>
                  <a:cubicBezTo>
                    <a:pt x="54" y="88"/>
                    <a:pt x="43" y="97"/>
                    <a:pt x="33" y="106"/>
                  </a:cubicBezTo>
                  <a:cubicBezTo>
                    <a:pt x="31" y="108"/>
                    <a:pt x="33" y="110"/>
                    <a:pt x="35" y="109"/>
                  </a:cubicBezTo>
                  <a:cubicBezTo>
                    <a:pt x="43" y="104"/>
                    <a:pt x="51" y="98"/>
                    <a:pt x="59" y="92"/>
                  </a:cubicBezTo>
                  <a:cubicBezTo>
                    <a:pt x="58" y="93"/>
                    <a:pt x="49" y="108"/>
                    <a:pt x="45" y="113"/>
                  </a:cubicBezTo>
                  <a:cubicBezTo>
                    <a:pt x="44" y="115"/>
                    <a:pt x="46" y="117"/>
                    <a:pt x="47" y="116"/>
                  </a:cubicBezTo>
                  <a:cubicBezTo>
                    <a:pt x="54" y="111"/>
                    <a:pt x="60" y="106"/>
                    <a:pt x="66" y="101"/>
                  </a:cubicBezTo>
                  <a:cubicBezTo>
                    <a:pt x="65" y="102"/>
                    <a:pt x="59" y="112"/>
                    <a:pt x="57" y="116"/>
                  </a:cubicBezTo>
                  <a:cubicBezTo>
                    <a:pt x="56" y="118"/>
                    <a:pt x="59" y="119"/>
                    <a:pt x="60" y="118"/>
                  </a:cubicBezTo>
                  <a:cubicBezTo>
                    <a:pt x="67" y="112"/>
                    <a:pt x="81" y="96"/>
                    <a:pt x="70" y="114"/>
                  </a:cubicBezTo>
                  <a:cubicBezTo>
                    <a:pt x="69" y="115"/>
                    <a:pt x="71" y="117"/>
                    <a:pt x="72" y="116"/>
                  </a:cubicBezTo>
                  <a:cubicBezTo>
                    <a:pt x="75" y="115"/>
                    <a:pt x="77" y="114"/>
                    <a:pt x="78" y="113"/>
                  </a:cubicBezTo>
                  <a:cubicBezTo>
                    <a:pt x="77" y="115"/>
                    <a:pt x="80" y="116"/>
                    <a:pt x="81" y="114"/>
                  </a:cubicBezTo>
                  <a:cubicBezTo>
                    <a:pt x="84" y="110"/>
                    <a:pt x="83" y="111"/>
                    <a:pt x="85" y="107"/>
                  </a:cubicBezTo>
                  <a:cubicBezTo>
                    <a:pt x="85" y="105"/>
                    <a:pt x="83" y="104"/>
                    <a:pt x="82" y="105"/>
                  </a:cubicBezTo>
                  <a:cubicBezTo>
                    <a:pt x="69" y="115"/>
                    <a:pt x="77" y="107"/>
                    <a:pt x="81" y="102"/>
                  </a:cubicBezTo>
                  <a:cubicBezTo>
                    <a:pt x="82" y="100"/>
                    <a:pt x="80" y="98"/>
                    <a:pt x="79" y="99"/>
                  </a:cubicBezTo>
                  <a:cubicBezTo>
                    <a:pt x="74" y="102"/>
                    <a:pt x="70" y="105"/>
                    <a:pt x="66" y="108"/>
                  </a:cubicBezTo>
                  <a:cubicBezTo>
                    <a:pt x="66" y="108"/>
                    <a:pt x="66" y="108"/>
                    <a:pt x="66" y="107"/>
                  </a:cubicBezTo>
                  <a:cubicBezTo>
                    <a:pt x="68" y="104"/>
                    <a:pt x="70" y="100"/>
                    <a:pt x="72" y="96"/>
                  </a:cubicBezTo>
                  <a:cubicBezTo>
                    <a:pt x="73" y="94"/>
                    <a:pt x="71" y="93"/>
                    <a:pt x="69" y="94"/>
                  </a:cubicBezTo>
                  <a:cubicBezTo>
                    <a:pt x="66" y="96"/>
                    <a:pt x="45" y="119"/>
                    <a:pt x="56" y="105"/>
                  </a:cubicBezTo>
                  <a:cubicBezTo>
                    <a:pt x="60" y="100"/>
                    <a:pt x="63" y="94"/>
                    <a:pt x="66" y="88"/>
                  </a:cubicBezTo>
                  <a:cubicBezTo>
                    <a:pt x="67" y="86"/>
                    <a:pt x="65" y="85"/>
                    <a:pt x="64" y="86"/>
                  </a:cubicBezTo>
                  <a:cubicBezTo>
                    <a:pt x="60" y="88"/>
                    <a:pt x="56" y="90"/>
                    <a:pt x="53" y="93"/>
                  </a:cubicBezTo>
                  <a:cubicBezTo>
                    <a:pt x="64" y="82"/>
                    <a:pt x="74" y="71"/>
                    <a:pt x="81" y="57"/>
                  </a:cubicBezTo>
                  <a:cubicBezTo>
                    <a:pt x="82" y="55"/>
                    <a:pt x="80" y="54"/>
                    <a:pt x="78" y="55"/>
                  </a:cubicBezTo>
                  <a:cubicBezTo>
                    <a:pt x="76" y="57"/>
                    <a:pt x="74" y="58"/>
                    <a:pt x="72" y="60"/>
                  </a:cubicBezTo>
                  <a:cubicBezTo>
                    <a:pt x="79" y="52"/>
                    <a:pt x="87" y="45"/>
                    <a:pt x="93" y="37"/>
                  </a:cubicBezTo>
                  <a:cubicBezTo>
                    <a:pt x="95" y="35"/>
                    <a:pt x="93" y="33"/>
                    <a:pt x="9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21"/>
            <p:cNvSpPr/>
            <p:nvPr/>
          </p:nvSpPr>
          <p:spPr bwMode="auto">
            <a:xfrm>
              <a:off x="7432675" y="2335213"/>
              <a:ext cx="217488" cy="222250"/>
            </a:xfrm>
            <a:custGeom>
              <a:avLst/>
              <a:gdLst>
                <a:gd name="T0" fmla="*/ 56 w 58"/>
                <a:gd name="T1" fmla="*/ 50 h 59"/>
                <a:gd name="T2" fmla="*/ 53 w 58"/>
                <a:gd name="T3" fmla="*/ 44 h 59"/>
                <a:gd name="T4" fmla="*/ 50 w 58"/>
                <a:gd name="T5" fmla="*/ 43 h 59"/>
                <a:gd name="T6" fmla="*/ 42 w 58"/>
                <a:gd name="T7" fmla="*/ 46 h 59"/>
                <a:gd name="T8" fmla="*/ 41 w 58"/>
                <a:gd name="T9" fmla="*/ 38 h 59"/>
                <a:gd name="T10" fmla="*/ 38 w 58"/>
                <a:gd name="T11" fmla="*/ 36 h 59"/>
                <a:gd name="T12" fmla="*/ 30 w 58"/>
                <a:gd name="T13" fmla="*/ 43 h 59"/>
                <a:gd name="T14" fmla="*/ 34 w 58"/>
                <a:gd name="T15" fmla="*/ 29 h 59"/>
                <a:gd name="T16" fmla="*/ 31 w 58"/>
                <a:gd name="T17" fmla="*/ 27 h 59"/>
                <a:gd name="T18" fmla="*/ 22 w 58"/>
                <a:gd name="T19" fmla="*/ 34 h 59"/>
                <a:gd name="T20" fmla="*/ 28 w 58"/>
                <a:gd name="T21" fmla="*/ 20 h 59"/>
                <a:gd name="T22" fmla="*/ 25 w 58"/>
                <a:gd name="T23" fmla="*/ 18 h 59"/>
                <a:gd name="T24" fmla="*/ 22 w 58"/>
                <a:gd name="T25" fmla="*/ 20 h 59"/>
                <a:gd name="T26" fmla="*/ 22 w 58"/>
                <a:gd name="T27" fmla="*/ 10 h 59"/>
                <a:gd name="T28" fmla="*/ 20 w 58"/>
                <a:gd name="T29" fmla="*/ 8 h 59"/>
                <a:gd name="T30" fmla="*/ 13 w 58"/>
                <a:gd name="T31" fmla="*/ 11 h 59"/>
                <a:gd name="T32" fmla="*/ 13 w 58"/>
                <a:gd name="T33" fmla="*/ 4 h 59"/>
                <a:gd name="T34" fmla="*/ 10 w 58"/>
                <a:gd name="T35" fmla="*/ 3 h 59"/>
                <a:gd name="T36" fmla="*/ 6 w 58"/>
                <a:gd name="T37" fmla="*/ 2 h 59"/>
                <a:gd name="T38" fmla="*/ 5 w 58"/>
                <a:gd name="T39" fmla="*/ 0 h 59"/>
                <a:gd name="T40" fmla="*/ 1 w 58"/>
                <a:gd name="T41" fmla="*/ 9 h 59"/>
                <a:gd name="T42" fmla="*/ 2 w 58"/>
                <a:gd name="T43" fmla="*/ 10 h 59"/>
                <a:gd name="T44" fmla="*/ 9 w 58"/>
                <a:gd name="T45" fmla="*/ 7 h 59"/>
                <a:gd name="T46" fmla="*/ 9 w 58"/>
                <a:gd name="T47" fmla="*/ 14 h 59"/>
                <a:gd name="T48" fmla="*/ 11 w 58"/>
                <a:gd name="T49" fmla="*/ 15 h 59"/>
                <a:gd name="T50" fmla="*/ 18 w 58"/>
                <a:gd name="T51" fmla="*/ 13 h 59"/>
                <a:gd name="T52" fmla="*/ 18 w 58"/>
                <a:gd name="T53" fmla="*/ 23 h 59"/>
                <a:gd name="T54" fmla="*/ 6 w 58"/>
                <a:gd name="T55" fmla="*/ 34 h 59"/>
                <a:gd name="T56" fmla="*/ 8 w 58"/>
                <a:gd name="T57" fmla="*/ 37 h 59"/>
                <a:gd name="T58" fmla="*/ 20 w 58"/>
                <a:gd name="T59" fmla="*/ 28 h 59"/>
                <a:gd name="T60" fmla="*/ 16 w 58"/>
                <a:gd name="T61" fmla="*/ 38 h 59"/>
                <a:gd name="T62" fmla="*/ 19 w 58"/>
                <a:gd name="T63" fmla="*/ 40 h 59"/>
                <a:gd name="T64" fmla="*/ 30 w 58"/>
                <a:gd name="T65" fmla="*/ 33 h 59"/>
                <a:gd name="T66" fmla="*/ 25 w 58"/>
                <a:gd name="T67" fmla="*/ 48 h 59"/>
                <a:gd name="T68" fmla="*/ 28 w 58"/>
                <a:gd name="T69" fmla="*/ 50 h 59"/>
                <a:gd name="T70" fmla="*/ 38 w 58"/>
                <a:gd name="T71" fmla="*/ 42 h 59"/>
                <a:gd name="T72" fmla="*/ 38 w 58"/>
                <a:gd name="T73" fmla="*/ 48 h 59"/>
                <a:gd name="T74" fmla="*/ 40 w 58"/>
                <a:gd name="T75" fmla="*/ 51 h 59"/>
                <a:gd name="T76" fmla="*/ 50 w 58"/>
                <a:gd name="T77" fmla="*/ 47 h 59"/>
                <a:gd name="T78" fmla="*/ 53 w 58"/>
                <a:gd name="T79" fmla="*/ 57 h 59"/>
                <a:gd name="T80" fmla="*/ 57 w 58"/>
                <a:gd name="T81" fmla="*/ 57 h 59"/>
                <a:gd name="T82" fmla="*/ 58 w 58"/>
                <a:gd name="T83" fmla="*/ 51 h 59"/>
                <a:gd name="T84" fmla="*/ 56 w 58"/>
                <a:gd name="T8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59">
                  <a:moveTo>
                    <a:pt x="56" y="50"/>
                  </a:moveTo>
                  <a:cubicBezTo>
                    <a:pt x="55" y="48"/>
                    <a:pt x="54" y="46"/>
                    <a:pt x="53" y="44"/>
                  </a:cubicBezTo>
                  <a:cubicBezTo>
                    <a:pt x="52" y="43"/>
                    <a:pt x="51" y="42"/>
                    <a:pt x="50" y="43"/>
                  </a:cubicBezTo>
                  <a:cubicBezTo>
                    <a:pt x="47" y="44"/>
                    <a:pt x="45" y="45"/>
                    <a:pt x="42" y="46"/>
                  </a:cubicBezTo>
                  <a:cubicBezTo>
                    <a:pt x="42" y="43"/>
                    <a:pt x="42" y="41"/>
                    <a:pt x="41" y="38"/>
                  </a:cubicBezTo>
                  <a:cubicBezTo>
                    <a:pt x="41" y="36"/>
                    <a:pt x="39" y="35"/>
                    <a:pt x="38" y="36"/>
                  </a:cubicBezTo>
                  <a:cubicBezTo>
                    <a:pt x="36" y="39"/>
                    <a:pt x="33" y="41"/>
                    <a:pt x="30" y="43"/>
                  </a:cubicBezTo>
                  <a:cubicBezTo>
                    <a:pt x="32" y="38"/>
                    <a:pt x="33" y="34"/>
                    <a:pt x="34" y="29"/>
                  </a:cubicBezTo>
                  <a:cubicBezTo>
                    <a:pt x="35" y="27"/>
                    <a:pt x="33" y="26"/>
                    <a:pt x="31" y="27"/>
                  </a:cubicBezTo>
                  <a:cubicBezTo>
                    <a:pt x="28" y="30"/>
                    <a:pt x="25" y="31"/>
                    <a:pt x="22" y="34"/>
                  </a:cubicBezTo>
                  <a:cubicBezTo>
                    <a:pt x="24" y="29"/>
                    <a:pt x="26" y="24"/>
                    <a:pt x="28" y="20"/>
                  </a:cubicBezTo>
                  <a:cubicBezTo>
                    <a:pt x="28" y="18"/>
                    <a:pt x="26" y="17"/>
                    <a:pt x="25" y="18"/>
                  </a:cubicBezTo>
                  <a:cubicBezTo>
                    <a:pt x="24" y="18"/>
                    <a:pt x="23" y="19"/>
                    <a:pt x="22" y="20"/>
                  </a:cubicBezTo>
                  <a:cubicBezTo>
                    <a:pt x="22" y="17"/>
                    <a:pt x="22" y="13"/>
                    <a:pt x="22" y="10"/>
                  </a:cubicBezTo>
                  <a:cubicBezTo>
                    <a:pt x="22" y="9"/>
                    <a:pt x="21" y="8"/>
                    <a:pt x="20" y="8"/>
                  </a:cubicBezTo>
                  <a:cubicBezTo>
                    <a:pt x="17" y="9"/>
                    <a:pt x="15" y="10"/>
                    <a:pt x="13" y="11"/>
                  </a:cubicBezTo>
                  <a:cubicBezTo>
                    <a:pt x="13" y="9"/>
                    <a:pt x="13" y="7"/>
                    <a:pt x="13" y="4"/>
                  </a:cubicBezTo>
                  <a:cubicBezTo>
                    <a:pt x="12" y="3"/>
                    <a:pt x="11" y="2"/>
                    <a:pt x="10" y="3"/>
                  </a:cubicBezTo>
                  <a:cubicBezTo>
                    <a:pt x="5" y="6"/>
                    <a:pt x="2" y="8"/>
                    <a:pt x="6" y="2"/>
                  </a:cubicBezTo>
                  <a:cubicBezTo>
                    <a:pt x="7" y="1"/>
                    <a:pt x="5" y="0"/>
                    <a:pt x="5" y="0"/>
                  </a:cubicBezTo>
                  <a:cubicBezTo>
                    <a:pt x="2" y="3"/>
                    <a:pt x="1" y="5"/>
                    <a:pt x="1" y="9"/>
                  </a:cubicBezTo>
                  <a:cubicBezTo>
                    <a:pt x="0" y="10"/>
                    <a:pt x="1" y="11"/>
                    <a:pt x="2" y="10"/>
                  </a:cubicBezTo>
                  <a:cubicBezTo>
                    <a:pt x="5" y="9"/>
                    <a:pt x="7" y="8"/>
                    <a:pt x="9" y="7"/>
                  </a:cubicBezTo>
                  <a:cubicBezTo>
                    <a:pt x="9" y="9"/>
                    <a:pt x="9" y="11"/>
                    <a:pt x="9" y="14"/>
                  </a:cubicBezTo>
                  <a:cubicBezTo>
                    <a:pt x="9" y="15"/>
                    <a:pt x="10" y="16"/>
                    <a:pt x="11" y="15"/>
                  </a:cubicBezTo>
                  <a:cubicBezTo>
                    <a:pt x="14" y="14"/>
                    <a:pt x="16" y="14"/>
                    <a:pt x="18" y="13"/>
                  </a:cubicBezTo>
                  <a:cubicBezTo>
                    <a:pt x="19" y="13"/>
                    <a:pt x="19" y="20"/>
                    <a:pt x="18" y="23"/>
                  </a:cubicBezTo>
                  <a:cubicBezTo>
                    <a:pt x="14" y="26"/>
                    <a:pt x="10" y="30"/>
                    <a:pt x="6" y="34"/>
                  </a:cubicBezTo>
                  <a:cubicBezTo>
                    <a:pt x="5" y="35"/>
                    <a:pt x="7" y="38"/>
                    <a:pt x="8" y="37"/>
                  </a:cubicBezTo>
                  <a:cubicBezTo>
                    <a:pt x="13" y="34"/>
                    <a:pt x="17" y="31"/>
                    <a:pt x="20" y="28"/>
                  </a:cubicBezTo>
                  <a:cubicBezTo>
                    <a:pt x="19" y="31"/>
                    <a:pt x="17" y="35"/>
                    <a:pt x="16" y="38"/>
                  </a:cubicBezTo>
                  <a:cubicBezTo>
                    <a:pt x="15" y="40"/>
                    <a:pt x="18" y="41"/>
                    <a:pt x="19" y="40"/>
                  </a:cubicBezTo>
                  <a:cubicBezTo>
                    <a:pt x="22" y="37"/>
                    <a:pt x="26" y="35"/>
                    <a:pt x="30" y="33"/>
                  </a:cubicBezTo>
                  <a:cubicBezTo>
                    <a:pt x="28" y="38"/>
                    <a:pt x="26" y="43"/>
                    <a:pt x="25" y="48"/>
                  </a:cubicBezTo>
                  <a:cubicBezTo>
                    <a:pt x="25" y="50"/>
                    <a:pt x="27" y="52"/>
                    <a:pt x="28" y="50"/>
                  </a:cubicBezTo>
                  <a:cubicBezTo>
                    <a:pt x="31" y="47"/>
                    <a:pt x="35" y="45"/>
                    <a:pt x="38" y="42"/>
                  </a:cubicBezTo>
                  <a:cubicBezTo>
                    <a:pt x="38" y="44"/>
                    <a:pt x="38" y="46"/>
                    <a:pt x="38" y="48"/>
                  </a:cubicBezTo>
                  <a:cubicBezTo>
                    <a:pt x="37" y="50"/>
                    <a:pt x="38" y="51"/>
                    <a:pt x="40" y="51"/>
                  </a:cubicBezTo>
                  <a:cubicBezTo>
                    <a:pt x="43" y="50"/>
                    <a:pt x="47" y="49"/>
                    <a:pt x="50" y="47"/>
                  </a:cubicBezTo>
                  <a:cubicBezTo>
                    <a:pt x="51" y="51"/>
                    <a:pt x="53" y="54"/>
                    <a:pt x="53" y="57"/>
                  </a:cubicBezTo>
                  <a:cubicBezTo>
                    <a:pt x="54" y="59"/>
                    <a:pt x="57" y="59"/>
                    <a:pt x="57" y="57"/>
                  </a:cubicBezTo>
                  <a:cubicBezTo>
                    <a:pt x="58" y="55"/>
                    <a:pt x="58" y="54"/>
                    <a:pt x="58" y="51"/>
                  </a:cubicBezTo>
                  <a:cubicBezTo>
                    <a:pt x="58" y="50"/>
                    <a:pt x="56" y="49"/>
                    <a:pt x="5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22"/>
            <p:cNvSpPr/>
            <p:nvPr/>
          </p:nvSpPr>
          <p:spPr bwMode="auto">
            <a:xfrm>
              <a:off x="7631113" y="2319338"/>
              <a:ext cx="173038" cy="142875"/>
            </a:xfrm>
            <a:custGeom>
              <a:avLst/>
              <a:gdLst>
                <a:gd name="T0" fmla="*/ 46 w 46"/>
                <a:gd name="T1" fmla="*/ 22 h 38"/>
                <a:gd name="T2" fmla="*/ 46 w 46"/>
                <a:gd name="T3" fmla="*/ 19 h 38"/>
                <a:gd name="T4" fmla="*/ 42 w 46"/>
                <a:gd name="T5" fmla="*/ 17 h 38"/>
                <a:gd name="T6" fmla="*/ 40 w 46"/>
                <a:gd name="T7" fmla="*/ 20 h 38"/>
                <a:gd name="T8" fmla="*/ 39 w 46"/>
                <a:gd name="T9" fmla="*/ 13 h 38"/>
                <a:gd name="T10" fmla="*/ 35 w 46"/>
                <a:gd name="T11" fmla="*/ 12 h 38"/>
                <a:gd name="T12" fmla="*/ 24 w 46"/>
                <a:gd name="T13" fmla="*/ 24 h 38"/>
                <a:gd name="T14" fmla="*/ 28 w 46"/>
                <a:gd name="T15" fmla="*/ 10 h 38"/>
                <a:gd name="T16" fmla="*/ 25 w 46"/>
                <a:gd name="T17" fmla="*/ 8 h 38"/>
                <a:gd name="T18" fmla="*/ 10 w 46"/>
                <a:gd name="T19" fmla="*/ 27 h 38"/>
                <a:gd name="T20" fmla="*/ 15 w 46"/>
                <a:gd name="T21" fmla="*/ 3 h 38"/>
                <a:gd name="T22" fmla="*/ 12 w 46"/>
                <a:gd name="T23" fmla="*/ 2 h 38"/>
                <a:gd name="T24" fmla="*/ 5 w 46"/>
                <a:gd name="T25" fmla="*/ 34 h 38"/>
                <a:gd name="T26" fmla="*/ 6 w 46"/>
                <a:gd name="T27" fmla="*/ 34 h 38"/>
                <a:gd name="T28" fmla="*/ 8 w 46"/>
                <a:gd name="T29" fmla="*/ 34 h 38"/>
                <a:gd name="T30" fmla="*/ 22 w 46"/>
                <a:gd name="T31" fmla="*/ 18 h 38"/>
                <a:gd name="T32" fmla="*/ 16 w 46"/>
                <a:gd name="T33" fmla="*/ 34 h 38"/>
                <a:gd name="T34" fmla="*/ 19 w 46"/>
                <a:gd name="T35" fmla="*/ 36 h 38"/>
                <a:gd name="T36" fmla="*/ 35 w 46"/>
                <a:gd name="T37" fmla="*/ 18 h 38"/>
                <a:gd name="T38" fmla="*/ 36 w 46"/>
                <a:gd name="T39" fmla="*/ 26 h 38"/>
                <a:gd name="T40" fmla="*/ 40 w 46"/>
                <a:gd name="T41" fmla="*/ 27 h 38"/>
                <a:gd name="T42" fmla="*/ 41 w 46"/>
                <a:gd name="T43" fmla="*/ 24 h 38"/>
                <a:gd name="T44" fmla="*/ 41 w 46"/>
                <a:gd name="T45" fmla="*/ 29 h 38"/>
                <a:gd name="T46" fmla="*/ 46 w 46"/>
                <a:gd name="T47" fmla="*/ 29 h 38"/>
                <a:gd name="T48" fmla="*/ 46 w 46"/>
                <a:gd name="T49" fmla="*/ 23 h 38"/>
                <a:gd name="T50" fmla="*/ 46 w 46"/>
                <a:gd name="T5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38">
                  <a:moveTo>
                    <a:pt x="46" y="22"/>
                  </a:moveTo>
                  <a:cubicBezTo>
                    <a:pt x="46" y="21"/>
                    <a:pt x="46" y="20"/>
                    <a:pt x="46" y="19"/>
                  </a:cubicBezTo>
                  <a:cubicBezTo>
                    <a:pt x="46" y="17"/>
                    <a:pt x="43" y="16"/>
                    <a:pt x="42" y="17"/>
                  </a:cubicBezTo>
                  <a:cubicBezTo>
                    <a:pt x="41" y="18"/>
                    <a:pt x="40" y="19"/>
                    <a:pt x="40" y="20"/>
                  </a:cubicBezTo>
                  <a:cubicBezTo>
                    <a:pt x="39" y="18"/>
                    <a:pt x="39" y="15"/>
                    <a:pt x="39" y="13"/>
                  </a:cubicBezTo>
                  <a:cubicBezTo>
                    <a:pt x="39" y="11"/>
                    <a:pt x="37" y="10"/>
                    <a:pt x="35" y="12"/>
                  </a:cubicBezTo>
                  <a:cubicBezTo>
                    <a:pt x="31" y="16"/>
                    <a:pt x="28" y="20"/>
                    <a:pt x="24" y="24"/>
                  </a:cubicBezTo>
                  <a:cubicBezTo>
                    <a:pt x="26" y="20"/>
                    <a:pt x="28" y="15"/>
                    <a:pt x="28" y="10"/>
                  </a:cubicBezTo>
                  <a:cubicBezTo>
                    <a:pt x="29" y="8"/>
                    <a:pt x="26" y="7"/>
                    <a:pt x="25" y="8"/>
                  </a:cubicBezTo>
                  <a:cubicBezTo>
                    <a:pt x="19" y="14"/>
                    <a:pt x="15" y="21"/>
                    <a:pt x="10" y="27"/>
                  </a:cubicBezTo>
                  <a:cubicBezTo>
                    <a:pt x="11" y="19"/>
                    <a:pt x="14" y="11"/>
                    <a:pt x="15" y="3"/>
                  </a:cubicBezTo>
                  <a:cubicBezTo>
                    <a:pt x="16" y="1"/>
                    <a:pt x="13" y="0"/>
                    <a:pt x="12" y="2"/>
                  </a:cubicBezTo>
                  <a:cubicBezTo>
                    <a:pt x="8" y="11"/>
                    <a:pt x="0" y="23"/>
                    <a:pt x="5" y="34"/>
                  </a:cubicBezTo>
                  <a:cubicBezTo>
                    <a:pt x="5" y="34"/>
                    <a:pt x="6" y="34"/>
                    <a:pt x="6" y="34"/>
                  </a:cubicBezTo>
                  <a:cubicBezTo>
                    <a:pt x="7" y="34"/>
                    <a:pt x="7" y="35"/>
                    <a:pt x="8" y="34"/>
                  </a:cubicBezTo>
                  <a:cubicBezTo>
                    <a:pt x="14" y="30"/>
                    <a:pt x="18" y="24"/>
                    <a:pt x="22" y="18"/>
                  </a:cubicBezTo>
                  <a:cubicBezTo>
                    <a:pt x="20" y="23"/>
                    <a:pt x="18" y="28"/>
                    <a:pt x="16" y="34"/>
                  </a:cubicBezTo>
                  <a:cubicBezTo>
                    <a:pt x="15" y="36"/>
                    <a:pt x="17" y="38"/>
                    <a:pt x="19" y="36"/>
                  </a:cubicBezTo>
                  <a:cubicBezTo>
                    <a:pt x="24" y="30"/>
                    <a:pt x="30" y="24"/>
                    <a:pt x="35" y="18"/>
                  </a:cubicBezTo>
                  <a:cubicBezTo>
                    <a:pt x="36" y="20"/>
                    <a:pt x="36" y="23"/>
                    <a:pt x="36" y="26"/>
                  </a:cubicBezTo>
                  <a:cubicBezTo>
                    <a:pt x="36" y="28"/>
                    <a:pt x="39" y="28"/>
                    <a:pt x="40" y="27"/>
                  </a:cubicBezTo>
                  <a:cubicBezTo>
                    <a:pt x="40" y="26"/>
                    <a:pt x="41" y="25"/>
                    <a:pt x="41" y="24"/>
                  </a:cubicBezTo>
                  <a:cubicBezTo>
                    <a:pt x="41" y="26"/>
                    <a:pt x="41" y="27"/>
                    <a:pt x="41" y="29"/>
                  </a:cubicBezTo>
                  <a:cubicBezTo>
                    <a:pt x="41" y="32"/>
                    <a:pt x="45" y="32"/>
                    <a:pt x="46" y="29"/>
                  </a:cubicBezTo>
                  <a:cubicBezTo>
                    <a:pt x="46" y="27"/>
                    <a:pt x="46" y="25"/>
                    <a:pt x="46" y="23"/>
                  </a:cubicBezTo>
                  <a:cubicBezTo>
                    <a:pt x="46" y="23"/>
                    <a:pt x="46" y="22"/>
                    <a:pt x="4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23"/>
            <p:cNvSpPr/>
            <p:nvPr/>
          </p:nvSpPr>
          <p:spPr bwMode="auto">
            <a:xfrm>
              <a:off x="7908925" y="2305050"/>
              <a:ext cx="98425" cy="169863"/>
            </a:xfrm>
            <a:custGeom>
              <a:avLst/>
              <a:gdLst>
                <a:gd name="T0" fmla="*/ 25 w 26"/>
                <a:gd name="T1" fmla="*/ 44 h 45"/>
                <a:gd name="T2" fmla="*/ 25 w 26"/>
                <a:gd name="T3" fmla="*/ 26 h 45"/>
                <a:gd name="T4" fmla="*/ 22 w 26"/>
                <a:gd name="T5" fmla="*/ 24 h 45"/>
                <a:gd name="T6" fmla="*/ 17 w 26"/>
                <a:gd name="T7" fmla="*/ 29 h 45"/>
                <a:gd name="T8" fmla="*/ 24 w 26"/>
                <a:gd name="T9" fmla="*/ 12 h 45"/>
                <a:gd name="T10" fmla="*/ 21 w 26"/>
                <a:gd name="T11" fmla="*/ 10 h 45"/>
                <a:gd name="T12" fmla="*/ 13 w 26"/>
                <a:gd name="T13" fmla="*/ 16 h 45"/>
                <a:gd name="T14" fmla="*/ 22 w 26"/>
                <a:gd name="T15" fmla="*/ 5 h 45"/>
                <a:gd name="T16" fmla="*/ 20 w 26"/>
                <a:gd name="T17" fmla="*/ 2 h 45"/>
                <a:gd name="T18" fmla="*/ 14 w 26"/>
                <a:gd name="T19" fmla="*/ 6 h 45"/>
                <a:gd name="T20" fmla="*/ 13 w 26"/>
                <a:gd name="T21" fmla="*/ 1 h 45"/>
                <a:gd name="T22" fmla="*/ 10 w 26"/>
                <a:gd name="T23" fmla="*/ 3 h 45"/>
                <a:gd name="T24" fmla="*/ 1 w 26"/>
                <a:gd name="T25" fmla="*/ 16 h 45"/>
                <a:gd name="T26" fmla="*/ 4 w 26"/>
                <a:gd name="T27" fmla="*/ 18 h 45"/>
                <a:gd name="T28" fmla="*/ 11 w 26"/>
                <a:gd name="T29" fmla="*/ 13 h 45"/>
                <a:gd name="T30" fmla="*/ 8 w 26"/>
                <a:gd name="T31" fmla="*/ 20 h 45"/>
                <a:gd name="T32" fmla="*/ 11 w 26"/>
                <a:gd name="T33" fmla="*/ 22 h 45"/>
                <a:gd name="T34" fmla="*/ 19 w 26"/>
                <a:gd name="T35" fmla="*/ 16 h 45"/>
                <a:gd name="T36" fmla="*/ 12 w 26"/>
                <a:gd name="T37" fmla="*/ 33 h 45"/>
                <a:gd name="T38" fmla="*/ 14 w 26"/>
                <a:gd name="T39" fmla="*/ 35 h 45"/>
                <a:gd name="T40" fmla="*/ 18 w 26"/>
                <a:gd name="T41" fmla="*/ 32 h 45"/>
                <a:gd name="T42" fmla="*/ 25 w 26"/>
                <a:gd name="T43" fmla="*/ 45 h 45"/>
                <a:gd name="T44" fmla="*/ 25 w 26"/>
                <a:gd name="T4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45">
                  <a:moveTo>
                    <a:pt x="25" y="44"/>
                  </a:moveTo>
                  <a:cubicBezTo>
                    <a:pt x="15" y="43"/>
                    <a:pt x="22" y="30"/>
                    <a:pt x="25" y="26"/>
                  </a:cubicBezTo>
                  <a:cubicBezTo>
                    <a:pt x="26" y="24"/>
                    <a:pt x="23" y="22"/>
                    <a:pt x="22" y="24"/>
                  </a:cubicBezTo>
                  <a:cubicBezTo>
                    <a:pt x="20" y="26"/>
                    <a:pt x="19" y="28"/>
                    <a:pt x="17" y="29"/>
                  </a:cubicBezTo>
                  <a:cubicBezTo>
                    <a:pt x="19" y="24"/>
                    <a:pt x="22" y="18"/>
                    <a:pt x="24" y="12"/>
                  </a:cubicBezTo>
                  <a:cubicBezTo>
                    <a:pt x="24" y="10"/>
                    <a:pt x="22" y="9"/>
                    <a:pt x="21" y="10"/>
                  </a:cubicBezTo>
                  <a:cubicBezTo>
                    <a:pt x="18" y="12"/>
                    <a:pt x="16" y="14"/>
                    <a:pt x="13" y="16"/>
                  </a:cubicBezTo>
                  <a:cubicBezTo>
                    <a:pt x="15" y="11"/>
                    <a:pt x="19" y="8"/>
                    <a:pt x="22" y="5"/>
                  </a:cubicBezTo>
                  <a:cubicBezTo>
                    <a:pt x="23" y="3"/>
                    <a:pt x="22" y="1"/>
                    <a:pt x="20" y="2"/>
                  </a:cubicBezTo>
                  <a:cubicBezTo>
                    <a:pt x="18" y="3"/>
                    <a:pt x="16" y="5"/>
                    <a:pt x="14" y="6"/>
                  </a:cubicBezTo>
                  <a:cubicBezTo>
                    <a:pt x="14" y="4"/>
                    <a:pt x="14" y="3"/>
                    <a:pt x="13" y="1"/>
                  </a:cubicBezTo>
                  <a:cubicBezTo>
                    <a:pt x="12" y="0"/>
                    <a:pt x="10" y="1"/>
                    <a:pt x="10" y="3"/>
                  </a:cubicBezTo>
                  <a:cubicBezTo>
                    <a:pt x="12" y="6"/>
                    <a:pt x="3" y="14"/>
                    <a:pt x="1" y="16"/>
                  </a:cubicBezTo>
                  <a:cubicBezTo>
                    <a:pt x="0" y="18"/>
                    <a:pt x="2" y="20"/>
                    <a:pt x="4" y="18"/>
                  </a:cubicBezTo>
                  <a:cubicBezTo>
                    <a:pt x="6" y="17"/>
                    <a:pt x="8" y="15"/>
                    <a:pt x="11" y="13"/>
                  </a:cubicBezTo>
                  <a:cubicBezTo>
                    <a:pt x="10" y="15"/>
                    <a:pt x="8" y="17"/>
                    <a:pt x="8" y="20"/>
                  </a:cubicBezTo>
                  <a:cubicBezTo>
                    <a:pt x="7" y="22"/>
                    <a:pt x="9" y="23"/>
                    <a:pt x="11" y="22"/>
                  </a:cubicBezTo>
                  <a:cubicBezTo>
                    <a:pt x="13" y="19"/>
                    <a:pt x="16" y="18"/>
                    <a:pt x="19" y="16"/>
                  </a:cubicBezTo>
                  <a:cubicBezTo>
                    <a:pt x="17" y="22"/>
                    <a:pt x="14" y="28"/>
                    <a:pt x="12" y="33"/>
                  </a:cubicBezTo>
                  <a:cubicBezTo>
                    <a:pt x="11" y="35"/>
                    <a:pt x="12" y="36"/>
                    <a:pt x="14" y="35"/>
                  </a:cubicBezTo>
                  <a:cubicBezTo>
                    <a:pt x="15" y="34"/>
                    <a:pt x="17" y="33"/>
                    <a:pt x="18" y="32"/>
                  </a:cubicBezTo>
                  <a:cubicBezTo>
                    <a:pt x="16" y="38"/>
                    <a:pt x="17" y="44"/>
                    <a:pt x="25" y="45"/>
                  </a:cubicBezTo>
                  <a:cubicBezTo>
                    <a:pt x="26" y="45"/>
                    <a:pt x="26"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24"/>
            <p:cNvSpPr/>
            <p:nvPr/>
          </p:nvSpPr>
          <p:spPr bwMode="auto">
            <a:xfrm>
              <a:off x="7664450" y="2078038"/>
              <a:ext cx="128588" cy="174625"/>
            </a:xfrm>
            <a:custGeom>
              <a:avLst/>
              <a:gdLst>
                <a:gd name="T0" fmla="*/ 34 w 34"/>
                <a:gd name="T1" fmla="*/ 34 h 46"/>
                <a:gd name="T2" fmla="*/ 33 w 34"/>
                <a:gd name="T3" fmla="*/ 33 h 46"/>
                <a:gd name="T4" fmla="*/ 33 w 34"/>
                <a:gd name="T5" fmla="*/ 29 h 46"/>
                <a:gd name="T6" fmla="*/ 29 w 34"/>
                <a:gd name="T7" fmla="*/ 28 h 46"/>
                <a:gd name="T8" fmla="*/ 26 w 34"/>
                <a:gd name="T9" fmla="*/ 32 h 46"/>
                <a:gd name="T10" fmla="*/ 25 w 34"/>
                <a:gd name="T11" fmla="*/ 17 h 46"/>
                <a:gd name="T12" fmla="*/ 21 w 34"/>
                <a:gd name="T13" fmla="*/ 17 h 46"/>
                <a:gd name="T14" fmla="*/ 20 w 34"/>
                <a:gd name="T15" fmla="*/ 19 h 46"/>
                <a:gd name="T16" fmla="*/ 19 w 34"/>
                <a:gd name="T17" fmla="*/ 10 h 46"/>
                <a:gd name="T18" fmla="*/ 16 w 34"/>
                <a:gd name="T19" fmla="*/ 8 h 46"/>
                <a:gd name="T20" fmla="*/ 8 w 34"/>
                <a:gd name="T21" fmla="*/ 14 h 46"/>
                <a:gd name="T22" fmla="*/ 10 w 34"/>
                <a:gd name="T23" fmla="*/ 2 h 46"/>
                <a:gd name="T24" fmla="*/ 7 w 34"/>
                <a:gd name="T25" fmla="*/ 1 h 46"/>
                <a:gd name="T26" fmla="*/ 1 w 34"/>
                <a:gd name="T27" fmla="*/ 12 h 46"/>
                <a:gd name="T28" fmla="*/ 2 w 34"/>
                <a:gd name="T29" fmla="*/ 12 h 46"/>
                <a:gd name="T30" fmla="*/ 6 w 34"/>
                <a:gd name="T31" fmla="*/ 6 h 46"/>
                <a:gd name="T32" fmla="*/ 4 w 34"/>
                <a:gd name="T33" fmla="*/ 17 h 46"/>
                <a:gd name="T34" fmla="*/ 7 w 34"/>
                <a:gd name="T35" fmla="*/ 19 h 46"/>
                <a:gd name="T36" fmla="*/ 16 w 34"/>
                <a:gd name="T37" fmla="*/ 13 h 46"/>
                <a:gd name="T38" fmla="*/ 15 w 34"/>
                <a:gd name="T39" fmla="*/ 26 h 46"/>
                <a:gd name="T40" fmla="*/ 19 w 34"/>
                <a:gd name="T41" fmla="*/ 28 h 46"/>
                <a:gd name="T42" fmla="*/ 22 w 34"/>
                <a:gd name="T43" fmla="*/ 23 h 46"/>
                <a:gd name="T44" fmla="*/ 21 w 34"/>
                <a:gd name="T45" fmla="*/ 38 h 46"/>
                <a:gd name="T46" fmla="*/ 25 w 34"/>
                <a:gd name="T47" fmla="*/ 40 h 46"/>
                <a:gd name="T48" fmla="*/ 29 w 34"/>
                <a:gd name="T49" fmla="*/ 35 h 46"/>
                <a:gd name="T50" fmla="*/ 29 w 34"/>
                <a:gd name="T51" fmla="*/ 42 h 46"/>
                <a:gd name="T52" fmla="*/ 33 w 34"/>
                <a:gd name="T53" fmla="*/ 43 h 46"/>
                <a:gd name="T54" fmla="*/ 34 w 34"/>
                <a:gd name="T55"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46">
                  <a:moveTo>
                    <a:pt x="34" y="34"/>
                  </a:moveTo>
                  <a:cubicBezTo>
                    <a:pt x="34" y="33"/>
                    <a:pt x="34" y="33"/>
                    <a:pt x="33" y="33"/>
                  </a:cubicBezTo>
                  <a:cubicBezTo>
                    <a:pt x="33" y="31"/>
                    <a:pt x="33" y="30"/>
                    <a:pt x="33" y="29"/>
                  </a:cubicBezTo>
                  <a:cubicBezTo>
                    <a:pt x="33" y="27"/>
                    <a:pt x="30" y="26"/>
                    <a:pt x="29" y="28"/>
                  </a:cubicBezTo>
                  <a:cubicBezTo>
                    <a:pt x="28" y="30"/>
                    <a:pt x="27" y="31"/>
                    <a:pt x="26" y="32"/>
                  </a:cubicBezTo>
                  <a:cubicBezTo>
                    <a:pt x="26" y="27"/>
                    <a:pt x="26" y="22"/>
                    <a:pt x="25" y="17"/>
                  </a:cubicBezTo>
                  <a:cubicBezTo>
                    <a:pt x="25" y="15"/>
                    <a:pt x="22" y="15"/>
                    <a:pt x="21" y="17"/>
                  </a:cubicBezTo>
                  <a:cubicBezTo>
                    <a:pt x="21" y="18"/>
                    <a:pt x="20" y="18"/>
                    <a:pt x="20" y="19"/>
                  </a:cubicBezTo>
                  <a:cubicBezTo>
                    <a:pt x="20" y="16"/>
                    <a:pt x="19" y="13"/>
                    <a:pt x="19" y="10"/>
                  </a:cubicBezTo>
                  <a:cubicBezTo>
                    <a:pt x="19" y="8"/>
                    <a:pt x="17" y="7"/>
                    <a:pt x="16" y="8"/>
                  </a:cubicBezTo>
                  <a:cubicBezTo>
                    <a:pt x="14" y="10"/>
                    <a:pt x="11" y="12"/>
                    <a:pt x="8" y="14"/>
                  </a:cubicBezTo>
                  <a:cubicBezTo>
                    <a:pt x="9" y="10"/>
                    <a:pt x="9" y="6"/>
                    <a:pt x="10" y="2"/>
                  </a:cubicBezTo>
                  <a:cubicBezTo>
                    <a:pt x="10" y="1"/>
                    <a:pt x="8" y="0"/>
                    <a:pt x="7" y="1"/>
                  </a:cubicBezTo>
                  <a:cubicBezTo>
                    <a:pt x="5" y="5"/>
                    <a:pt x="2" y="8"/>
                    <a:pt x="1" y="12"/>
                  </a:cubicBezTo>
                  <a:cubicBezTo>
                    <a:pt x="0" y="13"/>
                    <a:pt x="2" y="13"/>
                    <a:pt x="2" y="12"/>
                  </a:cubicBezTo>
                  <a:cubicBezTo>
                    <a:pt x="3" y="10"/>
                    <a:pt x="5" y="8"/>
                    <a:pt x="6" y="6"/>
                  </a:cubicBezTo>
                  <a:cubicBezTo>
                    <a:pt x="6" y="10"/>
                    <a:pt x="6" y="14"/>
                    <a:pt x="4" y="17"/>
                  </a:cubicBezTo>
                  <a:cubicBezTo>
                    <a:pt x="4" y="19"/>
                    <a:pt x="6" y="20"/>
                    <a:pt x="7" y="19"/>
                  </a:cubicBezTo>
                  <a:cubicBezTo>
                    <a:pt x="10" y="17"/>
                    <a:pt x="13" y="15"/>
                    <a:pt x="16" y="13"/>
                  </a:cubicBezTo>
                  <a:cubicBezTo>
                    <a:pt x="16" y="18"/>
                    <a:pt x="16" y="22"/>
                    <a:pt x="15" y="26"/>
                  </a:cubicBezTo>
                  <a:cubicBezTo>
                    <a:pt x="15" y="28"/>
                    <a:pt x="18" y="30"/>
                    <a:pt x="19" y="28"/>
                  </a:cubicBezTo>
                  <a:cubicBezTo>
                    <a:pt x="20" y="26"/>
                    <a:pt x="21" y="24"/>
                    <a:pt x="22" y="23"/>
                  </a:cubicBezTo>
                  <a:cubicBezTo>
                    <a:pt x="23" y="28"/>
                    <a:pt x="22" y="33"/>
                    <a:pt x="21" y="38"/>
                  </a:cubicBezTo>
                  <a:cubicBezTo>
                    <a:pt x="21" y="39"/>
                    <a:pt x="23" y="41"/>
                    <a:pt x="25" y="40"/>
                  </a:cubicBezTo>
                  <a:cubicBezTo>
                    <a:pt x="26" y="38"/>
                    <a:pt x="28" y="36"/>
                    <a:pt x="29" y="35"/>
                  </a:cubicBezTo>
                  <a:cubicBezTo>
                    <a:pt x="29" y="37"/>
                    <a:pt x="29" y="40"/>
                    <a:pt x="29" y="42"/>
                  </a:cubicBezTo>
                  <a:cubicBezTo>
                    <a:pt x="29" y="45"/>
                    <a:pt x="32" y="46"/>
                    <a:pt x="33" y="43"/>
                  </a:cubicBezTo>
                  <a:cubicBezTo>
                    <a:pt x="34" y="40"/>
                    <a:pt x="34" y="37"/>
                    <a:pt x="3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25"/>
            <p:cNvSpPr>
              <a:spLocks noEditPoints="1"/>
            </p:cNvSpPr>
            <p:nvPr/>
          </p:nvSpPr>
          <p:spPr bwMode="auto">
            <a:xfrm>
              <a:off x="7645400" y="1611313"/>
              <a:ext cx="106363" cy="249238"/>
            </a:xfrm>
            <a:custGeom>
              <a:avLst/>
              <a:gdLst>
                <a:gd name="T0" fmla="*/ 24 w 28"/>
                <a:gd name="T1" fmla="*/ 40 h 66"/>
                <a:gd name="T2" fmla="*/ 18 w 28"/>
                <a:gd name="T3" fmla="*/ 45 h 66"/>
                <a:gd name="T4" fmla="*/ 17 w 28"/>
                <a:gd name="T5" fmla="*/ 45 h 66"/>
                <a:gd name="T6" fmla="*/ 24 w 28"/>
                <a:gd name="T7" fmla="*/ 26 h 66"/>
                <a:gd name="T8" fmla="*/ 21 w 28"/>
                <a:gd name="T9" fmla="*/ 24 h 66"/>
                <a:gd name="T10" fmla="*/ 15 w 28"/>
                <a:gd name="T11" fmla="*/ 31 h 66"/>
                <a:gd name="T12" fmla="*/ 19 w 28"/>
                <a:gd name="T13" fmla="*/ 18 h 66"/>
                <a:gd name="T14" fmla="*/ 15 w 28"/>
                <a:gd name="T15" fmla="*/ 16 h 66"/>
                <a:gd name="T16" fmla="*/ 12 w 28"/>
                <a:gd name="T17" fmla="*/ 21 h 66"/>
                <a:gd name="T18" fmla="*/ 13 w 28"/>
                <a:gd name="T19" fmla="*/ 9 h 66"/>
                <a:gd name="T20" fmla="*/ 9 w 28"/>
                <a:gd name="T21" fmla="*/ 7 h 66"/>
                <a:gd name="T22" fmla="*/ 4 w 28"/>
                <a:gd name="T23" fmla="*/ 14 h 66"/>
                <a:gd name="T24" fmla="*/ 5 w 28"/>
                <a:gd name="T25" fmla="*/ 9 h 66"/>
                <a:gd name="T26" fmla="*/ 6 w 28"/>
                <a:gd name="T27" fmla="*/ 9 h 66"/>
                <a:gd name="T28" fmla="*/ 7 w 28"/>
                <a:gd name="T29" fmla="*/ 3 h 66"/>
                <a:gd name="T30" fmla="*/ 4 w 28"/>
                <a:gd name="T31" fmla="*/ 2 h 66"/>
                <a:gd name="T32" fmla="*/ 3 w 28"/>
                <a:gd name="T33" fmla="*/ 2 h 66"/>
                <a:gd name="T34" fmla="*/ 3 w 28"/>
                <a:gd name="T35" fmla="*/ 2 h 66"/>
                <a:gd name="T36" fmla="*/ 3 w 28"/>
                <a:gd name="T37" fmla="*/ 2 h 66"/>
                <a:gd name="T38" fmla="*/ 0 w 28"/>
                <a:gd name="T39" fmla="*/ 20 h 66"/>
                <a:gd name="T40" fmla="*/ 3 w 28"/>
                <a:gd name="T41" fmla="*/ 21 h 66"/>
                <a:gd name="T42" fmla="*/ 8 w 28"/>
                <a:gd name="T43" fmla="*/ 15 h 66"/>
                <a:gd name="T44" fmla="*/ 8 w 28"/>
                <a:gd name="T45" fmla="*/ 26 h 66"/>
                <a:gd name="T46" fmla="*/ 11 w 28"/>
                <a:gd name="T47" fmla="*/ 28 h 66"/>
                <a:gd name="T48" fmla="*/ 12 w 28"/>
                <a:gd name="T49" fmla="*/ 26 h 66"/>
                <a:gd name="T50" fmla="*/ 9 w 28"/>
                <a:gd name="T51" fmla="*/ 37 h 66"/>
                <a:gd name="T52" fmla="*/ 12 w 28"/>
                <a:gd name="T53" fmla="*/ 39 h 66"/>
                <a:gd name="T54" fmla="*/ 17 w 28"/>
                <a:gd name="T55" fmla="*/ 34 h 66"/>
                <a:gd name="T56" fmla="*/ 10 w 28"/>
                <a:gd name="T57" fmla="*/ 51 h 66"/>
                <a:gd name="T58" fmla="*/ 11 w 28"/>
                <a:gd name="T59" fmla="*/ 53 h 66"/>
                <a:gd name="T60" fmla="*/ 7 w 28"/>
                <a:gd name="T61" fmla="*/ 60 h 66"/>
                <a:gd name="T62" fmla="*/ 8 w 28"/>
                <a:gd name="T63" fmla="*/ 61 h 66"/>
                <a:gd name="T64" fmla="*/ 14 w 28"/>
                <a:gd name="T65" fmla="*/ 52 h 66"/>
                <a:gd name="T66" fmla="*/ 14 w 28"/>
                <a:gd name="T67" fmla="*/ 52 h 66"/>
                <a:gd name="T68" fmla="*/ 13 w 28"/>
                <a:gd name="T69" fmla="*/ 63 h 66"/>
                <a:gd name="T70" fmla="*/ 16 w 28"/>
                <a:gd name="T71" fmla="*/ 64 h 66"/>
                <a:gd name="T72" fmla="*/ 28 w 28"/>
                <a:gd name="T73" fmla="*/ 42 h 66"/>
                <a:gd name="T74" fmla="*/ 24 w 28"/>
                <a:gd name="T75" fmla="*/ 40 h 66"/>
                <a:gd name="T76" fmla="*/ 22 w 28"/>
                <a:gd name="T77" fmla="*/ 46 h 66"/>
                <a:gd name="T78" fmla="*/ 17 w 28"/>
                <a:gd name="T79" fmla="*/ 57 h 66"/>
                <a:gd name="T80" fmla="*/ 18 w 28"/>
                <a:gd name="T81" fmla="*/ 50 h 66"/>
                <a:gd name="T82" fmla="*/ 22 w 28"/>
                <a:gd name="T83"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66">
                  <a:moveTo>
                    <a:pt x="24" y="40"/>
                  </a:moveTo>
                  <a:cubicBezTo>
                    <a:pt x="22" y="42"/>
                    <a:pt x="20" y="43"/>
                    <a:pt x="18" y="45"/>
                  </a:cubicBezTo>
                  <a:cubicBezTo>
                    <a:pt x="18" y="45"/>
                    <a:pt x="18" y="45"/>
                    <a:pt x="17" y="45"/>
                  </a:cubicBezTo>
                  <a:cubicBezTo>
                    <a:pt x="20" y="38"/>
                    <a:pt x="22" y="32"/>
                    <a:pt x="24" y="26"/>
                  </a:cubicBezTo>
                  <a:cubicBezTo>
                    <a:pt x="25" y="24"/>
                    <a:pt x="22" y="22"/>
                    <a:pt x="21" y="24"/>
                  </a:cubicBezTo>
                  <a:cubicBezTo>
                    <a:pt x="19" y="26"/>
                    <a:pt x="17" y="28"/>
                    <a:pt x="15" y="31"/>
                  </a:cubicBezTo>
                  <a:cubicBezTo>
                    <a:pt x="17" y="26"/>
                    <a:pt x="18" y="22"/>
                    <a:pt x="19" y="18"/>
                  </a:cubicBezTo>
                  <a:cubicBezTo>
                    <a:pt x="19" y="16"/>
                    <a:pt x="16" y="14"/>
                    <a:pt x="15" y="16"/>
                  </a:cubicBezTo>
                  <a:cubicBezTo>
                    <a:pt x="14" y="18"/>
                    <a:pt x="13" y="19"/>
                    <a:pt x="12" y="21"/>
                  </a:cubicBezTo>
                  <a:cubicBezTo>
                    <a:pt x="12" y="17"/>
                    <a:pt x="12" y="13"/>
                    <a:pt x="13" y="9"/>
                  </a:cubicBezTo>
                  <a:cubicBezTo>
                    <a:pt x="13" y="7"/>
                    <a:pt x="11" y="5"/>
                    <a:pt x="9" y="7"/>
                  </a:cubicBezTo>
                  <a:cubicBezTo>
                    <a:pt x="8" y="10"/>
                    <a:pt x="6" y="12"/>
                    <a:pt x="4" y="14"/>
                  </a:cubicBezTo>
                  <a:cubicBezTo>
                    <a:pt x="4" y="12"/>
                    <a:pt x="5" y="11"/>
                    <a:pt x="5" y="9"/>
                  </a:cubicBezTo>
                  <a:cubicBezTo>
                    <a:pt x="5" y="9"/>
                    <a:pt x="5" y="9"/>
                    <a:pt x="6" y="9"/>
                  </a:cubicBezTo>
                  <a:cubicBezTo>
                    <a:pt x="6" y="7"/>
                    <a:pt x="7" y="5"/>
                    <a:pt x="7" y="3"/>
                  </a:cubicBezTo>
                  <a:cubicBezTo>
                    <a:pt x="8" y="1"/>
                    <a:pt x="5" y="0"/>
                    <a:pt x="4" y="2"/>
                  </a:cubicBezTo>
                  <a:cubicBezTo>
                    <a:pt x="4" y="2"/>
                    <a:pt x="4" y="2"/>
                    <a:pt x="3" y="2"/>
                  </a:cubicBezTo>
                  <a:cubicBezTo>
                    <a:pt x="3" y="2"/>
                    <a:pt x="3" y="2"/>
                    <a:pt x="3" y="2"/>
                  </a:cubicBezTo>
                  <a:cubicBezTo>
                    <a:pt x="3" y="2"/>
                    <a:pt x="3" y="2"/>
                    <a:pt x="3" y="2"/>
                  </a:cubicBezTo>
                  <a:cubicBezTo>
                    <a:pt x="1" y="8"/>
                    <a:pt x="0" y="13"/>
                    <a:pt x="0" y="20"/>
                  </a:cubicBezTo>
                  <a:cubicBezTo>
                    <a:pt x="0" y="21"/>
                    <a:pt x="2" y="22"/>
                    <a:pt x="3" y="21"/>
                  </a:cubicBezTo>
                  <a:cubicBezTo>
                    <a:pt x="5" y="19"/>
                    <a:pt x="7" y="17"/>
                    <a:pt x="8" y="15"/>
                  </a:cubicBezTo>
                  <a:cubicBezTo>
                    <a:pt x="8" y="19"/>
                    <a:pt x="8" y="23"/>
                    <a:pt x="8" y="26"/>
                  </a:cubicBezTo>
                  <a:cubicBezTo>
                    <a:pt x="8" y="28"/>
                    <a:pt x="10" y="29"/>
                    <a:pt x="11" y="28"/>
                  </a:cubicBezTo>
                  <a:cubicBezTo>
                    <a:pt x="12" y="27"/>
                    <a:pt x="12" y="27"/>
                    <a:pt x="12" y="26"/>
                  </a:cubicBezTo>
                  <a:cubicBezTo>
                    <a:pt x="11" y="30"/>
                    <a:pt x="10" y="34"/>
                    <a:pt x="9" y="37"/>
                  </a:cubicBezTo>
                  <a:cubicBezTo>
                    <a:pt x="8" y="39"/>
                    <a:pt x="11" y="41"/>
                    <a:pt x="12" y="39"/>
                  </a:cubicBezTo>
                  <a:cubicBezTo>
                    <a:pt x="14" y="38"/>
                    <a:pt x="16" y="36"/>
                    <a:pt x="17" y="34"/>
                  </a:cubicBezTo>
                  <a:cubicBezTo>
                    <a:pt x="15" y="40"/>
                    <a:pt x="13" y="45"/>
                    <a:pt x="10" y="51"/>
                  </a:cubicBezTo>
                  <a:cubicBezTo>
                    <a:pt x="10" y="52"/>
                    <a:pt x="10" y="52"/>
                    <a:pt x="11" y="53"/>
                  </a:cubicBezTo>
                  <a:cubicBezTo>
                    <a:pt x="9" y="55"/>
                    <a:pt x="8" y="58"/>
                    <a:pt x="7" y="60"/>
                  </a:cubicBezTo>
                  <a:cubicBezTo>
                    <a:pt x="6" y="61"/>
                    <a:pt x="8" y="62"/>
                    <a:pt x="8" y="61"/>
                  </a:cubicBezTo>
                  <a:cubicBezTo>
                    <a:pt x="10" y="58"/>
                    <a:pt x="12" y="55"/>
                    <a:pt x="14" y="52"/>
                  </a:cubicBezTo>
                  <a:cubicBezTo>
                    <a:pt x="14" y="52"/>
                    <a:pt x="14" y="52"/>
                    <a:pt x="14" y="52"/>
                  </a:cubicBezTo>
                  <a:cubicBezTo>
                    <a:pt x="14" y="56"/>
                    <a:pt x="14" y="59"/>
                    <a:pt x="13" y="63"/>
                  </a:cubicBezTo>
                  <a:cubicBezTo>
                    <a:pt x="12" y="64"/>
                    <a:pt x="14" y="66"/>
                    <a:pt x="16" y="64"/>
                  </a:cubicBezTo>
                  <a:cubicBezTo>
                    <a:pt x="22" y="58"/>
                    <a:pt x="26" y="51"/>
                    <a:pt x="28" y="42"/>
                  </a:cubicBezTo>
                  <a:cubicBezTo>
                    <a:pt x="28" y="40"/>
                    <a:pt x="26" y="39"/>
                    <a:pt x="24" y="40"/>
                  </a:cubicBezTo>
                  <a:close/>
                  <a:moveTo>
                    <a:pt x="22" y="46"/>
                  </a:moveTo>
                  <a:cubicBezTo>
                    <a:pt x="21" y="50"/>
                    <a:pt x="19" y="53"/>
                    <a:pt x="17" y="57"/>
                  </a:cubicBezTo>
                  <a:cubicBezTo>
                    <a:pt x="18" y="54"/>
                    <a:pt x="18" y="52"/>
                    <a:pt x="18" y="50"/>
                  </a:cubicBezTo>
                  <a:cubicBezTo>
                    <a:pt x="19" y="48"/>
                    <a:pt x="21" y="47"/>
                    <a:pt x="2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3477192" y="2052339"/>
            <a:ext cx="2264115" cy="1860215"/>
            <a:chOff x="3252788" y="1257300"/>
            <a:chExt cx="2527300" cy="2076450"/>
          </a:xfrm>
          <a:solidFill>
            <a:sysClr val="window" lastClr="FFFFFF"/>
          </a:solidFill>
        </p:grpSpPr>
        <p:sp>
          <p:nvSpPr>
            <p:cNvPr id="35" name="Freeform 26"/>
            <p:cNvSpPr/>
            <p:nvPr/>
          </p:nvSpPr>
          <p:spPr bwMode="auto">
            <a:xfrm>
              <a:off x="3940175" y="1452563"/>
              <a:ext cx="401638" cy="584200"/>
            </a:xfrm>
            <a:custGeom>
              <a:avLst/>
              <a:gdLst>
                <a:gd name="T0" fmla="*/ 64 w 107"/>
                <a:gd name="T1" fmla="*/ 50 h 155"/>
                <a:gd name="T2" fmla="*/ 103 w 107"/>
                <a:gd name="T3" fmla="*/ 7 h 155"/>
                <a:gd name="T4" fmla="*/ 89 w 107"/>
                <a:gd name="T5" fmla="*/ 6 h 155"/>
                <a:gd name="T6" fmla="*/ 61 w 107"/>
                <a:gd name="T7" fmla="*/ 25 h 155"/>
                <a:gd name="T8" fmla="*/ 70 w 107"/>
                <a:gd name="T9" fmla="*/ 11 h 155"/>
                <a:gd name="T10" fmla="*/ 6 w 107"/>
                <a:gd name="T11" fmla="*/ 72 h 155"/>
                <a:gd name="T12" fmla="*/ 37 w 107"/>
                <a:gd name="T13" fmla="*/ 46 h 155"/>
                <a:gd name="T14" fmla="*/ 9 w 107"/>
                <a:gd name="T15" fmla="*/ 78 h 155"/>
                <a:gd name="T16" fmla="*/ 54 w 107"/>
                <a:gd name="T17" fmla="*/ 34 h 155"/>
                <a:gd name="T18" fmla="*/ 75 w 107"/>
                <a:gd name="T19" fmla="*/ 18 h 155"/>
                <a:gd name="T20" fmla="*/ 13 w 107"/>
                <a:gd name="T21" fmla="*/ 89 h 155"/>
                <a:gd name="T22" fmla="*/ 7 w 107"/>
                <a:gd name="T23" fmla="*/ 105 h 155"/>
                <a:gd name="T24" fmla="*/ 98 w 107"/>
                <a:gd name="T25" fmla="*/ 31 h 155"/>
                <a:gd name="T26" fmla="*/ 69 w 107"/>
                <a:gd name="T27" fmla="*/ 61 h 155"/>
                <a:gd name="T28" fmla="*/ 6 w 107"/>
                <a:gd name="T29" fmla="*/ 125 h 155"/>
                <a:gd name="T30" fmla="*/ 70 w 107"/>
                <a:gd name="T31" fmla="*/ 64 h 155"/>
                <a:gd name="T32" fmla="*/ 63 w 107"/>
                <a:gd name="T33" fmla="*/ 79 h 155"/>
                <a:gd name="T34" fmla="*/ 40 w 107"/>
                <a:gd name="T35" fmla="*/ 98 h 155"/>
                <a:gd name="T36" fmla="*/ 16 w 107"/>
                <a:gd name="T37" fmla="*/ 121 h 155"/>
                <a:gd name="T38" fmla="*/ 4 w 107"/>
                <a:gd name="T39" fmla="*/ 138 h 155"/>
                <a:gd name="T40" fmla="*/ 14 w 107"/>
                <a:gd name="T41" fmla="*/ 128 h 155"/>
                <a:gd name="T42" fmla="*/ 71 w 107"/>
                <a:gd name="T43" fmla="*/ 78 h 155"/>
                <a:gd name="T44" fmla="*/ 38 w 107"/>
                <a:gd name="T45" fmla="*/ 111 h 155"/>
                <a:gd name="T46" fmla="*/ 17 w 107"/>
                <a:gd name="T47" fmla="*/ 133 h 155"/>
                <a:gd name="T48" fmla="*/ 11 w 107"/>
                <a:gd name="T49" fmla="*/ 144 h 155"/>
                <a:gd name="T50" fmla="*/ 21 w 107"/>
                <a:gd name="T51" fmla="*/ 134 h 155"/>
                <a:gd name="T52" fmla="*/ 52 w 107"/>
                <a:gd name="T53" fmla="*/ 109 h 155"/>
                <a:gd name="T54" fmla="*/ 46 w 107"/>
                <a:gd name="T55" fmla="*/ 114 h 155"/>
                <a:gd name="T56" fmla="*/ 14 w 107"/>
                <a:gd name="T57" fmla="*/ 154 h 155"/>
                <a:gd name="T58" fmla="*/ 22 w 107"/>
                <a:gd name="T59" fmla="*/ 150 h 155"/>
                <a:gd name="T60" fmla="*/ 29 w 107"/>
                <a:gd name="T61" fmla="*/ 148 h 155"/>
                <a:gd name="T62" fmla="*/ 41 w 107"/>
                <a:gd name="T63" fmla="*/ 137 h 155"/>
                <a:gd name="T64" fmla="*/ 29 w 107"/>
                <a:gd name="T65" fmla="*/ 145 h 155"/>
                <a:gd name="T66" fmla="*/ 68 w 107"/>
                <a:gd name="T67" fmla="*/ 92 h 155"/>
                <a:gd name="T68" fmla="*/ 77 w 107"/>
                <a:gd name="T69" fmla="*/ 73 h 155"/>
                <a:gd name="T70" fmla="*/ 72 w 107"/>
                <a:gd name="T71" fmla="*/ 72 h 155"/>
                <a:gd name="T72" fmla="*/ 81 w 107"/>
                <a:gd name="T73" fmla="*/ 55 h 155"/>
                <a:gd name="T74" fmla="*/ 103 w 107"/>
                <a:gd name="T75"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55">
                  <a:moveTo>
                    <a:pt x="103" y="24"/>
                  </a:moveTo>
                  <a:cubicBezTo>
                    <a:pt x="89" y="31"/>
                    <a:pt x="76" y="40"/>
                    <a:pt x="64" y="50"/>
                  </a:cubicBezTo>
                  <a:cubicBezTo>
                    <a:pt x="78" y="36"/>
                    <a:pt x="92" y="23"/>
                    <a:pt x="105" y="10"/>
                  </a:cubicBezTo>
                  <a:cubicBezTo>
                    <a:pt x="107" y="8"/>
                    <a:pt x="105" y="6"/>
                    <a:pt x="103" y="7"/>
                  </a:cubicBezTo>
                  <a:cubicBezTo>
                    <a:pt x="84" y="20"/>
                    <a:pt x="67" y="34"/>
                    <a:pt x="50" y="49"/>
                  </a:cubicBezTo>
                  <a:cubicBezTo>
                    <a:pt x="63" y="35"/>
                    <a:pt x="77" y="21"/>
                    <a:pt x="89" y="6"/>
                  </a:cubicBezTo>
                  <a:cubicBezTo>
                    <a:pt x="90" y="5"/>
                    <a:pt x="89" y="3"/>
                    <a:pt x="87" y="4"/>
                  </a:cubicBezTo>
                  <a:cubicBezTo>
                    <a:pt x="78" y="11"/>
                    <a:pt x="69" y="18"/>
                    <a:pt x="61" y="25"/>
                  </a:cubicBezTo>
                  <a:cubicBezTo>
                    <a:pt x="64" y="21"/>
                    <a:pt x="68" y="17"/>
                    <a:pt x="72" y="13"/>
                  </a:cubicBezTo>
                  <a:cubicBezTo>
                    <a:pt x="73" y="12"/>
                    <a:pt x="72" y="10"/>
                    <a:pt x="70" y="11"/>
                  </a:cubicBezTo>
                  <a:cubicBezTo>
                    <a:pt x="47" y="29"/>
                    <a:pt x="25" y="49"/>
                    <a:pt x="4" y="71"/>
                  </a:cubicBezTo>
                  <a:cubicBezTo>
                    <a:pt x="4" y="71"/>
                    <a:pt x="5" y="72"/>
                    <a:pt x="6" y="72"/>
                  </a:cubicBezTo>
                  <a:cubicBezTo>
                    <a:pt x="24" y="53"/>
                    <a:pt x="47" y="37"/>
                    <a:pt x="64" y="18"/>
                  </a:cubicBezTo>
                  <a:cubicBezTo>
                    <a:pt x="56" y="28"/>
                    <a:pt x="46" y="37"/>
                    <a:pt x="37" y="46"/>
                  </a:cubicBezTo>
                  <a:cubicBezTo>
                    <a:pt x="27" y="56"/>
                    <a:pt x="17" y="66"/>
                    <a:pt x="7" y="76"/>
                  </a:cubicBezTo>
                  <a:cubicBezTo>
                    <a:pt x="6" y="77"/>
                    <a:pt x="8" y="79"/>
                    <a:pt x="9" y="78"/>
                  </a:cubicBezTo>
                  <a:cubicBezTo>
                    <a:pt x="19" y="68"/>
                    <a:pt x="30" y="58"/>
                    <a:pt x="40" y="48"/>
                  </a:cubicBezTo>
                  <a:cubicBezTo>
                    <a:pt x="45" y="43"/>
                    <a:pt x="49" y="39"/>
                    <a:pt x="54" y="34"/>
                  </a:cubicBezTo>
                  <a:cubicBezTo>
                    <a:pt x="59" y="30"/>
                    <a:pt x="64" y="27"/>
                    <a:pt x="68" y="23"/>
                  </a:cubicBezTo>
                  <a:cubicBezTo>
                    <a:pt x="71" y="20"/>
                    <a:pt x="91" y="0"/>
                    <a:pt x="75" y="18"/>
                  </a:cubicBezTo>
                  <a:cubicBezTo>
                    <a:pt x="54" y="42"/>
                    <a:pt x="32" y="64"/>
                    <a:pt x="11" y="87"/>
                  </a:cubicBezTo>
                  <a:cubicBezTo>
                    <a:pt x="9" y="89"/>
                    <a:pt x="11" y="91"/>
                    <a:pt x="13" y="89"/>
                  </a:cubicBezTo>
                  <a:cubicBezTo>
                    <a:pt x="39" y="63"/>
                    <a:pt x="73" y="36"/>
                    <a:pt x="96" y="14"/>
                  </a:cubicBezTo>
                  <a:cubicBezTo>
                    <a:pt x="65" y="44"/>
                    <a:pt x="35" y="74"/>
                    <a:pt x="7" y="105"/>
                  </a:cubicBezTo>
                  <a:cubicBezTo>
                    <a:pt x="6" y="107"/>
                    <a:pt x="8" y="109"/>
                    <a:pt x="10" y="108"/>
                  </a:cubicBezTo>
                  <a:cubicBezTo>
                    <a:pt x="36" y="79"/>
                    <a:pt x="63" y="50"/>
                    <a:pt x="98" y="31"/>
                  </a:cubicBezTo>
                  <a:cubicBezTo>
                    <a:pt x="106" y="26"/>
                    <a:pt x="85" y="46"/>
                    <a:pt x="85" y="47"/>
                  </a:cubicBezTo>
                  <a:cubicBezTo>
                    <a:pt x="80" y="52"/>
                    <a:pt x="74" y="56"/>
                    <a:pt x="69" y="61"/>
                  </a:cubicBezTo>
                  <a:cubicBezTo>
                    <a:pt x="43" y="76"/>
                    <a:pt x="23" y="100"/>
                    <a:pt x="4" y="122"/>
                  </a:cubicBezTo>
                  <a:cubicBezTo>
                    <a:pt x="2" y="124"/>
                    <a:pt x="4" y="126"/>
                    <a:pt x="6" y="125"/>
                  </a:cubicBezTo>
                  <a:cubicBezTo>
                    <a:pt x="27" y="107"/>
                    <a:pt x="44" y="87"/>
                    <a:pt x="64" y="69"/>
                  </a:cubicBezTo>
                  <a:cubicBezTo>
                    <a:pt x="66" y="67"/>
                    <a:pt x="68" y="66"/>
                    <a:pt x="70" y="64"/>
                  </a:cubicBezTo>
                  <a:cubicBezTo>
                    <a:pt x="72" y="63"/>
                    <a:pt x="73" y="62"/>
                    <a:pt x="75" y="61"/>
                  </a:cubicBezTo>
                  <a:cubicBezTo>
                    <a:pt x="79" y="58"/>
                    <a:pt x="67" y="74"/>
                    <a:pt x="63" y="79"/>
                  </a:cubicBezTo>
                  <a:cubicBezTo>
                    <a:pt x="63" y="79"/>
                    <a:pt x="62" y="79"/>
                    <a:pt x="62" y="80"/>
                  </a:cubicBezTo>
                  <a:cubicBezTo>
                    <a:pt x="54" y="85"/>
                    <a:pt x="47" y="91"/>
                    <a:pt x="40" y="98"/>
                  </a:cubicBezTo>
                  <a:cubicBezTo>
                    <a:pt x="33" y="104"/>
                    <a:pt x="27" y="110"/>
                    <a:pt x="21" y="116"/>
                  </a:cubicBezTo>
                  <a:cubicBezTo>
                    <a:pt x="20" y="117"/>
                    <a:pt x="18" y="119"/>
                    <a:pt x="16" y="121"/>
                  </a:cubicBezTo>
                  <a:cubicBezTo>
                    <a:pt x="11" y="126"/>
                    <a:pt x="6" y="130"/>
                    <a:pt x="1" y="135"/>
                  </a:cubicBezTo>
                  <a:cubicBezTo>
                    <a:pt x="0" y="137"/>
                    <a:pt x="2" y="139"/>
                    <a:pt x="4" y="138"/>
                  </a:cubicBezTo>
                  <a:cubicBezTo>
                    <a:pt x="7" y="134"/>
                    <a:pt x="10" y="131"/>
                    <a:pt x="14" y="128"/>
                  </a:cubicBezTo>
                  <a:cubicBezTo>
                    <a:pt x="14" y="128"/>
                    <a:pt x="14" y="128"/>
                    <a:pt x="14" y="128"/>
                  </a:cubicBezTo>
                  <a:cubicBezTo>
                    <a:pt x="27" y="116"/>
                    <a:pt x="41" y="105"/>
                    <a:pt x="54" y="93"/>
                  </a:cubicBezTo>
                  <a:cubicBezTo>
                    <a:pt x="61" y="88"/>
                    <a:pt x="68" y="82"/>
                    <a:pt x="71" y="78"/>
                  </a:cubicBezTo>
                  <a:cubicBezTo>
                    <a:pt x="67" y="83"/>
                    <a:pt x="63" y="89"/>
                    <a:pt x="59" y="94"/>
                  </a:cubicBezTo>
                  <a:cubicBezTo>
                    <a:pt x="52" y="100"/>
                    <a:pt x="45" y="105"/>
                    <a:pt x="38" y="111"/>
                  </a:cubicBezTo>
                  <a:cubicBezTo>
                    <a:pt x="32" y="117"/>
                    <a:pt x="26" y="123"/>
                    <a:pt x="20" y="129"/>
                  </a:cubicBezTo>
                  <a:cubicBezTo>
                    <a:pt x="19" y="130"/>
                    <a:pt x="18" y="132"/>
                    <a:pt x="17" y="133"/>
                  </a:cubicBezTo>
                  <a:cubicBezTo>
                    <a:pt x="14" y="136"/>
                    <a:pt x="11" y="139"/>
                    <a:pt x="8" y="142"/>
                  </a:cubicBezTo>
                  <a:cubicBezTo>
                    <a:pt x="6" y="143"/>
                    <a:pt x="9" y="146"/>
                    <a:pt x="11" y="144"/>
                  </a:cubicBezTo>
                  <a:cubicBezTo>
                    <a:pt x="13" y="142"/>
                    <a:pt x="16" y="139"/>
                    <a:pt x="19" y="137"/>
                  </a:cubicBezTo>
                  <a:cubicBezTo>
                    <a:pt x="19" y="136"/>
                    <a:pt x="20" y="135"/>
                    <a:pt x="21" y="134"/>
                  </a:cubicBezTo>
                  <a:cubicBezTo>
                    <a:pt x="35" y="121"/>
                    <a:pt x="49" y="109"/>
                    <a:pt x="61" y="95"/>
                  </a:cubicBezTo>
                  <a:cubicBezTo>
                    <a:pt x="61" y="96"/>
                    <a:pt x="59" y="100"/>
                    <a:pt x="52" y="109"/>
                  </a:cubicBezTo>
                  <a:cubicBezTo>
                    <a:pt x="50" y="110"/>
                    <a:pt x="49" y="112"/>
                    <a:pt x="47" y="114"/>
                  </a:cubicBezTo>
                  <a:cubicBezTo>
                    <a:pt x="47" y="114"/>
                    <a:pt x="46" y="114"/>
                    <a:pt x="46" y="114"/>
                  </a:cubicBezTo>
                  <a:cubicBezTo>
                    <a:pt x="33" y="125"/>
                    <a:pt x="22" y="138"/>
                    <a:pt x="12" y="151"/>
                  </a:cubicBezTo>
                  <a:cubicBezTo>
                    <a:pt x="10" y="153"/>
                    <a:pt x="13" y="155"/>
                    <a:pt x="14" y="154"/>
                  </a:cubicBezTo>
                  <a:cubicBezTo>
                    <a:pt x="19" y="149"/>
                    <a:pt x="23" y="145"/>
                    <a:pt x="27" y="141"/>
                  </a:cubicBezTo>
                  <a:cubicBezTo>
                    <a:pt x="25" y="144"/>
                    <a:pt x="23" y="147"/>
                    <a:pt x="22" y="150"/>
                  </a:cubicBezTo>
                  <a:cubicBezTo>
                    <a:pt x="20" y="152"/>
                    <a:pt x="23" y="154"/>
                    <a:pt x="25" y="152"/>
                  </a:cubicBezTo>
                  <a:cubicBezTo>
                    <a:pt x="27" y="151"/>
                    <a:pt x="28" y="149"/>
                    <a:pt x="29" y="148"/>
                  </a:cubicBezTo>
                  <a:cubicBezTo>
                    <a:pt x="29" y="149"/>
                    <a:pt x="32" y="150"/>
                    <a:pt x="33" y="149"/>
                  </a:cubicBezTo>
                  <a:cubicBezTo>
                    <a:pt x="35" y="145"/>
                    <a:pt x="38" y="141"/>
                    <a:pt x="41" y="137"/>
                  </a:cubicBezTo>
                  <a:cubicBezTo>
                    <a:pt x="42" y="135"/>
                    <a:pt x="39" y="133"/>
                    <a:pt x="38" y="135"/>
                  </a:cubicBezTo>
                  <a:cubicBezTo>
                    <a:pt x="37" y="136"/>
                    <a:pt x="27" y="148"/>
                    <a:pt x="29" y="145"/>
                  </a:cubicBezTo>
                  <a:cubicBezTo>
                    <a:pt x="33" y="137"/>
                    <a:pt x="38" y="131"/>
                    <a:pt x="43" y="124"/>
                  </a:cubicBezTo>
                  <a:cubicBezTo>
                    <a:pt x="53" y="114"/>
                    <a:pt x="61" y="103"/>
                    <a:pt x="68" y="92"/>
                  </a:cubicBezTo>
                  <a:cubicBezTo>
                    <a:pt x="69" y="90"/>
                    <a:pt x="68" y="89"/>
                    <a:pt x="67" y="89"/>
                  </a:cubicBezTo>
                  <a:cubicBezTo>
                    <a:pt x="71" y="84"/>
                    <a:pt x="74" y="79"/>
                    <a:pt x="77" y="73"/>
                  </a:cubicBezTo>
                  <a:cubicBezTo>
                    <a:pt x="78" y="72"/>
                    <a:pt x="76" y="70"/>
                    <a:pt x="75" y="71"/>
                  </a:cubicBezTo>
                  <a:cubicBezTo>
                    <a:pt x="74" y="71"/>
                    <a:pt x="73" y="72"/>
                    <a:pt x="72" y="72"/>
                  </a:cubicBezTo>
                  <a:cubicBezTo>
                    <a:pt x="76" y="68"/>
                    <a:pt x="79" y="63"/>
                    <a:pt x="82" y="57"/>
                  </a:cubicBezTo>
                  <a:cubicBezTo>
                    <a:pt x="82" y="56"/>
                    <a:pt x="82" y="55"/>
                    <a:pt x="81" y="55"/>
                  </a:cubicBezTo>
                  <a:cubicBezTo>
                    <a:pt x="90" y="47"/>
                    <a:pt x="99" y="38"/>
                    <a:pt x="106" y="26"/>
                  </a:cubicBezTo>
                  <a:cubicBezTo>
                    <a:pt x="106" y="25"/>
                    <a:pt x="105" y="23"/>
                    <a:pt x="10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27"/>
            <p:cNvSpPr/>
            <p:nvPr/>
          </p:nvSpPr>
          <p:spPr bwMode="auto">
            <a:xfrm>
              <a:off x="4248150" y="1836738"/>
              <a:ext cx="112713" cy="76200"/>
            </a:xfrm>
            <a:custGeom>
              <a:avLst/>
              <a:gdLst>
                <a:gd name="T0" fmla="*/ 30 w 30"/>
                <a:gd name="T1" fmla="*/ 5 h 20"/>
                <a:gd name="T2" fmla="*/ 26 w 30"/>
                <a:gd name="T3" fmla="*/ 4 h 20"/>
                <a:gd name="T4" fmla="*/ 23 w 30"/>
                <a:gd name="T5" fmla="*/ 7 h 20"/>
                <a:gd name="T6" fmla="*/ 24 w 30"/>
                <a:gd name="T7" fmla="*/ 3 h 20"/>
                <a:gd name="T8" fmla="*/ 21 w 30"/>
                <a:gd name="T9" fmla="*/ 1 h 20"/>
                <a:gd name="T10" fmla="*/ 12 w 30"/>
                <a:gd name="T11" fmla="*/ 7 h 20"/>
                <a:gd name="T12" fmla="*/ 14 w 30"/>
                <a:gd name="T13" fmla="*/ 3 h 20"/>
                <a:gd name="T14" fmla="*/ 10 w 30"/>
                <a:gd name="T15" fmla="*/ 1 h 20"/>
                <a:gd name="T16" fmla="*/ 1 w 30"/>
                <a:gd name="T17" fmla="*/ 13 h 20"/>
                <a:gd name="T18" fmla="*/ 2 w 30"/>
                <a:gd name="T19" fmla="*/ 15 h 20"/>
                <a:gd name="T20" fmla="*/ 7 w 30"/>
                <a:gd name="T21" fmla="*/ 10 h 20"/>
                <a:gd name="T22" fmla="*/ 6 w 30"/>
                <a:gd name="T23" fmla="*/ 13 h 20"/>
                <a:gd name="T24" fmla="*/ 9 w 30"/>
                <a:gd name="T25" fmla="*/ 15 h 20"/>
                <a:gd name="T26" fmla="*/ 19 w 30"/>
                <a:gd name="T27" fmla="*/ 7 h 20"/>
                <a:gd name="T28" fmla="*/ 17 w 30"/>
                <a:gd name="T29" fmla="*/ 14 h 20"/>
                <a:gd name="T30" fmla="*/ 20 w 30"/>
                <a:gd name="T31" fmla="*/ 16 h 20"/>
                <a:gd name="T32" fmla="*/ 25 w 30"/>
                <a:gd name="T33" fmla="*/ 11 h 20"/>
                <a:gd name="T34" fmla="*/ 23 w 30"/>
                <a:gd name="T35" fmla="*/ 16 h 20"/>
                <a:gd name="T36" fmla="*/ 26 w 30"/>
                <a:gd name="T37" fmla="*/ 18 h 20"/>
                <a:gd name="T38" fmla="*/ 28 w 30"/>
                <a:gd name="T39" fmla="*/ 14 h 20"/>
                <a:gd name="T40" fmla="*/ 29 w 30"/>
                <a:gd name="T41" fmla="*/ 11 h 20"/>
                <a:gd name="T42" fmla="*/ 29 w 30"/>
                <a:gd name="T43" fmla="*/ 9 h 20"/>
                <a:gd name="T44" fmla="*/ 30 w 30"/>
                <a:gd name="T4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0">
                  <a:moveTo>
                    <a:pt x="30" y="5"/>
                  </a:moveTo>
                  <a:cubicBezTo>
                    <a:pt x="30" y="2"/>
                    <a:pt x="27" y="2"/>
                    <a:pt x="26" y="4"/>
                  </a:cubicBezTo>
                  <a:cubicBezTo>
                    <a:pt x="25" y="5"/>
                    <a:pt x="24" y="6"/>
                    <a:pt x="23" y="7"/>
                  </a:cubicBezTo>
                  <a:cubicBezTo>
                    <a:pt x="23" y="6"/>
                    <a:pt x="24" y="4"/>
                    <a:pt x="24" y="3"/>
                  </a:cubicBezTo>
                  <a:cubicBezTo>
                    <a:pt x="25" y="1"/>
                    <a:pt x="23" y="0"/>
                    <a:pt x="21" y="1"/>
                  </a:cubicBezTo>
                  <a:cubicBezTo>
                    <a:pt x="18" y="3"/>
                    <a:pt x="15" y="5"/>
                    <a:pt x="12" y="7"/>
                  </a:cubicBezTo>
                  <a:cubicBezTo>
                    <a:pt x="12" y="6"/>
                    <a:pt x="13" y="4"/>
                    <a:pt x="14" y="3"/>
                  </a:cubicBezTo>
                  <a:cubicBezTo>
                    <a:pt x="14" y="1"/>
                    <a:pt x="12" y="0"/>
                    <a:pt x="10" y="1"/>
                  </a:cubicBezTo>
                  <a:cubicBezTo>
                    <a:pt x="8" y="6"/>
                    <a:pt x="4" y="9"/>
                    <a:pt x="1" y="13"/>
                  </a:cubicBezTo>
                  <a:cubicBezTo>
                    <a:pt x="0" y="14"/>
                    <a:pt x="1" y="16"/>
                    <a:pt x="2" y="15"/>
                  </a:cubicBezTo>
                  <a:cubicBezTo>
                    <a:pt x="4" y="13"/>
                    <a:pt x="5" y="12"/>
                    <a:pt x="7" y="10"/>
                  </a:cubicBezTo>
                  <a:cubicBezTo>
                    <a:pt x="6" y="11"/>
                    <a:pt x="6" y="12"/>
                    <a:pt x="6" y="13"/>
                  </a:cubicBezTo>
                  <a:cubicBezTo>
                    <a:pt x="5" y="15"/>
                    <a:pt x="7" y="16"/>
                    <a:pt x="9" y="15"/>
                  </a:cubicBezTo>
                  <a:cubicBezTo>
                    <a:pt x="12" y="12"/>
                    <a:pt x="15" y="9"/>
                    <a:pt x="19" y="7"/>
                  </a:cubicBezTo>
                  <a:cubicBezTo>
                    <a:pt x="19" y="9"/>
                    <a:pt x="18" y="12"/>
                    <a:pt x="17" y="14"/>
                  </a:cubicBezTo>
                  <a:cubicBezTo>
                    <a:pt x="16" y="16"/>
                    <a:pt x="19" y="18"/>
                    <a:pt x="20" y="16"/>
                  </a:cubicBezTo>
                  <a:cubicBezTo>
                    <a:pt x="22" y="14"/>
                    <a:pt x="23" y="12"/>
                    <a:pt x="25" y="11"/>
                  </a:cubicBezTo>
                  <a:cubicBezTo>
                    <a:pt x="24" y="12"/>
                    <a:pt x="24" y="14"/>
                    <a:pt x="23" y="16"/>
                  </a:cubicBezTo>
                  <a:cubicBezTo>
                    <a:pt x="22" y="18"/>
                    <a:pt x="25" y="20"/>
                    <a:pt x="26" y="18"/>
                  </a:cubicBezTo>
                  <a:cubicBezTo>
                    <a:pt x="27" y="17"/>
                    <a:pt x="27" y="15"/>
                    <a:pt x="28" y="14"/>
                  </a:cubicBezTo>
                  <a:cubicBezTo>
                    <a:pt x="28" y="13"/>
                    <a:pt x="29" y="12"/>
                    <a:pt x="29" y="11"/>
                  </a:cubicBezTo>
                  <a:cubicBezTo>
                    <a:pt x="30" y="10"/>
                    <a:pt x="29" y="10"/>
                    <a:pt x="29" y="9"/>
                  </a:cubicBezTo>
                  <a:cubicBezTo>
                    <a:pt x="30" y="8"/>
                    <a:pt x="30" y="6"/>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28"/>
            <p:cNvSpPr/>
            <p:nvPr/>
          </p:nvSpPr>
          <p:spPr bwMode="auto">
            <a:xfrm>
              <a:off x="4581525" y="1416050"/>
              <a:ext cx="131763" cy="104775"/>
            </a:xfrm>
            <a:custGeom>
              <a:avLst/>
              <a:gdLst>
                <a:gd name="T0" fmla="*/ 31 w 35"/>
                <a:gd name="T1" fmla="*/ 15 h 28"/>
                <a:gd name="T2" fmla="*/ 33 w 35"/>
                <a:gd name="T3" fmla="*/ 8 h 28"/>
                <a:gd name="T4" fmla="*/ 30 w 35"/>
                <a:gd name="T5" fmla="*/ 6 h 28"/>
                <a:gd name="T6" fmla="*/ 23 w 35"/>
                <a:gd name="T7" fmla="*/ 12 h 28"/>
                <a:gd name="T8" fmla="*/ 27 w 35"/>
                <a:gd name="T9" fmla="*/ 3 h 28"/>
                <a:gd name="T10" fmla="*/ 24 w 35"/>
                <a:gd name="T11" fmla="*/ 1 h 28"/>
                <a:gd name="T12" fmla="*/ 11 w 35"/>
                <a:gd name="T13" fmla="*/ 14 h 28"/>
                <a:gd name="T14" fmla="*/ 16 w 35"/>
                <a:gd name="T15" fmla="*/ 3 h 28"/>
                <a:gd name="T16" fmla="*/ 13 w 35"/>
                <a:gd name="T17" fmla="*/ 1 h 28"/>
                <a:gd name="T18" fmla="*/ 4 w 35"/>
                <a:gd name="T19" fmla="*/ 11 h 28"/>
                <a:gd name="T20" fmla="*/ 4 w 35"/>
                <a:gd name="T21" fmla="*/ 11 h 28"/>
                <a:gd name="T22" fmla="*/ 4 w 35"/>
                <a:gd name="T23" fmla="*/ 11 h 28"/>
                <a:gd name="T24" fmla="*/ 4 w 35"/>
                <a:gd name="T25" fmla="*/ 11 h 28"/>
                <a:gd name="T26" fmla="*/ 4 w 35"/>
                <a:gd name="T27" fmla="*/ 11 h 28"/>
                <a:gd name="T28" fmla="*/ 6 w 35"/>
                <a:gd name="T29" fmla="*/ 12 h 28"/>
                <a:gd name="T30" fmla="*/ 6 w 35"/>
                <a:gd name="T31" fmla="*/ 12 h 28"/>
                <a:gd name="T32" fmla="*/ 6 w 35"/>
                <a:gd name="T33" fmla="*/ 12 h 28"/>
                <a:gd name="T34" fmla="*/ 6 w 35"/>
                <a:gd name="T35" fmla="*/ 12 h 28"/>
                <a:gd name="T36" fmla="*/ 10 w 35"/>
                <a:gd name="T37" fmla="*/ 9 h 28"/>
                <a:gd name="T38" fmla="*/ 1 w 35"/>
                <a:gd name="T39" fmla="*/ 24 h 28"/>
                <a:gd name="T40" fmla="*/ 4 w 35"/>
                <a:gd name="T41" fmla="*/ 27 h 28"/>
                <a:gd name="T42" fmla="*/ 20 w 35"/>
                <a:gd name="T43" fmla="*/ 10 h 28"/>
                <a:gd name="T44" fmla="*/ 14 w 35"/>
                <a:gd name="T45" fmla="*/ 21 h 28"/>
                <a:gd name="T46" fmla="*/ 17 w 35"/>
                <a:gd name="T47" fmla="*/ 23 h 28"/>
                <a:gd name="T48" fmla="*/ 28 w 35"/>
                <a:gd name="T49" fmla="*/ 13 h 28"/>
                <a:gd name="T50" fmla="*/ 25 w 35"/>
                <a:gd name="T51" fmla="*/ 21 h 28"/>
                <a:gd name="T52" fmla="*/ 28 w 35"/>
                <a:gd name="T53" fmla="*/ 23 h 28"/>
                <a:gd name="T54" fmla="*/ 34 w 35"/>
                <a:gd name="T55" fmla="*/ 17 h 28"/>
                <a:gd name="T56" fmla="*/ 31 w 35"/>
                <a:gd name="T5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8">
                  <a:moveTo>
                    <a:pt x="31" y="15"/>
                  </a:moveTo>
                  <a:cubicBezTo>
                    <a:pt x="32" y="13"/>
                    <a:pt x="33" y="10"/>
                    <a:pt x="33" y="8"/>
                  </a:cubicBezTo>
                  <a:cubicBezTo>
                    <a:pt x="34" y="6"/>
                    <a:pt x="31" y="4"/>
                    <a:pt x="30" y="6"/>
                  </a:cubicBezTo>
                  <a:cubicBezTo>
                    <a:pt x="28" y="8"/>
                    <a:pt x="26" y="10"/>
                    <a:pt x="23" y="12"/>
                  </a:cubicBezTo>
                  <a:cubicBezTo>
                    <a:pt x="25" y="9"/>
                    <a:pt x="26" y="6"/>
                    <a:pt x="27" y="3"/>
                  </a:cubicBezTo>
                  <a:cubicBezTo>
                    <a:pt x="28" y="1"/>
                    <a:pt x="26" y="0"/>
                    <a:pt x="24" y="1"/>
                  </a:cubicBezTo>
                  <a:cubicBezTo>
                    <a:pt x="20" y="5"/>
                    <a:pt x="15" y="9"/>
                    <a:pt x="11" y="14"/>
                  </a:cubicBezTo>
                  <a:cubicBezTo>
                    <a:pt x="13" y="10"/>
                    <a:pt x="15" y="7"/>
                    <a:pt x="16" y="3"/>
                  </a:cubicBezTo>
                  <a:cubicBezTo>
                    <a:pt x="16" y="1"/>
                    <a:pt x="14" y="0"/>
                    <a:pt x="13" y="1"/>
                  </a:cubicBezTo>
                  <a:cubicBezTo>
                    <a:pt x="10" y="4"/>
                    <a:pt x="7" y="7"/>
                    <a:pt x="4" y="11"/>
                  </a:cubicBezTo>
                  <a:cubicBezTo>
                    <a:pt x="4" y="11"/>
                    <a:pt x="4" y="11"/>
                    <a:pt x="4" y="11"/>
                  </a:cubicBezTo>
                  <a:cubicBezTo>
                    <a:pt x="4" y="11"/>
                    <a:pt x="4" y="11"/>
                    <a:pt x="4" y="11"/>
                  </a:cubicBezTo>
                  <a:cubicBezTo>
                    <a:pt x="4" y="11"/>
                    <a:pt x="4" y="11"/>
                    <a:pt x="4" y="11"/>
                  </a:cubicBezTo>
                  <a:cubicBezTo>
                    <a:pt x="4" y="11"/>
                    <a:pt x="4" y="11"/>
                    <a:pt x="4" y="11"/>
                  </a:cubicBezTo>
                  <a:cubicBezTo>
                    <a:pt x="4" y="12"/>
                    <a:pt x="5" y="13"/>
                    <a:pt x="6" y="12"/>
                  </a:cubicBezTo>
                  <a:cubicBezTo>
                    <a:pt x="6" y="12"/>
                    <a:pt x="6" y="12"/>
                    <a:pt x="6" y="12"/>
                  </a:cubicBezTo>
                  <a:cubicBezTo>
                    <a:pt x="6" y="12"/>
                    <a:pt x="6" y="12"/>
                    <a:pt x="6" y="12"/>
                  </a:cubicBezTo>
                  <a:cubicBezTo>
                    <a:pt x="6" y="12"/>
                    <a:pt x="6" y="12"/>
                    <a:pt x="6" y="12"/>
                  </a:cubicBezTo>
                  <a:cubicBezTo>
                    <a:pt x="7" y="11"/>
                    <a:pt x="8" y="10"/>
                    <a:pt x="10" y="9"/>
                  </a:cubicBezTo>
                  <a:cubicBezTo>
                    <a:pt x="7" y="14"/>
                    <a:pt x="4" y="19"/>
                    <a:pt x="1" y="24"/>
                  </a:cubicBezTo>
                  <a:cubicBezTo>
                    <a:pt x="0" y="26"/>
                    <a:pt x="3" y="28"/>
                    <a:pt x="4" y="27"/>
                  </a:cubicBezTo>
                  <a:cubicBezTo>
                    <a:pt x="9" y="21"/>
                    <a:pt x="15" y="16"/>
                    <a:pt x="20" y="10"/>
                  </a:cubicBezTo>
                  <a:cubicBezTo>
                    <a:pt x="18" y="14"/>
                    <a:pt x="16" y="17"/>
                    <a:pt x="14" y="21"/>
                  </a:cubicBezTo>
                  <a:cubicBezTo>
                    <a:pt x="12" y="23"/>
                    <a:pt x="15" y="25"/>
                    <a:pt x="17" y="23"/>
                  </a:cubicBezTo>
                  <a:cubicBezTo>
                    <a:pt x="21" y="20"/>
                    <a:pt x="24" y="17"/>
                    <a:pt x="28" y="13"/>
                  </a:cubicBezTo>
                  <a:cubicBezTo>
                    <a:pt x="27" y="16"/>
                    <a:pt x="26" y="18"/>
                    <a:pt x="25" y="21"/>
                  </a:cubicBezTo>
                  <a:cubicBezTo>
                    <a:pt x="24" y="23"/>
                    <a:pt x="26" y="25"/>
                    <a:pt x="28" y="23"/>
                  </a:cubicBezTo>
                  <a:cubicBezTo>
                    <a:pt x="30" y="21"/>
                    <a:pt x="32" y="19"/>
                    <a:pt x="34" y="17"/>
                  </a:cubicBezTo>
                  <a:cubicBezTo>
                    <a:pt x="35" y="16"/>
                    <a:pt x="33" y="14"/>
                    <a:pt x="3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29"/>
            <p:cNvSpPr/>
            <p:nvPr/>
          </p:nvSpPr>
          <p:spPr bwMode="auto">
            <a:xfrm>
              <a:off x="4845050" y="1350963"/>
              <a:ext cx="74613" cy="65088"/>
            </a:xfrm>
            <a:custGeom>
              <a:avLst/>
              <a:gdLst>
                <a:gd name="T0" fmla="*/ 17 w 20"/>
                <a:gd name="T1" fmla="*/ 5 h 17"/>
                <a:gd name="T2" fmla="*/ 14 w 20"/>
                <a:gd name="T3" fmla="*/ 4 h 17"/>
                <a:gd name="T4" fmla="*/ 6 w 20"/>
                <a:gd name="T5" fmla="*/ 9 h 17"/>
                <a:gd name="T6" fmla="*/ 7 w 20"/>
                <a:gd name="T7" fmla="*/ 3 h 17"/>
                <a:gd name="T8" fmla="*/ 5 w 20"/>
                <a:gd name="T9" fmla="*/ 1 h 17"/>
                <a:gd name="T10" fmla="*/ 1 w 20"/>
                <a:gd name="T11" fmla="*/ 7 h 17"/>
                <a:gd name="T12" fmla="*/ 2 w 20"/>
                <a:gd name="T13" fmla="*/ 9 h 17"/>
                <a:gd name="T14" fmla="*/ 1 w 20"/>
                <a:gd name="T15" fmla="*/ 13 h 17"/>
                <a:gd name="T16" fmla="*/ 4 w 20"/>
                <a:gd name="T17" fmla="*/ 15 h 17"/>
                <a:gd name="T18" fmla="*/ 14 w 20"/>
                <a:gd name="T19" fmla="*/ 9 h 17"/>
                <a:gd name="T20" fmla="*/ 15 w 20"/>
                <a:gd name="T21" fmla="*/ 11 h 17"/>
                <a:gd name="T22" fmla="*/ 14 w 20"/>
                <a:gd name="T23" fmla="*/ 15 h 17"/>
                <a:gd name="T24" fmla="*/ 17 w 20"/>
                <a:gd name="T25" fmla="*/ 16 h 17"/>
                <a:gd name="T26" fmla="*/ 17 w 20"/>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7">
                  <a:moveTo>
                    <a:pt x="17" y="5"/>
                  </a:moveTo>
                  <a:cubicBezTo>
                    <a:pt x="16" y="4"/>
                    <a:pt x="14" y="4"/>
                    <a:pt x="14" y="4"/>
                  </a:cubicBezTo>
                  <a:cubicBezTo>
                    <a:pt x="11" y="6"/>
                    <a:pt x="9" y="8"/>
                    <a:pt x="6" y="9"/>
                  </a:cubicBezTo>
                  <a:cubicBezTo>
                    <a:pt x="6" y="7"/>
                    <a:pt x="7" y="5"/>
                    <a:pt x="7" y="3"/>
                  </a:cubicBezTo>
                  <a:cubicBezTo>
                    <a:pt x="8" y="2"/>
                    <a:pt x="6" y="0"/>
                    <a:pt x="5" y="1"/>
                  </a:cubicBezTo>
                  <a:cubicBezTo>
                    <a:pt x="3" y="2"/>
                    <a:pt x="0" y="4"/>
                    <a:pt x="1" y="7"/>
                  </a:cubicBezTo>
                  <a:cubicBezTo>
                    <a:pt x="1" y="8"/>
                    <a:pt x="2" y="8"/>
                    <a:pt x="2" y="9"/>
                  </a:cubicBezTo>
                  <a:cubicBezTo>
                    <a:pt x="2" y="10"/>
                    <a:pt x="2" y="12"/>
                    <a:pt x="1" y="13"/>
                  </a:cubicBezTo>
                  <a:cubicBezTo>
                    <a:pt x="0" y="15"/>
                    <a:pt x="2" y="16"/>
                    <a:pt x="4" y="15"/>
                  </a:cubicBezTo>
                  <a:cubicBezTo>
                    <a:pt x="7" y="12"/>
                    <a:pt x="11" y="11"/>
                    <a:pt x="14" y="9"/>
                  </a:cubicBezTo>
                  <a:cubicBezTo>
                    <a:pt x="15" y="9"/>
                    <a:pt x="15" y="10"/>
                    <a:pt x="15" y="11"/>
                  </a:cubicBezTo>
                  <a:cubicBezTo>
                    <a:pt x="15" y="12"/>
                    <a:pt x="14" y="14"/>
                    <a:pt x="14" y="15"/>
                  </a:cubicBezTo>
                  <a:cubicBezTo>
                    <a:pt x="15" y="17"/>
                    <a:pt x="16" y="17"/>
                    <a:pt x="17" y="16"/>
                  </a:cubicBezTo>
                  <a:cubicBezTo>
                    <a:pt x="20" y="12"/>
                    <a:pt x="19" y="8"/>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30"/>
            <p:cNvSpPr/>
            <p:nvPr/>
          </p:nvSpPr>
          <p:spPr bwMode="auto">
            <a:xfrm>
              <a:off x="4994275" y="1422400"/>
              <a:ext cx="87313" cy="155575"/>
            </a:xfrm>
            <a:custGeom>
              <a:avLst/>
              <a:gdLst>
                <a:gd name="T0" fmla="*/ 19 w 23"/>
                <a:gd name="T1" fmla="*/ 29 h 41"/>
                <a:gd name="T2" fmla="*/ 16 w 23"/>
                <a:gd name="T3" fmla="*/ 31 h 41"/>
                <a:gd name="T4" fmla="*/ 20 w 23"/>
                <a:gd name="T5" fmla="*/ 17 h 41"/>
                <a:gd name="T6" fmla="*/ 17 w 23"/>
                <a:gd name="T7" fmla="*/ 15 h 41"/>
                <a:gd name="T8" fmla="*/ 9 w 23"/>
                <a:gd name="T9" fmla="*/ 23 h 41"/>
                <a:gd name="T10" fmla="*/ 20 w 23"/>
                <a:gd name="T11" fmla="*/ 4 h 41"/>
                <a:gd name="T12" fmla="*/ 17 w 23"/>
                <a:gd name="T13" fmla="*/ 2 h 41"/>
                <a:gd name="T14" fmla="*/ 6 w 23"/>
                <a:gd name="T15" fmla="*/ 16 h 41"/>
                <a:gd name="T16" fmla="*/ 8 w 23"/>
                <a:gd name="T17" fmla="*/ 17 h 41"/>
                <a:gd name="T18" fmla="*/ 9 w 23"/>
                <a:gd name="T19" fmla="*/ 16 h 41"/>
                <a:gd name="T20" fmla="*/ 1 w 23"/>
                <a:gd name="T21" fmla="*/ 33 h 41"/>
                <a:gd name="T22" fmla="*/ 4 w 23"/>
                <a:gd name="T23" fmla="*/ 35 h 41"/>
                <a:gd name="T24" fmla="*/ 15 w 23"/>
                <a:gd name="T25" fmla="*/ 21 h 41"/>
                <a:gd name="T26" fmla="*/ 10 w 23"/>
                <a:gd name="T27" fmla="*/ 37 h 41"/>
                <a:gd name="T28" fmla="*/ 13 w 23"/>
                <a:gd name="T29" fmla="*/ 40 h 41"/>
                <a:gd name="T30" fmla="*/ 14 w 23"/>
                <a:gd name="T31" fmla="*/ 38 h 41"/>
                <a:gd name="T32" fmla="*/ 17 w 23"/>
                <a:gd name="T33" fmla="*/ 39 h 41"/>
                <a:gd name="T34" fmla="*/ 23 w 23"/>
                <a:gd name="T35" fmla="*/ 31 h 41"/>
                <a:gd name="T36" fmla="*/ 19 w 23"/>
                <a:gd name="T3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1">
                  <a:moveTo>
                    <a:pt x="19" y="29"/>
                  </a:moveTo>
                  <a:cubicBezTo>
                    <a:pt x="18" y="30"/>
                    <a:pt x="17" y="30"/>
                    <a:pt x="16" y="31"/>
                  </a:cubicBezTo>
                  <a:cubicBezTo>
                    <a:pt x="18" y="26"/>
                    <a:pt x="19" y="22"/>
                    <a:pt x="20" y="17"/>
                  </a:cubicBezTo>
                  <a:cubicBezTo>
                    <a:pt x="20" y="15"/>
                    <a:pt x="19" y="14"/>
                    <a:pt x="17" y="15"/>
                  </a:cubicBezTo>
                  <a:cubicBezTo>
                    <a:pt x="14" y="17"/>
                    <a:pt x="11" y="20"/>
                    <a:pt x="9" y="23"/>
                  </a:cubicBezTo>
                  <a:cubicBezTo>
                    <a:pt x="12" y="16"/>
                    <a:pt x="16" y="10"/>
                    <a:pt x="20" y="4"/>
                  </a:cubicBezTo>
                  <a:cubicBezTo>
                    <a:pt x="20" y="2"/>
                    <a:pt x="18" y="0"/>
                    <a:pt x="17" y="2"/>
                  </a:cubicBezTo>
                  <a:cubicBezTo>
                    <a:pt x="13" y="6"/>
                    <a:pt x="9" y="11"/>
                    <a:pt x="6" y="16"/>
                  </a:cubicBezTo>
                  <a:cubicBezTo>
                    <a:pt x="5" y="17"/>
                    <a:pt x="7" y="18"/>
                    <a:pt x="8" y="17"/>
                  </a:cubicBezTo>
                  <a:cubicBezTo>
                    <a:pt x="8" y="17"/>
                    <a:pt x="8" y="17"/>
                    <a:pt x="9" y="16"/>
                  </a:cubicBezTo>
                  <a:cubicBezTo>
                    <a:pt x="5" y="22"/>
                    <a:pt x="3" y="27"/>
                    <a:pt x="1" y="33"/>
                  </a:cubicBezTo>
                  <a:cubicBezTo>
                    <a:pt x="0" y="35"/>
                    <a:pt x="2" y="36"/>
                    <a:pt x="4" y="35"/>
                  </a:cubicBezTo>
                  <a:cubicBezTo>
                    <a:pt x="7" y="30"/>
                    <a:pt x="11" y="25"/>
                    <a:pt x="15" y="21"/>
                  </a:cubicBezTo>
                  <a:cubicBezTo>
                    <a:pt x="14" y="27"/>
                    <a:pt x="12" y="32"/>
                    <a:pt x="10" y="37"/>
                  </a:cubicBezTo>
                  <a:cubicBezTo>
                    <a:pt x="9" y="39"/>
                    <a:pt x="11" y="41"/>
                    <a:pt x="13" y="40"/>
                  </a:cubicBezTo>
                  <a:cubicBezTo>
                    <a:pt x="13" y="39"/>
                    <a:pt x="14" y="38"/>
                    <a:pt x="14" y="38"/>
                  </a:cubicBezTo>
                  <a:cubicBezTo>
                    <a:pt x="14" y="39"/>
                    <a:pt x="16" y="40"/>
                    <a:pt x="17" y="39"/>
                  </a:cubicBezTo>
                  <a:cubicBezTo>
                    <a:pt x="20" y="37"/>
                    <a:pt x="22" y="34"/>
                    <a:pt x="23" y="31"/>
                  </a:cubicBezTo>
                  <a:cubicBezTo>
                    <a:pt x="23" y="29"/>
                    <a:pt x="21" y="27"/>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31"/>
            <p:cNvSpPr/>
            <p:nvPr/>
          </p:nvSpPr>
          <p:spPr bwMode="auto">
            <a:xfrm>
              <a:off x="4416425" y="2003425"/>
              <a:ext cx="120650" cy="150813"/>
            </a:xfrm>
            <a:custGeom>
              <a:avLst/>
              <a:gdLst>
                <a:gd name="T0" fmla="*/ 29 w 32"/>
                <a:gd name="T1" fmla="*/ 22 h 40"/>
                <a:gd name="T2" fmla="*/ 20 w 32"/>
                <a:gd name="T3" fmla="*/ 31 h 40"/>
                <a:gd name="T4" fmla="*/ 29 w 32"/>
                <a:gd name="T5" fmla="*/ 13 h 40"/>
                <a:gd name="T6" fmla="*/ 26 w 32"/>
                <a:gd name="T7" fmla="*/ 11 h 40"/>
                <a:gd name="T8" fmla="*/ 13 w 32"/>
                <a:gd name="T9" fmla="*/ 27 h 40"/>
                <a:gd name="T10" fmla="*/ 22 w 32"/>
                <a:gd name="T11" fmla="*/ 6 h 40"/>
                <a:gd name="T12" fmla="*/ 19 w 32"/>
                <a:gd name="T13" fmla="*/ 4 h 40"/>
                <a:gd name="T14" fmla="*/ 5 w 32"/>
                <a:gd name="T15" fmla="*/ 24 h 40"/>
                <a:gd name="T16" fmla="*/ 6 w 32"/>
                <a:gd name="T17" fmla="*/ 22 h 40"/>
                <a:gd name="T18" fmla="*/ 7 w 32"/>
                <a:gd name="T19" fmla="*/ 22 h 40"/>
                <a:gd name="T20" fmla="*/ 14 w 32"/>
                <a:gd name="T21" fmla="*/ 3 h 40"/>
                <a:gd name="T22" fmla="*/ 11 w 32"/>
                <a:gd name="T23" fmla="*/ 2 h 40"/>
                <a:gd name="T24" fmla="*/ 0 w 32"/>
                <a:gd name="T25" fmla="*/ 30 h 40"/>
                <a:gd name="T26" fmla="*/ 4 w 32"/>
                <a:gd name="T27" fmla="*/ 32 h 40"/>
                <a:gd name="T28" fmla="*/ 9 w 32"/>
                <a:gd name="T29" fmla="*/ 26 h 40"/>
                <a:gd name="T30" fmla="*/ 6 w 32"/>
                <a:gd name="T31" fmla="*/ 33 h 40"/>
                <a:gd name="T32" fmla="*/ 9 w 32"/>
                <a:gd name="T33" fmla="*/ 35 h 40"/>
                <a:gd name="T34" fmla="*/ 19 w 32"/>
                <a:gd name="T35" fmla="*/ 25 h 40"/>
                <a:gd name="T36" fmla="*/ 13 w 32"/>
                <a:gd name="T37" fmla="*/ 38 h 40"/>
                <a:gd name="T38" fmla="*/ 16 w 32"/>
                <a:gd name="T39" fmla="*/ 39 h 40"/>
                <a:gd name="T40" fmla="*/ 26 w 32"/>
                <a:gd name="T41" fmla="*/ 30 h 40"/>
                <a:gd name="T42" fmla="*/ 25 w 32"/>
                <a:gd name="T43" fmla="*/ 35 h 40"/>
                <a:gd name="T44" fmla="*/ 27 w 32"/>
                <a:gd name="T45" fmla="*/ 36 h 40"/>
                <a:gd name="T46" fmla="*/ 27 w 32"/>
                <a:gd name="T47" fmla="*/ 35 h 40"/>
                <a:gd name="T48" fmla="*/ 27 w 32"/>
                <a:gd name="T49" fmla="*/ 35 h 40"/>
                <a:gd name="T50" fmla="*/ 31 w 32"/>
                <a:gd name="T51" fmla="*/ 24 h 40"/>
                <a:gd name="T52" fmla="*/ 29 w 32"/>
                <a:gd name="T5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0">
                  <a:moveTo>
                    <a:pt x="29" y="22"/>
                  </a:moveTo>
                  <a:cubicBezTo>
                    <a:pt x="26" y="25"/>
                    <a:pt x="23" y="28"/>
                    <a:pt x="20" y="31"/>
                  </a:cubicBezTo>
                  <a:cubicBezTo>
                    <a:pt x="23" y="25"/>
                    <a:pt x="26" y="19"/>
                    <a:pt x="29" y="13"/>
                  </a:cubicBezTo>
                  <a:cubicBezTo>
                    <a:pt x="30" y="11"/>
                    <a:pt x="27" y="9"/>
                    <a:pt x="26" y="11"/>
                  </a:cubicBezTo>
                  <a:cubicBezTo>
                    <a:pt x="22" y="17"/>
                    <a:pt x="17" y="22"/>
                    <a:pt x="13" y="27"/>
                  </a:cubicBezTo>
                  <a:cubicBezTo>
                    <a:pt x="15" y="20"/>
                    <a:pt x="19" y="13"/>
                    <a:pt x="22" y="6"/>
                  </a:cubicBezTo>
                  <a:cubicBezTo>
                    <a:pt x="23" y="4"/>
                    <a:pt x="20" y="2"/>
                    <a:pt x="19" y="4"/>
                  </a:cubicBezTo>
                  <a:cubicBezTo>
                    <a:pt x="15" y="11"/>
                    <a:pt x="10" y="18"/>
                    <a:pt x="5" y="24"/>
                  </a:cubicBezTo>
                  <a:cubicBezTo>
                    <a:pt x="5" y="24"/>
                    <a:pt x="5" y="23"/>
                    <a:pt x="6" y="22"/>
                  </a:cubicBezTo>
                  <a:cubicBezTo>
                    <a:pt x="6" y="22"/>
                    <a:pt x="7" y="22"/>
                    <a:pt x="7" y="22"/>
                  </a:cubicBezTo>
                  <a:cubicBezTo>
                    <a:pt x="10" y="16"/>
                    <a:pt x="12" y="9"/>
                    <a:pt x="14" y="3"/>
                  </a:cubicBezTo>
                  <a:cubicBezTo>
                    <a:pt x="15" y="1"/>
                    <a:pt x="12" y="0"/>
                    <a:pt x="11" y="2"/>
                  </a:cubicBezTo>
                  <a:cubicBezTo>
                    <a:pt x="6" y="11"/>
                    <a:pt x="1" y="20"/>
                    <a:pt x="0" y="30"/>
                  </a:cubicBezTo>
                  <a:cubicBezTo>
                    <a:pt x="0" y="32"/>
                    <a:pt x="3" y="33"/>
                    <a:pt x="4" y="32"/>
                  </a:cubicBezTo>
                  <a:cubicBezTo>
                    <a:pt x="5" y="30"/>
                    <a:pt x="7" y="28"/>
                    <a:pt x="9" y="26"/>
                  </a:cubicBezTo>
                  <a:cubicBezTo>
                    <a:pt x="8" y="28"/>
                    <a:pt x="7" y="31"/>
                    <a:pt x="6" y="33"/>
                  </a:cubicBezTo>
                  <a:cubicBezTo>
                    <a:pt x="6" y="35"/>
                    <a:pt x="8" y="36"/>
                    <a:pt x="9" y="35"/>
                  </a:cubicBezTo>
                  <a:cubicBezTo>
                    <a:pt x="13" y="32"/>
                    <a:pt x="16" y="29"/>
                    <a:pt x="19" y="25"/>
                  </a:cubicBezTo>
                  <a:cubicBezTo>
                    <a:pt x="17" y="30"/>
                    <a:pt x="15" y="34"/>
                    <a:pt x="13" y="38"/>
                  </a:cubicBezTo>
                  <a:cubicBezTo>
                    <a:pt x="13" y="39"/>
                    <a:pt x="15" y="40"/>
                    <a:pt x="16" y="39"/>
                  </a:cubicBezTo>
                  <a:cubicBezTo>
                    <a:pt x="20" y="36"/>
                    <a:pt x="23" y="33"/>
                    <a:pt x="26" y="30"/>
                  </a:cubicBezTo>
                  <a:cubicBezTo>
                    <a:pt x="25" y="32"/>
                    <a:pt x="25" y="34"/>
                    <a:pt x="25" y="35"/>
                  </a:cubicBezTo>
                  <a:cubicBezTo>
                    <a:pt x="25" y="36"/>
                    <a:pt x="26" y="36"/>
                    <a:pt x="27" y="36"/>
                  </a:cubicBezTo>
                  <a:cubicBezTo>
                    <a:pt x="27" y="36"/>
                    <a:pt x="27" y="36"/>
                    <a:pt x="27" y="35"/>
                  </a:cubicBezTo>
                  <a:cubicBezTo>
                    <a:pt x="27" y="35"/>
                    <a:pt x="27" y="35"/>
                    <a:pt x="27" y="35"/>
                  </a:cubicBezTo>
                  <a:cubicBezTo>
                    <a:pt x="28" y="32"/>
                    <a:pt x="29" y="27"/>
                    <a:pt x="31" y="24"/>
                  </a:cubicBezTo>
                  <a:cubicBezTo>
                    <a:pt x="32" y="23"/>
                    <a:pt x="30" y="21"/>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32"/>
            <p:cNvSpPr>
              <a:spLocks noEditPoints="1"/>
            </p:cNvSpPr>
            <p:nvPr/>
          </p:nvSpPr>
          <p:spPr bwMode="auto">
            <a:xfrm>
              <a:off x="3695700" y="1257300"/>
              <a:ext cx="2084388" cy="2076450"/>
            </a:xfrm>
            <a:custGeom>
              <a:avLst/>
              <a:gdLst>
                <a:gd name="T0" fmla="*/ 450 w 555"/>
                <a:gd name="T1" fmla="*/ 186 h 551"/>
                <a:gd name="T2" fmla="*/ 395 w 555"/>
                <a:gd name="T3" fmla="*/ 249 h 551"/>
                <a:gd name="T4" fmla="*/ 351 w 555"/>
                <a:gd name="T5" fmla="*/ 279 h 551"/>
                <a:gd name="T6" fmla="*/ 280 w 555"/>
                <a:gd name="T7" fmla="*/ 413 h 551"/>
                <a:gd name="T8" fmla="*/ 268 w 555"/>
                <a:gd name="T9" fmla="*/ 391 h 551"/>
                <a:gd name="T10" fmla="*/ 225 w 555"/>
                <a:gd name="T11" fmla="*/ 419 h 551"/>
                <a:gd name="T12" fmla="*/ 271 w 555"/>
                <a:gd name="T13" fmla="*/ 315 h 551"/>
                <a:gd name="T14" fmla="*/ 216 w 555"/>
                <a:gd name="T15" fmla="*/ 346 h 551"/>
                <a:gd name="T16" fmla="*/ 258 w 555"/>
                <a:gd name="T17" fmla="*/ 276 h 551"/>
                <a:gd name="T18" fmla="*/ 290 w 555"/>
                <a:gd name="T19" fmla="*/ 269 h 551"/>
                <a:gd name="T20" fmla="*/ 333 w 555"/>
                <a:gd name="T21" fmla="*/ 289 h 551"/>
                <a:gd name="T22" fmla="*/ 435 w 555"/>
                <a:gd name="T23" fmla="*/ 172 h 551"/>
                <a:gd name="T24" fmla="*/ 45 w 555"/>
                <a:gd name="T25" fmla="*/ 152 h 551"/>
                <a:gd name="T26" fmla="*/ 307 w 555"/>
                <a:gd name="T27" fmla="*/ 119 h 551"/>
                <a:gd name="T28" fmla="*/ 252 w 555"/>
                <a:gd name="T29" fmla="*/ 185 h 551"/>
                <a:gd name="T30" fmla="*/ 270 w 555"/>
                <a:gd name="T31" fmla="*/ 196 h 551"/>
                <a:gd name="T32" fmla="*/ 308 w 555"/>
                <a:gd name="T33" fmla="*/ 161 h 551"/>
                <a:gd name="T34" fmla="*/ 283 w 555"/>
                <a:gd name="T35" fmla="*/ 211 h 551"/>
                <a:gd name="T36" fmla="*/ 229 w 555"/>
                <a:gd name="T37" fmla="*/ 237 h 551"/>
                <a:gd name="T38" fmla="*/ 233 w 555"/>
                <a:gd name="T39" fmla="*/ 265 h 551"/>
                <a:gd name="T40" fmla="*/ 212 w 555"/>
                <a:gd name="T41" fmla="*/ 310 h 551"/>
                <a:gd name="T42" fmla="*/ 198 w 555"/>
                <a:gd name="T43" fmla="*/ 377 h 551"/>
                <a:gd name="T44" fmla="*/ 235 w 555"/>
                <a:gd name="T45" fmla="*/ 418 h 551"/>
                <a:gd name="T46" fmla="*/ 381 w 555"/>
                <a:gd name="T47" fmla="*/ 323 h 551"/>
                <a:gd name="T48" fmla="*/ 338 w 555"/>
                <a:gd name="T49" fmla="*/ 477 h 551"/>
                <a:gd name="T50" fmla="*/ 277 w 555"/>
                <a:gd name="T51" fmla="*/ 541 h 551"/>
                <a:gd name="T52" fmla="*/ 125 w 555"/>
                <a:gd name="T53" fmla="*/ 476 h 551"/>
                <a:gd name="T54" fmla="*/ 58 w 555"/>
                <a:gd name="T55" fmla="*/ 423 h 551"/>
                <a:gd name="T56" fmla="*/ 55 w 555"/>
                <a:gd name="T57" fmla="*/ 281 h 551"/>
                <a:gd name="T58" fmla="*/ 48 w 555"/>
                <a:gd name="T59" fmla="*/ 186 h 551"/>
                <a:gd name="T60" fmla="*/ 512 w 555"/>
                <a:gd name="T61" fmla="*/ 139 h 551"/>
                <a:gd name="T62" fmla="*/ 253 w 555"/>
                <a:gd name="T63" fmla="*/ 158 h 551"/>
                <a:gd name="T64" fmla="*/ 316 w 555"/>
                <a:gd name="T65" fmla="*/ 199 h 551"/>
                <a:gd name="T66" fmla="*/ 445 w 555"/>
                <a:gd name="T67" fmla="*/ 89 h 551"/>
                <a:gd name="T68" fmla="*/ 315 w 555"/>
                <a:gd name="T69" fmla="*/ 251 h 551"/>
                <a:gd name="T70" fmla="*/ 350 w 555"/>
                <a:gd name="T71" fmla="*/ 216 h 551"/>
                <a:gd name="T72" fmla="*/ 334 w 555"/>
                <a:gd name="T73" fmla="*/ 241 h 551"/>
                <a:gd name="T74" fmla="*/ 331 w 555"/>
                <a:gd name="T75" fmla="*/ 268 h 551"/>
                <a:gd name="T76" fmla="*/ 443 w 555"/>
                <a:gd name="T77" fmla="*/ 62 h 551"/>
                <a:gd name="T78" fmla="*/ 424 w 555"/>
                <a:gd name="T79" fmla="*/ 83 h 551"/>
                <a:gd name="T80" fmla="*/ 333 w 555"/>
                <a:gd name="T81" fmla="*/ 181 h 551"/>
                <a:gd name="T82" fmla="*/ 232 w 555"/>
                <a:gd name="T83" fmla="*/ 272 h 551"/>
                <a:gd name="T84" fmla="*/ 287 w 555"/>
                <a:gd name="T85" fmla="*/ 382 h 551"/>
                <a:gd name="T86" fmla="*/ 23 w 555"/>
                <a:gd name="T87" fmla="*/ 223 h 551"/>
                <a:gd name="T88" fmla="*/ 45 w 555"/>
                <a:gd name="T89" fmla="*/ 262 h 551"/>
                <a:gd name="T90" fmla="*/ 20 w 555"/>
                <a:gd name="T91" fmla="*/ 340 h 551"/>
                <a:gd name="T92" fmla="*/ 90 w 555"/>
                <a:gd name="T93" fmla="*/ 474 h 551"/>
                <a:gd name="T94" fmla="*/ 92 w 555"/>
                <a:gd name="T95" fmla="*/ 476 h 551"/>
                <a:gd name="T96" fmla="*/ 541 w 555"/>
                <a:gd name="T97" fmla="*/ 248 h 551"/>
                <a:gd name="T98" fmla="*/ 390 w 555"/>
                <a:gd name="T99" fmla="*/ 316 h 551"/>
                <a:gd name="T100" fmla="*/ 395 w 555"/>
                <a:gd name="T101" fmla="*/ 302 h 551"/>
                <a:gd name="T102" fmla="*/ 390 w 555"/>
                <a:gd name="T103" fmla="*/ 306 h 551"/>
                <a:gd name="T104" fmla="*/ 400 w 555"/>
                <a:gd name="T105" fmla="*/ 474 h 551"/>
                <a:gd name="T106" fmla="*/ 372 w 555"/>
                <a:gd name="T107" fmla="*/ 487 h 551"/>
                <a:gd name="T108" fmla="*/ 443 w 555"/>
                <a:gd name="T109" fmla="*/ 376 h 551"/>
                <a:gd name="T110" fmla="*/ 415 w 555"/>
                <a:gd name="T111" fmla="*/ 369 h 551"/>
                <a:gd name="T112" fmla="*/ 373 w 555"/>
                <a:gd name="T113" fmla="*/ 361 h 551"/>
                <a:gd name="T114" fmla="*/ 414 w 555"/>
                <a:gd name="T115" fmla="*/ 316 h 551"/>
                <a:gd name="T116" fmla="*/ 437 w 555"/>
                <a:gd name="T117" fmla="*/ 361 h 551"/>
                <a:gd name="T118" fmla="*/ 469 w 555"/>
                <a:gd name="T119" fmla="*/ 301 h 551"/>
                <a:gd name="T120" fmla="*/ 503 w 555"/>
                <a:gd name="T121" fmla="*/ 320 h 551"/>
                <a:gd name="T122" fmla="*/ 531 w 555"/>
                <a:gd name="T123" fmla="*/ 315 h 551"/>
                <a:gd name="T124" fmla="*/ 360 w 555"/>
                <a:gd name="T125" fmla="*/ 41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33"/>
            <p:cNvSpPr/>
            <p:nvPr/>
          </p:nvSpPr>
          <p:spPr bwMode="auto">
            <a:xfrm>
              <a:off x="5280025" y="2974975"/>
              <a:ext cx="109538" cy="125413"/>
            </a:xfrm>
            <a:custGeom>
              <a:avLst/>
              <a:gdLst>
                <a:gd name="T0" fmla="*/ 27 w 29"/>
                <a:gd name="T1" fmla="*/ 11 h 33"/>
                <a:gd name="T2" fmla="*/ 27 w 29"/>
                <a:gd name="T3" fmla="*/ 7 h 33"/>
                <a:gd name="T4" fmla="*/ 26 w 29"/>
                <a:gd name="T5" fmla="*/ 5 h 33"/>
                <a:gd name="T6" fmla="*/ 27 w 29"/>
                <a:gd name="T7" fmla="*/ 3 h 33"/>
                <a:gd name="T8" fmla="*/ 24 w 29"/>
                <a:gd name="T9" fmla="*/ 1 h 33"/>
                <a:gd name="T10" fmla="*/ 5 w 29"/>
                <a:gd name="T11" fmla="*/ 21 h 33"/>
                <a:gd name="T12" fmla="*/ 7 w 29"/>
                <a:gd name="T13" fmla="*/ 24 h 33"/>
                <a:gd name="T14" fmla="*/ 15 w 29"/>
                <a:gd name="T15" fmla="*/ 17 h 33"/>
                <a:gd name="T16" fmla="*/ 0 w 29"/>
                <a:gd name="T17" fmla="*/ 30 h 33"/>
                <a:gd name="T18" fmla="*/ 1 w 29"/>
                <a:gd name="T19" fmla="*/ 32 h 33"/>
                <a:gd name="T20" fmla="*/ 22 w 29"/>
                <a:gd name="T21" fmla="*/ 12 h 33"/>
                <a:gd name="T22" fmla="*/ 24 w 29"/>
                <a:gd name="T23" fmla="*/ 11 h 33"/>
                <a:gd name="T24" fmla="*/ 18 w 29"/>
                <a:gd name="T25" fmla="*/ 25 h 33"/>
                <a:gd name="T26" fmla="*/ 16 w 29"/>
                <a:gd name="T27" fmla="*/ 29 h 33"/>
                <a:gd name="T28" fmla="*/ 19 w 29"/>
                <a:gd name="T29" fmla="*/ 31 h 33"/>
                <a:gd name="T30" fmla="*/ 28 w 29"/>
                <a:gd name="T31" fmla="*/ 13 h 33"/>
                <a:gd name="T32" fmla="*/ 27 w 29"/>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7" y="11"/>
                  </a:moveTo>
                  <a:cubicBezTo>
                    <a:pt x="28" y="10"/>
                    <a:pt x="28" y="9"/>
                    <a:pt x="27" y="7"/>
                  </a:cubicBezTo>
                  <a:cubicBezTo>
                    <a:pt x="27" y="6"/>
                    <a:pt x="27" y="5"/>
                    <a:pt x="26" y="5"/>
                  </a:cubicBezTo>
                  <a:cubicBezTo>
                    <a:pt x="26" y="5"/>
                    <a:pt x="27" y="4"/>
                    <a:pt x="27" y="3"/>
                  </a:cubicBezTo>
                  <a:cubicBezTo>
                    <a:pt x="28" y="2"/>
                    <a:pt x="26" y="0"/>
                    <a:pt x="24" y="1"/>
                  </a:cubicBezTo>
                  <a:cubicBezTo>
                    <a:pt x="17" y="7"/>
                    <a:pt x="11" y="14"/>
                    <a:pt x="5" y="21"/>
                  </a:cubicBezTo>
                  <a:cubicBezTo>
                    <a:pt x="3" y="22"/>
                    <a:pt x="5" y="25"/>
                    <a:pt x="7" y="24"/>
                  </a:cubicBezTo>
                  <a:cubicBezTo>
                    <a:pt x="10" y="22"/>
                    <a:pt x="12" y="19"/>
                    <a:pt x="15" y="17"/>
                  </a:cubicBezTo>
                  <a:cubicBezTo>
                    <a:pt x="11" y="23"/>
                    <a:pt x="7" y="28"/>
                    <a:pt x="0" y="30"/>
                  </a:cubicBezTo>
                  <a:cubicBezTo>
                    <a:pt x="0" y="31"/>
                    <a:pt x="0" y="32"/>
                    <a:pt x="1" y="32"/>
                  </a:cubicBezTo>
                  <a:cubicBezTo>
                    <a:pt x="10" y="29"/>
                    <a:pt x="16" y="20"/>
                    <a:pt x="22" y="12"/>
                  </a:cubicBezTo>
                  <a:cubicBezTo>
                    <a:pt x="22" y="12"/>
                    <a:pt x="23" y="11"/>
                    <a:pt x="24" y="11"/>
                  </a:cubicBezTo>
                  <a:cubicBezTo>
                    <a:pt x="23" y="16"/>
                    <a:pt x="21" y="20"/>
                    <a:pt x="18" y="25"/>
                  </a:cubicBezTo>
                  <a:cubicBezTo>
                    <a:pt x="17" y="26"/>
                    <a:pt x="17" y="28"/>
                    <a:pt x="16" y="29"/>
                  </a:cubicBezTo>
                  <a:cubicBezTo>
                    <a:pt x="15" y="31"/>
                    <a:pt x="18" y="33"/>
                    <a:pt x="19" y="31"/>
                  </a:cubicBezTo>
                  <a:cubicBezTo>
                    <a:pt x="23" y="25"/>
                    <a:pt x="26" y="20"/>
                    <a:pt x="28" y="13"/>
                  </a:cubicBezTo>
                  <a:cubicBezTo>
                    <a:pt x="29" y="12"/>
                    <a:pt x="28" y="12"/>
                    <a:pt x="2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38"/>
            <p:cNvSpPr/>
            <p:nvPr/>
          </p:nvSpPr>
          <p:spPr bwMode="auto">
            <a:xfrm>
              <a:off x="3252788" y="1671638"/>
              <a:ext cx="49213" cy="68263"/>
            </a:xfrm>
            <a:custGeom>
              <a:avLst/>
              <a:gdLst>
                <a:gd name="T0" fmla="*/ 9 w 13"/>
                <a:gd name="T1" fmla="*/ 7 h 18"/>
                <a:gd name="T2" fmla="*/ 6 w 13"/>
                <a:gd name="T3" fmla="*/ 6 h 18"/>
                <a:gd name="T4" fmla="*/ 5 w 13"/>
                <a:gd name="T5" fmla="*/ 8 h 18"/>
                <a:gd name="T6" fmla="*/ 4 w 13"/>
                <a:gd name="T7" fmla="*/ 7 h 18"/>
                <a:gd name="T8" fmla="*/ 4 w 13"/>
                <a:gd name="T9" fmla="*/ 2 h 18"/>
                <a:gd name="T10" fmla="*/ 2 w 13"/>
                <a:gd name="T11" fmla="*/ 1 h 18"/>
                <a:gd name="T12" fmla="*/ 0 w 13"/>
                <a:gd name="T13" fmla="*/ 5 h 18"/>
                <a:gd name="T14" fmla="*/ 1 w 13"/>
                <a:gd name="T15" fmla="*/ 7 h 18"/>
                <a:gd name="T16" fmla="*/ 0 w 13"/>
                <a:gd name="T17" fmla="*/ 14 h 18"/>
                <a:gd name="T18" fmla="*/ 3 w 13"/>
                <a:gd name="T19" fmla="*/ 15 h 18"/>
                <a:gd name="T20" fmla="*/ 7 w 13"/>
                <a:gd name="T21" fmla="*/ 11 h 18"/>
                <a:gd name="T22" fmla="*/ 10 w 13"/>
                <a:gd name="T23" fmla="*/ 17 h 18"/>
                <a:gd name="T24" fmla="*/ 12 w 13"/>
                <a:gd name="T25" fmla="*/ 16 h 18"/>
                <a:gd name="T26" fmla="*/ 9 w 13"/>
                <a:gd name="T2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8">
                  <a:moveTo>
                    <a:pt x="9" y="7"/>
                  </a:moveTo>
                  <a:cubicBezTo>
                    <a:pt x="9" y="6"/>
                    <a:pt x="7" y="5"/>
                    <a:pt x="6" y="6"/>
                  </a:cubicBezTo>
                  <a:cubicBezTo>
                    <a:pt x="6" y="7"/>
                    <a:pt x="5" y="8"/>
                    <a:pt x="5" y="8"/>
                  </a:cubicBezTo>
                  <a:cubicBezTo>
                    <a:pt x="4" y="8"/>
                    <a:pt x="4" y="8"/>
                    <a:pt x="4" y="7"/>
                  </a:cubicBezTo>
                  <a:cubicBezTo>
                    <a:pt x="4" y="5"/>
                    <a:pt x="4" y="4"/>
                    <a:pt x="4" y="2"/>
                  </a:cubicBezTo>
                  <a:cubicBezTo>
                    <a:pt x="4" y="1"/>
                    <a:pt x="3" y="0"/>
                    <a:pt x="2" y="1"/>
                  </a:cubicBezTo>
                  <a:cubicBezTo>
                    <a:pt x="1" y="2"/>
                    <a:pt x="0" y="4"/>
                    <a:pt x="0" y="5"/>
                  </a:cubicBezTo>
                  <a:cubicBezTo>
                    <a:pt x="1" y="6"/>
                    <a:pt x="1" y="6"/>
                    <a:pt x="1" y="7"/>
                  </a:cubicBezTo>
                  <a:cubicBezTo>
                    <a:pt x="1" y="9"/>
                    <a:pt x="1" y="11"/>
                    <a:pt x="0" y="14"/>
                  </a:cubicBezTo>
                  <a:cubicBezTo>
                    <a:pt x="0" y="16"/>
                    <a:pt x="2" y="17"/>
                    <a:pt x="3" y="15"/>
                  </a:cubicBezTo>
                  <a:cubicBezTo>
                    <a:pt x="4" y="13"/>
                    <a:pt x="6" y="12"/>
                    <a:pt x="7" y="11"/>
                  </a:cubicBezTo>
                  <a:cubicBezTo>
                    <a:pt x="8" y="13"/>
                    <a:pt x="9" y="15"/>
                    <a:pt x="10" y="17"/>
                  </a:cubicBezTo>
                  <a:cubicBezTo>
                    <a:pt x="10" y="18"/>
                    <a:pt x="12" y="18"/>
                    <a:pt x="12" y="16"/>
                  </a:cubicBezTo>
                  <a:cubicBezTo>
                    <a:pt x="13" y="13"/>
                    <a:pt x="10"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1684432" y="1988840"/>
            <a:ext cx="1766352" cy="1956924"/>
            <a:chOff x="1539875" y="1193800"/>
            <a:chExt cx="1971676" cy="2184401"/>
          </a:xfrm>
          <a:solidFill>
            <a:sysClr val="window" lastClr="FFFFFF"/>
          </a:solidFill>
        </p:grpSpPr>
        <p:sp>
          <p:nvSpPr>
            <p:cNvPr id="45" name="Freeform 34"/>
            <p:cNvSpPr>
              <a:spLocks noEditPoints="1"/>
            </p:cNvSpPr>
            <p:nvPr/>
          </p:nvSpPr>
          <p:spPr bwMode="auto">
            <a:xfrm>
              <a:off x="1919288" y="1193800"/>
              <a:ext cx="1592263" cy="2124075"/>
            </a:xfrm>
            <a:custGeom>
              <a:avLst/>
              <a:gdLst>
                <a:gd name="T0" fmla="*/ 420 w 424"/>
                <a:gd name="T1" fmla="*/ 245 h 564"/>
                <a:gd name="T2" fmla="*/ 2 w 424"/>
                <a:gd name="T3" fmla="*/ 81 h 564"/>
                <a:gd name="T4" fmla="*/ 274 w 424"/>
                <a:gd name="T5" fmla="*/ 45 h 564"/>
                <a:gd name="T6" fmla="*/ 263 w 424"/>
                <a:gd name="T7" fmla="*/ 52 h 564"/>
                <a:gd name="T8" fmla="*/ 270 w 424"/>
                <a:gd name="T9" fmla="*/ 62 h 564"/>
                <a:gd name="T10" fmla="*/ 286 w 424"/>
                <a:gd name="T11" fmla="*/ 74 h 564"/>
                <a:gd name="T12" fmla="*/ 292 w 424"/>
                <a:gd name="T13" fmla="*/ 94 h 564"/>
                <a:gd name="T14" fmla="*/ 295 w 424"/>
                <a:gd name="T15" fmla="*/ 110 h 564"/>
                <a:gd name="T16" fmla="*/ 295 w 424"/>
                <a:gd name="T17" fmla="*/ 128 h 564"/>
                <a:gd name="T18" fmla="*/ 311 w 424"/>
                <a:gd name="T19" fmla="*/ 131 h 564"/>
                <a:gd name="T20" fmla="*/ 323 w 424"/>
                <a:gd name="T21" fmla="*/ 121 h 564"/>
                <a:gd name="T22" fmla="*/ 307 w 424"/>
                <a:gd name="T23" fmla="*/ 116 h 564"/>
                <a:gd name="T24" fmla="*/ 303 w 424"/>
                <a:gd name="T25" fmla="*/ 99 h 564"/>
                <a:gd name="T26" fmla="*/ 296 w 424"/>
                <a:gd name="T27" fmla="*/ 86 h 564"/>
                <a:gd name="T28" fmla="*/ 291 w 424"/>
                <a:gd name="T29" fmla="*/ 68 h 564"/>
                <a:gd name="T30" fmla="*/ 291 w 424"/>
                <a:gd name="T31" fmla="*/ 54 h 564"/>
                <a:gd name="T32" fmla="*/ 391 w 424"/>
                <a:gd name="T33" fmla="*/ 190 h 564"/>
                <a:gd name="T34" fmla="*/ 383 w 424"/>
                <a:gd name="T35" fmla="*/ 193 h 564"/>
                <a:gd name="T36" fmla="*/ 387 w 424"/>
                <a:gd name="T37" fmla="*/ 198 h 564"/>
                <a:gd name="T38" fmla="*/ 398 w 424"/>
                <a:gd name="T39" fmla="*/ 200 h 564"/>
                <a:gd name="T40" fmla="*/ 400 w 424"/>
                <a:gd name="T41" fmla="*/ 209 h 564"/>
                <a:gd name="T42" fmla="*/ 408 w 424"/>
                <a:gd name="T43" fmla="*/ 232 h 564"/>
                <a:gd name="T44" fmla="*/ 402 w 424"/>
                <a:gd name="T45" fmla="*/ 246 h 564"/>
                <a:gd name="T46" fmla="*/ 401 w 424"/>
                <a:gd name="T47" fmla="*/ 261 h 564"/>
                <a:gd name="T48" fmla="*/ 402 w 424"/>
                <a:gd name="T49" fmla="*/ 280 h 564"/>
                <a:gd name="T50" fmla="*/ 396 w 424"/>
                <a:gd name="T51" fmla="*/ 294 h 564"/>
                <a:gd name="T52" fmla="*/ 401 w 424"/>
                <a:gd name="T53" fmla="*/ 296 h 564"/>
                <a:gd name="T54" fmla="*/ 380 w 424"/>
                <a:gd name="T55" fmla="*/ 330 h 564"/>
                <a:gd name="T56" fmla="*/ 408 w 424"/>
                <a:gd name="T57" fmla="*/ 303 h 564"/>
                <a:gd name="T58" fmla="*/ 384 w 424"/>
                <a:gd name="T59" fmla="*/ 344 h 564"/>
                <a:gd name="T60" fmla="*/ 411 w 424"/>
                <a:gd name="T61" fmla="*/ 312 h 564"/>
                <a:gd name="T62" fmla="*/ 395 w 424"/>
                <a:gd name="T63" fmla="*/ 356 h 564"/>
                <a:gd name="T64" fmla="*/ 405 w 424"/>
                <a:gd name="T65" fmla="*/ 353 h 564"/>
                <a:gd name="T66" fmla="*/ 404 w 424"/>
                <a:gd name="T67" fmla="*/ 361 h 564"/>
                <a:gd name="T68" fmla="*/ 246 w 424"/>
                <a:gd name="T69" fmla="*/ 560 h 564"/>
                <a:gd name="T70" fmla="*/ 419 w 424"/>
                <a:gd name="T71" fmla="*/ 343 h 564"/>
                <a:gd name="T72" fmla="*/ 420 w 424"/>
                <a:gd name="T73" fmla="*/ 245 h 564"/>
                <a:gd name="T74" fmla="*/ 280 w 424"/>
                <a:gd name="T75" fmla="*/ 48 h 564"/>
                <a:gd name="T76" fmla="*/ 400 w 424"/>
                <a:gd name="T77" fmla="*/ 256 h 564"/>
                <a:gd name="T78" fmla="*/ 410 w 424"/>
                <a:gd name="T79" fmla="*/ 247 h 564"/>
                <a:gd name="T80" fmla="*/ 412 w 424"/>
                <a:gd name="T81" fmla="*/ 279 h 564"/>
                <a:gd name="T82" fmla="*/ 407 w 424"/>
                <a:gd name="T83" fmla="*/ 311 h 564"/>
                <a:gd name="T84" fmla="*/ 407 w 424"/>
                <a:gd name="T85" fmla="*/ 31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564">
                  <a:moveTo>
                    <a:pt x="420" y="245"/>
                  </a:moveTo>
                  <a:cubicBezTo>
                    <a:pt x="420" y="245"/>
                    <a:pt x="420" y="245"/>
                    <a:pt x="420" y="245"/>
                  </a:cubicBezTo>
                  <a:cubicBezTo>
                    <a:pt x="420" y="245"/>
                    <a:pt x="420" y="245"/>
                    <a:pt x="420" y="245"/>
                  </a:cubicBezTo>
                  <a:cubicBezTo>
                    <a:pt x="416" y="213"/>
                    <a:pt x="408" y="182"/>
                    <a:pt x="394" y="153"/>
                  </a:cubicBezTo>
                  <a:cubicBezTo>
                    <a:pt x="364" y="89"/>
                    <a:pt x="307" y="39"/>
                    <a:pt x="238" y="21"/>
                  </a:cubicBezTo>
                  <a:cubicBezTo>
                    <a:pt x="157" y="0"/>
                    <a:pt x="68" y="34"/>
                    <a:pt x="2" y="81"/>
                  </a:cubicBezTo>
                  <a:cubicBezTo>
                    <a:pt x="0" y="82"/>
                    <a:pt x="2" y="86"/>
                    <a:pt x="4" y="85"/>
                  </a:cubicBezTo>
                  <a:cubicBezTo>
                    <a:pt x="75" y="45"/>
                    <a:pt x="153" y="16"/>
                    <a:pt x="235" y="33"/>
                  </a:cubicBezTo>
                  <a:cubicBezTo>
                    <a:pt x="249" y="36"/>
                    <a:pt x="262" y="40"/>
                    <a:pt x="274" y="45"/>
                  </a:cubicBezTo>
                  <a:cubicBezTo>
                    <a:pt x="270" y="48"/>
                    <a:pt x="265" y="50"/>
                    <a:pt x="264" y="49"/>
                  </a:cubicBezTo>
                  <a:cubicBezTo>
                    <a:pt x="264" y="49"/>
                    <a:pt x="262" y="49"/>
                    <a:pt x="262" y="50"/>
                  </a:cubicBezTo>
                  <a:cubicBezTo>
                    <a:pt x="263" y="51"/>
                    <a:pt x="263" y="51"/>
                    <a:pt x="263" y="52"/>
                  </a:cubicBezTo>
                  <a:cubicBezTo>
                    <a:pt x="263" y="52"/>
                    <a:pt x="264" y="52"/>
                    <a:pt x="264" y="52"/>
                  </a:cubicBezTo>
                  <a:cubicBezTo>
                    <a:pt x="267" y="52"/>
                    <a:pt x="266" y="52"/>
                    <a:pt x="269" y="51"/>
                  </a:cubicBezTo>
                  <a:cubicBezTo>
                    <a:pt x="279" y="47"/>
                    <a:pt x="272" y="58"/>
                    <a:pt x="270" y="62"/>
                  </a:cubicBezTo>
                  <a:cubicBezTo>
                    <a:pt x="269" y="63"/>
                    <a:pt x="270" y="65"/>
                    <a:pt x="272" y="64"/>
                  </a:cubicBezTo>
                  <a:cubicBezTo>
                    <a:pt x="282" y="60"/>
                    <a:pt x="288" y="59"/>
                    <a:pt x="283" y="72"/>
                  </a:cubicBezTo>
                  <a:cubicBezTo>
                    <a:pt x="283" y="74"/>
                    <a:pt x="285" y="75"/>
                    <a:pt x="286" y="74"/>
                  </a:cubicBezTo>
                  <a:cubicBezTo>
                    <a:pt x="289" y="72"/>
                    <a:pt x="293" y="71"/>
                    <a:pt x="297" y="69"/>
                  </a:cubicBezTo>
                  <a:cubicBezTo>
                    <a:pt x="296" y="69"/>
                    <a:pt x="291" y="88"/>
                    <a:pt x="289" y="91"/>
                  </a:cubicBezTo>
                  <a:cubicBezTo>
                    <a:pt x="288" y="93"/>
                    <a:pt x="290" y="95"/>
                    <a:pt x="292" y="94"/>
                  </a:cubicBezTo>
                  <a:cubicBezTo>
                    <a:pt x="298" y="89"/>
                    <a:pt x="303" y="84"/>
                    <a:pt x="310" y="80"/>
                  </a:cubicBezTo>
                  <a:cubicBezTo>
                    <a:pt x="305" y="90"/>
                    <a:pt x="298" y="98"/>
                    <a:pt x="292" y="107"/>
                  </a:cubicBezTo>
                  <a:cubicBezTo>
                    <a:pt x="291" y="109"/>
                    <a:pt x="293" y="111"/>
                    <a:pt x="295" y="110"/>
                  </a:cubicBezTo>
                  <a:cubicBezTo>
                    <a:pt x="300" y="107"/>
                    <a:pt x="300" y="106"/>
                    <a:pt x="305" y="103"/>
                  </a:cubicBezTo>
                  <a:cubicBezTo>
                    <a:pt x="308" y="100"/>
                    <a:pt x="325" y="80"/>
                    <a:pt x="319" y="93"/>
                  </a:cubicBezTo>
                  <a:cubicBezTo>
                    <a:pt x="312" y="105"/>
                    <a:pt x="302" y="116"/>
                    <a:pt x="295" y="128"/>
                  </a:cubicBezTo>
                  <a:cubicBezTo>
                    <a:pt x="294" y="129"/>
                    <a:pt x="296" y="132"/>
                    <a:pt x="297" y="130"/>
                  </a:cubicBezTo>
                  <a:cubicBezTo>
                    <a:pt x="309" y="121"/>
                    <a:pt x="318" y="108"/>
                    <a:pt x="331" y="100"/>
                  </a:cubicBezTo>
                  <a:cubicBezTo>
                    <a:pt x="326" y="111"/>
                    <a:pt x="317" y="120"/>
                    <a:pt x="311" y="131"/>
                  </a:cubicBezTo>
                  <a:cubicBezTo>
                    <a:pt x="309" y="133"/>
                    <a:pt x="312" y="135"/>
                    <a:pt x="314" y="134"/>
                  </a:cubicBezTo>
                  <a:cubicBezTo>
                    <a:pt x="317" y="130"/>
                    <a:pt x="320" y="127"/>
                    <a:pt x="323" y="123"/>
                  </a:cubicBezTo>
                  <a:cubicBezTo>
                    <a:pt x="323" y="122"/>
                    <a:pt x="323" y="121"/>
                    <a:pt x="323" y="121"/>
                  </a:cubicBezTo>
                  <a:cubicBezTo>
                    <a:pt x="329" y="113"/>
                    <a:pt x="334" y="105"/>
                    <a:pt x="337" y="96"/>
                  </a:cubicBezTo>
                  <a:cubicBezTo>
                    <a:pt x="338" y="94"/>
                    <a:pt x="336" y="93"/>
                    <a:pt x="334" y="94"/>
                  </a:cubicBezTo>
                  <a:cubicBezTo>
                    <a:pt x="323" y="98"/>
                    <a:pt x="316" y="107"/>
                    <a:pt x="307" y="116"/>
                  </a:cubicBezTo>
                  <a:cubicBezTo>
                    <a:pt x="315" y="106"/>
                    <a:pt x="322" y="96"/>
                    <a:pt x="327" y="85"/>
                  </a:cubicBezTo>
                  <a:cubicBezTo>
                    <a:pt x="327" y="83"/>
                    <a:pt x="325" y="82"/>
                    <a:pt x="324" y="82"/>
                  </a:cubicBezTo>
                  <a:cubicBezTo>
                    <a:pt x="316" y="87"/>
                    <a:pt x="309" y="93"/>
                    <a:pt x="303" y="99"/>
                  </a:cubicBezTo>
                  <a:cubicBezTo>
                    <a:pt x="308" y="92"/>
                    <a:pt x="313" y="84"/>
                    <a:pt x="316" y="76"/>
                  </a:cubicBezTo>
                  <a:cubicBezTo>
                    <a:pt x="317" y="74"/>
                    <a:pt x="316" y="72"/>
                    <a:pt x="314" y="73"/>
                  </a:cubicBezTo>
                  <a:cubicBezTo>
                    <a:pt x="307" y="77"/>
                    <a:pt x="302" y="81"/>
                    <a:pt x="296" y="86"/>
                  </a:cubicBezTo>
                  <a:cubicBezTo>
                    <a:pt x="299" y="79"/>
                    <a:pt x="301" y="73"/>
                    <a:pt x="301" y="66"/>
                  </a:cubicBezTo>
                  <a:cubicBezTo>
                    <a:pt x="300" y="64"/>
                    <a:pt x="299" y="63"/>
                    <a:pt x="298" y="64"/>
                  </a:cubicBezTo>
                  <a:cubicBezTo>
                    <a:pt x="295" y="66"/>
                    <a:pt x="293" y="67"/>
                    <a:pt x="291" y="68"/>
                  </a:cubicBezTo>
                  <a:cubicBezTo>
                    <a:pt x="290" y="68"/>
                    <a:pt x="289" y="68"/>
                    <a:pt x="288" y="69"/>
                  </a:cubicBezTo>
                  <a:cubicBezTo>
                    <a:pt x="290" y="64"/>
                    <a:pt x="291" y="59"/>
                    <a:pt x="291" y="54"/>
                  </a:cubicBezTo>
                  <a:cubicBezTo>
                    <a:pt x="291" y="54"/>
                    <a:pt x="291" y="54"/>
                    <a:pt x="291" y="54"/>
                  </a:cubicBezTo>
                  <a:cubicBezTo>
                    <a:pt x="332" y="78"/>
                    <a:pt x="364" y="115"/>
                    <a:pt x="385" y="158"/>
                  </a:cubicBezTo>
                  <a:cubicBezTo>
                    <a:pt x="390" y="167"/>
                    <a:pt x="393" y="176"/>
                    <a:pt x="397" y="185"/>
                  </a:cubicBezTo>
                  <a:cubicBezTo>
                    <a:pt x="395" y="187"/>
                    <a:pt x="393" y="188"/>
                    <a:pt x="391" y="190"/>
                  </a:cubicBezTo>
                  <a:cubicBezTo>
                    <a:pt x="392" y="187"/>
                    <a:pt x="393" y="183"/>
                    <a:pt x="394" y="180"/>
                  </a:cubicBezTo>
                  <a:cubicBezTo>
                    <a:pt x="394" y="179"/>
                    <a:pt x="392" y="178"/>
                    <a:pt x="391" y="179"/>
                  </a:cubicBezTo>
                  <a:cubicBezTo>
                    <a:pt x="389" y="184"/>
                    <a:pt x="386" y="188"/>
                    <a:pt x="383" y="193"/>
                  </a:cubicBezTo>
                  <a:cubicBezTo>
                    <a:pt x="383" y="194"/>
                    <a:pt x="384" y="195"/>
                    <a:pt x="385" y="194"/>
                  </a:cubicBezTo>
                  <a:cubicBezTo>
                    <a:pt x="384" y="195"/>
                    <a:pt x="384" y="196"/>
                    <a:pt x="384" y="196"/>
                  </a:cubicBezTo>
                  <a:cubicBezTo>
                    <a:pt x="383" y="198"/>
                    <a:pt x="385" y="200"/>
                    <a:pt x="387" y="198"/>
                  </a:cubicBezTo>
                  <a:cubicBezTo>
                    <a:pt x="389" y="195"/>
                    <a:pt x="393" y="193"/>
                    <a:pt x="396" y="190"/>
                  </a:cubicBezTo>
                  <a:cubicBezTo>
                    <a:pt x="396" y="193"/>
                    <a:pt x="396" y="196"/>
                    <a:pt x="395" y="199"/>
                  </a:cubicBezTo>
                  <a:cubicBezTo>
                    <a:pt x="394" y="201"/>
                    <a:pt x="397" y="202"/>
                    <a:pt x="398" y="200"/>
                  </a:cubicBezTo>
                  <a:cubicBezTo>
                    <a:pt x="399" y="200"/>
                    <a:pt x="399" y="200"/>
                    <a:pt x="399" y="200"/>
                  </a:cubicBezTo>
                  <a:cubicBezTo>
                    <a:pt x="399" y="203"/>
                    <a:pt x="398" y="206"/>
                    <a:pt x="398" y="209"/>
                  </a:cubicBezTo>
                  <a:cubicBezTo>
                    <a:pt x="397" y="210"/>
                    <a:pt x="400" y="210"/>
                    <a:pt x="400" y="209"/>
                  </a:cubicBezTo>
                  <a:cubicBezTo>
                    <a:pt x="401" y="207"/>
                    <a:pt x="402" y="205"/>
                    <a:pt x="402" y="203"/>
                  </a:cubicBezTo>
                  <a:cubicBezTo>
                    <a:pt x="405" y="212"/>
                    <a:pt x="407" y="222"/>
                    <a:pt x="408" y="231"/>
                  </a:cubicBezTo>
                  <a:cubicBezTo>
                    <a:pt x="408" y="231"/>
                    <a:pt x="408" y="232"/>
                    <a:pt x="408" y="232"/>
                  </a:cubicBezTo>
                  <a:cubicBezTo>
                    <a:pt x="403" y="239"/>
                    <a:pt x="399" y="245"/>
                    <a:pt x="396" y="253"/>
                  </a:cubicBezTo>
                  <a:cubicBezTo>
                    <a:pt x="396" y="254"/>
                    <a:pt x="397" y="254"/>
                    <a:pt x="397" y="253"/>
                  </a:cubicBezTo>
                  <a:cubicBezTo>
                    <a:pt x="399" y="251"/>
                    <a:pt x="410" y="228"/>
                    <a:pt x="402" y="246"/>
                  </a:cubicBezTo>
                  <a:cubicBezTo>
                    <a:pt x="398" y="254"/>
                    <a:pt x="394" y="261"/>
                    <a:pt x="391" y="268"/>
                  </a:cubicBezTo>
                  <a:cubicBezTo>
                    <a:pt x="390" y="270"/>
                    <a:pt x="392" y="272"/>
                    <a:pt x="393" y="270"/>
                  </a:cubicBezTo>
                  <a:cubicBezTo>
                    <a:pt x="396" y="267"/>
                    <a:pt x="399" y="264"/>
                    <a:pt x="401" y="261"/>
                  </a:cubicBezTo>
                  <a:cubicBezTo>
                    <a:pt x="405" y="253"/>
                    <a:pt x="408" y="254"/>
                    <a:pt x="411" y="266"/>
                  </a:cubicBezTo>
                  <a:cubicBezTo>
                    <a:pt x="408" y="270"/>
                    <a:pt x="405" y="275"/>
                    <a:pt x="402" y="279"/>
                  </a:cubicBezTo>
                  <a:cubicBezTo>
                    <a:pt x="402" y="279"/>
                    <a:pt x="402" y="279"/>
                    <a:pt x="402" y="280"/>
                  </a:cubicBezTo>
                  <a:cubicBezTo>
                    <a:pt x="398" y="282"/>
                    <a:pt x="397" y="284"/>
                    <a:pt x="397" y="286"/>
                  </a:cubicBezTo>
                  <a:cubicBezTo>
                    <a:pt x="396" y="288"/>
                    <a:pt x="394" y="290"/>
                    <a:pt x="393" y="292"/>
                  </a:cubicBezTo>
                  <a:cubicBezTo>
                    <a:pt x="391" y="294"/>
                    <a:pt x="395" y="296"/>
                    <a:pt x="396" y="294"/>
                  </a:cubicBezTo>
                  <a:cubicBezTo>
                    <a:pt x="399" y="290"/>
                    <a:pt x="402" y="286"/>
                    <a:pt x="405" y="281"/>
                  </a:cubicBezTo>
                  <a:cubicBezTo>
                    <a:pt x="407" y="279"/>
                    <a:pt x="408" y="277"/>
                    <a:pt x="410" y="275"/>
                  </a:cubicBezTo>
                  <a:cubicBezTo>
                    <a:pt x="407" y="283"/>
                    <a:pt x="404" y="290"/>
                    <a:pt x="401" y="296"/>
                  </a:cubicBezTo>
                  <a:cubicBezTo>
                    <a:pt x="397" y="303"/>
                    <a:pt x="393" y="310"/>
                    <a:pt x="388" y="317"/>
                  </a:cubicBezTo>
                  <a:cubicBezTo>
                    <a:pt x="385" y="319"/>
                    <a:pt x="383" y="321"/>
                    <a:pt x="384" y="323"/>
                  </a:cubicBezTo>
                  <a:cubicBezTo>
                    <a:pt x="383" y="325"/>
                    <a:pt x="382" y="327"/>
                    <a:pt x="380" y="330"/>
                  </a:cubicBezTo>
                  <a:cubicBezTo>
                    <a:pt x="379" y="332"/>
                    <a:pt x="382" y="334"/>
                    <a:pt x="384" y="332"/>
                  </a:cubicBezTo>
                  <a:cubicBezTo>
                    <a:pt x="388" y="325"/>
                    <a:pt x="392" y="319"/>
                    <a:pt x="396" y="312"/>
                  </a:cubicBezTo>
                  <a:cubicBezTo>
                    <a:pt x="395" y="314"/>
                    <a:pt x="417" y="281"/>
                    <a:pt x="408" y="303"/>
                  </a:cubicBezTo>
                  <a:cubicBezTo>
                    <a:pt x="403" y="312"/>
                    <a:pt x="398" y="321"/>
                    <a:pt x="392" y="330"/>
                  </a:cubicBezTo>
                  <a:cubicBezTo>
                    <a:pt x="389" y="332"/>
                    <a:pt x="388" y="335"/>
                    <a:pt x="388" y="336"/>
                  </a:cubicBezTo>
                  <a:cubicBezTo>
                    <a:pt x="387" y="339"/>
                    <a:pt x="385" y="342"/>
                    <a:pt x="384" y="344"/>
                  </a:cubicBezTo>
                  <a:cubicBezTo>
                    <a:pt x="383" y="347"/>
                    <a:pt x="386" y="348"/>
                    <a:pt x="387" y="346"/>
                  </a:cubicBezTo>
                  <a:cubicBezTo>
                    <a:pt x="390" y="341"/>
                    <a:pt x="393" y="336"/>
                    <a:pt x="397" y="331"/>
                  </a:cubicBezTo>
                  <a:cubicBezTo>
                    <a:pt x="398" y="329"/>
                    <a:pt x="406" y="316"/>
                    <a:pt x="411" y="312"/>
                  </a:cubicBezTo>
                  <a:cubicBezTo>
                    <a:pt x="411" y="316"/>
                    <a:pt x="410" y="320"/>
                    <a:pt x="410" y="324"/>
                  </a:cubicBezTo>
                  <a:cubicBezTo>
                    <a:pt x="405" y="335"/>
                    <a:pt x="397" y="344"/>
                    <a:pt x="392" y="354"/>
                  </a:cubicBezTo>
                  <a:cubicBezTo>
                    <a:pt x="390" y="355"/>
                    <a:pt x="393" y="358"/>
                    <a:pt x="395" y="356"/>
                  </a:cubicBezTo>
                  <a:cubicBezTo>
                    <a:pt x="399" y="351"/>
                    <a:pt x="404" y="345"/>
                    <a:pt x="408" y="339"/>
                  </a:cubicBezTo>
                  <a:cubicBezTo>
                    <a:pt x="407" y="344"/>
                    <a:pt x="406" y="348"/>
                    <a:pt x="406" y="353"/>
                  </a:cubicBezTo>
                  <a:cubicBezTo>
                    <a:pt x="406" y="353"/>
                    <a:pt x="405" y="353"/>
                    <a:pt x="405" y="353"/>
                  </a:cubicBezTo>
                  <a:cubicBezTo>
                    <a:pt x="404" y="353"/>
                    <a:pt x="404" y="356"/>
                    <a:pt x="405" y="356"/>
                  </a:cubicBezTo>
                  <a:cubicBezTo>
                    <a:pt x="405" y="357"/>
                    <a:pt x="404" y="359"/>
                    <a:pt x="404" y="360"/>
                  </a:cubicBezTo>
                  <a:cubicBezTo>
                    <a:pt x="404" y="360"/>
                    <a:pt x="404" y="361"/>
                    <a:pt x="404" y="361"/>
                  </a:cubicBezTo>
                  <a:cubicBezTo>
                    <a:pt x="401" y="376"/>
                    <a:pt x="398" y="391"/>
                    <a:pt x="394" y="405"/>
                  </a:cubicBezTo>
                  <a:cubicBezTo>
                    <a:pt x="383" y="446"/>
                    <a:pt x="367" y="476"/>
                    <a:pt x="336" y="504"/>
                  </a:cubicBezTo>
                  <a:cubicBezTo>
                    <a:pt x="310" y="528"/>
                    <a:pt x="278" y="545"/>
                    <a:pt x="246" y="560"/>
                  </a:cubicBezTo>
                  <a:cubicBezTo>
                    <a:pt x="244" y="561"/>
                    <a:pt x="246" y="564"/>
                    <a:pt x="248" y="563"/>
                  </a:cubicBezTo>
                  <a:cubicBezTo>
                    <a:pt x="321" y="531"/>
                    <a:pt x="378" y="486"/>
                    <a:pt x="404" y="408"/>
                  </a:cubicBezTo>
                  <a:cubicBezTo>
                    <a:pt x="411" y="387"/>
                    <a:pt x="416" y="365"/>
                    <a:pt x="419" y="343"/>
                  </a:cubicBezTo>
                  <a:cubicBezTo>
                    <a:pt x="419" y="343"/>
                    <a:pt x="419" y="343"/>
                    <a:pt x="419" y="343"/>
                  </a:cubicBezTo>
                  <a:cubicBezTo>
                    <a:pt x="419" y="342"/>
                    <a:pt x="419" y="342"/>
                    <a:pt x="419" y="341"/>
                  </a:cubicBezTo>
                  <a:cubicBezTo>
                    <a:pt x="424" y="309"/>
                    <a:pt x="424" y="277"/>
                    <a:pt x="420" y="245"/>
                  </a:cubicBezTo>
                  <a:close/>
                  <a:moveTo>
                    <a:pt x="289" y="53"/>
                  </a:moveTo>
                  <a:cubicBezTo>
                    <a:pt x="286" y="54"/>
                    <a:pt x="276" y="57"/>
                    <a:pt x="275" y="59"/>
                  </a:cubicBezTo>
                  <a:cubicBezTo>
                    <a:pt x="277" y="56"/>
                    <a:pt x="279" y="52"/>
                    <a:pt x="280" y="48"/>
                  </a:cubicBezTo>
                  <a:cubicBezTo>
                    <a:pt x="283" y="50"/>
                    <a:pt x="286" y="51"/>
                    <a:pt x="289" y="53"/>
                  </a:cubicBezTo>
                  <a:cubicBezTo>
                    <a:pt x="289" y="53"/>
                    <a:pt x="289" y="53"/>
                    <a:pt x="289" y="53"/>
                  </a:cubicBezTo>
                  <a:close/>
                  <a:moveTo>
                    <a:pt x="400" y="256"/>
                  </a:moveTo>
                  <a:cubicBezTo>
                    <a:pt x="400" y="256"/>
                    <a:pt x="401" y="256"/>
                    <a:pt x="401" y="255"/>
                  </a:cubicBezTo>
                  <a:cubicBezTo>
                    <a:pt x="404" y="249"/>
                    <a:pt x="407" y="243"/>
                    <a:pt x="409" y="237"/>
                  </a:cubicBezTo>
                  <a:cubicBezTo>
                    <a:pt x="410" y="240"/>
                    <a:pt x="410" y="243"/>
                    <a:pt x="410" y="247"/>
                  </a:cubicBezTo>
                  <a:cubicBezTo>
                    <a:pt x="407" y="249"/>
                    <a:pt x="404" y="252"/>
                    <a:pt x="400" y="256"/>
                  </a:cubicBezTo>
                  <a:close/>
                  <a:moveTo>
                    <a:pt x="404" y="297"/>
                  </a:moveTo>
                  <a:cubicBezTo>
                    <a:pt x="408" y="291"/>
                    <a:pt x="410" y="285"/>
                    <a:pt x="412" y="279"/>
                  </a:cubicBezTo>
                  <a:cubicBezTo>
                    <a:pt x="412" y="282"/>
                    <a:pt x="412" y="286"/>
                    <a:pt x="412" y="290"/>
                  </a:cubicBezTo>
                  <a:cubicBezTo>
                    <a:pt x="409" y="292"/>
                    <a:pt x="407" y="294"/>
                    <a:pt x="404" y="297"/>
                  </a:cubicBezTo>
                  <a:close/>
                  <a:moveTo>
                    <a:pt x="407" y="311"/>
                  </a:moveTo>
                  <a:cubicBezTo>
                    <a:pt x="409" y="308"/>
                    <a:pt x="410" y="305"/>
                    <a:pt x="412" y="303"/>
                  </a:cubicBezTo>
                  <a:cubicBezTo>
                    <a:pt x="411" y="304"/>
                    <a:pt x="411" y="305"/>
                    <a:pt x="411" y="306"/>
                  </a:cubicBezTo>
                  <a:cubicBezTo>
                    <a:pt x="410" y="308"/>
                    <a:pt x="409" y="309"/>
                    <a:pt x="407" y="3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35"/>
            <p:cNvSpPr/>
            <p:nvPr/>
          </p:nvSpPr>
          <p:spPr bwMode="auto">
            <a:xfrm>
              <a:off x="2801938" y="3314700"/>
              <a:ext cx="14288" cy="7938"/>
            </a:xfrm>
            <a:custGeom>
              <a:avLst/>
              <a:gdLst>
                <a:gd name="T0" fmla="*/ 4 w 4"/>
                <a:gd name="T1" fmla="*/ 0 h 2"/>
                <a:gd name="T2" fmla="*/ 1 w 4"/>
                <a:gd name="T3" fmla="*/ 2 h 2"/>
                <a:gd name="T4" fmla="*/ 1 w 4"/>
                <a:gd name="T5" fmla="*/ 2 h 2"/>
                <a:gd name="T6" fmla="*/ 4 w 4"/>
                <a:gd name="T7" fmla="*/ 1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cubicBezTo>
                    <a:pt x="3" y="1"/>
                    <a:pt x="2" y="2"/>
                    <a:pt x="1" y="2"/>
                  </a:cubicBezTo>
                  <a:cubicBezTo>
                    <a:pt x="0" y="2"/>
                    <a:pt x="0" y="2"/>
                    <a:pt x="1" y="2"/>
                  </a:cubicBezTo>
                  <a:cubicBezTo>
                    <a:pt x="2" y="2"/>
                    <a:pt x="3" y="2"/>
                    <a:pt x="4" y="1"/>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36"/>
            <p:cNvSpPr>
              <a:spLocks noEditPoints="1"/>
            </p:cNvSpPr>
            <p:nvPr/>
          </p:nvSpPr>
          <p:spPr bwMode="auto">
            <a:xfrm>
              <a:off x="1539875" y="1328738"/>
              <a:ext cx="1577975" cy="2049463"/>
            </a:xfrm>
            <a:custGeom>
              <a:avLst/>
              <a:gdLst>
                <a:gd name="T0" fmla="*/ 342 w 420"/>
                <a:gd name="T1" fmla="*/ 474 h 544"/>
                <a:gd name="T2" fmla="*/ 378 w 420"/>
                <a:gd name="T3" fmla="*/ 382 h 544"/>
                <a:gd name="T4" fmla="*/ 359 w 420"/>
                <a:gd name="T5" fmla="*/ 344 h 544"/>
                <a:gd name="T6" fmla="*/ 305 w 420"/>
                <a:gd name="T7" fmla="*/ 355 h 544"/>
                <a:gd name="T8" fmla="*/ 276 w 420"/>
                <a:gd name="T9" fmla="*/ 343 h 544"/>
                <a:gd name="T10" fmla="*/ 243 w 420"/>
                <a:gd name="T11" fmla="*/ 311 h 544"/>
                <a:gd name="T12" fmla="*/ 211 w 420"/>
                <a:gd name="T13" fmla="*/ 305 h 544"/>
                <a:gd name="T14" fmla="*/ 196 w 420"/>
                <a:gd name="T15" fmla="*/ 282 h 544"/>
                <a:gd name="T16" fmla="*/ 215 w 420"/>
                <a:gd name="T17" fmla="*/ 221 h 544"/>
                <a:gd name="T18" fmla="*/ 317 w 420"/>
                <a:gd name="T19" fmla="*/ 125 h 544"/>
                <a:gd name="T20" fmla="*/ 237 w 420"/>
                <a:gd name="T21" fmla="*/ 239 h 544"/>
                <a:gd name="T22" fmla="*/ 253 w 420"/>
                <a:gd name="T23" fmla="*/ 258 h 544"/>
                <a:gd name="T24" fmla="*/ 336 w 420"/>
                <a:gd name="T25" fmla="*/ 175 h 544"/>
                <a:gd name="T26" fmla="*/ 364 w 420"/>
                <a:gd name="T27" fmla="*/ 149 h 544"/>
                <a:gd name="T28" fmla="*/ 358 w 420"/>
                <a:gd name="T29" fmla="*/ 122 h 544"/>
                <a:gd name="T30" fmla="*/ 336 w 420"/>
                <a:gd name="T31" fmla="*/ 119 h 544"/>
                <a:gd name="T32" fmla="*/ 324 w 420"/>
                <a:gd name="T33" fmla="*/ 108 h 544"/>
                <a:gd name="T34" fmla="*/ 325 w 420"/>
                <a:gd name="T35" fmla="*/ 82 h 544"/>
                <a:gd name="T36" fmla="*/ 306 w 420"/>
                <a:gd name="T37" fmla="*/ 120 h 544"/>
                <a:gd name="T38" fmla="*/ 301 w 420"/>
                <a:gd name="T39" fmla="*/ 128 h 544"/>
                <a:gd name="T40" fmla="*/ 229 w 420"/>
                <a:gd name="T41" fmla="*/ 189 h 544"/>
                <a:gd name="T42" fmla="*/ 213 w 420"/>
                <a:gd name="T43" fmla="*/ 169 h 544"/>
                <a:gd name="T44" fmla="*/ 243 w 420"/>
                <a:gd name="T45" fmla="*/ 98 h 544"/>
                <a:gd name="T46" fmla="*/ 247 w 420"/>
                <a:gd name="T47" fmla="*/ 48 h 544"/>
                <a:gd name="T48" fmla="*/ 238 w 420"/>
                <a:gd name="T49" fmla="*/ 6 h 544"/>
                <a:gd name="T50" fmla="*/ 133 w 420"/>
                <a:gd name="T51" fmla="*/ 80 h 544"/>
                <a:gd name="T52" fmla="*/ 127 w 420"/>
                <a:gd name="T53" fmla="*/ 45 h 544"/>
                <a:gd name="T54" fmla="*/ 35 w 420"/>
                <a:gd name="T55" fmla="*/ 130 h 544"/>
                <a:gd name="T56" fmla="*/ 15 w 420"/>
                <a:gd name="T57" fmla="*/ 223 h 544"/>
                <a:gd name="T58" fmla="*/ 102 w 420"/>
                <a:gd name="T59" fmla="*/ 78 h 544"/>
                <a:gd name="T60" fmla="*/ 124 w 420"/>
                <a:gd name="T61" fmla="*/ 94 h 544"/>
                <a:gd name="T62" fmla="*/ 130 w 420"/>
                <a:gd name="T63" fmla="*/ 127 h 544"/>
                <a:gd name="T64" fmla="*/ 134 w 420"/>
                <a:gd name="T65" fmla="*/ 152 h 544"/>
                <a:gd name="T66" fmla="*/ 228 w 420"/>
                <a:gd name="T67" fmla="*/ 68 h 544"/>
                <a:gd name="T68" fmla="*/ 152 w 420"/>
                <a:gd name="T69" fmla="*/ 172 h 544"/>
                <a:gd name="T70" fmla="*/ 135 w 420"/>
                <a:gd name="T71" fmla="*/ 197 h 544"/>
                <a:gd name="T72" fmla="*/ 208 w 420"/>
                <a:gd name="T73" fmla="*/ 129 h 544"/>
                <a:gd name="T74" fmla="*/ 129 w 420"/>
                <a:gd name="T75" fmla="*/ 248 h 544"/>
                <a:gd name="T76" fmla="*/ 156 w 420"/>
                <a:gd name="T77" fmla="*/ 246 h 544"/>
                <a:gd name="T78" fmla="*/ 223 w 420"/>
                <a:gd name="T79" fmla="*/ 181 h 544"/>
                <a:gd name="T80" fmla="*/ 161 w 420"/>
                <a:gd name="T81" fmla="*/ 295 h 544"/>
                <a:gd name="T82" fmla="*/ 169 w 420"/>
                <a:gd name="T83" fmla="*/ 313 h 544"/>
                <a:gd name="T84" fmla="*/ 202 w 420"/>
                <a:gd name="T85" fmla="*/ 315 h 544"/>
                <a:gd name="T86" fmla="*/ 219 w 420"/>
                <a:gd name="T87" fmla="*/ 329 h 544"/>
                <a:gd name="T88" fmla="*/ 260 w 420"/>
                <a:gd name="T89" fmla="*/ 348 h 544"/>
                <a:gd name="T90" fmla="*/ 275 w 420"/>
                <a:gd name="T91" fmla="*/ 376 h 544"/>
                <a:gd name="T92" fmla="*/ 295 w 420"/>
                <a:gd name="T93" fmla="*/ 367 h 544"/>
                <a:gd name="T94" fmla="*/ 279 w 420"/>
                <a:gd name="T95" fmla="*/ 416 h 544"/>
                <a:gd name="T96" fmla="*/ 288 w 420"/>
                <a:gd name="T97" fmla="*/ 425 h 544"/>
                <a:gd name="T98" fmla="*/ 348 w 420"/>
                <a:gd name="T99" fmla="*/ 364 h 544"/>
                <a:gd name="T100" fmla="*/ 296 w 420"/>
                <a:gd name="T101" fmla="*/ 457 h 544"/>
                <a:gd name="T102" fmla="*/ 326 w 420"/>
                <a:gd name="T103" fmla="*/ 436 h 544"/>
                <a:gd name="T104" fmla="*/ 288 w 420"/>
                <a:gd name="T105" fmla="*/ 508 h 544"/>
                <a:gd name="T106" fmla="*/ 366 w 420"/>
                <a:gd name="T107" fmla="*/ 454 h 544"/>
                <a:gd name="T108" fmla="*/ 340 w 420"/>
                <a:gd name="T109" fmla="*/ 505 h 544"/>
                <a:gd name="T110" fmla="*/ 267 w 420"/>
                <a:gd name="T111" fmla="*/ 241 h 544"/>
                <a:gd name="T112" fmla="*/ 335 w 420"/>
                <a:gd name="T113" fmla="*/ 157 h 544"/>
                <a:gd name="T114" fmla="*/ 130 w 420"/>
                <a:gd name="T115" fmla="*/ 175 h 544"/>
                <a:gd name="T116" fmla="*/ 210 w 420"/>
                <a:gd name="T117" fmla="*/ 159 h 544"/>
                <a:gd name="T118" fmla="*/ 319 w 420"/>
                <a:gd name="T119" fmla="*/ 488 h 544"/>
                <a:gd name="T120" fmla="*/ 388 w 420"/>
                <a:gd name="T121" fmla="*/ 44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544">
                  <a:moveTo>
                    <a:pt x="415" y="407"/>
                  </a:moveTo>
                  <a:cubicBezTo>
                    <a:pt x="399" y="421"/>
                    <a:pt x="385" y="436"/>
                    <a:pt x="373" y="453"/>
                  </a:cubicBezTo>
                  <a:cubicBezTo>
                    <a:pt x="377" y="446"/>
                    <a:pt x="382" y="439"/>
                    <a:pt x="387" y="433"/>
                  </a:cubicBezTo>
                  <a:cubicBezTo>
                    <a:pt x="396" y="423"/>
                    <a:pt x="406" y="413"/>
                    <a:pt x="416" y="403"/>
                  </a:cubicBezTo>
                  <a:cubicBezTo>
                    <a:pt x="418" y="401"/>
                    <a:pt x="415" y="399"/>
                    <a:pt x="413" y="400"/>
                  </a:cubicBezTo>
                  <a:cubicBezTo>
                    <a:pt x="403" y="409"/>
                    <a:pt x="394" y="418"/>
                    <a:pt x="386" y="428"/>
                  </a:cubicBezTo>
                  <a:cubicBezTo>
                    <a:pt x="374" y="440"/>
                    <a:pt x="363" y="452"/>
                    <a:pt x="351" y="464"/>
                  </a:cubicBezTo>
                  <a:cubicBezTo>
                    <a:pt x="348" y="467"/>
                    <a:pt x="345" y="470"/>
                    <a:pt x="342" y="474"/>
                  </a:cubicBezTo>
                  <a:cubicBezTo>
                    <a:pt x="345" y="470"/>
                    <a:pt x="348" y="467"/>
                    <a:pt x="351" y="464"/>
                  </a:cubicBezTo>
                  <a:cubicBezTo>
                    <a:pt x="373" y="438"/>
                    <a:pt x="396" y="412"/>
                    <a:pt x="413" y="382"/>
                  </a:cubicBezTo>
                  <a:cubicBezTo>
                    <a:pt x="414" y="381"/>
                    <a:pt x="412" y="378"/>
                    <a:pt x="410" y="379"/>
                  </a:cubicBezTo>
                  <a:cubicBezTo>
                    <a:pt x="405" y="383"/>
                    <a:pt x="401" y="386"/>
                    <a:pt x="397" y="390"/>
                  </a:cubicBezTo>
                  <a:cubicBezTo>
                    <a:pt x="400" y="386"/>
                    <a:pt x="402" y="382"/>
                    <a:pt x="405" y="378"/>
                  </a:cubicBezTo>
                  <a:cubicBezTo>
                    <a:pt x="406" y="376"/>
                    <a:pt x="404" y="374"/>
                    <a:pt x="402" y="375"/>
                  </a:cubicBezTo>
                  <a:cubicBezTo>
                    <a:pt x="387" y="385"/>
                    <a:pt x="375" y="398"/>
                    <a:pt x="363" y="411"/>
                  </a:cubicBezTo>
                  <a:cubicBezTo>
                    <a:pt x="368" y="402"/>
                    <a:pt x="373" y="392"/>
                    <a:pt x="378" y="382"/>
                  </a:cubicBezTo>
                  <a:cubicBezTo>
                    <a:pt x="378" y="381"/>
                    <a:pt x="377" y="378"/>
                    <a:pt x="375" y="379"/>
                  </a:cubicBezTo>
                  <a:cubicBezTo>
                    <a:pt x="372" y="381"/>
                    <a:pt x="369" y="384"/>
                    <a:pt x="367" y="386"/>
                  </a:cubicBezTo>
                  <a:cubicBezTo>
                    <a:pt x="369" y="380"/>
                    <a:pt x="371" y="374"/>
                    <a:pt x="372" y="367"/>
                  </a:cubicBezTo>
                  <a:cubicBezTo>
                    <a:pt x="372" y="365"/>
                    <a:pt x="371" y="364"/>
                    <a:pt x="369" y="365"/>
                  </a:cubicBezTo>
                  <a:cubicBezTo>
                    <a:pt x="362" y="368"/>
                    <a:pt x="356" y="373"/>
                    <a:pt x="350" y="379"/>
                  </a:cubicBezTo>
                  <a:cubicBezTo>
                    <a:pt x="351" y="376"/>
                    <a:pt x="352" y="373"/>
                    <a:pt x="353" y="370"/>
                  </a:cubicBezTo>
                  <a:cubicBezTo>
                    <a:pt x="353" y="369"/>
                    <a:pt x="352" y="368"/>
                    <a:pt x="350" y="368"/>
                  </a:cubicBezTo>
                  <a:cubicBezTo>
                    <a:pt x="354" y="360"/>
                    <a:pt x="357" y="352"/>
                    <a:pt x="359" y="344"/>
                  </a:cubicBezTo>
                  <a:cubicBezTo>
                    <a:pt x="360" y="343"/>
                    <a:pt x="358" y="341"/>
                    <a:pt x="357" y="342"/>
                  </a:cubicBezTo>
                  <a:cubicBezTo>
                    <a:pt x="346" y="345"/>
                    <a:pt x="337" y="351"/>
                    <a:pt x="329" y="360"/>
                  </a:cubicBezTo>
                  <a:cubicBezTo>
                    <a:pt x="329" y="357"/>
                    <a:pt x="330" y="354"/>
                    <a:pt x="330" y="350"/>
                  </a:cubicBezTo>
                  <a:cubicBezTo>
                    <a:pt x="330" y="349"/>
                    <a:pt x="328" y="348"/>
                    <a:pt x="326" y="349"/>
                  </a:cubicBezTo>
                  <a:cubicBezTo>
                    <a:pt x="324" y="351"/>
                    <a:pt x="322" y="354"/>
                    <a:pt x="320" y="356"/>
                  </a:cubicBezTo>
                  <a:cubicBezTo>
                    <a:pt x="321" y="352"/>
                    <a:pt x="321" y="348"/>
                    <a:pt x="322" y="344"/>
                  </a:cubicBezTo>
                  <a:cubicBezTo>
                    <a:pt x="322" y="342"/>
                    <a:pt x="320" y="341"/>
                    <a:pt x="318" y="342"/>
                  </a:cubicBezTo>
                  <a:cubicBezTo>
                    <a:pt x="314" y="346"/>
                    <a:pt x="309" y="350"/>
                    <a:pt x="305" y="355"/>
                  </a:cubicBezTo>
                  <a:cubicBezTo>
                    <a:pt x="307" y="348"/>
                    <a:pt x="309" y="342"/>
                    <a:pt x="310" y="334"/>
                  </a:cubicBezTo>
                  <a:cubicBezTo>
                    <a:pt x="311" y="333"/>
                    <a:pt x="308" y="332"/>
                    <a:pt x="307" y="333"/>
                  </a:cubicBezTo>
                  <a:cubicBezTo>
                    <a:pt x="302" y="338"/>
                    <a:pt x="298" y="343"/>
                    <a:pt x="293" y="349"/>
                  </a:cubicBezTo>
                  <a:cubicBezTo>
                    <a:pt x="295" y="344"/>
                    <a:pt x="297" y="338"/>
                    <a:pt x="298" y="333"/>
                  </a:cubicBezTo>
                  <a:cubicBezTo>
                    <a:pt x="298" y="331"/>
                    <a:pt x="296" y="330"/>
                    <a:pt x="295" y="331"/>
                  </a:cubicBezTo>
                  <a:cubicBezTo>
                    <a:pt x="288" y="335"/>
                    <a:pt x="283" y="340"/>
                    <a:pt x="278" y="346"/>
                  </a:cubicBezTo>
                  <a:cubicBezTo>
                    <a:pt x="278" y="346"/>
                    <a:pt x="278" y="346"/>
                    <a:pt x="278" y="346"/>
                  </a:cubicBezTo>
                  <a:cubicBezTo>
                    <a:pt x="279" y="344"/>
                    <a:pt x="277" y="342"/>
                    <a:pt x="276" y="343"/>
                  </a:cubicBezTo>
                  <a:cubicBezTo>
                    <a:pt x="271" y="346"/>
                    <a:pt x="273" y="347"/>
                    <a:pt x="270" y="343"/>
                  </a:cubicBezTo>
                  <a:cubicBezTo>
                    <a:pt x="269" y="343"/>
                    <a:pt x="269" y="343"/>
                    <a:pt x="268" y="343"/>
                  </a:cubicBezTo>
                  <a:cubicBezTo>
                    <a:pt x="262" y="345"/>
                    <a:pt x="260" y="340"/>
                    <a:pt x="258" y="335"/>
                  </a:cubicBezTo>
                  <a:cubicBezTo>
                    <a:pt x="257" y="334"/>
                    <a:pt x="255" y="333"/>
                    <a:pt x="255" y="334"/>
                  </a:cubicBezTo>
                  <a:cubicBezTo>
                    <a:pt x="246" y="344"/>
                    <a:pt x="250" y="335"/>
                    <a:pt x="251" y="328"/>
                  </a:cubicBezTo>
                  <a:cubicBezTo>
                    <a:pt x="251" y="326"/>
                    <a:pt x="249" y="325"/>
                    <a:pt x="248" y="326"/>
                  </a:cubicBezTo>
                  <a:cubicBezTo>
                    <a:pt x="243" y="333"/>
                    <a:pt x="247" y="320"/>
                    <a:pt x="246" y="313"/>
                  </a:cubicBezTo>
                  <a:cubicBezTo>
                    <a:pt x="246" y="311"/>
                    <a:pt x="244" y="310"/>
                    <a:pt x="243" y="311"/>
                  </a:cubicBezTo>
                  <a:cubicBezTo>
                    <a:pt x="240" y="315"/>
                    <a:pt x="234" y="323"/>
                    <a:pt x="233" y="327"/>
                  </a:cubicBezTo>
                  <a:cubicBezTo>
                    <a:pt x="234" y="319"/>
                    <a:pt x="235" y="313"/>
                    <a:pt x="234" y="304"/>
                  </a:cubicBezTo>
                  <a:cubicBezTo>
                    <a:pt x="233" y="303"/>
                    <a:pt x="231" y="303"/>
                    <a:pt x="230" y="304"/>
                  </a:cubicBezTo>
                  <a:cubicBezTo>
                    <a:pt x="227" y="309"/>
                    <a:pt x="223" y="317"/>
                    <a:pt x="222" y="320"/>
                  </a:cubicBezTo>
                  <a:cubicBezTo>
                    <a:pt x="224" y="313"/>
                    <a:pt x="228" y="305"/>
                    <a:pt x="230" y="297"/>
                  </a:cubicBezTo>
                  <a:cubicBezTo>
                    <a:pt x="231" y="295"/>
                    <a:pt x="228" y="294"/>
                    <a:pt x="227" y="296"/>
                  </a:cubicBezTo>
                  <a:cubicBezTo>
                    <a:pt x="223" y="302"/>
                    <a:pt x="214" y="325"/>
                    <a:pt x="214" y="306"/>
                  </a:cubicBezTo>
                  <a:cubicBezTo>
                    <a:pt x="215" y="304"/>
                    <a:pt x="212" y="304"/>
                    <a:pt x="211" y="305"/>
                  </a:cubicBezTo>
                  <a:cubicBezTo>
                    <a:pt x="209" y="307"/>
                    <a:pt x="208" y="309"/>
                    <a:pt x="206" y="311"/>
                  </a:cubicBezTo>
                  <a:cubicBezTo>
                    <a:pt x="208" y="306"/>
                    <a:pt x="209" y="301"/>
                    <a:pt x="210" y="296"/>
                  </a:cubicBezTo>
                  <a:cubicBezTo>
                    <a:pt x="210" y="295"/>
                    <a:pt x="208" y="293"/>
                    <a:pt x="207" y="294"/>
                  </a:cubicBezTo>
                  <a:cubicBezTo>
                    <a:pt x="202" y="301"/>
                    <a:pt x="199" y="306"/>
                    <a:pt x="195" y="314"/>
                  </a:cubicBezTo>
                  <a:cubicBezTo>
                    <a:pt x="199" y="307"/>
                    <a:pt x="198" y="303"/>
                    <a:pt x="198" y="296"/>
                  </a:cubicBezTo>
                  <a:cubicBezTo>
                    <a:pt x="198" y="294"/>
                    <a:pt x="196" y="293"/>
                    <a:pt x="195" y="294"/>
                  </a:cubicBezTo>
                  <a:cubicBezTo>
                    <a:pt x="194" y="296"/>
                    <a:pt x="192" y="298"/>
                    <a:pt x="190" y="300"/>
                  </a:cubicBezTo>
                  <a:cubicBezTo>
                    <a:pt x="193" y="295"/>
                    <a:pt x="195" y="289"/>
                    <a:pt x="196" y="282"/>
                  </a:cubicBezTo>
                  <a:cubicBezTo>
                    <a:pt x="196" y="281"/>
                    <a:pt x="194" y="279"/>
                    <a:pt x="193" y="281"/>
                  </a:cubicBezTo>
                  <a:cubicBezTo>
                    <a:pt x="189" y="285"/>
                    <a:pt x="186" y="289"/>
                    <a:pt x="182" y="294"/>
                  </a:cubicBezTo>
                  <a:cubicBezTo>
                    <a:pt x="182" y="294"/>
                    <a:pt x="182" y="294"/>
                    <a:pt x="182" y="294"/>
                  </a:cubicBezTo>
                  <a:cubicBezTo>
                    <a:pt x="185" y="287"/>
                    <a:pt x="187" y="279"/>
                    <a:pt x="188" y="271"/>
                  </a:cubicBezTo>
                  <a:cubicBezTo>
                    <a:pt x="188" y="269"/>
                    <a:pt x="186" y="269"/>
                    <a:pt x="185" y="269"/>
                  </a:cubicBezTo>
                  <a:cubicBezTo>
                    <a:pt x="177" y="277"/>
                    <a:pt x="171" y="285"/>
                    <a:pt x="164" y="294"/>
                  </a:cubicBezTo>
                  <a:cubicBezTo>
                    <a:pt x="171" y="285"/>
                    <a:pt x="175" y="273"/>
                    <a:pt x="179" y="262"/>
                  </a:cubicBezTo>
                  <a:cubicBezTo>
                    <a:pt x="193" y="250"/>
                    <a:pt x="204" y="236"/>
                    <a:pt x="215" y="221"/>
                  </a:cubicBezTo>
                  <a:cubicBezTo>
                    <a:pt x="236" y="195"/>
                    <a:pt x="258" y="169"/>
                    <a:pt x="281" y="146"/>
                  </a:cubicBezTo>
                  <a:cubicBezTo>
                    <a:pt x="285" y="142"/>
                    <a:pt x="289" y="138"/>
                    <a:pt x="294" y="134"/>
                  </a:cubicBezTo>
                  <a:cubicBezTo>
                    <a:pt x="292" y="136"/>
                    <a:pt x="279" y="151"/>
                    <a:pt x="277" y="153"/>
                  </a:cubicBezTo>
                  <a:cubicBezTo>
                    <a:pt x="268" y="165"/>
                    <a:pt x="259" y="175"/>
                    <a:pt x="249" y="186"/>
                  </a:cubicBezTo>
                  <a:cubicBezTo>
                    <a:pt x="230" y="208"/>
                    <a:pt x="212" y="230"/>
                    <a:pt x="196" y="255"/>
                  </a:cubicBezTo>
                  <a:cubicBezTo>
                    <a:pt x="195" y="256"/>
                    <a:pt x="197" y="259"/>
                    <a:pt x="199" y="257"/>
                  </a:cubicBezTo>
                  <a:cubicBezTo>
                    <a:pt x="220" y="242"/>
                    <a:pt x="236" y="221"/>
                    <a:pt x="251" y="201"/>
                  </a:cubicBezTo>
                  <a:cubicBezTo>
                    <a:pt x="272" y="174"/>
                    <a:pt x="294" y="149"/>
                    <a:pt x="317" y="125"/>
                  </a:cubicBezTo>
                  <a:cubicBezTo>
                    <a:pt x="317" y="125"/>
                    <a:pt x="318" y="125"/>
                    <a:pt x="319" y="124"/>
                  </a:cubicBezTo>
                  <a:cubicBezTo>
                    <a:pt x="319" y="124"/>
                    <a:pt x="319" y="123"/>
                    <a:pt x="319" y="123"/>
                  </a:cubicBezTo>
                  <a:cubicBezTo>
                    <a:pt x="322" y="120"/>
                    <a:pt x="324" y="117"/>
                    <a:pt x="327" y="114"/>
                  </a:cubicBezTo>
                  <a:cubicBezTo>
                    <a:pt x="327" y="114"/>
                    <a:pt x="327" y="114"/>
                    <a:pt x="327" y="114"/>
                  </a:cubicBezTo>
                  <a:cubicBezTo>
                    <a:pt x="316" y="128"/>
                    <a:pt x="305" y="142"/>
                    <a:pt x="294" y="155"/>
                  </a:cubicBezTo>
                  <a:cubicBezTo>
                    <a:pt x="269" y="187"/>
                    <a:pt x="244" y="218"/>
                    <a:pt x="218" y="249"/>
                  </a:cubicBezTo>
                  <a:cubicBezTo>
                    <a:pt x="217" y="250"/>
                    <a:pt x="218" y="253"/>
                    <a:pt x="220" y="252"/>
                  </a:cubicBezTo>
                  <a:cubicBezTo>
                    <a:pt x="226" y="248"/>
                    <a:pt x="232" y="244"/>
                    <a:pt x="237" y="239"/>
                  </a:cubicBezTo>
                  <a:cubicBezTo>
                    <a:pt x="235" y="241"/>
                    <a:pt x="234" y="244"/>
                    <a:pt x="233" y="246"/>
                  </a:cubicBezTo>
                  <a:cubicBezTo>
                    <a:pt x="232" y="247"/>
                    <a:pt x="234" y="249"/>
                    <a:pt x="235" y="248"/>
                  </a:cubicBezTo>
                  <a:cubicBezTo>
                    <a:pt x="254" y="238"/>
                    <a:pt x="269" y="221"/>
                    <a:pt x="282" y="204"/>
                  </a:cubicBezTo>
                  <a:cubicBezTo>
                    <a:pt x="300" y="181"/>
                    <a:pt x="318" y="158"/>
                    <a:pt x="339" y="137"/>
                  </a:cubicBezTo>
                  <a:cubicBezTo>
                    <a:pt x="343" y="134"/>
                    <a:pt x="347" y="130"/>
                    <a:pt x="351" y="127"/>
                  </a:cubicBezTo>
                  <a:cubicBezTo>
                    <a:pt x="351" y="128"/>
                    <a:pt x="350" y="129"/>
                    <a:pt x="350" y="130"/>
                  </a:cubicBezTo>
                  <a:cubicBezTo>
                    <a:pt x="327" y="149"/>
                    <a:pt x="310" y="174"/>
                    <a:pt x="295" y="199"/>
                  </a:cubicBezTo>
                  <a:cubicBezTo>
                    <a:pt x="279" y="217"/>
                    <a:pt x="264" y="236"/>
                    <a:pt x="253" y="258"/>
                  </a:cubicBezTo>
                  <a:cubicBezTo>
                    <a:pt x="252" y="260"/>
                    <a:pt x="255" y="262"/>
                    <a:pt x="256" y="261"/>
                  </a:cubicBezTo>
                  <a:cubicBezTo>
                    <a:pt x="273" y="242"/>
                    <a:pt x="286" y="221"/>
                    <a:pt x="299" y="200"/>
                  </a:cubicBezTo>
                  <a:cubicBezTo>
                    <a:pt x="302" y="197"/>
                    <a:pt x="304" y="194"/>
                    <a:pt x="307" y="191"/>
                  </a:cubicBezTo>
                  <a:cubicBezTo>
                    <a:pt x="308" y="190"/>
                    <a:pt x="309" y="189"/>
                    <a:pt x="309" y="188"/>
                  </a:cubicBezTo>
                  <a:cubicBezTo>
                    <a:pt x="310" y="188"/>
                    <a:pt x="311" y="189"/>
                    <a:pt x="312" y="188"/>
                  </a:cubicBezTo>
                  <a:cubicBezTo>
                    <a:pt x="322" y="181"/>
                    <a:pt x="330" y="172"/>
                    <a:pt x="338" y="162"/>
                  </a:cubicBezTo>
                  <a:cubicBezTo>
                    <a:pt x="343" y="157"/>
                    <a:pt x="347" y="151"/>
                    <a:pt x="352" y="146"/>
                  </a:cubicBezTo>
                  <a:cubicBezTo>
                    <a:pt x="346" y="153"/>
                    <a:pt x="341" y="166"/>
                    <a:pt x="336" y="175"/>
                  </a:cubicBezTo>
                  <a:cubicBezTo>
                    <a:pt x="335" y="177"/>
                    <a:pt x="338" y="179"/>
                    <a:pt x="340" y="177"/>
                  </a:cubicBezTo>
                  <a:cubicBezTo>
                    <a:pt x="344" y="174"/>
                    <a:pt x="348" y="171"/>
                    <a:pt x="351" y="167"/>
                  </a:cubicBezTo>
                  <a:cubicBezTo>
                    <a:pt x="353" y="163"/>
                    <a:pt x="356" y="161"/>
                    <a:pt x="359" y="161"/>
                  </a:cubicBezTo>
                  <a:cubicBezTo>
                    <a:pt x="359" y="162"/>
                    <a:pt x="359" y="162"/>
                    <a:pt x="359" y="162"/>
                  </a:cubicBezTo>
                  <a:cubicBezTo>
                    <a:pt x="358" y="166"/>
                    <a:pt x="358" y="166"/>
                    <a:pt x="358" y="166"/>
                  </a:cubicBezTo>
                  <a:cubicBezTo>
                    <a:pt x="357" y="168"/>
                    <a:pt x="360" y="170"/>
                    <a:pt x="362" y="168"/>
                  </a:cubicBezTo>
                  <a:cubicBezTo>
                    <a:pt x="366" y="158"/>
                    <a:pt x="365" y="162"/>
                    <a:pt x="367" y="151"/>
                  </a:cubicBezTo>
                  <a:cubicBezTo>
                    <a:pt x="368" y="150"/>
                    <a:pt x="366" y="148"/>
                    <a:pt x="364" y="149"/>
                  </a:cubicBezTo>
                  <a:cubicBezTo>
                    <a:pt x="356" y="155"/>
                    <a:pt x="350" y="163"/>
                    <a:pt x="343" y="170"/>
                  </a:cubicBezTo>
                  <a:cubicBezTo>
                    <a:pt x="350" y="163"/>
                    <a:pt x="355" y="150"/>
                    <a:pt x="358" y="140"/>
                  </a:cubicBezTo>
                  <a:cubicBezTo>
                    <a:pt x="359" y="138"/>
                    <a:pt x="356" y="137"/>
                    <a:pt x="355" y="138"/>
                  </a:cubicBezTo>
                  <a:cubicBezTo>
                    <a:pt x="355" y="138"/>
                    <a:pt x="355" y="138"/>
                    <a:pt x="355" y="138"/>
                  </a:cubicBezTo>
                  <a:cubicBezTo>
                    <a:pt x="357" y="134"/>
                    <a:pt x="360" y="130"/>
                    <a:pt x="361" y="126"/>
                  </a:cubicBezTo>
                  <a:cubicBezTo>
                    <a:pt x="362" y="124"/>
                    <a:pt x="361" y="122"/>
                    <a:pt x="359" y="123"/>
                  </a:cubicBezTo>
                  <a:cubicBezTo>
                    <a:pt x="358" y="123"/>
                    <a:pt x="357" y="124"/>
                    <a:pt x="357" y="124"/>
                  </a:cubicBezTo>
                  <a:cubicBezTo>
                    <a:pt x="357" y="124"/>
                    <a:pt x="358" y="123"/>
                    <a:pt x="358" y="122"/>
                  </a:cubicBezTo>
                  <a:cubicBezTo>
                    <a:pt x="359" y="121"/>
                    <a:pt x="357" y="118"/>
                    <a:pt x="355" y="120"/>
                  </a:cubicBezTo>
                  <a:cubicBezTo>
                    <a:pt x="314" y="149"/>
                    <a:pt x="290" y="194"/>
                    <a:pt x="255" y="230"/>
                  </a:cubicBezTo>
                  <a:cubicBezTo>
                    <a:pt x="250" y="234"/>
                    <a:pt x="245" y="238"/>
                    <a:pt x="239" y="242"/>
                  </a:cubicBezTo>
                  <a:cubicBezTo>
                    <a:pt x="242" y="240"/>
                    <a:pt x="248" y="231"/>
                    <a:pt x="252" y="225"/>
                  </a:cubicBezTo>
                  <a:cubicBezTo>
                    <a:pt x="263" y="214"/>
                    <a:pt x="272" y="202"/>
                    <a:pt x="282" y="190"/>
                  </a:cubicBezTo>
                  <a:cubicBezTo>
                    <a:pt x="282" y="189"/>
                    <a:pt x="283" y="188"/>
                    <a:pt x="284" y="187"/>
                  </a:cubicBezTo>
                  <a:cubicBezTo>
                    <a:pt x="304" y="166"/>
                    <a:pt x="323" y="145"/>
                    <a:pt x="339" y="121"/>
                  </a:cubicBezTo>
                  <a:cubicBezTo>
                    <a:pt x="340" y="119"/>
                    <a:pt x="337" y="117"/>
                    <a:pt x="336" y="119"/>
                  </a:cubicBezTo>
                  <a:cubicBezTo>
                    <a:pt x="314" y="139"/>
                    <a:pt x="296" y="164"/>
                    <a:pt x="278" y="188"/>
                  </a:cubicBezTo>
                  <a:cubicBezTo>
                    <a:pt x="268" y="200"/>
                    <a:pt x="258" y="211"/>
                    <a:pt x="249" y="223"/>
                  </a:cubicBezTo>
                  <a:cubicBezTo>
                    <a:pt x="242" y="229"/>
                    <a:pt x="236" y="235"/>
                    <a:pt x="229" y="241"/>
                  </a:cubicBezTo>
                  <a:cubicBezTo>
                    <a:pt x="250" y="223"/>
                    <a:pt x="267" y="195"/>
                    <a:pt x="284" y="174"/>
                  </a:cubicBezTo>
                  <a:cubicBezTo>
                    <a:pt x="307" y="145"/>
                    <a:pt x="330" y="117"/>
                    <a:pt x="353" y="88"/>
                  </a:cubicBezTo>
                  <a:cubicBezTo>
                    <a:pt x="355" y="86"/>
                    <a:pt x="352" y="84"/>
                    <a:pt x="350" y="86"/>
                  </a:cubicBezTo>
                  <a:cubicBezTo>
                    <a:pt x="339" y="97"/>
                    <a:pt x="327" y="109"/>
                    <a:pt x="317" y="120"/>
                  </a:cubicBezTo>
                  <a:cubicBezTo>
                    <a:pt x="318" y="117"/>
                    <a:pt x="324" y="109"/>
                    <a:pt x="324" y="108"/>
                  </a:cubicBezTo>
                  <a:cubicBezTo>
                    <a:pt x="329" y="104"/>
                    <a:pt x="333" y="99"/>
                    <a:pt x="338" y="95"/>
                  </a:cubicBezTo>
                  <a:cubicBezTo>
                    <a:pt x="339" y="94"/>
                    <a:pt x="338" y="91"/>
                    <a:pt x="336" y="92"/>
                  </a:cubicBezTo>
                  <a:cubicBezTo>
                    <a:pt x="334" y="94"/>
                    <a:pt x="331" y="96"/>
                    <a:pt x="329" y="98"/>
                  </a:cubicBezTo>
                  <a:cubicBezTo>
                    <a:pt x="331" y="95"/>
                    <a:pt x="333" y="91"/>
                    <a:pt x="335" y="88"/>
                  </a:cubicBezTo>
                  <a:cubicBezTo>
                    <a:pt x="336" y="86"/>
                    <a:pt x="334" y="84"/>
                    <a:pt x="333" y="85"/>
                  </a:cubicBezTo>
                  <a:cubicBezTo>
                    <a:pt x="330" y="87"/>
                    <a:pt x="327" y="89"/>
                    <a:pt x="324" y="92"/>
                  </a:cubicBezTo>
                  <a:cubicBezTo>
                    <a:pt x="326" y="89"/>
                    <a:pt x="327" y="86"/>
                    <a:pt x="328" y="83"/>
                  </a:cubicBezTo>
                  <a:cubicBezTo>
                    <a:pt x="329" y="81"/>
                    <a:pt x="326" y="80"/>
                    <a:pt x="325" y="82"/>
                  </a:cubicBezTo>
                  <a:cubicBezTo>
                    <a:pt x="322" y="88"/>
                    <a:pt x="318" y="94"/>
                    <a:pt x="313" y="100"/>
                  </a:cubicBezTo>
                  <a:cubicBezTo>
                    <a:pt x="311" y="102"/>
                    <a:pt x="313" y="105"/>
                    <a:pt x="315" y="103"/>
                  </a:cubicBezTo>
                  <a:cubicBezTo>
                    <a:pt x="319" y="101"/>
                    <a:pt x="323" y="98"/>
                    <a:pt x="326" y="95"/>
                  </a:cubicBezTo>
                  <a:cubicBezTo>
                    <a:pt x="322" y="100"/>
                    <a:pt x="318" y="105"/>
                    <a:pt x="313" y="110"/>
                  </a:cubicBezTo>
                  <a:cubicBezTo>
                    <a:pt x="310" y="113"/>
                    <a:pt x="307" y="115"/>
                    <a:pt x="304" y="118"/>
                  </a:cubicBezTo>
                  <a:cubicBezTo>
                    <a:pt x="302" y="119"/>
                    <a:pt x="304" y="122"/>
                    <a:pt x="306" y="120"/>
                  </a:cubicBezTo>
                  <a:cubicBezTo>
                    <a:pt x="306" y="120"/>
                    <a:pt x="306" y="120"/>
                    <a:pt x="306" y="120"/>
                  </a:cubicBezTo>
                  <a:cubicBezTo>
                    <a:pt x="306" y="120"/>
                    <a:pt x="306" y="120"/>
                    <a:pt x="306" y="120"/>
                  </a:cubicBezTo>
                  <a:cubicBezTo>
                    <a:pt x="306" y="120"/>
                    <a:pt x="306" y="120"/>
                    <a:pt x="307" y="120"/>
                  </a:cubicBezTo>
                  <a:cubicBezTo>
                    <a:pt x="310" y="118"/>
                    <a:pt x="313" y="115"/>
                    <a:pt x="316" y="112"/>
                  </a:cubicBezTo>
                  <a:cubicBezTo>
                    <a:pt x="318" y="111"/>
                    <a:pt x="319" y="109"/>
                    <a:pt x="321" y="108"/>
                  </a:cubicBezTo>
                  <a:cubicBezTo>
                    <a:pt x="317" y="113"/>
                    <a:pt x="314" y="118"/>
                    <a:pt x="313" y="124"/>
                  </a:cubicBezTo>
                  <a:cubicBezTo>
                    <a:pt x="282" y="158"/>
                    <a:pt x="253" y="194"/>
                    <a:pt x="223" y="230"/>
                  </a:cubicBezTo>
                  <a:cubicBezTo>
                    <a:pt x="220" y="234"/>
                    <a:pt x="197" y="260"/>
                    <a:pt x="209" y="242"/>
                  </a:cubicBezTo>
                  <a:cubicBezTo>
                    <a:pt x="220" y="226"/>
                    <a:pt x="233" y="211"/>
                    <a:pt x="246" y="196"/>
                  </a:cubicBezTo>
                  <a:cubicBezTo>
                    <a:pt x="265" y="173"/>
                    <a:pt x="284" y="152"/>
                    <a:pt x="301" y="128"/>
                  </a:cubicBezTo>
                  <a:cubicBezTo>
                    <a:pt x="302" y="126"/>
                    <a:pt x="299" y="124"/>
                    <a:pt x="298" y="126"/>
                  </a:cubicBezTo>
                  <a:cubicBezTo>
                    <a:pt x="253" y="164"/>
                    <a:pt x="224" y="214"/>
                    <a:pt x="182" y="255"/>
                  </a:cubicBezTo>
                  <a:cubicBezTo>
                    <a:pt x="180" y="256"/>
                    <a:pt x="179" y="257"/>
                    <a:pt x="178" y="258"/>
                  </a:cubicBezTo>
                  <a:cubicBezTo>
                    <a:pt x="178" y="258"/>
                    <a:pt x="178" y="258"/>
                    <a:pt x="177" y="258"/>
                  </a:cubicBezTo>
                  <a:cubicBezTo>
                    <a:pt x="177" y="258"/>
                    <a:pt x="177" y="258"/>
                    <a:pt x="177" y="258"/>
                  </a:cubicBezTo>
                  <a:cubicBezTo>
                    <a:pt x="177" y="258"/>
                    <a:pt x="178" y="256"/>
                    <a:pt x="182" y="251"/>
                  </a:cubicBezTo>
                  <a:cubicBezTo>
                    <a:pt x="186" y="243"/>
                    <a:pt x="191" y="236"/>
                    <a:pt x="196" y="229"/>
                  </a:cubicBezTo>
                  <a:cubicBezTo>
                    <a:pt x="206" y="215"/>
                    <a:pt x="218" y="202"/>
                    <a:pt x="229" y="189"/>
                  </a:cubicBezTo>
                  <a:cubicBezTo>
                    <a:pt x="248" y="167"/>
                    <a:pt x="267" y="145"/>
                    <a:pt x="285" y="122"/>
                  </a:cubicBezTo>
                  <a:cubicBezTo>
                    <a:pt x="286" y="121"/>
                    <a:pt x="284" y="119"/>
                    <a:pt x="282" y="120"/>
                  </a:cubicBezTo>
                  <a:cubicBezTo>
                    <a:pt x="278" y="123"/>
                    <a:pt x="273" y="126"/>
                    <a:pt x="269" y="129"/>
                  </a:cubicBezTo>
                  <a:cubicBezTo>
                    <a:pt x="270" y="128"/>
                    <a:pt x="271" y="127"/>
                    <a:pt x="272" y="126"/>
                  </a:cubicBezTo>
                  <a:cubicBezTo>
                    <a:pt x="274" y="124"/>
                    <a:pt x="271" y="122"/>
                    <a:pt x="269" y="123"/>
                  </a:cubicBezTo>
                  <a:cubicBezTo>
                    <a:pt x="247" y="141"/>
                    <a:pt x="227" y="160"/>
                    <a:pt x="208" y="180"/>
                  </a:cubicBezTo>
                  <a:cubicBezTo>
                    <a:pt x="200" y="189"/>
                    <a:pt x="192" y="198"/>
                    <a:pt x="184" y="207"/>
                  </a:cubicBezTo>
                  <a:cubicBezTo>
                    <a:pt x="193" y="194"/>
                    <a:pt x="203" y="181"/>
                    <a:pt x="213" y="169"/>
                  </a:cubicBezTo>
                  <a:cubicBezTo>
                    <a:pt x="231" y="149"/>
                    <a:pt x="251" y="130"/>
                    <a:pt x="267" y="108"/>
                  </a:cubicBezTo>
                  <a:cubicBezTo>
                    <a:pt x="268" y="107"/>
                    <a:pt x="265" y="105"/>
                    <a:pt x="264" y="106"/>
                  </a:cubicBezTo>
                  <a:cubicBezTo>
                    <a:pt x="258" y="111"/>
                    <a:pt x="253" y="115"/>
                    <a:pt x="248" y="120"/>
                  </a:cubicBezTo>
                  <a:cubicBezTo>
                    <a:pt x="250" y="118"/>
                    <a:pt x="251" y="116"/>
                    <a:pt x="253" y="114"/>
                  </a:cubicBezTo>
                  <a:cubicBezTo>
                    <a:pt x="254" y="113"/>
                    <a:pt x="252" y="110"/>
                    <a:pt x="250" y="112"/>
                  </a:cubicBezTo>
                  <a:cubicBezTo>
                    <a:pt x="218" y="132"/>
                    <a:pt x="191" y="158"/>
                    <a:pt x="165" y="186"/>
                  </a:cubicBezTo>
                  <a:cubicBezTo>
                    <a:pt x="170" y="179"/>
                    <a:pt x="175" y="172"/>
                    <a:pt x="181" y="166"/>
                  </a:cubicBezTo>
                  <a:cubicBezTo>
                    <a:pt x="200" y="142"/>
                    <a:pt x="221" y="119"/>
                    <a:pt x="243" y="98"/>
                  </a:cubicBezTo>
                  <a:cubicBezTo>
                    <a:pt x="245" y="97"/>
                    <a:pt x="243" y="94"/>
                    <a:pt x="241" y="96"/>
                  </a:cubicBezTo>
                  <a:cubicBezTo>
                    <a:pt x="241" y="96"/>
                    <a:pt x="241" y="96"/>
                    <a:pt x="240" y="97"/>
                  </a:cubicBezTo>
                  <a:cubicBezTo>
                    <a:pt x="244" y="91"/>
                    <a:pt x="248" y="86"/>
                    <a:pt x="251" y="80"/>
                  </a:cubicBezTo>
                  <a:cubicBezTo>
                    <a:pt x="251" y="78"/>
                    <a:pt x="250" y="76"/>
                    <a:pt x="248" y="77"/>
                  </a:cubicBezTo>
                  <a:cubicBezTo>
                    <a:pt x="241" y="82"/>
                    <a:pt x="234" y="87"/>
                    <a:pt x="228" y="92"/>
                  </a:cubicBezTo>
                  <a:cubicBezTo>
                    <a:pt x="245" y="71"/>
                    <a:pt x="262" y="49"/>
                    <a:pt x="278" y="26"/>
                  </a:cubicBezTo>
                  <a:cubicBezTo>
                    <a:pt x="279" y="24"/>
                    <a:pt x="277" y="23"/>
                    <a:pt x="275" y="24"/>
                  </a:cubicBezTo>
                  <a:cubicBezTo>
                    <a:pt x="266" y="32"/>
                    <a:pt x="256" y="40"/>
                    <a:pt x="247" y="48"/>
                  </a:cubicBezTo>
                  <a:cubicBezTo>
                    <a:pt x="258" y="35"/>
                    <a:pt x="270" y="22"/>
                    <a:pt x="282" y="9"/>
                  </a:cubicBezTo>
                  <a:cubicBezTo>
                    <a:pt x="284" y="8"/>
                    <a:pt x="281" y="5"/>
                    <a:pt x="280" y="7"/>
                  </a:cubicBezTo>
                  <a:cubicBezTo>
                    <a:pt x="259" y="25"/>
                    <a:pt x="238" y="43"/>
                    <a:pt x="218" y="61"/>
                  </a:cubicBezTo>
                  <a:cubicBezTo>
                    <a:pt x="232" y="42"/>
                    <a:pt x="246" y="23"/>
                    <a:pt x="260" y="3"/>
                  </a:cubicBezTo>
                  <a:cubicBezTo>
                    <a:pt x="261" y="2"/>
                    <a:pt x="258" y="0"/>
                    <a:pt x="257" y="1"/>
                  </a:cubicBezTo>
                  <a:cubicBezTo>
                    <a:pt x="223" y="28"/>
                    <a:pt x="196" y="62"/>
                    <a:pt x="168" y="96"/>
                  </a:cubicBezTo>
                  <a:cubicBezTo>
                    <a:pt x="174" y="89"/>
                    <a:pt x="180" y="81"/>
                    <a:pt x="186" y="74"/>
                  </a:cubicBezTo>
                  <a:cubicBezTo>
                    <a:pt x="204" y="51"/>
                    <a:pt x="221" y="29"/>
                    <a:pt x="238" y="6"/>
                  </a:cubicBezTo>
                  <a:cubicBezTo>
                    <a:pt x="239" y="4"/>
                    <a:pt x="237" y="2"/>
                    <a:pt x="235" y="4"/>
                  </a:cubicBezTo>
                  <a:cubicBezTo>
                    <a:pt x="203" y="35"/>
                    <a:pt x="175" y="70"/>
                    <a:pt x="146" y="104"/>
                  </a:cubicBezTo>
                  <a:cubicBezTo>
                    <a:pt x="170" y="75"/>
                    <a:pt x="198" y="41"/>
                    <a:pt x="221" y="9"/>
                  </a:cubicBezTo>
                  <a:cubicBezTo>
                    <a:pt x="222" y="7"/>
                    <a:pt x="220" y="6"/>
                    <a:pt x="218" y="7"/>
                  </a:cubicBezTo>
                  <a:cubicBezTo>
                    <a:pt x="201" y="22"/>
                    <a:pt x="185" y="38"/>
                    <a:pt x="170" y="55"/>
                  </a:cubicBezTo>
                  <a:cubicBezTo>
                    <a:pt x="180" y="43"/>
                    <a:pt x="190" y="30"/>
                    <a:pt x="198" y="17"/>
                  </a:cubicBezTo>
                  <a:cubicBezTo>
                    <a:pt x="199" y="15"/>
                    <a:pt x="197" y="14"/>
                    <a:pt x="195" y="15"/>
                  </a:cubicBezTo>
                  <a:cubicBezTo>
                    <a:pt x="171" y="34"/>
                    <a:pt x="153" y="58"/>
                    <a:pt x="133" y="80"/>
                  </a:cubicBezTo>
                  <a:cubicBezTo>
                    <a:pt x="115" y="99"/>
                    <a:pt x="146" y="60"/>
                    <a:pt x="146" y="61"/>
                  </a:cubicBezTo>
                  <a:cubicBezTo>
                    <a:pt x="155" y="50"/>
                    <a:pt x="162" y="39"/>
                    <a:pt x="167" y="26"/>
                  </a:cubicBezTo>
                  <a:cubicBezTo>
                    <a:pt x="168" y="24"/>
                    <a:pt x="166" y="23"/>
                    <a:pt x="165" y="24"/>
                  </a:cubicBezTo>
                  <a:cubicBezTo>
                    <a:pt x="147" y="39"/>
                    <a:pt x="133" y="56"/>
                    <a:pt x="118" y="73"/>
                  </a:cubicBezTo>
                  <a:cubicBezTo>
                    <a:pt x="127" y="64"/>
                    <a:pt x="141" y="47"/>
                    <a:pt x="148" y="30"/>
                  </a:cubicBezTo>
                  <a:cubicBezTo>
                    <a:pt x="148" y="29"/>
                    <a:pt x="146" y="28"/>
                    <a:pt x="145" y="29"/>
                  </a:cubicBezTo>
                  <a:cubicBezTo>
                    <a:pt x="134" y="39"/>
                    <a:pt x="124" y="51"/>
                    <a:pt x="113" y="62"/>
                  </a:cubicBezTo>
                  <a:cubicBezTo>
                    <a:pt x="95" y="82"/>
                    <a:pt x="122" y="49"/>
                    <a:pt x="127" y="45"/>
                  </a:cubicBezTo>
                  <a:cubicBezTo>
                    <a:pt x="128" y="43"/>
                    <a:pt x="126" y="41"/>
                    <a:pt x="125" y="43"/>
                  </a:cubicBezTo>
                  <a:cubicBezTo>
                    <a:pt x="116" y="50"/>
                    <a:pt x="108" y="58"/>
                    <a:pt x="101" y="66"/>
                  </a:cubicBezTo>
                  <a:cubicBezTo>
                    <a:pt x="105" y="61"/>
                    <a:pt x="110" y="54"/>
                    <a:pt x="112" y="47"/>
                  </a:cubicBezTo>
                  <a:cubicBezTo>
                    <a:pt x="113" y="46"/>
                    <a:pt x="111" y="45"/>
                    <a:pt x="110" y="46"/>
                  </a:cubicBezTo>
                  <a:cubicBezTo>
                    <a:pt x="100" y="56"/>
                    <a:pt x="91" y="66"/>
                    <a:pt x="82" y="75"/>
                  </a:cubicBezTo>
                  <a:cubicBezTo>
                    <a:pt x="87" y="68"/>
                    <a:pt x="92" y="61"/>
                    <a:pt x="97" y="53"/>
                  </a:cubicBezTo>
                  <a:cubicBezTo>
                    <a:pt x="99" y="50"/>
                    <a:pt x="94" y="47"/>
                    <a:pt x="92" y="50"/>
                  </a:cubicBezTo>
                  <a:cubicBezTo>
                    <a:pt x="75" y="78"/>
                    <a:pt x="52" y="102"/>
                    <a:pt x="35" y="130"/>
                  </a:cubicBezTo>
                  <a:cubicBezTo>
                    <a:pt x="19" y="155"/>
                    <a:pt x="11" y="185"/>
                    <a:pt x="7" y="214"/>
                  </a:cubicBezTo>
                  <a:cubicBezTo>
                    <a:pt x="0" y="274"/>
                    <a:pt x="4" y="336"/>
                    <a:pt x="28" y="392"/>
                  </a:cubicBezTo>
                  <a:cubicBezTo>
                    <a:pt x="49" y="442"/>
                    <a:pt x="88" y="479"/>
                    <a:pt x="133" y="507"/>
                  </a:cubicBezTo>
                  <a:cubicBezTo>
                    <a:pt x="195" y="544"/>
                    <a:pt x="260" y="534"/>
                    <a:pt x="328" y="531"/>
                  </a:cubicBezTo>
                  <a:cubicBezTo>
                    <a:pt x="329" y="531"/>
                    <a:pt x="329" y="530"/>
                    <a:pt x="328" y="530"/>
                  </a:cubicBezTo>
                  <a:cubicBezTo>
                    <a:pt x="265" y="531"/>
                    <a:pt x="201" y="537"/>
                    <a:pt x="143" y="505"/>
                  </a:cubicBezTo>
                  <a:cubicBezTo>
                    <a:pt x="94" y="479"/>
                    <a:pt x="54" y="434"/>
                    <a:pt x="33" y="383"/>
                  </a:cubicBezTo>
                  <a:cubicBezTo>
                    <a:pt x="12" y="333"/>
                    <a:pt x="10" y="276"/>
                    <a:pt x="15" y="223"/>
                  </a:cubicBezTo>
                  <a:cubicBezTo>
                    <a:pt x="18" y="189"/>
                    <a:pt x="28" y="156"/>
                    <a:pt x="46" y="127"/>
                  </a:cubicBezTo>
                  <a:cubicBezTo>
                    <a:pt x="55" y="112"/>
                    <a:pt x="66" y="98"/>
                    <a:pt x="76" y="84"/>
                  </a:cubicBezTo>
                  <a:cubicBezTo>
                    <a:pt x="84" y="76"/>
                    <a:pt x="91" y="69"/>
                    <a:pt x="98" y="61"/>
                  </a:cubicBezTo>
                  <a:cubicBezTo>
                    <a:pt x="115" y="43"/>
                    <a:pt x="91" y="78"/>
                    <a:pt x="88" y="83"/>
                  </a:cubicBezTo>
                  <a:cubicBezTo>
                    <a:pt x="87" y="84"/>
                    <a:pt x="90" y="86"/>
                    <a:pt x="91" y="84"/>
                  </a:cubicBezTo>
                  <a:cubicBezTo>
                    <a:pt x="96" y="77"/>
                    <a:pt x="105" y="64"/>
                    <a:pt x="112" y="56"/>
                  </a:cubicBezTo>
                  <a:cubicBezTo>
                    <a:pt x="107" y="62"/>
                    <a:pt x="103" y="69"/>
                    <a:pt x="100" y="76"/>
                  </a:cubicBezTo>
                  <a:cubicBezTo>
                    <a:pt x="99" y="77"/>
                    <a:pt x="101" y="79"/>
                    <a:pt x="102" y="78"/>
                  </a:cubicBezTo>
                  <a:cubicBezTo>
                    <a:pt x="115" y="65"/>
                    <a:pt x="127" y="50"/>
                    <a:pt x="141" y="37"/>
                  </a:cubicBezTo>
                  <a:cubicBezTo>
                    <a:pt x="136" y="42"/>
                    <a:pt x="129" y="56"/>
                    <a:pt x="125" y="61"/>
                  </a:cubicBezTo>
                  <a:cubicBezTo>
                    <a:pt x="121" y="67"/>
                    <a:pt x="116" y="73"/>
                    <a:pt x="112" y="79"/>
                  </a:cubicBezTo>
                  <a:cubicBezTo>
                    <a:pt x="111" y="81"/>
                    <a:pt x="113" y="82"/>
                    <a:pt x="114" y="81"/>
                  </a:cubicBezTo>
                  <a:cubicBezTo>
                    <a:pt x="122" y="73"/>
                    <a:pt x="130" y="64"/>
                    <a:pt x="137" y="56"/>
                  </a:cubicBezTo>
                  <a:cubicBezTo>
                    <a:pt x="143" y="50"/>
                    <a:pt x="159" y="38"/>
                    <a:pt x="161" y="32"/>
                  </a:cubicBezTo>
                  <a:cubicBezTo>
                    <a:pt x="152" y="54"/>
                    <a:pt x="132" y="71"/>
                    <a:pt x="121" y="92"/>
                  </a:cubicBezTo>
                  <a:cubicBezTo>
                    <a:pt x="120" y="93"/>
                    <a:pt x="122" y="95"/>
                    <a:pt x="124" y="94"/>
                  </a:cubicBezTo>
                  <a:cubicBezTo>
                    <a:pt x="135" y="82"/>
                    <a:pt x="146" y="70"/>
                    <a:pt x="157" y="58"/>
                  </a:cubicBezTo>
                  <a:cubicBezTo>
                    <a:pt x="167" y="46"/>
                    <a:pt x="183" y="35"/>
                    <a:pt x="191" y="22"/>
                  </a:cubicBezTo>
                  <a:cubicBezTo>
                    <a:pt x="171" y="54"/>
                    <a:pt x="141" y="79"/>
                    <a:pt x="122" y="112"/>
                  </a:cubicBezTo>
                  <a:cubicBezTo>
                    <a:pt x="121" y="114"/>
                    <a:pt x="123" y="116"/>
                    <a:pt x="125" y="114"/>
                  </a:cubicBezTo>
                  <a:cubicBezTo>
                    <a:pt x="154" y="81"/>
                    <a:pt x="180" y="45"/>
                    <a:pt x="214" y="15"/>
                  </a:cubicBezTo>
                  <a:cubicBezTo>
                    <a:pt x="197" y="30"/>
                    <a:pt x="182" y="55"/>
                    <a:pt x="167" y="73"/>
                  </a:cubicBezTo>
                  <a:cubicBezTo>
                    <a:pt x="153" y="90"/>
                    <a:pt x="140" y="107"/>
                    <a:pt x="128" y="125"/>
                  </a:cubicBezTo>
                  <a:cubicBezTo>
                    <a:pt x="127" y="126"/>
                    <a:pt x="129" y="128"/>
                    <a:pt x="130" y="127"/>
                  </a:cubicBezTo>
                  <a:cubicBezTo>
                    <a:pt x="161" y="92"/>
                    <a:pt x="198" y="54"/>
                    <a:pt x="224" y="19"/>
                  </a:cubicBezTo>
                  <a:cubicBezTo>
                    <a:pt x="194" y="60"/>
                    <a:pt x="160" y="99"/>
                    <a:pt x="130" y="140"/>
                  </a:cubicBezTo>
                  <a:cubicBezTo>
                    <a:pt x="129" y="141"/>
                    <a:pt x="131" y="143"/>
                    <a:pt x="133" y="142"/>
                  </a:cubicBezTo>
                  <a:cubicBezTo>
                    <a:pt x="164" y="108"/>
                    <a:pt x="191" y="71"/>
                    <a:pt x="222" y="37"/>
                  </a:cubicBezTo>
                  <a:cubicBezTo>
                    <a:pt x="230" y="29"/>
                    <a:pt x="238" y="22"/>
                    <a:pt x="247" y="14"/>
                  </a:cubicBezTo>
                  <a:cubicBezTo>
                    <a:pt x="262" y="0"/>
                    <a:pt x="244" y="20"/>
                    <a:pt x="241" y="24"/>
                  </a:cubicBezTo>
                  <a:cubicBezTo>
                    <a:pt x="229" y="42"/>
                    <a:pt x="216" y="59"/>
                    <a:pt x="202" y="76"/>
                  </a:cubicBezTo>
                  <a:cubicBezTo>
                    <a:pt x="177" y="99"/>
                    <a:pt x="153" y="124"/>
                    <a:pt x="134" y="152"/>
                  </a:cubicBezTo>
                  <a:cubicBezTo>
                    <a:pt x="132" y="154"/>
                    <a:pt x="135" y="156"/>
                    <a:pt x="136" y="154"/>
                  </a:cubicBezTo>
                  <a:cubicBezTo>
                    <a:pt x="159" y="130"/>
                    <a:pt x="182" y="105"/>
                    <a:pt x="204" y="78"/>
                  </a:cubicBezTo>
                  <a:cubicBezTo>
                    <a:pt x="215" y="68"/>
                    <a:pt x="226" y="58"/>
                    <a:pt x="237" y="49"/>
                  </a:cubicBezTo>
                  <a:cubicBezTo>
                    <a:pt x="243" y="44"/>
                    <a:pt x="248" y="39"/>
                    <a:pt x="254" y="34"/>
                  </a:cubicBezTo>
                  <a:cubicBezTo>
                    <a:pt x="244" y="45"/>
                    <a:pt x="234" y="56"/>
                    <a:pt x="225" y="67"/>
                  </a:cubicBezTo>
                  <a:cubicBezTo>
                    <a:pt x="186" y="101"/>
                    <a:pt x="150" y="139"/>
                    <a:pt x="122" y="183"/>
                  </a:cubicBezTo>
                  <a:cubicBezTo>
                    <a:pt x="121" y="185"/>
                    <a:pt x="123" y="187"/>
                    <a:pt x="125" y="185"/>
                  </a:cubicBezTo>
                  <a:cubicBezTo>
                    <a:pt x="161" y="148"/>
                    <a:pt x="194" y="107"/>
                    <a:pt x="228" y="68"/>
                  </a:cubicBezTo>
                  <a:cubicBezTo>
                    <a:pt x="234" y="63"/>
                    <a:pt x="239" y="59"/>
                    <a:pt x="244" y="54"/>
                  </a:cubicBezTo>
                  <a:cubicBezTo>
                    <a:pt x="253" y="46"/>
                    <a:pt x="262" y="39"/>
                    <a:pt x="271" y="32"/>
                  </a:cubicBezTo>
                  <a:cubicBezTo>
                    <a:pt x="264" y="37"/>
                    <a:pt x="259" y="48"/>
                    <a:pt x="253" y="55"/>
                  </a:cubicBezTo>
                  <a:cubicBezTo>
                    <a:pt x="240" y="73"/>
                    <a:pt x="225" y="91"/>
                    <a:pt x="211" y="108"/>
                  </a:cubicBezTo>
                  <a:cubicBezTo>
                    <a:pt x="204" y="114"/>
                    <a:pt x="198" y="121"/>
                    <a:pt x="191" y="127"/>
                  </a:cubicBezTo>
                  <a:cubicBezTo>
                    <a:pt x="182" y="138"/>
                    <a:pt x="172" y="148"/>
                    <a:pt x="163" y="159"/>
                  </a:cubicBezTo>
                  <a:cubicBezTo>
                    <a:pt x="159" y="163"/>
                    <a:pt x="156" y="168"/>
                    <a:pt x="152" y="172"/>
                  </a:cubicBezTo>
                  <a:cubicBezTo>
                    <a:pt x="152" y="172"/>
                    <a:pt x="152" y="172"/>
                    <a:pt x="152" y="172"/>
                  </a:cubicBezTo>
                  <a:cubicBezTo>
                    <a:pt x="148" y="176"/>
                    <a:pt x="144" y="180"/>
                    <a:pt x="141" y="184"/>
                  </a:cubicBezTo>
                  <a:cubicBezTo>
                    <a:pt x="139" y="185"/>
                    <a:pt x="142" y="188"/>
                    <a:pt x="143" y="186"/>
                  </a:cubicBezTo>
                  <a:cubicBezTo>
                    <a:pt x="147" y="182"/>
                    <a:pt x="151" y="178"/>
                    <a:pt x="155" y="174"/>
                  </a:cubicBezTo>
                  <a:cubicBezTo>
                    <a:pt x="155" y="173"/>
                    <a:pt x="155" y="173"/>
                    <a:pt x="156" y="173"/>
                  </a:cubicBezTo>
                  <a:cubicBezTo>
                    <a:pt x="175" y="152"/>
                    <a:pt x="193" y="132"/>
                    <a:pt x="212" y="111"/>
                  </a:cubicBezTo>
                  <a:cubicBezTo>
                    <a:pt x="219" y="104"/>
                    <a:pt x="242" y="91"/>
                    <a:pt x="245" y="84"/>
                  </a:cubicBezTo>
                  <a:cubicBezTo>
                    <a:pt x="241" y="92"/>
                    <a:pt x="234" y="100"/>
                    <a:pt x="226" y="108"/>
                  </a:cubicBezTo>
                  <a:cubicBezTo>
                    <a:pt x="193" y="135"/>
                    <a:pt x="163" y="165"/>
                    <a:pt x="135" y="197"/>
                  </a:cubicBezTo>
                  <a:cubicBezTo>
                    <a:pt x="134" y="198"/>
                    <a:pt x="134" y="199"/>
                    <a:pt x="133" y="199"/>
                  </a:cubicBezTo>
                  <a:cubicBezTo>
                    <a:pt x="133" y="199"/>
                    <a:pt x="133" y="199"/>
                    <a:pt x="133" y="199"/>
                  </a:cubicBezTo>
                  <a:cubicBezTo>
                    <a:pt x="131" y="202"/>
                    <a:pt x="129" y="204"/>
                    <a:pt x="127" y="207"/>
                  </a:cubicBezTo>
                  <a:cubicBezTo>
                    <a:pt x="125" y="208"/>
                    <a:pt x="128" y="211"/>
                    <a:pt x="129" y="209"/>
                  </a:cubicBezTo>
                  <a:cubicBezTo>
                    <a:pt x="131" y="207"/>
                    <a:pt x="134" y="204"/>
                    <a:pt x="136" y="202"/>
                  </a:cubicBezTo>
                  <a:cubicBezTo>
                    <a:pt x="138" y="203"/>
                    <a:pt x="139" y="201"/>
                    <a:pt x="141" y="196"/>
                  </a:cubicBezTo>
                  <a:cubicBezTo>
                    <a:pt x="159" y="176"/>
                    <a:pt x="178" y="157"/>
                    <a:pt x="197" y="139"/>
                  </a:cubicBezTo>
                  <a:cubicBezTo>
                    <a:pt x="200" y="135"/>
                    <a:pt x="204" y="132"/>
                    <a:pt x="208" y="129"/>
                  </a:cubicBezTo>
                  <a:cubicBezTo>
                    <a:pt x="178" y="160"/>
                    <a:pt x="153" y="196"/>
                    <a:pt x="128" y="230"/>
                  </a:cubicBezTo>
                  <a:cubicBezTo>
                    <a:pt x="127" y="231"/>
                    <a:pt x="129" y="234"/>
                    <a:pt x="131" y="232"/>
                  </a:cubicBezTo>
                  <a:cubicBezTo>
                    <a:pt x="149" y="210"/>
                    <a:pt x="167" y="188"/>
                    <a:pt x="187" y="168"/>
                  </a:cubicBezTo>
                  <a:cubicBezTo>
                    <a:pt x="197" y="158"/>
                    <a:pt x="208" y="148"/>
                    <a:pt x="219" y="139"/>
                  </a:cubicBezTo>
                  <a:cubicBezTo>
                    <a:pt x="227" y="132"/>
                    <a:pt x="236" y="125"/>
                    <a:pt x="245" y="119"/>
                  </a:cubicBezTo>
                  <a:cubicBezTo>
                    <a:pt x="248" y="117"/>
                    <a:pt x="235" y="129"/>
                    <a:pt x="235" y="130"/>
                  </a:cubicBezTo>
                  <a:cubicBezTo>
                    <a:pt x="200" y="169"/>
                    <a:pt x="155" y="200"/>
                    <a:pt x="127" y="246"/>
                  </a:cubicBezTo>
                  <a:cubicBezTo>
                    <a:pt x="125" y="248"/>
                    <a:pt x="128" y="249"/>
                    <a:pt x="129" y="248"/>
                  </a:cubicBezTo>
                  <a:cubicBezTo>
                    <a:pt x="177" y="211"/>
                    <a:pt x="210" y="160"/>
                    <a:pt x="254" y="120"/>
                  </a:cubicBezTo>
                  <a:cubicBezTo>
                    <a:pt x="262" y="112"/>
                    <a:pt x="262" y="112"/>
                    <a:pt x="253" y="120"/>
                  </a:cubicBezTo>
                  <a:cubicBezTo>
                    <a:pt x="248" y="127"/>
                    <a:pt x="241" y="133"/>
                    <a:pt x="235" y="140"/>
                  </a:cubicBezTo>
                  <a:cubicBezTo>
                    <a:pt x="225" y="151"/>
                    <a:pt x="214" y="162"/>
                    <a:pt x="204" y="173"/>
                  </a:cubicBezTo>
                  <a:cubicBezTo>
                    <a:pt x="189" y="191"/>
                    <a:pt x="176" y="211"/>
                    <a:pt x="162" y="231"/>
                  </a:cubicBezTo>
                  <a:cubicBezTo>
                    <a:pt x="160" y="232"/>
                    <a:pt x="159" y="234"/>
                    <a:pt x="159" y="235"/>
                  </a:cubicBezTo>
                  <a:cubicBezTo>
                    <a:pt x="157" y="238"/>
                    <a:pt x="155" y="241"/>
                    <a:pt x="153" y="243"/>
                  </a:cubicBezTo>
                  <a:cubicBezTo>
                    <a:pt x="152" y="245"/>
                    <a:pt x="154" y="247"/>
                    <a:pt x="156" y="246"/>
                  </a:cubicBezTo>
                  <a:cubicBezTo>
                    <a:pt x="174" y="224"/>
                    <a:pt x="192" y="203"/>
                    <a:pt x="210" y="183"/>
                  </a:cubicBezTo>
                  <a:cubicBezTo>
                    <a:pt x="221" y="171"/>
                    <a:pt x="232" y="161"/>
                    <a:pt x="244" y="150"/>
                  </a:cubicBezTo>
                  <a:cubicBezTo>
                    <a:pt x="247" y="147"/>
                    <a:pt x="251" y="144"/>
                    <a:pt x="254" y="140"/>
                  </a:cubicBezTo>
                  <a:cubicBezTo>
                    <a:pt x="252" y="143"/>
                    <a:pt x="249" y="146"/>
                    <a:pt x="247" y="149"/>
                  </a:cubicBezTo>
                  <a:cubicBezTo>
                    <a:pt x="235" y="160"/>
                    <a:pt x="225" y="172"/>
                    <a:pt x="214" y="184"/>
                  </a:cubicBezTo>
                  <a:cubicBezTo>
                    <a:pt x="188" y="213"/>
                    <a:pt x="162" y="242"/>
                    <a:pt x="139" y="273"/>
                  </a:cubicBezTo>
                  <a:cubicBezTo>
                    <a:pt x="138" y="275"/>
                    <a:pt x="141" y="277"/>
                    <a:pt x="142" y="275"/>
                  </a:cubicBezTo>
                  <a:cubicBezTo>
                    <a:pt x="172" y="247"/>
                    <a:pt x="196" y="212"/>
                    <a:pt x="223" y="181"/>
                  </a:cubicBezTo>
                  <a:cubicBezTo>
                    <a:pt x="232" y="171"/>
                    <a:pt x="240" y="161"/>
                    <a:pt x="249" y="152"/>
                  </a:cubicBezTo>
                  <a:cubicBezTo>
                    <a:pt x="253" y="148"/>
                    <a:pt x="257" y="144"/>
                    <a:pt x="261" y="141"/>
                  </a:cubicBezTo>
                  <a:cubicBezTo>
                    <a:pt x="266" y="136"/>
                    <a:pt x="272" y="131"/>
                    <a:pt x="278" y="127"/>
                  </a:cubicBezTo>
                  <a:cubicBezTo>
                    <a:pt x="271" y="132"/>
                    <a:pt x="266" y="140"/>
                    <a:pt x="261" y="147"/>
                  </a:cubicBezTo>
                  <a:cubicBezTo>
                    <a:pt x="249" y="160"/>
                    <a:pt x="238" y="173"/>
                    <a:pt x="226" y="186"/>
                  </a:cubicBezTo>
                  <a:cubicBezTo>
                    <a:pt x="205" y="211"/>
                    <a:pt x="186" y="236"/>
                    <a:pt x="170" y="264"/>
                  </a:cubicBezTo>
                  <a:cubicBezTo>
                    <a:pt x="169" y="265"/>
                    <a:pt x="170" y="266"/>
                    <a:pt x="171" y="267"/>
                  </a:cubicBezTo>
                  <a:cubicBezTo>
                    <a:pt x="165" y="275"/>
                    <a:pt x="162" y="284"/>
                    <a:pt x="161" y="295"/>
                  </a:cubicBezTo>
                  <a:cubicBezTo>
                    <a:pt x="161" y="295"/>
                    <a:pt x="162" y="295"/>
                    <a:pt x="162" y="295"/>
                  </a:cubicBezTo>
                  <a:cubicBezTo>
                    <a:pt x="161" y="297"/>
                    <a:pt x="160" y="299"/>
                    <a:pt x="160" y="301"/>
                  </a:cubicBezTo>
                  <a:cubicBezTo>
                    <a:pt x="159" y="303"/>
                    <a:pt x="162" y="304"/>
                    <a:pt x="163" y="302"/>
                  </a:cubicBezTo>
                  <a:cubicBezTo>
                    <a:pt x="169" y="293"/>
                    <a:pt x="174" y="285"/>
                    <a:pt x="182" y="277"/>
                  </a:cubicBezTo>
                  <a:cubicBezTo>
                    <a:pt x="183" y="285"/>
                    <a:pt x="182" y="293"/>
                    <a:pt x="176" y="300"/>
                  </a:cubicBezTo>
                  <a:cubicBezTo>
                    <a:pt x="176" y="300"/>
                    <a:pt x="175" y="301"/>
                    <a:pt x="175" y="302"/>
                  </a:cubicBezTo>
                  <a:cubicBezTo>
                    <a:pt x="173" y="303"/>
                    <a:pt x="173" y="305"/>
                    <a:pt x="173" y="306"/>
                  </a:cubicBezTo>
                  <a:cubicBezTo>
                    <a:pt x="172" y="308"/>
                    <a:pt x="170" y="311"/>
                    <a:pt x="169" y="313"/>
                  </a:cubicBezTo>
                  <a:cubicBezTo>
                    <a:pt x="168" y="315"/>
                    <a:pt x="171" y="317"/>
                    <a:pt x="172" y="315"/>
                  </a:cubicBezTo>
                  <a:cubicBezTo>
                    <a:pt x="177" y="306"/>
                    <a:pt x="183" y="298"/>
                    <a:pt x="190" y="289"/>
                  </a:cubicBezTo>
                  <a:cubicBezTo>
                    <a:pt x="191" y="288"/>
                    <a:pt x="182" y="310"/>
                    <a:pt x="180" y="314"/>
                  </a:cubicBezTo>
                  <a:cubicBezTo>
                    <a:pt x="179" y="316"/>
                    <a:pt x="182" y="318"/>
                    <a:pt x="183" y="316"/>
                  </a:cubicBezTo>
                  <a:cubicBezTo>
                    <a:pt x="188" y="306"/>
                    <a:pt x="190" y="308"/>
                    <a:pt x="188" y="320"/>
                  </a:cubicBezTo>
                  <a:cubicBezTo>
                    <a:pt x="187" y="322"/>
                    <a:pt x="190" y="324"/>
                    <a:pt x="191" y="322"/>
                  </a:cubicBezTo>
                  <a:cubicBezTo>
                    <a:pt x="196" y="316"/>
                    <a:pt x="196" y="316"/>
                    <a:pt x="200" y="309"/>
                  </a:cubicBezTo>
                  <a:cubicBezTo>
                    <a:pt x="207" y="300"/>
                    <a:pt x="205" y="307"/>
                    <a:pt x="202" y="315"/>
                  </a:cubicBezTo>
                  <a:cubicBezTo>
                    <a:pt x="201" y="316"/>
                    <a:pt x="200" y="317"/>
                    <a:pt x="201" y="318"/>
                  </a:cubicBezTo>
                  <a:cubicBezTo>
                    <a:pt x="199" y="322"/>
                    <a:pt x="198" y="326"/>
                    <a:pt x="197" y="327"/>
                  </a:cubicBezTo>
                  <a:cubicBezTo>
                    <a:pt x="196" y="329"/>
                    <a:pt x="200" y="330"/>
                    <a:pt x="200" y="329"/>
                  </a:cubicBezTo>
                  <a:cubicBezTo>
                    <a:pt x="201" y="322"/>
                    <a:pt x="203" y="320"/>
                    <a:pt x="208" y="321"/>
                  </a:cubicBezTo>
                  <a:cubicBezTo>
                    <a:pt x="208" y="323"/>
                    <a:pt x="210" y="325"/>
                    <a:pt x="212" y="323"/>
                  </a:cubicBezTo>
                  <a:cubicBezTo>
                    <a:pt x="217" y="317"/>
                    <a:pt x="221" y="311"/>
                    <a:pt x="226" y="305"/>
                  </a:cubicBezTo>
                  <a:cubicBezTo>
                    <a:pt x="223" y="309"/>
                    <a:pt x="218" y="319"/>
                    <a:pt x="215" y="327"/>
                  </a:cubicBezTo>
                  <a:cubicBezTo>
                    <a:pt x="215" y="329"/>
                    <a:pt x="218" y="330"/>
                    <a:pt x="219" y="329"/>
                  </a:cubicBezTo>
                  <a:cubicBezTo>
                    <a:pt x="222" y="323"/>
                    <a:pt x="225" y="318"/>
                    <a:pt x="228" y="313"/>
                  </a:cubicBezTo>
                  <a:cubicBezTo>
                    <a:pt x="230" y="320"/>
                    <a:pt x="230" y="326"/>
                    <a:pt x="228" y="333"/>
                  </a:cubicBezTo>
                  <a:cubicBezTo>
                    <a:pt x="228" y="335"/>
                    <a:pt x="230" y="336"/>
                    <a:pt x="231" y="334"/>
                  </a:cubicBezTo>
                  <a:cubicBezTo>
                    <a:pt x="237" y="325"/>
                    <a:pt x="246" y="307"/>
                    <a:pt x="242" y="334"/>
                  </a:cubicBezTo>
                  <a:cubicBezTo>
                    <a:pt x="241" y="336"/>
                    <a:pt x="243" y="337"/>
                    <a:pt x="245" y="336"/>
                  </a:cubicBezTo>
                  <a:cubicBezTo>
                    <a:pt x="251" y="329"/>
                    <a:pt x="247" y="340"/>
                    <a:pt x="246" y="345"/>
                  </a:cubicBezTo>
                  <a:cubicBezTo>
                    <a:pt x="246" y="346"/>
                    <a:pt x="248" y="347"/>
                    <a:pt x="249" y="346"/>
                  </a:cubicBezTo>
                  <a:cubicBezTo>
                    <a:pt x="255" y="340"/>
                    <a:pt x="256" y="341"/>
                    <a:pt x="260" y="348"/>
                  </a:cubicBezTo>
                  <a:cubicBezTo>
                    <a:pt x="260" y="349"/>
                    <a:pt x="261" y="349"/>
                    <a:pt x="262" y="349"/>
                  </a:cubicBezTo>
                  <a:cubicBezTo>
                    <a:pt x="264" y="347"/>
                    <a:pt x="267" y="347"/>
                    <a:pt x="269" y="349"/>
                  </a:cubicBezTo>
                  <a:cubicBezTo>
                    <a:pt x="269" y="350"/>
                    <a:pt x="271" y="351"/>
                    <a:pt x="272" y="350"/>
                  </a:cubicBezTo>
                  <a:cubicBezTo>
                    <a:pt x="268" y="352"/>
                    <a:pt x="261" y="368"/>
                    <a:pt x="258" y="372"/>
                  </a:cubicBezTo>
                  <a:cubicBezTo>
                    <a:pt x="257" y="374"/>
                    <a:pt x="259" y="376"/>
                    <a:pt x="261" y="375"/>
                  </a:cubicBezTo>
                  <a:cubicBezTo>
                    <a:pt x="270" y="364"/>
                    <a:pt x="277" y="352"/>
                    <a:pt x="287" y="342"/>
                  </a:cubicBezTo>
                  <a:cubicBezTo>
                    <a:pt x="299" y="328"/>
                    <a:pt x="285" y="359"/>
                    <a:pt x="283" y="363"/>
                  </a:cubicBezTo>
                  <a:cubicBezTo>
                    <a:pt x="280" y="367"/>
                    <a:pt x="278" y="372"/>
                    <a:pt x="275" y="376"/>
                  </a:cubicBezTo>
                  <a:cubicBezTo>
                    <a:pt x="275" y="377"/>
                    <a:pt x="274" y="377"/>
                    <a:pt x="274" y="378"/>
                  </a:cubicBezTo>
                  <a:cubicBezTo>
                    <a:pt x="271" y="383"/>
                    <a:pt x="267" y="387"/>
                    <a:pt x="265" y="392"/>
                  </a:cubicBezTo>
                  <a:cubicBezTo>
                    <a:pt x="263" y="394"/>
                    <a:pt x="266" y="396"/>
                    <a:pt x="268" y="394"/>
                  </a:cubicBezTo>
                  <a:cubicBezTo>
                    <a:pt x="269" y="391"/>
                    <a:pt x="271" y="389"/>
                    <a:pt x="273" y="387"/>
                  </a:cubicBezTo>
                  <a:cubicBezTo>
                    <a:pt x="275" y="387"/>
                    <a:pt x="276" y="384"/>
                    <a:pt x="277" y="380"/>
                  </a:cubicBezTo>
                  <a:cubicBezTo>
                    <a:pt x="283" y="371"/>
                    <a:pt x="288" y="362"/>
                    <a:pt x="295" y="353"/>
                  </a:cubicBezTo>
                  <a:cubicBezTo>
                    <a:pt x="314" y="325"/>
                    <a:pt x="301" y="354"/>
                    <a:pt x="298" y="360"/>
                  </a:cubicBezTo>
                  <a:cubicBezTo>
                    <a:pt x="297" y="363"/>
                    <a:pt x="296" y="365"/>
                    <a:pt x="295" y="367"/>
                  </a:cubicBezTo>
                  <a:cubicBezTo>
                    <a:pt x="288" y="376"/>
                    <a:pt x="281" y="386"/>
                    <a:pt x="275" y="396"/>
                  </a:cubicBezTo>
                  <a:cubicBezTo>
                    <a:pt x="273" y="398"/>
                    <a:pt x="272" y="399"/>
                    <a:pt x="273" y="400"/>
                  </a:cubicBezTo>
                  <a:cubicBezTo>
                    <a:pt x="271" y="402"/>
                    <a:pt x="270" y="404"/>
                    <a:pt x="269" y="407"/>
                  </a:cubicBezTo>
                  <a:cubicBezTo>
                    <a:pt x="268" y="409"/>
                    <a:pt x="271" y="411"/>
                    <a:pt x="272" y="409"/>
                  </a:cubicBezTo>
                  <a:cubicBezTo>
                    <a:pt x="281" y="395"/>
                    <a:pt x="291" y="382"/>
                    <a:pt x="299" y="368"/>
                  </a:cubicBezTo>
                  <a:cubicBezTo>
                    <a:pt x="302" y="364"/>
                    <a:pt x="306" y="359"/>
                    <a:pt x="309" y="355"/>
                  </a:cubicBezTo>
                  <a:cubicBezTo>
                    <a:pt x="319" y="345"/>
                    <a:pt x="316" y="355"/>
                    <a:pt x="312" y="364"/>
                  </a:cubicBezTo>
                  <a:cubicBezTo>
                    <a:pt x="299" y="380"/>
                    <a:pt x="288" y="397"/>
                    <a:pt x="279" y="416"/>
                  </a:cubicBezTo>
                  <a:cubicBezTo>
                    <a:pt x="278" y="418"/>
                    <a:pt x="281" y="420"/>
                    <a:pt x="283" y="418"/>
                  </a:cubicBezTo>
                  <a:cubicBezTo>
                    <a:pt x="294" y="401"/>
                    <a:pt x="309" y="384"/>
                    <a:pt x="316" y="365"/>
                  </a:cubicBezTo>
                  <a:cubicBezTo>
                    <a:pt x="317" y="364"/>
                    <a:pt x="317" y="364"/>
                    <a:pt x="318" y="363"/>
                  </a:cubicBezTo>
                  <a:cubicBezTo>
                    <a:pt x="326" y="354"/>
                    <a:pt x="326" y="358"/>
                    <a:pt x="323" y="366"/>
                  </a:cubicBezTo>
                  <a:cubicBezTo>
                    <a:pt x="323" y="366"/>
                    <a:pt x="323" y="366"/>
                    <a:pt x="323" y="366"/>
                  </a:cubicBezTo>
                  <a:cubicBezTo>
                    <a:pt x="311" y="380"/>
                    <a:pt x="302" y="399"/>
                    <a:pt x="294" y="414"/>
                  </a:cubicBezTo>
                  <a:cubicBezTo>
                    <a:pt x="292" y="417"/>
                    <a:pt x="290" y="420"/>
                    <a:pt x="289" y="423"/>
                  </a:cubicBezTo>
                  <a:cubicBezTo>
                    <a:pt x="288" y="424"/>
                    <a:pt x="288" y="424"/>
                    <a:pt x="288" y="425"/>
                  </a:cubicBezTo>
                  <a:cubicBezTo>
                    <a:pt x="287" y="427"/>
                    <a:pt x="285" y="429"/>
                    <a:pt x="284" y="432"/>
                  </a:cubicBezTo>
                  <a:cubicBezTo>
                    <a:pt x="283" y="434"/>
                    <a:pt x="286" y="436"/>
                    <a:pt x="287" y="434"/>
                  </a:cubicBezTo>
                  <a:cubicBezTo>
                    <a:pt x="289" y="431"/>
                    <a:pt x="291" y="428"/>
                    <a:pt x="293" y="425"/>
                  </a:cubicBezTo>
                  <a:cubicBezTo>
                    <a:pt x="293" y="425"/>
                    <a:pt x="293" y="424"/>
                    <a:pt x="293" y="424"/>
                  </a:cubicBezTo>
                  <a:cubicBezTo>
                    <a:pt x="299" y="415"/>
                    <a:pt x="305" y="406"/>
                    <a:pt x="312" y="396"/>
                  </a:cubicBezTo>
                  <a:cubicBezTo>
                    <a:pt x="317" y="388"/>
                    <a:pt x="322" y="380"/>
                    <a:pt x="326" y="371"/>
                  </a:cubicBezTo>
                  <a:cubicBezTo>
                    <a:pt x="327" y="369"/>
                    <a:pt x="328" y="368"/>
                    <a:pt x="329" y="367"/>
                  </a:cubicBezTo>
                  <a:cubicBezTo>
                    <a:pt x="336" y="357"/>
                    <a:pt x="362" y="333"/>
                    <a:pt x="348" y="364"/>
                  </a:cubicBezTo>
                  <a:cubicBezTo>
                    <a:pt x="346" y="368"/>
                    <a:pt x="344" y="373"/>
                    <a:pt x="341" y="377"/>
                  </a:cubicBezTo>
                  <a:cubicBezTo>
                    <a:pt x="324" y="396"/>
                    <a:pt x="311" y="417"/>
                    <a:pt x="296" y="437"/>
                  </a:cubicBezTo>
                  <a:cubicBezTo>
                    <a:pt x="295" y="439"/>
                    <a:pt x="298" y="442"/>
                    <a:pt x="300" y="439"/>
                  </a:cubicBezTo>
                  <a:cubicBezTo>
                    <a:pt x="314" y="420"/>
                    <a:pt x="330" y="401"/>
                    <a:pt x="343" y="381"/>
                  </a:cubicBezTo>
                  <a:cubicBezTo>
                    <a:pt x="344" y="380"/>
                    <a:pt x="345" y="379"/>
                    <a:pt x="346" y="377"/>
                  </a:cubicBezTo>
                  <a:cubicBezTo>
                    <a:pt x="343" y="381"/>
                    <a:pt x="339" y="388"/>
                    <a:pt x="335" y="396"/>
                  </a:cubicBezTo>
                  <a:cubicBezTo>
                    <a:pt x="327" y="407"/>
                    <a:pt x="320" y="420"/>
                    <a:pt x="314" y="431"/>
                  </a:cubicBezTo>
                  <a:cubicBezTo>
                    <a:pt x="308" y="439"/>
                    <a:pt x="302" y="448"/>
                    <a:pt x="296" y="457"/>
                  </a:cubicBezTo>
                  <a:cubicBezTo>
                    <a:pt x="295" y="459"/>
                    <a:pt x="298" y="461"/>
                    <a:pt x="300" y="459"/>
                  </a:cubicBezTo>
                  <a:cubicBezTo>
                    <a:pt x="306" y="451"/>
                    <a:pt x="311" y="443"/>
                    <a:pt x="317" y="434"/>
                  </a:cubicBezTo>
                  <a:cubicBezTo>
                    <a:pt x="320" y="429"/>
                    <a:pt x="324" y="424"/>
                    <a:pt x="327" y="419"/>
                  </a:cubicBezTo>
                  <a:cubicBezTo>
                    <a:pt x="334" y="410"/>
                    <a:pt x="341" y="400"/>
                    <a:pt x="345" y="390"/>
                  </a:cubicBezTo>
                  <a:cubicBezTo>
                    <a:pt x="351" y="383"/>
                    <a:pt x="358" y="376"/>
                    <a:pt x="366" y="371"/>
                  </a:cubicBezTo>
                  <a:cubicBezTo>
                    <a:pt x="364" y="372"/>
                    <a:pt x="361" y="386"/>
                    <a:pt x="358" y="394"/>
                  </a:cubicBezTo>
                  <a:cubicBezTo>
                    <a:pt x="352" y="399"/>
                    <a:pt x="348" y="405"/>
                    <a:pt x="343" y="411"/>
                  </a:cubicBezTo>
                  <a:cubicBezTo>
                    <a:pt x="337" y="419"/>
                    <a:pt x="332" y="428"/>
                    <a:pt x="326" y="436"/>
                  </a:cubicBezTo>
                  <a:cubicBezTo>
                    <a:pt x="323" y="440"/>
                    <a:pt x="321" y="444"/>
                    <a:pt x="318" y="449"/>
                  </a:cubicBezTo>
                  <a:cubicBezTo>
                    <a:pt x="317" y="450"/>
                    <a:pt x="317" y="451"/>
                    <a:pt x="316" y="452"/>
                  </a:cubicBezTo>
                  <a:cubicBezTo>
                    <a:pt x="311" y="458"/>
                    <a:pt x="306" y="465"/>
                    <a:pt x="301" y="471"/>
                  </a:cubicBezTo>
                  <a:cubicBezTo>
                    <a:pt x="299" y="473"/>
                    <a:pt x="303" y="476"/>
                    <a:pt x="304" y="474"/>
                  </a:cubicBezTo>
                  <a:cubicBezTo>
                    <a:pt x="309" y="468"/>
                    <a:pt x="314" y="462"/>
                    <a:pt x="318" y="455"/>
                  </a:cubicBezTo>
                  <a:cubicBezTo>
                    <a:pt x="334" y="435"/>
                    <a:pt x="352" y="416"/>
                    <a:pt x="363" y="393"/>
                  </a:cubicBezTo>
                  <a:cubicBezTo>
                    <a:pt x="368" y="388"/>
                    <a:pt x="372" y="385"/>
                    <a:pt x="367" y="396"/>
                  </a:cubicBezTo>
                  <a:cubicBezTo>
                    <a:pt x="347" y="437"/>
                    <a:pt x="314" y="471"/>
                    <a:pt x="288" y="508"/>
                  </a:cubicBezTo>
                  <a:cubicBezTo>
                    <a:pt x="287" y="510"/>
                    <a:pt x="290" y="512"/>
                    <a:pt x="292" y="511"/>
                  </a:cubicBezTo>
                  <a:cubicBezTo>
                    <a:pt x="308" y="493"/>
                    <a:pt x="322" y="473"/>
                    <a:pt x="336" y="454"/>
                  </a:cubicBezTo>
                  <a:cubicBezTo>
                    <a:pt x="345" y="441"/>
                    <a:pt x="354" y="428"/>
                    <a:pt x="364" y="416"/>
                  </a:cubicBezTo>
                  <a:cubicBezTo>
                    <a:pt x="374" y="404"/>
                    <a:pt x="390" y="394"/>
                    <a:pt x="397" y="382"/>
                  </a:cubicBezTo>
                  <a:cubicBezTo>
                    <a:pt x="370" y="430"/>
                    <a:pt x="324" y="463"/>
                    <a:pt x="301" y="514"/>
                  </a:cubicBezTo>
                  <a:cubicBezTo>
                    <a:pt x="300" y="516"/>
                    <a:pt x="302" y="518"/>
                    <a:pt x="304" y="516"/>
                  </a:cubicBezTo>
                  <a:cubicBezTo>
                    <a:pt x="305" y="517"/>
                    <a:pt x="306" y="517"/>
                    <a:pt x="306" y="516"/>
                  </a:cubicBezTo>
                  <a:cubicBezTo>
                    <a:pt x="326" y="496"/>
                    <a:pt x="346" y="475"/>
                    <a:pt x="366" y="454"/>
                  </a:cubicBezTo>
                  <a:cubicBezTo>
                    <a:pt x="364" y="457"/>
                    <a:pt x="362" y="460"/>
                    <a:pt x="361" y="463"/>
                  </a:cubicBezTo>
                  <a:cubicBezTo>
                    <a:pt x="353" y="474"/>
                    <a:pt x="346" y="486"/>
                    <a:pt x="339" y="498"/>
                  </a:cubicBezTo>
                  <a:cubicBezTo>
                    <a:pt x="336" y="504"/>
                    <a:pt x="332" y="510"/>
                    <a:pt x="328" y="516"/>
                  </a:cubicBezTo>
                  <a:cubicBezTo>
                    <a:pt x="326" y="519"/>
                    <a:pt x="324" y="522"/>
                    <a:pt x="323" y="525"/>
                  </a:cubicBezTo>
                  <a:cubicBezTo>
                    <a:pt x="321" y="527"/>
                    <a:pt x="325" y="530"/>
                    <a:pt x="326" y="527"/>
                  </a:cubicBezTo>
                  <a:cubicBezTo>
                    <a:pt x="328" y="525"/>
                    <a:pt x="329" y="522"/>
                    <a:pt x="331" y="520"/>
                  </a:cubicBezTo>
                  <a:cubicBezTo>
                    <a:pt x="331" y="520"/>
                    <a:pt x="331" y="520"/>
                    <a:pt x="331" y="520"/>
                  </a:cubicBezTo>
                  <a:cubicBezTo>
                    <a:pt x="334" y="515"/>
                    <a:pt x="337" y="510"/>
                    <a:pt x="340" y="505"/>
                  </a:cubicBezTo>
                  <a:cubicBezTo>
                    <a:pt x="342" y="503"/>
                    <a:pt x="343" y="501"/>
                    <a:pt x="344" y="499"/>
                  </a:cubicBezTo>
                  <a:cubicBezTo>
                    <a:pt x="345" y="499"/>
                    <a:pt x="346" y="499"/>
                    <a:pt x="346" y="498"/>
                  </a:cubicBezTo>
                  <a:cubicBezTo>
                    <a:pt x="370" y="469"/>
                    <a:pt x="394" y="440"/>
                    <a:pt x="418" y="410"/>
                  </a:cubicBezTo>
                  <a:cubicBezTo>
                    <a:pt x="420" y="408"/>
                    <a:pt x="417" y="405"/>
                    <a:pt x="415" y="407"/>
                  </a:cubicBezTo>
                  <a:close/>
                  <a:moveTo>
                    <a:pt x="267" y="241"/>
                  </a:moveTo>
                  <a:cubicBezTo>
                    <a:pt x="247" y="269"/>
                    <a:pt x="268" y="240"/>
                    <a:pt x="272" y="233"/>
                  </a:cubicBezTo>
                  <a:cubicBezTo>
                    <a:pt x="274" y="230"/>
                    <a:pt x="277" y="227"/>
                    <a:pt x="279" y="224"/>
                  </a:cubicBezTo>
                  <a:cubicBezTo>
                    <a:pt x="275" y="230"/>
                    <a:pt x="271" y="235"/>
                    <a:pt x="267" y="241"/>
                  </a:cubicBezTo>
                  <a:close/>
                  <a:moveTo>
                    <a:pt x="312" y="179"/>
                  </a:moveTo>
                  <a:cubicBezTo>
                    <a:pt x="313" y="177"/>
                    <a:pt x="315" y="175"/>
                    <a:pt x="316" y="173"/>
                  </a:cubicBezTo>
                  <a:cubicBezTo>
                    <a:pt x="323" y="163"/>
                    <a:pt x="331" y="154"/>
                    <a:pt x="339" y="145"/>
                  </a:cubicBezTo>
                  <a:cubicBezTo>
                    <a:pt x="340" y="144"/>
                    <a:pt x="341" y="142"/>
                    <a:pt x="343" y="140"/>
                  </a:cubicBezTo>
                  <a:cubicBezTo>
                    <a:pt x="342" y="142"/>
                    <a:pt x="340" y="144"/>
                    <a:pt x="339" y="146"/>
                  </a:cubicBezTo>
                  <a:cubicBezTo>
                    <a:pt x="331" y="158"/>
                    <a:pt x="322" y="169"/>
                    <a:pt x="312" y="179"/>
                  </a:cubicBezTo>
                  <a:close/>
                  <a:moveTo>
                    <a:pt x="352" y="136"/>
                  </a:moveTo>
                  <a:cubicBezTo>
                    <a:pt x="348" y="144"/>
                    <a:pt x="342" y="151"/>
                    <a:pt x="335" y="157"/>
                  </a:cubicBezTo>
                  <a:cubicBezTo>
                    <a:pt x="342" y="149"/>
                    <a:pt x="348" y="140"/>
                    <a:pt x="354" y="130"/>
                  </a:cubicBezTo>
                  <a:cubicBezTo>
                    <a:pt x="355" y="130"/>
                    <a:pt x="355" y="131"/>
                    <a:pt x="352" y="136"/>
                  </a:cubicBezTo>
                  <a:close/>
                  <a:moveTo>
                    <a:pt x="145" y="139"/>
                  </a:moveTo>
                  <a:cubicBezTo>
                    <a:pt x="154" y="130"/>
                    <a:pt x="164" y="119"/>
                    <a:pt x="174" y="108"/>
                  </a:cubicBezTo>
                  <a:cubicBezTo>
                    <a:pt x="165" y="118"/>
                    <a:pt x="155" y="129"/>
                    <a:pt x="145" y="139"/>
                  </a:cubicBezTo>
                  <a:close/>
                  <a:moveTo>
                    <a:pt x="161" y="141"/>
                  </a:moveTo>
                  <a:cubicBezTo>
                    <a:pt x="152" y="151"/>
                    <a:pt x="144" y="160"/>
                    <a:pt x="135" y="169"/>
                  </a:cubicBezTo>
                  <a:cubicBezTo>
                    <a:pt x="132" y="172"/>
                    <a:pt x="131" y="174"/>
                    <a:pt x="130" y="175"/>
                  </a:cubicBezTo>
                  <a:cubicBezTo>
                    <a:pt x="132" y="173"/>
                    <a:pt x="137" y="167"/>
                    <a:pt x="140" y="164"/>
                  </a:cubicBezTo>
                  <a:cubicBezTo>
                    <a:pt x="155" y="142"/>
                    <a:pt x="173" y="122"/>
                    <a:pt x="192" y="103"/>
                  </a:cubicBezTo>
                  <a:cubicBezTo>
                    <a:pt x="196" y="99"/>
                    <a:pt x="199" y="95"/>
                    <a:pt x="203" y="91"/>
                  </a:cubicBezTo>
                  <a:cubicBezTo>
                    <a:pt x="189" y="108"/>
                    <a:pt x="175" y="125"/>
                    <a:pt x="161" y="141"/>
                  </a:cubicBezTo>
                  <a:close/>
                  <a:moveTo>
                    <a:pt x="133" y="240"/>
                  </a:moveTo>
                  <a:cubicBezTo>
                    <a:pt x="141" y="234"/>
                    <a:pt x="150" y="219"/>
                    <a:pt x="158" y="211"/>
                  </a:cubicBezTo>
                  <a:cubicBezTo>
                    <a:pt x="168" y="199"/>
                    <a:pt x="180" y="188"/>
                    <a:pt x="192" y="177"/>
                  </a:cubicBezTo>
                  <a:cubicBezTo>
                    <a:pt x="198" y="171"/>
                    <a:pt x="204" y="165"/>
                    <a:pt x="210" y="159"/>
                  </a:cubicBezTo>
                  <a:cubicBezTo>
                    <a:pt x="186" y="187"/>
                    <a:pt x="162" y="216"/>
                    <a:pt x="133" y="240"/>
                  </a:cubicBezTo>
                  <a:close/>
                  <a:moveTo>
                    <a:pt x="405" y="387"/>
                  </a:moveTo>
                  <a:cubicBezTo>
                    <a:pt x="401" y="395"/>
                    <a:pt x="396" y="401"/>
                    <a:pt x="391" y="408"/>
                  </a:cubicBezTo>
                  <a:cubicBezTo>
                    <a:pt x="381" y="422"/>
                    <a:pt x="370" y="435"/>
                    <a:pt x="359" y="448"/>
                  </a:cubicBezTo>
                  <a:cubicBezTo>
                    <a:pt x="356" y="452"/>
                    <a:pt x="352" y="456"/>
                    <a:pt x="349" y="460"/>
                  </a:cubicBezTo>
                  <a:cubicBezTo>
                    <a:pt x="363" y="438"/>
                    <a:pt x="377" y="416"/>
                    <a:pt x="395" y="397"/>
                  </a:cubicBezTo>
                  <a:cubicBezTo>
                    <a:pt x="399" y="394"/>
                    <a:pt x="402" y="391"/>
                    <a:pt x="405" y="387"/>
                  </a:cubicBezTo>
                  <a:close/>
                  <a:moveTo>
                    <a:pt x="319" y="488"/>
                  </a:moveTo>
                  <a:cubicBezTo>
                    <a:pt x="329" y="473"/>
                    <a:pt x="341" y="459"/>
                    <a:pt x="353" y="446"/>
                  </a:cubicBezTo>
                  <a:cubicBezTo>
                    <a:pt x="353" y="445"/>
                    <a:pt x="353" y="445"/>
                    <a:pt x="354" y="444"/>
                  </a:cubicBezTo>
                  <a:cubicBezTo>
                    <a:pt x="343" y="460"/>
                    <a:pt x="333" y="476"/>
                    <a:pt x="322" y="491"/>
                  </a:cubicBezTo>
                  <a:cubicBezTo>
                    <a:pt x="318" y="495"/>
                    <a:pt x="315" y="499"/>
                    <a:pt x="312" y="503"/>
                  </a:cubicBezTo>
                  <a:cubicBezTo>
                    <a:pt x="312" y="503"/>
                    <a:pt x="312" y="503"/>
                    <a:pt x="312" y="503"/>
                  </a:cubicBezTo>
                  <a:cubicBezTo>
                    <a:pt x="298" y="518"/>
                    <a:pt x="317" y="492"/>
                    <a:pt x="319" y="488"/>
                  </a:cubicBezTo>
                  <a:close/>
                  <a:moveTo>
                    <a:pt x="370" y="462"/>
                  </a:moveTo>
                  <a:cubicBezTo>
                    <a:pt x="376" y="455"/>
                    <a:pt x="382" y="447"/>
                    <a:pt x="388" y="440"/>
                  </a:cubicBezTo>
                  <a:cubicBezTo>
                    <a:pt x="386" y="443"/>
                    <a:pt x="384" y="445"/>
                    <a:pt x="383" y="447"/>
                  </a:cubicBezTo>
                  <a:cubicBezTo>
                    <a:pt x="378" y="452"/>
                    <a:pt x="374" y="457"/>
                    <a:pt x="370" y="4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37"/>
            <p:cNvSpPr/>
            <p:nvPr/>
          </p:nvSpPr>
          <p:spPr bwMode="auto">
            <a:xfrm>
              <a:off x="2482850" y="1317625"/>
              <a:ext cx="390525" cy="301625"/>
            </a:xfrm>
            <a:custGeom>
              <a:avLst/>
              <a:gdLst>
                <a:gd name="T0" fmla="*/ 97 w 104"/>
                <a:gd name="T1" fmla="*/ 61 h 80"/>
                <a:gd name="T2" fmla="*/ 91 w 104"/>
                <a:gd name="T3" fmla="*/ 64 h 80"/>
                <a:gd name="T4" fmla="*/ 99 w 104"/>
                <a:gd name="T5" fmla="*/ 48 h 80"/>
                <a:gd name="T6" fmla="*/ 96 w 104"/>
                <a:gd name="T7" fmla="*/ 46 h 80"/>
                <a:gd name="T8" fmla="*/ 90 w 104"/>
                <a:gd name="T9" fmla="*/ 50 h 80"/>
                <a:gd name="T10" fmla="*/ 91 w 104"/>
                <a:gd name="T11" fmla="*/ 37 h 80"/>
                <a:gd name="T12" fmla="*/ 88 w 104"/>
                <a:gd name="T13" fmla="*/ 36 h 80"/>
                <a:gd name="T14" fmla="*/ 75 w 104"/>
                <a:gd name="T15" fmla="*/ 47 h 80"/>
                <a:gd name="T16" fmla="*/ 71 w 104"/>
                <a:gd name="T17" fmla="*/ 51 h 80"/>
                <a:gd name="T18" fmla="*/ 84 w 104"/>
                <a:gd name="T19" fmla="*/ 24 h 80"/>
                <a:gd name="T20" fmla="*/ 82 w 104"/>
                <a:gd name="T21" fmla="*/ 22 h 80"/>
                <a:gd name="T22" fmla="*/ 65 w 104"/>
                <a:gd name="T23" fmla="*/ 33 h 80"/>
                <a:gd name="T24" fmla="*/ 83 w 104"/>
                <a:gd name="T25" fmla="*/ 6 h 80"/>
                <a:gd name="T26" fmla="*/ 80 w 104"/>
                <a:gd name="T27" fmla="*/ 4 h 80"/>
                <a:gd name="T28" fmla="*/ 26 w 104"/>
                <a:gd name="T29" fmla="*/ 54 h 80"/>
                <a:gd name="T30" fmla="*/ 68 w 104"/>
                <a:gd name="T31" fmla="*/ 3 h 80"/>
                <a:gd name="T32" fmla="*/ 65 w 104"/>
                <a:gd name="T33" fmla="*/ 1 h 80"/>
                <a:gd name="T34" fmla="*/ 1 w 104"/>
                <a:gd name="T35" fmla="*/ 78 h 80"/>
                <a:gd name="T36" fmla="*/ 2 w 104"/>
                <a:gd name="T37" fmla="*/ 79 h 80"/>
                <a:gd name="T38" fmla="*/ 27 w 104"/>
                <a:gd name="T39" fmla="*/ 48 h 80"/>
                <a:gd name="T40" fmla="*/ 17 w 104"/>
                <a:gd name="T41" fmla="*/ 63 h 80"/>
                <a:gd name="T42" fmla="*/ 20 w 104"/>
                <a:gd name="T43" fmla="*/ 65 h 80"/>
                <a:gd name="T44" fmla="*/ 48 w 104"/>
                <a:gd name="T45" fmla="*/ 37 h 80"/>
                <a:gd name="T46" fmla="*/ 62 w 104"/>
                <a:gd name="T47" fmla="*/ 24 h 80"/>
                <a:gd name="T48" fmla="*/ 75 w 104"/>
                <a:gd name="T49" fmla="*/ 14 h 80"/>
                <a:gd name="T50" fmla="*/ 28 w 104"/>
                <a:gd name="T51" fmla="*/ 69 h 80"/>
                <a:gd name="T52" fmla="*/ 31 w 104"/>
                <a:gd name="T53" fmla="*/ 71 h 80"/>
                <a:gd name="T54" fmla="*/ 62 w 104"/>
                <a:gd name="T55" fmla="*/ 40 h 80"/>
                <a:gd name="T56" fmla="*/ 80 w 104"/>
                <a:gd name="T57" fmla="*/ 29 h 80"/>
                <a:gd name="T58" fmla="*/ 60 w 104"/>
                <a:gd name="T59" fmla="*/ 59 h 80"/>
                <a:gd name="T60" fmla="*/ 63 w 104"/>
                <a:gd name="T61" fmla="*/ 62 h 80"/>
                <a:gd name="T62" fmla="*/ 73 w 104"/>
                <a:gd name="T63" fmla="*/ 54 h 80"/>
                <a:gd name="T64" fmla="*/ 84 w 104"/>
                <a:gd name="T65" fmla="*/ 55 h 80"/>
                <a:gd name="T66" fmla="*/ 87 w 104"/>
                <a:gd name="T67" fmla="*/ 57 h 80"/>
                <a:gd name="T68" fmla="*/ 83 w 104"/>
                <a:gd name="T69" fmla="*/ 71 h 80"/>
                <a:gd name="T70" fmla="*/ 86 w 104"/>
                <a:gd name="T71" fmla="*/ 73 h 80"/>
                <a:gd name="T72" fmla="*/ 97 w 104"/>
                <a:gd name="T73" fmla="*/ 66 h 80"/>
                <a:gd name="T74" fmla="*/ 100 w 104"/>
                <a:gd name="T75" fmla="*/ 66 h 80"/>
                <a:gd name="T76" fmla="*/ 100 w 104"/>
                <a:gd name="T77" fmla="*/ 63 h 80"/>
                <a:gd name="T78" fmla="*/ 97 w 104"/>
                <a:gd name="T7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80">
                  <a:moveTo>
                    <a:pt x="97" y="61"/>
                  </a:moveTo>
                  <a:cubicBezTo>
                    <a:pt x="95" y="62"/>
                    <a:pt x="93" y="63"/>
                    <a:pt x="91" y="64"/>
                  </a:cubicBezTo>
                  <a:cubicBezTo>
                    <a:pt x="94" y="59"/>
                    <a:pt x="97" y="54"/>
                    <a:pt x="99" y="48"/>
                  </a:cubicBezTo>
                  <a:cubicBezTo>
                    <a:pt x="100" y="47"/>
                    <a:pt x="98" y="45"/>
                    <a:pt x="96" y="46"/>
                  </a:cubicBezTo>
                  <a:cubicBezTo>
                    <a:pt x="94" y="47"/>
                    <a:pt x="92" y="49"/>
                    <a:pt x="90" y="50"/>
                  </a:cubicBezTo>
                  <a:cubicBezTo>
                    <a:pt x="92" y="46"/>
                    <a:pt x="92" y="42"/>
                    <a:pt x="91" y="37"/>
                  </a:cubicBezTo>
                  <a:cubicBezTo>
                    <a:pt x="91" y="35"/>
                    <a:pt x="89" y="35"/>
                    <a:pt x="88" y="36"/>
                  </a:cubicBezTo>
                  <a:cubicBezTo>
                    <a:pt x="83" y="40"/>
                    <a:pt x="79" y="44"/>
                    <a:pt x="75" y="47"/>
                  </a:cubicBezTo>
                  <a:cubicBezTo>
                    <a:pt x="73" y="49"/>
                    <a:pt x="61" y="64"/>
                    <a:pt x="71" y="51"/>
                  </a:cubicBezTo>
                  <a:cubicBezTo>
                    <a:pt x="78" y="43"/>
                    <a:pt x="82" y="35"/>
                    <a:pt x="84" y="24"/>
                  </a:cubicBezTo>
                  <a:cubicBezTo>
                    <a:pt x="85" y="23"/>
                    <a:pt x="83" y="21"/>
                    <a:pt x="82" y="22"/>
                  </a:cubicBezTo>
                  <a:cubicBezTo>
                    <a:pt x="75" y="25"/>
                    <a:pt x="70" y="29"/>
                    <a:pt x="65" y="33"/>
                  </a:cubicBezTo>
                  <a:cubicBezTo>
                    <a:pt x="72" y="25"/>
                    <a:pt x="78" y="16"/>
                    <a:pt x="83" y="6"/>
                  </a:cubicBezTo>
                  <a:cubicBezTo>
                    <a:pt x="84" y="5"/>
                    <a:pt x="82" y="3"/>
                    <a:pt x="80" y="4"/>
                  </a:cubicBezTo>
                  <a:cubicBezTo>
                    <a:pt x="63" y="18"/>
                    <a:pt x="39" y="36"/>
                    <a:pt x="26" y="54"/>
                  </a:cubicBezTo>
                  <a:cubicBezTo>
                    <a:pt x="38" y="36"/>
                    <a:pt x="57" y="23"/>
                    <a:pt x="68" y="3"/>
                  </a:cubicBezTo>
                  <a:cubicBezTo>
                    <a:pt x="69" y="1"/>
                    <a:pt x="67" y="0"/>
                    <a:pt x="65" y="1"/>
                  </a:cubicBezTo>
                  <a:cubicBezTo>
                    <a:pt x="41" y="24"/>
                    <a:pt x="21" y="51"/>
                    <a:pt x="1" y="78"/>
                  </a:cubicBezTo>
                  <a:cubicBezTo>
                    <a:pt x="0" y="79"/>
                    <a:pt x="1" y="80"/>
                    <a:pt x="2" y="79"/>
                  </a:cubicBezTo>
                  <a:cubicBezTo>
                    <a:pt x="10" y="69"/>
                    <a:pt x="19" y="58"/>
                    <a:pt x="27" y="48"/>
                  </a:cubicBezTo>
                  <a:cubicBezTo>
                    <a:pt x="23" y="53"/>
                    <a:pt x="20" y="58"/>
                    <a:pt x="17" y="63"/>
                  </a:cubicBezTo>
                  <a:cubicBezTo>
                    <a:pt x="16" y="65"/>
                    <a:pt x="18" y="66"/>
                    <a:pt x="20" y="65"/>
                  </a:cubicBezTo>
                  <a:cubicBezTo>
                    <a:pt x="29" y="56"/>
                    <a:pt x="39" y="46"/>
                    <a:pt x="48" y="37"/>
                  </a:cubicBezTo>
                  <a:cubicBezTo>
                    <a:pt x="53" y="33"/>
                    <a:pt x="57" y="28"/>
                    <a:pt x="62" y="24"/>
                  </a:cubicBezTo>
                  <a:cubicBezTo>
                    <a:pt x="65" y="21"/>
                    <a:pt x="82" y="2"/>
                    <a:pt x="75" y="14"/>
                  </a:cubicBezTo>
                  <a:cubicBezTo>
                    <a:pt x="63" y="35"/>
                    <a:pt x="43" y="50"/>
                    <a:pt x="28" y="69"/>
                  </a:cubicBezTo>
                  <a:cubicBezTo>
                    <a:pt x="27" y="70"/>
                    <a:pt x="30" y="72"/>
                    <a:pt x="31" y="71"/>
                  </a:cubicBezTo>
                  <a:cubicBezTo>
                    <a:pt x="42" y="61"/>
                    <a:pt x="52" y="50"/>
                    <a:pt x="62" y="40"/>
                  </a:cubicBezTo>
                  <a:cubicBezTo>
                    <a:pt x="65" y="38"/>
                    <a:pt x="80" y="26"/>
                    <a:pt x="80" y="29"/>
                  </a:cubicBezTo>
                  <a:cubicBezTo>
                    <a:pt x="78" y="40"/>
                    <a:pt x="67" y="51"/>
                    <a:pt x="60" y="59"/>
                  </a:cubicBezTo>
                  <a:cubicBezTo>
                    <a:pt x="59" y="61"/>
                    <a:pt x="61" y="63"/>
                    <a:pt x="63" y="62"/>
                  </a:cubicBezTo>
                  <a:cubicBezTo>
                    <a:pt x="68" y="59"/>
                    <a:pt x="69" y="58"/>
                    <a:pt x="73" y="54"/>
                  </a:cubicBezTo>
                  <a:cubicBezTo>
                    <a:pt x="77" y="51"/>
                    <a:pt x="96" y="30"/>
                    <a:pt x="84" y="55"/>
                  </a:cubicBezTo>
                  <a:cubicBezTo>
                    <a:pt x="83" y="57"/>
                    <a:pt x="86" y="59"/>
                    <a:pt x="87" y="57"/>
                  </a:cubicBezTo>
                  <a:cubicBezTo>
                    <a:pt x="104" y="44"/>
                    <a:pt x="86" y="64"/>
                    <a:pt x="83" y="71"/>
                  </a:cubicBezTo>
                  <a:cubicBezTo>
                    <a:pt x="82" y="73"/>
                    <a:pt x="84" y="75"/>
                    <a:pt x="86" y="73"/>
                  </a:cubicBezTo>
                  <a:cubicBezTo>
                    <a:pt x="87" y="73"/>
                    <a:pt x="96" y="63"/>
                    <a:pt x="97" y="66"/>
                  </a:cubicBezTo>
                  <a:cubicBezTo>
                    <a:pt x="97" y="68"/>
                    <a:pt x="100" y="68"/>
                    <a:pt x="100" y="66"/>
                  </a:cubicBezTo>
                  <a:cubicBezTo>
                    <a:pt x="100" y="65"/>
                    <a:pt x="100" y="64"/>
                    <a:pt x="100" y="63"/>
                  </a:cubicBezTo>
                  <a:cubicBezTo>
                    <a:pt x="100" y="61"/>
                    <a:pt x="99" y="60"/>
                    <a:pt x="9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39"/>
            <p:cNvSpPr/>
            <p:nvPr/>
          </p:nvSpPr>
          <p:spPr bwMode="auto">
            <a:xfrm>
              <a:off x="2478088" y="2376488"/>
              <a:ext cx="266700" cy="109538"/>
            </a:xfrm>
            <a:custGeom>
              <a:avLst/>
              <a:gdLst>
                <a:gd name="T0" fmla="*/ 67 w 71"/>
                <a:gd name="T1" fmla="*/ 10 h 29"/>
                <a:gd name="T2" fmla="*/ 55 w 71"/>
                <a:gd name="T3" fmla="*/ 23 h 29"/>
                <a:gd name="T4" fmla="*/ 54 w 71"/>
                <a:gd name="T5" fmla="*/ 15 h 29"/>
                <a:gd name="T6" fmla="*/ 50 w 71"/>
                <a:gd name="T7" fmla="*/ 14 h 29"/>
                <a:gd name="T8" fmla="*/ 41 w 71"/>
                <a:gd name="T9" fmla="*/ 21 h 29"/>
                <a:gd name="T10" fmla="*/ 40 w 71"/>
                <a:gd name="T11" fmla="*/ 13 h 29"/>
                <a:gd name="T12" fmla="*/ 37 w 71"/>
                <a:gd name="T13" fmla="*/ 11 h 29"/>
                <a:gd name="T14" fmla="*/ 27 w 71"/>
                <a:gd name="T15" fmla="*/ 15 h 29"/>
                <a:gd name="T16" fmla="*/ 26 w 71"/>
                <a:gd name="T17" fmla="*/ 6 h 29"/>
                <a:gd name="T18" fmla="*/ 23 w 71"/>
                <a:gd name="T19" fmla="*/ 5 h 29"/>
                <a:gd name="T20" fmla="*/ 11 w 71"/>
                <a:gd name="T21" fmla="*/ 2 h 29"/>
                <a:gd name="T22" fmla="*/ 9 w 71"/>
                <a:gd name="T23" fmla="*/ 1 h 29"/>
                <a:gd name="T24" fmla="*/ 1 w 71"/>
                <a:gd name="T25" fmla="*/ 8 h 29"/>
                <a:gd name="T26" fmla="*/ 2 w 71"/>
                <a:gd name="T27" fmla="*/ 9 h 29"/>
                <a:gd name="T28" fmla="*/ 9 w 71"/>
                <a:gd name="T29" fmla="*/ 12 h 29"/>
                <a:gd name="T30" fmla="*/ 11 w 71"/>
                <a:gd name="T31" fmla="*/ 14 h 29"/>
                <a:gd name="T32" fmla="*/ 23 w 71"/>
                <a:gd name="T33" fmla="*/ 19 h 29"/>
                <a:gd name="T34" fmla="*/ 26 w 71"/>
                <a:gd name="T35" fmla="*/ 21 h 29"/>
                <a:gd name="T36" fmla="*/ 38 w 71"/>
                <a:gd name="T37" fmla="*/ 25 h 29"/>
                <a:gd name="T38" fmla="*/ 42 w 71"/>
                <a:gd name="T39" fmla="*/ 26 h 29"/>
                <a:gd name="T40" fmla="*/ 50 w 71"/>
                <a:gd name="T41" fmla="*/ 19 h 29"/>
                <a:gd name="T42" fmla="*/ 52 w 71"/>
                <a:gd name="T43" fmla="*/ 27 h 29"/>
                <a:gd name="T44" fmla="*/ 55 w 71"/>
                <a:gd name="T45" fmla="*/ 29 h 29"/>
                <a:gd name="T46" fmla="*/ 70 w 71"/>
                <a:gd name="T47" fmla="*/ 12 h 29"/>
                <a:gd name="T48" fmla="*/ 67 w 71"/>
                <a:gd name="T49"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28">
                  <a:moveTo>
                    <a:pt x="67" y="10"/>
                  </a:moveTo>
                  <a:cubicBezTo>
                    <a:pt x="64" y="15"/>
                    <a:pt x="60" y="19"/>
                    <a:pt x="55" y="23"/>
                  </a:cubicBezTo>
                  <a:cubicBezTo>
                    <a:pt x="55" y="20"/>
                    <a:pt x="54" y="18"/>
                    <a:pt x="54" y="15"/>
                  </a:cubicBezTo>
                  <a:cubicBezTo>
                    <a:pt x="53" y="13"/>
                    <a:pt x="51" y="13"/>
                    <a:pt x="50" y="14"/>
                  </a:cubicBezTo>
                  <a:cubicBezTo>
                    <a:pt x="48" y="17"/>
                    <a:pt x="44" y="18"/>
                    <a:pt x="41" y="21"/>
                  </a:cubicBezTo>
                  <a:cubicBezTo>
                    <a:pt x="41" y="18"/>
                    <a:pt x="40" y="15"/>
                    <a:pt x="40" y="13"/>
                  </a:cubicBezTo>
                  <a:cubicBezTo>
                    <a:pt x="40" y="12"/>
                    <a:pt x="38" y="11"/>
                    <a:pt x="37" y="11"/>
                  </a:cubicBezTo>
                  <a:cubicBezTo>
                    <a:pt x="34" y="12"/>
                    <a:pt x="30" y="13"/>
                    <a:pt x="27" y="15"/>
                  </a:cubicBezTo>
                  <a:cubicBezTo>
                    <a:pt x="27" y="12"/>
                    <a:pt x="27" y="9"/>
                    <a:pt x="26" y="6"/>
                  </a:cubicBezTo>
                  <a:cubicBezTo>
                    <a:pt x="26" y="4"/>
                    <a:pt x="24" y="4"/>
                    <a:pt x="23" y="5"/>
                  </a:cubicBezTo>
                  <a:cubicBezTo>
                    <a:pt x="14" y="9"/>
                    <a:pt x="12" y="12"/>
                    <a:pt x="11" y="2"/>
                  </a:cubicBezTo>
                  <a:cubicBezTo>
                    <a:pt x="11" y="1"/>
                    <a:pt x="10" y="0"/>
                    <a:pt x="9" y="1"/>
                  </a:cubicBezTo>
                  <a:cubicBezTo>
                    <a:pt x="5" y="2"/>
                    <a:pt x="2" y="5"/>
                    <a:pt x="1" y="8"/>
                  </a:cubicBezTo>
                  <a:cubicBezTo>
                    <a:pt x="0" y="9"/>
                    <a:pt x="1" y="10"/>
                    <a:pt x="2" y="9"/>
                  </a:cubicBezTo>
                  <a:cubicBezTo>
                    <a:pt x="8" y="4"/>
                    <a:pt x="8" y="3"/>
                    <a:pt x="9" y="12"/>
                  </a:cubicBezTo>
                  <a:cubicBezTo>
                    <a:pt x="9" y="13"/>
                    <a:pt x="10" y="14"/>
                    <a:pt x="11" y="14"/>
                  </a:cubicBezTo>
                  <a:cubicBezTo>
                    <a:pt x="20" y="8"/>
                    <a:pt x="24" y="7"/>
                    <a:pt x="23" y="19"/>
                  </a:cubicBezTo>
                  <a:cubicBezTo>
                    <a:pt x="23" y="20"/>
                    <a:pt x="25" y="21"/>
                    <a:pt x="26" y="21"/>
                  </a:cubicBezTo>
                  <a:cubicBezTo>
                    <a:pt x="35" y="14"/>
                    <a:pt x="37" y="15"/>
                    <a:pt x="38" y="25"/>
                  </a:cubicBezTo>
                  <a:cubicBezTo>
                    <a:pt x="38" y="27"/>
                    <a:pt x="41" y="27"/>
                    <a:pt x="42" y="26"/>
                  </a:cubicBezTo>
                  <a:cubicBezTo>
                    <a:pt x="44" y="23"/>
                    <a:pt x="47" y="22"/>
                    <a:pt x="50" y="19"/>
                  </a:cubicBezTo>
                  <a:cubicBezTo>
                    <a:pt x="51" y="22"/>
                    <a:pt x="51" y="25"/>
                    <a:pt x="52" y="27"/>
                  </a:cubicBezTo>
                  <a:cubicBezTo>
                    <a:pt x="52" y="29"/>
                    <a:pt x="54" y="29"/>
                    <a:pt x="55" y="29"/>
                  </a:cubicBezTo>
                  <a:cubicBezTo>
                    <a:pt x="62" y="24"/>
                    <a:pt x="67" y="19"/>
                    <a:pt x="70" y="12"/>
                  </a:cubicBezTo>
                  <a:cubicBezTo>
                    <a:pt x="71" y="10"/>
                    <a:pt x="68" y="8"/>
                    <a:pt x="6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250"/>
                                        <p:tgtEl>
                                          <p:spTgt spid="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5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50"/>
                                        <p:tgtEl>
                                          <p:spTgt spid="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250"/>
                                        <p:tgtEl>
                                          <p:spTgt spid="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250"/>
                                        <p:tgtEl>
                                          <p:spTgt spid="8"/>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250"/>
                                        <p:tgtEl>
                                          <p:spTgt spid="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250"/>
                                        <p:tgtEl>
                                          <p:spTgt spid="10"/>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16"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pic>
        <p:nvPicPr>
          <p:cNvPr id="3" name="图片 2"/>
          <p:cNvPicPr>
            <a:picLocks noChangeAspect="1" noChangeArrowheads="1"/>
          </p:cNvPicPr>
          <p:nvPr/>
        </p:nvPicPr>
        <p:blipFill>
          <a:blip r:embed="rId3">
            <a:extLst>
              <a:ext uri="{28A0092B-C50C-407E-A947-70E740481C1C}">
                <a14:useLocalDpi xmlns:a14="http://schemas.microsoft.com/office/drawing/2010/main" val="0"/>
              </a:ext>
            </a:extLst>
          </a:blip>
          <a:srcRect t="33307"/>
          <a:stretch>
            <a:fillRect/>
          </a:stretch>
        </p:blipFill>
        <p:spPr bwMode="auto">
          <a:xfrm>
            <a:off x="1587504" y="2254523"/>
            <a:ext cx="5365241"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7372034" y="2254523"/>
            <a:ext cx="3113087" cy="2582863"/>
          </a:xfrm>
          <a:prstGeom prst="rect">
            <a:avLst/>
          </a:prstGeom>
          <a:solidFill>
            <a:sysClr val="window" lastClr="FFFFFF">
              <a:alpha val="30000"/>
            </a:sys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矩形 4"/>
          <p:cNvSpPr>
            <a:spLocks noChangeArrowheads="1"/>
          </p:cNvSpPr>
          <p:nvPr/>
        </p:nvSpPr>
        <p:spPr bwMode="auto">
          <a:xfrm>
            <a:off x="7906114" y="3306219"/>
            <a:ext cx="2263775" cy="109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1225"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cs typeface="+mn-cs"/>
              </a:rPr>
              <a:t>风云办公，不止创新。请在此处填入你需要的内容。风云办公，不止创新。请在此处填入你需要的内容。风云办公，不止创新。请在此处填入你需要的内容。风云办公，不止创新。请在此处填入你需要的内容。</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6" name="文本框 5"/>
          <p:cNvSpPr txBox="1"/>
          <p:nvPr/>
        </p:nvSpPr>
        <p:spPr>
          <a:xfrm>
            <a:off x="7790901" y="2998442"/>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添加文字</a:t>
            </a:r>
          </a:p>
        </p:txBody>
      </p:sp>
      <p:sp>
        <p:nvSpPr>
          <p:cNvPr id="7" name="文本框 19"/>
          <p:cNvSpPr txBox="1">
            <a:spLocks noChangeArrowheads="1"/>
          </p:cNvSpPr>
          <p:nvPr/>
        </p:nvSpPr>
        <p:spPr bwMode="auto">
          <a:xfrm>
            <a:off x="1339533" y="5422419"/>
            <a:ext cx="9302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风云办公工作室更专业的模板。风云办公，不止创新。请在此处填入你需要的内容。请在此处填入你需要的内容。请在此处填入你需要的内容。风云办公工作室更专业的模板。风云办公，不止创新。</a:t>
            </a:r>
          </a:p>
        </p:txBody>
      </p:sp>
      <p:cxnSp>
        <p:nvCxnSpPr>
          <p:cNvPr id="8" name="直接连接符 20"/>
          <p:cNvCxnSpPr>
            <a:cxnSpLocks noChangeShapeType="1"/>
          </p:cNvCxnSpPr>
          <p:nvPr/>
        </p:nvCxnSpPr>
        <p:spPr bwMode="auto">
          <a:xfrm flipV="1">
            <a:off x="1397991" y="5284006"/>
            <a:ext cx="9087130" cy="13009"/>
          </a:xfrm>
          <a:prstGeom prst="line">
            <a:avLst/>
          </a:prstGeom>
          <a:noFill/>
          <a:ln w="6350">
            <a:solidFill>
              <a:sysClr val="window" lastClr="FFFFFF"/>
            </a:solidFill>
            <a:round/>
          </a:ln>
          <a:extLst>
            <a:ext uri="{909E8E84-426E-40DD-AFC4-6F175D3DCCD1}">
              <a14:hiddenFill xmlns:a14="http://schemas.microsoft.com/office/drawing/2010/main">
                <a:noFill/>
              </a14:hiddenFill>
            </a:ext>
          </a:extLst>
        </p:spPr>
      </p:cxn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pic>
        <p:nvPicPr>
          <p:cNvPr id="3" name="图片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75537" y="2770229"/>
            <a:ext cx="4340225" cy="2437952"/>
          </a:xfrm>
          <a:prstGeom prst="rect">
            <a:avLst/>
          </a:prstGeom>
          <a:noFill/>
          <a:ln w="9525">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2"/>
          <p:cNvSpPr>
            <a:spLocks noChangeArrowheads="1"/>
          </p:cNvSpPr>
          <p:nvPr/>
        </p:nvSpPr>
        <p:spPr bwMode="auto">
          <a:xfrm>
            <a:off x="1875106" y="4061641"/>
            <a:ext cx="4354513" cy="1123950"/>
          </a:xfrm>
          <a:prstGeom prst="rect">
            <a:avLst/>
          </a:prstGeom>
          <a:solidFill>
            <a:sysClr val="window" lastClr="FFFFFF">
              <a:alpha val="30000"/>
            </a:sys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3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TextBox 35"/>
          <p:cNvSpPr txBox="1"/>
          <p:nvPr/>
        </p:nvSpPr>
        <p:spPr>
          <a:xfrm>
            <a:off x="2365169" y="4414825"/>
            <a:ext cx="2489672" cy="794833"/>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风云办公工作室更专业的模板。风云办公，不止创新。请在此处填入你需要的内容。</a:t>
            </a:r>
            <a:endParaRPr kumimoji="0" lang="en-US" altLang="zh-CN" sz="105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2356753" y="4196860"/>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添加文字</a:t>
            </a:r>
          </a:p>
        </p:txBody>
      </p:sp>
      <p:sp>
        <p:nvSpPr>
          <p:cNvPr id="7" name="TextBox 35"/>
          <p:cNvSpPr txBox="1"/>
          <p:nvPr/>
        </p:nvSpPr>
        <p:spPr>
          <a:xfrm>
            <a:off x="2365169" y="2937394"/>
            <a:ext cx="2868682" cy="819455"/>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rPr>
              <a:t>风云办公工作室更专业的模板。风云办公，不止创新。请在此处填入你需要的内容。风云办公，不止创新。请在此处填入你需要的内容。</a:t>
            </a:r>
            <a:endParaRPr kumimoji="0" lang="en-US" altLang="zh-CN" sz="105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文本框 7"/>
          <p:cNvSpPr txBox="1"/>
          <p:nvPr/>
        </p:nvSpPr>
        <p:spPr>
          <a:xfrm>
            <a:off x="2356753" y="2629617"/>
            <a:ext cx="1540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添加文字</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50"/>
                                        <p:tgtEl>
                                          <p:spTgt spid="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25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250"/>
                                        <p:tgtEl>
                                          <p:spTgt spid="8"/>
                                        </p:tgtEl>
                                      </p:cBhvr>
                                    </p:animEffect>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grpSp>
        <p:nvGrpSpPr>
          <p:cNvPr id="3" name="组合 2"/>
          <p:cNvGrpSpPr/>
          <p:nvPr/>
        </p:nvGrpSpPr>
        <p:grpSpPr>
          <a:xfrm>
            <a:off x="4719026" y="2285579"/>
            <a:ext cx="2664296" cy="3244479"/>
            <a:chOff x="2987676" y="1887538"/>
            <a:chExt cx="1858963" cy="2263775"/>
          </a:xfrm>
        </p:grpSpPr>
        <p:sp>
          <p:nvSpPr>
            <p:cNvPr id="4" name="Freeform 43"/>
            <p:cNvSpPr/>
            <p:nvPr/>
          </p:nvSpPr>
          <p:spPr bwMode="auto">
            <a:xfrm>
              <a:off x="3954463" y="1970088"/>
              <a:ext cx="488950" cy="192088"/>
            </a:xfrm>
            <a:custGeom>
              <a:avLst/>
              <a:gdLst>
                <a:gd name="T0" fmla="*/ 627 w 627"/>
                <a:gd name="T1" fmla="*/ 246 h 246"/>
                <a:gd name="T2" fmla="*/ 532 w 627"/>
                <a:gd name="T3" fmla="*/ 184 h 246"/>
                <a:gd name="T4" fmla="*/ 523 w 627"/>
                <a:gd name="T5" fmla="*/ 172 h 246"/>
                <a:gd name="T6" fmla="*/ 77 w 627"/>
                <a:gd name="T7" fmla="*/ 21 h 246"/>
                <a:gd name="T8" fmla="*/ 0 w 627"/>
                <a:gd name="T9" fmla="*/ 17 h 246"/>
                <a:gd name="T10" fmla="*/ 4 w 627"/>
                <a:gd name="T11" fmla="*/ 13 h 246"/>
                <a:gd name="T12" fmla="*/ 337 w 627"/>
                <a:gd name="T13" fmla="*/ 70 h 246"/>
                <a:gd name="T14" fmla="*/ 497 w 627"/>
                <a:gd name="T15" fmla="*/ 145 h 246"/>
                <a:gd name="T16" fmla="*/ 627 w 62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246">
                  <a:moveTo>
                    <a:pt x="627" y="246"/>
                  </a:moveTo>
                  <a:cubicBezTo>
                    <a:pt x="593" y="236"/>
                    <a:pt x="570" y="197"/>
                    <a:pt x="532" y="184"/>
                  </a:cubicBezTo>
                  <a:cubicBezTo>
                    <a:pt x="529" y="180"/>
                    <a:pt x="524" y="178"/>
                    <a:pt x="523" y="172"/>
                  </a:cubicBezTo>
                  <a:cubicBezTo>
                    <a:pt x="395" y="103"/>
                    <a:pt x="245" y="29"/>
                    <a:pt x="77" y="21"/>
                  </a:cubicBezTo>
                  <a:cubicBezTo>
                    <a:pt x="49" y="19"/>
                    <a:pt x="17" y="27"/>
                    <a:pt x="0" y="17"/>
                  </a:cubicBezTo>
                  <a:cubicBezTo>
                    <a:pt x="3" y="16"/>
                    <a:pt x="2" y="13"/>
                    <a:pt x="4" y="13"/>
                  </a:cubicBezTo>
                  <a:cubicBezTo>
                    <a:pt x="137" y="0"/>
                    <a:pt x="239" y="35"/>
                    <a:pt x="337" y="70"/>
                  </a:cubicBezTo>
                  <a:cubicBezTo>
                    <a:pt x="395" y="91"/>
                    <a:pt x="448" y="113"/>
                    <a:pt x="497" y="145"/>
                  </a:cubicBezTo>
                  <a:cubicBezTo>
                    <a:pt x="544" y="177"/>
                    <a:pt x="595" y="203"/>
                    <a:pt x="627" y="2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44"/>
            <p:cNvSpPr/>
            <p:nvPr/>
          </p:nvSpPr>
          <p:spPr bwMode="auto">
            <a:xfrm>
              <a:off x="3271838" y="1982788"/>
              <a:ext cx="569913" cy="292100"/>
            </a:xfrm>
            <a:custGeom>
              <a:avLst/>
              <a:gdLst>
                <a:gd name="T0" fmla="*/ 733 w 733"/>
                <a:gd name="T1" fmla="*/ 6 h 376"/>
                <a:gd name="T2" fmla="*/ 602 w 733"/>
                <a:gd name="T3" fmla="*/ 26 h 376"/>
                <a:gd name="T4" fmla="*/ 573 w 733"/>
                <a:gd name="T5" fmla="*/ 37 h 376"/>
                <a:gd name="T6" fmla="*/ 478 w 733"/>
                <a:gd name="T7" fmla="*/ 58 h 376"/>
                <a:gd name="T8" fmla="*/ 247 w 733"/>
                <a:gd name="T9" fmla="*/ 167 h 376"/>
                <a:gd name="T10" fmla="*/ 120 w 733"/>
                <a:gd name="T11" fmla="*/ 268 h 376"/>
                <a:gd name="T12" fmla="*/ 60 w 733"/>
                <a:gd name="T13" fmla="*/ 322 h 376"/>
                <a:gd name="T14" fmla="*/ 2 w 733"/>
                <a:gd name="T15" fmla="*/ 376 h 376"/>
                <a:gd name="T16" fmla="*/ 21 w 733"/>
                <a:gd name="T17" fmla="*/ 343 h 376"/>
                <a:gd name="T18" fmla="*/ 104 w 733"/>
                <a:gd name="T19" fmla="*/ 262 h 376"/>
                <a:gd name="T20" fmla="*/ 526 w 733"/>
                <a:gd name="T21" fmla="*/ 31 h 376"/>
                <a:gd name="T22" fmla="*/ 733 w 733"/>
                <a:gd name="T23" fmla="*/ 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376">
                  <a:moveTo>
                    <a:pt x="733" y="6"/>
                  </a:moveTo>
                  <a:cubicBezTo>
                    <a:pt x="691" y="21"/>
                    <a:pt x="643" y="18"/>
                    <a:pt x="602" y="26"/>
                  </a:cubicBezTo>
                  <a:cubicBezTo>
                    <a:pt x="592" y="29"/>
                    <a:pt x="582" y="35"/>
                    <a:pt x="573" y="37"/>
                  </a:cubicBezTo>
                  <a:cubicBezTo>
                    <a:pt x="539" y="45"/>
                    <a:pt x="508" y="47"/>
                    <a:pt x="478" y="58"/>
                  </a:cubicBezTo>
                  <a:cubicBezTo>
                    <a:pt x="399" y="85"/>
                    <a:pt x="315" y="123"/>
                    <a:pt x="247" y="167"/>
                  </a:cubicBezTo>
                  <a:cubicBezTo>
                    <a:pt x="201" y="197"/>
                    <a:pt x="160" y="233"/>
                    <a:pt x="120" y="268"/>
                  </a:cubicBezTo>
                  <a:cubicBezTo>
                    <a:pt x="100" y="287"/>
                    <a:pt x="79" y="303"/>
                    <a:pt x="60" y="322"/>
                  </a:cubicBezTo>
                  <a:cubicBezTo>
                    <a:pt x="42" y="341"/>
                    <a:pt x="28" y="365"/>
                    <a:pt x="2" y="376"/>
                  </a:cubicBezTo>
                  <a:cubicBezTo>
                    <a:pt x="0" y="363"/>
                    <a:pt x="14" y="351"/>
                    <a:pt x="21" y="343"/>
                  </a:cubicBezTo>
                  <a:cubicBezTo>
                    <a:pt x="45" y="314"/>
                    <a:pt x="75" y="288"/>
                    <a:pt x="104" y="262"/>
                  </a:cubicBezTo>
                  <a:cubicBezTo>
                    <a:pt x="217" y="161"/>
                    <a:pt x="360" y="81"/>
                    <a:pt x="526" y="31"/>
                  </a:cubicBezTo>
                  <a:cubicBezTo>
                    <a:pt x="595" y="21"/>
                    <a:pt x="660" y="0"/>
                    <a:pt x="73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45"/>
            <p:cNvSpPr/>
            <p:nvPr/>
          </p:nvSpPr>
          <p:spPr bwMode="auto">
            <a:xfrm>
              <a:off x="4525963" y="2244726"/>
              <a:ext cx="250825" cy="596900"/>
            </a:xfrm>
            <a:custGeom>
              <a:avLst/>
              <a:gdLst>
                <a:gd name="T0" fmla="*/ 0 w 321"/>
                <a:gd name="T1" fmla="*/ 0 h 767"/>
                <a:gd name="T2" fmla="*/ 5 w 321"/>
                <a:gd name="T3" fmla="*/ 0 h 767"/>
                <a:gd name="T4" fmla="*/ 218 w 321"/>
                <a:gd name="T5" fmla="*/ 295 h 767"/>
                <a:gd name="T6" fmla="*/ 319 w 321"/>
                <a:gd name="T7" fmla="*/ 674 h 767"/>
                <a:gd name="T8" fmla="*/ 315 w 321"/>
                <a:gd name="T9" fmla="*/ 767 h 767"/>
                <a:gd name="T10" fmla="*/ 306 w 321"/>
                <a:gd name="T11" fmla="*/ 699 h 767"/>
                <a:gd name="T12" fmla="*/ 286 w 321"/>
                <a:gd name="T13" fmla="*/ 573 h 767"/>
                <a:gd name="T14" fmla="*/ 251 w 321"/>
                <a:gd name="T15" fmla="*/ 415 h 767"/>
                <a:gd name="T16" fmla="*/ 0 w 321"/>
                <a:gd name="T17" fmla="*/ 8 h 767"/>
                <a:gd name="T18" fmla="*/ 0 w 321"/>
                <a:gd name="T19"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767">
                  <a:moveTo>
                    <a:pt x="0" y="0"/>
                  </a:moveTo>
                  <a:cubicBezTo>
                    <a:pt x="2" y="0"/>
                    <a:pt x="3" y="0"/>
                    <a:pt x="5" y="0"/>
                  </a:cubicBezTo>
                  <a:cubicBezTo>
                    <a:pt x="97" y="67"/>
                    <a:pt x="161" y="182"/>
                    <a:pt x="218" y="295"/>
                  </a:cubicBezTo>
                  <a:cubicBezTo>
                    <a:pt x="269" y="397"/>
                    <a:pt x="308" y="536"/>
                    <a:pt x="319" y="674"/>
                  </a:cubicBezTo>
                  <a:cubicBezTo>
                    <a:pt x="321" y="702"/>
                    <a:pt x="315" y="740"/>
                    <a:pt x="315" y="767"/>
                  </a:cubicBezTo>
                  <a:cubicBezTo>
                    <a:pt x="294" y="750"/>
                    <a:pt x="309" y="723"/>
                    <a:pt x="306" y="699"/>
                  </a:cubicBezTo>
                  <a:cubicBezTo>
                    <a:pt x="303" y="662"/>
                    <a:pt x="293" y="617"/>
                    <a:pt x="286" y="573"/>
                  </a:cubicBezTo>
                  <a:cubicBezTo>
                    <a:pt x="277" y="519"/>
                    <a:pt x="267" y="464"/>
                    <a:pt x="251" y="415"/>
                  </a:cubicBezTo>
                  <a:cubicBezTo>
                    <a:pt x="198" y="254"/>
                    <a:pt x="106" y="113"/>
                    <a:pt x="0" y="8"/>
                  </a:cubicBezTo>
                  <a:cubicBezTo>
                    <a:pt x="0" y="5"/>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46"/>
            <p:cNvSpPr/>
            <p:nvPr/>
          </p:nvSpPr>
          <p:spPr bwMode="auto">
            <a:xfrm>
              <a:off x="3057526" y="2325688"/>
              <a:ext cx="158750" cy="800100"/>
            </a:xfrm>
            <a:custGeom>
              <a:avLst/>
              <a:gdLst>
                <a:gd name="T0" fmla="*/ 201 w 205"/>
                <a:gd name="T1" fmla="*/ 0 h 1028"/>
                <a:gd name="T2" fmla="*/ 205 w 205"/>
                <a:gd name="T3" fmla="*/ 2 h 1028"/>
                <a:gd name="T4" fmla="*/ 116 w 205"/>
                <a:gd name="T5" fmla="*/ 188 h 1028"/>
                <a:gd name="T6" fmla="*/ 87 w 205"/>
                <a:gd name="T7" fmla="*/ 248 h 1028"/>
                <a:gd name="T8" fmla="*/ 50 w 205"/>
                <a:gd name="T9" fmla="*/ 416 h 1028"/>
                <a:gd name="T10" fmla="*/ 46 w 205"/>
                <a:gd name="T11" fmla="*/ 796 h 1028"/>
                <a:gd name="T12" fmla="*/ 71 w 205"/>
                <a:gd name="T13" fmla="*/ 883 h 1028"/>
                <a:gd name="T14" fmla="*/ 133 w 205"/>
                <a:gd name="T15" fmla="*/ 1028 h 1028"/>
                <a:gd name="T16" fmla="*/ 89 w 205"/>
                <a:gd name="T17" fmla="*/ 964 h 1028"/>
                <a:gd name="T18" fmla="*/ 25 w 205"/>
                <a:gd name="T19" fmla="*/ 451 h 1028"/>
                <a:gd name="T20" fmla="*/ 73 w 205"/>
                <a:gd name="T21" fmla="*/ 242 h 1028"/>
                <a:gd name="T22" fmla="*/ 100 w 205"/>
                <a:gd name="T23" fmla="*/ 178 h 1028"/>
                <a:gd name="T24" fmla="*/ 201 w 205"/>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028">
                  <a:moveTo>
                    <a:pt x="201" y="0"/>
                  </a:moveTo>
                  <a:cubicBezTo>
                    <a:pt x="203" y="0"/>
                    <a:pt x="205" y="1"/>
                    <a:pt x="205" y="2"/>
                  </a:cubicBezTo>
                  <a:cubicBezTo>
                    <a:pt x="173" y="60"/>
                    <a:pt x="142" y="119"/>
                    <a:pt x="116" y="188"/>
                  </a:cubicBezTo>
                  <a:cubicBezTo>
                    <a:pt x="109" y="209"/>
                    <a:pt x="95" y="228"/>
                    <a:pt x="87" y="248"/>
                  </a:cubicBezTo>
                  <a:cubicBezTo>
                    <a:pt x="69" y="295"/>
                    <a:pt x="60" y="357"/>
                    <a:pt x="50" y="416"/>
                  </a:cubicBezTo>
                  <a:cubicBezTo>
                    <a:pt x="30" y="541"/>
                    <a:pt x="19" y="666"/>
                    <a:pt x="46" y="796"/>
                  </a:cubicBezTo>
                  <a:cubicBezTo>
                    <a:pt x="52" y="825"/>
                    <a:pt x="61" y="855"/>
                    <a:pt x="71" y="883"/>
                  </a:cubicBezTo>
                  <a:cubicBezTo>
                    <a:pt x="89" y="933"/>
                    <a:pt x="119" y="976"/>
                    <a:pt x="133" y="1028"/>
                  </a:cubicBezTo>
                  <a:cubicBezTo>
                    <a:pt x="110" y="1023"/>
                    <a:pt x="100" y="986"/>
                    <a:pt x="89" y="964"/>
                  </a:cubicBezTo>
                  <a:cubicBezTo>
                    <a:pt x="20" y="815"/>
                    <a:pt x="0" y="625"/>
                    <a:pt x="25" y="451"/>
                  </a:cubicBezTo>
                  <a:cubicBezTo>
                    <a:pt x="36" y="380"/>
                    <a:pt x="48" y="308"/>
                    <a:pt x="73" y="242"/>
                  </a:cubicBezTo>
                  <a:cubicBezTo>
                    <a:pt x="81" y="220"/>
                    <a:pt x="92" y="199"/>
                    <a:pt x="100" y="178"/>
                  </a:cubicBezTo>
                  <a:cubicBezTo>
                    <a:pt x="122" y="115"/>
                    <a:pt x="159" y="49"/>
                    <a:pt x="2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47"/>
            <p:cNvSpPr>
              <a:spLocks noEditPoints="1"/>
            </p:cNvSpPr>
            <p:nvPr/>
          </p:nvSpPr>
          <p:spPr bwMode="auto">
            <a:xfrm>
              <a:off x="3827463" y="2667001"/>
              <a:ext cx="252413" cy="120650"/>
            </a:xfrm>
            <a:custGeom>
              <a:avLst/>
              <a:gdLst>
                <a:gd name="T0" fmla="*/ 323 w 323"/>
                <a:gd name="T1" fmla="*/ 145 h 155"/>
                <a:gd name="T2" fmla="*/ 0 w 323"/>
                <a:gd name="T3" fmla="*/ 151 h 155"/>
                <a:gd name="T4" fmla="*/ 126 w 323"/>
                <a:gd name="T5" fmla="*/ 13 h 155"/>
                <a:gd name="T6" fmla="*/ 323 w 323"/>
                <a:gd name="T7" fmla="*/ 145 h 155"/>
                <a:gd name="T8" fmla="*/ 60 w 323"/>
                <a:gd name="T9" fmla="*/ 56 h 155"/>
                <a:gd name="T10" fmla="*/ 159 w 323"/>
                <a:gd name="T11" fmla="*/ 125 h 155"/>
                <a:gd name="T12" fmla="*/ 153 w 323"/>
                <a:gd name="T13" fmla="*/ 25 h 155"/>
                <a:gd name="T14" fmla="*/ 60 w 323"/>
                <a:gd name="T15" fmla="*/ 56 h 155"/>
                <a:gd name="T16" fmla="*/ 169 w 323"/>
                <a:gd name="T17" fmla="*/ 118 h 155"/>
                <a:gd name="T18" fmla="*/ 265 w 323"/>
                <a:gd name="T19" fmla="*/ 67 h 155"/>
                <a:gd name="T20" fmla="*/ 165 w 323"/>
                <a:gd name="T21" fmla="*/ 25 h 155"/>
                <a:gd name="T22" fmla="*/ 169 w 323"/>
                <a:gd name="T23" fmla="*/ 118 h 155"/>
                <a:gd name="T24" fmla="*/ 10 w 323"/>
                <a:gd name="T25" fmla="*/ 141 h 155"/>
                <a:gd name="T26" fmla="*/ 147 w 323"/>
                <a:gd name="T27" fmla="*/ 135 h 155"/>
                <a:gd name="T28" fmla="*/ 50 w 323"/>
                <a:gd name="T29" fmla="*/ 65 h 155"/>
                <a:gd name="T30" fmla="*/ 10 w 323"/>
                <a:gd name="T31" fmla="*/ 141 h 155"/>
                <a:gd name="T32" fmla="*/ 271 w 323"/>
                <a:gd name="T33" fmla="*/ 77 h 155"/>
                <a:gd name="T34" fmla="*/ 169 w 323"/>
                <a:gd name="T35" fmla="*/ 137 h 155"/>
                <a:gd name="T36" fmla="*/ 308 w 323"/>
                <a:gd name="T37" fmla="*/ 137 h 155"/>
                <a:gd name="T38" fmla="*/ 271 w 323"/>
                <a:gd name="T39"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 h="155">
                  <a:moveTo>
                    <a:pt x="323" y="145"/>
                  </a:moveTo>
                  <a:cubicBezTo>
                    <a:pt x="219" y="151"/>
                    <a:pt x="112" y="155"/>
                    <a:pt x="0" y="151"/>
                  </a:cubicBezTo>
                  <a:cubicBezTo>
                    <a:pt x="1" y="82"/>
                    <a:pt x="54" y="22"/>
                    <a:pt x="126" y="13"/>
                  </a:cubicBezTo>
                  <a:cubicBezTo>
                    <a:pt x="235" y="0"/>
                    <a:pt x="302" y="66"/>
                    <a:pt x="323" y="145"/>
                  </a:cubicBezTo>
                  <a:close/>
                  <a:moveTo>
                    <a:pt x="60" y="56"/>
                  </a:moveTo>
                  <a:cubicBezTo>
                    <a:pt x="88" y="82"/>
                    <a:pt x="128" y="108"/>
                    <a:pt x="159" y="125"/>
                  </a:cubicBezTo>
                  <a:cubicBezTo>
                    <a:pt x="159" y="91"/>
                    <a:pt x="158" y="63"/>
                    <a:pt x="153" y="25"/>
                  </a:cubicBezTo>
                  <a:cubicBezTo>
                    <a:pt x="113" y="23"/>
                    <a:pt x="87" y="41"/>
                    <a:pt x="60" y="56"/>
                  </a:cubicBezTo>
                  <a:close/>
                  <a:moveTo>
                    <a:pt x="169" y="118"/>
                  </a:moveTo>
                  <a:cubicBezTo>
                    <a:pt x="205" y="105"/>
                    <a:pt x="235" y="86"/>
                    <a:pt x="265" y="67"/>
                  </a:cubicBezTo>
                  <a:cubicBezTo>
                    <a:pt x="243" y="41"/>
                    <a:pt x="207" y="31"/>
                    <a:pt x="165" y="25"/>
                  </a:cubicBezTo>
                  <a:cubicBezTo>
                    <a:pt x="164" y="54"/>
                    <a:pt x="173" y="90"/>
                    <a:pt x="169" y="118"/>
                  </a:cubicBezTo>
                  <a:close/>
                  <a:moveTo>
                    <a:pt x="10" y="141"/>
                  </a:moveTo>
                  <a:cubicBezTo>
                    <a:pt x="60" y="145"/>
                    <a:pt x="100" y="140"/>
                    <a:pt x="147" y="135"/>
                  </a:cubicBezTo>
                  <a:cubicBezTo>
                    <a:pt x="117" y="108"/>
                    <a:pt x="79" y="91"/>
                    <a:pt x="50" y="65"/>
                  </a:cubicBezTo>
                  <a:cubicBezTo>
                    <a:pt x="32" y="84"/>
                    <a:pt x="12" y="119"/>
                    <a:pt x="10" y="141"/>
                  </a:cubicBezTo>
                  <a:close/>
                  <a:moveTo>
                    <a:pt x="271" y="77"/>
                  </a:moveTo>
                  <a:cubicBezTo>
                    <a:pt x="240" y="100"/>
                    <a:pt x="200" y="113"/>
                    <a:pt x="169" y="137"/>
                  </a:cubicBezTo>
                  <a:cubicBezTo>
                    <a:pt x="205" y="137"/>
                    <a:pt x="259" y="139"/>
                    <a:pt x="308" y="137"/>
                  </a:cubicBezTo>
                  <a:cubicBezTo>
                    <a:pt x="302" y="110"/>
                    <a:pt x="288" y="93"/>
                    <a:pt x="27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48"/>
            <p:cNvSpPr>
              <a:spLocks noEditPoints="1"/>
            </p:cNvSpPr>
            <p:nvPr/>
          </p:nvSpPr>
          <p:spPr bwMode="auto">
            <a:xfrm>
              <a:off x="4073526" y="2873376"/>
              <a:ext cx="122238" cy="214313"/>
            </a:xfrm>
            <a:custGeom>
              <a:avLst/>
              <a:gdLst>
                <a:gd name="T0" fmla="*/ 129 w 157"/>
                <a:gd name="T1" fmla="*/ 211 h 276"/>
                <a:gd name="T2" fmla="*/ 149 w 157"/>
                <a:gd name="T3" fmla="*/ 259 h 276"/>
                <a:gd name="T4" fmla="*/ 13 w 157"/>
                <a:gd name="T5" fmla="*/ 250 h 276"/>
                <a:gd name="T6" fmla="*/ 25 w 157"/>
                <a:gd name="T7" fmla="*/ 207 h 276"/>
                <a:gd name="T8" fmla="*/ 50 w 157"/>
                <a:gd name="T9" fmla="*/ 31 h 276"/>
                <a:gd name="T10" fmla="*/ 110 w 157"/>
                <a:gd name="T11" fmla="*/ 15 h 276"/>
                <a:gd name="T12" fmla="*/ 129 w 157"/>
                <a:gd name="T13" fmla="*/ 211 h 276"/>
                <a:gd name="T14" fmla="*/ 93 w 157"/>
                <a:gd name="T15" fmla="*/ 106 h 276"/>
                <a:gd name="T16" fmla="*/ 126 w 157"/>
                <a:gd name="T17" fmla="*/ 106 h 276"/>
                <a:gd name="T18" fmla="*/ 91 w 157"/>
                <a:gd name="T19" fmla="*/ 21 h 276"/>
                <a:gd name="T20" fmla="*/ 93 w 157"/>
                <a:gd name="T21" fmla="*/ 106 h 276"/>
                <a:gd name="T22" fmla="*/ 42 w 157"/>
                <a:gd name="T23" fmla="*/ 106 h 276"/>
                <a:gd name="T24" fmla="*/ 83 w 157"/>
                <a:gd name="T25" fmla="*/ 104 h 276"/>
                <a:gd name="T26" fmla="*/ 77 w 157"/>
                <a:gd name="T27" fmla="*/ 23 h 276"/>
                <a:gd name="T28" fmla="*/ 42 w 157"/>
                <a:gd name="T29" fmla="*/ 106 h 276"/>
                <a:gd name="T30" fmla="*/ 93 w 157"/>
                <a:gd name="T31" fmla="*/ 118 h 276"/>
                <a:gd name="T32" fmla="*/ 98 w 157"/>
                <a:gd name="T33" fmla="*/ 213 h 276"/>
                <a:gd name="T34" fmla="*/ 122 w 157"/>
                <a:gd name="T35" fmla="*/ 213 h 276"/>
                <a:gd name="T36" fmla="*/ 131 w 157"/>
                <a:gd name="T37" fmla="*/ 120 h 276"/>
                <a:gd name="T38" fmla="*/ 93 w 157"/>
                <a:gd name="T39" fmla="*/ 118 h 276"/>
                <a:gd name="T40" fmla="*/ 40 w 157"/>
                <a:gd name="T41" fmla="*/ 122 h 276"/>
                <a:gd name="T42" fmla="*/ 38 w 157"/>
                <a:gd name="T43" fmla="*/ 207 h 276"/>
                <a:gd name="T44" fmla="*/ 87 w 157"/>
                <a:gd name="T45" fmla="*/ 211 h 276"/>
                <a:gd name="T46" fmla="*/ 81 w 157"/>
                <a:gd name="T47" fmla="*/ 118 h 276"/>
                <a:gd name="T48" fmla="*/ 40 w 157"/>
                <a:gd name="T49" fmla="*/ 122 h 276"/>
                <a:gd name="T50" fmla="*/ 87 w 157"/>
                <a:gd name="T51" fmla="*/ 226 h 276"/>
                <a:gd name="T52" fmla="*/ 21 w 157"/>
                <a:gd name="T53" fmla="*/ 222 h 276"/>
                <a:gd name="T54" fmla="*/ 23 w 157"/>
                <a:gd name="T55" fmla="*/ 244 h 276"/>
                <a:gd name="T56" fmla="*/ 135 w 157"/>
                <a:gd name="T57" fmla="*/ 250 h 276"/>
                <a:gd name="T58" fmla="*/ 87 w 157"/>
                <a:gd name="T59" fmla="*/ 22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276">
                  <a:moveTo>
                    <a:pt x="129" y="211"/>
                  </a:moveTo>
                  <a:cubicBezTo>
                    <a:pt x="143" y="220"/>
                    <a:pt x="148" y="237"/>
                    <a:pt x="149" y="259"/>
                  </a:cubicBezTo>
                  <a:cubicBezTo>
                    <a:pt x="107" y="276"/>
                    <a:pt x="54" y="261"/>
                    <a:pt x="13" y="250"/>
                  </a:cubicBezTo>
                  <a:cubicBezTo>
                    <a:pt x="0" y="235"/>
                    <a:pt x="7" y="210"/>
                    <a:pt x="25" y="207"/>
                  </a:cubicBezTo>
                  <a:cubicBezTo>
                    <a:pt x="34" y="154"/>
                    <a:pt x="19" y="73"/>
                    <a:pt x="50" y="31"/>
                  </a:cubicBezTo>
                  <a:cubicBezTo>
                    <a:pt x="62" y="15"/>
                    <a:pt x="91" y="0"/>
                    <a:pt x="110" y="15"/>
                  </a:cubicBezTo>
                  <a:cubicBezTo>
                    <a:pt x="157" y="52"/>
                    <a:pt x="141" y="162"/>
                    <a:pt x="129" y="211"/>
                  </a:cubicBezTo>
                  <a:close/>
                  <a:moveTo>
                    <a:pt x="93" y="106"/>
                  </a:moveTo>
                  <a:cubicBezTo>
                    <a:pt x="106" y="110"/>
                    <a:pt x="114" y="105"/>
                    <a:pt x="126" y="106"/>
                  </a:cubicBezTo>
                  <a:cubicBezTo>
                    <a:pt x="132" y="69"/>
                    <a:pt x="120" y="38"/>
                    <a:pt x="91" y="21"/>
                  </a:cubicBezTo>
                  <a:cubicBezTo>
                    <a:pt x="88" y="53"/>
                    <a:pt x="91" y="75"/>
                    <a:pt x="93" y="106"/>
                  </a:cubicBezTo>
                  <a:close/>
                  <a:moveTo>
                    <a:pt x="42" y="106"/>
                  </a:moveTo>
                  <a:cubicBezTo>
                    <a:pt x="58" y="109"/>
                    <a:pt x="76" y="108"/>
                    <a:pt x="83" y="104"/>
                  </a:cubicBezTo>
                  <a:cubicBezTo>
                    <a:pt x="76" y="76"/>
                    <a:pt x="83" y="44"/>
                    <a:pt x="77" y="23"/>
                  </a:cubicBezTo>
                  <a:cubicBezTo>
                    <a:pt x="52" y="38"/>
                    <a:pt x="46" y="76"/>
                    <a:pt x="42" y="106"/>
                  </a:cubicBezTo>
                  <a:close/>
                  <a:moveTo>
                    <a:pt x="93" y="118"/>
                  </a:moveTo>
                  <a:cubicBezTo>
                    <a:pt x="92" y="156"/>
                    <a:pt x="99" y="178"/>
                    <a:pt x="98" y="213"/>
                  </a:cubicBezTo>
                  <a:cubicBezTo>
                    <a:pt x="106" y="213"/>
                    <a:pt x="114" y="213"/>
                    <a:pt x="122" y="213"/>
                  </a:cubicBezTo>
                  <a:cubicBezTo>
                    <a:pt x="121" y="183"/>
                    <a:pt x="127" y="140"/>
                    <a:pt x="131" y="120"/>
                  </a:cubicBezTo>
                  <a:cubicBezTo>
                    <a:pt x="118" y="113"/>
                    <a:pt x="113" y="120"/>
                    <a:pt x="93" y="118"/>
                  </a:cubicBezTo>
                  <a:close/>
                  <a:moveTo>
                    <a:pt x="40" y="122"/>
                  </a:moveTo>
                  <a:cubicBezTo>
                    <a:pt x="46" y="148"/>
                    <a:pt x="39" y="188"/>
                    <a:pt x="38" y="207"/>
                  </a:cubicBezTo>
                  <a:cubicBezTo>
                    <a:pt x="50" y="208"/>
                    <a:pt x="70" y="214"/>
                    <a:pt x="87" y="211"/>
                  </a:cubicBezTo>
                  <a:cubicBezTo>
                    <a:pt x="83" y="190"/>
                    <a:pt x="86" y="144"/>
                    <a:pt x="81" y="118"/>
                  </a:cubicBezTo>
                  <a:cubicBezTo>
                    <a:pt x="69" y="122"/>
                    <a:pt x="48" y="116"/>
                    <a:pt x="40" y="122"/>
                  </a:cubicBezTo>
                  <a:close/>
                  <a:moveTo>
                    <a:pt x="87" y="226"/>
                  </a:moveTo>
                  <a:cubicBezTo>
                    <a:pt x="60" y="223"/>
                    <a:pt x="38" y="216"/>
                    <a:pt x="21" y="222"/>
                  </a:cubicBezTo>
                  <a:cubicBezTo>
                    <a:pt x="16" y="229"/>
                    <a:pt x="19" y="236"/>
                    <a:pt x="23" y="244"/>
                  </a:cubicBezTo>
                  <a:cubicBezTo>
                    <a:pt x="54" y="245"/>
                    <a:pt x="97" y="263"/>
                    <a:pt x="135" y="250"/>
                  </a:cubicBezTo>
                  <a:cubicBezTo>
                    <a:pt x="139" y="216"/>
                    <a:pt x="110" y="228"/>
                    <a:pt x="87" y="2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49"/>
            <p:cNvSpPr>
              <a:spLocks noEditPoints="1"/>
            </p:cNvSpPr>
            <p:nvPr/>
          </p:nvSpPr>
          <p:spPr bwMode="auto">
            <a:xfrm>
              <a:off x="3852863" y="2881313"/>
              <a:ext cx="77788" cy="112713"/>
            </a:xfrm>
            <a:custGeom>
              <a:avLst/>
              <a:gdLst>
                <a:gd name="T0" fmla="*/ 84 w 101"/>
                <a:gd name="T1" fmla="*/ 0 h 145"/>
                <a:gd name="T2" fmla="*/ 88 w 101"/>
                <a:gd name="T3" fmla="*/ 138 h 145"/>
                <a:gd name="T4" fmla="*/ 24 w 101"/>
                <a:gd name="T5" fmla="*/ 142 h 145"/>
                <a:gd name="T6" fmla="*/ 11 w 101"/>
                <a:gd name="T7" fmla="*/ 4 h 145"/>
                <a:gd name="T8" fmla="*/ 84 w 101"/>
                <a:gd name="T9" fmla="*/ 0 h 145"/>
                <a:gd name="T10" fmla="*/ 28 w 101"/>
                <a:gd name="T11" fmla="*/ 130 h 145"/>
                <a:gd name="T12" fmla="*/ 80 w 101"/>
                <a:gd name="T13" fmla="*/ 130 h 145"/>
                <a:gd name="T14" fmla="*/ 75 w 101"/>
                <a:gd name="T15" fmla="*/ 10 h 145"/>
                <a:gd name="T16" fmla="*/ 20 w 101"/>
                <a:gd name="T17" fmla="*/ 10 h 145"/>
                <a:gd name="T18" fmla="*/ 28 w 101"/>
                <a:gd name="T19"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45">
                  <a:moveTo>
                    <a:pt x="84" y="0"/>
                  </a:moveTo>
                  <a:cubicBezTo>
                    <a:pt x="89" y="44"/>
                    <a:pt x="101" y="90"/>
                    <a:pt x="88" y="138"/>
                  </a:cubicBezTo>
                  <a:cubicBezTo>
                    <a:pt x="72" y="145"/>
                    <a:pt x="41" y="143"/>
                    <a:pt x="24" y="142"/>
                  </a:cubicBezTo>
                  <a:cubicBezTo>
                    <a:pt x="3" y="109"/>
                    <a:pt x="0" y="51"/>
                    <a:pt x="11" y="4"/>
                  </a:cubicBezTo>
                  <a:cubicBezTo>
                    <a:pt x="40" y="3"/>
                    <a:pt x="54" y="2"/>
                    <a:pt x="84" y="0"/>
                  </a:cubicBezTo>
                  <a:close/>
                  <a:moveTo>
                    <a:pt x="28" y="130"/>
                  </a:moveTo>
                  <a:cubicBezTo>
                    <a:pt x="45" y="133"/>
                    <a:pt x="60" y="132"/>
                    <a:pt x="80" y="130"/>
                  </a:cubicBezTo>
                  <a:cubicBezTo>
                    <a:pt x="88" y="93"/>
                    <a:pt x="78" y="56"/>
                    <a:pt x="75" y="10"/>
                  </a:cubicBezTo>
                  <a:cubicBezTo>
                    <a:pt x="53" y="15"/>
                    <a:pt x="37" y="13"/>
                    <a:pt x="20" y="10"/>
                  </a:cubicBezTo>
                  <a:cubicBezTo>
                    <a:pt x="16" y="43"/>
                    <a:pt x="14" y="92"/>
                    <a:pt x="28"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50"/>
            <p:cNvSpPr>
              <a:spLocks noEditPoints="1"/>
            </p:cNvSpPr>
            <p:nvPr/>
          </p:nvSpPr>
          <p:spPr bwMode="auto">
            <a:xfrm>
              <a:off x="3968751" y="2882901"/>
              <a:ext cx="82550" cy="109538"/>
            </a:xfrm>
            <a:custGeom>
              <a:avLst/>
              <a:gdLst>
                <a:gd name="T0" fmla="*/ 91 w 106"/>
                <a:gd name="T1" fmla="*/ 4 h 141"/>
                <a:gd name="T2" fmla="*/ 89 w 106"/>
                <a:gd name="T3" fmla="*/ 134 h 141"/>
                <a:gd name="T4" fmla="*/ 16 w 106"/>
                <a:gd name="T5" fmla="*/ 138 h 141"/>
                <a:gd name="T6" fmla="*/ 12 w 106"/>
                <a:gd name="T7" fmla="*/ 4 h 141"/>
                <a:gd name="T8" fmla="*/ 91 w 106"/>
                <a:gd name="T9" fmla="*/ 4 h 141"/>
                <a:gd name="T10" fmla="*/ 23 w 106"/>
                <a:gd name="T11" fmla="*/ 14 h 141"/>
                <a:gd name="T12" fmla="*/ 25 w 106"/>
                <a:gd name="T13" fmla="*/ 128 h 141"/>
                <a:gd name="T14" fmla="*/ 76 w 106"/>
                <a:gd name="T15" fmla="*/ 126 h 141"/>
                <a:gd name="T16" fmla="*/ 85 w 106"/>
                <a:gd name="T17" fmla="*/ 16 h 141"/>
                <a:gd name="T18" fmla="*/ 23 w 106"/>
                <a:gd name="T19" fmla="*/ 1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1">
                  <a:moveTo>
                    <a:pt x="91" y="4"/>
                  </a:moveTo>
                  <a:cubicBezTo>
                    <a:pt x="106" y="44"/>
                    <a:pt x="88" y="88"/>
                    <a:pt x="89" y="134"/>
                  </a:cubicBezTo>
                  <a:cubicBezTo>
                    <a:pt x="63" y="141"/>
                    <a:pt x="43" y="138"/>
                    <a:pt x="16" y="138"/>
                  </a:cubicBezTo>
                  <a:cubicBezTo>
                    <a:pt x="0" y="92"/>
                    <a:pt x="14" y="49"/>
                    <a:pt x="12" y="4"/>
                  </a:cubicBezTo>
                  <a:cubicBezTo>
                    <a:pt x="40" y="2"/>
                    <a:pt x="63" y="0"/>
                    <a:pt x="91" y="4"/>
                  </a:cubicBezTo>
                  <a:close/>
                  <a:moveTo>
                    <a:pt x="23" y="14"/>
                  </a:moveTo>
                  <a:cubicBezTo>
                    <a:pt x="26" y="59"/>
                    <a:pt x="11" y="84"/>
                    <a:pt x="25" y="128"/>
                  </a:cubicBezTo>
                  <a:cubicBezTo>
                    <a:pt x="51" y="128"/>
                    <a:pt x="55" y="126"/>
                    <a:pt x="76" y="126"/>
                  </a:cubicBezTo>
                  <a:cubicBezTo>
                    <a:pt x="82" y="81"/>
                    <a:pt x="85" y="47"/>
                    <a:pt x="85" y="16"/>
                  </a:cubicBezTo>
                  <a:cubicBezTo>
                    <a:pt x="63" y="10"/>
                    <a:pt x="42" y="11"/>
                    <a:pt x="23"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51"/>
            <p:cNvSpPr>
              <a:spLocks noEditPoints="1"/>
            </p:cNvSpPr>
            <p:nvPr/>
          </p:nvSpPr>
          <p:spPr bwMode="auto">
            <a:xfrm>
              <a:off x="3689351" y="2894013"/>
              <a:ext cx="125413" cy="206375"/>
            </a:xfrm>
            <a:custGeom>
              <a:avLst/>
              <a:gdLst>
                <a:gd name="T0" fmla="*/ 153 w 161"/>
                <a:gd name="T1" fmla="*/ 240 h 265"/>
                <a:gd name="T2" fmla="*/ 23 w 161"/>
                <a:gd name="T3" fmla="*/ 248 h 265"/>
                <a:gd name="T4" fmla="*/ 25 w 161"/>
                <a:gd name="T5" fmla="*/ 207 h 265"/>
                <a:gd name="T6" fmla="*/ 10 w 161"/>
                <a:gd name="T7" fmla="*/ 159 h 265"/>
                <a:gd name="T8" fmla="*/ 17 w 161"/>
                <a:gd name="T9" fmla="*/ 27 h 265"/>
                <a:gd name="T10" fmla="*/ 95 w 161"/>
                <a:gd name="T11" fmla="*/ 33 h 265"/>
                <a:gd name="T12" fmla="*/ 161 w 161"/>
                <a:gd name="T13" fmla="*/ 209 h 265"/>
                <a:gd name="T14" fmla="*/ 153 w 161"/>
                <a:gd name="T15" fmla="*/ 240 h 265"/>
                <a:gd name="T16" fmla="*/ 66 w 161"/>
                <a:gd name="T17" fmla="*/ 91 h 265"/>
                <a:gd name="T18" fmla="*/ 108 w 161"/>
                <a:gd name="T19" fmla="*/ 85 h 265"/>
                <a:gd name="T20" fmla="*/ 54 w 161"/>
                <a:gd name="T21" fmla="*/ 25 h 265"/>
                <a:gd name="T22" fmla="*/ 66 w 161"/>
                <a:gd name="T23" fmla="*/ 91 h 265"/>
                <a:gd name="T24" fmla="*/ 17 w 161"/>
                <a:gd name="T25" fmla="*/ 108 h 265"/>
                <a:gd name="T26" fmla="*/ 54 w 161"/>
                <a:gd name="T27" fmla="*/ 93 h 265"/>
                <a:gd name="T28" fmla="*/ 37 w 161"/>
                <a:gd name="T29" fmla="*/ 27 h 265"/>
                <a:gd name="T30" fmla="*/ 17 w 161"/>
                <a:gd name="T31" fmla="*/ 108 h 265"/>
                <a:gd name="T32" fmla="*/ 70 w 161"/>
                <a:gd name="T33" fmla="*/ 101 h 265"/>
                <a:gd name="T34" fmla="*/ 99 w 161"/>
                <a:gd name="T35" fmla="*/ 199 h 265"/>
                <a:gd name="T36" fmla="*/ 128 w 161"/>
                <a:gd name="T37" fmla="*/ 190 h 265"/>
                <a:gd name="T38" fmla="*/ 112 w 161"/>
                <a:gd name="T39" fmla="*/ 97 h 265"/>
                <a:gd name="T40" fmla="*/ 70 w 161"/>
                <a:gd name="T41" fmla="*/ 101 h 265"/>
                <a:gd name="T42" fmla="*/ 19 w 161"/>
                <a:gd name="T43" fmla="*/ 124 h 265"/>
                <a:gd name="T44" fmla="*/ 39 w 161"/>
                <a:gd name="T45" fmla="*/ 207 h 265"/>
                <a:gd name="T46" fmla="*/ 83 w 161"/>
                <a:gd name="T47" fmla="*/ 203 h 265"/>
                <a:gd name="T48" fmla="*/ 56 w 161"/>
                <a:gd name="T49" fmla="*/ 104 h 265"/>
                <a:gd name="T50" fmla="*/ 19 w 161"/>
                <a:gd name="T51" fmla="*/ 124 h 265"/>
                <a:gd name="T52" fmla="*/ 41 w 161"/>
                <a:gd name="T53" fmla="*/ 244 h 265"/>
                <a:gd name="T54" fmla="*/ 145 w 161"/>
                <a:gd name="T55" fmla="*/ 226 h 265"/>
                <a:gd name="T56" fmla="*/ 128 w 161"/>
                <a:gd name="T57" fmla="*/ 201 h 265"/>
                <a:gd name="T58" fmla="*/ 31 w 161"/>
                <a:gd name="T59" fmla="*/ 219 h 265"/>
                <a:gd name="T60" fmla="*/ 41 w 161"/>
                <a:gd name="T61" fmla="*/ 24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 h="265">
                  <a:moveTo>
                    <a:pt x="153" y="240"/>
                  </a:moveTo>
                  <a:cubicBezTo>
                    <a:pt x="119" y="246"/>
                    <a:pt x="62" y="265"/>
                    <a:pt x="23" y="248"/>
                  </a:cubicBezTo>
                  <a:cubicBezTo>
                    <a:pt x="9" y="234"/>
                    <a:pt x="23" y="223"/>
                    <a:pt x="25" y="207"/>
                  </a:cubicBezTo>
                  <a:cubicBezTo>
                    <a:pt x="26" y="192"/>
                    <a:pt x="15" y="177"/>
                    <a:pt x="10" y="159"/>
                  </a:cubicBezTo>
                  <a:cubicBezTo>
                    <a:pt x="0" y="114"/>
                    <a:pt x="6" y="68"/>
                    <a:pt x="17" y="27"/>
                  </a:cubicBezTo>
                  <a:cubicBezTo>
                    <a:pt x="40" y="0"/>
                    <a:pt x="81" y="18"/>
                    <a:pt x="95" y="33"/>
                  </a:cubicBezTo>
                  <a:cubicBezTo>
                    <a:pt x="136" y="76"/>
                    <a:pt x="116" y="173"/>
                    <a:pt x="161" y="209"/>
                  </a:cubicBezTo>
                  <a:cubicBezTo>
                    <a:pt x="159" y="220"/>
                    <a:pt x="159" y="233"/>
                    <a:pt x="153" y="240"/>
                  </a:cubicBezTo>
                  <a:close/>
                  <a:moveTo>
                    <a:pt x="66" y="91"/>
                  </a:moveTo>
                  <a:cubicBezTo>
                    <a:pt x="81" y="90"/>
                    <a:pt x="95" y="88"/>
                    <a:pt x="108" y="85"/>
                  </a:cubicBezTo>
                  <a:cubicBezTo>
                    <a:pt x="100" y="65"/>
                    <a:pt x="87" y="31"/>
                    <a:pt x="54" y="25"/>
                  </a:cubicBezTo>
                  <a:cubicBezTo>
                    <a:pt x="53" y="48"/>
                    <a:pt x="59" y="69"/>
                    <a:pt x="66" y="91"/>
                  </a:cubicBezTo>
                  <a:close/>
                  <a:moveTo>
                    <a:pt x="17" y="108"/>
                  </a:moveTo>
                  <a:cubicBezTo>
                    <a:pt x="31" y="104"/>
                    <a:pt x="40" y="96"/>
                    <a:pt x="54" y="93"/>
                  </a:cubicBezTo>
                  <a:cubicBezTo>
                    <a:pt x="47" y="68"/>
                    <a:pt x="48" y="47"/>
                    <a:pt x="37" y="27"/>
                  </a:cubicBezTo>
                  <a:cubicBezTo>
                    <a:pt x="19" y="43"/>
                    <a:pt x="16" y="73"/>
                    <a:pt x="17" y="108"/>
                  </a:cubicBezTo>
                  <a:close/>
                  <a:moveTo>
                    <a:pt x="70" y="101"/>
                  </a:moveTo>
                  <a:cubicBezTo>
                    <a:pt x="81" y="140"/>
                    <a:pt x="87" y="168"/>
                    <a:pt x="99" y="199"/>
                  </a:cubicBezTo>
                  <a:cubicBezTo>
                    <a:pt x="108" y="195"/>
                    <a:pt x="116" y="191"/>
                    <a:pt x="128" y="190"/>
                  </a:cubicBezTo>
                  <a:cubicBezTo>
                    <a:pt x="127" y="160"/>
                    <a:pt x="112" y="128"/>
                    <a:pt x="112" y="97"/>
                  </a:cubicBezTo>
                  <a:cubicBezTo>
                    <a:pt x="94" y="95"/>
                    <a:pt x="87" y="103"/>
                    <a:pt x="70" y="101"/>
                  </a:cubicBezTo>
                  <a:close/>
                  <a:moveTo>
                    <a:pt x="19" y="124"/>
                  </a:moveTo>
                  <a:cubicBezTo>
                    <a:pt x="23" y="150"/>
                    <a:pt x="30" y="180"/>
                    <a:pt x="39" y="207"/>
                  </a:cubicBezTo>
                  <a:cubicBezTo>
                    <a:pt x="57" y="209"/>
                    <a:pt x="69" y="205"/>
                    <a:pt x="83" y="203"/>
                  </a:cubicBezTo>
                  <a:cubicBezTo>
                    <a:pt x="78" y="165"/>
                    <a:pt x="69" y="136"/>
                    <a:pt x="56" y="104"/>
                  </a:cubicBezTo>
                  <a:cubicBezTo>
                    <a:pt x="44" y="111"/>
                    <a:pt x="27" y="113"/>
                    <a:pt x="19" y="124"/>
                  </a:cubicBezTo>
                  <a:close/>
                  <a:moveTo>
                    <a:pt x="41" y="244"/>
                  </a:moveTo>
                  <a:cubicBezTo>
                    <a:pt x="57" y="251"/>
                    <a:pt x="136" y="235"/>
                    <a:pt x="145" y="226"/>
                  </a:cubicBezTo>
                  <a:cubicBezTo>
                    <a:pt x="153" y="217"/>
                    <a:pt x="141" y="198"/>
                    <a:pt x="128" y="201"/>
                  </a:cubicBezTo>
                  <a:cubicBezTo>
                    <a:pt x="106" y="205"/>
                    <a:pt x="55" y="222"/>
                    <a:pt x="31" y="219"/>
                  </a:cubicBezTo>
                  <a:cubicBezTo>
                    <a:pt x="25" y="229"/>
                    <a:pt x="32" y="240"/>
                    <a:pt x="41" y="2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52"/>
            <p:cNvSpPr>
              <a:spLocks noEditPoints="1"/>
            </p:cNvSpPr>
            <p:nvPr/>
          </p:nvSpPr>
          <p:spPr bwMode="auto">
            <a:xfrm>
              <a:off x="3886201" y="3009901"/>
              <a:ext cx="65088" cy="73025"/>
            </a:xfrm>
            <a:custGeom>
              <a:avLst/>
              <a:gdLst>
                <a:gd name="T0" fmla="*/ 42 w 82"/>
                <a:gd name="T1" fmla="*/ 9 h 92"/>
                <a:gd name="T2" fmla="*/ 0 w 82"/>
                <a:gd name="T3" fmla="*/ 34 h 92"/>
                <a:gd name="T4" fmla="*/ 42 w 82"/>
                <a:gd name="T5" fmla="*/ 9 h 92"/>
                <a:gd name="T6" fmla="*/ 15 w 82"/>
                <a:gd name="T7" fmla="*/ 28 h 92"/>
                <a:gd name="T8" fmla="*/ 25 w 82"/>
                <a:gd name="T9" fmla="*/ 53 h 92"/>
                <a:gd name="T10" fmla="*/ 15 w 82"/>
                <a:gd name="T11" fmla="*/ 28 h 92"/>
              </a:gdLst>
              <a:ahLst/>
              <a:cxnLst>
                <a:cxn ang="0">
                  <a:pos x="T0" y="T1"/>
                </a:cxn>
                <a:cxn ang="0">
                  <a:pos x="T2" y="T3"/>
                </a:cxn>
                <a:cxn ang="0">
                  <a:pos x="T4" y="T5"/>
                </a:cxn>
                <a:cxn ang="0">
                  <a:pos x="T6" y="T7"/>
                </a:cxn>
                <a:cxn ang="0">
                  <a:pos x="T8" y="T9"/>
                </a:cxn>
                <a:cxn ang="0">
                  <a:pos x="T10" y="T11"/>
                </a:cxn>
              </a:cxnLst>
              <a:rect l="0" t="0" r="r" b="b"/>
              <a:pathLst>
                <a:path w="82" h="92">
                  <a:moveTo>
                    <a:pt x="42" y="9"/>
                  </a:moveTo>
                  <a:cubicBezTo>
                    <a:pt x="82" y="47"/>
                    <a:pt x="7" y="92"/>
                    <a:pt x="0" y="34"/>
                  </a:cubicBezTo>
                  <a:cubicBezTo>
                    <a:pt x="8" y="17"/>
                    <a:pt x="18" y="4"/>
                    <a:pt x="42" y="9"/>
                  </a:cubicBezTo>
                  <a:close/>
                  <a:moveTo>
                    <a:pt x="15" y="28"/>
                  </a:moveTo>
                  <a:cubicBezTo>
                    <a:pt x="14" y="41"/>
                    <a:pt x="17" y="49"/>
                    <a:pt x="25" y="53"/>
                  </a:cubicBezTo>
                  <a:cubicBezTo>
                    <a:pt x="54" y="55"/>
                    <a:pt x="39" y="0"/>
                    <a:pt x="1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53"/>
            <p:cNvSpPr>
              <a:spLocks noEditPoints="1"/>
            </p:cNvSpPr>
            <p:nvPr/>
          </p:nvSpPr>
          <p:spPr bwMode="auto">
            <a:xfrm>
              <a:off x="3965576" y="3005138"/>
              <a:ext cx="60325" cy="61913"/>
            </a:xfrm>
            <a:custGeom>
              <a:avLst/>
              <a:gdLst>
                <a:gd name="T0" fmla="*/ 12 w 78"/>
                <a:gd name="T1" fmla="*/ 34 h 81"/>
                <a:gd name="T2" fmla="*/ 37 w 78"/>
                <a:gd name="T3" fmla="*/ 77 h 81"/>
                <a:gd name="T4" fmla="*/ 12 w 78"/>
                <a:gd name="T5" fmla="*/ 34 h 81"/>
                <a:gd name="T6" fmla="*/ 22 w 78"/>
                <a:gd name="T7" fmla="*/ 40 h 81"/>
                <a:gd name="T8" fmla="*/ 22 w 78"/>
                <a:gd name="T9" fmla="*/ 63 h 81"/>
                <a:gd name="T10" fmla="*/ 22 w 78"/>
                <a:gd name="T11" fmla="*/ 40 h 81"/>
              </a:gdLst>
              <a:ahLst/>
              <a:cxnLst>
                <a:cxn ang="0">
                  <a:pos x="T0" y="T1"/>
                </a:cxn>
                <a:cxn ang="0">
                  <a:pos x="T2" y="T3"/>
                </a:cxn>
                <a:cxn ang="0">
                  <a:pos x="T4" y="T5"/>
                </a:cxn>
                <a:cxn ang="0">
                  <a:pos x="T6" y="T7"/>
                </a:cxn>
                <a:cxn ang="0">
                  <a:pos x="T8" y="T9"/>
                </a:cxn>
                <a:cxn ang="0">
                  <a:pos x="T10" y="T11"/>
                </a:cxn>
              </a:cxnLst>
              <a:rect l="0" t="0" r="r" b="b"/>
              <a:pathLst>
                <a:path w="78" h="81">
                  <a:moveTo>
                    <a:pt x="12" y="34"/>
                  </a:moveTo>
                  <a:cubicBezTo>
                    <a:pt x="55" y="0"/>
                    <a:pt x="78" y="70"/>
                    <a:pt x="37" y="77"/>
                  </a:cubicBezTo>
                  <a:cubicBezTo>
                    <a:pt x="16" y="81"/>
                    <a:pt x="0" y="57"/>
                    <a:pt x="12" y="34"/>
                  </a:cubicBezTo>
                  <a:close/>
                  <a:moveTo>
                    <a:pt x="22" y="40"/>
                  </a:moveTo>
                  <a:cubicBezTo>
                    <a:pt x="21" y="48"/>
                    <a:pt x="19" y="56"/>
                    <a:pt x="22" y="63"/>
                  </a:cubicBezTo>
                  <a:cubicBezTo>
                    <a:pt x="57" y="75"/>
                    <a:pt x="53" y="18"/>
                    <a:pt x="22"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54"/>
            <p:cNvSpPr>
              <a:spLocks noEditPoints="1"/>
            </p:cNvSpPr>
            <p:nvPr/>
          </p:nvSpPr>
          <p:spPr bwMode="auto">
            <a:xfrm>
              <a:off x="4203701" y="3025776"/>
              <a:ext cx="88900" cy="157163"/>
            </a:xfrm>
            <a:custGeom>
              <a:avLst/>
              <a:gdLst>
                <a:gd name="T0" fmla="*/ 99 w 114"/>
                <a:gd name="T1" fmla="*/ 22 h 202"/>
                <a:gd name="T2" fmla="*/ 82 w 114"/>
                <a:gd name="T3" fmla="*/ 169 h 202"/>
                <a:gd name="T4" fmla="*/ 78 w 114"/>
                <a:gd name="T5" fmla="*/ 202 h 202"/>
                <a:gd name="T6" fmla="*/ 0 w 114"/>
                <a:gd name="T7" fmla="*/ 163 h 202"/>
                <a:gd name="T8" fmla="*/ 33 w 114"/>
                <a:gd name="T9" fmla="*/ 43 h 202"/>
                <a:gd name="T10" fmla="*/ 99 w 114"/>
                <a:gd name="T11" fmla="*/ 22 h 202"/>
                <a:gd name="T12" fmla="*/ 45 w 114"/>
                <a:gd name="T13" fmla="*/ 51 h 202"/>
                <a:gd name="T14" fmla="*/ 64 w 114"/>
                <a:gd name="T15" fmla="*/ 62 h 202"/>
                <a:gd name="T16" fmla="*/ 74 w 114"/>
                <a:gd name="T17" fmla="*/ 25 h 202"/>
                <a:gd name="T18" fmla="*/ 45 w 114"/>
                <a:gd name="T19" fmla="*/ 51 h 202"/>
                <a:gd name="T20" fmla="*/ 72 w 114"/>
                <a:gd name="T21" fmla="*/ 68 h 202"/>
                <a:gd name="T22" fmla="*/ 93 w 114"/>
                <a:gd name="T23" fmla="*/ 80 h 202"/>
                <a:gd name="T24" fmla="*/ 85 w 114"/>
                <a:gd name="T25" fmla="*/ 27 h 202"/>
                <a:gd name="T26" fmla="*/ 72 w 114"/>
                <a:gd name="T27" fmla="*/ 68 h 202"/>
                <a:gd name="T28" fmla="*/ 27 w 114"/>
                <a:gd name="T29" fmla="*/ 149 h 202"/>
                <a:gd name="T30" fmla="*/ 49 w 114"/>
                <a:gd name="T31" fmla="*/ 157 h 202"/>
                <a:gd name="T32" fmla="*/ 60 w 114"/>
                <a:gd name="T33" fmla="*/ 72 h 202"/>
                <a:gd name="T34" fmla="*/ 41 w 114"/>
                <a:gd name="T35" fmla="*/ 64 h 202"/>
                <a:gd name="T36" fmla="*/ 27 w 114"/>
                <a:gd name="T37" fmla="*/ 149 h 202"/>
                <a:gd name="T38" fmla="*/ 60 w 114"/>
                <a:gd name="T39" fmla="*/ 165 h 202"/>
                <a:gd name="T40" fmla="*/ 72 w 114"/>
                <a:gd name="T41" fmla="*/ 167 h 202"/>
                <a:gd name="T42" fmla="*/ 89 w 114"/>
                <a:gd name="T43" fmla="*/ 91 h 202"/>
                <a:gd name="T44" fmla="*/ 72 w 114"/>
                <a:gd name="T45" fmla="*/ 80 h 202"/>
                <a:gd name="T46" fmla="*/ 60 w 114"/>
                <a:gd name="T47" fmla="*/ 165 h 202"/>
                <a:gd name="T48" fmla="*/ 66 w 114"/>
                <a:gd name="T49" fmla="*/ 175 h 202"/>
                <a:gd name="T50" fmla="*/ 12 w 114"/>
                <a:gd name="T51" fmla="*/ 159 h 202"/>
                <a:gd name="T52" fmla="*/ 72 w 114"/>
                <a:gd name="T53" fmla="*/ 192 h 202"/>
                <a:gd name="T54" fmla="*/ 66 w 114"/>
                <a:gd name="T55"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201">
                  <a:moveTo>
                    <a:pt x="99" y="22"/>
                  </a:moveTo>
                  <a:cubicBezTo>
                    <a:pt x="114" y="74"/>
                    <a:pt x="92" y="126"/>
                    <a:pt x="82" y="169"/>
                  </a:cubicBezTo>
                  <a:cubicBezTo>
                    <a:pt x="87" y="182"/>
                    <a:pt x="87" y="193"/>
                    <a:pt x="78" y="202"/>
                  </a:cubicBezTo>
                  <a:cubicBezTo>
                    <a:pt x="44" y="197"/>
                    <a:pt x="21" y="181"/>
                    <a:pt x="0" y="163"/>
                  </a:cubicBezTo>
                  <a:cubicBezTo>
                    <a:pt x="14" y="132"/>
                    <a:pt x="30" y="75"/>
                    <a:pt x="33" y="43"/>
                  </a:cubicBezTo>
                  <a:cubicBezTo>
                    <a:pt x="45" y="24"/>
                    <a:pt x="75" y="0"/>
                    <a:pt x="99" y="22"/>
                  </a:cubicBezTo>
                  <a:close/>
                  <a:moveTo>
                    <a:pt x="45" y="51"/>
                  </a:moveTo>
                  <a:cubicBezTo>
                    <a:pt x="49" y="57"/>
                    <a:pt x="57" y="59"/>
                    <a:pt x="64" y="62"/>
                  </a:cubicBezTo>
                  <a:cubicBezTo>
                    <a:pt x="64" y="46"/>
                    <a:pt x="74" y="35"/>
                    <a:pt x="74" y="25"/>
                  </a:cubicBezTo>
                  <a:cubicBezTo>
                    <a:pt x="55" y="24"/>
                    <a:pt x="51" y="38"/>
                    <a:pt x="45" y="51"/>
                  </a:cubicBezTo>
                  <a:close/>
                  <a:moveTo>
                    <a:pt x="72" y="68"/>
                  </a:moveTo>
                  <a:cubicBezTo>
                    <a:pt x="80" y="71"/>
                    <a:pt x="83" y="79"/>
                    <a:pt x="93" y="80"/>
                  </a:cubicBezTo>
                  <a:cubicBezTo>
                    <a:pt x="92" y="57"/>
                    <a:pt x="98" y="39"/>
                    <a:pt x="85" y="27"/>
                  </a:cubicBezTo>
                  <a:cubicBezTo>
                    <a:pt x="80" y="40"/>
                    <a:pt x="75" y="53"/>
                    <a:pt x="72" y="68"/>
                  </a:cubicBezTo>
                  <a:close/>
                  <a:moveTo>
                    <a:pt x="27" y="149"/>
                  </a:moveTo>
                  <a:cubicBezTo>
                    <a:pt x="36" y="150"/>
                    <a:pt x="41" y="155"/>
                    <a:pt x="49" y="157"/>
                  </a:cubicBezTo>
                  <a:cubicBezTo>
                    <a:pt x="53" y="130"/>
                    <a:pt x="60" y="96"/>
                    <a:pt x="60" y="72"/>
                  </a:cubicBezTo>
                  <a:cubicBezTo>
                    <a:pt x="55" y="67"/>
                    <a:pt x="48" y="66"/>
                    <a:pt x="41" y="64"/>
                  </a:cubicBezTo>
                  <a:cubicBezTo>
                    <a:pt x="33" y="91"/>
                    <a:pt x="27" y="118"/>
                    <a:pt x="27" y="149"/>
                  </a:cubicBezTo>
                  <a:close/>
                  <a:moveTo>
                    <a:pt x="60" y="165"/>
                  </a:moveTo>
                  <a:cubicBezTo>
                    <a:pt x="66" y="164"/>
                    <a:pt x="66" y="169"/>
                    <a:pt x="72" y="167"/>
                  </a:cubicBezTo>
                  <a:cubicBezTo>
                    <a:pt x="80" y="143"/>
                    <a:pt x="87" y="116"/>
                    <a:pt x="89" y="91"/>
                  </a:cubicBezTo>
                  <a:cubicBezTo>
                    <a:pt x="82" y="88"/>
                    <a:pt x="77" y="84"/>
                    <a:pt x="72" y="80"/>
                  </a:cubicBezTo>
                  <a:cubicBezTo>
                    <a:pt x="66" y="106"/>
                    <a:pt x="62" y="139"/>
                    <a:pt x="60" y="165"/>
                  </a:cubicBezTo>
                  <a:close/>
                  <a:moveTo>
                    <a:pt x="66" y="175"/>
                  </a:moveTo>
                  <a:cubicBezTo>
                    <a:pt x="44" y="177"/>
                    <a:pt x="30" y="148"/>
                    <a:pt x="12" y="159"/>
                  </a:cubicBezTo>
                  <a:cubicBezTo>
                    <a:pt x="22" y="172"/>
                    <a:pt x="50" y="185"/>
                    <a:pt x="72" y="192"/>
                  </a:cubicBezTo>
                  <a:cubicBezTo>
                    <a:pt x="77" y="183"/>
                    <a:pt x="69" y="182"/>
                    <a:pt x="66"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55"/>
            <p:cNvSpPr>
              <a:spLocks noEditPoints="1"/>
            </p:cNvSpPr>
            <p:nvPr/>
          </p:nvSpPr>
          <p:spPr bwMode="auto">
            <a:xfrm>
              <a:off x="3541713" y="3043238"/>
              <a:ext cx="131763" cy="155575"/>
            </a:xfrm>
            <a:custGeom>
              <a:avLst/>
              <a:gdLst>
                <a:gd name="T0" fmla="*/ 65 w 170"/>
                <a:gd name="T1" fmla="*/ 158 h 199"/>
                <a:gd name="T2" fmla="*/ 69 w 170"/>
                <a:gd name="T3" fmla="*/ 0 h 199"/>
                <a:gd name="T4" fmla="*/ 131 w 170"/>
                <a:gd name="T5" fmla="*/ 104 h 199"/>
                <a:gd name="T6" fmla="*/ 148 w 170"/>
                <a:gd name="T7" fmla="*/ 162 h 199"/>
                <a:gd name="T8" fmla="*/ 125 w 170"/>
                <a:gd name="T9" fmla="*/ 174 h 199"/>
                <a:gd name="T10" fmla="*/ 86 w 170"/>
                <a:gd name="T11" fmla="*/ 197 h 199"/>
                <a:gd name="T12" fmla="*/ 65 w 170"/>
                <a:gd name="T13" fmla="*/ 158 h 199"/>
                <a:gd name="T14" fmla="*/ 82 w 170"/>
                <a:gd name="T15" fmla="*/ 69 h 199"/>
                <a:gd name="T16" fmla="*/ 98 w 170"/>
                <a:gd name="T17" fmla="*/ 56 h 199"/>
                <a:gd name="T18" fmla="*/ 63 w 170"/>
                <a:gd name="T19" fmla="*/ 11 h 199"/>
                <a:gd name="T20" fmla="*/ 82 w 170"/>
                <a:gd name="T21" fmla="*/ 69 h 199"/>
                <a:gd name="T22" fmla="*/ 53 w 170"/>
                <a:gd name="T23" fmla="*/ 87 h 199"/>
                <a:gd name="T24" fmla="*/ 71 w 170"/>
                <a:gd name="T25" fmla="*/ 71 h 199"/>
                <a:gd name="T26" fmla="*/ 50 w 170"/>
                <a:gd name="T27" fmla="*/ 23 h 199"/>
                <a:gd name="T28" fmla="*/ 53 w 170"/>
                <a:gd name="T29" fmla="*/ 87 h 199"/>
                <a:gd name="T30" fmla="*/ 88 w 170"/>
                <a:gd name="T31" fmla="*/ 77 h 199"/>
                <a:gd name="T32" fmla="*/ 106 w 170"/>
                <a:gd name="T33" fmla="*/ 125 h 199"/>
                <a:gd name="T34" fmla="*/ 123 w 170"/>
                <a:gd name="T35" fmla="*/ 110 h 199"/>
                <a:gd name="T36" fmla="*/ 102 w 170"/>
                <a:gd name="T37" fmla="*/ 69 h 199"/>
                <a:gd name="T38" fmla="*/ 88 w 170"/>
                <a:gd name="T39" fmla="*/ 77 h 199"/>
                <a:gd name="T40" fmla="*/ 73 w 170"/>
                <a:gd name="T41" fmla="*/ 85 h 199"/>
                <a:gd name="T42" fmla="*/ 73 w 170"/>
                <a:gd name="T43" fmla="*/ 147 h 199"/>
                <a:gd name="T44" fmla="*/ 100 w 170"/>
                <a:gd name="T45" fmla="*/ 135 h 199"/>
                <a:gd name="T46" fmla="*/ 73 w 170"/>
                <a:gd name="T47" fmla="*/ 85 h 199"/>
                <a:gd name="T48" fmla="*/ 75 w 170"/>
                <a:gd name="T49" fmla="*/ 164 h 199"/>
                <a:gd name="T50" fmla="*/ 88 w 170"/>
                <a:gd name="T51" fmla="*/ 184 h 199"/>
                <a:gd name="T52" fmla="*/ 144 w 170"/>
                <a:gd name="T53" fmla="*/ 137 h 199"/>
                <a:gd name="T54" fmla="*/ 75 w 170"/>
                <a:gd name="T55" fmla="*/ 1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0" h="199">
                  <a:moveTo>
                    <a:pt x="65" y="158"/>
                  </a:moveTo>
                  <a:cubicBezTo>
                    <a:pt x="49" y="115"/>
                    <a:pt x="0" y="23"/>
                    <a:pt x="69" y="0"/>
                  </a:cubicBezTo>
                  <a:cubicBezTo>
                    <a:pt x="100" y="18"/>
                    <a:pt x="108" y="68"/>
                    <a:pt x="131" y="104"/>
                  </a:cubicBezTo>
                  <a:cubicBezTo>
                    <a:pt x="143" y="122"/>
                    <a:pt x="170" y="136"/>
                    <a:pt x="148" y="162"/>
                  </a:cubicBezTo>
                  <a:cubicBezTo>
                    <a:pt x="144" y="166"/>
                    <a:pt x="132" y="169"/>
                    <a:pt x="125" y="174"/>
                  </a:cubicBezTo>
                  <a:cubicBezTo>
                    <a:pt x="113" y="182"/>
                    <a:pt x="97" y="199"/>
                    <a:pt x="86" y="197"/>
                  </a:cubicBezTo>
                  <a:cubicBezTo>
                    <a:pt x="69" y="194"/>
                    <a:pt x="66" y="175"/>
                    <a:pt x="65" y="158"/>
                  </a:cubicBezTo>
                  <a:close/>
                  <a:moveTo>
                    <a:pt x="82" y="69"/>
                  </a:moveTo>
                  <a:cubicBezTo>
                    <a:pt x="89" y="66"/>
                    <a:pt x="97" y="65"/>
                    <a:pt x="98" y="56"/>
                  </a:cubicBezTo>
                  <a:cubicBezTo>
                    <a:pt x="87" y="41"/>
                    <a:pt x="79" y="22"/>
                    <a:pt x="63" y="11"/>
                  </a:cubicBezTo>
                  <a:cubicBezTo>
                    <a:pt x="62" y="29"/>
                    <a:pt x="75" y="51"/>
                    <a:pt x="82" y="69"/>
                  </a:cubicBezTo>
                  <a:close/>
                  <a:moveTo>
                    <a:pt x="53" y="87"/>
                  </a:moveTo>
                  <a:cubicBezTo>
                    <a:pt x="57" y="80"/>
                    <a:pt x="70" y="81"/>
                    <a:pt x="71" y="71"/>
                  </a:cubicBezTo>
                  <a:cubicBezTo>
                    <a:pt x="63" y="56"/>
                    <a:pt x="59" y="37"/>
                    <a:pt x="50" y="23"/>
                  </a:cubicBezTo>
                  <a:cubicBezTo>
                    <a:pt x="42" y="38"/>
                    <a:pt x="45" y="71"/>
                    <a:pt x="53" y="87"/>
                  </a:cubicBezTo>
                  <a:close/>
                  <a:moveTo>
                    <a:pt x="88" y="77"/>
                  </a:moveTo>
                  <a:cubicBezTo>
                    <a:pt x="96" y="92"/>
                    <a:pt x="102" y="111"/>
                    <a:pt x="106" y="125"/>
                  </a:cubicBezTo>
                  <a:cubicBezTo>
                    <a:pt x="114" y="122"/>
                    <a:pt x="119" y="116"/>
                    <a:pt x="123" y="110"/>
                  </a:cubicBezTo>
                  <a:cubicBezTo>
                    <a:pt x="115" y="97"/>
                    <a:pt x="112" y="80"/>
                    <a:pt x="102" y="69"/>
                  </a:cubicBezTo>
                  <a:cubicBezTo>
                    <a:pt x="98" y="72"/>
                    <a:pt x="95" y="76"/>
                    <a:pt x="88" y="77"/>
                  </a:cubicBezTo>
                  <a:close/>
                  <a:moveTo>
                    <a:pt x="73" y="85"/>
                  </a:moveTo>
                  <a:cubicBezTo>
                    <a:pt x="44" y="96"/>
                    <a:pt x="67" y="126"/>
                    <a:pt x="73" y="147"/>
                  </a:cubicBezTo>
                  <a:cubicBezTo>
                    <a:pt x="88" y="149"/>
                    <a:pt x="92" y="140"/>
                    <a:pt x="100" y="135"/>
                  </a:cubicBezTo>
                  <a:cubicBezTo>
                    <a:pt x="88" y="122"/>
                    <a:pt x="89" y="95"/>
                    <a:pt x="73" y="85"/>
                  </a:cubicBezTo>
                  <a:close/>
                  <a:moveTo>
                    <a:pt x="75" y="164"/>
                  </a:moveTo>
                  <a:cubicBezTo>
                    <a:pt x="77" y="173"/>
                    <a:pt x="80" y="181"/>
                    <a:pt x="88" y="184"/>
                  </a:cubicBezTo>
                  <a:cubicBezTo>
                    <a:pt x="109" y="171"/>
                    <a:pt x="138" y="166"/>
                    <a:pt x="144" y="137"/>
                  </a:cubicBezTo>
                  <a:cubicBezTo>
                    <a:pt x="124" y="102"/>
                    <a:pt x="105" y="160"/>
                    <a:pt x="75"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56"/>
            <p:cNvSpPr/>
            <p:nvPr/>
          </p:nvSpPr>
          <p:spPr bwMode="auto">
            <a:xfrm>
              <a:off x="4229101" y="3344863"/>
              <a:ext cx="14288" cy="30163"/>
            </a:xfrm>
            <a:custGeom>
              <a:avLst/>
              <a:gdLst>
                <a:gd name="T0" fmla="*/ 4 w 19"/>
                <a:gd name="T1" fmla="*/ 0 h 39"/>
                <a:gd name="T2" fmla="*/ 0 w 19"/>
                <a:gd name="T3" fmla="*/ 39 h 39"/>
                <a:gd name="T4" fmla="*/ 4 w 19"/>
                <a:gd name="T5" fmla="*/ 0 h 39"/>
              </a:gdLst>
              <a:ahLst/>
              <a:cxnLst>
                <a:cxn ang="0">
                  <a:pos x="T0" y="T1"/>
                </a:cxn>
                <a:cxn ang="0">
                  <a:pos x="T2" y="T3"/>
                </a:cxn>
                <a:cxn ang="0">
                  <a:pos x="T4" y="T5"/>
                </a:cxn>
              </a:cxnLst>
              <a:rect l="0" t="0" r="r" b="b"/>
              <a:pathLst>
                <a:path w="19" h="39">
                  <a:moveTo>
                    <a:pt x="4" y="0"/>
                  </a:moveTo>
                  <a:cubicBezTo>
                    <a:pt x="14" y="10"/>
                    <a:pt x="19" y="39"/>
                    <a:pt x="0" y="39"/>
                  </a:cubicBezTo>
                  <a:cubicBezTo>
                    <a:pt x="0" y="25"/>
                    <a:pt x="1" y="12"/>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57"/>
            <p:cNvSpPr/>
            <p:nvPr/>
          </p:nvSpPr>
          <p:spPr bwMode="auto">
            <a:xfrm>
              <a:off x="4238626" y="3355976"/>
              <a:ext cx="25400" cy="31750"/>
            </a:xfrm>
            <a:custGeom>
              <a:avLst/>
              <a:gdLst>
                <a:gd name="T0" fmla="*/ 23 w 33"/>
                <a:gd name="T1" fmla="*/ 0 h 41"/>
                <a:gd name="T2" fmla="*/ 4 w 33"/>
                <a:gd name="T3" fmla="*/ 41 h 41"/>
                <a:gd name="T4" fmla="*/ 0 w 33"/>
                <a:gd name="T5" fmla="*/ 35 h 41"/>
                <a:gd name="T6" fmla="*/ 23 w 33"/>
                <a:gd name="T7" fmla="*/ 0 h 41"/>
              </a:gdLst>
              <a:ahLst/>
              <a:cxnLst>
                <a:cxn ang="0">
                  <a:pos x="T0" y="T1"/>
                </a:cxn>
                <a:cxn ang="0">
                  <a:pos x="T2" y="T3"/>
                </a:cxn>
                <a:cxn ang="0">
                  <a:pos x="T4" y="T5"/>
                </a:cxn>
                <a:cxn ang="0">
                  <a:pos x="T6" y="T7"/>
                </a:cxn>
              </a:cxnLst>
              <a:rect l="0" t="0" r="r" b="b"/>
              <a:pathLst>
                <a:path w="33" h="41">
                  <a:moveTo>
                    <a:pt x="23" y="0"/>
                  </a:moveTo>
                  <a:cubicBezTo>
                    <a:pt x="33" y="15"/>
                    <a:pt x="20" y="38"/>
                    <a:pt x="4" y="41"/>
                  </a:cubicBezTo>
                  <a:cubicBezTo>
                    <a:pt x="6" y="36"/>
                    <a:pt x="0" y="38"/>
                    <a:pt x="0" y="35"/>
                  </a:cubicBezTo>
                  <a:cubicBezTo>
                    <a:pt x="10" y="26"/>
                    <a:pt x="17" y="1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58"/>
            <p:cNvSpPr/>
            <p:nvPr/>
          </p:nvSpPr>
          <p:spPr bwMode="auto">
            <a:xfrm>
              <a:off x="3597276" y="3363913"/>
              <a:ext cx="15875" cy="31750"/>
            </a:xfrm>
            <a:custGeom>
              <a:avLst/>
              <a:gdLst>
                <a:gd name="T0" fmla="*/ 8 w 21"/>
                <a:gd name="T1" fmla="*/ 0 h 40"/>
                <a:gd name="T2" fmla="*/ 0 w 21"/>
                <a:gd name="T3" fmla="*/ 37 h 40"/>
                <a:gd name="T4" fmla="*/ 8 w 21"/>
                <a:gd name="T5" fmla="*/ 0 h 40"/>
              </a:gdLst>
              <a:ahLst/>
              <a:cxnLst>
                <a:cxn ang="0">
                  <a:pos x="T0" y="T1"/>
                </a:cxn>
                <a:cxn ang="0">
                  <a:pos x="T2" y="T3"/>
                </a:cxn>
                <a:cxn ang="0">
                  <a:pos x="T4" y="T5"/>
                </a:cxn>
              </a:cxnLst>
              <a:rect l="0" t="0" r="r" b="b"/>
              <a:pathLst>
                <a:path w="21" h="40">
                  <a:moveTo>
                    <a:pt x="8" y="0"/>
                  </a:moveTo>
                  <a:cubicBezTo>
                    <a:pt x="21" y="9"/>
                    <a:pt x="13" y="40"/>
                    <a:pt x="0" y="37"/>
                  </a:cubicBezTo>
                  <a:cubicBezTo>
                    <a:pt x="5" y="26"/>
                    <a:pt x="3" y="1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59"/>
            <p:cNvSpPr/>
            <p:nvPr/>
          </p:nvSpPr>
          <p:spPr bwMode="auto">
            <a:xfrm>
              <a:off x="4251326" y="3370263"/>
              <a:ext cx="28575" cy="23813"/>
            </a:xfrm>
            <a:custGeom>
              <a:avLst/>
              <a:gdLst>
                <a:gd name="T0" fmla="*/ 27 w 36"/>
                <a:gd name="T1" fmla="*/ 0 h 31"/>
                <a:gd name="T2" fmla="*/ 0 w 36"/>
                <a:gd name="T3" fmla="*/ 31 h 31"/>
                <a:gd name="T4" fmla="*/ 27 w 36"/>
                <a:gd name="T5" fmla="*/ 0 h 31"/>
              </a:gdLst>
              <a:ahLst/>
              <a:cxnLst>
                <a:cxn ang="0">
                  <a:pos x="T0" y="T1"/>
                </a:cxn>
                <a:cxn ang="0">
                  <a:pos x="T2" y="T3"/>
                </a:cxn>
                <a:cxn ang="0">
                  <a:pos x="T4" y="T5"/>
                </a:cxn>
              </a:cxnLst>
              <a:rect l="0" t="0" r="r" b="b"/>
              <a:pathLst>
                <a:path w="36" h="31">
                  <a:moveTo>
                    <a:pt x="27" y="0"/>
                  </a:moveTo>
                  <a:cubicBezTo>
                    <a:pt x="36" y="13"/>
                    <a:pt x="13" y="27"/>
                    <a:pt x="0" y="31"/>
                  </a:cubicBezTo>
                  <a:cubicBezTo>
                    <a:pt x="3" y="15"/>
                    <a:pt x="21" y="13"/>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60"/>
            <p:cNvSpPr/>
            <p:nvPr/>
          </p:nvSpPr>
          <p:spPr bwMode="auto">
            <a:xfrm>
              <a:off x="3548063" y="3373438"/>
              <a:ext cx="23813" cy="19050"/>
            </a:xfrm>
            <a:custGeom>
              <a:avLst/>
              <a:gdLst>
                <a:gd name="T0" fmla="*/ 0 w 30"/>
                <a:gd name="T1" fmla="*/ 0 h 25"/>
                <a:gd name="T2" fmla="*/ 27 w 30"/>
                <a:gd name="T3" fmla="*/ 25 h 25"/>
                <a:gd name="T4" fmla="*/ 0 w 30"/>
                <a:gd name="T5" fmla="*/ 0 h 25"/>
              </a:gdLst>
              <a:ahLst/>
              <a:cxnLst>
                <a:cxn ang="0">
                  <a:pos x="T0" y="T1"/>
                </a:cxn>
                <a:cxn ang="0">
                  <a:pos x="T2" y="T3"/>
                </a:cxn>
                <a:cxn ang="0">
                  <a:pos x="T4" y="T5"/>
                </a:cxn>
              </a:cxnLst>
              <a:rect l="0" t="0" r="r" b="b"/>
              <a:pathLst>
                <a:path w="30" h="25">
                  <a:moveTo>
                    <a:pt x="0" y="0"/>
                  </a:moveTo>
                  <a:cubicBezTo>
                    <a:pt x="16" y="1"/>
                    <a:pt x="30" y="13"/>
                    <a:pt x="27" y="25"/>
                  </a:cubicBezTo>
                  <a:cubicBezTo>
                    <a:pt x="16" y="19"/>
                    <a:pt x="7"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61"/>
            <p:cNvSpPr/>
            <p:nvPr/>
          </p:nvSpPr>
          <p:spPr bwMode="auto">
            <a:xfrm>
              <a:off x="3530601" y="3378201"/>
              <a:ext cx="23813" cy="19050"/>
            </a:xfrm>
            <a:custGeom>
              <a:avLst/>
              <a:gdLst>
                <a:gd name="T0" fmla="*/ 10 w 32"/>
                <a:gd name="T1" fmla="*/ 2 h 25"/>
                <a:gd name="T2" fmla="*/ 32 w 32"/>
                <a:gd name="T3" fmla="*/ 22 h 25"/>
                <a:gd name="T4" fmla="*/ 1 w 32"/>
                <a:gd name="T5" fmla="*/ 6 h 25"/>
                <a:gd name="T6" fmla="*/ 10 w 32"/>
                <a:gd name="T7" fmla="*/ 2 h 25"/>
              </a:gdLst>
              <a:ahLst/>
              <a:cxnLst>
                <a:cxn ang="0">
                  <a:pos x="T0" y="T1"/>
                </a:cxn>
                <a:cxn ang="0">
                  <a:pos x="T2" y="T3"/>
                </a:cxn>
                <a:cxn ang="0">
                  <a:pos x="T4" y="T5"/>
                </a:cxn>
                <a:cxn ang="0">
                  <a:pos x="T6" y="T7"/>
                </a:cxn>
              </a:cxnLst>
              <a:rect l="0" t="0" r="r" b="b"/>
              <a:pathLst>
                <a:path w="32" h="25">
                  <a:moveTo>
                    <a:pt x="10" y="2"/>
                  </a:moveTo>
                  <a:cubicBezTo>
                    <a:pt x="15" y="11"/>
                    <a:pt x="31" y="9"/>
                    <a:pt x="32" y="22"/>
                  </a:cubicBezTo>
                  <a:cubicBezTo>
                    <a:pt x="21" y="25"/>
                    <a:pt x="11" y="11"/>
                    <a:pt x="1" y="6"/>
                  </a:cubicBezTo>
                  <a:cubicBezTo>
                    <a:pt x="0" y="0"/>
                    <a:pt x="11" y="7"/>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62"/>
            <p:cNvSpPr/>
            <p:nvPr/>
          </p:nvSpPr>
          <p:spPr bwMode="auto">
            <a:xfrm>
              <a:off x="4276726" y="3379788"/>
              <a:ext cx="20638" cy="22225"/>
            </a:xfrm>
            <a:custGeom>
              <a:avLst/>
              <a:gdLst>
                <a:gd name="T0" fmla="*/ 23 w 25"/>
                <a:gd name="T1" fmla="*/ 0 h 29"/>
                <a:gd name="T2" fmla="*/ 0 w 25"/>
                <a:gd name="T3" fmla="*/ 24 h 29"/>
                <a:gd name="T4" fmla="*/ 23 w 25"/>
                <a:gd name="T5" fmla="*/ 0 h 29"/>
              </a:gdLst>
              <a:ahLst/>
              <a:cxnLst>
                <a:cxn ang="0">
                  <a:pos x="T0" y="T1"/>
                </a:cxn>
                <a:cxn ang="0">
                  <a:pos x="T2" y="T3"/>
                </a:cxn>
                <a:cxn ang="0">
                  <a:pos x="T4" y="T5"/>
                </a:cxn>
              </a:cxnLst>
              <a:rect l="0" t="0" r="r" b="b"/>
              <a:pathLst>
                <a:path w="25" h="28">
                  <a:moveTo>
                    <a:pt x="23" y="0"/>
                  </a:moveTo>
                  <a:cubicBezTo>
                    <a:pt x="25" y="8"/>
                    <a:pt x="11" y="29"/>
                    <a:pt x="0" y="24"/>
                  </a:cubicBezTo>
                  <a:cubicBezTo>
                    <a:pt x="3" y="11"/>
                    <a:pt x="13" y="6"/>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63"/>
            <p:cNvSpPr/>
            <p:nvPr/>
          </p:nvSpPr>
          <p:spPr bwMode="auto">
            <a:xfrm>
              <a:off x="3419476" y="3454401"/>
              <a:ext cx="22225" cy="19050"/>
            </a:xfrm>
            <a:custGeom>
              <a:avLst/>
              <a:gdLst>
                <a:gd name="T0" fmla="*/ 2 w 29"/>
                <a:gd name="T1" fmla="*/ 0 h 25"/>
                <a:gd name="T2" fmla="*/ 24 w 29"/>
                <a:gd name="T3" fmla="*/ 25 h 25"/>
                <a:gd name="T4" fmla="*/ 2 w 29"/>
                <a:gd name="T5" fmla="*/ 0 h 25"/>
              </a:gdLst>
              <a:ahLst/>
              <a:cxnLst>
                <a:cxn ang="0">
                  <a:pos x="T0" y="T1"/>
                </a:cxn>
                <a:cxn ang="0">
                  <a:pos x="T2" y="T3"/>
                </a:cxn>
                <a:cxn ang="0">
                  <a:pos x="T4" y="T5"/>
                </a:cxn>
              </a:cxnLst>
              <a:rect l="0" t="0" r="r" b="b"/>
              <a:pathLst>
                <a:path w="28" h="25">
                  <a:moveTo>
                    <a:pt x="2" y="0"/>
                  </a:moveTo>
                  <a:cubicBezTo>
                    <a:pt x="9" y="8"/>
                    <a:pt x="29" y="11"/>
                    <a:pt x="24" y="25"/>
                  </a:cubicBezTo>
                  <a:cubicBezTo>
                    <a:pt x="14" y="20"/>
                    <a:pt x="0" y="9"/>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64"/>
            <p:cNvSpPr/>
            <p:nvPr/>
          </p:nvSpPr>
          <p:spPr bwMode="auto">
            <a:xfrm>
              <a:off x="3470276" y="3459163"/>
              <a:ext cx="19050" cy="20638"/>
            </a:xfrm>
            <a:custGeom>
              <a:avLst/>
              <a:gdLst>
                <a:gd name="T0" fmla="*/ 20 w 25"/>
                <a:gd name="T1" fmla="*/ 0 h 27"/>
                <a:gd name="T2" fmla="*/ 2 w 25"/>
                <a:gd name="T3" fmla="*/ 27 h 27"/>
                <a:gd name="T4" fmla="*/ 20 w 25"/>
                <a:gd name="T5" fmla="*/ 0 h 27"/>
              </a:gdLst>
              <a:ahLst/>
              <a:cxnLst>
                <a:cxn ang="0">
                  <a:pos x="T0" y="T1"/>
                </a:cxn>
                <a:cxn ang="0">
                  <a:pos x="T2" y="T3"/>
                </a:cxn>
                <a:cxn ang="0">
                  <a:pos x="T4" y="T5"/>
                </a:cxn>
              </a:cxnLst>
              <a:rect l="0" t="0" r="r" b="b"/>
              <a:pathLst>
                <a:path w="25" h="27">
                  <a:moveTo>
                    <a:pt x="20" y="0"/>
                  </a:moveTo>
                  <a:cubicBezTo>
                    <a:pt x="25" y="5"/>
                    <a:pt x="13" y="25"/>
                    <a:pt x="2" y="27"/>
                  </a:cubicBezTo>
                  <a:cubicBezTo>
                    <a:pt x="0" y="17"/>
                    <a:pt x="12" y="6"/>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65"/>
            <p:cNvSpPr/>
            <p:nvPr/>
          </p:nvSpPr>
          <p:spPr bwMode="auto">
            <a:xfrm>
              <a:off x="3306763" y="3687763"/>
              <a:ext cx="169863" cy="254000"/>
            </a:xfrm>
            <a:custGeom>
              <a:avLst/>
              <a:gdLst>
                <a:gd name="T0" fmla="*/ 183 w 218"/>
                <a:gd name="T1" fmla="*/ 51 h 326"/>
                <a:gd name="T2" fmla="*/ 199 w 218"/>
                <a:gd name="T3" fmla="*/ 39 h 326"/>
                <a:gd name="T4" fmla="*/ 183 w 218"/>
                <a:gd name="T5" fmla="*/ 84 h 326"/>
                <a:gd name="T6" fmla="*/ 94 w 218"/>
                <a:gd name="T7" fmla="*/ 149 h 326"/>
                <a:gd name="T8" fmla="*/ 187 w 218"/>
                <a:gd name="T9" fmla="*/ 237 h 326"/>
                <a:gd name="T10" fmla="*/ 177 w 218"/>
                <a:gd name="T11" fmla="*/ 266 h 326"/>
                <a:gd name="T12" fmla="*/ 168 w 218"/>
                <a:gd name="T13" fmla="*/ 277 h 326"/>
                <a:gd name="T14" fmla="*/ 15 w 218"/>
                <a:gd name="T15" fmla="*/ 250 h 326"/>
                <a:gd name="T16" fmla="*/ 5 w 218"/>
                <a:gd name="T17" fmla="*/ 248 h 326"/>
                <a:gd name="T18" fmla="*/ 24 w 218"/>
                <a:gd name="T19" fmla="*/ 209 h 326"/>
                <a:gd name="T20" fmla="*/ 40 w 218"/>
                <a:gd name="T21" fmla="*/ 219 h 326"/>
                <a:gd name="T22" fmla="*/ 32 w 218"/>
                <a:gd name="T23" fmla="*/ 240 h 326"/>
                <a:gd name="T24" fmla="*/ 162 w 218"/>
                <a:gd name="T25" fmla="*/ 206 h 326"/>
                <a:gd name="T26" fmla="*/ 67 w 218"/>
                <a:gd name="T27" fmla="*/ 149 h 326"/>
                <a:gd name="T28" fmla="*/ 80 w 218"/>
                <a:gd name="T29" fmla="*/ 53 h 326"/>
                <a:gd name="T30" fmla="*/ 183 w 218"/>
                <a:gd name="T31" fmla="*/ 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326">
                  <a:moveTo>
                    <a:pt x="183" y="51"/>
                  </a:moveTo>
                  <a:cubicBezTo>
                    <a:pt x="192" y="51"/>
                    <a:pt x="187" y="37"/>
                    <a:pt x="199" y="39"/>
                  </a:cubicBezTo>
                  <a:cubicBezTo>
                    <a:pt x="218" y="47"/>
                    <a:pt x="201" y="92"/>
                    <a:pt x="183" y="84"/>
                  </a:cubicBezTo>
                  <a:cubicBezTo>
                    <a:pt x="155" y="0"/>
                    <a:pt x="38" y="86"/>
                    <a:pt x="94" y="149"/>
                  </a:cubicBezTo>
                  <a:cubicBezTo>
                    <a:pt x="136" y="167"/>
                    <a:pt x="193" y="183"/>
                    <a:pt x="187" y="237"/>
                  </a:cubicBezTo>
                  <a:cubicBezTo>
                    <a:pt x="183" y="247"/>
                    <a:pt x="177" y="253"/>
                    <a:pt x="177" y="266"/>
                  </a:cubicBezTo>
                  <a:cubicBezTo>
                    <a:pt x="170" y="270"/>
                    <a:pt x="169" y="271"/>
                    <a:pt x="168" y="277"/>
                  </a:cubicBezTo>
                  <a:cubicBezTo>
                    <a:pt x="131" y="326"/>
                    <a:pt x="35" y="300"/>
                    <a:pt x="15" y="250"/>
                  </a:cubicBezTo>
                  <a:cubicBezTo>
                    <a:pt x="12" y="244"/>
                    <a:pt x="7" y="253"/>
                    <a:pt x="5" y="248"/>
                  </a:cubicBezTo>
                  <a:cubicBezTo>
                    <a:pt x="0" y="231"/>
                    <a:pt x="15" y="218"/>
                    <a:pt x="24" y="209"/>
                  </a:cubicBezTo>
                  <a:cubicBezTo>
                    <a:pt x="31" y="210"/>
                    <a:pt x="37" y="213"/>
                    <a:pt x="40" y="219"/>
                  </a:cubicBezTo>
                  <a:cubicBezTo>
                    <a:pt x="39" y="230"/>
                    <a:pt x="35" y="234"/>
                    <a:pt x="32" y="240"/>
                  </a:cubicBezTo>
                  <a:cubicBezTo>
                    <a:pt x="54" y="309"/>
                    <a:pt x="184" y="291"/>
                    <a:pt x="162" y="206"/>
                  </a:cubicBezTo>
                  <a:cubicBezTo>
                    <a:pt x="141" y="175"/>
                    <a:pt x="85" y="179"/>
                    <a:pt x="67" y="149"/>
                  </a:cubicBezTo>
                  <a:cubicBezTo>
                    <a:pt x="51" y="120"/>
                    <a:pt x="65" y="70"/>
                    <a:pt x="80" y="53"/>
                  </a:cubicBezTo>
                  <a:cubicBezTo>
                    <a:pt x="103" y="27"/>
                    <a:pt x="165" y="16"/>
                    <a:pt x="18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66"/>
            <p:cNvSpPr/>
            <p:nvPr/>
          </p:nvSpPr>
          <p:spPr bwMode="auto">
            <a:xfrm>
              <a:off x="4383088" y="3709988"/>
              <a:ext cx="179388" cy="187325"/>
            </a:xfrm>
            <a:custGeom>
              <a:avLst/>
              <a:gdLst>
                <a:gd name="T0" fmla="*/ 62 w 231"/>
                <a:gd name="T1" fmla="*/ 5 h 241"/>
                <a:gd name="T2" fmla="*/ 44 w 231"/>
                <a:gd name="T3" fmla="*/ 25 h 241"/>
                <a:gd name="T4" fmla="*/ 67 w 231"/>
                <a:gd name="T5" fmla="*/ 96 h 241"/>
                <a:gd name="T6" fmla="*/ 73 w 231"/>
                <a:gd name="T7" fmla="*/ 96 h 241"/>
                <a:gd name="T8" fmla="*/ 83 w 231"/>
                <a:gd name="T9" fmla="*/ 205 h 241"/>
                <a:gd name="T10" fmla="*/ 195 w 231"/>
                <a:gd name="T11" fmla="*/ 174 h 241"/>
                <a:gd name="T12" fmla="*/ 178 w 231"/>
                <a:gd name="T13" fmla="*/ 131 h 241"/>
                <a:gd name="T14" fmla="*/ 211 w 231"/>
                <a:gd name="T15" fmla="*/ 166 h 241"/>
                <a:gd name="T16" fmla="*/ 230 w 231"/>
                <a:gd name="T17" fmla="*/ 176 h 241"/>
                <a:gd name="T18" fmla="*/ 224 w 231"/>
                <a:gd name="T19" fmla="*/ 191 h 241"/>
                <a:gd name="T20" fmla="*/ 93 w 231"/>
                <a:gd name="T21" fmla="*/ 220 h 241"/>
                <a:gd name="T22" fmla="*/ 58 w 231"/>
                <a:gd name="T23" fmla="*/ 224 h 241"/>
                <a:gd name="T24" fmla="*/ 25 w 231"/>
                <a:gd name="T25" fmla="*/ 27 h 241"/>
                <a:gd name="T26" fmla="*/ 0 w 231"/>
                <a:gd name="T27" fmla="*/ 23 h 241"/>
                <a:gd name="T28" fmla="*/ 62 w 231"/>
                <a:gd name="T29" fmla="*/ 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241">
                  <a:moveTo>
                    <a:pt x="62" y="5"/>
                  </a:moveTo>
                  <a:cubicBezTo>
                    <a:pt x="62" y="17"/>
                    <a:pt x="51" y="19"/>
                    <a:pt x="44" y="25"/>
                  </a:cubicBezTo>
                  <a:cubicBezTo>
                    <a:pt x="52" y="47"/>
                    <a:pt x="72" y="71"/>
                    <a:pt x="67" y="96"/>
                  </a:cubicBezTo>
                  <a:cubicBezTo>
                    <a:pt x="67" y="99"/>
                    <a:pt x="69" y="95"/>
                    <a:pt x="73" y="96"/>
                  </a:cubicBezTo>
                  <a:cubicBezTo>
                    <a:pt x="80" y="136"/>
                    <a:pt x="87" y="169"/>
                    <a:pt x="83" y="205"/>
                  </a:cubicBezTo>
                  <a:cubicBezTo>
                    <a:pt x="118" y="192"/>
                    <a:pt x="151" y="178"/>
                    <a:pt x="195" y="174"/>
                  </a:cubicBezTo>
                  <a:cubicBezTo>
                    <a:pt x="190" y="160"/>
                    <a:pt x="168" y="147"/>
                    <a:pt x="178" y="131"/>
                  </a:cubicBezTo>
                  <a:cubicBezTo>
                    <a:pt x="197" y="135"/>
                    <a:pt x="199" y="156"/>
                    <a:pt x="211" y="166"/>
                  </a:cubicBezTo>
                  <a:cubicBezTo>
                    <a:pt x="223" y="164"/>
                    <a:pt x="226" y="171"/>
                    <a:pt x="230" y="176"/>
                  </a:cubicBezTo>
                  <a:cubicBezTo>
                    <a:pt x="231" y="184"/>
                    <a:pt x="225" y="185"/>
                    <a:pt x="224" y="191"/>
                  </a:cubicBezTo>
                  <a:cubicBezTo>
                    <a:pt x="181" y="192"/>
                    <a:pt x="127" y="202"/>
                    <a:pt x="93" y="220"/>
                  </a:cubicBezTo>
                  <a:cubicBezTo>
                    <a:pt x="81" y="226"/>
                    <a:pt x="72" y="241"/>
                    <a:pt x="58" y="224"/>
                  </a:cubicBezTo>
                  <a:cubicBezTo>
                    <a:pt x="76" y="159"/>
                    <a:pt x="56" y="77"/>
                    <a:pt x="25" y="27"/>
                  </a:cubicBezTo>
                  <a:cubicBezTo>
                    <a:pt x="14" y="28"/>
                    <a:pt x="8" y="30"/>
                    <a:pt x="0" y="23"/>
                  </a:cubicBezTo>
                  <a:cubicBezTo>
                    <a:pt x="9" y="0"/>
                    <a:pt x="37" y="7"/>
                    <a:pt x="6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67"/>
            <p:cNvSpPr>
              <a:spLocks noEditPoints="1"/>
            </p:cNvSpPr>
            <p:nvPr/>
          </p:nvSpPr>
          <p:spPr bwMode="auto">
            <a:xfrm>
              <a:off x="4205288" y="3722688"/>
              <a:ext cx="160338" cy="220663"/>
            </a:xfrm>
            <a:custGeom>
              <a:avLst/>
              <a:gdLst>
                <a:gd name="T0" fmla="*/ 59 w 206"/>
                <a:gd name="T1" fmla="*/ 22 h 284"/>
                <a:gd name="T2" fmla="*/ 61 w 206"/>
                <a:gd name="T3" fmla="*/ 20 h 284"/>
                <a:gd name="T4" fmla="*/ 100 w 206"/>
                <a:gd name="T5" fmla="*/ 20 h 284"/>
                <a:gd name="T6" fmla="*/ 127 w 206"/>
                <a:gd name="T7" fmla="*/ 30 h 284"/>
                <a:gd name="T8" fmla="*/ 148 w 206"/>
                <a:gd name="T9" fmla="*/ 53 h 284"/>
                <a:gd name="T10" fmla="*/ 183 w 206"/>
                <a:gd name="T11" fmla="*/ 165 h 284"/>
                <a:gd name="T12" fmla="*/ 65 w 206"/>
                <a:gd name="T13" fmla="*/ 249 h 284"/>
                <a:gd name="T14" fmla="*/ 30 w 206"/>
                <a:gd name="T15" fmla="*/ 216 h 284"/>
                <a:gd name="T16" fmla="*/ 5 w 206"/>
                <a:gd name="T17" fmla="*/ 105 h 284"/>
                <a:gd name="T18" fmla="*/ 59 w 206"/>
                <a:gd name="T19" fmla="*/ 22 h 284"/>
                <a:gd name="T20" fmla="*/ 123 w 206"/>
                <a:gd name="T21" fmla="*/ 233 h 284"/>
                <a:gd name="T22" fmla="*/ 53 w 206"/>
                <a:gd name="T23" fmla="*/ 47 h 284"/>
                <a:gd name="T24" fmla="*/ 24 w 206"/>
                <a:gd name="T25" fmla="*/ 94 h 284"/>
                <a:gd name="T26" fmla="*/ 123 w 206"/>
                <a:gd name="T27" fmla="*/ 23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84">
                  <a:moveTo>
                    <a:pt x="59" y="22"/>
                  </a:moveTo>
                  <a:cubicBezTo>
                    <a:pt x="58" y="20"/>
                    <a:pt x="60" y="20"/>
                    <a:pt x="61" y="20"/>
                  </a:cubicBezTo>
                  <a:cubicBezTo>
                    <a:pt x="76" y="21"/>
                    <a:pt x="88" y="17"/>
                    <a:pt x="100" y="20"/>
                  </a:cubicBezTo>
                  <a:cubicBezTo>
                    <a:pt x="106" y="21"/>
                    <a:pt x="123" y="27"/>
                    <a:pt x="127" y="30"/>
                  </a:cubicBezTo>
                  <a:cubicBezTo>
                    <a:pt x="125" y="28"/>
                    <a:pt x="146" y="50"/>
                    <a:pt x="148" y="53"/>
                  </a:cubicBezTo>
                  <a:cubicBezTo>
                    <a:pt x="170" y="80"/>
                    <a:pt x="187" y="130"/>
                    <a:pt x="183" y="165"/>
                  </a:cubicBezTo>
                  <a:cubicBezTo>
                    <a:pt x="178" y="213"/>
                    <a:pt x="131" y="284"/>
                    <a:pt x="65" y="249"/>
                  </a:cubicBezTo>
                  <a:cubicBezTo>
                    <a:pt x="51" y="242"/>
                    <a:pt x="47" y="225"/>
                    <a:pt x="30" y="216"/>
                  </a:cubicBezTo>
                  <a:cubicBezTo>
                    <a:pt x="17" y="185"/>
                    <a:pt x="0" y="146"/>
                    <a:pt x="5" y="105"/>
                  </a:cubicBezTo>
                  <a:cubicBezTo>
                    <a:pt x="9" y="66"/>
                    <a:pt x="35" y="40"/>
                    <a:pt x="59" y="22"/>
                  </a:cubicBezTo>
                  <a:close/>
                  <a:moveTo>
                    <a:pt x="123" y="233"/>
                  </a:moveTo>
                  <a:cubicBezTo>
                    <a:pt x="206" y="191"/>
                    <a:pt x="149" y="0"/>
                    <a:pt x="53" y="47"/>
                  </a:cubicBezTo>
                  <a:cubicBezTo>
                    <a:pt x="41" y="65"/>
                    <a:pt x="35" y="77"/>
                    <a:pt x="24" y="94"/>
                  </a:cubicBezTo>
                  <a:cubicBezTo>
                    <a:pt x="9" y="161"/>
                    <a:pt x="53" y="268"/>
                    <a:pt x="123" y="2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68"/>
            <p:cNvSpPr/>
            <p:nvPr/>
          </p:nvSpPr>
          <p:spPr bwMode="auto">
            <a:xfrm>
              <a:off x="3519488" y="3732213"/>
              <a:ext cx="141288" cy="206375"/>
            </a:xfrm>
            <a:custGeom>
              <a:avLst/>
              <a:gdLst>
                <a:gd name="T0" fmla="*/ 162 w 181"/>
                <a:gd name="T1" fmla="*/ 20 h 266"/>
                <a:gd name="T2" fmla="*/ 129 w 181"/>
                <a:gd name="T3" fmla="*/ 47 h 266"/>
                <a:gd name="T4" fmla="*/ 36 w 181"/>
                <a:gd name="T5" fmla="*/ 173 h 266"/>
                <a:gd name="T6" fmla="*/ 102 w 181"/>
                <a:gd name="T7" fmla="*/ 239 h 266"/>
                <a:gd name="T8" fmla="*/ 181 w 181"/>
                <a:gd name="T9" fmla="*/ 215 h 266"/>
                <a:gd name="T10" fmla="*/ 106 w 181"/>
                <a:gd name="T11" fmla="*/ 260 h 266"/>
                <a:gd name="T12" fmla="*/ 84 w 181"/>
                <a:gd name="T13" fmla="*/ 248 h 266"/>
                <a:gd name="T14" fmla="*/ 15 w 181"/>
                <a:gd name="T15" fmla="*/ 169 h 266"/>
                <a:gd name="T16" fmla="*/ 144 w 181"/>
                <a:gd name="T17" fmla="*/ 37 h 266"/>
                <a:gd name="T18" fmla="*/ 162 w 181"/>
                <a:gd name="T19" fmla="*/ 2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266">
                  <a:moveTo>
                    <a:pt x="162" y="20"/>
                  </a:moveTo>
                  <a:cubicBezTo>
                    <a:pt x="172" y="53"/>
                    <a:pt x="152" y="85"/>
                    <a:pt x="129" y="47"/>
                  </a:cubicBezTo>
                  <a:cubicBezTo>
                    <a:pt x="61" y="39"/>
                    <a:pt x="17" y="121"/>
                    <a:pt x="36" y="173"/>
                  </a:cubicBezTo>
                  <a:cubicBezTo>
                    <a:pt x="46" y="201"/>
                    <a:pt x="76" y="235"/>
                    <a:pt x="102" y="239"/>
                  </a:cubicBezTo>
                  <a:cubicBezTo>
                    <a:pt x="138" y="245"/>
                    <a:pt x="152" y="221"/>
                    <a:pt x="181" y="215"/>
                  </a:cubicBezTo>
                  <a:cubicBezTo>
                    <a:pt x="180" y="243"/>
                    <a:pt x="137" y="266"/>
                    <a:pt x="106" y="260"/>
                  </a:cubicBezTo>
                  <a:cubicBezTo>
                    <a:pt x="101" y="259"/>
                    <a:pt x="92" y="252"/>
                    <a:pt x="84" y="248"/>
                  </a:cubicBezTo>
                  <a:cubicBezTo>
                    <a:pt x="59" y="235"/>
                    <a:pt x="23" y="204"/>
                    <a:pt x="15" y="169"/>
                  </a:cubicBezTo>
                  <a:cubicBezTo>
                    <a:pt x="0" y="103"/>
                    <a:pt x="63" y="0"/>
                    <a:pt x="144" y="37"/>
                  </a:cubicBezTo>
                  <a:cubicBezTo>
                    <a:pt x="145" y="27"/>
                    <a:pt x="149" y="11"/>
                    <a:pt x="16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69"/>
            <p:cNvSpPr>
              <a:spLocks noEditPoints="1"/>
            </p:cNvSpPr>
            <p:nvPr/>
          </p:nvSpPr>
          <p:spPr bwMode="auto">
            <a:xfrm>
              <a:off x="3997326" y="3748088"/>
              <a:ext cx="144463" cy="190500"/>
            </a:xfrm>
            <a:custGeom>
              <a:avLst/>
              <a:gdLst>
                <a:gd name="T0" fmla="*/ 39 w 187"/>
                <a:gd name="T1" fmla="*/ 22 h 245"/>
                <a:gd name="T2" fmla="*/ 139 w 187"/>
                <a:gd name="T3" fmla="*/ 30 h 245"/>
                <a:gd name="T4" fmla="*/ 182 w 187"/>
                <a:gd name="T5" fmla="*/ 107 h 245"/>
                <a:gd name="T6" fmla="*/ 85 w 187"/>
                <a:gd name="T7" fmla="*/ 239 h 245"/>
                <a:gd name="T8" fmla="*/ 54 w 187"/>
                <a:gd name="T9" fmla="*/ 229 h 245"/>
                <a:gd name="T10" fmla="*/ 6 w 187"/>
                <a:gd name="T11" fmla="*/ 100 h 245"/>
                <a:gd name="T12" fmla="*/ 39 w 187"/>
                <a:gd name="T13" fmla="*/ 22 h 245"/>
                <a:gd name="T14" fmla="*/ 23 w 187"/>
                <a:gd name="T15" fmla="*/ 109 h 245"/>
                <a:gd name="T16" fmla="*/ 39 w 187"/>
                <a:gd name="T17" fmla="*/ 194 h 245"/>
                <a:gd name="T18" fmla="*/ 149 w 187"/>
                <a:gd name="T19" fmla="*/ 196 h 245"/>
                <a:gd name="T20" fmla="*/ 163 w 187"/>
                <a:gd name="T21" fmla="*/ 136 h 245"/>
                <a:gd name="T22" fmla="*/ 75 w 187"/>
                <a:gd name="T23" fmla="*/ 28 h 245"/>
                <a:gd name="T24" fmla="*/ 72 w 187"/>
                <a:gd name="T25" fmla="*/ 28 h 245"/>
                <a:gd name="T26" fmla="*/ 23 w 187"/>
                <a:gd name="T27" fmla="*/ 1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245">
                  <a:moveTo>
                    <a:pt x="39" y="22"/>
                  </a:moveTo>
                  <a:cubicBezTo>
                    <a:pt x="71" y="0"/>
                    <a:pt x="114" y="10"/>
                    <a:pt x="139" y="30"/>
                  </a:cubicBezTo>
                  <a:cubicBezTo>
                    <a:pt x="155" y="53"/>
                    <a:pt x="172" y="85"/>
                    <a:pt x="182" y="107"/>
                  </a:cubicBezTo>
                  <a:cubicBezTo>
                    <a:pt x="187" y="177"/>
                    <a:pt x="163" y="245"/>
                    <a:pt x="85" y="239"/>
                  </a:cubicBezTo>
                  <a:cubicBezTo>
                    <a:pt x="75" y="238"/>
                    <a:pt x="69" y="231"/>
                    <a:pt x="54" y="229"/>
                  </a:cubicBezTo>
                  <a:cubicBezTo>
                    <a:pt x="19" y="201"/>
                    <a:pt x="0" y="157"/>
                    <a:pt x="6" y="100"/>
                  </a:cubicBezTo>
                  <a:cubicBezTo>
                    <a:pt x="10" y="69"/>
                    <a:pt x="35" y="49"/>
                    <a:pt x="39" y="22"/>
                  </a:cubicBezTo>
                  <a:close/>
                  <a:moveTo>
                    <a:pt x="23" y="109"/>
                  </a:moveTo>
                  <a:cubicBezTo>
                    <a:pt x="25" y="137"/>
                    <a:pt x="21" y="169"/>
                    <a:pt x="39" y="194"/>
                  </a:cubicBezTo>
                  <a:cubicBezTo>
                    <a:pt x="66" y="229"/>
                    <a:pt x="123" y="231"/>
                    <a:pt x="149" y="196"/>
                  </a:cubicBezTo>
                  <a:cubicBezTo>
                    <a:pt x="160" y="181"/>
                    <a:pt x="163" y="154"/>
                    <a:pt x="163" y="136"/>
                  </a:cubicBezTo>
                  <a:cubicBezTo>
                    <a:pt x="164" y="85"/>
                    <a:pt x="129" y="30"/>
                    <a:pt x="75" y="28"/>
                  </a:cubicBezTo>
                  <a:cubicBezTo>
                    <a:pt x="75" y="27"/>
                    <a:pt x="73" y="26"/>
                    <a:pt x="72" y="28"/>
                  </a:cubicBezTo>
                  <a:cubicBezTo>
                    <a:pt x="41" y="44"/>
                    <a:pt x="31" y="80"/>
                    <a:pt x="23"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70"/>
            <p:cNvSpPr/>
            <p:nvPr/>
          </p:nvSpPr>
          <p:spPr bwMode="auto">
            <a:xfrm>
              <a:off x="3752851" y="3751263"/>
              <a:ext cx="169863" cy="190500"/>
            </a:xfrm>
            <a:custGeom>
              <a:avLst/>
              <a:gdLst>
                <a:gd name="T0" fmla="*/ 56 w 219"/>
                <a:gd name="T1" fmla="*/ 14 h 245"/>
                <a:gd name="T2" fmla="*/ 35 w 219"/>
                <a:gd name="T3" fmla="*/ 28 h 245"/>
                <a:gd name="T4" fmla="*/ 49 w 219"/>
                <a:gd name="T5" fmla="*/ 107 h 245"/>
                <a:gd name="T6" fmla="*/ 167 w 219"/>
                <a:gd name="T7" fmla="*/ 113 h 245"/>
                <a:gd name="T8" fmla="*/ 173 w 219"/>
                <a:gd name="T9" fmla="*/ 32 h 245"/>
                <a:gd name="T10" fmla="*/ 157 w 219"/>
                <a:gd name="T11" fmla="*/ 22 h 245"/>
                <a:gd name="T12" fmla="*/ 207 w 219"/>
                <a:gd name="T13" fmla="*/ 20 h 245"/>
                <a:gd name="T14" fmla="*/ 192 w 219"/>
                <a:gd name="T15" fmla="*/ 32 h 245"/>
                <a:gd name="T16" fmla="*/ 198 w 219"/>
                <a:gd name="T17" fmla="*/ 225 h 245"/>
                <a:gd name="T18" fmla="*/ 217 w 219"/>
                <a:gd name="T19" fmla="*/ 227 h 245"/>
                <a:gd name="T20" fmla="*/ 217 w 219"/>
                <a:gd name="T21" fmla="*/ 243 h 245"/>
                <a:gd name="T22" fmla="*/ 165 w 219"/>
                <a:gd name="T23" fmla="*/ 237 h 245"/>
                <a:gd name="T24" fmla="*/ 182 w 219"/>
                <a:gd name="T25" fmla="*/ 229 h 245"/>
                <a:gd name="T26" fmla="*/ 165 w 219"/>
                <a:gd name="T27" fmla="*/ 132 h 245"/>
                <a:gd name="T28" fmla="*/ 47 w 219"/>
                <a:gd name="T29" fmla="*/ 130 h 245"/>
                <a:gd name="T30" fmla="*/ 45 w 219"/>
                <a:gd name="T31" fmla="*/ 233 h 245"/>
                <a:gd name="T32" fmla="*/ 4 w 219"/>
                <a:gd name="T33" fmla="*/ 233 h 245"/>
                <a:gd name="T34" fmla="*/ 18 w 219"/>
                <a:gd name="T35" fmla="*/ 216 h 245"/>
                <a:gd name="T36" fmla="*/ 16 w 219"/>
                <a:gd name="T37" fmla="*/ 204 h 245"/>
                <a:gd name="T38" fmla="*/ 16 w 219"/>
                <a:gd name="T39" fmla="*/ 32 h 245"/>
                <a:gd name="T40" fmla="*/ 0 w 219"/>
                <a:gd name="T41" fmla="*/ 32 h 245"/>
                <a:gd name="T42" fmla="*/ 56 w 219"/>
                <a:gd name="T43"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45">
                  <a:moveTo>
                    <a:pt x="56" y="14"/>
                  </a:moveTo>
                  <a:cubicBezTo>
                    <a:pt x="56" y="26"/>
                    <a:pt x="43" y="25"/>
                    <a:pt x="35" y="28"/>
                  </a:cubicBezTo>
                  <a:cubicBezTo>
                    <a:pt x="40" y="54"/>
                    <a:pt x="44" y="81"/>
                    <a:pt x="49" y="107"/>
                  </a:cubicBezTo>
                  <a:cubicBezTo>
                    <a:pt x="82" y="125"/>
                    <a:pt x="130" y="127"/>
                    <a:pt x="167" y="113"/>
                  </a:cubicBezTo>
                  <a:cubicBezTo>
                    <a:pt x="167" y="78"/>
                    <a:pt x="176" y="57"/>
                    <a:pt x="173" y="32"/>
                  </a:cubicBezTo>
                  <a:cubicBezTo>
                    <a:pt x="172" y="25"/>
                    <a:pt x="160" y="28"/>
                    <a:pt x="157" y="22"/>
                  </a:cubicBezTo>
                  <a:cubicBezTo>
                    <a:pt x="160" y="6"/>
                    <a:pt x="198" y="15"/>
                    <a:pt x="207" y="20"/>
                  </a:cubicBezTo>
                  <a:cubicBezTo>
                    <a:pt x="210" y="25"/>
                    <a:pt x="202" y="34"/>
                    <a:pt x="192" y="32"/>
                  </a:cubicBezTo>
                  <a:cubicBezTo>
                    <a:pt x="184" y="109"/>
                    <a:pt x="175" y="158"/>
                    <a:pt x="198" y="225"/>
                  </a:cubicBezTo>
                  <a:cubicBezTo>
                    <a:pt x="205" y="228"/>
                    <a:pt x="207" y="225"/>
                    <a:pt x="217" y="227"/>
                  </a:cubicBezTo>
                  <a:cubicBezTo>
                    <a:pt x="219" y="233"/>
                    <a:pt x="219" y="238"/>
                    <a:pt x="217" y="243"/>
                  </a:cubicBezTo>
                  <a:cubicBezTo>
                    <a:pt x="201" y="245"/>
                    <a:pt x="186" y="243"/>
                    <a:pt x="165" y="237"/>
                  </a:cubicBezTo>
                  <a:cubicBezTo>
                    <a:pt x="168" y="231"/>
                    <a:pt x="174" y="229"/>
                    <a:pt x="182" y="229"/>
                  </a:cubicBezTo>
                  <a:cubicBezTo>
                    <a:pt x="172" y="202"/>
                    <a:pt x="162" y="173"/>
                    <a:pt x="165" y="132"/>
                  </a:cubicBezTo>
                  <a:cubicBezTo>
                    <a:pt x="124" y="148"/>
                    <a:pt x="85" y="138"/>
                    <a:pt x="47" y="130"/>
                  </a:cubicBezTo>
                  <a:cubicBezTo>
                    <a:pt x="54" y="168"/>
                    <a:pt x="26" y="205"/>
                    <a:pt x="45" y="233"/>
                  </a:cubicBezTo>
                  <a:cubicBezTo>
                    <a:pt x="37" y="243"/>
                    <a:pt x="12" y="244"/>
                    <a:pt x="4" y="233"/>
                  </a:cubicBezTo>
                  <a:cubicBezTo>
                    <a:pt x="4" y="223"/>
                    <a:pt x="15" y="224"/>
                    <a:pt x="18" y="216"/>
                  </a:cubicBezTo>
                  <a:cubicBezTo>
                    <a:pt x="15" y="210"/>
                    <a:pt x="19" y="208"/>
                    <a:pt x="16" y="204"/>
                  </a:cubicBezTo>
                  <a:cubicBezTo>
                    <a:pt x="32" y="157"/>
                    <a:pt x="37" y="83"/>
                    <a:pt x="16" y="32"/>
                  </a:cubicBezTo>
                  <a:cubicBezTo>
                    <a:pt x="13" y="29"/>
                    <a:pt x="8" y="34"/>
                    <a:pt x="0" y="32"/>
                  </a:cubicBezTo>
                  <a:cubicBezTo>
                    <a:pt x="8" y="18"/>
                    <a:pt x="39" y="0"/>
                    <a:pt x="5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71"/>
            <p:cNvSpPr>
              <a:spLocks noEditPoints="1"/>
            </p:cNvSpPr>
            <p:nvPr/>
          </p:nvSpPr>
          <p:spPr bwMode="auto">
            <a:xfrm>
              <a:off x="2987676" y="1887538"/>
              <a:ext cx="1858963" cy="2263775"/>
            </a:xfrm>
            <a:custGeom>
              <a:avLst/>
              <a:gdLst>
                <a:gd name="T0" fmla="*/ 490 w 2388"/>
                <a:gd name="T1" fmla="*/ 2831 h 2907"/>
                <a:gd name="T2" fmla="*/ 37 w 2388"/>
                <a:gd name="T3" fmla="*/ 1371 h 2907"/>
                <a:gd name="T4" fmla="*/ 1195 w 2388"/>
                <a:gd name="T5" fmla="*/ 2 h 2907"/>
                <a:gd name="T6" fmla="*/ 1958 w 2388"/>
                <a:gd name="T7" fmla="*/ 2076 h 2907"/>
                <a:gd name="T8" fmla="*/ 2202 w 2388"/>
                <a:gd name="T9" fmla="*/ 1590 h 2907"/>
                <a:gd name="T10" fmla="*/ 2146 w 2388"/>
                <a:gd name="T11" fmla="*/ 527 h 2907"/>
                <a:gd name="T12" fmla="*/ 86 w 2388"/>
                <a:gd name="T13" fmla="*/ 796 h 2907"/>
                <a:gd name="T14" fmla="*/ 359 w 2388"/>
                <a:gd name="T15" fmla="*/ 1795 h 2907"/>
                <a:gd name="T16" fmla="*/ 310 w 2388"/>
                <a:gd name="T17" fmla="*/ 1464 h 2907"/>
                <a:gd name="T18" fmla="*/ 609 w 2388"/>
                <a:gd name="T19" fmla="*/ 771 h 2907"/>
                <a:gd name="T20" fmla="*/ 1135 w 2388"/>
                <a:gd name="T21" fmla="*/ 810 h 2907"/>
                <a:gd name="T22" fmla="*/ 1023 w 2388"/>
                <a:gd name="T23" fmla="*/ 734 h 2907"/>
                <a:gd name="T24" fmla="*/ 1284 w 2388"/>
                <a:gd name="T25" fmla="*/ 237 h 2907"/>
                <a:gd name="T26" fmla="*/ 1604 w 2388"/>
                <a:gd name="T27" fmla="*/ 998 h 2907"/>
                <a:gd name="T28" fmla="*/ 1739 w 2388"/>
                <a:gd name="T29" fmla="*/ 1441 h 2907"/>
                <a:gd name="T30" fmla="*/ 1881 w 2388"/>
                <a:gd name="T31" fmla="*/ 1927 h 2907"/>
                <a:gd name="T32" fmla="*/ 1807 w 2388"/>
                <a:gd name="T33" fmla="*/ 1671 h 2907"/>
                <a:gd name="T34" fmla="*/ 1960 w 2388"/>
                <a:gd name="T35" fmla="*/ 1840 h 2907"/>
                <a:gd name="T36" fmla="*/ 1389 w 2388"/>
                <a:gd name="T37" fmla="*/ 413 h 2907"/>
                <a:gd name="T38" fmla="*/ 1160 w 2388"/>
                <a:gd name="T39" fmla="*/ 233 h 2907"/>
                <a:gd name="T40" fmla="*/ 1064 w 2388"/>
                <a:gd name="T41" fmla="*/ 291 h 2907"/>
                <a:gd name="T42" fmla="*/ 1406 w 2388"/>
                <a:gd name="T43" fmla="*/ 345 h 2907"/>
                <a:gd name="T44" fmla="*/ 380 w 2388"/>
                <a:gd name="T45" fmla="*/ 752 h 2907"/>
                <a:gd name="T46" fmla="*/ 225 w 2388"/>
                <a:gd name="T47" fmla="*/ 1286 h 2907"/>
                <a:gd name="T48" fmla="*/ 463 w 2388"/>
                <a:gd name="T49" fmla="*/ 1406 h 2907"/>
                <a:gd name="T50" fmla="*/ 510 w 2388"/>
                <a:gd name="T51" fmla="*/ 1232 h 2907"/>
                <a:gd name="T52" fmla="*/ 537 w 2388"/>
                <a:gd name="T53" fmla="*/ 1085 h 2907"/>
                <a:gd name="T54" fmla="*/ 715 w 2388"/>
                <a:gd name="T55" fmla="*/ 1340 h 2907"/>
                <a:gd name="T56" fmla="*/ 597 w 2388"/>
                <a:gd name="T57" fmla="*/ 790 h 2907"/>
                <a:gd name="T58" fmla="*/ 1234 w 2388"/>
                <a:gd name="T59" fmla="*/ 802 h 2907"/>
                <a:gd name="T60" fmla="*/ 1342 w 2388"/>
                <a:gd name="T61" fmla="*/ 831 h 2907"/>
                <a:gd name="T62" fmla="*/ 1286 w 2388"/>
                <a:gd name="T63" fmla="*/ 920 h 2907"/>
                <a:gd name="T64" fmla="*/ 1306 w 2388"/>
                <a:gd name="T65" fmla="*/ 860 h 2907"/>
                <a:gd name="T66" fmla="*/ 1081 w 2388"/>
                <a:gd name="T67" fmla="*/ 1201 h 2907"/>
                <a:gd name="T68" fmla="*/ 1470 w 2388"/>
                <a:gd name="T69" fmla="*/ 916 h 2907"/>
                <a:gd name="T70" fmla="*/ 957 w 2388"/>
                <a:gd name="T71" fmla="*/ 1034 h 2907"/>
                <a:gd name="T72" fmla="*/ 539 w 2388"/>
                <a:gd name="T73" fmla="*/ 1143 h 2907"/>
                <a:gd name="T74" fmla="*/ 531 w 2388"/>
                <a:gd name="T75" fmla="*/ 1151 h 2907"/>
                <a:gd name="T76" fmla="*/ 674 w 2388"/>
                <a:gd name="T77" fmla="*/ 1414 h 2907"/>
                <a:gd name="T78" fmla="*/ 1085 w 2388"/>
                <a:gd name="T79" fmla="*/ 1255 h 2907"/>
                <a:gd name="T80" fmla="*/ 1658 w 2388"/>
                <a:gd name="T81" fmla="*/ 1356 h 2907"/>
                <a:gd name="T82" fmla="*/ 769 w 2388"/>
                <a:gd name="T83" fmla="*/ 1344 h 2907"/>
                <a:gd name="T84" fmla="*/ 1648 w 2388"/>
                <a:gd name="T85" fmla="*/ 1710 h 2907"/>
                <a:gd name="T86" fmla="*/ 822 w 2388"/>
                <a:gd name="T87" fmla="*/ 1369 h 2907"/>
                <a:gd name="T88" fmla="*/ 798 w 2388"/>
                <a:gd name="T89" fmla="*/ 1418 h 2907"/>
                <a:gd name="T90" fmla="*/ 581 w 2388"/>
                <a:gd name="T91" fmla="*/ 1588 h 2907"/>
                <a:gd name="T92" fmla="*/ 678 w 2388"/>
                <a:gd name="T93" fmla="*/ 1611 h 2907"/>
                <a:gd name="T94" fmla="*/ 467 w 2388"/>
                <a:gd name="T95" fmla="*/ 1656 h 2907"/>
                <a:gd name="T96" fmla="*/ 645 w 2388"/>
                <a:gd name="T97" fmla="*/ 1822 h 2907"/>
                <a:gd name="T98" fmla="*/ 640 w 2388"/>
                <a:gd name="T99" fmla="*/ 1782 h 2907"/>
                <a:gd name="T100" fmla="*/ 1832 w 2388"/>
                <a:gd name="T101" fmla="*/ 1708 h 2907"/>
                <a:gd name="T102" fmla="*/ 487 w 2388"/>
                <a:gd name="T103" fmla="*/ 1737 h 2907"/>
                <a:gd name="T104" fmla="*/ 942 w 2388"/>
                <a:gd name="T105" fmla="*/ 1768 h 2907"/>
                <a:gd name="T106" fmla="*/ 913 w 2388"/>
                <a:gd name="T107" fmla="*/ 1840 h 2907"/>
                <a:gd name="T108" fmla="*/ 1058 w 2388"/>
                <a:gd name="T109" fmla="*/ 1774 h 2907"/>
                <a:gd name="T110" fmla="*/ 982 w 2388"/>
                <a:gd name="T111" fmla="*/ 2183 h 2907"/>
                <a:gd name="T112" fmla="*/ 1457 w 2388"/>
                <a:gd name="T113" fmla="*/ 2303 h 2907"/>
                <a:gd name="T114" fmla="*/ 471 w 2388"/>
                <a:gd name="T115" fmla="*/ 2200 h 2907"/>
                <a:gd name="T116" fmla="*/ 680 w 2388"/>
                <a:gd name="T117" fmla="*/ 2750 h 2907"/>
                <a:gd name="T118" fmla="*/ 461 w 2388"/>
                <a:gd name="T119" fmla="*/ 2806 h 2907"/>
                <a:gd name="T120" fmla="*/ 2125 w 2388"/>
                <a:gd name="T121" fmla="*/ 2705 h 2907"/>
                <a:gd name="T122" fmla="*/ 115 w 2388"/>
                <a:gd name="T123" fmla="*/ 2622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8" h="2907">
                  <a:moveTo>
                    <a:pt x="1958" y="2076"/>
                  </a:moveTo>
                  <a:cubicBezTo>
                    <a:pt x="2008" y="2088"/>
                    <a:pt x="2018" y="2168"/>
                    <a:pt x="1972" y="2192"/>
                  </a:cubicBezTo>
                  <a:cubicBezTo>
                    <a:pt x="1987" y="2249"/>
                    <a:pt x="2016" y="2295"/>
                    <a:pt x="2041" y="2353"/>
                  </a:cubicBezTo>
                  <a:cubicBezTo>
                    <a:pt x="2072" y="2428"/>
                    <a:pt x="2103" y="2505"/>
                    <a:pt x="2134" y="2583"/>
                  </a:cubicBezTo>
                  <a:cubicBezTo>
                    <a:pt x="2202" y="2576"/>
                    <a:pt x="2235" y="2655"/>
                    <a:pt x="2187" y="2690"/>
                  </a:cubicBezTo>
                  <a:cubicBezTo>
                    <a:pt x="2166" y="2694"/>
                    <a:pt x="2154" y="2712"/>
                    <a:pt x="2136" y="2721"/>
                  </a:cubicBezTo>
                  <a:cubicBezTo>
                    <a:pt x="2094" y="2742"/>
                    <a:pt x="2046" y="2753"/>
                    <a:pt x="2001" y="2769"/>
                  </a:cubicBezTo>
                  <a:cubicBezTo>
                    <a:pt x="1974" y="2778"/>
                    <a:pt x="1947" y="2792"/>
                    <a:pt x="1919" y="2800"/>
                  </a:cubicBezTo>
                  <a:cubicBezTo>
                    <a:pt x="1879" y="2810"/>
                    <a:pt x="1838" y="2819"/>
                    <a:pt x="1797" y="2829"/>
                  </a:cubicBezTo>
                  <a:cubicBezTo>
                    <a:pt x="1709" y="2849"/>
                    <a:pt x="1608" y="2874"/>
                    <a:pt x="1499" y="2885"/>
                  </a:cubicBezTo>
                  <a:cubicBezTo>
                    <a:pt x="1471" y="2887"/>
                    <a:pt x="1443" y="2893"/>
                    <a:pt x="1416" y="2895"/>
                  </a:cubicBezTo>
                  <a:cubicBezTo>
                    <a:pt x="1250" y="2907"/>
                    <a:pt x="1097" y="2897"/>
                    <a:pt x="918" y="2889"/>
                  </a:cubicBezTo>
                  <a:cubicBezTo>
                    <a:pt x="857" y="2886"/>
                    <a:pt x="797" y="2880"/>
                    <a:pt x="740" y="2872"/>
                  </a:cubicBezTo>
                  <a:cubicBezTo>
                    <a:pt x="682" y="2865"/>
                    <a:pt x="627" y="2849"/>
                    <a:pt x="570" y="2843"/>
                  </a:cubicBezTo>
                  <a:cubicBezTo>
                    <a:pt x="550" y="2841"/>
                    <a:pt x="538" y="2836"/>
                    <a:pt x="523" y="2833"/>
                  </a:cubicBezTo>
                  <a:cubicBezTo>
                    <a:pt x="512" y="2830"/>
                    <a:pt x="501" y="2833"/>
                    <a:pt x="490" y="2831"/>
                  </a:cubicBezTo>
                  <a:cubicBezTo>
                    <a:pt x="465" y="2826"/>
                    <a:pt x="442" y="2813"/>
                    <a:pt x="419" y="2810"/>
                  </a:cubicBezTo>
                  <a:cubicBezTo>
                    <a:pt x="354" y="2802"/>
                    <a:pt x="298" y="2777"/>
                    <a:pt x="233" y="2756"/>
                  </a:cubicBezTo>
                  <a:cubicBezTo>
                    <a:pt x="203" y="2747"/>
                    <a:pt x="172" y="2731"/>
                    <a:pt x="146" y="2715"/>
                  </a:cubicBezTo>
                  <a:cubicBezTo>
                    <a:pt x="129" y="2704"/>
                    <a:pt x="115" y="2697"/>
                    <a:pt x="101" y="2684"/>
                  </a:cubicBezTo>
                  <a:cubicBezTo>
                    <a:pt x="98" y="2672"/>
                    <a:pt x="86" y="2660"/>
                    <a:pt x="86" y="2649"/>
                  </a:cubicBezTo>
                  <a:cubicBezTo>
                    <a:pt x="86" y="2612"/>
                    <a:pt x="114" y="2589"/>
                    <a:pt x="161" y="2593"/>
                  </a:cubicBezTo>
                  <a:cubicBezTo>
                    <a:pt x="237" y="2455"/>
                    <a:pt x="312" y="2309"/>
                    <a:pt x="376" y="2152"/>
                  </a:cubicBezTo>
                  <a:cubicBezTo>
                    <a:pt x="361" y="2117"/>
                    <a:pt x="375" y="2066"/>
                    <a:pt x="413" y="2059"/>
                  </a:cubicBezTo>
                  <a:cubicBezTo>
                    <a:pt x="387" y="2037"/>
                    <a:pt x="367" y="2013"/>
                    <a:pt x="341" y="1987"/>
                  </a:cubicBezTo>
                  <a:cubicBezTo>
                    <a:pt x="310" y="1957"/>
                    <a:pt x="279" y="1924"/>
                    <a:pt x="254" y="1886"/>
                  </a:cubicBezTo>
                  <a:cubicBezTo>
                    <a:pt x="224" y="1841"/>
                    <a:pt x="197" y="1795"/>
                    <a:pt x="171" y="1749"/>
                  </a:cubicBezTo>
                  <a:cubicBezTo>
                    <a:pt x="159" y="1728"/>
                    <a:pt x="151" y="1706"/>
                    <a:pt x="138" y="1683"/>
                  </a:cubicBezTo>
                  <a:cubicBezTo>
                    <a:pt x="131" y="1670"/>
                    <a:pt x="127" y="1646"/>
                    <a:pt x="117" y="1627"/>
                  </a:cubicBezTo>
                  <a:cubicBezTo>
                    <a:pt x="111" y="1615"/>
                    <a:pt x="101" y="1599"/>
                    <a:pt x="92" y="1582"/>
                  </a:cubicBezTo>
                  <a:cubicBezTo>
                    <a:pt x="80" y="1554"/>
                    <a:pt x="73" y="1525"/>
                    <a:pt x="63" y="1495"/>
                  </a:cubicBezTo>
                  <a:cubicBezTo>
                    <a:pt x="51" y="1454"/>
                    <a:pt x="42" y="1417"/>
                    <a:pt x="37" y="1371"/>
                  </a:cubicBezTo>
                  <a:cubicBezTo>
                    <a:pt x="31" y="1321"/>
                    <a:pt x="20" y="1274"/>
                    <a:pt x="12" y="1226"/>
                  </a:cubicBezTo>
                  <a:cubicBezTo>
                    <a:pt x="0" y="1160"/>
                    <a:pt x="12" y="1091"/>
                    <a:pt x="18" y="1034"/>
                  </a:cubicBezTo>
                  <a:cubicBezTo>
                    <a:pt x="21" y="1000"/>
                    <a:pt x="29" y="971"/>
                    <a:pt x="32" y="947"/>
                  </a:cubicBezTo>
                  <a:cubicBezTo>
                    <a:pt x="36" y="920"/>
                    <a:pt x="45" y="889"/>
                    <a:pt x="51" y="862"/>
                  </a:cubicBezTo>
                  <a:cubicBezTo>
                    <a:pt x="54" y="847"/>
                    <a:pt x="53" y="832"/>
                    <a:pt x="57" y="821"/>
                  </a:cubicBezTo>
                  <a:cubicBezTo>
                    <a:pt x="60" y="813"/>
                    <a:pt x="67" y="807"/>
                    <a:pt x="70" y="800"/>
                  </a:cubicBezTo>
                  <a:cubicBezTo>
                    <a:pt x="86" y="755"/>
                    <a:pt x="99" y="713"/>
                    <a:pt x="117" y="674"/>
                  </a:cubicBezTo>
                  <a:cubicBezTo>
                    <a:pt x="151" y="599"/>
                    <a:pt x="202" y="526"/>
                    <a:pt x="254" y="463"/>
                  </a:cubicBezTo>
                  <a:cubicBezTo>
                    <a:pt x="267" y="447"/>
                    <a:pt x="279" y="432"/>
                    <a:pt x="293" y="415"/>
                  </a:cubicBezTo>
                  <a:cubicBezTo>
                    <a:pt x="306" y="401"/>
                    <a:pt x="320" y="383"/>
                    <a:pt x="328" y="364"/>
                  </a:cubicBezTo>
                  <a:cubicBezTo>
                    <a:pt x="333" y="358"/>
                    <a:pt x="333" y="370"/>
                    <a:pt x="339" y="364"/>
                  </a:cubicBezTo>
                  <a:cubicBezTo>
                    <a:pt x="386" y="308"/>
                    <a:pt x="444" y="265"/>
                    <a:pt x="502" y="219"/>
                  </a:cubicBezTo>
                  <a:cubicBezTo>
                    <a:pt x="513" y="210"/>
                    <a:pt x="520" y="196"/>
                    <a:pt x="531" y="188"/>
                  </a:cubicBezTo>
                  <a:cubicBezTo>
                    <a:pt x="573" y="155"/>
                    <a:pt x="628" y="133"/>
                    <a:pt x="684" y="107"/>
                  </a:cubicBezTo>
                  <a:cubicBezTo>
                    <a:pt x="776" y="65"/>
                    <a:pt x="887" y="39"/>
                    <a:pt x="1002" y="20"/>
                  </a:cubicBezTo>
                  <a:cubicBezTo>
                    <a:pt x="1069" y="9"/>
                    <a:pt x="1136" y="5"/>
                    <a:pt x="1195" y="2"/>
                  </a:cubicBezTo>
                  <a:cubicBezTo>
                    <a:pt x="1224" y="0"/>
                    <a:pt x="1263" y="0"/>
                    <a:pt x="1292" y="4"/>
                  </a:cubicBezTo>
                  <a:cubicBezTo>
                    <a:pt x="1309" y="6"/>
                    <a:pt x="1324" y="13"/>
                    <a:pt x="1342" y="16"/>
                  </a:cubicBezTo>
                  <a:cubicBezTo>
                    <a:pt x="1395" y="24"/>
                    <a:pt x="1440" y="29"/>
                    <a:pt x="1484" y="41"/>
                  </a:cubicBezTo>
                  <a:cubicBezTo>
                    <a:pt x="1532" y="53"/>
                    <a:pt x="1576" y="73"/>
                    <a:pt x="1627" y="93"/>
                  </a:cubicBezTo>
                  <a:cubicBezTo>
                    <a:pt x="1696" y="119"/>
                    <a:pt x="1763" y="152"/>
                    <a:pt x="1823" y="190"/>
                  </a:cubicBezTo>
                  <a:cubicBezTo>
                    <a:pt x="1885" y="214"/>
                    <a:pt x="1936" y="264"/>
                    <a:pt x="1985" y="306"/>
                  </a:cubicBezTo>
                  <a:cubicBezTo>
                    <a:pt x="2012" y="329"/>
                    <a:pt x="2030" y="347"/>
                    <a:pt x="2055" y="372"/>
                  </a:cubicBezTo>
                  <a:cubicBezTo>
                    <a:pt x="2110" y="427"/>
                    <a:pt x="2160" y="500"/>
                    <a:pt x="2204" y="566"/>
                  </a:cubicBezTo>
                  <a:cubicBezTo>
                    <a:pt x="2285" y="724"/>
                    <a:pt x="2359" y="911"/>
                    <a:pt x="2378" y="1112"/>
                  </a:cubicBezTo>
                  <a:cubicBezTo>
                    <a:pt x="2388" y="1225"/>
                    <a:pt x="2365" y="1326"/>
                    <a:pt x="2363" y="1435"/>
                  </a:cubicBezTo>
                  <a:cubicBezTo>
                    <a:pt x="2354" y="1447"/>
                    <a:pt x="2352" y="1456"/>
                    <a:pt x="2355" y="1474"/>
                  </a:cubicBezTo>
                  <a:cubicBezTo>
                    <a:pt x="2327" y="1539"/>
                    <a:pt x="2310" y="1605"/>
                    <a:pt x="2280" y="1664"/>
                  </a:cubicBezTo>
                  <a:cubicBezTo>
                    <a:pt x="2251" y="1724"/>
                    <a:pt x="2216" y="1777"/>
                    <a:pt x="2185" y="1834"/>
                  </a:cubicBezTo>
                  <a:cubicBezTo>
                    <a:pt x="2158" y="1862"/>
                    <a:pt x="2140" y="1897"/>
                    <a:pt x="2113" y="1925"/>
                  </a:cubicBezTo>
                  <a:cubicBezTo>
                    <a:pt x="2086" y="1953"/>
                    <a:pt x="2057" y="1978"/>
                    <a:pt x="2034" y="2010"/>
                  </a:cubicBezTo>
                  <a:cubicBezTo>
                    <a:pt x="2003" y="2026"/>
                    <a:pt x="1987" y="2058"/>
                    <a:pt x="1958" y="2076"/>
                  </a:cubicBezTo>
                  <a:close/>
                  <a:moveTo>
                    <a:pt x="1643" y="1780"/>
                  </a:moveTo>
                  <a:cubicBezTo>
                    <a:pt x="1619" y="1826"/>
                    <a:pt x="1564" y="1761"/>
                    <a:pt x="1526" y="1762"/>
                  </a:cubicBezTo>
                  <a:cubicBezTo>
                    <a:pt x="1535" y="1780"/>
                    <a:pt x="1556" y="1792"/>
                    <a:pt x="1550" y="1813"/>
                  </a:cubicBezTo>
                  <a:cubicBezTo>
                    <a:pt x="1546" y="1830"/>
                    <a:pt x="1526" y="1837"/>
                    <a:pt x="1509" y="1846"/>
                  </a:cubicBezTo>
                  <a:cubicBezTo>
                    <a:pt x="1515" y="1887"/>
                    <a:pt x="1537" y="1914"/>
                    <a:pt x="1563" y="1933"/>
                  </a:cubicBezTo>
                  <a:cubicBezTo>
                    <a:pt x="1636" y="1987"/>
                    <a:pt x="1739" y="1995"/>
                    <a:pt x="1805" y="2049"/>
                  </a:cubicBezTo>
                  <a:cubicBezTo>
                    <a:pt x="1806" y="2056"/>
                    <a:pt x="1808" y="2061"/>
                    <a:pt x="1811" y="2066"/>
                  </a:cubicBezTo>
                  <a:cubicBezTo>
                    <a:pt x="1868" y="2029"/>
                    <a:pt x="1925" y="1992"/>
                    <a:pt x="1962" y="1935"/>
                  </a:cubicBezTo>
                  <a:cubicBezTo>
                    <a:pt x="2035" y="1855"/>
                    <a:pt x="2097" y="1763"/>
                    <a:pt x="2144" y="1656"/>
                  </a:cubicBezTo>
                  <a:cubicBezTo>
                    <a:pt x="2152" y="1658"/>
                    <a:pt x="2148" y="1648"/>
                    <a:pt x="2154" y="1648"/>
                  </a:cubicBezTo>
                  <a:cubicBezTo>
                    <a:pt x="2181" y="1588"/>
                    <a:pt x="2220" y="1529"/>
                    <a:pt x="2239" y="1460"/>
                  </a:cubicBezTo>
                  <a:cubicBezTo>
                    <a:pt x="2250" y="1420"/>
                    <a:pt x="2249" y="1379"/>
                    <a:pt x="2268" y="1342"/>
                  </a:cubicBezTo>
                  <a:cubicBezTo>
                    <a:pt x="2278" y="1404"/>
                    <a:pt x="2252" y="1449"/>
                    <a:pt x="2239" y="1497"/>
                  </a:cubicBezTo>
                  <a:cubicBezTo>
                    <a:pt x="2234" y="1515"/>
                    <a:pt x="2229" y="1522"/>
                    <a:pt x="2225" y="1534"/>
                  </a:cubicBezTo>
                  <a:cubicBezTo>
                    <a:pt x="2223" y="1538"/>
                    <a:pt x="2226" y="1542"/>
                    <a:pt x="2225" y="1546"/>
                  </a:cubicBezTo>
                  <a:cubicBezTo>
                    <a:pt x="2220" y="1561"/>
                    <a:pt x="2209" y="1576"/>
                    <a:pt x="2202" y="1590"/>
                  </a:cubicBezTo>
                  <a:cubicBezTo>
                    <a:pt x="2186" y="1619"/>
                    <a:pt x="2172" y="1644"/>
                    <a:pt x="2156" y="1673"/>
                  </a:cubicBezTo>
                  <a:cubicBezTo>
                    <a:pt x="2147" y="1689"/>
                    <a:pt x="2139" y="1707"/>
                    <a:pt x="2134" y="1724"/>
                  </a:cubicBezTo>
                  <a:cubicBezTo>
                    <a:pt x="2118" y="1738"/>
                    <a:pt x="2110" y="1760"/>
                    <a:pt x="2101" y="1780"/>
                  </a:cubicBezTo>
                  <a:cubicBezTo>
                    <a:pt x="2037" y="1863"/>
                    <a:pt x="1992" y="1953"/>
                    <a:pt x="1906" y="2014"/>
                  </a:cubicBezTo>
                  <a:cubicBezTo>
                    <a:pt x="1853" y="2073"/>
                    <a:pt x="1771" y="2102"/>
                    <a:pt x="1708" y="2150"/>
                  </a:cubicBezTo>
                  <a:cubicBezTo>
                    <a:pt x="1785" y="2132"/>
                    <a:pt x="1865" y="2112"/>
                    <a:pt x="1929" y="2086"/>
                  </a:cubicBezTo>
                  <a:cubicBezTo>
                    <a:pt x="1938" y="2051"/>
                    <a:pt x="1977" y="2045"/>
                    <a:pt x="1991" y="2014"/>
                  </a:cubicBezTo>
                  <a:cubicBezTo>
                    <a:pt x="2077" y="1943"/>
                    <a:pt x="2150" y="1859"/>
                    <a:pt x="2204" y="1755"/>
                  </a:cubicBezTo>
                  <a:cubicBezTo>
                    <a:pt x="2211" y="1758"/>
                    <a:pt x="2205" y="1749"/>
                    <a:pt x="2212" y="1751"/>
                  </a:cubicBezTo>
                  <a:cubicBezTo>
                    <a:pt x="2236" y="1701"/>
                    <a:pt x="2272" y="1643"/>
                    <a:pt x="2293" y="1590"/>
                  </a:cubicBezTo>
                  <a:cubicBezTo>
                    <a:pt x="2303" y="1534"/>
                    <a:pt x="2328" y="1483"/>
                    <a:pt x="2334" y="1420"/>
                  </a:cubicBezTo>
                  <a:cubicBezTo>
                    <a:pt x="2346" y="1369"/>
                    <a:pt x="2357" y="1313"/>
                    <a:pt x="2361" y="1259"/>
                  </a:cubicBezTo>
                  <a:cubicBezTo>
                    <a:pt x="2376" y="1087"/>
                    <a:pt x="2334" y="918"/>
                    <a:pt x="2280" y="775"/>
                  </a:cubicBezTo>
                  <a:cubicBezTo>
                    <a:pt x="2277" y="767"/>
                    <a:pt x="2271" y="759"/>
                    <a:pt x="2268" y="750"/>
                  </a:cubicBezTo>
                  <a:cubicBezTo>
                    <a:pt x="2257" y="719"/>
                    <a:pt x="2246" y="687"/>
                    <a:pt x="2229" y="661"/>
                  </a:cubicBezTo>
                  <a:cubicBezTo>
                    <a:pt x="2213" y="609"/>
                    <a:pt x="2176" y="570"/>
                    <a:pt x="2146" y="527"/>
                  </a:cubicBezTo>
                  <a:cubicBezTo>
                    <a:pt x="2124" y="495"/>
                    <a:pt x="2106" y="458"/>
                    <a:pt x="2082" y="428"/>
                  </a:cubicBezTo>
                  <a:cubicBezTo>
                    <a:pt x="2072" y="415"/>
                    <a:pt x="2058" y="404"/>
                    <a:pt x="2047" y="390"/>
                  </a:cubicBezTo>
                  <a:cubicBezTo>
                    <a:pt x="2017" y="355"/>
                    <a:pt x="1987" y="332"/>
                    <a:pt x="1952" y="304"/>
                  </a:cubicBezTo>
                  <a:cubicBezTo>
                    <a:pt x="1932" y="288"/>
                    <a:pt x="1914" y="269"/>
                    <a:pt x="1894" y="254"/>
                  </a:cubicBezTo>
                  <a:cubicBezTo>
                    <a:pt x="1775" y="167"/>
                    <a:pt x="1633" y="115"/>
                    <a:pt x="1486" y="58"/>
                  </a:cubicBezTo>
                  <a:cubicBezTo>
                    <a:pt x="1480" y="56"/>
                    <a:pt x="1479" y="61"/>
                    <a:pt x="1472" y="60"/>
                  </a:cubicBezTo>
                  <a:cubicBezTo>
                    <a:pt x="1445" y="43"/>
                    <a:pt x="1413" y="48"/>
                    <a:pt x="1383" y="43"/>
                  </a:cubicBezTo>
                  <a:cubicBezTo>
                    <a:pt x="1348" y="37"/>
                    <a:pt x="1314" y="23"/>
                    <a:pt x="1280" y="18"/>
                  </a:cubicBezTo>
                  <a:cubicBezTo>
                    <a:pt x="1187" y="4"/>
                    <a:pt x="1093" y="31"/>
                    <a:pt x="1000" y="35"/>
                  </a:cubicBezTo>
                  <a:cubicBezTo>
                    <a:pt x="997" y="35"/>
                    <a:pt x="999" y="40"/>
                    <a:pt x="994" y="39"/>
                  </a:cubicBezTo>
                  <a:cubicBezTo>
                    <a:pt x="870" y="60"/>
                    <a:pt x="764" y="90"/>
                    <a:pt x="663" y="132"/>
                  </a:cubicBezTo>
                  <a:cubicBezTo>
                    <a:pt x="638" y="160"/>
                    <a:pt x="592" y="167"/>
                    <a:pt x="562" y="190"/>
                  </a:cubicBezTo>
                  <a:cubicBezTo>
                    <a:pt x="500" y="243"/>
                    <a:pt x="430" y="289"/>
                    <a:pt x="378" y="351"/>
                  </a:cubicBezTo>
                  <a:cubicBezTo>
                    <a:pt x="273" y="449"/>
                    <a:pt x="176" y="575"/>
                    <a:pt x="117" y="715"/>
                  </a:cubicBezTo>
                  <a:cubicBezTo>
                    <a:pt x="112" y="727"/>
                    <a:pt x="111" y="742"/>
                    <a:pt x="107" y="754"/>
                  </a:cubicBezTo>
                  <a:cubicBezTo>
                    <a:pt x="102" y="769"/>
                    <a:pt x="92" y="782"/>
                    <a:pt x="86" y="796"/>
                  </a:cubicBezTo>
                  <a:cubicBezTo>
                    <a:pt x="72" y="835"/>
                    <a:pt x="63" y="893"/>
                    <a:pt x="53" y="947"/>
                  </a:cubicBezTo>
                  <a:cubicBezTo>
                    <a:pt x="47" y="979"/>
                    <a:pt x="38" y="1016"/>
                    <a:pt x="37" y="1050"/>
                  </a:cubicBezTo>
                  <a:cubicBezTo>
                    <a:pt x="36" y="1060"/>
                    <a:pt x="39" y="1071"/>
                    <a:pt x="39" y="1081"/>
                  </a:cubicBezTo>
                  <a:cubicBezTo>
                    <a:pt x="38" y="1087"/>
                    <a:pt x="33" y="1093"/>
                    <a:pt x="32" y="1100"/>
                  </a:cubicBezTo>
                  <a:cubicBezTo>
                    <a:pt x="27" y="1142"/>
                    <a:pt x="40" y="1182"/>
                    <a:pt x="41" y="1222"/>
                  </a:cubicBezTo>
                  <a:cubicBezTo>
                    <a:pt x="44" y="1489"/>
                    <a:pt x="162" y="1721"/>
                    <a:pt x="295" y="1906"/>
                  </a:cubicBezTo>
                  <a:cubicBezTo>
                    <a:pt x="297" y="1911"/>
                    <a:pt x="299" y="1914"/>
                    <a:pt x="299" y="1921"/>
                  </a:cubicBezTo>
                  <a:cubicBezTo>
                    <a:pt x="308" y="1928"/>
                    <a:pt x="315" y="1936"/>
                    <a:pt x="320" y="1948"/>
                  </a:cubicBezTo>
                  <a:cubicBezTo>
                    <a:pt x="335" y="1956"/>
                    <a:pt x="343" y="1972"/>
                    <a:pt x="357" y="1981"/>
                  </a:cubicBezTo>
                  <a:cubicBezTo>
                    <a:pt x="379" y="2019"/>
                    <a:pt x="422" y="2036"/>
                    <a:pt x="448" y="2070"/>
                  </a:cubicBezTo>
                  <a:cubicBezTo>
                    <a:pt x="505" y="2086"/>
                    <a:pt x="557" y="2115"/>
                    <a:pt x="614" y="2119"/>
                  </a:cubicBezTo>
                  <a:cubicBezTo>
                    <a:pt x="458" y="2000"/>
                    <a:pt x="336" y="1837"/>
                    <a:pt x="248" y="1658"/>
                  </a:cubicBezTo>
                  <a:cubicBezTo>
                    <a:pt x="286" y="1713"/>
                    <a:pt x="319" y="1771"/>
                    <a:pt x="361" y="1824"/>
                  </a:cubicBezTo>
                  <a:cubicBezTo>
                    <a:pt x="397" y="1868"/>
                    <a:pt x="430" y="1913"/>
                    <a:pt x="467" y="1956"/>
                  </a:cubicBezTo>
                  <a:cubicBezTo>
                    <a:pt x="475" y="1954"/>
                    <a:pt x="478" y="1938"/>
                    <a:pt x="487" y="1944"/>
                  </a:cubicBezTo>
                  <a:cubicBezTo>
                    <a:pt x="454" y="1890"/>
                    <a:pt x="394" y="1853"/>
                    <a:pt x="359" y="1795"/>
                  </a:cubicBezTo>
                  <a:cubicBezTo>
                    <a:pt x="372" y="1754"/>
                    <a:pt x="359" y="1718"/>
                    <a:pt x="372" y="1683"/>
                  </a:cubicBezTo>
                  <a:cubicBezTo>
                    <a:pt x="398" y="1683"/>
                    <a:pt x="422" y="1703"/>
                    <a:pt x="452" y="1706"/>
                  </a:cubicBezTo>
                  <a:cubicBezTo>
                    <a:pt x="451" y="1670"/>
                    <a:pt x="463" y="1636"/>
                    <a:pt x="459" y="1611"/>
                  </a:cubicBezTo>
                  <a:cubicBezTo>
                    <a:pt x="469" y="1597"/>
                    <a:pt x="485" y="1606"/>
                    <a:pt x="506" y="1615"/>
                  </a:cubicBezTo>
                  <a:cubicBezTo>
                    <a:pt x="529" y="1624"/>
                    <a:pt x="546" y="1637"/>
                    <a:pt x="564" y="1644"/>
                  </a:cubicBezTo>
                  <a:cubicBezTo>
                    <a:pt x="573" y="1608"/>
                    <a:pt x="562" y="1569"/>
                    <a:pt x="578" y="1540"/>
                  </a:cubicBezTo>
                  <a:cubicBezTo>
                    <a:pt x="605" y="1550"/>
                    <a:pt x="627" y="1565"/>
                    <a:pt x="655" y="1573"/>
                  </a:cubicBezTo>
                  <a:cubicBezTo>
                    <a:pt x="646" y="1551"/>
                    <a:pt x="643" y="1532"/>
                    <a:pt x="634" y="1513"/>
                  </a:cubicBezTo>
                  <a:cubicBezTo>
                    <a:pt x="616" y="1518"/>
                    <a:pt x="605" y="1514"/>
                    <a:pt x="591" y="1505"/>
                  </a:cubicBezTo>
                  <a:cubicBezTo>
                    <a:pt x="583" y="1529"/>
                    <a:pt x="562" y="1528"/>
                    <a:pt x="537" y="1520"/>
                  </a:cubicBezTo>
                  <a:cubicBezTo>
                    <a:pt x="532" y="1518"/>
                    <a:pt x="527" y="1511"/>
                    <a:pt x="525" y="1511"/>
                  </a:cubicBezTo>
                  <a:cubicBezTo>
                    <a:pt x="521" y="1511"/>
                    <a:pt x="513" y="1521"/>
                    <a:pt x="506" y="1522"/>
                  </a:cubicBezTo>
                  <a:cubicBezTo>
                    <a:pt x="496" y="1523"/>
                    <a:pt x="491" y="1517"/>
                    <a:pt x="481" y="1520"/>
                  </a:cubicBezTo>
                  <a:cubicBezTo>
                    <a:pt x="482" y="1542"/>
                    <a:pt x="468" y="1559"/>
                    <a:pt x="440" y="1563"/>
                  </a:cubicBezTo>
                  <a:cubicBezTo>
                    <a:pt x="429" y="1557"/>
                    <a:pt x="422" y="1547"/>
                    <a:pt x="411" y="1540"/>
                  </a:cubicBezTo>
                  <a:cubicBezTo>
                    <a:pt x="364" y="1573"/>
                    <a:pt x="302" y="1512"/>
                    <a:pt x="310" y="1464"/>
                  </a:cubicBezTo>
                  <a:cubicBezTo>
                    <a:pt x="270" y="1457"/>
                    <a:pt x="253" y="1397"/>
                    <a:pt x="274" y="1367"/>
                  </a:cubicBezTo>
                  <a:cubicBezTo>
                    <a:pt x="263" y="1367"/>
                    <a:pt x="255" y="1362"/>
                    <a:pt x="250" y="1356"/>
                  </a:cubicBezTo>
                  <a:cubicBezTo>
                    <a:pt x="247" y="1338"/>
                    <a:pt x="242" y="1316"/>
                    <a:pt x="254" y="1305"/>
                  </a:cubicBezTo>
                  <a:cubicBezTo>
                    <a:pt x="196" y="1311"/>
                    <a:pt x="177" y="1214"/>
                    <a:pt x="212" y="1180"/>
                  </a:cubicBezTo>
                  <a:cubicBezTo>
                    <a:pt x="199" y="1176"/>
                    <a:pt x="191" y="1167"/>
                    <a:pt x="186" y="1156"/>
                  </a:cubicBezTo>
                  <a:cubicBezTo>
                    <a:pt x="189" y="1133"/>
                    <a:pt x="195" y="1113"/>
                    <a:pt x="214" y="1106"/>
                  </a:cubicBezTo>
                  <a:cubicBezTo>
                    <a:pt x="193" y="1082"/>
                    <a:pt x="203" y="1041"/>
                    <a:pt x="221" y="1019"/>
                  </a:cubicBezTo>
                  <a:cubicBezTo>
                    <a:pt x="192" y="965"/>
                    <a:pt x="234" y="887"/>
                    <a:pt x="293" y="901"/>
                  </a:cubicBezTo>
                  <a:cubicBezTo>
                    <a:pt x="290" y="864"/>
                    <a:pt x="332" y="860"/>
                    <a:pt x="353" y="860"/>
                  </a:cubicBezTo>
                  <a:cubicBezTo>
                    <a:pt x="325" y="849"/>
                    <a:pt x="318" y="796"/>
                    <a:pt x="361" y="790"/>
                  </a:cubicBezTo>
                  <a:cubicBezTo>
                    <a:pt x="352" y="754"/>
                    <a:pt x="376" y="733"/>
                    <a:pt x="405" y="746"/>
                  </a:cubicBezTo>
                  <a:cubicBezTo>
                    <a:pt x="402" y="707"/>
                    <a:pt x="428" y="660"/>
                    <a:pt x="471" y="655"/>
                  </a:cubicBezTo>
                  <a:cubicBezTo>
                    <a:pt x="503" y="651"/>
                    <a:pt x="514" y="673"/>
                    <a:pt x="525" y="705"/>
                  </a:cubicBezTo>
                  <a:cubicBezTo>
                    <a:pt x="530" y="699"/>
                    <a:pt x="540" y="700"/>
                    <a:pt x="547" y="697"/>
                  </a:cubicBezTo>
                  <a:cubicBezTo>
                    <a:pt x="557" y="707"/>
                    <a:pt x="567" y="716"/>
                    <a:pt x="570" y="734"/>
                  </a:cubicBezTo>
                  <a:cubicBezTo>
                    <a:pt x="590" y="725"/>
                    <a:pt x="610" y="747"/>
                    <a:pt x="609" y="771"/>
                  </a:cubicBezTo>
                  <a:cubicBezTo>
                    <a:pt x="631" y="764"/>
                    <a:pt x="642" y="748"/>
                    <a:pt x="665" y="750"/>
                  </a:cubicBezTo>
                  <a:cubicBezTo>
                    <a:pt x="682" y="752"/>
                    <a:pt x="718" y="774"/>
                    <a:pt x="727" y="794"/>
                  </a:cubicBezTo>
                  <a:cubicBezTo>
                    <a:pt x="741" y="823"/>
                    <a:pt x="725" y="844"/>
                    <a:pt x="721" y="870"/>
                  </a:cubicBezTo>
                  <a:cubicBezTo>
                    <a:pt x="742" y="873"/>
                    <a:pt x="771" y="883"/>
                    <a:pt x="760" y="916"/>
                  </a:cubicBezTo>
                  <a:cubicBezTo>
                    <a:pt x="779" y="935"/>
                    <a:pt x="793" y="959"/>
                    <a:pt x="787" y="992"/>
                  </a:cubicBezTo>
                  <a:cubicBezTo>
                    <a:pt x="823" y="989"/>
                    <a:pt x="844" y="1018"/>
                    <a:pt x="847" y="1054"/>
                  </a:cubicBezTo>
                  <a:cubicBezTo>
                    <a:pt x="866" y="1051"/>
                    <a:pt x="884" y="1047"/>
                    <a:pt x="903" y="1044"/>
                  </a:cubicBezTo>
                  <a:cubicBezTo>
                    <a:pt x="889" y="1034"/>
                    <a:pt x="899" y="1018"/>
                    <a:pt x="901" y="1003"/>
                  </a:cubicBezTo>
                  <a:cubicBezTo>
                    <a:pt x="920" y="994"/>
                    <a:pt x="932" y="998"/>
                    <a:pt x="955" y="996"/>
                  </a:cubicBezTo>
                  <a:cubicBezTo>
                    <a:pt x="955" y="985"/>
                    <a:pt x="955" y="973"/>
                    <a:pt x="955" y="961"/>
                  </a:cubicBezTo>
                  <a:cubicBezTo>
                    <a:pt x="971" y="953"/>
                    <a:pt x="982" y="953"/>
                    <a:pt x="1004" y="951"/>
                  </a:cubicBezTo>
                  <a:cubicBezTo>
                    <a:pt x="1005" y="928"/>
                    <a:pt x="1013" y="920"/>
                    <a:pt x="1013" y="903"/>
                  </a:cubicBezTo>
                  <a:cubicBezTo>
                    <a:pt x="1031" y="901"/>
                    <a:pt x="1053" y="898"/>
                    <a:pt x="1077" y="893"/>
                  </a:cubicBezTo>
                  <a:cubicBezTo>
                    <a:pt x="1070" y="879"/>
                    <a:pt x="1091" y="863"/>
                    <a:pt x="1098" y="850"/>
                  </a:cubicBezTo>
                  <a:cubicBezTo>
                    <a:pt x="1108" y="849"/>
                    <a:pt x="1122" y="852"/>
                    <a:pt x="1129" y="847"/>
                  </a:cubicBezTo>
                  <a:cubicBezTo>
                    <a:pt x="1136" y="831"/>
                    <a:pt x="1127" y="822"/>
                    <a:pt x="1135" y="810"/>
                  </a:cubicBezTo>
                  <a:cubicBezTo>
                    <a:pt x="1142" y="816"/>
                    <a:pt x="1161" y="809"/>
                    <a:pt x="1168" y="814"/>
                  </a:cubicBezTo>
                  <a:cubicBezTo>
                    <a:pt x="1155" y="809"/>
                    <a:pt x="1156" y="790"/>
                    <a:pt x="1147" y="781"/>
                  </a:cubicBezTo>
                  <a:cubicBezTo>
                    <a:pt x="1164" y="768"/>
                    <a:pt x="1189" y="774"/>
                    <a:pt x="1207" y="767"/>
                  </a:cubicBezTo>
                  <a:cubicBezTo>
                    <a:pt x="1216" y="763"/>
                    <a:pt x="1220" y="753"/>
                    <a:pt x="1230" y="752"/>
                  </a:cubicBezTo>
                  <a:cubicBezTo>
                    <a:pt x="1246" y="751"/>
                    <a:pt x="1260" y="769"/>
                    <a:pt x="1277" y="775"/>
                  </a:cubicBezTo>
                  <a:cubicBezTo>
                    <a:pt x="1289" y="779"/>
                    <a:pt x="1298" y="775"/>
                    <a:pt x="1308" y="783"/>
                  </a:cubicBezTo>
                  <a:cubicBezTo>
                    <a:pt x="1309" y="799"/>
                    <a:pt x="1304" y="809"/>
                    <a:pt x="1298" y="819"/>
                  </a:cubicBezTo>
                  <a:cubicBezTo>
                    <a:pt x="1320" y="824"/>
                    <a:pt x="1324" y="822"/>
                    <a:pt x="1348" y="819"/>
                  </a:cubicBezTo>
                  <a:cubicBezTo>
                    <a:pt x="1357" y="828"/>
                    <a:pt x="1368" y="837"/>
                    <a:pt x="1366" y="858"/>
                  </a:cubicBezTo>
                  <a:cubicBezTo>
                    <a:pt x="1379" y="854"/>
                    <a:pt x="1386" y="856"/>
                    <a:pt x="1399" y="852"/>
                  </a:cubicBezTo>
                  <a:cubicBezTo>
                    <a:pt x="1395" y="822"/>
                    <a:pt x="1388" y="759"/>
                    <a:pt x="1391" y="723"/>
                  </a:cubicBezTo>
                  <a:cubicBezTo>
                    <a:pt x="1300" y="726"/>
                    <a:pt x="1138" y="741"/>
                    <a:pt x="1067" y="734"/>
                  </a:cubicBezTo>
                  <a:cubicBezTo>
                    <a:pt x="1059" y="744"/>
                    <a:pt x="1042" y="736"/>
                    <a:pt x="1035" y="742"/>
                  </a:cubicBezTo>
                  <a:cubicBezTo>
                    <a:pt x="1035" y="779"/>
                    <a:pt x="1043" y="849"/>
                    <a:pt x="1038" y="887"/>
                  </a:cubicBezTo>
                  <a:cubicBezTo>
                    <a:pt x="1021" y="874"/>
                    <a:pt x="1026" y="848"/>
                    <a:pt x="1025" y="829"/>
                  </a:cubicBezTo>
                  <a:cubicBezTo>
                    <a:pt x="1023" y="798"/>
                    <a:pt x="1027" y="764"/>
                    <a:pt x="1023" y="734"/>
                  </a:cubicBezTo>
                  <a:cubicBezTo>
                    <a:pt x="1017" y="730"/>
                    <a:pt x="1013" y="724"/>
                    <a:pt x="1011" y="717"/>
                  </a:cubicBezTo>
                  <a:cubicBezTo>
                    <a:pt x="1015" y="709"/>
                    <a:pt x="1015" y="696"/>
                    <a:pt x="1023" y="690"/>
                  </a:cubicBezTo>
                  <a:cubicBezTo>
                    <a:pt x="1004" y="617"/>
                    <a:pt x="1007" y="515"/>
                    <a:pt x="998" y="442"/>
                  </a:cubicBezTo>
                  <a:cubicBezTo>
                    <a:pt x="992" y="451"/>
                    <a:pt x="978" y="465"/>
                    <a:pt x="965" y="463"/>
                  </a:cubicBezTo>
                  <a:cubicBezTo>
                    <a:pt x="954" y="461"/>
                    <a:pt x="956" y="450"/>
                    <a:pt x="947" y="436"/>
                  </a:cubicBezTo>
                  <a:cubicBezTo>
                    <a:pt x="937" y="421"/>
                    <a:pt x="922" y="414"/>
                    <a:pt x="922" y="397"/>
                  </a:cubicBezTo>
                  <a:cubicBezTo>
                    <a:pt x="937" y="378"/>
                    <a:pt x="955" y="362"/>
                    <a:pt x="973" y="347"/>
                  </a:cubicBezTo>
                  <a:cubicBezTo>
                    <a:pt x="982" y="348"/>
                    <a:pt x="989" y="351"/>
                    <a:pt x="1002" y="347"/>
                  </a:cubicBezTo>
                  <a:cubicBezTo>
                    <a:pt x="994" y="321"/>
                    <a:pt x="1039" y="316"/>
                    <a:pt x="1062" y="308"/>
                  </a:cubicBezTo>
                  <a:cubicBezTo>
                    <a:pt x="1061" y="299"/>
                    <a:pt x="1053" y="297"/>
                    <a:pt x="1054" y="287"/>
                  </a:cubicBezTo>
                  <a:cubicBezTo>
                    <a:pt x="1070" y="268"/>
                    <a:pt x="1100" y="273"/>
                    <a:pt x="1116" y="258"/>
                  </a:cubicBezTo>
                  <a:cubicBezTo>
                    <a:pt x="1111" y="255"/>
                    <a:pt x="1105" y="253"/>
                    <a:pt x="1106" y="244"/>
                  </a:cubicBezTo>
                  <a:cubicBezTo>
                    <a:pt x="1115" y="231"/>
                    <a:pt x="1133" y="227"/>
                    <a:pt x="1151" y="223"/>
                  </a:cubicBezTo>
                  <a:cubicBezTo>
                    <a:pt x="1156" y="217"/>
                    <a:pt x="1148" y="211"/>
                    <a:pt x="1157" y="208"/>
                  </a:cubicBezTo>
                  <a:cubicBezTo>
                    <a:pt x="1179" y="211"/>
                    <a:pt x="1185" y="191"/>
                    <a:pt x="1203" y="196"/>
                  </a:cubicBezTo>
                  <a:cubicBezTo>
                    <a:pt x="1226" y="217"/>
                    <a:pt x="1270" y="206"/>
                    <a:pt x="1284" y="237"/>
                  </a:cubicBezTo>
                  <a:cubicBezTo>
                    <a:pt x="1301" y="236"/>
                    <a:pt x="1308" y="245"/>
                    <a:pt x="1317" y="252"/>
                  </a:cubicBezTo>
                  <a:cubicBezTo>
                    <a:pt x="1319" y="260"/>
                    <a:pt x="1312" y="264"/>
                    <a:pt x="1317" y="268"/>
                  </a:cubicBezTo>
                  <a:cubicBezTo>
                    <a:pt x="1339" y="266"/>
                    <a:pt x="1351" y="279"/>
                    <a:pt x="1344" y="299"/>
                  </a:cubicBezTo>
                  <a:cubicBezTo>
                    <a:pt x="1371" y="292"/>
                    <a:pt x="1393" y="308"/>
                    <a:pt x="1391" y="335"/>
                  </a:cubicBezTo>
                  <a:cubicBezTo>
                    <a:pt x="1415" y="324"/>
                    <a:pt x="1429" y="352"/>
                    <a:pt x="1418" y="370"/>
                  </a:cubicBezTo>
                  <a:cubicBezTo>
                    <a:pt x="1431" y="378"/>
                    <a:pt x="1448" y="371"/>
                    <a:pt x="1453" y="380"/>
                  </a:cubicBezTo>
                  <a:cubicBezTo>
                    <a:pt x="1458" y="390"/>
                    <a:pt x="1446" y="410"/>
                    <a:pt x="1433" y="417"/>
                  </a:cubicBezTo>
                  <a:cubicBezTo>
                    <a:pt x="1444" y="442"/>
                    <a:pt x="1399" y="467"/>
                    <a:pt x="1393" y="436"/>
                  </a:cubicBezTo>
                  <a:cubicBezTo>
                    <a:pt x="1387" y="517"/>
                    <a:pt x="1409" y="595"/>
                    <a:pt x="1404" y="684"/>
                  </a:cubicBezTo>
                  <a:cubicBezTo>
                    <a:pt x="1405" y="689"/>
                    <a:pt x="1411" y="689"/>
                    <a:pt x="1412" y="694"/>
                  </a:cubicBezTo>
                  <a:cubicBezTo>
                    <a:pt x="1411" y="699"/>
                    <a:pt x="1409" y="713"/>
                    <a:pt x="1402" y="721"/>
                  </a:cubicBezTo>
                  <a:cubicBezTo>
                    <a:pt x="1400" y="785"/>
                    <a:pt x="1402" y="852"/>
                    <a:pt x="1428" y="901"/>
                  </a:cubicBezTo>
                  <a:cubicBezTo>
                    <a:pt x="1443" y="903"/>
                    <a:pt x="1460" y="906"/>
                    <a:pt x="1474" y="899"/>
                  </a:cubicBezTo>
                  <a:cubicBezTo>
                    <a:pt x="1489" y="909"/>
                    <a:pt x="1483" y="937"/>
                    <a:pt x="1486" y="949"/>
                  </a:cubicBezTo>
                  <a:cubicBezTo>
                    <a:pt x="1528" y="936"/>
                    <a:pt x="1569" y="953"/>
                    <a:pt x="1563" y="998"/>
                  </a:cubicBezTo>
                  <a:cubicBezTo>
                    <a:pt x="1573" y="998"/>
                    <a:pt x="1590" y="1003"/>
                    <a:pt x="1604" y="998"/>
                  </a:cubicBezTo>
                  <a:cubicBezTo>
                    <a:pt x="1619" y="1010"/>
                    <a:pt x="1633" y="1037"/>
                    <a:pt x="1621" y="1052"/>
                  </a:cubicBezTo>
                  <a:cubicBezTo>
                    <a:pt x="1640" y="1050"/>
                    <a:pt x="1650" y="1061"/>
                    <a:pt x="1670" y="1052"/>
                  </a:cubicBezTo>
                  <a:cubicBezTo>
                    <a:pt x="1684" y="1065"/>
                    <a:pt x="1698" y="1086"/>
                    <a:pt x="1685" y="1104"/>
                  </a:cubicBezTo>
                  <a:cubicBezTo>
                    <a:pt x="1700" y="1107"/>
                    <a:pt x="1717" y="1108"/>
                    <a:pt x="1728" y="1114"/>
                  </a:cubicBezTo>
                  <a:cubicBezTo>
                    <a:pt x="1732" y="1131"/>
                    <a:pt x="1726" y="1149"/>
                    <a:pt x="1714" y="1156"/>
                  </a:cubicBezTo>
                  <a:cubicBezTo>
                    <a:pt x="1728" y="1182"/>
                    <a:pt x="1704" y="1215"/>
                    <a:pt x="1679" y="1222"/>
                  </a:cubicBezTo>
                  <a:cubicBezTo>
                    <a:pt x="1652" y="1207"/>
                    <a:pt x="1625" y="1194"/>
                    <a:pt x="1600" y="1178"/>
                  </a:cubicBezTo>
                  <a:cubicBezTo>
                    <a:pt x="1598" y="1195"/>
                    <a:pt x="1596" y="1209"/>
                    <a:pt x="1594" y="1228"/>
                  </a:cubicBezTo>
                  <a:cubicBezTo>
                    <a:pt x="1609" y="1233"/>
                    <a:pt x="1641" y="1234"/>
                    <a:pt x="1629" y="1265"/>
                  </a:cubicBezTo>
                  <a:cubicBezTo>
                    <a:pt x="1641" y="1275"/>
                    <a:pt x="1668" y="1269"/>
                    <a:pt x="1674" y="1280"/>
                  </a:cubicBezTo>
                  <a:cubicBezTo>
                    <a:pt x="1675" y="1289"/>
                    <a:pt x="1669" y="1293"/>
                    <a:pt x="1668" y="1300"/>
                  </a:cubicBezTo>
                  <a:cubicBezTo>
                    <a:pt x="1678" y="1307"/>
                    <a:pt x="1689" y="1300"/>
                    <a:pt x="1701" y="1305"/>
                  </a:cubicBezTo>
                  <a:cubicBezTo>
                    <a:pt x="1707" y="1317"/>
                    <a:pt x="1704" y="1326"/>
                    <a:pt x="1710" y="1331"/>
                  </a:cubicBezTo>
                  <a:cubicBezTo>
                    <a:pt x="1733" y="1320"/>
                    <a:pt x="1754" y="1334"/>
                    <a:pt x="1747" y="1360"/>
                  </a:cubicBezTo>
                  <a:cubicBezTo>
                    <a:pt x="1758" y="1364"/>
                    <a:pt x="1763" y="1359"/>
                    <a:pt x="1776" y="1362"/>
                  </a:cubicBezTo>
                  <a:cubicBezTo>
                    <a:pt x="1780" y="1390"/>
                    <a:pt x="1772" y="1438"/>
                    <a:pt x="1739" y="1441"/>
                  </a:cubicBezTo>
                  <a:cubicBezTo>
                    <a:pt x="1713" y="1549"/>
                    <a:pt x="1675" y="1657"/>
                    <a:pt x="1648" y="1770"/>
                  </a:cubicBezTo>
                  <a:cubicBezTo>
                    <a:pt x="1657" y="1769"/>
                    <a:pt x="1662" y="1762"/>
                    <a:pt x="1666" y="1772"/>
                  </a:cubicBezTo>
                  <a:cubicBezTo>
                    <a:pt x="1653" y="1781"/>
                    <a:pt x="1654" y="1802"/>
                    <a:pt x="1668" y="1809"/>
                  </a:cubicBezTo>
                  <a:cubicBezTo>
                    <a:pt x="1678" y="1809"/>
                    <a:pt x="1681" y="1803"/>
                    <a:pt x="1689" y="1807"/>
                  </a:cubicBezTo>
                  <a:cubicBezTo>
                    <a:pt x="1707" y="1772"/>
                    <a:pt x="1770" y="1765"/>
                    <a:pt x="1772" y="1819"/>
                  </a:cubicBezTo>
                  <a:cubicBezTo>
                    <a:pt x="1809" y="1816"/>
                    <a:pt x="1805" y="1884"/>
                    <a:pt x="1774" y="1855"/>
                  </a:cubicBezTo>
                  <a:cubicBezTo>
                    <a:pt x="1775" y="1850"/>
                    <a:pt x="1785" y="1855"/>
                    <a:pt x="1786" y="1850"/>
                  </a:cubicBezTo>
                  <a:cubicBezTo>
                    <a:pt x="1785" y="1841"/>
                    <a:pt x="1778" y="1837"/>
                    <a:pt x="1772" y="1832"/>
                  </a:cubicBezTo>
                  <a:cubicBezTo>
                    <a:pt x="1763" y="1833"/>
                    <a:pt x="1758" y="1842"/>
                    <a:pt x="1751" y="1834"/>
                  </a:cubicBezTo>
                  <a:cubicBezTo>
                    <a:pt x="1748" y="1823"/>
                    <a:pt x="1761" y="1828"/>
                    <a:pt x="1759" y="1817"/>
                  </a:cubicBezTo>
                  <a:cubicBezTo>
                    <a:pt x="1755" y="1801"/>
                    <a:pt x="1745" y="1792"/>
                    <a:pt x="1728" y="1788"/>
                  </a:cubicBezTo>
                  <a:cubicBezTo>
                    <a:pt x="1696" y="1798"/>
                    <a:pt x="1657" y="1869"/>
                    <a:pt x="1722" y="1871"/>
                  </a:cubicBezTo>
                  <a:cubicBezTo>
                    <a:pt x="1722" y="1902"/>
                    <a:pt x="1744" y="1922"/>
                    <a:pt x="1770" y="1919"/>
                  </a:cubicBezTo>
                  <a:cubicBezTo>
                    <a:pt x="1784" y="1917"/>
                    <a:pt x="1792" y="1896"/>
                    <a:pt x="1805" y="1908"/>
                  </a:cubicBezTo>
                  <a:cubicBezTo>
                    <a:pt x="1780" y="1937"/>
                    <a:pt x="1808" y="1974"/>
                    <a:pt x="1840" y="1977"/>
                  </a:cubicBezTo>
                  <a:cubicBezTo>
                    <a:pt x="1863" y="1969"/>
                    <a:pt x="1863" y="1939"/>
                    <a:pt x="1881" y="1927"/>
                  </a:cubicBezTo>
                  <a:cubicBezTo>
                    <a:pt x="1896" y="1959"/>
                    <a:pt x="1954" y="1940"/>
                    <a:pt x="1931" y="1904"/>
                  </a:cubicBezTo>
                  <a:cubicBezTo>
                    <a:pt x="1924" y="1903"/>
                    <a:pt x="1913" y="1910"/>
                    <a:pt x="1908" y="1898"/>
                  </a:cubicBezTo>
                  <a:cubicBezTo>
                    <a:pt x="1919" y="1894"/>
                    <a:pt x="1921" y="1880"/>
                    <a:pt x="1927" y="1871"/>
                  </a:cubicBezTo>
                  <a:cubicBezTo>
                    <a:pt x="1921" y="1860"/>
                    <a:pt x="1907" y="1857"/>
                    <a:pt x="1900" y="1846"/>
                  </a:cubicBezTo>
                  <a:cubicBezTo>
                    <a:pt x="1910" y="1836"/>
                    <a:pt x="1929" y="1823"/>
                    <a:pt x="1916" y="1803"/>
                  </a:cubicBezTo>
                  <a:cubicBezTo>
                    <a:pt x="1895" y="1790"/>
                    <a:pt x="1873" y="1813"/>
                    <a:pt x="1856" y="1811"/>
                  </a:cubicBezTo>
                  <a:cubicBezTo>
                    <a:pt x="1871" y="1776"/>
                    <a:pt x="1831" y="1769"/>
                    <a:pt x="1809" y="1778"/>
                  </a:cubicBezTo>
                  <a:cubicBezTo>
                    <a:pt x="1807" y="1765"/>
                    <a:pt x="1815" y="1750"/>
                    <a:pt x="1803" y="1741"/>
                  </a:cubicBezTo>
                  <a:cubicBezTo>
                    <a:pt x="1809" y="1735"/>
                    <a:pt x="1815" y="1728"/>
                    <a:pt x="1821" y="1722"/>
                  </a:cubicBezTo>
                  <a:cubicBezTo>
                    <a:pt x="1827" y="1690"/>
                    <a:pt x="1791" y="1695"/>
                    <a:pt x="1770" y="1693"/>
                  </a:cubicBezTo>
                  <a:cubicBezTo>
                    <a:pt x="1763" y="1711"/>
                    <a:pt x="1757" y="1729"/>
                    <a:pt x="1739" y="1731"/>
                  </a:cubicBezTo>
                  <a:cubicBezTo>
                    <a:pt x="1711" y="1733"/>
                    <a:pt x="1693" y="1689"/>
                    <a:pt x="1728" y="1697"/>
                  </a:cubicBezTo>
                  <a:cubicBezTo>
                    <a:pt x="1728" y="1703"/>
                    <a:pt x="1718" y="1700"/>
                    <a:pt x="1720" y="1708"/>
                  </a:cubicBezTo>
                  <a:cubicBezTo>
                    <a:pt x="1744" y="1736"/>
                    <a:pt x="1759" y="1694"/>
                    <a:pt x="1759" y="1677"/>
                  </a:cubicBezTo>
                  <a:cubicBezTo>
                    <a:pt x="1767" y="1680"/>
                    <a:pt x="1774" y="1684"/>
                    <a:pt x="1782" y="1687"/>
                  </a:cubicBezTo>
                  <a:cubicBezTo>
                    <a:pt x="1792" y="1684"/>
                    <a:pt x="1801" y="1678"/>
                    <a:pt x="1807" y="1671"/>
                  </a:cubicBezTo>
                  <a:cubicBezTo>
                    <a:pt x="1808" y="1644"/>
                    <a:pt x="1790" y="1634"/>
                    <a:pt x="1770" y="1635"/>
                  </a:cubicBezTo>
                  <a:cubicBezTo>
                    <a:pt x="1771" y="1622"/>
                    <a:pt x="1784" y="1619"/>
                    <a:pt x="1786" y="1606"/>
                  </a:cubicBezTo>
                  <a:cubicBezTo>
                    <a:pt x="1784" y="1593"/>
                    <a:pt x="1768" y="1593"/>
                    <a:pt x="1755" y="1590"/>
                  </a:cubicBezTo>
                  <a:cubicBezTo>
                    <a:pt x="1754" y="1580"/>
                    <a:pt x="1758" y="1577"/>
                    <a:pt x="1757" y="1567"/>
                  </a:cubicBezTo>
                  <a:cubicBezTo>
                    <a:pt x="1746" y="1566"/>
                    <a:pt x="1740" y="1561"/>
                    <a:pt x="1730" y="1559"/>
                  </a:cubicBezTo>
                  <a:cubicBezTo>
                    <a:pt x="1722" y="1561"/>
                    <a:pt x="1715" y="1577"/>
                    <a:pt x="1706" y="1571"/>
                  </a:cubicBezTo>
                  <a:cubicBezTo>
                    <a:pt x="1712" y="1560"/>
                    <a:pt x="1723" y="1552"/>
                    <a:pt x="1737" y="1549"/>
                  </a:cubicBezTo>
                  <a:cubicBezTo>
                    <a:pt x="1750" y="1556"/>
                    <a:pt x="1777" y="1558"/>
                    <a:pt x="1768" y="1582"/>
                  </a:cubicBezTo>
                  <a:cubicBezTo>
                    <a:pt x="1796" y="1578"/>
                    <a:pt x="1805" y="1609"/>
                    <a:pt x="1790" y="1625"/>
                  </a:cubicBezTo>
                  <a:cubicBezTo>
                    <a:pt x="1816" y="1632"/>
                    <a:pt x="1826" y="1659"/>
                    <a:pt x="1813" y="1683"/>
                  </a:cubicBezTo>
                  <a:cubicBezTo>
                    <a:pt x="1821" y="1686"/>
                    <a:pt x="1823" y="1695"/>
                    <a:pt x="1830" y="1700"/>
                  </a:cubicBezTo>
                  <a:cubicBezTo>
                    <a:pt x="1845" y="1670"/>
                    <a:pt x="1918" y="1687"/>
                    <a:pt x="1898" y="1733"/>
                  </a:cubicBezTo>
                  <a:cubicBezTo>
                    <a:pt x="1909" y="1729"/>
                    <a:pt x="1920" y="1732"/>
                    <a:pt x="1931" y="1735"/>
                  </a:cubicBezTo>
                  <a:cubicBezTo>
                    <a:pt x="1935" y="1741"/>
                    <a:pt x="1940" y="1747"/>
                    <a:pt x="1939" y="1757"/>
                  </a:cubicBezTo>
                  <a:cubicBezTo>
                    <a:pt x="1972" y="1751"/>
                    <a:pt x="1990" y="1777"/>
                    <a:pt x="1987" y="1803"/>
                  </a:cubicBezTo>
                  <a:cubicBezTo>
                    <a:pt x="1984" y="1820"/>
                    <a:pt x="1965" y="1827"/>
                    <a:pt x="1960" y="1840"/>
                  </a:cubicBezTo>
                  <a:cubicBezTo>
                    <a:pt x="1958" y="1855"/>
                    <a:pt x="1974" y="1865"/>
                    <a:pt x="1976" y="1877"/>
                  </a:cubicBezTo>
                  <a:cubicBezTo>
                    <a:pt x="1980" y="1894"/>
                    <a:pt x="1970" y="1909"/>
                    <a:pt x="1950" y="1915"/>
                  </a:cubicBezTo>
                  <a:cubicBezTo>
                    <a:pt x="1953" y="1927"/>
                    <a:pt x="1938" y="1953"/>
                    <a:pt x="1919" y="1956"/>
                  </a:cubicBezTo>
                  <a:cubicBezTo>
                    <a:pt x="1919" y="1962"/>
                    <a:pt x="1931" y="1968"/>
                    <a:pt x="1921" y="1972"/>
                  </a:cubicBezTo>
                  <a:cubicBezTo>
                    <a:pt x="1907" y="1964"/>
                    <a:pt x="1900" y="1949"/>
                    <a:pt x="1881" y="1946"/>
                  </a:cubicBezTo>
                  <a:cubicBezTo>
                    <a:pt x="1871" y="1964"/>
                    <a:pt x="1860" y="1989"/>
                    <a:pt x="1838" y="1989"/>
                  </a:cubicBezTo>
                  <a:cubicBezTo>
                    <a:pt x="1811" y="1990"/>
                    <a:pt x="1782" y="1955"/>
                    <a:pt x="1784" y="1927"/>
                  </a:cubicBezTo>
                  <a:cubicBezTo>
                    <a:pt x="1748" y="1939"/>
                    <a:pt x="1714" y="1910"/>
                    <a:pt x="1712" y="1881"/>
                  </a:cubicBezTo>
                  <a:cubicBezTo>
                    <a:pt x="1672" y="1879"/>
                    <a:pt x="1669" y="1840"/>
                    <a:pt x="1679" y="1817"/>
                  </a:cubicBezTo>
                  <a:cubicBezTo>
                    <a:pt x="1654" y="1827"/>
                    <a:pt x="1645" y="1801"/>
                    <a:pt x="1643" y="1780"/>
                  </a:cubicBezTo>
                  <a:close/>
                  <a:moveTo>
                    <a:pt x="1166" y="219"/>
                  </a:moveTo>
                  <a:cubicBezTo>
                    <a:pt x="1165" y="224"/>
                    <a:pt x="1170" y="224"/>
                    <a:pt x="1174" y="225"/>
                  </a:cubicBezTo>
                  <a:cubicBezTo>
                    <a:pt x="1179" y="216"/>
                    <a:pt x="1193" y="216"/>
                    <a:pt x="1199" y="208"/>
                  </a:cubicBezTo>
                  <a:cubicBezTo>
                    <a:pt x="1183" y="207"/>
                    <a:pt x="1182" y="221"/>
                    <a:pt x="1166" y="219"/>
                  </a:cubicBezTo>
                  <a:close/>
                  <a:moveTo>
                    <a:pt x="1211" y="262"/>
                  </a:moveTo>
                  <a:cubicBezTo>
                    <a:pt x="1277" y="306"/>
                    <a:pt x="1323" y="370"/>
                    <a:pt x="1389" y="413"/>
                  </a:cubicBezTo>
                  <a:cubicBezTo>
                    <a:pt x="1395" y="425"/>
                    <a:pt x="1405" y="432"/>
                    <a:pt x="1414" y="440"/>
                  </a:cubicBezTo>
                  <a:cubicBezTo>
                    <a:pt x="1421" y="438"/>
                    <a:pt x="1413" y="427"/>
                    <a:pt x="1422" y="432"/>
                  </a:cubicBezTo>
                  <a:cubicBezTo>
                    <a:pt x="1419" y="395"/>
                    <a:pt x="1381" y="382"/>
                    <a:pt x="1364" y="353"/>
                  </a:cubicBezTo>
                  <a:cubicBezTo>
                    <a:pt x="1303" y="316"/>
                    <a:pt x="1268" y="252"/>
                    <a:pt x="1207" y="215"/>
                  </a:cubicBezTo>
                  <a:cubicBezTo>
                    <a:pt x="1199" y="232"/>
                    <a:pt x="1208" y="242"/>
                    <a:pt x="1211" y="262"/>
                  </a:cubicBezTo>
                  <a:close/>
                  <a:moveTo>
                    <a:pt x="1240" y="223"/>
                  </a:moveTo>
                  <a:cubicBezTo>
                    <a:pt x="1246" y="232"/>
                    <a:pt x="1252" y="240"/>
                    <a:pt x="1267" y="239"/>
                  </a:cubicBezTo>
                  <a:cubicBezTo>
                    <a:pt x="1263" y="228"/>
                    <a:pt x="1253" y="219"/>
                    <a:pt x="1240" y="223"/>
                  </a:cubicBezTo>
                  <a:close/>
                  <a:moveTo>
                    <a:pt x="1004" y="390"/>
                  </a:moveTo>
                  <a:cubicBezTo>
                    <a:pt x="989" y="404"/>
                    <a:pt x="945" y="423"/>
                    <a:pt x="969" y="450"/>
                  </a:cubicBezTo>
                  <a:cubicBezTo>
                    <a:pt x="1043" y="384"/>
                    <a:pt x="1122" y="322"/>
                    <a:pt x="1201" y="260"/>
                  </a:cubicBezTo>
                  <a:cubicBezTo>
                    <a:pt x="1198" y="248"/>
                    <a:pt x="1197" y="234"/>
                    <a:pt x="1191" y="225"/>
                  </a:cubicBezTo>
                  <a:cubicBezTo>
                    <a:pt x="1132" y="274"/>
                    <a:pt x="1064" y="337"/>
                    <a:pt x="1004" y="390"/>
                  </a:cubicBezTo>
                  <a:close/>
                  <a:moveTo>
                    <a:pt x="1118" y="248"/>
                  </a:moveTo>
                  <a:cubicBezTo>
                    <a:pt x="1129" y="246"/>
                    <a:pt x="1133" y="251"/>
                    <a:pt x="1141" y="252"/>
                  </a:cubicBezTo>
                  <a:cubicBezTo>
                    <a:pt x="1146" y="244"/>
                    <a:pt x="1157" y="243"/>
                    <a:pt x="1160" y="233"/>
                  </a:cubicBezTo>
                  <a:cubicBezTo>
                    <a:pt x="1142" y="234"/>
                    <a:pt x="1128" y="239"/>
                    <a:pt x="1118" y="248"/>
                  </a:cubicBezTo>
                  <a:close/>
                  <a:moveTo>
                    <a:pt x="1267" y="252"/>
                  </a:moveTo>
                  <a:cubicBezTo>
                    <a:pt x="1280" y="254"/>
                    <a:pt x="1286" y="263"/>
                    <a:pt x="1298" y="266"/>
                  </a:cubicBezTo>
                  <a:cubicBezTo>
                    <a:pt x="1299" y="261"/>
                    <a:pt x="1305" y="263"/>
                    <a:pt x="1304" y="256"/>
                  </a:cubicBezTo>
                  <a:cubicBezTo>
                    <a:pt x="1296" y="250"/>
                    <a:pt x="1277" y="244"/>
                    <a:pt x="1267" y="252"/>
                  </a:cubicBezTo>
                  <a:close/>
                  <a:moveTo>
                    <a:pt x="1377" y="459"/>
                  </a:moveTo>
                  <a:cubicBezTo>
                    <a:pt x="1374" y="423"/>
                    <a:pt x="1379" y="426"/>
                    <a:pt x="1356" y="405"/>
                  </a:cubicBezTo>
                  <a:cubicBezTo>
                    <a:pt x="1305" y="359"/>
                    <a:pt x="1259" y="315"/>
                    <a:pt x="1211" y="271"/>
                  </a:cubicBezTo>
                  <a:cubicBezTo>
                    <a:pt x="1211" y="269"/>
                    <a:pt x="1211" y="268"/>
                    <a:pt x="1209" y="268"/>
                  </a:cubicBezTo>
                  <a:cubicBezTo>
                    <a:pt x="1160" y="303"/>
                    <a:pt x="1112" y="352"/>
                    <a:pt x="1058" y="390"/>
                  </a:cubicBezTo>
                  <a:cubicBezTo>
                    <a:pt x="1042" y="402"/>
                    <a:pt x="1016" y="421"/>
                    <a:pt x="1013" y="434"/>
                  </a:cubicBezTo>
                  <a:cubicBezTo>
                    <a:pt x="1009" y="447"/>
                    <a:pt x="1014" y="465"/>
                    <a:pt x="1015" y="479"/>
                  </a:cubicBezTo>
                  <a:cubicBezTo>
                    <a:pt x="1018" y="547"/>
                    <a:pt x="1028" y="624"/>
                    <a:pt x="1038" y="692"/>
                  </a:cubicBezTo>
                  <a:cubicBezTo>
                    <a:pt x="1150" y="692"/>
                    <a:pt x="1273" y="682"/>
                    <a:pt x="1393" y="676"/>
                  </a:cubicBezTo>
                  <a:cubicBezTo>
                    <a:pt x="1390" y="606"/>
                    <a:pt x="1382" y="527"/>
                    <a:pt x="1377" y="459"/>
                  </a:cubicBezTo>
                  <a:close/>
                  <a:moveTo>
                    <a:pt x="1064" y="291"/>
                  </a:moveTo>
                  <a:cubicBezTo>
                    <a:pt x="1069" y="294"/>
                    <a:pt x="1069" y="301"/>
                    <a:pt x="1075" y="304"/>
                  </a:cubicBezTo>
                  <a:cubicBezTo>
                    <a:pt x="1090" y="299"/>
                    <a:pt x="1104" y="284"/>
                    <a:pt x="1108" y="275"/>
                  </a:cubicBezTo>
                  <a:cubicBezTo>
                    <a:pt x="1096" y="282"/>
                    <a:pt x="1076" y="283"/>
                    <a:pt x="1064" y="291"/>
                  </a:cubicBezTo>
                  <a:close/>
                  <a:moveTo>
                    <a:pt x="1333" y="297"/>
                  </a:moveTo>
                  <a:cubicBezTo>
                    <a:pt x="1333" y="292"/>
                    <a:pt x="1333" y="287"/>
                    <a:pt x="1335" y="285"/>
                  </a:cubicBezTo>
                  <a:cubicBezTo>
                    <a:pt x="1329" y="277"/>
                    <a:pt x="1305" y="277"/>
                    <a:pt x="1296" y="279"/>
                  </a:cubicBezTo>
                  <a:cubicBezTo>
                    <a:pt x="1306" y="287"/>
                    <a:pt x="1316" y="296"/>
                    <a:pt x="1333" y="297"/>
                  </a:cubicBezTo>
                  <a:close/>
                  <a:moveTo>
                    <a:pt x="1379" y="328"/>
                  </a:moveTo>
                  <a:cubicBezTo>
                    <a:pt x="1377" y="322"/>
                    <a:pt x="1373" y="323"/>
                    <a:pt x="1377" y="316"/>
                  </a:cubicBezTo>
                  <a:cubicBezTo>
                    <a:pt x="1366" y="305"/>
                    <a:pt x="1337" y="313"/>
                    <a:pt x="1327" y="310"/>
                  </a:cubicBezTo>
                  <a:cubicBezTo>
                    <a:pt x="1343" y="318"/>
                    <a:pt x="1360" y="328"/>
                    <a:pt x="1379" y="328"/>
                  </a:cubicBezTo>
                  <a:close/>
                  <a:moveTo>
                    <a:pt x="1015" y="341"/>
                  </a:moveTo>
                  <a:cubicBezTo>
                    <a:pt x="1029" y="351"/>
                    <a:pt x="1062" y="326"/>
                    <a:pt x="1058" y="318"/>
                  </a:cubicBezTo>
                  <a:cubicBezTo>
                    <a:pt x="1048" y="330"/>
                    <a:pt x="1020" y="324"/>
                    <a:pt x="1015" y="341"/>
                  </a:cubicBezTo>
                  <a:close/>
                  <a:moveTo>
                    <a:pt x="1408" y="364"/>
                  </a:moveTo>
                  <a:cubicBezTo>
                    <a:pt x="1413" y="355"/>
                    <a:pt x="1405" y="350"/>
                    <a:pt x="1406" y="345"/>
                  </a:cubicBezTo>
                  <a:cubicBezTo>
                    <a:pt x="1387" y="347"/>
                    <a:pt x="1371" y="341"/>
                    <a:pt x="1360" y="339"/>
                  </a:cubicBezTo>
                  <a:cubicBezTo>
                    <a:pt x="1372" y="351"/>
                    <a:pt x="1388" y="359"/>
                    <a:pt x="1408" y="364"/>
                  </a:cubicBezTo>
                  <a:close/>
                  <a:moveTo>
                    <a:pt x="961" y="378"/>
                  </a:moveTo>
                  <a:cubicBezTo>
                    <a:pt x="986" y="379"/>
                    <a:pt x="999" y="375"/>
                    <a:pt x="1015" y="364"/>
                  </a:cubicBezTo>
                  <a:cubicBezTo>
                    <a:pt x="1015" y="360"/>
                    <a:pt x="1013" y="358"/>
                    <a:pt x="1011" y="357"/>
                  </a:cubicBezTo>
                  <a:cubicBezTo>
                    <a:pt x="986" y="364"/>
                    <a:pt x="968" y="353"/>
                    <a:pt x="961" y="378"/>
                  </a:cubicBezTo>
                  <a:close/>
                  <a:moveTo>
                    <a:pt x="1433" y="405"/>
                  </a:moveTo>
                  <a:cubicBezTo>
                    <a:pt x="1437" y="400"/>
                    <a:pt x="1440" y="394"/>
                    <a:pt x="1443" y="388"/>
                  </a:cubicBezTo>
                  <a:cubicBezTo>
                    <a:pt x="1427" y="388"/>
                    <a:pt x="1412" y="376"/>
                    <a:pt x="1402" y="378"/>
                  </a:cubicBezTo>
                  <a:cubicBezTo>
                    <a:pt x="1414" y="385"/>
                    <a:pt x="1420" y="399"/>
                    <a:pt x="1433" y="405"/>
                  </a:cubicBezTo>
                  <a:close/>
                  <a:moveTo>
                    <a:pt x="944" y="386"/>
                  </a:moveTo>
                  <a:cubicBezTo>
                    <a:pt x="931" y="396"/>
                    <a:pt x="936" y="416"/>
                    <a:pt x="951" y="421"/>
                  </a:cubicBezTo>
                  <a:cubicBezTo>
                    <a:pt x="956" y="406"/>
                    <a:pt x="971" y="401"/>
                    <a:pt x="982" y="390"/>
                  </a:cubicBezTo>
                  <a:cubicBezTo>
                    <a:pt x="966" y="392"/>
                    <a:pt x="956" y="392"/>
                    <a:pt x="944" y="386"/>
                  </a:cubicBezTo>
                  <a:close/>
                  <a:moveTo>
                    <a:pt x="413" y="761"/>
                  </a:moveTo>
                  <a:cubicBezTo>
                    <a:pt x="399" y="758"/>
                    <a:pt x="393" y="748"/>
                    <a:pt x="380" y="752"/>
                  </a:cubicBezTo>
                  <a:cubicBezTo>
                    <a:pt x="361" y="759"/>
                    <a:pt x="375" y="784"/>
                    <a:pt x="374" y="798"/>
                  </a:cubicBezTo>
                  <a:cubicBezTo>
                    <a:pt x="351" y="797"/>
                    <a:pt x="344" y="810"/>
                    <a:pt x="339" y="827"/>
                  </a:cubicBezTo>
                  <a:cubicBezTo>
                    <a:pt x="343" y="843"/>
                    <a:pt x="363" y="846"/>
                    <a:pt x="365" y="864"/>
                  </a:cubicBezTo>
                  <a:cubicBezTo>
                    <a:pt x="344" y="878"/>
                    <a:pt x="309" y="865"/>
                    <a:pt x="303" y="895"/>
                  </a:cubicBezTo>
                  <a:cubicBezTo>
                    <a:pt x="302" y="902"/>
                    <a:pt x="310" y="909"/>
                    <a:pt x="303" y="918"/>
                  </a:cubicBezTo>
                  <a:cubicBezTo>
                    <a:pt x="251" y="878"/>
                    <a:pt x="193" y="991"/>
                    <a:pt x="237" y="1011"/>
                  </a:cubicBezTo>
                  <a:cubicBezTo>
                    <a:pt x="249" y="1009"/>
                    <a:pt x="255" y="1006"/>
                    <a:pt x="266" y="1013"/>
                  </a:cubicBezTo>
                  <a:cubicBezTo>
                    <a:pt x="274" y="987"/>
                    <a:pt x="331" y="990"/>
                    <a:pt x="328" y="1017"/>
                  </a:cubicBezTo>
                  <a:cubicBezTo>
                    <a:pt x="314" y="1009"/>
                    <a:pt x="287" y="992"/>
                    <a:pt x="279" y="1017"/>
                  </a:cubicBezTo>
                  <a:cubicBezTo>
                    <a:pt x="277" y="1024"/>
                    <a:pt x="288" y="1030"/>
                    <a:pt x="281" y="1036"/>
                  </a:cubicBezTo>
                  <a:cubicBezTo>
                    <a:pt x="268" y="1037"/>
                    <a:pt x="261" y="1017"/>
                    <a:pt x="243" y="1017"/>
                  </a:cubicBezTo>
                  <a:cubicBezTo>
                    <a:pt x="216" y="1028"/>
                    <a:pt x="197" y="1084"/>
                    <a:pt x="235" y="1102"/>
                  </a:cubicBezTo>
                  <a:cubicBezTo>
                    <a:pt x="235" y="1105"/>
                    <a:pt x="235" y="1107"/>
                    <a:pt x="235" y="1110"/>
                  </a:cubicBezTo>
                  <a:cubicBezTo>
                    <a:pt x="193" y="1113"/>
                    <a:pt x="184" y="1174"/>
                    <a:pt x="231" y="1176"/>
                  </a:cubicBezTo>
                  <a:cubicBezTo>
                    <a:pt x="228" y="1192"/>
                    <a:pt x="211" y="1192"/>
                    <a:pt x="206" y="1205"/>
                  </a:cubicBezTo>
                  <a:cubicBezTo>
                    <a:pt x="207" y="1238"/>
                    <a:pt x="208" y="1271"/>
                    <a:pt x="225" y="1286"/>
                  </a:cubicBezTo>
                  <a:cubicBezTo>
                    <a:pt x="238" y="1298"/>
                    <a:pt x="255" y="1287"/>
                    <a:pt x="272" y="1296"/>
                  </a:cubicBezTo>
                  <a:cubicBezTo>
                    <a:pt x="265" y="1314"/>
                    <a:pt x="250" y="1325"/>
                    <a:pt x="260" y="1350"/>
                  </a:cubicBezTo>
                  <a:cubicBezTo>
                    <a:pt x="273" y="1363"/>
                    <a:pt x="290" y="1347"/>
                    <a:pt x="305" y="1356"/>
                  </a:cubicBezTo>
                  <a:cubicBezTo>
                    <a:pt x="305" y="1368"/>
                    <a:pt x="291" y="1367"/>
                    <a:pt x="285" y="1373"/>
                  </a:cubicBezTo>
                  <a:cubicBezTo>
                    <a:pt x="266" y="1398"/>
                    <a:pt x="282" y="1439"/>
                    <a:pt x="303" y="1449"/>
                  </a:cubicBezTo>
                  <a:cubicBezTo>
                    <a:pt x="312" y="1453"/>
                    <a:pt x="320" y="1446"/>
                    <a:pt x="324" y="1455"/>
                  </a:cubicBezTo>
                  <a:cubicBezTo>
                    <a:pt x="306" y="1510"/>
                    <a:pt x="376" y="1564"/>
                    <a:pt x="415" y="1524"/>
                  </a:cubicBezTo>
                  <a:cubicBezTo>
                    <a:pt x="428" y="1530"/>
                    <a:pt x="428" y="1547"/>
                    <a:pt x="442" y="1549"/>
                  </a:cubicBezTo>
                  <a:cubicBezTo>
                    <a:pt x="469" y="1552"/>
                    <a:pt x="471" y="1523"/>
                    <a:pt x="467" y="1501"/>
                  </a:cubicBezTo>
                  <a:cubicBezTo>
                    <a:pt x="486" y="1502"/>
                    <a:pt x="492" y="1512"/>
                    <a:pt x="510" y="1509"/>
                  </a:cubicBezTo>
                  <a:cubicBezTo>
                    <a:pt x="517" y="1504"/>
                    <a:pt x="514" y="1490"/>
                    <a:pt x="527" y="1491"/>
                  </a:cubicBezTo>
                  <a:cubicBezTo>
                    <a:pt x="533" y="1504"/>
                    <a:pt x="554" y="1518"/>
                    <a:pt x="570" y="1513"/>
                  </a:cubicBezTo>
                  <a:cubicBezTo>
                    <a:pt x="585" y="1509"/>
                    <a:pt x="578" y="1494"/>
                    <a:pt x="587" y="1484"/>
                  </a:cubicBezTo>
                  <a:cubicBezTo>
                    <a:pt x="603" y="1488"/>
                    <a:pt x="608" y="1511"/>
                    <a:pt x="632" y="1501"/>
                  </a:cubicBezTo>
                  <a:cubicBezTo>
                    <a:pt x="612" y="1460"/>
                    <a:pt x="588" y="1406"/>
                    <a:pt x="537" y="1398"/>
                  </a:cubicBezTo>
                  <a:cubicBezTo>
                    <a:pt x="512" y="1394"/>
                    <a:pt x="488" y="1402"/>
                    <a:pt x="463" y="1406"/>
                  </a:cubicBezTo>
                  <a:cubicBezTo>
                    <a:pt x="467" y="1421"/>
                    <a:pt x="457" y="1436"/>
                    <a:pt x="442" y="1439"/>
                  </a:cubicBezTo>
                  <a:cubicBezTo>
                    <a:pt x="463" y="1497"/>
                    <a:pt x="372" y="1508"/>
                    <a:pt x="370" y="1464"/>
                  </a:cubicBezTo>
                  <a:cubicBezTo>
                    <a:pt x="387" y="1484"/>
                    <a:pt x="429" y="1489"/>
                    <a:pt x="434" y="1453"/>
                  </a:cubicBezTo>
                  <a:cubicBezTo>
                    <a:pt x="431" y="1446"/>
                    <a:pt x="426" y="1441"/>
                    <a:pt x="423" y="1433"/>
                  </a:cubicBezTo>
                  <a:cubicBezTo>
                    <a:pt x="470" y="1431"/>
                    <a:pt x="448" y="1375"/>
                    <a:pt x="417" y="1371"/>
                  </a:cubicBezTo>
                  <a:cubicBezTo>
                    <a:pt x="422" y="1360"/>
                    <a:pt x="445" y="1350"/>
                    <a:pt x="446" y="1331"/>
                  </a:cubicBezTo>
                  <a:cubicBezTo>
                    <a:pt x="447" y="1322"/>
                    <a:pt x="442" y="1316"/>
                    <a:pt x="438" y="1307"/>
                  </a:cubicBezTo>
                  <a:cubicBezTo>
                    <a:pt x="418" y="1309"/>
                    <a:pt x="409" y="1291"/>
                    <a:pt x="403" y="1274"/>
                  </a:cubicBezTo>
                  <a:cubicBezTo>
                    <a:pt x="361" y="1318"/>
                    <a:pt x="313" y="1222"/>
                    <a:pt x="361" y="1205"/>
                  </a:cubicBezTo>
                  <a:cubicBezTo>
                    <a:pt x="346" y="1234"/>
                    <a:pt x="350" y="1275"/>
                    <a:pt x="386" y="1278"/>
                  </a:cubicBezTo>
                  <a:cubicBezTo>
                    <a:pt x="395" y="1273"/>
                    <a:pt x="394" y="1258"/>
                    <a:pt x="407" y="1257"/>
                  </a:cubicBezTo>
                  <a:cubicBezTo>
                    <a:pt x="416" y="1272"/>
                    <a:pt x="416" y="1283"/>
                    <a:pt x="425" y="1296"/>
                  </a:cubicBezTo>
                  <a:cubicBezTo>
                    <a:pt x="441" y="1289"/>
                    <a:pt x="449" y="1303"/>
                    <a:pt x="465" y="1292"/>
                  </a:cubicBezTo>
                  <a:cubicBezTo>
                    <a:pt x="472" y="1284"/>
                    <a:pt x="467" y="1272"/>
                    <a:pt x="473" y="1267"/>
                  </a:cubicBezTo>
                  <a:cubicBezTo>
                    <a:pt x="483" y="1272"/>
                    <a:pt x="486" y="1284"/>
                    <a:pt x="500" y="1284"/>
                  </a:cubicBezTo>
                  <a:cubicBezTo>
                    <a:pt x="524" y="1275"/>
                    <a:pt x="505" y="1245"/>
                    <a:pt x="510" y="1232"/>
                  </a:cubicBezTo>
                  <a:cubicBezTo>
                    <a:pt x="534" y="1246"/>
                    <a:pt x="522" y="1282"/>
                    <a:pt x="506" y="1294"/>
                  </a:cubicBezTo>
                  <a:cubicBezTo>
                    <a:pt x="522" y="1310"/>
                    <a:pt x="541" y="1323"/>
                    <a:pt x="556" y="1340"/>
                  </a:cubicBezTo>
                  <a:cubicBezTo>
                    <a:pt x="574" y="1343"/>
                    <a:pt x="592" y="1373"/>
                    <a:pt x="612" y="1356"/>
                  </a:cubicBezTo>
                  <a:cubicBezTo>
                    <a:pt x="612" y="1327"/>
                    <a:pt x="593" y="1301"/>
                    <a:pt x="581" y="1278"/>
                  </a:cubicBezTo>
                  <a:cubicBezTo>
                    <a:pt x="539" y="1249"/>
                    <a:pt x="524" y="1195"/>
                    <a:pt x="494" y="1156"/>
                  </a:cubicBezTo>
                  <a:cubicBezTo>
                    <a:pt x="477" y="1160"/>
                    <a:pt x="463" y="1148"/>
                    <a:pt x="456" y="1135"/>
                  </a:cubicBezTo>
                  <a:cubicBezTo>
                    <a:pt x="450" y="1138"/>
                    <a:pt x="447" y="1145"/>
                    <a:pt x="440" y="1147"/>
                  </a:cubicBezTo>
                  <a:cubicBezTo>
                    <a:pt x="418" y="1139"/>
                    <a:pt x="408" y="1126"/>
                    <a:pt x="405" y="1104"/>
                  </a:cubicBezTo>
                  <a:cubicBezTo>
                    <a:pt x="408" y="1100"/>
                    <a:pt x="406" y="1090"/>
                    <a:pt x="417" y="1094"/>
                  </a:cubicBezTo>
                  <a:cubicBezTo>
                    <a:pt x="412" y="1114"/>
                    <a:pt x="422" y="1134"/>
                    <a:pt x="442" y="1135"/>
                  </a:cubicBezTo>
                  <a:cubicBezTo>
                    <a:pt x="449" y="1133"/>
                    <a:pt x="444" y="1119"/>
                    <a:pt x="452" y="1118"/>
                  </a:cubicBezTo>
                  <a:cubicBezTo>
                    <a:pt x="467" y="1118"/>
                    <a:pt x="466" y="1150"/>
                    <a:pt x="490" y="1147"/>
                  </a:cubicBezTo>
                  <a:cubicBezTo>
                    <a:pt x="494" y="1148"/>
                    <a:pt x="488" y="1138"/>
                    <a:pt x="496" y="1141"/>
                  </a:cubicBezTo>
                  <a:cubicBezTo>
                    <a:pt x="503" y="1140"/>
                    <a:pt x="501" y="1150"/>
                    <a:pt x="510" y="1147"/>
                  </a:cubicBezTo>
                  <a:cubicBezTo>
                    <a:pt x="544" y="1141"/>
                    <a:pt x="524" y="1108"/>
                    <a:pt x="516" y="1087"/>
                  </a:cubicBezTo>
                  <a:cubicBezTo>
                    <a:pt x="524" y="1083"/>
                    <a:pt x="529" y="1088"/>
                    <a:pt x="537" y="1085"/>
                  </a:cubicBezTo>
                  <a:cubicBezTo>
                    <a:pt x="546" y="1103"/>
                    <a:pt x="567" y="1109"/>
                    <a:pt x="589" y="1114"/>
                  </a:cubicBezTo>
                  <a:cubicBezTo>
                    <a:pt x="595" y="1107"/>
                    <a:pt x="580" y="1098"/>
                    <a:pt x="587" y="1089"/>
                  </a:cubicBezTo>
                  <a:cubicBezTo>
                    <a:pt x="604" y="1093"/>
                    <a:pt x="604" y="1109"/>
                    <a:pt x="620" y="1110"/>
                  </a:cubicBezTo>
                  <a:cubicBezTo>
                    <a:pt x="648" y="1113"/>
                    <a:pt x="672" y="1075"/>
                    <a:pt x="669" y="1046"/>
                  </a:cubicBezTo>
                  <a:cubicBezTo>
                    <a:pt x="668" y="1040"/>
                    <a:pt x="655" y="1045"/>
                    <a:pt x="655" y="1038"/>
                  </a:cubicBezTo>
                  <a:cubicBezTo>
                    <a:pt x="674" y="1023"/>
                    <a:pt x="708" y="1018"/>
                    <a:pt x="709" y="988"/>
                  </a:cubicBezTo>
                  <a:cubicBezTo>
                    <a:pt x="709" y="979"/>
                    <a:pt x="700" y="978"/>
                    <a:pt x="705" y="967"/>
                  </a:cubicBezTo>
                  <a:cubicBezTo>
                    <a:pt x="694" y="955"/>
                    <a:pt x="674" y="960"/>
                    <a:pt x="663" y="957"/>
                  </a:cubicBezTo>
                  <a:cubicBezTo>
                    <a:pt x="666" y="949"/>
                    <a:pt x="671" y="945"/>
                    <a:pt x="676" y="938"/>
                  </a:cubicBezTo>
                  <a:cubicBezTo>
                    <a:pt x="672" y="919"/>
                    <a:pt x="649" y="915"/>
                    <a:pt x="634" y="918"/>
                  </a:cubicBezTo>
                  <a:cubicBezTo>
                    <a:pt x="655" y="892"/>
                    <a:pt x="700" y="922"/>
                    <a:pt x="682" y="947"/>
                  </a:cubicBezTo>
                  <a:cubicBezTo>
                    <a:pt x="735" y="949"/>
                    <a:pt x="727" y="1026"/>
                    <a:pt x="680" y="1036"/>
                  </a:cubicBezTo>
                  <a:cubicBezTo>
                    <a:pt x="687" y="1077"/>
                    <a:pt x="660" y="1116"/>
                    <a:pt x="620" y="1123"/>
                  </a:cubicBezTo>
                  <a:cubicBezTo>
                    <a:pt x="608" y="1211"/>
                    <a:pt x="650" y="1288"/>
                    <a:pt x="682" y="1360"/>
                  </a:cubicBezTo>
                  <a:cubicBezTo>
                    <a:pt x="692" y="1350"/>
                    <a:pt x="686" y="1338"/>
                    <a:pt x="700" y="1333"/>
                  </a:cubicBezTo>
                  <a:cubicBezTo>
                    <a:pt x="708" y="1333"/>
                    <a:pt x="710" y="1338"/>
                    <a:pt x="715" y="1340"/>
                  </a:cubicBezTo>
                  <a:cubicBezTo>
                    <a:pt x="732" y="1325"/>
                    <a:pt x="732" y="1305"/>
                    <a:pt x="731" y="1280"/>
                  </a:cubicBezTo>
                  <a:cubicBezTo>
                    <a:pt x="737" y="1284"/>
                    <a:pt x="761" y="1289"/>
                    <a:pt x="777" y="1284"/>
                  </a:cubicBezTo>
                  <a:cubicBezTo>
                    <a:pt x="788" y="1270"/>
                    <a:pt x="791" y="1251"/>
                    <a:pt x="785" y="1230"/>
                  </a:cubicBezTo>
                  <a:cubicBezTo>
                    <a:pt x="758" y="1247"/>
                    <a:pt x="716" y="1251"/>
                    <a:pt x="686" y="1234"/>
                  </a:cubicBezTo>
                  <a:cubicBezTo>
                    <a:pt x="684" y="1206"/>
                    <a:pt x="647" y="1202"/>
                    <a:pt x="651" y="1174"/>
                  </a:cubicBezTo>
                  <a:cubicBezTo>
                    <a:pt x="655" y="1142"/>
                    <a:pt x="708" y="1165"/>
                    <a:pt x="725" y="1154"/>
                  </a:cubicBezTo>
                  <a:cubicBezTo>
                    <a:pt x="718" y="1105"/>
                    <a:pt x="775" y="1104"/>
                    <a:pt x="812" y="1100"/>
                  </a:cubicBezTo>
                  <a:cubicBezTo>
                    <a:pt x="811" y="1087"/>
                    <a:pt x="824" y="1065"/>
                    <a:pt x="835" y="1052"/>
                  </a:cubicBezTo>
                  <a:cubicBezTo>
                    <a:pt x="831" y="1025"/>
                    <a:pt x="817" y="1008"/>
                    <a:pt x="794" y="1001"/>
                  </a:cubicBezTo>
                  <a:cubicBezTo>
                    <a:pt x="784" y="1002"/>
                    <a:pt x="783" y="1012"/>
                    <a:pt x="771" y="1011"/>
                  </a:cubicBezTo>
                  <a:cubicBezTo>
                    <a:pt x="781" y="982"/>
                    <a:pt x="779" y="947"/>
                    <a:pt x="756" y="930"/>
                  </a:cubicBezTo>
                  <a:cubicBezTo>
                    <a:pt x="754" y="928"/>
                    <a:pt x="748" y="939"/>
                    <a:pt x="740" y="932"/>
                  </a:cubicBezTo>
                  <a:cubicBezTo>
                    <a:pt x="765" y="901"/>
                    <a:pt x="734" y="874"/>
                    <a:pt x="700" y="879"/>
                  </a:cubicBezTo>
                  <a:cubicBezTo>
                    <a:pt x="712" y="855"/>
                    <a:pt x="729" y="828"/>
                    <a:pt x="715" y="796"/>
                  </a:cubicBezTo>
                  <a:cubicBezTo>
                    <a:pt x="697" y="784"/>
                    <a:pt x="684" y="766"/>
                    <a:pt x="663" y="763"/>
                  </a:cubicBezTo>
                  <a:cubicBezTo>
                    <a:pt x="635" y="759"/>
                    <a:pt x="621" y="787"/>
                    <a:pt x="597" y="790"/>
                  </a:cubicBezTo>
                  <a:cubicBezTo>
                    <a:pt x="604" y="765"/>
                    <a:pt x="593" y="749"/>
                    <a:pt x="576" y="742"/>
                  </a:cubicBezTo>
                  <a:cubicBezTo>
                    <a:pt x="571" y="745"/>
                    <a:pt x="570" y="751"/>
                    <a:pt x="562" y="750"/>
                  </a:cubicBezTo>
                  <a:cubicBezTo>
                    <a:pt x="557" y="737"/>
                    <a:pt x="556" y="719"/>
                    <a:pt x="541" y="711"/>
                  </a:cubicBezTo>
                  <a:cubicBezTo>
                    <a:pt x="528" y="711"/>
                    <a:pt x="526" y="722"/>
                    <a:pt x="510" y="719"/>
                  </a:cubicBezTo>
                  <a:cubicBezTo>
                    <a:pt x="512" y="693"/>
                    <a:pt x="502" y="680"/>
                    <a:pt x="490" y="668"/>
                  </a:cubicBezTo>
                  <a:cubicBezTo>
                    <a:pt x="430" y="659"/>
                    <a:pt x="413" y="716"/>
                    <a:pt x="413" y="761"/>
                  </a:cubicBezTo>
                  <a:close/>
                  <a:moveTo>
                    <a:pt x="1060" y="725"/>
                  </a:moveTo>
                  <a:cubicBezTo>
                    <a:pt x="1107" y="722"/>
                    <a:pt x="1143" y="721"/>
                    <a:pt x="1176" y="721"/>
                  </a:cubicBezTo>
                  <a:cubicBezTo>
                    <a:pt x="1221" y="721"/>
                    <a:pt x="1252" y="715"/>
                    <a:pt x="1284" y="715"/>
                  </a:cubicBezTo>
                  <a:cubicBezTo>
                    <a:pt x="1309" y="715"/>
                    <a:pt x="1332" y="711"/>
                    <a:pt x="1360" y="709"/>
                  </a:cubicBezTo>
                  <a:cubicBezTo>
                    <a:pt x="1368" y="708"/>
                    <a:pt x="1400" y="715"/>
                    <a:pt x="1397" y="699"/>
                  </a:cubicBezTo>
                  <a:cubicBezTo>
                    <a:pt x="1396" y="687"/>
                    <a:pt x="1374" y="690"/>
                    <a:pt x="1360" y="690"/>
                  </a:cubicBezTo>
                  <a:cubicBezTo>
                    <a:pt x="1350" y="691"/>
                    <a:pt x="1324" y="693"/>
                    <a:pt x="1306" y="694"/>
                  </a:cubicBezTo>
                  <a:cubicBezTo>
                    <a:pt x="1217" y="700"/>
                    <a:pt x="1134" y="704"/>
                    <a:pt x="1029" y="703"/>
                  </a:cubicBezTo>
                  <a:cubicBezTo>
                    <a:pt x="1016" y="729"/>
                    <a:pt x="1036" y="727"/>
                    <a:pt x="1060" y="725"/>
                  </a:cubicBezTo>
                  <a:close/>
                  <a:moveTo>
                    <a:pt x="1234" y="802"/>
                  </a:moveTo>
                  <a:cubicBezTo>
                    <a:pt x="1255" y="807"/>
                    <a:pt x="1273" y="807"/>
                    <a:pt x="1288" y="814"/>
                  </a:cubicBezTo>
                  <a:cubicBezTo>
                    <a:pt x="1291" y="807"/>
                    <a:pt x="1297" y="803"/>
                    <a:pt x="1296" y="792"/>
                  </a:cubicBezTo>
                  <a:cubicBezTo>
                    <a:pt x="1272" y="787"/>
                    <a:pt x="1255" y="777"/>
                    <a:pt x="1236" y="767"/>
                  </a:cubicBezTo>
                  <a:cubicBezTo>
                    <a:pt x="1229" y="773"/>
                    <a:pt x="1232" y="792"/>
                    <a:pt x="1234" y="802"/>
                  </a:cubicBezTo>
                  <a:close/>
                  <a:moveTo>
                    <a:pt x="1166" y="785"/>
                  </a:moveTo>
                  <a:cubicBezTo>
                    <a:pt x="1165" y="796"/>
                    <a:pt x="1172" y="799"/>
                    <a:pt x="1170" y="812"/>
                  </a:cubicBezTo>
                  <a:cubicBezTo>
                    <a:pt x="1188" y="811"/>
                    <a:pt x="1209" y="804"/>
                    <a:pt x="1222" y="804"/>
                  </a:cubicBezTo>
                  <a:cubicBezTo>
                    <a:pt x="1219" y="789"/>
                    <a:pt x="1224" y="779"/>
                    <a:pt x="1217" y="769"/>
                  </a:cubicBezTo>
                  <a:cubicBezTo>
                    <a:pt x="1205" y="784"/>
                    <a:pt x="1184" y="778"/>
                    <a:pt x="1166" y="785"/>
                  </a:cubicBezTo>
                  <a:close/>
                  <a:moveTo>
                    <a:pt x="1145" y="823"/>
                  </a:moveTo>
                  <a:cubicBezTo>
                    <a:pt x="1141" y="832"/>
                    <a:pt x="1146" y="838"/>
                    <a:pt x="1143" y="847"/>
                  </a:cubicBezTo>
                  <a:cubicBezTo>
                    <a:pt x="1162" y="846"/>
                    <a:pt x="1175" y="838"/>
                    <a:pt x="1193" y="835"/>
                  </a:cubicBezTo>
                  <a:cubicBezTo>
                    <a:pt x="1194" y="825"/>
                    <a:pt x="1214" y="823"/>
                    <a:pt x="1209" y="814"/>
                  </a:cubicBezTo>
                  <a:cubicBezTo>
                    <a:pt x="1189" y="821"/>
                    <a:pt x="1174" y="823"/>
                    <a:pt x="1145" y="823"/>
                  </a:cubicBezTo>
                  <a:close/>
                  <a:moveTo>
                    <a:pt x="1358" y="858"/>
                  </a:moveTo>
                  <a:cubicBezTo>
                    <a:pt x="1356" y="845"/>
                    <a:pt x="1351" y="836"/>
                    <a:pt x="1342" y="831"/>
                  </a:cubicBezTo>
                  <a:cubicBezTo>
                    <a:pt x="1311" y="841"/>
                    <a:pt x="1286" y="824"/>
                    <a:pt x="1259" y="819"/>
                  </a:cubicBezTo>
                  <a:cubicBezTo>
                    <a:pt x="1285" y="848"/>
                    <a:pt x="1311" y="854"/>
                    <a:pt x="1358" y="858"/>
                  </a:cubicBezTo>
                  <a:close/>
                  <a:moveTo>
                    <a:pt x="690" y="1222"/>
                  </a:moveTo>
                  <a:cubicBezTo>
                    <a:pt x="700" y="1231"/>
                    <a:pt x="720" y="1231"/>
                    <a:pt x="734" y="1236"/>
                  </a:cubicBezTo>
                  <a:cubicBezTo>
                    <a:pt x="766" y="1227"/>
                    <a:pt x="790" y="1213"/>
                    <a:pt x="814" y="1201"/>
                  </a:cubicBezTo>
                  <a:cubicBezTo>
                    <a:pt x="835" y="1185"/>
                    <a:pt x="856" y="1171"/>
                    <a:pt x="876" y="1158"/>
                  </a:cubicBezTo>
                  <a:cubicBezTo>
                    <a:pt x="904" y="1140"/>
                    <a:pt x="927" y="1121"/>
                    <a:pt x="953" y="1104"/>
                  </a:cubicBezTo>
                  <a:cubicBezTo>
                    <a:pt x="988" y="1081"/>
                    <a:pt x="1022" y="1059"/>
                    <a:pt x="1054" y="1034"/>
                  </a:cubicBezTo>
                  <a:cubicBezTo>
                    <a:pt x="1118" y="983"/>
                    <a:pt x="1175" y="924"/>
                    <a:pt x="1232" y="866"/>
                  </a:cubicBezTo>
                  <a:cubicBezTo>
                    <a:pt x="1225" y="857"/>
                    <a:pt x="1227" y="829"/>
                    <a:pt x="1222" y="821"/>
                  </a:cubicBezTo>
                  <a:cubicBezTo>
                    <a:pt x="1058" y="968"/>
                    <a:pt x="894" y="1114"/>
                    <a:pt x="690" y="1222"/>
                  </a:cubicBezTo>
                  <a:close/>
                  <a:moveTo>
                    <a:pt x="1497" y="1027"/>
                  </a:moveTo>
                  <a:cubicBezTo>
                    <a:pt x="1403" y="967"/>
                    <a:pt x="1326" y="890"/>
                    <a:pt x="1240" y="823"/>
                  </a:cubicBezTo>
                  <a:cubicBezTo>
                    <a:pt x="1240" y="820"/>
                    <a:pt x="1238" y="821"/>
                    <a:pt x="1236" y="823"/>
                  </a:cubicBezTo>
                  <a:cubicBezTo>
                    <a:pt x="1234" y="847"/>
                    <a:pt x="1241" y="857"/>
                    <a:pt x="1242" y="874"/>
                  </a:cubicBezTo>
                  <a:cubicBezTo>
                    <a:pt x="1257" y="890"/>
                    <a:pt x="1271" y="905"/>
                    <a:pt x="1286" y="920"/>
                  </a:cubicBezTo>
                  <a:cubicBezTo>
                    <a:pt x="1301" y="935"/>
                    <a:pt x="1320" y="945"/>
                    <a:pt x="1337" y="959"/>
                  </a:cubicBezTo>
                  <a:cubicBezTo>
                    <a:pt x="1347" y="967"/>
                    <a:pt x="1354" y="980"/>
                    <a:pt x="1364" y="988"/>
                  </a:cubicBezTo>
                  <a:cubicBezTo>
                    <a:pt x="1389" y="1008"/>
                    <a:pt x="1416" y="1026"/>
                    <a:pt x="1441" y="1046"/>
                  </a:cubicBezTo>
                  <a:cubicBezTo>
                    <a:pt x="1516" y="1106"/>
                    <a:pt x="1593" y="1167"/>
                    <a:pt x="1685" y="1207"/>
                  </a:cubicBezTo>
                  <a:cubicBezTo>
                    <a:pt x="1697" y="1199"/>
                    <a:pt x="1704" y="1187"/>
                    <a:pt x="1706" y="1168"/>
                  </a:cubicBezTo>
                  <a:cubicBezTo>
                    <a:pt x="1675" y="1146"/>
                    <a:pt x="1644" y="1129"/>
                    <a:pt x="1612" y="1106"/>
                  </a:cubicBezTo>
                  <a:cubicBezTo>
                    <a:pt x="1579" y="1082"/>
                    <a:pt x="1535" y="1048"/>
                    <a:pt x="1497" y="1040"/>
                  </a:cubicBezTo>
                  <a:cubicBezTo>
                    <a:pt x="1497" y="1035"/>
                    <a:pt x="1501" y="1031"/>
                    <a:pt x="1497" y="1027"/>
                  </a:cubicBezTo>
                  <a:close/>
                  <a:moveTo>
                    <a:pt x="1166" y="858"/>
                  </a:moveTo>
                  <a:cubicBezTo>
                    <a:pt x="1166" y="855"/>
                    <a:pt x="1165" y="853"/>
                    <a:pt x="1162" y="854"/>
                  </a:cubicBezTo>
                  <a:cubicBezTo>
                    <a:pt x="1143" y="861"/>
                    <a:pt x="1130" y="859"/>
                    <a:pt x="1102" y="860"/>
                  </a:cubicBezTo>
                  <a:cubicBezTo>
                    <a:pt x="1097" y="872"/>
                    <a:pt x="1089" y="881"/>
                    <a:pt x="1083" y="891"/>
                  </a:cubicBezTo>
                  <a:cubicBezTo>
                    <a:pt x="1111" y="881"/>
                    <a:pt x="1145" y="876"/>
                    <a:pt x="1166" y="858"/>
                  </a:cubicBezTo>
                  <a:close/>
                  <a:moveTo>
                    <a:pt x="1414" y="899"/>
                  </a:moveTo>
                  <a:cubicBezTo>
                    <a:pt x="1411" y="883"/>
                    <a:pt x="1404" y="870"/>
                    <a:pt x="1391" y="864"/>
                  </a:cubicBezTo>
                  <a:cubicBezTo>
                    <a:pt x="1373" y="875"/>
                    <a:pt x="1329" y="872"/>
                    <a:pt x="1306" y="860"/>
                  </a:cubicBezTo>
                  <a:cubicBezTo>
                    <a:pt x="1325" y="890"/>
                    <a:pt x="1366" y="898"/>
                    <a:pt x="1414" y="899"/>
                  </a:cubicBezTo>
                  <a:close/>
                  <a:moveTo>
                    <a:pt x="1230" y="881"/>
                  </a:moveTo>
                  <a:cubicBezTo>
                    <a:pt x="1172" y="949"/>
                    <a:pt x="1100" y="1013"/>
                    <a:pt x="1029" y="1067"/>
                  </a:cubicBezTo>
                  <a:cubicBezTo>
                    <a:pt x="1005" y="1085"/>
                    <a:pt x="976" y="1098"/>
                    <a:pt x="951" y="1116"/>
                  </a:cubicBezTo>
                  <a:cubicBezTo>
                    <a:pt x="899" y="1154"/>
                    <a:pt x="849" y="1196"/>
                    <a:pt x="794" y="1224"/>
                  </a:cubicBezTo>
                  <a:cubicBezTo>
                    <a:pt x="845" y="1410"/>
                    <a:pt x="887" y="1555"/>
                    <a:pt x="913" y="1762"/>
                  </a:cubicBezTo>
                  <a:cubicBezTo>
                    <a:pt x="964" y="1754"/>
                    <a:pt x="1004" y="1730"/>
                    <a:pt x="1060" y="1720"/>
                  </a:cubicBezTo>
                  <a:cubicBezTo>
                    <a:pt x="1058" y="1706"/>
                    <a:pt x="1053" y="1698"/>
                    <a:pt x="1054" y="1689"/>
                  </a:cubicBezTo>
                  <a:cubicBezTo>
                    <a:pt x="1055" y="1683"/>
                    <a:pt x="1061" y="1678"/>
                    <a:pt x="1062" y="1675"/>
                  </a:cubicBezTo>
                  <a:cubicBezTo>
                    <a:pt x="1065" y="1668"/>
                    <a:pt x="1064" y="1655"/>
                    <a:pt x="1067" y="1650"/>
                  </a:cubicBezTo>
                  <a:cubicBezTo>
                    <a:pt x="1074" y="1634"/>
                    <a:pt x="1098" y="1628"/>
                    <a:pt x="1104" y="1613"/>
                  </a:cubicBezTo>
                  <a:cubicBezTo>
                    <a:pt x="1106" y="1606"/>
                    <a:pt x="1103" y="1587"/>
                    <a:pt x="1102" y="1571"/>
                  </a:cubicBezTo>
                  <a:cubicBezTo>
                    <a:pt x="1098" y="1510"/>
                    <a:pt x="1095" y="1434"/>
                    <a:pt x="1085" y="1356"/>
                  </a:cubicBezTo>
                  <a:cubicBezTo>
                    <a:pt x="1082" y="1328"/>
                    <a:pt x="1083" y="1287"/>
                    <a:pt x="1073" y="1263"/>
                  </a:cubicBezTo>
                  <a:cubicBezTo>
                    <a:pt x="1067" y="1251"/>
                    <a:pt x="1053" y="1244"/>
                    <a:pt x="1054" y="1230"/>
                  </a:cubicBezTo>
                  <a:cubicBezTo>
                    <a:pt x="1055" y="1219"/>
                    <a:pt x="1068" y="1207"/>
                    <a:pt x="1081" y="1201"/>
                  </a:cubicBezTo>
                  <a:cubicBezTo>
                    <a:pt x="1121" y="1184"/>
                    <a:pt x="1176" y="1190"/>
                    <a:pt x="1236" y="1187"/>
                  </a:cubicBezTo>
                  <a:cubicBezTo>
                    <a:pt x="1289" y="1184"/>
                    <a:pt x="1362" y="1189"/>
                    <a:pt x="1402" y="1195"/>
                  </a:cubicBezTo>
                  <a:cubicBezTo>
                    <a:pt x="1421" y="1212"/>
                    <a:pt x="1408" y="1242"/>
                    <a:pt x="1387" y="1247"/>
                  </a:cubicBezTo>
                  <a:cubicBezTo>
                    <a:pt x="1391" y="1381"/>
                    <a:pt x="1372" y="1505"/>
                    <a:pt x="1364" y="1619"/>
                  </a:cubicBezTo>
                  <a:cubicBezTo>
                    <a:pt x="1391" y="1633"/>
                    <a:pt x="1410" y="1679"/>
                    <a:pt x="1393" y="1708"/>
                  </a:cubicBezTo>
                  <a:cubicBezTo>
                    <a:pt x="1430" y="1723"/>
                    <a:pt x="1458" y="1746"/>
                    <a:pt x="1499" y="1757"/>
                  </a:cubicBezTo>
                  <a:cubicBezTo>
                    <a:pt x="1500" y="1760"/>
                    <a:pt x="1499" y="1769"/>
                    <a:pt x="1511" y="1766"/>
                  </a:cubicBezTo>
                  <a:cubicBezTo>
                    <a:pt x="1523" y="1708"/>
                    <a:pt x="1526" y="1662"/>
                    <a:pt x="1534" y="1606"/>
                  </a:cubicBezTo>
                  <a:cubicBezTo>
                    <a:pt x="1553" y="1463"/>
                    <a:pt x="1573" y="1307"/>
                    <a:pt x="1590" y="1170"/>
                  </a:cubicBezTo>
                  <a:cubicBezTo>
                    <a:pt x="1462" y="1082"/>
                    <a:pt x="1341" y="986"/>
                    <a:pt x="1230" y="881"/>
                  </a:cubicBezTo>
                  <a:close/>
                  <a:moveTo>
                    <a:pt x="1025" y="912"/>
                  </a:moveTo>
                  <a:cubicBezTo>
                    <a:pt x="1022" y="922"/>
                    <a:pt x="1018" y="932"/>
                    <a:pt x="1017" y="945"/>
                  </a:cubicBezTo>
                  <a:cubicBezTo>
                    <a:pt x="1069" y="948"/>
                    <a:pt x="1102" y="913"/>
                    <a:pt x="1126" y="887"/>
                  </a:cubicBezTo>
                  <a:cubicBezTo>
                    <a:pt x="1096" y="902"/>
                    <a:pt x="1064" y="908"/>
                    <a:pt x="1025" y="912"/>
                  </a:cubicBezTo>
                  <a:close/>
                  <a:moveTo>
                    <a:pt x="1472" y="947"/>
                  </a:moveTo>
                  <a:cubicBezTo>
                    <a:pt x="1474" y="936"/>
                    <a:pt x="1479" y="929"/>
                    <a:pt x="1470" y="916"/>
                  </a:cubicBezTo>
                  <a:cubicBezTo>
                    <a:pt x="1426" y="916"/>
                    <a:pt x="1398" y="904"/>
                    <a:pt x="1360" y="910"/>
                  </a:cubicBezTo>
                  <a:cubicBezTo>
                    <a:pt x="1390" y="930"/>
                    <a:pt x="1431" y="938"/>
                    <a:pt x="1472" y="947"/>
                  </a:cubicBezTo>
                  <a:close/>
                  <a:moveTo>
                    <a:pt x="1553" y="974"/>
                  </a:moveTo>
                  <a:cubicBezTo>
                    <a:pt x="1526" y="945"/>
                    <a:pt x="1440" y="964"/>
                    <a:pt x="1410" y="947"/>
                  </a:cubicBezTo>
                  <a:cubicBezTo>
                    <a:pt x="1443" y="981"/>
                    <a:pt x="1496" y="1006"/>
                    <a:pt x="1553" y="996"/>
                  </a:cubicBezTo>
                  <a:cubicBezTo>
                    <a:pt x="1546" y="996"/>
                    <a:pt x="1551" y="979"/>
                    <a:pt x="1553" y="974"/>
                  </a:cubicBezTo>
                  <a:close/>
                  <a:moveTo>
                    <a:pt x="965" y="967"/>
                  </a:moveTo>
                  <a:cubicBezTo>
                    <a:pt x="966" y="979"/>
                    <a:pt x="965" y="988"/>
                    <a:pt x="967" y="994"/>
                  </a:cubicBezTo>
                  <a:cubicBezTo>
                    <a:pt x="1002" y="985"/>
                    <a:pt x="1048" y="976"/>
                    <a:pt x="1056" y="947"/>
                  </a:cubicBezTo>
                  <a:cubicBezTo>
                    <a:pt x="1034" y="961"/>
                    <a:pt x="988" y="960"/>
                    <a:pt x="965" y="967"/>
                  </a:cubicBezTo>
                  <a:close/>
                  <a:moveTo>
                    <a:pt x="957" y="1034"/>
                  </a:moveTo>
                  <a:cubicBezTo>
                    <a:pt x="968" y="1023"/>
                    <a:pt x="984" y="1017"/>
                    <a:pt x="992" y="1003"/>
                  </a:cubicBezTo>
                  <a:cubicBezTo>
                    <a:pt x="997" y="1001"/>
                    <a:pt x="1013" y="993"/>
                    <a:pt x="1004" y="992"/>
                  </a:cubicBezTo>
                  <a:cubicBezTo>
                    <a:pt x="981" y="1003"/>
                    <a:pt x="944" y="1010"/>
                    <a:pt x="913" y="1007"/>
                  </a:cubicBezTo>
                  <a:cubicBezTo>
                    <a:pt x="912" y="1017"/>
                    <a:pt x="904" y="1020"/>
                    <a:pt x="905" y="1034"/>
                  </a:cubicBezTo>
                  <a:cubicBezTo>
                    <a:pt x="920" y="1046"/>
                    <a:pt x="936" y="1026"/>
                    <a:pt x="957" y="1034"/>
                  </a:cubicBezTo>
                  <a:close/>
                  <a:moveTo>
                    <a:pt x="1617" y="1052"/>
                  </a:moveTo>
                  <a:cubicBezTo>
                    <a:pt x="1620" y="981"/>
                    <a:pt x="1531" y="1026"/>
                    <a:pt x="1484" y="1003"/>
                  </a:cubicBezTo>
                  <a:cubicBezTo>
                    <a:pt x="1514" y="1038"/>
                    <a:pt x="1563" y="1043"/>
                    <a:pt x="1617" y="1052"/>
                  </a:cubicBezTo>
                  <a:close/>
                  <a:moveTo>
                    <a:pt x="835" y="1067"/>
                  </a:moveTo>
                  <a:cubicBezTo>
                    <a:pt x="832" y="1079"/>
                    <a:pt x="826" y="1087"/>
                    <a:pt x="822" y="1098"/>
                  </a:cubicBezTo>
                  <a:cubicBezTo>
                    <a:pt x="850" y="1100"/>
                    <a:pt x="869" y="1082"/>
                    <a:pt x="897" y="1079"/>
                  </a:cubicBezTo>
                  <a:cubicBezTo>
                    <a:pt x="902" y="1068"/>
                    <a:pt x="913" y="1063"/>
                    <a:pt x="926" y="1058"/>
                  </a:cubicBezTo>
                  <a:cubicBezTo>
                    <a:pt x="924" y="1050"/>
                    <a:pt x="944" y="1046"/>
                    <a:pt x="934" y="1044"/>
                  </a:cubicBezTo>
                  <a:cubicBezTo>
                    <a:pt x="905" y="1055"/>
                    <a:pt x="864" y="1063"/>
                    <a:pt x="835" y="1067"/>
                  </a:cubicBezTo>
                  <a:close/>
                  <a:moveTo>
                    <a:pt x="1579" y="1071"/>
                  </a:moveTo>
                  <a:cubicBezTo>
                    <a:pt x="1613" y="1077"/>
                    <a:pt x="1642" y="1096"/>
                    <a:pt x="1677" y="1098"/>
                  </a:cubicBezTo>
                  <a:cubicBezTo>
                    <a:pt x="1679" y="1086"/>
                    <a:pt x="1675" y="1069"/>
                    <a:pt x="1664" y="1065"/>
                  </a:cubicBezTo>
                  <a:cubicBezTo>
                    <a:pt x="1662" y="1064"/>
                    <a:pt x="1651" y="1067"/>
                    <a:pt x="1648" y="1067"/>
                  </a:cubicBezTo>
                  <a:cubicBezTo>
                    <a:pt x="1619" y="1065"/>
                    <a:pt x="1575" y="1053"/>
                    <a:pt x="1559" y="1056"/>
                  </a:cubicBezTo>
                  <a:cubicBezTo>
                    <a:pt x="1567" y="1060"/>
                    <a:pt x="1574" y="1064"/>
                    <a:pt x="1579" y="1071"/>
                  </a:cubicBezTo>
                  <a:close/>
                  <a:moveTo>
                    <a:pt x="539" y="1143"/>
                  </a:moveTo>
                  <a:cubicBezTo>
                    <a:pt x="554" y="1166"/>
                    <a:pt x="561" y="1223"/>
                    <a:pt x="591" y="1230"/>
                  </a:cubicBezTo>
                  <a:cubicBezTo>
                    <a:pt x="586" y="1198"/>
                    <a:pt x="574" y="1164"/>
                    <a:pt x="583" y="1123"/>
                  </a:cubicBezTo>
                  <a:cubicBezTo>
                    <a:pt x="557" y="1121"/>
                    <a:pt x="544" y="1107"/>
                    <a:pt x="531" y="1094"/>
                  </a:cubicBezTo>
                  <a:cubicBezTo>
                    <a:pt x="536" y="1110"/>
                    <a:pt x="548" y="1125"/>
                    <a:pt x="539" y="1143"/>
                  </a:cubicBezTo>
                  <a:close/>
                  <a:moveTo>
                    <a:pt x="744" y="1123"/>
                  </a:moveTo>
                  <a:cubicBezTo>
                    <a:pt x="740" y="1132"/>
                    <a:pt x="734" y="1140"/>
                    <a:pt x="736" y="1156"/>
                  </a:cubicBezTo>
                  <a:cubicBezTo>
                    <a:pt x="790" y="1148"/>
                    <a:pt x="838" y="1128"/>
                    <a:pt x="868" y="1096"/>
                  </a:cubicBezTo>
                  <a:cubicBezTo>
                    <a:pt x="831" y="1112"/>
                    <a:pt x="782" y="1111"/>
                    <a:pt x="744" y="1123"/>
                  </a:cubicBezTo>
                  <a:close/>
                  <a:moveTo>
                    <a:pt x="1706" y="1151"/>
                  </a:moveTo>
                  <a:cubicBezTo>
                    <a:pt x="1714" y="1140"/>
                    <a:pt x="1724" y="1133"/>
                    <a:pt x="1716" y="1118"/>
                  </a:cubicBezTo>
                  <a:cubicBezTo>
                    <a:pt x="1681" y="1121"/>
                    <a:pt x="1646" y="1099"/>
                    <a:pt x="1619" y="1098"/>
                  </a:cubicBezTo>
                  <a:cubicBezTo>
                    <a:pt x="1648" y="1115"/>
                    <a:pt x="1676" y="1134"/>
                    <a:pt x="1706" y="1151"/>
                  </a:cubicBezTo>
                  <a:close/>
                  <a:moveTo>
                    <a:pt x="591" y="1123"/>
                  </a:moveTo>
                  <a:cubicBezTo>
                    <a:pt x="581" y="1150"/>
                    <a:pt x="596" y="1188"/>
                    <a:pt x="601" y="1214"/>
                  </a:cubicBezTo>
                  <a:cubicBezTo>
                    <a:pt x="609" y="1253"/>
                    <a:pt x="574" y="1242"/>
                    <a:pt x="562" y="1222"/>
                  </a:cubicBezTo>
                  <a:cubicBezTo>
                    <a:pt x="549" y="1201"/>
                    <a:pt x="542" y="1171"/>
                    <a:pt x="531" y="1151"/>
                  </a:cubicBezTo>
                  <a:cubicBezTo>
                    <a:pt x="523" y="1153"/>
                    <a:pt x="517" y="1157"/>
                    <a:pt x="510" y="1160"/>
                  </a:cubicBezTo>
                  <a:cubicBezTo>
                    <a:pt x="529" y="1197"/>
                    <a:pt x="554" y="1228"/>
                    <a:pt x="574" y="1263"/>
                  </a:cubicBezTo>
                  <a:cubicBezTo>
                    <a:pt x="600" y="1276"/>
                    <a:pt x="645" y="1355"/>
                    <a:pt x="609" y="1375"/>
                  </a:cubicBezTo>
                  <a:cubicBezTo>
                    <a:pt x="552" y="1367"/>
                    <a:pt x="523" y="1313"/>
                    <a:pt x="477" y="1286"/>
                  </a:cubicBezTo>
                  <a:cubicBezTo>
                    <a:pt x="477" y="1294"/>
                    <a:pt x="471" y="1296"/>
                    <a:pt x="469" y="1302"/>
                  </a:cubicBezTo>
                  <a:cubicBezTo>
                    <a:pt x="484" y="1320"/>
                    <a:pt x="519" y="1333"/>
                    <a:pt x="514" y="1356"/>
                  </a:cubicBezTo>
                  <a:cubicBezTo>
                    <a:pt x="508" y="1386"/>
                    <a:pt x="467" y="1359"/>
                    <a:pt x="438" y="1367"/>
                  </a:cubicBezTo>
                  <a:cubicBezTo>
                    <a:pt x="445" y="1376"/>
                    <a:pt x="456" y="1382"/>
                    <a:pt x="459" y="1396"/>
                  </a:cubicBezTo>
                  <a:cubicBezTo>
                    <a:pt x="520" y="1382"/>
                    <a:pt x="568" y="1386"/>
                    <a:pt x="603" y="1424"/>
                  </a:cubicBezTo>
                  <a:cubicBezTo>
                    <a:pt x="633" y="1467"/>
                    <a:pt x="656" y="1527"/>
                    <a:pt x="667" y="1575"/>
                  </a:cubicBezTo>
                  <a:cubicBezTo>
                    <a:pt x="690" y="1597"/>
                    <a:pt x="694" y="1629"/>
                    <a:pt x="725" y="1644"/>
                  </a:cubicBezTo>
                  <a:cubicBezTo>
                    <a:pt x="713" y="1602"/>
                    <a:pt x="704" y="1551"/>
                    <a:pt x="694" y="1505"/>
                  </a:cubicBezTo>
                  <a:cubicBezTo>
                    <a:pt x="676" y="1511"/>
                    <a:pt x="648" y="1489"/>
                    <a:pt x="665" y="1472"/>
                  </a:cubicBezTo>
                  <a:cubicBezTo>
                    <a:pt x="652" y="1470"/>
                    <a:pt x="647" y="1460"/>
                    <a:pt x="645" y="1447"/>
                  </a:cubicBezTo>
                  <a:cubicBezTo>
                    <a:pt x="651" y="1442"/>
                    <a:pt x="661" y="1440"/>
                    <a:pt x="672" y="1439"/>
                  </a:cubicBezTo>
                  <a:cubicBezTo>
                    <a:pt x="670" y="1428"/>
                    <a:pt x="674" y="1424"/>
                    <a:pt x="674" y="1414"/>
                  </a:cubicBezTo>
                  <a:cubicBezTo>
                    <a:pt x="678" y="1411"/>
                    <a:pt x="689" y="1414"/>
                    <a:pt x="692" y="1410"/>
                  </a:cubicBezTo>
                  <a:cubicBezTo>
                    <a:pt x="678" y="1403"/>
                    <a:pt x="679" y="1391"/>
                    <a:pt x="676" y="1373"/>
                  </a:cubicBezTo>
                  <a:cubicBezTo>
                    <a:pt x="639" y="1299"/>
                    <a:pt x="601" y="1209"/>
                    <a:pt x="607" y="1116"/>
                  </a:cubicBezTo>
                  <a:cubicBezTo>
                    <a:pt x="598" y="1114"/>
                    <a:pt x="601" y="1125"/>
                    <a:pt x="591" y="1123"/>
                  </a:cubicBezTo>
                  <a:close/>
                  <a:moveTo>
                    <a:pt x="663" y="1172"/>
                  </a:moveTo>
                  <a:cubicBezTo>
                    <a:pt x="665" y="1191"/>
                    <a:pt x="675" y="1200"/>
                    <a:pt x="688" y="1207"/>
                  </a:cubicBezTo>
                  <a:cubicBezTo>
                    <a:pt x="723" y="1192"/>
                    <a:pt x="755" y="1174"/>
                    <a:pt x="785" y="1154"/>
                  </a:cubicBezTo>
                  <a:cubicBezTo>
                    <a:pt x="742" y="1170"/>
                    <a:pt x="706" y="1162"/>
                    <a:pt x="663" y="1172"/>
                  </a:cubicBezTo>
                  <a:close/>
                  <a:moveTo>
                    <a:pt x="1259" y="1197"/>
                  </a:moveTo>
                  <a:cubicBezTo>
                    <a:pt x="1215" y="1199"/>
                    <a:pt x="1146" y="1200"/>
                    <a:pt x="1106" y="1209"/>
                  </a:cubicBezTo>
                  <a:cubicBezTo>
                    <a:pt x="1089" y="1213"/>
                    <a:pt x="1062" y="1217"/>
                    <a:pt x="1069" y="1240"/>
                  </a:cubicBezTo>
                  <a:cubicBezTo>
                    <a:pt x="1093" y="1227"/>
                    <a:pt x="1130" y="1224"/>
                    <a:pt x="1172" y="1222"/>
                  </a:cubicBezTo>
                  <a:cubicBezTo>
                    <a:pt x="1252" y="1218"/>
                    <a:pt x="1323" y="1225"/>
                    <a:pt x="1397" y="1228"/>
                  </a:cubicBezTo>
                  <a:cubicBezTo>
                    <a:pt x="1403" y="1221"/>
                    <a:pt x="1396" y="1212"/>
                    <a:pt x="1397" y="1203"/>
                  </a:cubicBezTo>
                  <a:cubicBezTo>
                    <a:pt x="1351" y="1203"/>
                    <a:pt x="1301" y="1195"/>
                    <a:pt x="1259" y="1197"/>
                  </a:cubicBezTo>
                  <a:close/>
                  <a:moveTo>
                    <a:pt x="1085" y="1255"/>
                  </a:moveTo>
                  <a:cubicBezTo>
                    <a:pt x="1103" y="1364"/>
                    <a:pt x="1107" y="1504"/>
                    <a:pt x="1116" y="1611"/>
                  </a:cubicBezTo>
                  <a:cubicBezTo>
                    <a:pt x="1145" y="1611"/>
                    <a:pt x="1196" y="1605"/>
                    <a:pt x="1232" y="1606"/>
                  </a:cubicBezTo>
                  <a:cubicBezTo>
                    <a:pt x="1225" y="1483"/>
                    <a:pt x="1231" y="1341"/>
                    <a:pt x="1228" y="1234"/>
                  </a:cubicBezTo>
                  <a:cubicBezTo>
                    <a:pt x="1175" y="1238"/>
                    <a:pt x="1114" y="1227"/>
                    <a:pt x="1085" y="1255"/>
                  </a:cubicBezTo>
                  <a:close/>
                  <a:moveTo>
                    <a:pt x="1240" y="1234"/>
                  </a:moveTo>
                  <a:cubicBezTo>
                    <a:pt x="1241" y="1366"/>
                    <a:pt x="1239" y="1487"/>
                    <a:pt x="1242" y="1606"/>
                  </a:cubicBezTo>
                  <a:cubicBezTo>
                    <a:pt x="1283" y="1611"/>
                    <a:pt x="1312" y="1602"/>
                    <a:pt x="1352" y="1613"/>
                  </a:cubicBezTo>
                  <a:cubicBezTo>
                    <a:pt x="1361" y="1561"/>
                    <a:pt x="1354" y="1495"/>
                    <a:pt x="1371" y="1439"/>
                  </a:cubicBezTo>
                  <a:cubicBezTo>
                    <a:pt x="1369" y="1376"/>
                    <a:pt x="1376" y="1292"/>
                    <a:pt x="1373" y="1240"/>
                  </a:cubicBezTo>
                  <a:cubicBezTo>
                    <a:pt x="1328" y="1237"/>
                    <a:pt x="1285" y="1233"/>
                    <a:pt x="1240" y="1234"/>
                  </a:cubicBezTo>
                  <a:close/>
                  <a:moveTo>
                    <a:pt x="1592" y="1251"/>
                  </a:moveTo>
                  <a:cubicBezTo>
                    <a:pt x="1601" y="1252"/>
                    <a:pt x="1611" y="1262"/>
                    <a:pt x="1621" y="1257"/>
                  </a:cubicBezTo>
                  <a:cubicBezTo>
                    <a:pt x="1623" y="1241"/>
                    <a:pt x="1599" y="1241"/>
                    <a:pt x="1592" y="1242"/>
                  </a:cubicBezTo>
                  <a:cubicBezTo>
                    <a:pt x="1597" y="1243"/>
                    <a:pt x="1589" y="1246"/>
                    <a:pt x="1592" y="1251"/>
                  </a:cubicBezTo>
                  <a:close/>
                  <a:moveTo>
                    <a:pt x="1588" y="1294"/>
                  </a:moveTo>
                  <a:cubicBezTo>
                    <a:pt x="1609" y="1319"/>
                    <a:pt x="1637" y="1335"/>
                    <a:pt x="1658" y="1356"/>
                  </a:cubicBezTo>
                  <a:cubicBezTo>
                    <a:pt x="1684" y="1382"/>
                    <a:pt x="1709" y="1413"/>
                    <a:pt x="1747" y="1429"/>
                  </a:cubicBezTo>
                  <a:cubicBezTo>
                    <a:pt x="1752" y="1423"/>
                    <a:pt x="1754" y="1415"/>
                    <a:pt x="1759" y="1410"/>
                  </a:cubicBezTo>
                  <a:cubicBezTo>
                    <a:pt x="1700" y="1365"/>
                    <a:pt x="1635" y="1315"/>
                    <a:pt x="1590" y="1263"/>
                  </a:cubicBezTo>
                  <a:cubicBezTo>
                    <a:pt x="1591" y="1276"/>
                    <a:pt x="1583" y="1285"/>
                    <a:pt x="1588" y="1294"/>
                  </a:cubicBezTo>
                  <a:close/>
                  <a:moveTo>
                    <a:pt x="1658" y="1298"/>
                  </a:moveTo>
                  <a:cubicBezTo>
                    <a:pt x="1660" y="1294"/>
                    <a:pt x="1661" y="1291"/>
                    <a:pt x="1662" y="1286"/>
                  </a:cubicBezTo>
                  <a:cubicBezTo>
                    <a:pt x="1643" y="1285"/>
                    <a:pt x="1631" y="1277"/>
                    <a:pt x="1617" y="1271"/>
                  </a:cubicBezTo>
                  <a:cubicBezTo>
                    <a:pt x="1625" y="1286"/>
                    <a:pt x="1637" y="1296"/>
                    <a:pt x="1658" y="1298"/>
                  </a:cubicBezTo>
                  <a:close/>
                  <a:moveTo>
                    <a:pt x="742" y="1294"/>
                  </a:moveTo>
                  <a:cubicBezTo>
                    <a:pt x="747" y="1322"/>
                    <a:pt x="731" y="1354"/>
                    <a:pt x="703" y="1348"/>
                  </a:cubicBezTo>
                  <a:cubicBezTo>
                    <a:pt x="699" y="1358"/>
                    <a:pt x="695" y="1367"/>
                    <a:pt x="684" y="1369"/>
                  </a:cubicBezTo>
                  <a:cubicBezTo>
                    <a:pt x="684" y="1385"/>
                    <a:pt x="699" y="1395"/>
                    <a:pt x="694" y="1410"/>
                  </a:cubicBezTo>
                  <a:cubicBezTo>
                    <a:pt x="704" y="1411"/>
                    <a:pt x="711" y="1408"/>
                    <a:pt x="717" y="1406"/>
                  </a:cubicBezTo>
                  <a:cubicBezTo>
                    <a:pt x="715" y="1399"/>
                    <a:pt x="711" y="1394"/>
                    <a:pt x="713" y="1383"/>
                  </a:cubicBezTo>
                  <a:cubicBezTo>
                    <a:pt x="720" y="1375"/>
                    <a:pt x="750" y="1381"/>
                    <a:pt x="752" y="1375"/>
                  </a:cubicBezTo>
                  <a:cubicBezTo>
                    <a:pt x="719" y="1371"/>
                    <a:pt x="746" y="1329"/>
                    <a:pt x="769" y="1344"/>
                  </a:cubicBezTo>
                  <a:cubicBezTo>
                    <a:pt x="763" y="1321"/>
                    <a:pt x="782" y="1310"/>
                    <a:pt x="804" y="1309"/>
                  </a:cubicBezTo>
                  <a:cubicBezTo>
                    <a:pt x="803" y="1296"/>
                    <a:pt x="796" y="1287"/>
                    <a:pt x="794" y="1276"/>
                  </a:cubicBezTo>
                  <a:cubicBezTo>
                    <a:pt x="788" y="1293"/>
                    <a:pt x="765" y="1301"/>
                    <a:pt x="742" y="1294"/>
                  </a:cubicBezTo>
                  <a:close/>
                  <a:moveTo>
                    <a:pt x="448" y="1354"/>
                  </a:moveTo>
                  <a:cubicBezTo>
                    <a:pt x="467" y="1359"/>
                    <a:pt x="484" y="1361"/>
                    <a:pt x="502" y="1358"/>
                  </a:cubicBezTo>
                  <a:cubicBezTo>
                    <a:pt x="503" y="1344"/>
                    <a:pt x="491" y="1334"/>
                    <a:pt x="483" y="1327"/>
                  </a:cubicBezTo>
                  <a:cubicBezTo>
                    <a:pt x="475" y="1320"/>
                    <a:pt x="466" y="1310"/>
                    <a:pt x="454" y="1307"/>
                  </a:cubicBezTo>
                  <a:cubicBezTo>
                    <a:pt x="453" y="1307"/>
                    <a:pt x="450" y="1307"/>
                    <a:pt x="450" y="1309"/>
                  </a:cubicBezTo>
                  <a:cubicBezTo>
                    <a:pt x="461" y="1320"/>
                    <a:pt x="456" y="1344"/>
                    <a:pt x="448" y="1354"/>
                  </a:cubicBezTo>
                  <a:close/>
                  <a:moveTo>
                    <a:pt x="1648" y="1710"/>
                  </a:moveTo>
                  <a:cubicBezTo>
                    <a:pt x="1649" y="1704"/>
                    <a:pt x="1658" y="1691"/>
                    <a:pt x="1658" y="1691"/>
                  </a:cubicBezTo>
                  <a:cubicBezTo>
                    <a:pt x="1672" y="1610"/>
                    <a:pt x="1713" y="1524"/>
                    <a:pt x="1728" y="1437"/>
                  </a:cubicBezTo>
                  <a:cubicBezTo>
                    <a:pt x="1675" y="1398"/>
                    <a:pt x="1634" y="1348"/>
                    <a:pt x="1584" y="1307"/>
                  </a:cubicBezTo>
                  <a:cubicBezTo>
                    <a:pt x="1571" y="1451"/>
                    <a:pt x="1550" y="1591"/>
                    <a:pt x="1528" y="1747"/>
                  </a:cubicBezTo>
                  <a:cubicBezTo>
                    <a:pt x="1563" y="1756"/>
                    <a:pt x="1590" y="1774"/>
                    <a:pt x="1623" y="1786"/>
                  </a:cubicBezTo>
                  <a:cubicBezTo>
                    <a:pt x="1643" y="1769"/>
                    <a:pt x="1641" y="1738"/>
                    <a:pt x="1648" y="1710"/>
                  </a:cubicBezTo>
                  <a:close/>
                  <a:moveTo>
                    <a:pt x="1695" y="1327"/>
                  </a:moveTo>
                  <a:cubicBezTo>
                    <a:pt x="1692" y="1321"/>
                    <a:pt x="1696" y="1319"/>
                    <a:pt x="1693" y="1315"/>
                  </a:cubicBezTo>
                  <a:cubicBezTo>
                    <a:pt x="1682" y="1317"/>
                    <a:pt x="1666" y="1310"/>
                    <a:pt x="1656" y="1313"/>
                  </a:cubicBezTo>
                  <a:cubicBezTo>
                    <a:pt x="1668" y="1319"/>
                    <a:pt x="1681" y="1323"/>
                    <a:pt x="1695" y="1327"/>
                  </a:cubicBezTo>
                  <a:close/>
                  <a:moveTo>
                    <a:pt x="779" y="1329"/>
                  </a:moveTo>
                  <a:cubicBezTo>
                    <a:pt x="782" y="1331"/>
                    <a:pt x="782" y="1336"/>
                    <a:pt x="783" y="1340"/>
                  </a:cubicBezTo>
                  <a:cubicBezTo>
                    <a:pt x="795" y="1341"/>
                    <a:pt x="793" y="1329"/>
                    <a:pt x="806" y="1331"/>
                  </a:cubicBezTo>
                  <a:cubicBezTo>
                    <a:pt x="806" y="1334"/>
                    <a:pt x="805" y="1336"/>
                    <a:pt x="804" y="1338"/>
                  </a:cubicBezTo>
                  <a:cubicBezTo>
                    <a:pt x="827" y="1318"/>
                    <a:pt x="791" y="1314"/>
                    <a:pt x="779" y="1329"/>
                  </a:cubicBezTo>
                  <a:close/>
                  <a:moveTo>
                    <a:pt x="1734" y="1358"/>
                  </a:moveTo>
                  <a:cubicBezTo>
                    <a:pt x="1734" y="1352"/>
                    <a:pt x="1736" y="1343"/>
                    <a:pt x="1732" y="1340"/>
                  </a:cubicBezTo>
                  <a:cubicBezTo>
                    <a:pt x="1714" y="1338"/>
                    <a:pt x="1710" y="1344"/>
                    <a:pt x="1695" y="1340"/>
                  </a:cubicBezTo>
                  <a:cubicBezTo>
                    <a:pt x="1704" y="1354"/>
                    <a:pt x="1719" y="1354"/>
                    <a:pt x="1734" y="1358"/>
                  </a:cubicBezTo>
                  <a:close/>
                  <a:moveTo>
                    <a:pt x="674" y="1487"/>
                  </a:moveTo>
                  <a:cubicBezTo>
                    <a:pt x="681" y="1496"/>
                    <a:pt x="693" y="1488"/>
                    <a:pt x="700" y="1484"/>
                  </a:cubicBezTo>
                  <a:cubicBezTo>
                    <a:pt x="756" y="1460"/>
                    <a:pt x="791" y="1412"/>
                    <a:pt x="822" y="1369"/>
                  </a:cubicBezTo>
                  <a:cubicBezTo>
                    <a:pt x="815" y="1362"/>
                    <a:pt x="824" y="1349"/>
                    <a:pt x="812" y="1344"/>
                  </a:cubicBezTo>
                  <a:cubicBezTo>
                    <a:pt x="778" y="1403"/>
                    <a:pt x="721" y="1440"/>
                    <a:pt x="674" y="1487"/>
                  </a:cubicBezTo>
                  <a:close/>
                  <a:moveTo>
                    <a:pt x="750" y="1354"/>
                  </a:moveTo>
                  <a:cubicBezTo>
                    <a:pt x="749" y="1364"/>
                    <a:pt x="757" y="1365"/>
                    <a:pt x="756" y="1375"/>
                  </a:cubicBezTo>
                  <a:cubicBezTo>
                    <a:pt x="769" y="1368"/>
                    <a:pt x="791" y="1360"/>
                    <a:pt x="791" y="1348"/>
                  </a:cubicBezTo>
                  <a:cubicBezTo>
                    <a:pt x="779" y="1356"/>
                    <a:pt x="766" y="1353"/>
                    <a:pt x="750" y="1354"/>
                  </a:cubicBezTo>
                  <a:close/>
                  <a:moveTo>
                    <a:pt x="1763" y="1391"/>
                  </a:moveTo>
                  <a:cubicBezTo>
                    <a:pt x="1765" y="1386"/>
                    <a:pt x="1766" y="1380"/>
                    <a:pt x="1765" y="1373"/>
                  </a:cubicBezTo>
                  <a:cubicBezTo>
                    <a:pt x="1751" y="1377"/>
                    <a:pt x="1739" y="1368"/>
                    <a:pt x="1728" y="1371"/>
                  </a:cubicBezTo>
                  <a:cubicBezTo>
                    <a:pt x="1740" y="1377"/>
                    <a:pt x="1747" y="1389"/>
                    <a:pt x="1763" y="1391"/>
                  </a:cubicBezTo>
                  <a:close/>
                  <a:moveTo>
                    <a:pt x="725" y="1389"/>
                  </a:moveTo>
                  <a:cubicBezTo>
                    <a:pt x="725" y="1397"/>
                    <a:pt x="726" y="1403"/>
                    <a:pt x="729" y="1406"/>
                  </a:cubicBezTo>
                  <a:cubicBezTo>
                    <a:pt x="735" y="1402"/>
                    <a:pt x="746" y="1395"/>
                    <a:pt x="754" y="1400"/>
                  </a:cubicBezTo>
                  <a:cubicBezTo>
                    <a:pt x="755" y="1393"/>
                    <a:pt x="770" y="1383"/>
                    <a:pt x="765" y="1383"/>
                  </a:cubicBezTo>
                  <a:cubicBezTo>
                    <a:pt x="751" y="1387"/>
                    <a:pt x="744" y="1389"/>
                    <a:pt x="725" y="1389"/>
                  </a:cubicBezTo>
                  <a:close/>
                  <a:moveTo>
                    <a:pt x="798" y="1418"/>
                  </a:moveTo>
                  <a:cubicBezTo>
                    <a:pt x="789" y="1429"/>
                    <a:pt x="783" y="1441"/>
                    <a:pt x="775" y="1449"/>
                  </a:cubicBezTo>
                  <a:cubicBezTo>
                    <a:pt x="754" y="1470"/>
                    <a:pt x="729" y="1481"/>
                    <a:pt x="707" y="1499"/>
                  </a:cubicBezTo>
                  <a:cubicBezTo>
                    <a:pt x="710" y="1532"/>
                    <a:pt x="721" y="1564"/>
                    <a:pt x="727" y="1596"/>
                  </a:cubicBezTo>
                  <a:cubicBezTo>
                    <a:pt x="742" y="1664"/>
                    <a:pt x="760" y="1732"/>
                    <a:pt x="787" y="1776"/>
                  </a:cubicBezTo>
                  <a:cubicBezTo>
                    <a:pt x="823" y="1753"/>
                    <a:pt x="862" y="1733"/>
                    <a:pt x="893" y="1706"/>
                  </a:cubicBezTo>
                  <a:cubicBezTo>
                    <a:pt x="879" y="1589"/>
                    <a:pt x="849" y="1473"/>
                    <a:pt x="825" y="1383"/>
                  </a:cubicBezTo>
                  <a:cubicBezTo>
                    <a:pt x="819" y="1397"/>
                    <a:pt x="808" y="1406"/>
                    <a:pt x="798" y="1418"/>
                  </a:cubicBezTo>
                  <a:close/>
                  <a:moveTo>
                    <a:pt x="682" y="1424"/>
                  </a:moveTo>
                  <a:cubicBezTo>
                    <a:pt x="682" y="1430"/>
                    <a:pt x="682" y="1434"/>
                    <a:pt x="684" y="1437"/>
                  </a:cubicBezTo>
                  <a:cubicBezTo>
                    <a:pt x="702" y="1432"/>
                    <a:pt x="740" y="1425"/>
                    <a:pt x="736" y="1412"/>
                  </a:cubicBezTo>
                  <a:cubicBezTo>
                    <a:pt x="718" y="1420"/>
                    <a:pt x="699" y="1420"/>
                    <a:pt x="682" y="1424"/>
                  </a:cubicBezTo>
                  <a:close/>
                  <a:moveTo>
                    <a:pt x="659" y="1455"/>
                  </a:moveTo>
                  <a:cubicBezTo>
                    <a:pt x="663" y="1461"/>
                    <a:pt x="668" y="1465"/>
                    <a:pt x="676" y="1466"/>
                  </a:cubicBezTo>
                  <a:cubicBezTo>
                    <a:pt x="679" y="1457"/>
                    <a:pt x="698" y="1452"/>
                    <a:pt x="696" y="1445"/>
                  </a:cubicBezTo>
                  <a:cubicBezTo>
                    <a:pt x="688" y="1450"/>
                    <a:pt x="667" y="1446"/>
                    <a:pt x="659" y="1455"/>
                  </a:cubicBezTo>
                  <a:close/>
                  <a:moveTo>
                    <a:pt x="581" y="1588"/>
                  </a:moveTo>
                  <a:cubicBezTo>
                    <a:pt x="591" y="1586"/>
                    <a:pt x="597" y="1590"/>
                    <a:pt x="603" y="1588"/>
                  </a:cubicBezTo>
                  <a:cubicBezTo>
                    <a:pt x="608" y="1578"/>
                    <a:pt x="609" y="1576"/>
                    <a:pt x="609" y="1565"/>
                  </a:cubicBezTo>
                  <a:cubicBezTo>
                    <a:pt x="599" y="1563"/>
                    <a:pt x="594" y="1556"/>
                    <a:pt x="583" y="1555"/>
                  </a:cubicBezTo>
                  <a:cubicBezTo>
                    <a:pt x="581" y="1565"/>
                    <a:pt x="580" y="1575"/>
                    <a:pt x="581" y="1588"/>
                  </a:cubicBezTo>
                  <a:close/>
                  <a:moveTo>
                    <a:pt x="578" y="1596"/>
                  </a:moveTo>
                  <a:cubicBezTo>
                    <a:pt x="577" y="1620"/>
                    <a:pt x="579" y="1630"/>
                    <a:pt x="576" y="1648"/>
                  </a:cubicBezTo>
                  <a:cubicBezTo>
                    <a:pt x="596" y="1657"/>
                    <a:pt x="622" y="1659"/>
                    <a:pt x="630" y="1637"/>
                  </a:cubicBezTo>
                  <a:cubicBezTo>
                    <a:pt x="629" y="1626"/>
                    <a:pt x="622" y="1620"/>
                    <a:pt x="632" y="1613"/>
                  </a:cubicBezTo>
                  <a:cubicBezTo>
                    <a:pt x="640" y="1616"/>
                    <a:pt x="648" y="1619"/>
                    <a:pt x="657" y="1621"/>
                  </a:cubicBezTo>
                  <a:cubicBezTo>
                    <a:pt x="663" y="1617"/>
                    <a:pt x="668" y="1611"/>
                    <a:pt x="669" y="1602"/>
                  </a:cubicBezTo>
                  <a:cubicBezTo>
                    <a:pt x="656" y="1589"/>
                    <a:pt x="637" y="1572"/>
                    <a:pt x="616" y="1573"/>
                  </a:cubicBezTo>
                  <a:cubicBezTo>
                    <a:pt x="622" y="1595"/>
                    <a:pt x="599" y="1605"/>
                    <a:pt x="578" y="1596"/>
                  </a:cubicBezTo>
                  <a:close/>
                  <a:moveTo>
                    <a:pt x="647" y="1631"/>
                  </a:moveTo>
                  <a:cubicBezTo>
                    <a:pt x="664" y="1653"/>
                    <a:pt x="673" y="1683"/>
                    <a:pt x="696" y="1700"/>
                  </a:cubicBezTo>
                  <a:cubicBezTo>
                    <a:pt x="680" y="1686"/>
                    <a:pt x="685" y="1657"/>
                    <a:pt x="703" y="1642"/>
                  </a:cubicBezTo>
                  <a:cubicBezTo>
                    <a:pt x="693" y="1632"/>
                    <a:pt x="688" y="1619"/>
                    <a:pt x="678" y="1611"/>
                  </a:cubicBezTo>
                  <a:cubicBezTo>
                    <a:pt x="675" y="1627"/>
                    <a:pt x="662" y="1633"/>
                    <a:pt x="647" y="1631"/>
                  </a:cubicBezTo>
                  <a:close/>
                  <a:moveTo>
                    <a:pt x="469" y="1648"/>
                  </a:moveTo>
                  <a:cubicBezTo>
                    <a:pt x="488" y="1646"/>
                    <a:pt x="498" y="1648"/>
                    <a:pt x="504" y="1627"/>
                  </a:cubicBezTo>
                  <a:cubicBezTo>
                    <a:pt x="495" y="1622"/>
                    <a:pt x="482" y="1620"/>
                    <a:pt x="473" y="1615"/>
                  </a:cubicBezTo>
                  <a:cubicBezTo>
                    <a:pt x="470" y="1624"/>
                    <a:pt x="471" y="1638"/>
                    <a:pt x="469" y="1648"/>
                  </a:cubicBezTo>
                  <a:close/>
                  <a:moveTo>
                    <a:pt x="1255" y="1627"/>
                  </a:moveTo>
                  <a:cubicBezTo>
                    <a:pt x="1207" y="1627"/>
                    <a:pt x="1164" y="1616"/>
                    <a:pt x="1131" y="1621"/>
                  </a:cubicBezTo>
                  <a:cubicBezTo>
                    <a:pt x="1103" y="1625"/>
                    <a:pt x="1075" y="1648"/>
                    <a:pt x="1077" y="1668"/>
                  </a:cubicBezTo>
                  <a:cubicBezTo>
                    <a:pt x="1179" y="1652"/>
                    <a:pt x="1275" y="1670"/>
                    <a:pt x="1381" y="1656"/>
                  </a:cubicBezTo>
                  <a:cubicBezTo>
                    <a:pt x="1367" y="1609"/>
                    <a:pt x="1304" y="1628"/>
                    <a:pt x="1255" y="1627"/>
                  </a:cubicBezTo>
                  <a:close/>
                  <a:moveTo>
                    <a:pt x="467" y="1656"/>
                  </a:moveTo>
                  <a:cubicBezTo>
                    <a:pt x="465" y="1680"/>
                    <a:pt x="460" y="1711"/>
                    <a:pt x="475" y="1724"/>
                  </a:cubicBezTo>
                  <a:cubicBezTo>
                    <a:pt x="503" y="1734"/>
                    <a:pt x="514" y="1704"/>
                    <a:pt x="512" y="1683"/>
                  </a:cubicBezTo>
                  <a:cubicBezTo>
                    <a:pt x="522" y="1679"/>
                    <a:pt x="529" y="1688"/>
                    <a:pt x="541" y="1687"/>
                  </a:cubicBezTo>
                  <a:cubicBezTo>
                    <a:pt x="565" y="1662"/>
                    <a:pt x="544" y="1639"/>
                    <a:pt x="514" y="1633"/>
                  </a:cubicBezTo>
                  <a:cubicBezTo>
                    <a:pt x="512" y="1653"/>
                    <a:pt x="490" y="1663"/>
                    <a:pt x="467" y="1656"/>
                  </a:cubicBezTo>
                  <a:close/>
                  <a:moveTo>
                    <a:pt x="638" y="1648"/>
                  </a:moveTo>
                  <a:cubicBezTo>
                    <a:pt x="631" y="1658"/>
                    <a:pt x="621" y="1665"/>
                    <a:pt x="607" y="1666"/>
                  </a:cubicBezTo>
                  <a:cubicBezTo>
                    <a:pt x="593" y="1668"/>
                    <a:pt x="582" y="1657"/>
                    <a:pt x="574" y="1662"/>
                  </a:cubicBezTo>
                  <a:cubicBezTo>
                    <a:pt x="594" y="1702"/>
                    <a:pt x="635" y="1738"/>
                    <a:pt x="659" y="1780"/>
                  </a:cubicBezTo>
                  <a:cubicBezTo>
                    <a:pt x="669" y="1765"/>
                    <a:pt x="689" y="1781"/>
                    <a:pt x="700" y="1772"/>
                  </a:cubicBezTo>
                  <a:cubicBezTo>
                    <a:pt x="670" y="1761"/>
                    <a:pt x="656" y="1727"/>
                    <a:pt x="682" y="1704"/>
                  </a:cubicBezTo>
                  <a:cubicBezTo>
                    <a:pt x="666" y="1686"/>
                    <a:pt x="661" y="1659"/>
                    <a:pt x="638" y="1648"/>
                  </a:cubicBezTo>
                  <a:close/>
                  <a:moveTo>
                    <a:pt x="694" y="1673"/>
                  </a:moveTo>
                  <a:cubicBezTo>
                    <a:pt x="696" y="1686"/>
                    <a:pt x="709" y="1690"/>
                    <a:pt x="715" y="1700"/>
                  </a:cubicBezTo>
                  <a:cubicBezTo>
                    <a:pt x="714" y="1709"/>
                    <a:pt x="702" y="1707"/>
                    <a:pt x="696" y="1712"/>
                  </a:cubicBezTo>
                  <a:cubicBezTo>
                    <a:pt x="699" y="1716"/>
                    <a:pt x="703" y="1717"/>
                    <a:pt x="703" y="1724"/>
                  </a:cubicBezTo>
                  <a:cubicBezTo>
                    <a:pt x="696" y="1724"/>
                    <a:pt x="690" y="1721"/>
                    <a:pt x="684" y="1716"/>
                  </a:cubicBezTo>
                  <a:cubicBezTo>
                    <a:pt x="661" y="1748"/>
                    <a:pt x="709" y="1754"/>
                    <a:pt x="715" y="1776"/>
                  </a:cubicBezTo>
                  <a:cubicBezTo>
                    <a:pt x="708" y="1795"/>
                    <a:pt x="682" y="1777"/>
                    <a:pt x="669" y="1786"/>
                  </a:cubicBezTo>
                  <a:cubicBezTo>
                    <a:pt x="669" y="1798"/>
                    <a:pt x="676" y="1802"/>
                    <a:pt x="678" y="1811"/>
                  </a:cubicBezTo>
                  <a:cubicBezTo>
                    <a:pt x="666" y="1817"/>
                    <a:pt x="654" y="1812"/>
                    <a:pt x="645" y="1822"/>
                  </a:cubicBezTo>
                  <a:cubicBezTo>
                    <a:pt x="644" y="1843"/>
                    <a:pt x="654" y="1854"/>
                    <a:pt x="667" y="1861"/>
                  </a:cubicBezTo>
                  <a:cubicBezTo>
                    <a:pt x="663" y="1868"/>
                    <a:pt x="657" y="1875"/>
                    <a:pt x="659" y="1886"/>
                  </a:cubicBezTo>
                  <a:cubicBezTo>
                    <a:pt x="689" y="1894"/>
                    <a:pt x="689" y="1855"/>
                    <a:pt x="692" y="1840"/>
                  </a:cubicBezTo>
                  <a:cubicBezTo>
                    <a:pt x="709" y="1847"/>
                    <a:pt x="741" y="1850"/>
                    <a:pt x="740" y="1832"/>
                  </a:cubicBezTo>
                  <a:cubicBezTo>
                    <a:pt x="740" y="1822"/>
                    <a:pt x="728" y="1821"/>
                    <a:pt x="734" y="1811"/>
                  </a:cubicBezTo>
                  <a:cubicBezTo>
                    <a:pt x="745" y="1812"/>
                    <a:pt x="751" y="1814"/>
                    <a:pt x="762" y="1811"/>
                  </a:cubicBezTo>
                  <a:cubicBezTo>
                    <a:pt x="780" y="1780"/>
                    <a:pt x="753" y="1755"/>
                    <a:pt x="748" y="1718"/>
                  </a:cubicBezTo>
                  <a:cubicBezTo>
                    <a:pt x="737" y="1716"/>
                    <a:pt x="733" y="1722"/>
                    <a:pt x="731" y="1731"/>
                  </a:cubicBezTo>
                  <a:cubicBezTo>
                    <a:pt x="733" y="1738"/>
                    <a:pt x="752" y="1750"/>
                    <a:pt x="736" y="1755"/>
                  </a:cubicBezTo>
                  <a:cubicBezTo>
                    <a:pt x="717" y="1747"/>
                    <a:pt x="715" y="1706"/>
                    <a:pt x="744" y="1708"/>
                  </a:cubicBezTo>
                  <a:cubicBezTo>
                    <a:pt x="740" y="1690"/>
                    <a:pt x="733" y="1675"/>
                    <a:pt x="729" y="1658"/>
                  </a:cubicBezTo>
                  <a:cubicBezTo>
                    <a:pt x="713" y="1647"/>
                    <a:pt x="701" y="1662"/>
                    <a:pt x="694" y="1673"/>
                  </a:cubicBezTo>
                  <a:close/>
                  <a:moveTo>
                    <a:pt x="537" y="1697"/>
                  </a:moveTo>
                  <a:cubicBezTo>
                    <a:pt x="570" y="1741"/>
                    <a:pt x="595" y="1794"/>
                    <a:pt x="634" y="1832"/>
                  </a:cubicBezTo>
                  <a:cubicBezTo>
                    <a:pt x="630" y="1817"/>
                    <a:pt x="644" y="1804"/>
                    <a:pt x="663" y="1805"/>
                  </a:cubicBezTo>
                  <a:cubicBezTo>
                    <a:pt x="660" y="1793"/>
                    <a:pt x="647" y="1791"/>
                    <a:pt x="640" y="1782"/>
                  </a:cubicBezTo>
                  <a:cubicBezTo>
                    <a:pt x="642" y="1782"/>
                    <a:pt x="645" y="1782"/>
                    <a:pt x="645" y="1780"/>
                  </a:cubicBezTo>
                  <a:cubicBezTo>
                    <a:pt x="638" y="1760"/>
                    <a:pt x="612" y="1732"/>
                    <a:pt x="595" y="1716"/>
                  </a:cubicBezTo>
                  <a:cubicBezTo>
                    <a:pt x="585" y="1697"/>
                    <a:pt x="575" y="1680"/>
                    <a:pt x="562" y="1664"/>
                  </a:cubicBezTo>
                  <a:cubicBezTo>
                    <a:pt x="559" y="1681"/>
                    <a:pt x="559" y="1700"/>
                    <a:pt x="537" y="1697"/>
                  </a:cubicBezTo>
                  <a:close/>
                  <a:moveTo>
                    <a:pt x="1383" y="1668"/>
                  </a:moveTo>
                  <a:cubicBezTo>
                    <a:pt x="1382" y="1670"/>
                    <a:pt x="1381" y="1671"/>
                    <a:pt x="1379" y="1671"/>
                  </a:cubicBezTo>
                  <a:cubicBezTo>
                    <a:pt x="1322" y="1675"/>
                    <a:pt x="1273" y="1674"/>
                    <a:pt x="1213" y="1673"/>
                  </a:cubicBezTo>
                  <a:cubicBezTo>
                    <a:pt x="1162" y="1671"/>
                    <a:pt x="1113" y="1681"/>
                    <a:pt x="1069" y="1681"/>
                  </a:cubicBezTo>
                  <a:cubicBezTo>
                    <a:pt x="1068" y="1695"/>
                    <a:pt x="1068" y="1709"/>
                    <a:pt x="1075" y="1716"/>
                  </a:cubicBezTo>
                  <a:cubicBezTo>
                    <a:pt x="1177" y="1724"/>
                    <a:pt x="1283" y="1704"/>
                    <a:pt x="1381" y="1702"/>
                  </a:cubicBezTo>
                  <a:cubicBezTo>
                    <a:pt x="1387" y="1696"/>
                    <a:pt x="1390" y="1676"/>
                    <a:pt x="1383" y="1668"/>
                  </a:cubicBezTo>
                  <a:close/>
                  <a:moveTo>
                    <a:pt x="382" y="1726"/>
                  </a:moveTo>
                  <a:cubicBezTo>
                    <a:pt x="396" y="1725"/>
                    <a:pt x="408" y="1721"/>
                    <a:pt x="409" y="1706"/>
                  </a:cubicBezTo>
                  <a:cubicBezTo>
                    <a:pt x="402" y="1699"/>
                    <a:pt x="388" y="1699"/>
                    <a:pt x="380" y="1693"/>
                  </a:cubicBezTo>
                  <a:cubicBezTo>
                    <a:pt x="377" y="1705"/>
                    <a:pt x="373" y="1720"/>
                    <a:pt x="382" y="1726"/>
                  </a:cubicBezTo>
                  <a:close/>
                  <a:moveTo>
                    <a:pt x="1832" y="1708"/>
                  </a:moveTo>
                  <a:cubicBezTo>
                    <a:pt x="1841" y="1725"/>
                    <a:pt x="1821" y="1731"/>
                    <a:pt x="1819" y="1743"/>
                  </a:cubicBezTo>
                  <a:cubicBezTo>
                    <a:pt x="1820" y="1740"/>
                    <a:pt x="1826" y="1752"/>
                    <a:pt x="1825" y="1751"/>
                  </a:cubicBezTo>
                  <a:cubicBezTo>
                    <a:pt x="1827" y="1756"/>
                    <a:pt x="1820" y="1760"/>
                    <a:pt x="1823" y="1766"/>
                  </a:cubicBezTo>
                  <a:cubicBezTo>
                    <a:pt x="1851" y="1757"/>
                    <a:pt x="1872" y="1772"/>
                    <a:pt x="1875" y="1795"/>
                  </a:cubicBezTo>
                  <a:cubicBezTo>
                    <a:pt x="1920" y="1766"/>
                    <a:pt x="1957" y="1822"/>
                    <a:pt x="1919" y="1846"/>
                  </a:cubicBezTo>
                  <a:cubicBezTo>
                    <a:pt x="1934" y="1852"/>
                    <a:pt x="1942" y="1874"/>
                    <a:pt x="1931" y="1890"/>
                  </a:cubicBezTo>
                  <a:cubicBezTo>
                    <a:pt x="1939" y="1903"/>
                    <a:pt x="1967" y="1909"/>
                    <a:pt x="1962" y="1879"/>
                  </a:cubicBezTo>
                  <a:cubicBezTo>
                    <a:pt x="1958" y="1875"/>
                    <a:pt x="1949" y="1876"/>
                    <a:pt x="1947" y="1869"/>
                  </a:cubicBezTo>
                  <a:cubicBezTo>
                    <a:pt x="1958" y="1860"/>
                    <a:pt x="1946" y="1847"/>
                    <a:pt x="1945" y="1836"/>
                  </a:cubicBezTo>
                  <a:cubicBezTo>
                    <a:pt x="1954" y="1823"/>
                    <a:pt x="1970" y="1818"/>
                    <a:pt x="1972" y="1803"/>
                  </a:cubicBezTo>
                  <a:cubicBezTo>
                    <a:pt x="1978" y="1766"/>
                    <a:pt x="1946" y="1769"/>
                    <a:pt x="1923" y="1768"/>
                  </a:cubicBezTo>
                  <a:cubicBezTo>
                    <a:pt x="1925" y="1762"/>
                    <a:pt x="1928" y="1755"/>
                    <a:pt x="1925" y="1749"/>
                  </a:cubicBezTo>
                  <a:cubicBezTo>
                    <a:pt x="1916" y="1736"/>
                    <a:pt x="1896" y="1749"/>
                    <a:pt x="1881" y="1745"/>
                  </a:cubicBezTo>
                  <a:cubicBezTo>
                    <a:pt x="1884" y="1734"/>
                    <a:pt x="1889" y="1725"/>
                    <a:pt x="1892" y="1714"/>
                  </a:cubicBezTo>
                  <a:cubicBezTo>
                    <a:pt x="1881" y="1693"/>
                    <a:pt x="1847" y="1688"/>
                    <a:pt x="1832" y="1708"/>
                  </a:cubicBezTo>
                  <a:close/>
                  <a:moveTo>
                    <a:pt x="487" y="1737"/>
                  </a:moveTo>
                  <a:cubicBezTo>
                    <a:pt x="524" y="1791"/>
                    <a:pt x="561" y="1844"/>
                    <a:pt x="601" y="1894"/>
                  </a:cubicBezTo>
                  <a:cubicBezTo>
                    <a:pt x="623" y="1886"/>
                    <a:pt x="647" y="1881"/>
                    <a:pt x="649" y="1859"/>
                  </a:cubicBezTo>
                  <a:cubicBezTo>
                    <a:pt x="642" y="1857"/>
                    <a:pt x="642" y="1862"/>
                    <a:pt x="638" y="1863"/>
                  </a:cubicBezTo>
                  <a:cubicBezTo>
                    <a:pt x="598" y="1811"/>
                    <a:pt x="566" y="1751"/>
                    <a:pt x="523" y="1702"/>
                  </a:cubicBezTo>
                  <a:cubicBezTo>
                    <a:pt x="517" y="1719"/>
                    <a:pt x="512" y="1738"/>
                    <a:pt x="487" y="1737"/>
                  </a:cubicBezTo>
                  <a:close/>
                  <a:moveTo>
                    <a:pt x="378" y="1735"/>
                  </a:moveTo>
                  <a:cubicBezTo>
                    <a:pt x="379" y="1761"/>
                    <a:pt x="371" y="1776"/>
                    <a:pt x="374" y="1797"/>
                  </a:cubicBezTo>
                  <a:cubicBezTo>
                    <a:pt x="402" y="1796"/>
                    <a:pt x="411" y="1770"/>
                    <a:pt x="417" y="1753"/>
                  </a:cubicBezTo>
                  <a:cubicBezTo>
                    <a:pt x="429" y="1753"/>
                    <a:pt x="432" y="1761"/>
                    <a:pt x="444" y="1762"/>
                  </a:cubicBezTo>
                  <a:cubicBezTo>
                    <a:pt x="460" y="1755"/>
                    <a:pt x="461" y="1738"/>
                    <a:pt x="463" y="1722"/>
                  </a:cubicBezTo>
                  <a:cubicBezTo>
                    <a:pt x="450" y="1721"/>
                    <a:pt x="436" y="1712"/>
                    <a:pt x="421" y="1708"/>
                  </a:cubicBezTo>
                  <a:cubicBezTo>
                    <a:pt x="416" y="1726"/>
                    <a:pt x="405" y="1738"/>
                    <a:pt x="378" y="1735"/>
                  </a:cubicBezTo>
                  <a:close/>
                  <a:moveTo>
                    <a:pt x="1379" y="1718"/>
                  </a:moveTo>
                  <a:cubicBezTo>
                    <a:pt x="1350" y="1714"/>
                    <a:pt x="1320" y="1720"/>
                    <a:pt x="1292" y="1720"/>
                  </a:cubicBezTo>
                  <a:cubicBezTo>
                    <a:pt x="1215" y="1721"/>
                    <a:pt x="1141" y="1740"/>
                    <a:pt x="1069" y="1726"/>
                  </a:cubicBezTo>
                  <a:cubicBezTo>
                    <a:pt x="1024" y="1741"/>
                    <a:pt x="978" y="1755"/>
                    <a:pt x="942" y="1768"/>
                  </a:cubicBezTo>
                  <a:cubicBezTo>
                    <a:pt x="1106" y="1758"/>
                    <a:pt x="1295" y="1768"/>
                    <a:pt x="1480" y="1766"/>
                  </a:cubicBezTo>
                  <a:cubicBezTo>
                    <a:pt x="1443" y="1755"/>
                    <a:pt x="1417" y="1724"/>
                    <a:pt x="1379" y="1718"/>
                  </a:cubicBezTo>
                  <a:close/>
                  <a:moveTo>
                    <a:pt x="781" y="1791"/>
                  </a:moveTo>
                  <a:cubicBezTo>
                    <a:pt x="781" y="1802"/>
                    <a:pt x="775" y="1826"/>
                    <a:pt x="752" y="1822"/>
                  </a:cubicBezTo>
                  <a:cubicBezTo>
                    <a:pt x="757" y="1850"/>
                    <a:pt x="727" y="1863"/>
                    <a:pt x="703" y="1857"/>
                  </a:cubicBezTo>
                  <a:cubicBezTo>
                    <a:pt x="696" y="1878"/>
                    <a:pt x="689" y="1899"/>
                    <a:pt x="659" y="1898"/>
                  </a:cubicBezTo>
                  <a:cubicBezTo>
                    <a:pt x="655" y="1895"/>
                    <a:pt x="654" y="1888"/>
                    <a:pt x="647" y="1888"/>
                  </a:cubicBezTo>
                  <a:cubicBezTo>
                    <a:pt x="631" y="1894"/>
                    <a:pt x="618" y="1903"/>
                    <a:pt x="599" y="1906"/>
                  </a:cubicBezTo>
                  <a:cubicBezTo>
                    <a:pt x="585" y="1944"/>
                    <a:pt x="550" y="1969"/>
                    <a:pt x="508" y="1966"/>
                  </a:cubicBezTo>
                  <a:cubicBezTo>
                    <a:pt x="503" y="1960"/>
                    <a:pt x="500" y="1952"/>
                    <a:pt x="492" y="1950"/>
                  </a:cubicBezTo>
                  <a:cubicBezTo>
                    <a:pt x="487" y="1948"/>
                    <a:pt x="480" y="1962"/>
                    <a:pt x="471" y="1962"/>
                  </a:cubicBezTo>
                  <a:cubicBezTo>
                    <a:pt x="525" y="2026"/>
                    <a:pt x="589" y="2080"/>
                    <a:pt x="655" y="2132"/>
                  </a:cubicBezTo>
                  <a:cubicBezTo>
                    <a:pt x="669" y="2131"/>
                    <a:pt x="676" y="2137"/>
                    <a:pt x="688" y="2138"/>
                  </a:cubicBezTo>
                  <a:cubicBezTo>
                    <a:pt x="687" y="2130"/>
                    <a:pt x="690" y="2126"/>
                    <a:pt x="690" y="2119"/>
                  </a:cubicBezTo>
                  <a:cubicBezTo>
                    <a:pt x="718" y="2078"/>
                    <a:pt x="735" y="2037"/>
                    <a:pt x="773" y="2006"/>
                  </a:cubicBezTo>
                  <a:cubicBezTo>
                    <a:pt x="830" y="1958"/>
                    <a:pt x="906" y="1928"/>
                    <a:pt x="913" y="1840"/>
                  </a:cubicBezTo>
                  <a:cubicBezTo>
                    <a:pt x="876" y="1837"/>
                    <a:pt x="872" y="1777"/>
                    <a:pt x="899" y="1764"/>
                  </a:cubicBezTo>
                  <a:cubicBezTo>
                    <a:pt x="895" y="1750"/>
                    <a:pt x="898" y="1724"/>
                    <a:pt x="891" y="1720"/>
                  </a:cubicBezTo>
                  <a:cubicBezTo>
                    <a:pt x="858" y="1747"/>
                    <a:pt x="817" y="1775"/>
                    <a:pt x="781" y="1791"/>
                  </a:cubicBezTo>
                  <a:close/>
                  <a:moveTo>
                    <a:pt x="436" y="1772"/>
                  </a:moveTo>
                  <a:cubicBezTo>
                    <a:pt x="471" y="1833"/>
                    <a:pt x="518" y="1882"/>
                    <a:pt x="562" y="1935"/>
                  </a:cubicBezTo>
                  <a:cubicBezTo>
                    <a:pt x="575" y="1930"/>
                    <a:pt x="580" y="1916"/>
                    <a:pt x="587" y="1904"/>
                  </a:cubicBezTo>
                  <a:cubicBezTo>
                    <a:pt x="554" y="1848"/>
                    <a:pt x="513" y="1793"/>
                    <a:pt x="471" y="1741"/>
                  </a:cubicBezTo>
                  <a:cubicBezTo>
                    <a:pt x="469" y="1762"/>
                    <a:pt x="452" y="1772"/>
                    <a:pt x="436" y="1772"/>
                  </a:cubicBezTo>
                  <a:close/>
                  <a:moveTo>
                    <a:pt x="973" y="1838"/>
                  </a:moveTo>
                  <a:cubicBezTo>
                    <a:pt x="1044" y="1845"/>
                    <a:pt x="1100" y="1845"/>
                    <a:pt x="1164" y="1842"/>
                  </a:cubicBezTo>
                  <a:cubicBezTo>
                    <a:pt x="1260" y="1838"/>
                    <a:pt x="1363" y="1846"/>
                    <a:pt x="1470" y="1838"/>
                  </a:cubicBezTo>
                  <a:cubicBezTo>
                    <a:pt x="1500" y="1836"/>
                    <a:pt x="1534" y="1828"/>
                    <a:pt x="1536" y="1807"/>
                  </a:cubicBezTo>
                  <a:cubicBezTo>
                    <a:pt x="1540" y="1766"/>
                    <a:pt x="1471" y="1780"/>
                    <a:pt x="1441" y="1780"/>
                  </a:cubicBezTo>
                  <a:cubicBezTo>
                    <a:pt x="1375" y="1781"/>
                    <a:pt x="1325" y="1778"/>
                    <a:pt x="1257" y="1778"/>
                  </a:cubicBezTo>
                  <a:cubicBezTo>
                    <a:pt x="1204" y="1779"/>
                    <a:pt x="1158" y="1777"/>
                    <a:pt x="1110" y="1778"/>
                  </a:cubicBezTo>
                  <a:cubicBezTo>
                    <a:pt x="1089" y="1779"/>
                    <a:pt x="1071" y="1774"/>
                    <a:pt x="1058" y="1774"/>
                  </a:cubicBezTo>
                  <a:cubicBezTo>
                    <a:pt x="996" y="1773"/>
                    <a:pt x="936" y="1780"/>
                    <a:pt x="897" y="1782"/>
                  </a:cubicBezTo>
                  <a:cubicBezTo>
                    <a:pt x="873" y="1826"/>
                    <a:pt x="932" y="1834"/>
                    <a:pt x="973" y="1838"/>
                  </a:cubicBezTo>
                  <a:close/>
                  <a:moveTo>
                    <a:pt x="427" y="1780"/>
                  </a:moveTo>
                  <a:cubicBezTo>
                    <a:pt x="426" y="1780"/>
                    <a:pt x="425" y="1780"/>
                    <a:pt x="423" y="1780"/>
                  </a:cubicBezTo>
                  <a:cubicBezTo>
                    <a:pt x="423" y="1779"/>
                    <a:pt x="423" y="1778"/>
                    <a:pt x="421" y="1778"/>
                  </a:cubicBezTo>
                  <a:cubicBezTo>
                    <a:pt x="410" y="1787"/>
                    <a:pt x="401" y="1810"/>
                    <a:pt x="382" y="1805"/>
                  </a:cubicBezTo>
                  <a:cubicBezTo>
                    <a:pt x="401" y="1839"/>
                    <a:pt x="450" y="1872"/>
                    <a:pt x="477" y="1908"/>
                  </a:cubicBezTo>
                  <a:cubicBezTo>
                    <a:pt x="494" y="1932"/>
                    <a:pt x="514" y="1964"/>
                    <a:pt x="554" y="1948"/>
                  </a:cubicBezTo>
                  <a:cubicBezTo>
                    <a:pt x="517" y="1895"/>
                    <a:pt x="463" y="1841"/>
                    <a:pt x="427" y="1780"/>
                  </a:cubicBezTo>
                  <a:close/>
                  <a:moveTo>
                    <a:pt x="926" y="1844"/>
                  </a:moveTo>
                  <a:cubicBezTo>
                    <a:pt x="924" y="1872"/>
                    <a:pt x="907" y="1905"/>
                    <a:pt x="893" y="1925"/>
                  </a:cubicBezTo>
                  <a:cubicBezTo>
                    <a:pt x="868" y="1961"/>
                    <a:pt x="823" y="1982"/>
                    <a:pt x="787" y="2010"/>
                  </a:cubicBezTo>
                  <a:cubicBezTo>
                    <a:pt x="743" y="2045"/>
                    <a:pt x="723" y="2093"/>
                    <a:pt x="696" y="2140"/>
                  </a:cubicBezTo>
                  <a:cubicBezTo>
                    <a:pt x="724" y="2149"/>
                    <a:pt x="758" y="2146"/>
                    <a:pt x="789" y="2150"/>
                  </a:cubicBezTo>
                  <a:cubicBezTo>
                    <a:pt x="805" y="2153"/>
                    <a:pt x="819" y="2162"/>
                    <a:pt x="835" y="2165"/>
                  </a:cubicBezTo>
                  <a:cubicBezTo>
                    <a:pt x="884" y="2174"/>
                    <a:pt x="931" y="2180"/>
                    <a:pt x="982" y="2183"/>
                  </a:cubicBezTo>
                  <a:cubicBezTo>
                    <a:pt x="1077" y="2190"/>
                    <a:pt x="1178" y="2198"/>
                    <a:pt x="1273" y="2200"/>
                  </a:cubicBezTo>
                  <a:cubicBezTo>
                    <a:pt x="1299" y="2200"/>
                    <a:pt x="1324" y="2195"/>
                    <a:pt x="1350" y="2194"/>
                  </a:cubicBezTo>
                  <a:cubicBezTo>
                    <a:pt x="1395" y="2191"/>
                    <a:pt x="1443" y="2193"/>
                    <a:pt x="1488" y="2186"/>
                  </a:cubicBezTo>
                  <a:cubicBezTo>
                    <a:pt x="1513" y="2181"/>
                    <a:pt x="1538" y="2178"/>
                    <a:pt x="1563" y="2175"/>
                  </a:cubicBezTo>
                  <a:cubicBezTo>
                    <a:pt x="1588" y="2172"/>
                    <a:pt x="1615" y="2171"/>
                    <a:pt x="1635" y="2165"/>
                  </a:cubicBezTo>
                  <a:cubicBezTo>
                    <a:pt x="1667" y="2155"/>
                    <a:pt x="1695" y="2135"/>
                    <a:pt x="1722" y="2117"/>
                  </a:cubicBezTo>
                  <a:cubicBezTo>
                    <a:pt x="1749" y="2099"/>
                    <a:pt x="1782" y="2091"/>
                    <a:pt x="1805" y="2070"/>
                  </a:cubicBezTo>
                  <a:cubicBezTo>
                    <a:pt x="1720" y="1984"/>
                    <a:pt x="1523" y="1992"/>
                    <a:pt x="1497" y="1848"/>
                  </a:cubicBezTo>
                  <a:cubicBezTo>
                    <a:pt x="1308" y="1855"/>
                    <a:pt x="1108" y="1865"/>
                    <a:pt x="926" y="1844"/>
                  </a:cubicBezTo>
                  <a:close/>
                  <a:moveTo>
                    <a:pt x="549" y="2223"/>
                  </a:moveTo>
                  <a:cubicBezTo>
                    <a:pt x="578" y="2230"/>
                    <a:pt x="606" y="2242"/>
                    <a:pt x="636" y="2248"/>
                  </a:cubicBezTo>
                  <a:cubicBezTo>
                    <a:pt x="696" y="2259"/>
                    <a:pt x="759" y="2274"/>
                    <a:pt x="816" y="2285"/>
                  </a:cubicBezTo>
                  <a:cubicBezTo>
                    <a:pt x="831" y="2288"/>
                    <a:pt x="847" y="2284"/>
                    <a:pt x="864" y="2285"/>
                  </a:cubicBezTo>
                  <a:cubicBezTo>
                    <a:pt x="903" y="2286"/>
                    <a:pt x="944" y="2297"/>
                    <a:pt x="986" y="2301"/>
                  </a:cubicBezTo>
                  <a:cubicBezTo>
                    <a:pt x="1115" y="2313"/>
                    <a:pt x="1231" y="2308"/>
                    <a:pt x="1356" y="2310"/>
                  </a:cubicBezTo>
                  <a:cubicBezTo>
                    <a:pt x="1388" y="2310"/>
                    <a:pt x="1424" y="2307"/>
                    <a:pt x="1457" y="2303"/>
                  </a:cubicBezTo>
                  <a:cubicBezTo>
                    <a:pt x="1488" y="2300"/>
                    <a:pt x="1519" y="2299"/>
                    <a:pt x="1548" y="2295"/>
                  </a:cubicBezTo>
                  <a:cubicBezTo>
                    <a:pt x="1610" y="2286"/>
                    <a:pt x="1670" y="2269"/>
                    <a:pt x="1726" y="2258"/>
                  </a:cubicBezTo>
                  <a:cubicBezTo>
                    <a:pt x="1796" y="2245"/>
                    <a:pt x="1875" y="2234"/>
                    <a:pt x="1929" y="2204"/>
                  </a:cubicBezTo>
                  <a:cubicBezTo>
                    <a:pt x="1948" y="2194"/>
                    <a:pt x="1981" y="2170"/>
                    <a:pt x="1985" y="2152"/>
                  </a:cubicBezTo>
                  <a:cubicBezTo>
                    <a:pt x="1989" y="2130"/>
                    <a:pt x="1979" y="2099"/>
                    <a:pt x="1956" y="2097"/>
                  </a:cubicBezTo>
                  <a:cubicBezTo>
                    <a:pt x="1943" y="2095"/>
                    <a:pt x="1907" y="2112"/>
                    <a:pt x="1894" y="2117"/>
                  </a:cubicBezTo>
                  <a:cubicBezTo>
                    <a:pt x="1787" y="2155"/>
                    <a:pt x="1671" y="2172"/>
                    <a:pt x="1550" y="2192"/>
                  </a:cubicBezTo>
                  <a:cubicBezTo>
                    <a:pt x="1498" y="2200"/>
                    <a:pt x="1446" y="2209"/>
                    <a:pt x="1399" y="2212"/>
                  </a:cubicBezTo>
                  <a:cubicBezTo>
                    <a:pt x="1307" y="2219"/>
                    <a:pt x="1220" y="2215"/>
                    <a:pt x="1133" y="2214"/>
                  </a:cubicBezTo>
                  <a:cubicBezTo>
                    <a:pt x="1088" y="2214"/>
                    <a:pt x="1051" y="2210"/>
                    <a:pt x="1009" y="2206"/>
                  </a:cubicBezTo>
                  <a:cubicBezTo>
                    <a:pt x="951" y="2202"/>
                    <a:pt x="898" y="2198"/>
                    <a:pt x="845" y="2186"/>
                  </a:cubicBezTo>
                  <a:cubicBezTo>
                    <a:pt x="719" y="2156"/>
                    <a:pt x="586" y="2142"/>
                    <a:pt x="471" y="2094"/>
                  </a:cubicBezTo>
                  <a:cubicBezTo>
                    <a:pt x="451" y="2086"/>
                    <a:pt x="412" y="2072"/>
                    <a:pt x="396" y="2084"/>
                  </a:cubicBezTo>
                  <a:cubicBezTo>
                    <a:pt x="376" y="2100"/>
                    <a:pt x="386" y="2132"/>
                    <a:pt x="394" y="2154"/>
                  </a:cubicBezTo>
                  <a:cubicBezTo>
                    <a:pt x="415" y="2175"/>
                    <a:pt x="439" y="2191"/>
                    <a:pt x="469" y="2202"/>
                  </a:cubicBezTo>
                  <a:cubicBezTo>
                    <a:pt x="473" y="2204"/>
                    <a:pt x="473" y="2204"/>
                    <a:pt x="471" y="2200"/>
                  </a:cubicBezTo>
                  <a:cubicBezTo>
                    <a:pt x="493" y="2214"/>
                    <a:pt x="522" y="2216"/>
                    <a:pt x="549" y="2223"/>
                  </a:cubicBezTo>
                  <a:close/>
                  <a:moveTo>
                    <a:pt x="1728" y="2276"/>
                  </a:moveTo>
                  <a:cubicBezTo>
                    <a:pt x="1647" y="2292"/>
                    <a:pt x="1563" y="2309"/>
                    <a:pt x="1480" y="2316"/>
                  </a:cubicBezTo>
                  <a:cubicBezTo>
                    <a:pt x="1385" y="2324"/>
                    <a:pt x="1287" y="2329"/>
                    <a:pt x="1197" y="2328"/>
                  </a:cubicBezTo>
                  <a:cubicBezTo>
                    <a:pt x="986" y="2327"/>
                    <a:pt x="779" y="2303"/>
                    <a:pt x="587" y="2252"/>
                  </a:cubicBezTo>
                  <a:cubicBezTo>
                    <a:pt x="513" y="2232"/>
                    <a:pt x="440" y="2213"/>
                    <a:pt x="390" y="2173"/>
                  </a:cubicBezTo>
                  <a:cubicBezTo>
                    <a:pt x="368" y="2199"/>
                    <a:pt x="361" y="2245"/>
                    <a:pt x="343" y="2281"/>
                  </a:cubicBezTo>
                  <a:cubicBezTo>
                    <a:pt x="307" y="2351"/>
                    <a:pt x="258" y="2445"/>
                    <a:pt x="221" y="2518"/>
                  </a:cubicBezTo>
                  <a:cubicBezTo>
                    <a:pt x="210" y="2540"/>
                    <a:pt x="181" y="2588"/>
                    <a:pt x="183" y="2599"/>
                  </a:cubicBezTo>
                  <a:cubicBezTo>
                    <a:pt x="184" y="2601"/>
                    <a:pt x="194" y="2604"/>
                    <a:pt x="186" y="2607"/>
                  </a:cubicBezTo>
                  <a:cubicBezTo>
                    <a:pt x="198" y="2605"/>
                    <a:pt x="208" y="2617"/>
                    <a:pt x="225" y="2618"/>
                  </a:cubicBezTo>
                  <a:cubicBezTo>
                    <a:pt x="285" y="2658"/>
                    <a:pt x="381" y="2670"/>
                    <a:pt x="446" y="2700"/>
                  </a:cubicBezTo>
                  <a:cubicBezTo>
                    <a:pt x="465" y="2697"/>
                    <a:pt x="484" y="2707"/>
                    <a:pt x="508" y="2713"/>
                  </a:cubicBezTo>
                  <a:cubicBezTo>
                    <a:pt x="526" y="2717"/>
                    <a:pt x="546" y="2715"/>
                    <a:pt x="556" y="2719"/>
                  </a:cubicBezTo>
                  <a:cubicBezTo>
                    <a:pt x="562" y="2722"/>
                    <a:pt x="558" y="2726"/>
                    <a:pt x="564" y="2727"/>
                  </a:cubicBezTo>
                  <a:cubicBezTo>
                    <a:pt x="604" y="2730"/>
                    <a:pt x="648" y="2730"/>
                    <a:pt x="680" y="2750"/>
                  </a:cubicBezTo>
                  <a:cubicBezTo>
                    <a:pt x="701" y="2741"/>
                    <a:pt x="721" y="2753"/>
                    <a:pt x="742" y="2758"/>
                  </a:cubicBezTo>
                  <a:cubicBezTo>
                    <a:pt x="770" y="2765"/>
                    <a:pt x="802" y="2762"/>
                    <a:pt x="833" y="2767"/>
                  </a:cubicBezTo>
                  <a:cubicBezTo>
                    <a:pt x="922" y="2779"/>
                    <a:pt x="1004" y="2787"/>
                    <a:pt x="1079" y="2783"/>
                  </a:cubicBezTo>
                  <a:cubicBezTo>
                    <a:pt x="1089" y="2785"/>
                    <a:pt x="1092" y="2789"/>
                    <a:pt x="1102" y="2789"/>
                  </a:cubicBezTo>
                  <a:cubicBezTo>
                    <a:pt x="1216" y="2797"/>
                    <a:pt x="1309" y="2782"/>
                    <a:pt x="1412" y="2781"/>
                  </a:cubicBezTo>
                  <a:cubicBezTo>
                    <a:pt x="1473" y="2760"/>
                    <a:pt x="1543" y="2767"/>
                    <a:pt x="1600" y="2758"/>
                  </a:cubicBezTo>
                  <a:cubicBezTo>
                    <a:pt x="1647" y="2751"/>
                    <a:pt x="1694" y="2738"/>
                    <a:pt x="1741" y="2727"/>
                  </a:cubicBezTo>
                  <a:cubicBezTo>
                    <a:pt x="1807" y="2712"/>
                    <a:pt x="1874" y="2692"/>
                    <a:pt x="1939" y="2676"/>
                  </a:cubicBezTo>
                  <a:cubicBezTo>
                    <a:pt x="2004" y="2660"/>
                    <a:pt x="2067" y="2639"/>
                    <a:pt x="2121" y="2607"/>
                  </a:cubicBezTo>
                  <a:cubicBezTo>
                    <a:pt x="2071" y="2467"/>
                    <a:pt x="2017" y="2336"/>
                    <a:pt x="1954" y="2206"/>
                  </a:cubicBezTo>
                  <a:cubicBezTo>
                    <a:pt x="1892" y="2243"/>
                    <a:pt x="1810" y="2261"/>
                    <a:pt x="1728" y="2276"/>
                  </a:cubicBezTo>
                  <a:close/>
                  <a:moveTo>
                    <a:pt x="115" y="2622"/>
                  </a:moveTo>
                  <a:cubicBezTo>
                    <a:pt x="100" y="2642"/>
                    <a:pt x="115" y="2666"/>
                    <a:pt x="128" y="2682"/>
                  </a:cubicBezTo>
                  <a:cubicBezTo>
                    <a:pt x="198" y="2734"/>
                    <a:pt x="294" y="2751"/>
                    <a:pt x="376" y="2787"/>
                  </a:cubicBezTo>
                  <a:cubicBezTo>
                    <a:pt x="386" y="2786"/>
                    <a:pt x="390" y="2791"/>
                    <a:pt x="401" y="2789"/>
                  </a:cubicBezTo>
                  <a:cubicBezTo>
                    <a:pt x="414" y="2803"/>
                    <a:pt x="445" y="2801"/>
                    <a:pt x="461" y="2806"/>
                  </a:cubicBezTo>
                  <a:cubicBezTo>
                    <a:pt x="464" y="2807"/>
                    <a:pt x="466" y="2805"/>
                    <a:pt x="469" y="2806"/>
                  </a:cubicBezTo>
                  <a:cubicBezTo>
                    <a:pt x="530" y="2819"/>
                    <a:pt x="582" y="2836"/>
                    <a:pt x="657" y="2841"/>
                  </a:cubicBezTo>
                  <a:cubicBezTo>
                    <a:pt x="708" y="2851"/>
                    <a:pt x="762" y="2862"/>
                    <a:pt x="816" y="2866"/>
                  </a:cubicBezTo>
                  <a:cubicBezTo>
                    <a:pt x="830" y="2867"/>
                    <a:pt x="844" y="2863"/>
                    <a:pt x="858" y="2866"/>
                  </a:cubicBezTo>
                  <a:cubicBezTo>
                    <a:pt x="914" y="2876"/>
                    <a:pt x="966" y="2874"/>
                    <a:pt x="1019" y="2876"/>
                  </a:cubicBezTo>
                  <a:cubicBezTo>
                    <a:pt x="1040" y="2877"/>
                    <a:pt x="1061" y="2884"/>
                    <a:pt x="1081" y="2885"/>
                  </a:cubicBezTo>
                  <a:cubicBezTo>
                    <a:pt x="1159" y="2887"/>
                    <a:pt x="1245" y="2887"/>
                    <a:pt x="1335" y="2880"/>
                  </a:cubicBezTo>
                  <a:cubicBezTo>
                    <a:pt x="1357" y="2879"/>
                    <a:pt x="1381" y="2872"/>
                    <a:pt x="1397" y="2874"/>
                  </a:cubicBezTo>
                  <a:cubicBezTo>
                    <a:pt x="1408" y="2875"/>
                    <a:pt x="1398" y="2881"/>
                    <a:pt x="1406" y="2874"/>
                  </a:cubicBezTo>
                  <a:cubicBezTo>
                    <a:pt x="1411" y="2869"/>
                    <a:pt x="1442" y="2873"/>
                    <a:pt x="1449" y="2872"/>
                  </a:cubicBezTo>
                  <a:cubicBezTo>
                    <a:pt x="1492" y="2866"/>
                    <a:pt x="1557" y="2859"/>
                    <a:pt x="1584" y="2853"/>
                  </a:cubicBezTo>
                  <a:cubicBezTo>
                    <a:pt x="1618" y="2846"/>
                    <a:pt x="1656" y="2845"/>
                    <a:pt x="1693" y="2837"/>
                  </a:cubicBezTo>
                  <a:cubicBezTo>
                    <a:pt x="1727" y="2829"/>
                    <a:pt x="1761" y="2818"/>
                    <a:pt x="1794" y="2810"/>
                  </a:cubicBezTo>
                  <a:cubicBezTo>
                    <a:pt x="1853" y="2796"/>
                    <a:pt x="1924" y="2783"/>
                    <a:pt x="1974" y="2765"/>
                  </a:cubicBezTo>
                  <a:cubicBezTo>
                    <a:pt x="1992" y="2758"/>
                    <a:pt x="2011" y="2744"/>
                    <a:pt x="2032" y="2736"/>
                  </a:cubicBezTo>
                  <a:cubicBezTo>
                    <a:pt x="2063" y="2724"/>
                    <a:pt x="2096" y="2716"/>
                    <a:pt x="2125" y="2705"/>
                  </a:cubicBezTo>
                  <a:cubicBezTo>
                    <a:pt x="2144" y="2697"/>
                    <a:pt x="2181" y="2674"/>
                    <a:pt x="2185" y="2665"/>
                  </a:cubicBezTo>
                  <a:cubicBezTo>
                    <a:pt x="2189" y="2659"/>
                    <a:pt x="2188" y="2629"/>
                    <a:pt x="2183" y="2620"/>
                  </a:cubicBezTo>
                  <a:cubicBezTo>
                    <a:pt x="2176" y="2606"/>
                    <a:pt x="2158" y="2603"/>
                    <a:pt x="2144" y="2601"/>
                  </a:cubicBezTo>
                  <a:cubicBezTo>
                    <a:pt x="2144" y="2602"/>
                    <a:pt x="2148" y="2611"/>
                    <a:pt x="2144" y="2618"/>
                  </a:cubicBezTo>
                  <a:cubicBezTo>
                    <a:pt x="2021" y="2674"/>
                    <a:pt x="1877" y="2707"/>
                    <a:pt x="1737" y="2744"/>
                  </a:cubicBezTo>
                  <a:cubicBezTo>
                    <a:pt x="1675" y="2760"/>
                    <a:pt x="1612" y="2772"/>
                    <a:pt x="1550" y="2777"/>
                  </a:cubicBezTo>
                  <a:cubicBezTo>
                    <a:pt x="1458" y="2785"/>
                    <a:pt x="1363" y="2805"/>
                    <a:pt x="1267" y="2808"/>
                  </a:cubicBezTo>
                  <a:cubicBezTo>
                    <a:pt x="1244" y="2809"/>
                    <a:pt x="1221" y="2804"/>
                    <a:pt x="1199" y="2804"/>
                  </a:cubicBezTo>
                  <a:cubicBezTo>
                    <a:pt x="1138" y="2804"/>
                    <a:pt x="1081" y="2805"/>
                    <a:pt x="1017" y="2802"/>
                  </a:cubicBezTo>
                  <a:cubicBezTo>
                    <a:pt x="969" y="2799"/>
                    <a:pt x="922" y="2795"/>
                    <a:pt x="874" y="2789"/>
                  </a:cubicBezTo>
                  <a:cubicBezTo>
                    <a:pt x="803" y="2781"/>
                    <a:pt x="730" y="2774"/>
                    <a:pt x="659" y="2760"/>
                  </a:cubicBezTo>
                  <a:cubicBezTo>
                    <a:pt x="621" y="2753"/>
                    <a:pt x="585" y="2737"/>
                    <a:pt x="545" y="2740"/>
                  </a:cubicBezTo>
                  <a:cubicBezTo>
                    <a:pt x="458" y="2719"/>
                    <a:pt x="389" y="2697"/>
                    <a:pt x="295" y="2674"/>
                  </a:cubicBezTo>
                  <a:cubicBezTo>
                    <a:pt x="255" y="2647"/>
                    <a:pt x="204" y="2637"/>
                    <a:pt x="161" y="2618"/>
                  </a:cubicBezTo>
                  <a:cubicBezTo>
                    <a:pt x="156" y="2616"/>
                    <a:pt x="165" y="2606"/>
                    <a:pt x="154" y="2607"/>
                  </a:cubicBezTo>
                  <a:cubicBezTo>
                    <a:pt x="139" y="2613"/>
                    <a:pt x="124" y="2611"/>
                    <a:pt x="115" y="26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72"/>
            <p:cNvSpPr>
              <a:spLocks noEditPoints="1"/>
            </p:cNvSpPr>
            <p:nvPr/>
          </p:nvSpPr>
          <p:spPr bwMode="auto">
            <a:xfrm>
              <a:off x="4479926" y="2373313"/>
              <a:ext cx="204788" cy="496888"/>
            </a:xfrm>
            <a:custGeom>
              <a:avLst/>
              <a:gdLst>
                <a:gd name="T0" fmla="*/ 75 w 263"/>
                <a:gd name="T1" fmla="*/ 5 h 638"/>
                <a:gd name="T2" fmla="*/ 129 w 263"/>
                <a:gd name="T3" fmla="*/ 36 h 638"/>
                <a:gd name="T4" fmla="*/ 164 w 263"/>
                <a:gd name="T5" fmla="*/ 100 h 638"/>
                <a:gd name="T6" fmla="*/ 263 w 263"/>
                <a:gd name="T7" fmla="*/ 475 h 638"/>
                <a:gd name="T8" fmla="*/ 257 w 263"/>
                <a:gd name="T9" fmla="*/ 564 h 638"/>
                <a:gd name="T10" fmla="*/ 151 w 263"/>
                <a:gd name="T11" fmla="*/ 634 h 638"/>
                <a:gd name="T12" fmla="*/ 125 w 263"/>
                <a:gd name="T13" fmla="*/ 541 h 638"/>
                <a:gd name="T14" fmla="*/ 112 w 263"/>
                <a:gd name="T15" fmla="*/ 384 h 638"/>
                <a:gd name="T16" fmla="*/ 81 w 263"/>
                <a:gd name="T17" fmla="*/ 284 h 638"/>
                <a:gd name="T18" fmla="*/ 46 w 263"/>
                <a:gd name="T19" fmla="*/ 179 h 638"/>
                <a:gd name="T20" fmla="*/ 25 w 263"/>
                <a:gd name="T21" fmla="*/ 129 h 638"/>
                <a:gd name="T22" fmla="*/ 17 w 263"/>
                <a:gd name="T23" fmla="*/ 53 h 638"/>
                <a:gd name="T24" fmla="*/ 56 w 263"/>
                <a:gd name="T25" fmla="*/ 32 h 638"/>
                <a:gd name="T26" fmla="*/ 75 w 263"/>
                <a:gd name="T27" fmla="*/ 5 h 638"/>
                <a:gd name="T28" fmla="*/ 224 w 263"/>
                <a:gd name="T29" fmla="*/ 588 h 638"/>
                <a:gd name="T30" fmla="*/ 244 w 263"/>
                <a:gd name="T31" fmla="*/ 528 h 638"/>
                <a:gd name="T32" fmla="*/ 230 w 263"/>
                <a:gd name="T33" fmla="*/ 380 h 638"/>
                <a:gd name="T34" fmla="*/ 162 w 263"/>
                <a:gd name="T35" fmla="*/ 133 h 638"/>
                <a:gd name="T36" fmla="*/ 131 w 263"/>
                <a:gd name="T37" fmla="*/ 80 h 638"/>
                <a:gd name="T38" fmla="*/ 94 w 263"/>
                <a:gd name="T39" fmla="*/ 28 h 638"/>
                <a:gd name="T40" fmla="*/ 27 w 263"/>
                <a:gd name="T41" fmla="*/ 74 h 638"/>
                <a:gd name="T42" fmla="*/ 40 w 263"/>
                <a:gd name="T43" fmla="*/ 117 h 638"/>
                <a:gd name="T44" fmla="*/ 65 w 263"/>
                <a:gd name="T45" fmla="*/ 181 h 638"/>
                <a:gd name="T46" fmla="*/ 77 w 263"/>
                <a:gd name="T47" fmla="*/ 212 h 638"/>
                <a:gd name="T48" fmla="*/ 114 w 263"/>
                <a:gd name="T49" fmla="*/ 344 h 638"/>
                <a:gd name="T50" fmla="*/ 133 w 263"/>
                <a:gd name="T51" fmla="*/ 413 h 638"/>
                <a:gd name="T52" fmla="*/ 141 w 263"/>
                <a:gd name="T53" fmla="*/ 462 h 638"/>
                <a:gd name="T54" fmla="*/ 143 w 263"/>
                <a:gd name="T55" fmla="*/ 547 h 638"/>
                <a:gd name="T56" fmla="*/ 156 w 263"/>
                <a:gd name="T57" fmla="*/ 617 h 638"/>
                <a:gd name="T58" fmla="*/ 224 w 263"/>
                <a:gd name="T59" fmla="*/ 58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 h="638">
                  <a:moveTo>
                    <a:pt x="75" y="5"/>
                  </a:moveTo>
                  <a:cubicBezTo>
                    <a:pt x="102" y="0"/>
                    <a:pt x="111" y="18"/>
                    <a:pt x="129" y="36"/>
                  </a:cubicBezTo>
                  <a:cubicBezTo>
                    <a:pt x="137" y="62"/>
                    <a:pt x="149" y="79"/>
                    <a:pt x="164" y="100"/>
                  </a:cubicBezTo>
                  <a:cubicBezTo>
                    <a:pt x="211" y="223"/>
                    <a:pt x="243" y="343"/>
                    <a:pt x="263" y="475"/>
                  </a:cubicBezTo>
                  <a:cubicBezTo>
                    <a:pt x="258" y="499"/>
                    <a:pt x="262" y="535"/>
                    <a:pt x="257" y="564"/>
                  </a:cubicBezTo>
                  <a:cubicBezTo>
                    <a:pt x="245" y="592"/>
                    <a:pt x="191" y="638"/>
                    <a:pt x="151" y="634"/>
                  </a:cubicBezTo>
                  <a:cubicBezTo>
                    <a:pt x="115" y="631"/>
                    <a:pt x="124" y="579"/>
                    <a:pt x="125" y="541"/>
                  </a:cubicBezTo>
                  <a:cubicBezTo>
                    <a:pt x="125" y="482"/>
                    <a:pt x="124" y="434"/>
                    <a:pt x="112" y="384"/>
                  </a:cubicBezTo>
                  <a:cubicBezTo>
                    <a:pt x="105" y="352"/>
                    <a:pt x="92" y="320"/>
                    <a:pt x="81" y="284"/>
                  </a:cubicBezTo>
                  <a:cubicBezTo>
                    <a:pt x="70" y="248"/>
                    <a:pt x="60" y="213"/>
                    <a:pt x="46" y="179"/>
                  </a:cubicBezTo>
                  <a:cubicBezTo>
                    <a:pt x="41" y="166"/>
                    <a:pt x="32" y="147"/>
                    <a:pt x="25" y="129"/>
                  </a:cubicBezTo>
                  <a:cubicBezTo>
                    <a:pt x="15" y="100"/>
                    <a:pt x="0" y="73"/>
                    <a:pt x="17" y="53"/>
                  </a:cubicBezTo>
                  <a:cubicBezTo>
                    <a:pt x="25" y="44"/>
                    <a:pt x="45" y="41"/>
                    <a:pt x="56" y="32"/>
                  </a:cubicBezTo>
                  <a:cubicBezTo>
                    <a:pt x="70" y="22"/>
                    <a:pt x="67" y="14"/>
                    <a:pt x="75" y="5"/>
                  </a:cubicBezTo>
                  <a:close/>
                  <a:moveTo>
                    <a:pt x="224" y="588"/>
                  </a:moveTo>
                  <a:cubicBezTo>
                    <a:pt x="234" y="569"/>
                    <a:pt x="243" y="550"/>
                    <a:pt x="244" y="528"/>
                  </a:cubicBezTo>
                  <a:cubicBezTo>
                    <a:pt x="248" y="472"/>
                    <a:pt x="242" y="433"/>
                    <a:pt x="230" y="380"/>
                  </a:cubicBezTo>
                  <a:cubicBezTo>
                    <a:pt x="213" y="305"/>
                    <a:pt x="192" y="198"/>
                    <a:pt x="162" y="133"/>
                  </a:cubicBezTo>
                  <a:cubicBezTo>
                    <a:pt x="155" y="118"/>
                    <a:pt x="141" y="100"/>
                    <a:pt x="131" y="80"/>
                  </a:cubicBezTo>
                  <a:cubicBezTo>
                    <a:pt x="119" y="59"/>
                    <a:pt x="110" y="29"/>
                    <a:pt x="94" y="28"/>
                  </a:cubicBezTo>
                  <a:cubicBezTo>
                    <a:pt x="84" y="32"/>
                    <a:pt x="32" y="58"/>
                    <a:pt x="27" y="74"/>
                  </a:cubicBezTo>
                  <a:cubicBezTo>
                    <a:pt x="25" y="82"/>
                    <a:pt x="34" y="101"/>
                    <a:pt x="40" y="117"/>
                  </a:cubicBezTo>
                  <a:cubicBezTo>
                    <a:pt x="51" y="148"/>
                    <a:pt x="56" y="156"/>
                    <a:pt x="65" y="181"/>
                  </a:cubicBezTo>
                  <a:cubicBezTo>
                    <a:pt x="68" y="191"/>
                    <a:pt x="73" y="201"/>
                    <a:pt x="77" y="212"/>
                  </a:cubicBezTo>
                  <a:cubicBezTo>
                    <a:pt x="93" y="255"/>
                    <a:pt x="104" y="299"/>
                    <a:pt x="114" y="344"/>
                  </a:cubicBezTo>
                  <a:cubicBezTo>
                    <a:pt x="120" y="369"/>
                    <a:pt x="132" y="392"/>
                    <a:pt x="133" y="413"/>
                  </a:cubicBezTo>
                  <a:cubicBezTo>
                    <a:pt x="134" y="431"/>
                    <a:pt x="139" y="446"/>
                    <a:pt x="141" y="462"/>
                  </a:cubicBezTo>
                  <a:cubicBezTo>
                    <a:pt x="144" y="494"/>
                    <a:pt x="142" y="522"/>
                    <a:pt x="143" y="547"/>
                  </a:cubicBezTo>
                  <a:cubicBezTo>
                    <a:pt x="144" y="569"/>
                    <a:pt x="137" y="595"/>
                    <a:pt x="156" y="617"/>
                  </a:cubicBezTo>
                  <a:cubicBezTo>
                    <a:pt x="180" y="616"/>
                    <a:pt x="204" y="601"/>
                    <a:pt x="224" y="5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73"/>
            <p:cNvSpPr>
              <a:spLocks noEditPoints="1"/>
            </p:cNvSpPr>
            <p:nvPr/>
          </p:nvSpPr>
          <p:spPr bwMode="auto">
            <a:xfrm>
              <a:off x="4335463" y="2446338"/>
              <a:ext cx="217488" cy="503238"/>
            </a:xfrm>
            <a:custGeom>
              <a:avLst/>
              <a:gdLst>
                <a:gd name="T0" fmla="*/ 138 w 279"/>
                <a:gd name="T1" fmla="*/ 1 h 645"/>
                <a:gd name="T2" fmla="*/ 196 w 279"/>
                <a:gd name="T3" fmla="*/ 80 h 645"/>
                <a:gd name="T4" fmla="*/ 216 w 279"/>
                <a:gd name="T5" fmla="*/ 175 h 645"/>
                <a:gd name="T6" fmla="*/ 268 w 279"/>
                <a:gd name="T7" fmla="*/ 394 h 645"/>
                <a:gd name="T8" fmla="*/ 270 w 279"/>
                <a:gd name="T9" fmla="*/ 438 h 645"/>
                <a:gd name="T10" fmla="*/ 256 w 279"/>
                <a:gd name="T11" fmla="*/ 564 h 645"/>
                <a:gd name="T12" fmla="*/ 138 w 279"/>
                <a:gd name="T13" fmla="*/ 634 h 645"/>
                <a:gd name="T14" fmla="*/ 84 w 279"/>
                <a:gd name="T15" fmla="*/ 622 h 645"/>
                <a:gd name="T16" fmla="*/ 76 w 279"/>
                <a:gd name="T17" fmla="*/ 316 h 645"/>
                <a:gd name="T18" fmla="*/ 66 w 279"/>
                <a:gd name="T19" fmla="*/ 258 h 645"/>
                <a:gd name="T20" fmla="*/ 26 w 279"/>
                <a:gd name="T21" fmla="*/ 123 h 645"/>
                <a:gd name="T22" fmla="*/ 3 w 279"/>
                <a:gd name="T23" fmla="*/ 61 h 645"/>
                <a:gd name="T24" fmla="*/ 34 w 279"/>
                <a:gd name="T25" fmla="*/ 43 h 645"/>
                <a:gd name="T26" fmla="*/ 138 w 279"/>
                <a:gd name="T27" fmla="*/ 1 h 645"/>
                <a:gd name="T28" fmla="*/ 175 w 279"/>
                <a:gd name="T29" fmla="*/ 595 h 645"/>
                <a:gd name="T30" fmla="*/ 256 w 279"/>
                <a:gd name="T31" fmla="*/ 493 h 645"/>
                <a:gd name="T32" fmla="*/ 219 w 279"/>
                <a:gd name="T33" fmla="*/ 251 h 645"/>
                <a:gd name="T34" fmla="*/ 169 w 279"/>
                <a:gd name="T35" fmla="*/ 72 h 645"/>
                <a:gd name="T36" fmla="*/ 144 w 279"/>
                <a:gd name="T37" fmla="*/ 28 h 645"/>
                <a:gd name="T38" fmla="*/ 130 w 279"/>
                <a:gd name="T39" fmla="*/ 24 h 645"/>
                <a:gd name="T40" fmla="*/ 28 w 279"/>
                <a:gd name="T41" fmla="*/ 65 h 645"/>
                <a:gd name="T42" fmla="*/ 94 w 279"/>
                <a:gd name="T43" fmla="*/ 307 h 645"/>
                <a:gd name="T44" fmla="*/ 111 w 279"/>
                <a:gd name="T45" fmla="*/ 506 h 645"/>
                <a:gd name="T46" fmla="*/ 113 w 279"/>
                <a:gd name="T47" fmla="*/ 618 h 645"/>
                <a:gd name="T48" fmla="*/ 175 w 279"/>
                <a:gd name="T49" fmla="*/ 59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645">
                  <a:moveTo>
                    <a:pt x="138" y="1"/>
                  </a:moveTo>
                  <a:cubicBezTo>
                    <a:pt x="156" y="8"/>
                    <a:pt x="187" y="58"/>
                    <a:pt x="196" y="80"/>
                  </a:cubicBezTo>
                  <a:cubicBezTo>
                    <a:pt x="206" y="104"/>
                    <a:pt x="209" y="140"/>
                    <a:pt x="216" y="175"/>
                  </a:cubicBezTo>
                  <a:cubicBezTo>
                    <a:pt x="231" y="245"/>
                    <a:pt x="259" y="323"/>
                    <a:pt x="268" y="394"/>
                  </a:cubicBezTo>
                  <a:cubicBezTo>
                    <a:pt x="270" y="410"/>
                    <a:pt x="270" y="426"/>
                    <a:pt x="270" y="438"/>
                  </a:cubicBezTo>
                  <a:cubicBezTo>
                    <a:pt x="273" y="473"/>
                    <a:pt x="279" y="534"/>
                    <a:pt x="256" y="564"/>
                  </a:cubicBezTo>
                  <a:cubicBezTo>
                    <a:pt x="226" y="601"/>
                    <a:pt x="177" y="605"/>
                    <a:pt x="138" y="634"/>
                  </a:cubicBezTo>
                  <a:cubicBezTo>
                    <a:pt x="117" y="634"/>
                    <a:pt x="92" y="645"/>
                    <a:pt x="84" y="622"/>
                  </a:cubicBezTo>
                  <a:cubicBezTo>
                    <a:pt x="98" y="529"/>
                    <a:pt x="93" y="402"/>
                    <a:pt x="76" y="316"/>
                  </a:cubicBezTo>
                  <a:cubicBezTo>
                    <a:pt x="72" y="296"/>
                    <a:pt x="71" y="277"/>
                    <a:pt x="66" y="258"/>
                  </a:cubicBezTo>
                  <a:cubicBezTo>
                    <a:pt x="53" y="211"/>
                    <a:pt x="43" y="175"/>
                    <a:pt x="26" y="123"/>
                  </a:cubicBezTo>
                  <a:cubicBezTo>
                    <a:pt x="21" y="108"/>
                    <a:pt x="0" y="74"/>
                    <a:pt x="3" y="61"/>
                  </a:cubicBezTo>
                  <a:cubicBezTo>
                    <a:pt x="6" y="50"/>
                    <a:pt x="22" y="49"/>
                    <a:pt x="34" y="43"/>
                  </a:cubicBezTo>
                  <a:cubicBezTo>
                    <a:pt x="64" y="29"/>
                    <a:pt x="111" y="0"/>
                    <a:pt x="138" y="1"/>
                  </a:cubicBezTo>
                  <a:close/>
                  <a:moveTo>
                    <a:pt x="175" y="595"/>
                  </a:moveTo>
                  <a:cubicBezTo>
                    <a:pt x="219" y="572"/>
                    <a:pt x="255" y="558"/>
                    <a:pt x="256" y="493"/>
                  </a:cubicBezTo>
                  <a:cubicBezTo>
                    <a:pt x="251" y="418"/>
                    <a:pt x="246" y="323"/>
                    <a:pt x="219" y="251"/>
                  </a:cubicBezTo>
                  <a:cubicBezTo>
                    <a:pt x="204" y="184"/>
                    <a:pt x="187" y="122"/>
                    <a:pt x="169" y="72"/>
                  </a:cubicBezTo>
                  <a:cubicBezTo>
                    <a:pt x="160" y="58"/>
                    <a:pt x="150" y="45"/>
                    <a:pt x="144" y="28"/>
                  </a:cubicBezTo>
                  <a:cubicBezTo>
                    <a:pt x="136" y="32"/>
                    <a:pt x="135" y="17"/>
                    <a:pt x="130" y="24"/>
                  </a:cubicBezTo>
                  <a:cubicBezTo>
                    <a:pt x="106" y="25"/>
                    <a:pt x="58" y="50"/>
                    <a:pt x="28" y="65"/>
                  </a:cubicBezTo>
                  <a:cubicBezTo>
                    <a:pt x="43" y="148"/>
                    <a:pt x="82" y="228"/>
                    <a:pt x="94" y="307"/>
                  </a:cubicBezTo>
                  <a:cubicBezTo>
                    <a:pt x="106" y="383"/>
                    <a:pt x="108" y="443"/>
                    <a:pt x="111" y="506"/>
                  </a:cubicBezTo>
                  <a:cubicBezTo>
                    <a:pt x="113" y="545"/>
                    <a:pt x="101" y="582"/>
                    <a:pt x="113" y="618"/>
                  </a:cubicBezTo>
                  <a:cubicBezTo>
                    <a:pt x="132" y="624"/>
                    <a:pt x="154" y="605"/>
                    <a:pt x="175" y="5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74"/>
            <p:cNvSpPr/>
            <p:nvPr/>
          </p:nvSpPr>
          <p:spPr bwMode="auto">
            <a:xfrm>
              <a:off x="3565526" y="3354388"/>
              <a:ext cx="17463" cy="33338"/>
            </a:xfrm>
            <a:custGeom>
              <a:avLst/>
              <a:gdLst>
                <a:gd name="T0" fmla="*/ 14 w 23"/>
                <a:gd name="T1" fmla="*/ 43 h 43"/>
                <a:gd name="T2" fmla="*/ 0 w 23"/>
                <a:gd name="T3" fmla="*/ 0 h 43"/>
                <a:gd name="T4" fmla="*/ 23 w 23"/>
                <a:gd name="T5" fmla="*/ 37 h 43"/>
                <a:gd name="T6" fmla="*/ 14 w 23"/>
                <a:gd name="T7" fmla="*/ 43 h 43"/>
              </a:gdLst>
              <a:ahLst/>
              <a:cxnLst>
                <a:cxn ang="0">
                  <a:pos x="T0" y="T1"/>
                </a:cxn>
                <a:cxn ang="0">
                  <a:pos x="T2" y="T3"/>
                </a:cxn>
                <a:cxn ang="0">
                  <a:pos x="T4" y="T5"/>
                </a:cxn>
                <a:cxn ang="0">
                  <a:pos x="T6" y="T7"/>
                </a:cxn>
              </a:cxnLst>
              <a:rect l="0" t="0" r="r" b="b"/>
              <a:pathLst>
                <a:path w="23" h="43">
                  <a:moveTo>
                    <a:pt x="14" y="43"/>
                  </a:moveTo>
                  <a:cubicBezTo>
                    <a:pt x="7" y="32"/>
                    <a:pt x="8" y="18"/>
                    <a:pt x="0" y="0"/>
                  </a:cubicBezTo>
                  <a:cubicBezTo>
                    <a:pt x="19" y="4"/>
                    <a:pt x="14" y="25"/>
                    <a:pt x="23" y="37"/>
                  </a:cubicBezTo>
                  <a:cubicBezTo>
                    <a:pt x="20" y="38"/>
                    <a:pt x="17" y="38"/>
                    <a:pt x="14"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75"/>
            <p:cNvSpPr/>
            <p:nvPr/>
          </p:nvSpPr>
          <p:spPr bwMode="auto">
            <a:xfrm>
              <a:off x="3449638" y="3446463"/>
              <a:ext cx="14288" cy="26988"/>
            </a:xfrm>
            <a:custGeom>
              <a:avLst/>
              <a:gdLst>
                <a:gd name="T0" fmla="*/ 16 w 18"/>
                <a:gd name="T1" fmla="*/ 0 h 36"/>
                <a:gd name="T2" fmla="*/ 0 w 18"/>
                <a:gd name="T3" fmla="*/ 31 h 36"/>
                <a:gd name="T4" fmla="*/ 10 w 18"/>
                <a:gd name="T5" fmla="*/ 3 h 36"/>
                <a:gd name="T6" fmla="*/ 16 w 18"/>
                <a:gd name="T7" fmla="*/ 0 h 36"/>
              </a:gdLst>
              <a:ahLst/>
              <a:cxnLst>
                <a:cxn ang="0">
                  <a:pos x="T0" y="T1"/>
                </a:cxn>
                <a:cxn ang="0">
                  <a:pos x="T2" y="T3"/>
                </a:cxn>
                <a:cxn ang="0">
                  <a:pos x="T4" y="T5"/>
                </a:cxn>
                <a:cxn ang="0">
                  <a:pos x="T6" y="T7"/>
                </a:cxn>
              </a:cxnLst>
              <a:rect l="0" t="0" r="r" b="b"/>
              <a:pathLst>
                <a:path w="18" h="36">
                  <a:moveTo>
                    <a:pt x="16" y="0"/>
                  </a:moveTo>
                  <a:cubicBezTo>
                    <a:pt x="17" y="8"/>
                    <a:pt x="18" y="36"/>
                    <a:pt x="0" y="31"/>
                  </a:cubicBezTo>
                  <a:cubicBezTo>
                    <a:pt x="1" y="19"/>
                    <a:pt x="9" y="13"/>
                    <a:pt x="10" y="3"/>
                  </a:cubicBezTo>
                  <a:cubicBezTo>
                    <a:pt x="13" y="3"/>
                    <a:pt x="16" y="3"/>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76"/>
            <p:cNvSpPr>
              <a:spLocks noEditPoints="1"/>
            </p:cNvSpPr>
            <p:nvPr/>
          </p:nvSpPr>
          <p:spPr bwMode="auto">
            <a:xfrm>
              <a:off x="4281488" y="2127251"/>
              <a:ext cx="225425" cy="254000"/>
            </a:xfrm>
            <a:custGeom>
              <a:avLst/>
              <a:gdLst>
                <a:gd name="T0" fmla="*/ 279 w 288"/>
                <a:gd name="T1" fmla="*/ 215 h 327"/>
                <a:gd name="T2" fmla="*/ 288 w 288"/>
                <a:gd name="T3" fmla="*/ 260 h 327"/>
                <a:gd name="T4" fmla="*/ 201 w 288"/>
                <a:gd name="T5" fmla="*/ 298 h 327"/>
                <a:gd name="T6" fmla="*/ 41 w 288"/>
                <a:gd name="T7" fmla="*/ 105 h 327"/>
                <a:gd name="T8" fmla="*/ 23 w 288"/>
                <a:gd name="T9" fmla="*/ 47 h 327"/>
                <a:gd name="T10" fmla="*/ 182 w 288"/>
                <a:gd name="T11" fmla="*/ 105 h 327"/>
                <a:gd name="T12" fmla="*/ 215 w 288"/>
                <a:gd name="T13" fmla="*/ 130 h 327"/>
                <a:gd name="T14" fmla="*/ 232 w 288"/>
                <a:gd name="T15" fmla="*/ 155 h 327"/>
                <a:gd name="T16" fmla="*/ 279 w 288"/>
                <a:gd name="T17" fmla="*/ 215 h 327"/>
                <a:gd name="T18" fmla="*/ 259 w 288"/>
                <a:gd name="T19" fmla="*/ 283 h 327"/>
                <a:gd name="T20" fmla="*/ 240 w 288"/>
                <a:gd name="T21" fmla="*/ 184 h 327"/>
                <a:gd name="T22" fmla="*/ 190 w 288"/>
                <a:gd name="T23" fmla="*/ 130 h 327"/>
                <a:gd name="T24" fmla="*/ 112 w 288"/>
                <a:gd name="T25" fmla="*/ 66 h 327"/>
                <a:gd name="T26" fmla="*/ 27 w 288"/>
                <a:gd name="T27" fmla="*/ 74 h 327"/>
                <a:gd name="T28" fmla="*/ 230 w 288"/>
                <a:gd name="T29" fmla="*/ 291 h 327"/>
                <a:gd name="T30" fmla="*/ 259 w 288"/>
                <a:gd name="T31" fmla="*/ 28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327">
                  <a:moveTo>
                    <a:pt x="279" y="215"/>
                  </a:moveTo>
                  <a:cubicBezTo>
                    <a:pt x="272" y="234"/>
                    <a:pt x="288" y="241"/>
                    <a:pt x="288" y="260"/>
                  </a:cubicBezTo>
                  <a:cubicBezTo>
                    <a:pt x="286" y="301"/>
                    <a:pt x="229" y="327"/>
                    <a:pt x="201" y="298"/>
                  </a:cubicBezTo>
                  <a:cubicBezTo>
                    <a:pt x="159" y="222"/>
                    <a:pt x="98" y="166"/>
                    <a:pt x="41" y="105"/>
                  </a:cubicBezTo>
                  <a:cubicBezTo>
                    <a:pt x="15" y="98"/>
                    <a:pt x="0" y="68"/>
                    <a:pt x="23" y="47"/>
                  </a:cubicBezTo>
                  <a:cubicBezTo>
                    <a:pt x="76" y="0"/>
                    <a:pt x="148" y="76"/>
                    <a:pt x="182" y="105"/>
                  </a:cubicBezTo>
                  <a:cubicBezTo>
                    <a:pt x="193" y="114"/>
                    <a:pt x="207" y="122"/>
                    <a:pt x="215" y="130"/>
                  </a:cubicBezTo>
                  <a:cubicBezTo>
                    <a:pt x="222" y="137"/>
                    <a:pt x="225" y="148"/>
                    <a:pt x="232" y="155"/>
                  </a:cubicBezTo>
                  <a:cubicBezTo>
                    <a:pt x="248" y="173"/>
                    <a:pt x="271" y="190"/>
                    <a:pt x="279" y="215"/>
                  </a:cubicBezTo>
                  <a:close/>
                  <a:moveTo>
                    <a:pt x="259" y="283"/>
                  </a:moveTo>
                  <a:cubicBezTo>
                    <a:pt x="283" y="252"/>
                    <a:pt x="259" y="205"/>
                    <a:pt x="240" y="184"/>
                  </a:cubicBezTo>
                  <a:cubicBezTo>
                    <a:pt x="221" y="163"/>
                    <a:pt x="210" y="148"/>
                    <a:pt x="190" y="130"/>
                  </a:cubicBezTo>
                  <a:cubicBezTo>
                    <a:pt x="168" y="109"/>
                    <a:pt x="135" y="79"/>
                    <a:pt x="112" y="66"/>
                  </a:cubicBezTo>
                  <a:cubicBezTo>
                    <a:pt x="82" y="48"/>
                    <a:pt x="39" y="37"/>
                    <a:pt x="27" y="74"/>
                  </a:cubicBezTo>
                  <a:cubicBezTo>
                    <a:pt x="105" y="137"/>
                    <a:pt x="161" y="220"/>
                    <a:pt x="230" y="291"/>
                  </a:cubicBezTo>
                  <a:cubicBezTo>
                    <a:pt x="242" y="291"/>
                    <a:pt x="248" y="285"/>
                    <a:pt x="259" y="2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77"/>
            <p:cNvSpPr>
              <a:spLocks noEditPoints="1"/>
            </p:cNvSpPr>
            <p:nvPr/>
          </p:nvSpPr>
          <p:spPr bwMode="auto">
            <a:xfrm>
              <a:off x="3824288" y="2147888"/>
              <a:ext cx="201613" cy="249238"/>
            </a:xfrm>
            <a:custGeom>
              <a:avLst/>
              <a:gdLst>
                <a:gd name="T0" fmla="*/ 242 w 259"/>
                <a:gd name="T1" fmla="*/ 298 h 320"/>
                <a:gd name="T2" fmla="*/ 35 w 259"/>
                <a:gd name="T3" fmla="*/ 307 h 320"/>
                <a:gd name="T4" fmla="*/ 45 w 259"/>
                <a:gd name="T5" fmla="*/ 46 h 320"/>
                <a:gd name="T6" fmla="*/ 132 w 259"/>
                <a:gd name="T7" fmla="*/ 13 h 320"/>
                <a:gd name="T8" fmla="*/ 242 w 259"/>
                <a:gd name="T9" fmla="*/ 298 h 320"/>
                <a:gd name="T10" fmla="*/ 95 w 259"/>
                <a:gd name="T11" fmla="*/ 25 h 320"/>
                <a:gd name="T12" fmla="*/ 103 w 259"/>
                <a:gd name="T13" fmla="*/ 54 h 320"/>
                <a:gd name="T14" fmla="*/ 132 w 259"/>
                <a:gd name="T15" fmla="*/ 50 h 320"/>
                <a:gd name="T16" fmla="*/ 130 w 259"/>
                <a:gd name="T17" fmla="*/ 25 h 320"/>
                <a:gd name="T18" fmla="*/ 95 w 259"/>
                <a:gd name="T19" fmla="*/ 25 h 320"/>
                <a:gd name="T20" fmla="*/ 74 w 259"/>
                <a:gd name="T21" fmla="*/ 38 h 320"/>
                <a:gd name="T22" fmla="*/ 91 w 259"/>
                <a:gd name="T23" fmla="*/ 69 h 320"/>
                <a:gd name="T24" fmla="*/ 82 w 259"/>
                <a:gd name="T25" fmla="*/ 30 h 320"/>
                <a:gd name="T26" fmla="*/ 74 w 259"/>
                <a:gd name="T27" fmla="*/ 38 h 320"/>
                <a:gd name="T28" fmla="*/ 142 w 259"/>
                <a:gd name="T29" fmla="*/ 63 h 320"/>
                <a:gd name="T30" fmla="*/ 145 w 259"/>
                <a:gd name="T31" fmla="*/ 36 h 320"/>
                <a:gd name="T32" fmla="*/ 142 w 259"/>
                <a:gd name="T33" fmla="*/ 63 h 320"/>
                <a:gd name="T34" fmla="*/ 47 w 259"/>
                <a:gd name="T35" fmla="*/ 298 h 320"/>
                <a:gd name="T36" fmla="*/ 231 w 259"/>
                <a:gd name="T37" fmla="*/ 286 h 320"/>
                <a:gd name="T38" fmla="*/ 169 w 259"/>
                <a:gd name="T39" fmla="*/ 50 h 320"/>
                <a:gd name="T40" fmla="*/ 147 w 259"/>
                <a:gd name="T41" fmla="*/ 87 h 320"/>
                <a:gd name="T42" fmla="*/ 173 w 259"/>
                <a:gd name="T43" fmla="*/ 108 h 320"/>
                <a:gd name="T44" fmla="*/ 192 w 259"/>
                <a:gd name="T45" fmla="*/ 193 h 320"/>
                <a:gd name="T46" fmla="*/ 215 w 259"/>
                <a:gd name="T47" fmla="*/ 224 h 320"/>
                <a:gd name="T48" fmla="*/ 159 w 259"/>
                <a:gd name="T49" fmla="*/ 263 h 320"/>
                <a:gd name="T50" fmla="*/ 41 w 259"/>
                <a:gd name="T51" fmla="*/ 222 h 320"/>
                <a:gd name="T52" fmla="*/ 72 w 259"/>
                <a:gd name="T53" fmla="*/ 178 h 320"/>
                <a:gd name="T54" fmla="*/ 74 w 259"/>
                <a:gd name="T55" fmla="*/ 129 h 320"/>
                <a:gd name="T56" fmla="*/ 97 w 259"/>
                <a:gd name="T57" fmla="*/ 85 h 320"/>
                <a:gd name="T58" fmla="*/ 78 w 259"/>
                <a:gd name="T59" fmla="*/ 73 h 320"/>
                <a:gd name="T60" fmla="*/ 64 w 259"/>
                <a:gd name="T61" fmla="*/ 46 h 320"/>
                <a:gd name="T62" fmla="*/ 47 w 259"/>
                <a:gd name="T63" fmla="*/ 298 h 320"/>
                <a:gd name="T64" fmla="*/ 107 w 259"/>
                <a:gd name="T65" fmla="*/ 87 h 320"/>
                <a:gd name="T66" fmla="*/ 136 w 259"/>
                <a:gd name="T67" fmla="*/ 81 h 320"/>
                <a:gd name="T68" fmla="*/ 128 w 259"/>
                <a:gd name="T69" fmla="*/ 77 h 320"/>
                <a:gd name="T70" fmla="*/ 134 w 259"/>
                <a:gd name="T71" fmla="*/ 65 h 320"/>
                <a:gd name="T72" fmla="*/ 107 w 259"/>
                <a:gd name="T73" fmla="*/ 87 h 320"/>
                <a:gd name="T74" fmla="*/ 167 w 259"/>
                <a:gd name="T75" fmla="*/ 137 h 320"/>
                <a:gd name="T76" fmla="*/ 167 w 259"/>
                <a:gd name="T77" fmla="*/ 114 h 320"/>
                <a:gd name="T78" fmla="*/ 124 w 259"/>
                <a:gd name="T79" fmla="*/ 94 h 320"/>
                <a:gd name="T80" fmla="*/ 72 w 259"/>
                <a:gd name="T81" fmla="*/ 197 h 320"/>
                <a:gd name="T82" fmla="*/ 171 w 259"/>
                <a:gd name="T83" fmla="*/ 214 h 320"/>
                <a:gd name="T84" fmla="*/ 167 w 259"/>
                <a:gd name="T85" fmla="*/ 137 h 320"/>
                <a:gd name="T86" fmla="*/ 99 w 259"/>
                <a:gd name="T87" fmla="*/ 222 h 320"/>
                <a:gd name="T88" fmla="*/ 51 w 259"/>
                <a:gd name="T89" fmla="*/ 224 h 320"/>
                <a:gd name="T90" fmla="*/ 159 w 259"/>
                <a:gd name="T91" fmla="*/ 255 h 320"/>
                <a:gd name="T92" fmla="*/ 198 w 259"/>
                <a:gd name="T93" fmla="*/ 212 h 320"/>
                <a:gd name="T94" fmla="*/ 99 w 259"/>
                <a:gd name="T95" fmla="*/ 2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320">
                  <a:moveTo>
                    <a:pt x="242" y="298"/>
                  </a:moveTo>
                  <a:cubicBezTo>
                    <a:pt x="178" y="320"/>
                    <a:pt x="120" y="313"/>
                    <a:pt x="35" y="307"/>
                  </a:cubicBezTo>
                  <a:cubicBezTo>
                    <a:pt x="0" y="216"/>
                    <a:pt x="8" y="130"/>
                    <a:pt x="45" y="46"/>
                  </a:cubicBezTo>
                  <a:cubicBezTo>
                    <a:pt x="68" y="25"/>
                    <a:pt x="89" y="0"/>
                    <a:pt x="132" y="13"/>
                  </a:cubicBezTo>
                  <a:cubicBezTo>
                    <a:pt x="225" y="41"/>
                    <a:pt x="259" y="196"/>
                    <a:pt x="242" y="298"/>
                  </a:cubicBezTo>
                  <a:close/>
                  <a:moveTo>
                    <a:pt x="95" y="25"/>
                  </a:moveTo>
                  <a:cubicBezTo>
                    <a:pt x="95" y="37"/>
                    <a:pt x="101" y="44"/>
                    <a:pt x="103" y="54"/>
                  </a:cubicBezTo>
                  <a:cubicBezTo>
                    <a:pt x="114" y="50"/>
                    <a:pt x="123" y="53"/>
                    <a:pt x="132" y="50"/>
                  </a:cubicBezTo>
                  <a:cubicBezTo>
                    <a:pt x="136" y="42"/>
                    <a:pt x="133" y="32"/>
                    <a:pt x="130" y="25"/>
                  </a:cubicBezTo>
                  <a:cubicBezTo>
                    <a:pt x="113" y="27"/>
                    <a:pt x="107" y="21"/>
                    <a:pt x="95" y="25"/>
                  </a:cubicBezTo>
                  <a:close/>
                  <a:moveTo>
                    <a:pt x="74" y="38"/>
                  </a:moveTo>
                  <a:cubicBezTo>
                    <a:pt x="77" y="43"/>
                    <a:pt x="78" y="66"/>
                    <a:pt x="91" y="69"/>
                  </a:cubicBezTo>
                  <a:cubicBezTo>
                    <a:pt x="102" y="61"/>
                    <a:pt x="84" y="37"/>
                    <a:pt x="82" y="30"/>
                  </a:cubicBezTo>
                  <a:cubicBezTo>
                    <a:pt x="82" y="34"/>
                    <a:pt x="76" y="34"/>
                    <a:pt x="74" y="38"/>
                  </a:cubicBezTo>
                  <a:close/>
                  <a:moveTo>
                    <a:pt x="142" y="63"/>
                  </a:moveTo>
                  <a:cubicBezTo>
                    <a:pt x="157" y="59"/>
                    <a:pt x="163" y="38"/>
                    <a:pt x="145" y="36"/>
                  </a:cubicBezTo>
                  <a:cubicBezTo>
                    <a:pt x="148" y="49"/>
                    <a:pt x="137" y="55"/>
                    <a:pt x="142" y="63"/>
                  </a:cubicBezTo>
                  <a:close/>
                  <a:moveTo>
                    <a:pt x="47" y="298"/>
                  </a:moveTo>
                  <a:cubicBezTo>
                    <a:pt x="110" y="292"/>
                    <a:pt x="185" y="310"/>
                    <a:pt x="231" y="286"/>
                  </a:cubicBezTo>
                  <a:cubicBezTo>
                    <a:pt x="236" y="185"/>
                    <a:pt x="220" y="110"/>
                    <a:pt x="169" y="50"/>
                  </a:cubicBezTo>
                  <a:cubicBezTo>
                    <a:pt x="160" y="62"/>
                    <a:pt x="145" y="71"/>
                    <a:pt x="147" y="87"/>
                  </a:cubicBezTo>
                  <a:cubicBezTo>
                    <a:pt x="157" y="97"/>
                    <a:pt x="167" y="98"/>
                    <a:pt x="173" y="108"/>
                  </a:cubicBezTo>
                  <a:cubicBezTo>
                    <a:pt x="186" y="126"/>
                    <a:pt x="179" y="173"/>
                    <a:pt x="192" y="193"/>
                  </a:cubicBezTo>
                  <a:cubicBezTo>
                    <a:pt x="200" y="205"/>
                    <a:pt x="216" y="208"/>
                    <a:pt x="215" y="224"/>
                  </a:cubicBezTo>
                  <a:cubicBezTo>
                    <a:pt x="214" y="243"/>
                    <a:pt x="180" y="260"/>
                    <a:pt x="159" y="263"/>
                  </a:cubicBezTo>
                  <a:cubicBezTo>
                    <a:pt x="125" y="269"/>
                    <a:pt x="44" y="249"/>
                    <a:pt x="41" y="222"/>
                  </a:cubicBezTo>
                  <a:cubicBezTo>
                    <a:pt x="39" y="205"/>
                    <a:pt x="65" y="198"/>
                    <a:pt x="72" y="178"/>
                  </a:cubicBezTo>
                  <a:cubicBezTo>
                    <a:pt x="78" y="163"/>
                    <a:pt x="72" y="144"/>
                    <a:pt x="74" y="129"/>
                  </a:cubicBezTo>
                  <a:cubicBezTo>
                    <a:pt x="76" y="111"/>
                    <a:pt x="96" y="104"/>
                    <a:pt x="97" y="85"/>
                  </a:cubicBezTo>
                  <a:cubicBezTo>
                    <a:pt x="94" y="78"/>
                    <a:pt x="85" y="77"/>
                    <a:pt x="78" y="73"/>
                  </a:cubicBezTo>
                  <a:cubicBezTo>
                    <a:pt x="70" y="68"/>
                    <a:pt x="71" y="53"/>
                    <a:pt x="64" y="46"/>
                  </a:cubicBezTo>
                  <a:cubicBezTo>
                    <a:pt x="22" y="103"/>
                    <a:pt x="12" y="225"/>
                    <a:pt x="47" y="298"/>
                  </a:cubicBezTo>
                  <a:close/>
                  <a:moveTo>
                    <a:pt x="107" y="87"/>
                  </a:moveTo>
                  <a:cubicBezTo>
                    <a:pt x="115" y="84"/>
                    <a:pt x="133" y="90"/>
                    <a:pt x="136" y="81"/>
                  </a:cubicBezTo>
                  <a:cubicBezTo>
                    <a:pt x="138" y="76"/>
                    <a:pt x="127" y="83"/>
                    <a:pt x="128" y="77"/>
                  </a:cubicBezTo>
                  <a:cubicBezTo>
                    <a:pt x="129" y="72"/>
                    <a:pt x="136" y="73"/>
                    <a:pt x="134" y="65"/>
                  </a:cubicBezTo>
                  <a:cubicBezTo>
                    <a:pt x="114" y="56"/>
                    <a:pt x="96" y="66"/>
                    <a:pt x="107" y="87"/>
                  </a:cubicBezTo>
                  <a:close/>
                  <a:moveTo>
                    <a:pt x="167" y="137"/>
                  </a:moveTo>
                  <a:cubicBezTo>
                    <a:pt x="167" y="131"/>
                    <a:pt x="170" y="120"/>
                    <a:pt x="167" y="114"/>
                  </a:cubicBezTo>
                  <a:cubicBezTo>
                    <a:pt x="160" y="100"/>
                    <a:pt x="136" y="93"/>
                    <a:pt x="124" y="94"/>
                  </a:cubicBezTo>
                  <a:cubicBezTo>
                    <a:pt x="80" y="97"/>
                    <a:pt x="91" y="169"/>
                    <a:pt x="72" y="197"/>
                  </a:cubicBezTo>
                  <a:cubicBezTo>
                    <a:pt x="101" y="211"/>
                    <a:pt x="135" y="216"/>
                    <a:pt x="171" y="214"/>
                  </a:cubicBezTo>
                  <a:cubicBezTo>
                    <a:pt x="191" y="193"/>
                    <a:pt x="170" y="167"/>
                    <a:pt x="167" y="137"/>
                  </a:cubicBezTo>
                  <a:close/>
                  <a:moveTo>
                    <a:pt x="99" y="222"/>
                  </a:moveTo>
                  <a:cubicBezTo>
                    <a:pt x="78" y="217"/>
                    <a:pt x="53" y="192"/>
                    <a:pt x="51" y="224"/>
                  </a:cubicBezTo>
                  <a:cubicBezTo>
                    <a:pt x="69" y="240"/>
                    <a:pt x="121" y="261"/>
                    <a:pt x="159" y="255"/>
                  </a:cubicBezTo>
                  <a:cubicBezTo>
                    <a:pt x="178" y="252"/>
                    <a:pt x="209" y="234"/>
                    <a:pt x="198" y="212"/>
                  </a:cubicBezTo>
                  <a:cubicBezTo>
                    <a:pt x="169" y="229"/>
                    <a:pt x="136" y="230"/>
                    <a:pt x="99" y="2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78"/>
            <p:cNvSpPr>
              <a:spLocks noEditPoints="1"/>
            </p:cNvSpPr>
            <p:nvPr/>
          </p:nvSpPr>
          <p:spPr bwMode="auto">
            <a:xfrm>
              <a:off x="4195763" y="2206626"/>
              <a:ext cx="233363" cy="233363"/>
            </a:xfrm>
            <a:custGeom>
              <a:avLst/>
              <a:gdLst>
                <a:gd name="T0" fmla="*/ 87 w 300"/>
                <a:gd name="T1" fmla="*/ 2 h 299"/>
                <a:gd name="T2" fmla="*/ 89 w 300"/>
                <a:gd name="T3" fmla="*/ 2 h 299"/>
                <a:gd name="T4" fmla="*/ 185 w 300"/>
                <a:gd name="T5" fmla="*/ 75 h 299"/>
                <a:gd name="T6" fmla="*/ 269 w 300"/>
                <a:gd name="T7" fmla="*/ 168 h 299"/>
                <a:gd name="T8" fmla="*/ 269 w 300"/>
                <a:gd name="T9" fmla="*/ 250 h 299"/>
                <a:gd name="T10" fmla="*/ 174 w 300"/>
                <a:gd name="T11" fmla="*/ 296 h 299"/>
                <a:gd name="T12" fmla="*/ 125 w 300"/>
                <a:gd name="T13" fmla="*/ 232 h 299"/>
                <a:gd name="T14" fmla="*/ 83 w 300"/>
                <a:gd name="T15" fmla="*/ 174 h 299"/>
                <a:gd name="T16" fmla="*/ 42 w 300"/>
                <a:gd name="T17" fmla="*/ 116 h 299"/>
                <a:gd name="T18" fmla="*/ 1 w 300"/>
                <a:gd name="T19" fmla="*/ 58 h 299"/>
                <a:gd name="T20" fmla="*/ 87 w 300"/>
                <a:gd name="T21" fmla="*/ 2 h 299"/>
                <a:gd name="T22" fmla="*/ 269 w 300"/>
                <a:gd name="T23" fmla="*/ 209 h 299"/>
                <a:gd name="T24" fmla="*/ 108 w 300"/>
                <a:gd name="T25" fmla="*/ 29 h 299"/>
                <a:gd name="T26" fmla="*/ 17 w 300"/>
                <a:gd name="T27" fmla="*/ 64 h 299"/>
                <a:gd name="T28" fmla="*/ 178 w 300"/>
                <a:gd name="T29" fmla="*/ 277 h 299"/>
                <a:gd name="T30" fmla="*/ 269 w 300"/>
                <a:gd name="T31" fmla="*/ 20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0" h="299">
                  <a:moveTo>
                    <a:pt x="87" y="2"/>
                  </a:moveTo>
                  <a:cubicBezTo>
                    <a:pt x="88" y="0"/>
                    <a:pt x="89" y="1"/>
                    <a:pt x="89" y="2"/>
                  </a:cubicBezTo>
                  <a:cubicBezTo>
                    <a:pt x="122" y="15"/>
                    <a:pt x="156" y="49"/>
                    <a:pt x="185" y="75"/>
                  </a:cubicBezTo>
                  <a:cubicBezTo>
                    <a:pt x="212" y="100"/>
                    <a:pt x="246" y="134"/>
                    <a:pt x="269" y="168"/>
                  </a:cubicBezTo>
                  <a:cubicBezTo>
                    <a:pt x="292" y="200"/>
                    <a:pt x="300" y="226"/>
                    <a:pt x="269" y="250"/>
                  </a:cubicBezTo>
                  <a:cubicBezTo>
                    <a:pt x="251" y="265"/>
                    <a:pt x="196" y="299"/>
                    <a:pt x="174" y="296"/>
                  </a:cubicBezTo>
                  <a:cubicBezTo>
                    <a:pt x="159" y="294"/>
                    <a:pt x="134" y="247"/>
                    <a:pt x="125" y="232"/>
                  </a:cubicBezTo>
                  <a:cubicBezTo>
                    <a:pt x="111" y="209"/>
                    <a:pt x="98" y="193"/>
                    <a:pt x="83" y="174"/>
                  </a:cubicBezTo>
                  <a:cubicBezTo>
                    <a:pt x="71" y="158"/>
                    <a:pt x="59" y="137"/>
                    <a:pt x="42" y="116"/>
                  </a:cubicBezTo>
                  <a:cubicBezTo>
                    <a:pt x="29" y="100"/>
                    <a:pt x="0" y="76"/>
                    <a:pt x="1" y="58"/>
                  </a:cubicBezTo>
                  <a:cubicBezTo>
                    <a:pt x="1" y="22"/>
                    <a:pt x="54" y="12"/>
                    <a:pt x="87" y="2"/>
                  </a:cubicBezTo>
                  <a:close/>
                  <a:moveTo>
                    <a:pt x="269" y="209"/>
                  </a:moveTo>
                  <a:cubicBezTo>
                    <a:pt x="237" y="143"/>
                    <a:pt x="167" y="73"/>
                    <a:pt x="108" y="29"/>
                  </a:cubicBezTo>
                  <a:cubicBezTo>
                    <a:pt x="78" y="7"/>
                    <a:pt x="25" y="37"/>
                    <a:pt x="17" y="64"/>
                  </a:cubicBezTo>
                  <a:cubicBezTo>
                    <a:pt x="75" y="131"/>
                    <a:pt x="126" y="204"/>
                    <a:pt x="178" y="277"/>
                  </a:cubicBezTo>
                  <a:cubicBezTo>
                    <a:pt x="210" y="255"/>
                    <a:pt x="258" y="251"/>
                    <a:pt x="269" y="2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0" name="TextBox 35"/>
          <p:cNvSpPr txBox="1"/>
          <p:nvPr/>
        </p:nvSpPr>
        <p:spPr>
          <a:xfrm>
            <a:off x="2207568" y="2285579"/>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文本框 40"/>
          <p:cNvSpPr txBox="1"/>
          <p:nvPr/>
        </p:nvSpPr>
        <p:spPr>
          <a:xfrm>
            <a:off x="1204006" y="2348101"/>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2" name="直接连接符 41"/>
          <p:cNvCxnSpPr/>
          <p:nvPr/>
        </p:nvCxnSpPr>
        <p:spPr>
          <a:xfrm>
            <a:off x="2031306" y="2414106"/>
            <a:ext cx="10054" cy="464442"/>
          </a:xfrm>
          <a:prstGeom prst="line">
            <a:avLst/>
          </a:prstGeom>
          <a:solidFill>
            <a:srgbClr val="070606"/>
          </a:solidFill>
          <a:ln w="15875">
            <a:solidFill>
              <a:sysClr val="window" lastClr="FFFFFF"/>
            </a:solidFill>
            <a:round/>
          </a:ln>
        </p:spPr>
      </p:cxnSp>
      <p:sp>
        <p:nvSpPr>
          <p:cNvPr id="43" name="TextBox 35"/>
          <p:cNvSpPr txBox="1"/>
          <p:nvPr/>
        </p:nvSpPr>
        <p:spPr>
          <a:xfrm>
            <a:off x="8832303" y="2348101"/>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文本框 43"/>
          <p:cNvSpPr txBox="1"/>
          <p:nvPr/>
        </p:nvSpPr>
        <p:spPr>
          <a:xfrm>
            <a:off x="7828741" y="2410623"/>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5" name="直接连接符 44"/>
          <p:cNvCxnSpPr/>
          <p:nvPr/>
        </p:nvCxnSpPr>
        <p:spPr>
          <a:xfrm>
            <a:off x="8656041" y="2476628"/>
            <a:ext cx="10054" cy="464442"/>
          </a:xfrm>
          <a:prstGeom prst="line">
            <a:avLst/>
          </a:prstGeom>
          <a:solidFill>
            <a:srgbClr val="070606"/>
          </a:solidFill>
          <a:ln w="15875">
            <a:solidFill>
              <a:sysClr val="window" lastClr="FFFFFF"/>
            </a:solidFill>
            <a:round/>
          </a:ln>
        </p:spPr>
      </p:cxnSp>
      <p:sp>
        <p:nvSpPr>
          <p:cNvPr id="46" name="TextBox 35"/>
          <p:cNvSpPr txBox="1"/>
          <p:nvPr/>
        </p:nvSpPr>
        <p:spPr>
          <a:xfrm>
            <a:off x="2207568" y="4437112"/>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1204006" y="4499634"/>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8" name="直接连接符 47"/>
          <p:cNvCxnSpPr/>
          <p:nvPr/>
        </p:nvCxnSpPr>
        <p:spPr>
          <a:xfrm>
            <a:off x="2031306" y="4565639"/>
            <a:ext cx="10054" cy="464442"/>
          </a:xfrm>
          <a:prstGeom prst="line">
            <a:avLst/>
          </a:prstGeom>
          <a:solidFill>
            <a:srgbClr val="070606"/>
          </a:solidFill>
          <a:ln w="15875">
            <a:solidFill>
              <a:sysClr val="window" lastClr="FFFFFF"/>
            </a:solidFill>
            <a:round/>
          </a:ln>
        </p:spPr>
      </p:cxnSp>
      <p:sp>
        <p:nvSpPr>
          <p:cNvPr id="49" name="TextBox 35"/>
          <p:cNvSpPr txBox="1"/>
          <p:nvPr/>
        </p:nvSpPr>
        <p:spPr>
          <a:xfrm>
            <a:off x="8832303" y="4499634"/>
            <a:ext cx="1728193"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0" name="文本框 49"/>
          <p:cNvSpPr txBox="1"/>
          <p:nvPr/>
        </p:nvSpPr>
        <p:spPr>
          <a:xfrm>
            <a:off x="7828741" y="4562156"/>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04</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1" name="直接连接符 50"/>
          <p:cNvCxnSpPr/>
          <p:nvPr/>
        </p:nvCxnSpPr>
        <p:spPr>
          <a:xfrm>
            <a:off x="8656041" y="4628161"/>
            <a:ext cx="10054" cy="464442"/>
          </a:xfrm>
          <a:prstGeom prst="line">
            <a:avLst/>
          </a:prstGeom>
          <a:solidFill>
            <a:srgbClr val="070606"/>
          </a:solidFill>
          <a:ln w="15875">
            <a:solidFill>
              <a:sysClr val="window" lastClr="FFFFFF"/>
            </a:solidFill>
            <a:round/>
          </a:ln>
        </p:spPr>
      </p:cxn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25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250"/>
                                        <p:tgtEl>
                                          <p:spTgt spid="43"/>
                                        </p:tgtEl>
                                      </p:cBhvr>
                                    </p:animEffect>
                                  </p:childTnLst>
                                </p:cTn>
                              </p:par>
                              <p:par>
                                <p:cTn id="18" presetID="10"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25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250"/>
                                        <p:tgtEl>
                                          <p:spTgt spid="49"/>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P spid="44" grpId="0"/>
      <p:bldP spid="46" grpId="0"/>
      <p:bldP spid="47"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669" y="2127134"/>
            <a:ext cx="2310321" cy="2603732"/>
          </a:xfrm>
          <a:prstGeom prst="rect">
            <a:avLst/>
          </a:prstGeom>
        </p:spPr>
      </p:pic>
      <p:sp>
        <p:nvSpPr>
          <p:cNvPr id="20" name="文本框 19"/>
          <p:cNvSpPr txBox="1"/>
          <p:nvPr/>
        </p:nvSpPr>
        <p:spPr>
          <a:xfrm>
            <a:off x="5257718" y="2979756"/>
            <a:ext cx="48826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02</a:t>
            </a:r>
            <a:r>
              <a:rPr kumimoji="0" lang="en-US" altLang="zh-CN" sz="28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 </a:t>
            </a:r>
            <a:r>
              <a:rPr kumimoji="0" lang="zh-CN" altLang="en-US" sz="2800" b="0" i="0" u="none" strike="noStrike" kern="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请在此处添加标题文字</a:t>
            </a:r>
          </a:p>
        </p:txBody>
      </p:sp>
      <p:sp>
        <p:nvSpPr>
          <p:cNvPr id="21" name="文本框 20"/>
          <p:cNvSpPr txBox="1"/>
          <p:nvPr/>
        </p:nvSpPr>
        <p:spPr>
          <a:xfrm>
            <a:off x="5257718" y="3687642"/>
            <a:ext cx="4739302" cy="784830"/>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rPr>
              <a:t>Add up anything what your need or what your like</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总结汇报</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商务计划</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月度总结</a:t>
            </a:r>
            <a:r>
              <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a:t>
            </a:r>
            <a:r>
              <a:rPr kumimoji="0" lang="zh-CN" altLang="en-US"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rPr>
              <a:t>课程汇报</a:t>
            </a:r>
            <a:endParaRPr kumimoji="0" lang="en-US" altLang="zh-CN" sz="1400" b="0" i="0" u="none" strike="noStrike" kern="0" cap="none" spc="0" normalizeH="0" baseline="0" noProof="0">
              <a:ln>
                <a:noFill/>
              </a:ln>
              <a:solidFill>
                <a:prstClr val="white"/>
              </a:solidFill>
              <a:effectLst/>
              <a:uLnTx/>
              <a:uFillTx/>
              <a:latin typeface="方正兰亭超细黑简体" panose="02000000000000000000" pitchFamily="2" charset="-122"/>
              <a:ea typeface="方正兰亭超细黑简体" panose="02000000000000000000" pitchFamily="2" charset="-122"/>
              <a:cs typeface="+mn-cs"/>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33108" y="252547"/>
            <a:ext cx="2725783" cy="369332"/>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rPr>
              <a:t>请在此处添加标题文字</a:t>
            </a:r>
          </a:p>
        </p:txBody>
      </p:sp>
      <p:sp>
        <p:nvSpPr>
          <p:cNvPr id="3" name="矩形 2"/>
          <p:cNvSpPr/>
          <p:nvPr/>
        </p:nvSpPr>
        <p:spPr>
          <a:xfrm>
            <a:off x="6859859" y="2708920"/>
            <a:ext cx="3517221"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5805012" y="2780459"/>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 name="直接连接符 4"/>
          <p:cNvCxnSpPr/>
          <p:nvPr/>
        </p:nvCxnSpPr>
        <p:spPr>
          <a:xfrm>
            <a:off x="6632312" y="2846464"/>
            <a:ext cx="10054" cy="464442"/>
          </a:xfrm>
          <a:prstGeom prst="line">
            <a:avLst/>
          </a:prstGeom>
          <a:solidFill>
            <a:srgbClr val="070606"/>
          </a:solidFill>
          <a:ln w="15875">
            <a:solidFill>
              <a:schemeClr val="bg1"/>
            </a:solidFill>
            <a:round/>
          </a:ln>
        </p:spPr>
      </p:cxnSp>
      <p:sp>
        <p:nvSpPr>
          <p:cNvPr id="6" name="矩形 5"/>
          <p:cNvSpPr/>
          <p:nvPr/>
        </p:nvSpPr>
        <p:spPr>
          <a:xfrm>
            <a:off x="6859859" y="3664098"/>
            <a:ext cx="3517221"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5805012" y="3735637"/>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 name="直接连接符 7"/>
          <p:cNvCxnSpPr/>
          <p:nvPr/>
        </p:nvCxnSpPr>
        <p:spPr>
          <a:xfrm>
            <a:off x="6632312" y="3801642"/>
            <a:ext cx="10054" cy="464442"/>
          </a:xfrm>
          <a:prstGeom prst="line">
            <a:avLst/>
          </a:prstGeom>
          <a:solidFill>
            <a:srgbClr val="070606"/>
          </a:solidFill>
          <a:ln w="15875">
            <a:solidFill>
              <a:schemeClr val="bg1"/>
            </a:solidFill>
            <a:round/>
          </a:ln>
        </p:spPr>
      </p:cxnSp>
      <p:sp>
        <p:nvSpPr>
          <p:cNvPr id="9" name="矩形 8"/>
          <p:cNvSpPr/>
          <p:nvPr/>
        </p:nvSpPr>
        <p:spPr>
          <a:xfrm>
            <a:off x="6862425" y="4575754"/>
            <a:ext cx="3517221"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风云办公工作室更专业的模板。风云办公，不止创新。请在此处填入你需要的内容。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5807578" y="4647293"/>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6634878" y="4713298"/>
            <a:ext cx="10054" cy="464442"/>
          </a:xfrm>
          <a:prstGeom prst="line">
            <a:avLst/>
          </a:prstGeom>
          <a:solidFill>
            <a:srgbClr val="070606"/>
          </a:solidFill>
          <a:ln w="15875">
            <a:solidFill>
              <a:schemeClr val="bg1"/>
            </a:solidFill>
            <a:round/>
          </a:ln>
        </p:spPr>
      </p:cxnSp>
      <p:grpSp>
        <p:nvGrpSpPr>
          <p:cNvPr id="12" name="组合 11"/>
          <p:cNvGrpSpPr/>
          <p:nvPr/>
        </p:nvGrpSpPr>
        <p:grpSpPr>
          <a:xfrm>
            <a:off x="2325346" y="2895920"/>
            <a:ext cx="2571921" cy="2387320"/>
            <a:chOff x="3716337" y="4375151"/>
            <a:chExt cx="1636714" cy="1519238"/>
          </a:xfrm>
          <a:solidFill>
            <a:schemeClr val="bg1"/>
          </a:solidFill>
        </p:grpSpPr>
        <p:sp>
          <p:nvSpPr>
            <p:cNvPr id="13" name="Freeform 61"/>
            <p:cNvSpPr/>
            <p:nvPr/>
          </p:nvSpPr>
          <p:spPr bwMode="auto">
            <a:xfrm>
              <a:off x="4127500" y="4838701"/>
              <a:ext cx="239713" cy="1047750"/>
            </a:xfrm>
            <a:custGeom>
              <a:avLst/>
              <a:gdLst>
                <a:gd name="T0" fmla="*/ 30 w 32"/>
                <a:gd name="T1" fmla="*/ 140 h 140"/>
                <a:gd name="T2" fmla="*/ 30 w 32"/>
                <a:gd name="T3" fmla="*/ 140 h 140"/>
                <a:gd name="T4" fmla="*/ 28 w 32"/>
                <a:gd name="T5" fmla="*/ 138 h 140"/>
                <a:gd name="T6" fmla="*/ 27 w 32"/>
                <a:gd name="T7" fmla="*/ 4 h 140"/>
                <a:gd name="T8" fmla="*/ 4 w 32"/>
                <a:gd name="T9" fmla="*/ 4 h 140"/>
                <a:gd name="T10" fmla="*/ 4 w 32"/>
                <a:gd name="T11" fmla="*/ 138 h 140"/>
                <a:gd name="T12" fmla="*/ 2 w 32"/>
                <a:gd name="T13" fmla="*/ 140 h 140"/>
                <a:gd name="T14" fmla="*/ 2 w 32"/>
                <a:gd name="T15" fmla="*/ 140 h 140"/>
                <a:gd name="T16" fmla="*/ 0 w 32"/>
                <a:gd name="T17" fmla="*/ 137 h 140"/>
                <a:gd name="T18" fmla="*/ 0 w 32"/>
                <a:gd name="T19" fmla="*/ 2 h 140"/>
                <a:gd name="T20" fmla="*/ 0 w 32"/>
                <a:gd name="T21" fmla="*/ 0 h 140"/>
                <a:gd name="T22" fmla="*/ 2 w 32"/>
                <a:gd name="T23" fmla="*/ 0 h 140"/>
                <a:gd name="T24" fmla="*/ 2 w 32"/>
                <a:gd name="T25" fmla="*/ 0 h 140"/>
                <a:gd name="T26" fmla="*/ 29 w 32"/>
                <a:gd name="T27" fmla="*/ 0 h 140"/>
                <a:gd name="T28" fmla="*/ 31 w 32"/>
                <a:gd name="T29" fmla="*/ 2 h 140"/>
                <a:gd name="T30" fmla="*/ 32 w 32"/>
                <a:gd name="T31" fmla="*/ 138 h 140"/>
                <a:gd name="T32" fmla="*/ 30 w 32"/>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40">
                  <a:moveTo>
                    <a:pt x="30" y="140"/>
                  </a:moveTo>
                  <a:cubicBezTo>
                    <a:pt x="30" y="140"/>
                    <a:pt x="30" y="140"/>
                    <a:pt x="30" y="140"/>
                  </a:cubicBezTo>
                  <a:cubicBezTo>
                    <a:pt x="29" y="140"/>
                    <a:pt x="28" y="139"/>
                    <a:pt x="28" y="138"/>
                  </a:cubicBezTo>
                  <a:cubicBezTo>
                    <a:pt x="28" y="112"/>
                    <a:pt x="27" y="19"/>
                    <a:pt x="27" y="4"/>
                  </a:cubicBezTo>
                  <a:cubicBezTo>
                    <a:pt x="23" y="4"/>
                    <a:pt x="12" y="4"/>
                    <a:pt x="4" y="4"/>
                  </a:cubicBezTo>
                  <a:cubicBezTo>
                    <a:pt x="4" y="31"/>
                    <a:pt x="4" y="107"/>
                    <a:pt x="4" y="138"/>
                  </a:cubicBezTo>
                  <a:cubicBezTo>
                    <a:pt x="4" y="139"/>
                    <a:pt x="3" y="140"/>
                    <a:pt x="2" y="140"/>
                  </a:cubicBezTo>
                  <a:cubicBezTo>
                    <a:pt x="2" y="140"/>
                    <a:pt x="2" y="140"/>
                    <a:pt x="2" y="140"/>
                  </a:cubicBezTo>
                  <a:cubicBezTo>
                    <a:pt x="1" y="139"/>
                    <a:pt x="0" y="139"/>
                    <a:pt x="0" y="137"/>
                  </a:cubicBezTo>
                  <a:cubicBezTo>
                    <a:pt x="0" y="106"/>
                    <a:pt x="0" y="27"/>
                    <a:pt x="0" y="2"/>
                  </a:cubicBezTo>
                  <a:cubicBezTo>
                    <a:pt x="0" y="1"/>
                    <a:pt x="0" y="1"/>
                    <a:pt x="0" y="0"/>
                  </a:cubicBezTo>
                  <a:cubicBezTo>
                    <a:pt x="1" y="0"/>
                    <a:pt x="1" y="0"/>
                    <a:pt x="2" y="0"/>
                  </a:cubicBezTo>
                  <a:cubicBezTo>
                    <a:pt x="2" y="0"/>
                    <a:pt x="2" y="0"/>
                    <a:pt x="2" y="0"/>
                  </a:cubicBezTo>
                  <a:cubicBezTo>
                    <a:pt x="12" y="0"/>
                    <a:pt x="29" y="0"/>
                    <a:pt x="29" y="0"/>
                  </a:cubicBezTo>
                  <a:cubicBezTo>
                    <a:pt x="30" y="0"/>
                    <a:pt x="31" y="1"/>
                    <a:pt x="31" y="2"/>
                  </a:cubicBezTo>
                  <a:cubicBezTo>
                    <a:pt x="31" y="3"/>
                    <a:pt x="32" y="110"/>
                    <a:pt x="32" y="138"/>
                  </a:cubicBezTo>
                  <a:cubicBezTo>
                    <a:pt x="32" y="139"/>
                    <a:pt x="31" y="140"/>
                    <a:pt x="30"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62"/>
            <p:cNvSpPr/>
            <p:nvPr/>
          </p:nvSpPr>
          <p:spPr bwMode="auto">
            <a:xfrm>
              <a:off x="4121150" y="4719638"/>
              <a:ext cx="373063" cy="149225"/>
            </a:xfrm>
            <a:custGeom>
              <a:avLst/>
              <a:gdLst>
                <a:gd name="T0" fmla="*/ 31 w 50"/>
                <a:gd name="T1" fmla="*/ 20 h 20"/>
                <a:gd name="T2" fmla="*/ 29 w 50"/>
                <a:gd name="T3" fmla="*/ 20 h 20"/>
                <a:gd name="T4" fmla="*/ 30 w 50"/>
                <a:gd name="T5" fmla="*/ 17 h 20"/>
                <a:gd name="T6" fmla="*/ 37 w 50"/>
                <a:gd name="T7" fmla="*/ 9 h 20"/>
                <a:gd name="T8" fmla="*/ 43 w 50"/>
                <a:gd name="T9" fmla="*/ 4 h 20"/>
                <a:gd name="T10" fmla="*/ 22 w 50"/>
                <a:gd name="T11" fmla="*/ 4 h 20"/>
                <a:gd name="T12" fmla="*/ 4 w 50"/>
                <a:gd name="T13" fmla="*/ 19 h 20"/>
                <a:gd name="T14" fmla="*/ 1 w 50"/>
                <a:gd name="T15" fmla="*/ 19 h 20"/>
                <a:gd name="T16" fmla="*/ 1 w 50"/>
                <a:gd name="T17" fmla="*/ 16 h 20"/>
                <a:gd name="T18" fmla="*/ 20 w 50"/>
                <a:gd name="T19" fmla="*/ 0 h 20"/>
                <a:gd name="T20" fmla="*/ 21 w 50"/>
                <a:gd name="T21" fmla="*/ 0 h 20"/>
                <a:gd name="T22" fmla="*/ 48 w 50"/>
                <a:gd name="T23" fmla="*/ 0 h 20"/>
                <a:gd name="T24" fmla="*/ 50 w 50"/>
                <a:gd name="T25" fmla="*/ 1 h 20"/>
                <a:gd name="T26" fmla="*/ 49 w 50"/>
                <a:gd name="T27" fmla="*/ 3 h 20"/>
                <a:gd name="T28" fmla="*/ 40 w 50"/>
                <a:gd name="T29" fmla="*/ 12 h 20"/>
                <a:gd name="T30" fmla="*/ 32 w 50"/>
                <a:gd name="T31" fmla="*/ 20 h 20"/>
                <a:gd name="T32" fmla="*/ 31 w 50"/>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0">
                  <a:moveTo>
                    <a:pt x="31" y="20"/>
                  </a:moveTo>
                  <a:cubicBezTo>
                    <a:pt x="30" y="20"/>
                    <a:pt x="30" y="20"/>
                    <a:pt x="29" y="20"/>
                  </a:cubicBezTo>
                  <a:cubicBezTo>
                    <a:pt x="29" y="19"/>
                    <a:pt x="29" y="18"/>
                    <a:pt x="30" y="17"/>
                  </a:cubicBezTo>
                  <a:cubicBezTo>
                    <a:pt x="33" y="14"/>
                    <a:pt x="35" y="12"/>
                    <a:pt x="37" y="9"/>
                  </a:cubicBezTo>
                  <a:cubicBezTo>
                    <a:pt x="39" y="7"/>
                    <a:pt x="41" y="6"/>
                    <a:pt x="43" y="4"/>
                  </a:cubicBezTo>
                  <a:cubicBezTo>
                    <a:pt x="35" y="4"/>
                    <a:pt x="25" y="4"/>
                    <a:pt x="22" y="4"/>
                  </a:cubicBezTo>
                  <a:cubicBezTo>
                    <a:pt x="20" y="6"/>
                    <a:pt x="13" y="12"/>
                    <a:pt x="4" y="19"/>
                  </a:cubicBezTo>
                  <a:cubicBezTo>
                    <a:pt x="3" y="20"/>
                    <a:pt x="2" y="20"/>
                    <a:pt x="1" y="19"/>
                  </a:cubicBezTo>
                  <a:cubicBezTo>
                    <a:pt x="0" y="18"/>
                    <a:pt x="1" y="17"/>
                    <a:pt x="1" y="16"/>
                  </a:cubicBezTo>
                  <a:cubicBezTo>
                    <a:pt x="12" y="7"/>
                    <a:pt x="20" y="0"/>
                    <a:pt x="20" y="0"/>
                  </a:cubicBezTo>
                  <a:cubicBezTo>
                    <a:pt x="20" y="0"/>
                    <a:pt x="20" y="0"/>
                    <a:pt x="21" y="0"/>
                  </a:cubicBezTo>
                  <a:cubicBezTo>
                    <a:pt x="21" y="0"/>
                    <a:pt x="39" y="0"/>
                    <a:pt x="48" y="0"/>
                  </a:cubicBezTo>
                  <a:cubicBezTo>
                    <a:pt x="49" y="0"/>
                    <a:pt x="50" y="0"/>
                    <a:pt x="50" y="1"/>
                  </a:cubicBezTo>
                  <a:cubicBezTo>
                    <a:pt x="50" y="2"/>
                    <a:pt x="50" y="3"/>
                    <a:pt x="49" y="3"/>
                  </a:cubicBezTo>
                  <a:cubicBezTo>
                    <a:pt x="46" y="6"/>
                    <a:pt x="43" y="9"/>
                    <a:pt x="40" y="12"/>
                  </a:cubicBezTo>
                  <a:cubicBezTo>
                    <a:pt x="38" y="14"/>
                    <a:pt x="35" y="17"/>
                    <a:pt x="32" y="20"/>
                  </a:cubicBezTo>
                  <a:cubicBezTo>
                    <a:pt x="32" y="20"/>
                    <a:pt x="31" y="20"/>
                    <a:pt x="3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63"/>
            <p:cNvSpPr/>
            <p:nvPr/>
          </p:nvSpPr>
          <p:spPr bwMode="auto">
            <a:xfrm>
              <a:off x="4464050" y="4719638"/>
              <a:ext cx="38100" cy="1100138"/>
            </a:xfrm>
            <a:custGeom>
              <a:avLst/>
              <a:gdLst>
                <a:gd name="T0" fmla="*/ 3 w 5"/>
                <a:gd name="T1" fmla="*/ 147 h 147"/>
                <a:gd name="T2" fmla="*/ 1 w 5"/>
                <a:gd name="T3" fmla="*/ 145 h 147"/>
                <a:gd name="T4" fmla="*/ 0 w 5"/>
                <a:gd name="T5" fmla="*/ 2 h 147"/>
                <a:gd name="T6" fmla="*/ 2 w 5"/>
                <a:gd name="T7" fmla="*/ 0 h 147"/>
                <a:gd name="T8" fmla="*/ 4 w 5"/>
                <a:gd name="T9" fmla="*/ 2 h 147"/>
                <a:gd name="T10" fmla="*/ 5 w 5"/>
                <a:gd name="T11" fmla="*/ 145 h 147"/>
                <a:gd name="T12" fmla="*/ 3 w 5"/>
                <a:gd name="T13" fmla="*/ 147 h 147"/>
                <a:gd name="T14" fmla="*/ 3 w 5"/>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47">
                  <a:moveTo>
                    <a:pt x="3" y="147"/>
                  </a:moveTo>
                  <a:cubicBezTo>
                    <a:pt x="1" y="147"/>
                    <a:pt x="1" y="146"/>
                    <a:pt x="1" y="145"/>
                  </a:cubicBezTo>
                  <a:cubicBezTo>
                    <a:pt x="0" y="121"/>
                    <a:pt x="0" y="3"/>
                    <a:pt x="0" y="2"/>
                  </a:cubicBezTo>
                  <a:cubicBezTo>
                    <a:pt x="0" y="1"/>
                    <a:pt x="1" y="0"/>
                    <a:pt x="2" y="0"/>
                  </a:cubicBezTo>
                  <a:cubicBezTo>
                    <a:pt x="3" y="0"/>
                    <a:pt x="4" y="1"/>
                    <a:pt x="4" y="2"/>
                  </a:cubicBezTo>
                  <a:cubicBezTo>
                    <a:pt x="4" y="6"/>
                    <a:pt x="4" y="114"/>
                    <a:pt x="5" y="145"/>
                  </a:cubicBezTo>
                  <a:cubicBezTo>
                    <a:pt x="5" y="146"/>
                    <a:pt x="4" y="147"/>
                    <a:pt x="3" y="147"/>
                  </a:cubicBezTo>
                  <a:cubicBezTo>
                    <a:pt x="3" y="147"/>
                    <a:pt x="3" y="147"/>
                    <a:pt x="3"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64"/>
            <p:cNvSpPr/>
            <p:nvPr/>
          </p:nvSpPr>
          <p:spPr bwMode="auto">
            <a:xfrm>
              <a:off x="4127500" y="5857876"/>
              <a:ext cx="239713" cy="36513"/>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4" y="1"/>
                    <a:pt x="30" y="1"/>
                  </a:cubicBezTo>
                  <a:cubicBezTo>
                    <a:pt x="31" y="1"/>
                    <a:pt x="32" y="2"/>
                    <a:pt x="32" y="3"/>
                  </a:cubicBezTo>
                  <a:cubicBezTo>
                    <a:pt x="32" y="4"/>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65"/>
            <p:cNvSpPr/>
            <p:nvPr/>
          </p:nvSpPr>
          <p:spPr bwMode="auto">
            <a:xfrm>
              <a:off x="4329113" y="5789613"/>
              <a:ext cx="165100" cy="104775"/>
            </a:xfrm>
            <a:custGeom>
              <a:avLst/>
              <a:gdLst>
                <a:gd name="T0" fmla="*/ 3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4 w 22"/>
                <a:gd name="T13" fmla="*/ 14 h 14"/>
                <a:gd name="T14" fmla="*/ 3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3" y="14"/>
                  </a:moveTo>
                  <a:cubicBezTo>
                    <a:pt x="2" y="14"/>
                    <a:pt x="1" y="14"/>
                    <a:pt x="1" y="13"/>
                  </a:cubicBezTo>
                  <a:cubicBezTo>
                    <a:pt x="0" y="12"/>
                    <a:pt x="1" y="11"/>
                    <a:pt x="2" y="10"/>
                  </a:cubicBezTo>
                  <a:cubicBezTo>
                    <a:pt x="8" y="8"/>
                    <a:pt x="14" y="4"/>
                    <a:pt x="19" y="0"/>
                  </a:cubicBezTo>
                  <a:cubicBezTo>
                    <a:pt x="20" y="0"/>
                    <a:pt x="21" y="0"/>
                    <a:pt x="22" y="1"/>
                  </a:cubicBezTo>
                  <a:cubicBezTo>
                    <a:pt x="22" y="2"/>
                    <a:pt x="22" y="3"/>
                    <a:pt x="21" y="4"/>
                  </a:cubicBezTo>
                  <a:cubicBezTo>
                    <a:pt x="16" y="8"/>
                    <a:pt x="10" y="11"/>
                    <a:pt x="4" y="14"/>
                  </a:cubicBezTo>
                  <a:cubicBezTo>
                    <a:pt x="3" y="14"/>
                    <a:pt x="3" y="1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66"/>
            <p:cNvSpPr/>
            <p:nvPr/>
          </p:nvSpPr>
          <p:spPr bwMode="auto">
            <a:xfrm>
              <a:off x="4552950" y="4494213"/>
              <a:ext cx="239713" cy="1392238"/>
            </a:xfrm>
            <a:custGeom>
              <a:avLst/>
              <a:gdLst>
                <a:gd name="T0" fmla="*/ 30 w 32"/>
                <a:gd name="T1" fmla="*/ 186 h 186"/>
                <a:gd name="T2" fmla="*/ 30 w 32"/>
                <a:gd name="T3" fmla="*/ 186 h 186"/>
                <a:gd name="T4" fmla="*/ 28 w 32"/>
                <a:gd name="T5" fmla="*/ 184 h 186"/>
                <a:gd name="T6" fmla="*/ 27 w 32"/>
                <a:gd name="T7" fmla="*/ 5 h 186"/>
                <a:gd name="T8" fmla="*/ 4 w 32"/>
                <a:gd name="T9" fmla="*/ 4 h 186"/>
                <a:gd name="T10" fmla="*/ 4 w 32"/>
                <a:gd name="T11" fmla="*/ 184 h 186"/>
                <a:gd name="T12" fmla="*/ 2 w 32"/>
                <a:gd name="T13" fmla="*/ 186 h 186"/>
                <a:gd name="T14" fmla="*/ 2 w 32"/>
                <a:gd name="T15" fmla="*/ 186 h 186"/>
                <a:gd name="T16" fmla="*/ 0 w 32"/>
                <a:gd name="T17" fmla="*/ 183 h 186"/>
                <a:gd name="T18" fmla="*/ 0 w 32"/>
                <a:gd name="T19" fmla="*/ 2 h 186"/>
                <a:gd name="T20" fmla="*/ 0 w 32"/>
                <a:gd name="T21" fmla="*/ 0 h 186"/>
                <a:gd name="T22" fmla="*/ 2 w 32"/>
                <a:gd name="T23" fmla="*/ 0 h 186"/>
                <a:gd name="T24" fmla="*/ 2 w 32"/>
                <a:gd name="T25" fmla="*/ 0 h 186"/>
                <a:gd name="T26" fmla="*/ 29 w 32"/>
                <a:gd name="T27" fmla="*/ 1 h 186"/>
                <a:gd name="T28" fmla="*/ 31 w 32"/>
                <a:gd name="T29" fmla="*/ 3 h 186"/>
                <a:gd name="T30" fmla="*/ 32 w 32"/>
                <a:gd name="T31" fmla="*/ 184 h 186"/>
                <a:gd name="T32" fmla="*/ 30 w 32"/>
                <a:gd name="T3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86">
                  <a:moveTo>
                    <a:pt x="30" y="186"/>
                  </a:moveTo>
                  <a:cubicBezTo>
                    <a:pt x="30" y="186"/>
                    <a:pt x="30" y="186"/>
                    <a:pt x="30" y="186"/>
                  </a:cubicBezTo>
                  <a:cubicBezTo>
                    <a:pt x="29" y="186"/>
                    <a:pt x="28" y="185"/>
                    <a:pt x="28" y="184"/>
                  </a:cubicBezTo>
                  <a:cubicBezTo>
                    <a:pt x="28" y="157"/>
                    <a:pt x="27" y="22"/>
                    <a:pt x="27" y="5"/>
                  </a:cubicBezTo>
                  <a:cubicBezTo>
                    <a:pt x="23" y="4"/>
                    <a:pt x="12" y="4"/>
                    <a:pt x="4" y="4"/>
                  </a:cubicBezTo>
                  <a:cubicBezTo>
                    <a:pt x="4" y="33"/>
                    <a:pt x="4" y="150"/>
                    <a:pt x="4" y="184"/>
                  </a:cubicBezTo>
                  <a:cubicBezTo>
                    <a:pt x="4" y="185"/>
                    <a:pt x="3" y="186"/>
                    <a:pt x="2" y="186"/>
                  </a:cubicBezTo>
                  <a:cubicBezTo>
                    <a:pt x="2" y="186"/>
                    <a:pt x="2" y="186"/>
                    <a:pt x="2" y="186"/>
                  </a:cubicBezTo>
                  <a:cubicBezTo>
                    <a:pt x="1" y="185"/>
                    <a:pt x="0" y="185"/>
                    <a:pt x="0" y="183"/>
                  </a:cubicBezTo>
                  <a:cubicBezTo>
                    <a:pt x="0" y="149"/>
                    <a:pt x="0" y="27"/>
                    <a:pt x="0" y="2"/>
                  </a:cubicBezTo>
                  <a:cubicBezTo>
                    <a:pt x="0" y="1"/>
                    <a:pt x="0" y="1"/>
                    <a:pt x="0" y="0"/>
                  </a:cubicBezTo>
                  <a:cubicBezTo>
                    <a:pt x="1" y="0"/>
                    <a:pt x="1" y="0"/>
                    <a:pt x="2" y="0"/>
                  </a:cubicBezTo>
                  <a:cubicBezTo>
                    <a:pt x="2" y="0"/>
                    <a:pt x="2" y="0"/>
                    <a:pt x="2" y="0"/>
                  </a:cubicBezTo>
                  <a:cubicBezTo>
                    <a:pt x="12" y="0"/>
                    <a:pt x="29" y="1"/>
                    <a:pt x="29" y="1"/>
                  </a:cubicBezTo>
                  <a:cubicBezTo>
                    <a:pt x="30" y="1"/>
                    <a:pt x="31" y="2"/>
                    <a:pt x="31" y="3"/>
                  </a:cubicBezTo>
                  <a:cubicBezTo>
                    <a:pt x="31" y="4"/>
                    <a:pt x="32" y="156"/>
                    <a:pt x="32" y="184"/>
                  </a:cubicBezTo>
                  <a:cubicBezTo>
                    <a:pt x="32" y="185"/>
                    <a:pt x="31" y="186"/>
                    <a:pt x="30"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67"/>
            <p:cNvSpPr/>
            <p:nvPr/>
          </p:nvSpPr>
          <p:spPr bwMode="auto">
            <a:xfrm>
              <a:off x="4546600" y="4375151"/>
              <a:ext cx="373063" cy="157163"/>
            </a:xfrm>
            <a:custGeom>
              <a:avLst/>
              <a:gdLst>
                <a:gd name="T0" fmla="*/ 31 w 50"/>
                <a:gd name="T1" fmla="*/ 21 h 21"/>
                <a:gd name="T2" fmla="*/ 29 w 50"/>
                <a:gd name="T3" fmla="*/ 20 h 21"/>
                <a:gd name="T4" fmla="*/ 30 w 50"/>
                <a:gd name="T5" fmla="*/ 17 h 21"/>
                <a:gd name="T6" fmla="*/ 37 w 50"/>
                <a:gd name="T7" fmla="*/ 9 h 21"/>
                <a:gd name="T8" fmla="*/ 43 w 50"/>
                <a:gd name="T9" fmla="*/ 4 h 21"/>
                <a:gd name="T10" fmla="*/ 22 w 50"/>
                <a:gd name="T11" fmla="*/ 4 h 21"/>
                <a:gd name="T12" fmla="*/ 4 w 50"/>
                <a:gd name="T13" fmla="*/ 19 h 21"/>
                <a:gd name="T14" fmla="*/ 1 w 50"/>
                <a:gd name="T15" fmla="*/ 19 h 21"/>
                <a:gd name="T16" fmla="*/ 1 w 50"/>
                <a:gd name="T17" fmla="*/ 16 h 21"/>
                <a:gd name="T18" fmla="*/ 20 w 50"/>
                <a:gd name="T19" fmla="*/ 1 h 21"/>
                <a:gd name="T20" fmla="*/ 21 w 50"/>
                <a:gd name="T21" fmla="*/ 0 h 21"/>
                <a:gd name="T22" fmla="*/ 48 w 50"/>
                <a:gd name="T23" fmla="*/ 0 h 21"/>
                <a:gd name="T24" fmla="*/ 50 w 50"/>
                <a:gd name="T25" fmla="*/ 1 h 21"/>
                <a:gd name="T26" fmla="*/ 49 w 50"/>
                <a:gd name="T27" fmla="*/ 4 h 21"/>
                <a:gd name="T28" fmla="*/ 40 w 50"/>
                <a:gd name="T29" fmla="*/ 12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0"/>
                    <a:pt x="29" y="20"/>
                  </a:cubicBezTo>
                  <a:cubicBezTo>
                    <a:pt x="29" y="19"/>
                    <a:pt x="29" y="18"/>
                    <a:pt x="30" y="17"/>
                  </a:cubicBezTo>
                  <a:cubicBezTo>
                    <a:pt x="33" y="14"/>
                    <a:pt x="35" y="12"/>
                    <a:pt x="37" y="9"/>
                  </a:cubicBezTo>
                  <a:cubicBezTo>
                    <a:pt x="39" y="8"/>
                    <a:pt x="41" y="6"/>
                    <a:pt x="43" y="4"/>
                  </a:cubicBezTo>
                  <a:cubicBezTo>
                    <a:pt x="35" y="4"/>
                    <a:pt x="25" y="4"/>
                    <a:pt x="22" y="4"/>
                  </a:cubicBezTo>
                  <a:cubicBezTo>
                    <a:pt x="20" y="6"/>
                    <a:pt x="13" y="12"/>
                    <a:pt x="4" y="19"/>
                  </a:cubicBezTo>
                  <a:cubicBezTo>
                    <a:pt x="3" y="20"/>
                    <a:pt x="2" y="20"/>
                    <a:pt x="1" y="19"/>
                  </a:cubicBezTo>
                  <a:cubicBezTo>
                    <a:pt x="0" y="18"/>
                    <a:pt x="1" y="17"/>
                    <a:pt x="1" y="16"/>
                  </a:cubicBezTo>
                  <a:cubicBezTo>
                    <a:pt x="12" y="7"/>
                    <a:pt x="20" y="1"/>
                    <a:pt x="20" y="1"/>
                  </a:cubicBezTo>
                  <a:cubicBezTo>
                    <a:pt x="20" y="0"/>
                    <a:pt x="20" y="0"/>
                    <a:pt x="21" y="0"/>
                  </a:cubicBezTo>
                  <a:cubicBezTo>
                    <a:pt x="21" y="0"/>
                    <a:pt x="39" y="0"/>
                    <a:pt x="48" y="0"/>
                  </a:cubicBezTo>
                  <a:cubicBezTo>
                    <a:pt x="49" y="0"/>
                    <a:pt x="50" y="1"/>
                    <a:pt x="50" y="1"/>
                  </a:cubicBezTo>
                  <a:cubicBezTo>
                    <a:pt x="50" y="2"/>
                    <a:pt x="50" y="3"/>
                    <a:pt x="49" y="4"/>
                  </a:cubicBezTo>
                  <a:cubicBezTo>
                    <a:pt x="46" y="7"/>
                    <a:pt x="43" y="9"/>
                    <a:pt x="40" y="12"/>
                  </a:cubicBezTo>
                  <a:cubicBezTo>
                    <a:pt x="38" y="15"/>
                    <a:pt x="35" y="17"/>
                    <a:pt x="32" y="20"/>
                  </a:cubicBezTo>
                  <a:cubicBezTo>
                    <a:pt x="32" y="20"/>
                    <a:pt x="31" y="21"/>
                    <a:pt x="3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68"/>
            <p:cNvSpPr/>
            <p:nvPr/>
          </p:nvSpPr>
          <p:spPr bwMode="auto">
            <a:xfrm>
              <a:off x="4889500" y="4375151"/>
              <a:ext cx="38100" cy="1444625"/>
            </a:xfrm>
            <a:custGeom>
              <a:avLst/>
              <a:gdLst>
                <a:gd name="T0" fmla="*/ 3 w 5"/>
                <a:gd name="T1" fmla="*/ 193 h 193"/>
                <a:gd name="T2" fmla="*/ 1 w 5"/>
                <a:gd name="T3" fmla="*/ 191 h 193"/>
                <a:gd name="T4" fmla="*/ 0 w 5"/>
                <a:gd name="T5" fmla="*/ 24 h 193"/>
                <a:gd name="T6" fmla="*/ 0 w 5"/>
                <a:gd name="T7" fmla="*/ 2 h 193"/>
                <a:gd name="T8" fmla="*/ 0 w 5"/>
                <a:gd name="T9" fmla="*/ 2 h 193"/>
                <a:gd name="T10" fmla="*/ 0 w 5"/>
                <a:gd name="T11" fmla="*/ 2 h 193"/>
                <a:gd name="T12" fmla="*/ 0 w 5"/>
                <a:gd name="T13" fmla="*/ 2 h 193"/>
                <a:gd name="T14" fmla="*/ 0 w 5"/>
                <a:gd name="T15" fmla="*/ 2 h 193"/>
                <a:gd name="T16" fmla="*/ 2 w 5"/>
                <a:gd name="T17" fmla="*/ 0 h 193"/>
                <a:gd name="T18" fmla="*/ 4 w 5"/>
                <a:gd name="T19" fmla="*/ 2 h 193"/>
                <a:gd name="T20" fmla="*/ 4 w 5"/>
                <a:gd name="T21" fmla="*/ 2 h 193"/>
                <a:gd name="T22" fmla="*/ 4 w 5"/>
                <a:gd name="T23" fmla="*/ 3 h 193"/>
                <a:gd name="T24" fmla="*/ 4 w 5"/>
                <a:gd name="T25" fmla="*/ 24 h 193"/>
                <a:gd name="T26" fmla="*/ 5 w 5"/>
                <a:gd name="T27" fmla="*/ 191 h 193"/>
                <a:gd name="T28" fmla="*/ 3 w 5"/>
                <a:gd name="T29" fmla="*/ 193 h 193"/>
                <a:gd name="T30" fmla="*/ 3 w 5"/>
                <a:gd name="T3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93">
                  <a:moveTo>
                    <a:pt x="3" y="193"/>
                  </a:moveTo>
                  <a:cubicBezTo>
                    <a:pt x="1" y="193"/>
                    <a:pt x="1" y="192"/>
                    <a:pt x="1" y="191"/>
                  </a:cubicBezTo>
                  <a:cubicBezTo>
                    <a:pt x="0" y="169"/>
                    <a:pt x="0" y="67"/>
                    <a:pt x="0" y="24"/>
                  </a:cubicBezTo>
                  <a:cubicBezTo>
                    <a:pt x="0" y="12"/>
                    <a:pt x="0" y="4"/>
                    <a:pt x="0" y="2"/>
                  </a:cubicBezTo>
                  <a:cubicBezTo>
                    <a:pt x="0" y="2"/>
                    <a:pt x="0" y="2"/>
                    <a:pt x="0" y="2"/>
                  </a:cubicBezTo>
                  <a:cubicBezTo>
                    <a:pt x="0" y="2"/>
                    <a:pt x="0" y="2"/>
                    <a:pt x="0" y="2"/>
                  </a:cubicBezTo>
                  <a:cubicBezTo>
                    <a:pt x="0" y="2"/>
                    <a:pt x="0" y="2"/>
                    <a:pt x="0" y="2"/>
                  </a:cubicBezTo>
                  <a:cubicBezTo>
                    <a:pt x="0" y="2"/>
                    <a:pt x="0" y="2"/>
                    <a:pt x="0" y="2"/>
                  </a:cubicBezTo>
                  <a:cubicBezTo>
                    <a:pt x="0" y="1"/>
                    <a:pt x="1" y="0"/>
                    <a:pt x="2" y="0"/>
                  </a:cubicBezTo>
                  <a:cubicBezTo>
                    <a:pt x="3" y="0"/>
                    <a:pt x="3" y="0"/>
                    <a:pt x="4" y="2"/>
                  </a:cubicBezTo>
                  <a:cubicBezTo>
                    <a:pt x="4" y="2"/>
                    <a:pt x="4" y="2"/>
                    <a:pt x="4" y="2"/>
                  </a:cubicBezTo>
                  <a:cubicBezTo>
                    <a:pt x="4" y="2"/>
                    <a:pt x="4" y="3"/>
                    <a:pt x="4" y="3"/>
                  </a:cubicBezTo>
                  <a:cubicBezTo>
                    <a:pt x="4" y="6"/>
                    <a:pt x="4" y="12"/>
                    <a:pt x="4" y="24"/>
                  </a:cubicBezTo>
                  <a:cubicBezTo>
                    <a:pt x="4" y="67"/>
                    <a:pt x="4" y="169"/>
                    <a:pt x="5" y="191"/>
                  </a:cubicBezTo>
                  <a:cubicBezTo>
                    <a:pt x="5" y="192"/>
                    <a:pt x="4" y="193"/>
                    <a:pt x="3" y="193"/>
                  </a:cubicBezTo>
                  <a:cubicBezTo>
                    <a:pt x="3" y="193"/>
                    <a:pt x="3" y="193"/>
                    <a:pt x="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69"/>
            <p:cNvSpPr/>
            <p:nvPr/>
          </p:nvSpPr>
          <p:spPr bwMode="auto">
            <a:xfrm>
              <a:off x="4552950" y="5857876"/>
              <a:ext cx="239713" cy="36513"/>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4" y="1"/>
                    <a:pt x="30" y="1"/>
                  </a:cubicBezTo>
                  <a:cubicBezTo>
                    <a:pt x="31" y="1"/>
                    <a:pt x="32" y="2"/>
                    <a:pt x="32" y="3"/>
                  </a:cubicBezTo>
                  <a:cubicBezTo>
                    <a:pt x="32" y="4"/>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70"/>
            <p:cNvSpPr/>
            <p:nvPr/>
          </p:nvSpPr>
          <p:spPr bwMode="auto">
            <a:xfrm>
              <a:off x="4762500" y="5789613"/>
              <a:ext cx="165100" cy="104775"/>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0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0" y="4"/>
                  </a:cubicBezTo>
                  <a:cubicBezTo>
                    <a:pt x="15" y="8"/>
                    <a:pt x="9" y="11"/>
                    <a:pt x="3" y="14"/>
                  </a:cubicBezTo>
                  <a:cubicBezTo>
                    <a:pt x="2"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71"/>
            <p:cNvSpPr/>
            <p:nvPr/>
          </p:nvSpPr>
          <p:spPr bwMode="auto">
            <a:xfrm>
              <a:off x="3716337" y="5175251"/>
              <a:ext cx="247650" cy="711200"/>
            </a:xfrm>
            <a:custGeom>
              <a:avLst/>
              <a:gdLst>
                <a:gd name="T0" fmla="*/ 30 w 33"/>
                <a:gd name="T1" fmla="*/ 95 h 95"/>
                <a:gd name="T2" fmla="*/ 30 w 33"/>
                <a:gd name="T3" fmla="*/ 95 h 95"/>
                <a:gd name="T4" fmla="*/ 28 w 33"/>
                <a:gd name="T5" fmla="*/ 93 h 95"/>
                <a:gd name="T6" fmla="*/ 27 w 33"/>
                <a:gd name="T7" fmla="*/ 5 h 95"/>
                <a:gd name="T8" fmla="*/ 4 w 33"/>
                <a:gd name="T9" fmla="*/ 4 h 95"/>
                <a:gd name="T10" fmla="*/ 4 w 33"/>
                <a:gd name="T11" fmla="*/ 93 h 95"/>
                <a:gd name="T12" fmla="*/ 2 w 33"/>
                <a:gd name="T13" fmla="*/ 95 h 95"/>
                <a:gd name="T14" fmla="*/ 2 w 33"/>
                <a:gd name="T15" fmla="*/ 95 h 95"/>
                <a:gd name="T16" fmla="*/ 0 w 33"/>
                <a:gd name="T17" fmla="*/ 92 h 95"/>
                <a:gd name="T18" fmla="*/ 0 w 33"/>
                <a:gd name="T19" fmla="*/ 2 h 95"/>
                <a:gd name="T20" fmla="*/ 0 w 33"/>
                <a:gd name="T21" fmla="*/ 1 h 95"/>
                <a:gd name="T22" fmla="*/ 2 w 33"/>
                <a:gd name="T23" fmla="*/ 0 h 95"/>
                <a:gd name="T24" fmla="*/ 2 w 33"/>
                <a:gd name="T25" fmla="*/ 0 h 95"/>
                <a:gd name="T26" fmla="*/ 29 w 33"/>
                <a:gd name="T27" fmla="*/ 1 h 95"/>
                <a:gd name="T28" fmla="*/ 31 w 33"/>
                <a:gd name="T29" fmla="*/ 3 h 95"/>
                <a:gd name="T30" fmla="*/ 32 w 33"/>
                <a:gd name="T31" fmla="*/ 93 h 95"/>
                <a:gd name="T32" fmla="*/ 30 w 33"/>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95">
                  <a:moveTo>
                    <a:pt x="30" y="95"/>
                  </a:moveTo>
                  <a:cubicBezTo>
                    <a:pt x="30" y="95"/>
                    <a:pt x="30" y="95"/>
                    <a:pt x="30" y="95"/>
                  </a:cubicBezTo>
                  <a:cubicBezTo>
                    <a:pt x="29" y="95"/>
                    <a:pt x="28" y="94"/>
                    <a:pt x="28" y="93"/>
                  </a:cubicBezTo>
                  <a:cubicBezTo>
                    <a:pt x="28" y="68"/>
                    <a:pt x="27" y="15"/>
                    <a:pt x="27" y="5"/>
                  </a:cubicBezTo>
                  <a:cubicBezTo>
                    <a:pt x="23" y="5"/>
                    <a:pt x="12" y="4"/>
                    <a:pt x="4" y="4"/>
                  </a:cubicBezTo>
                  <a:cubicBezTo>
                    <a:pt x="4" y="26"/>
                    <a:pt x="4" y="54"/>
                    <a:pt x="4" y="93"/>
                  </a:cubicBezTo>
                  <a:cubicBezTo>
                    <a:pt x="4" y="94"/>
                    <a:pt x="3" y="95"/>
                    <a:pt x="2" y="95"/>
                  </a:cubicBezTo>
                  <a:cubicBezTo>
                    <a:pt x="2" y="95"/>
                    <a:pt x="2" y="95"/>
                    <a:pt x="2" y="95"/>
                  </a:cubicBezTo>
                  <a:cubicBezTo>
                    <a:pt x="1" y="94"/>
                    <a:pt x="0" y="94"/>
                    <a:pt x="0" y="92"/>
                  </a:cubicBezTo>
                  <a:cubicBezTo>
                    <a:pt x="0" y="53"/>
                    <a:pt x="0" y="24"/>
                    <a:pt x="0" y="2"/>
                  </a:cubicBezTo>
                  <a:cubicBezTo>
                    <a:pt x="0" y="2"/>
                    <a:pt x="0" y="1"/>
                    <a:pt x="0" y="1"/>
                  </a:cubicBezTo>
                  <a:cubicBezTo>
                    <a:pt x="1" y="0"/>
                    <a:pt x="1" y="0"/>
                    <a:pt x="2" y="0"/>
                  </a:cubicBezTo>
                  <a:cubicBezTo>
                    <a:pt x="2" y="0"/>
                    <a:pt x="2" y="0"/>
                    <a:pt x="2" y="0"/>
                  </a:cubicBezTo>
                  <a:cubicBezTo>
                    <a:pt x="12" y="0"/>
                    <a:pt x="29" y="1"/>
                    <a:pt x="29" y="1"/>
                  </a:cubicBezTo>
                  <a:cubicBezTo>
                    <a:pt x="30" y="1"/>
                    <a:pt x="31" y="2"/>
                    <a:pt x="31" y="3"/>
                  </a:cubicBezTo>
                  <a:cubicBezTo>
                    <a:pt x="31" y="4"/>
                    <a:pt x="33" y="65"/>
                    <a:pt x="32" y="93"/>
                  </a:cubicBezTo>
                  <a:cubicBezTo>
                    <a:pt x="32" y="94"/>
                    <a:pt x="31" y="95"/>
                    <a:pt x="3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72"/>
            <p:cNvSpPr/>
            <p:nvPr/>
          </p:nvSpPr>
          <p:spPr bwMode="auto">
            <a:xfrm>
              <a:off x="3716337" y="5056188"/>
              <a:ext cx="366713" cy="157163"/>
            </a:xfrm>
            <a:custGeom>
              <a:avLst/>
              <a:gdLst>
                <a:gd name="T0" fmla="*/ 30 w 49"/>
                <a:gd name="T1" fmla="*/ 21 h 21"/>
                <a:gd name="T2" fmla="*/ 29 w 49"/>
                <a:gd name="T3" fmla="*/ 20 h 21"/>
                <a:gd name="T4" fmla="*/ 29 w 49"/>
                <a:gd name="T5" fmla="*/ 17 h 21"/>
                <a:gd name="T6" fmla="*/ 36 w 49"/>
                <a:gd name="T7" fmla="*/ 10 h 21"/>
                <a:gd name="T8" fmla="*/ 42 w 49"/>
                <a:gd name="T9" fmla="*/ 4 h 21"/>
                <a:gd name="T10" fmla="*/ 21 w 49"/>
                <a:gd name="T11" fmla="*/ 4 h 21"/>
                <a:gd name="T12" fmla="*/ 3 w 49"/>
                <a:gd name="T13" fmla="*/ 20 h 21"/>
                <a:gd name="T14" fmla="*/ 0 w 49"/>
                <a:gd name="T15" fmla="*/ 19 h 21"/>
                <a:gd name="T16" fmla="*/ 1 w 49"/>
                <a:gd name="T17" fmla="*/ 17 h 21"/>
                <a:gd name="T18" fmla="*/ 19 w 49"/>
                <a:gd name="T19" fmla="*/ 1 h 21"/>
                <a:gd name="T20" fmla="*/ 20 w 49"/>
                <a:gd name="T21" fmla="*/ 0 h 21"/>
                <a:gd name="T22" fmla="*/ 47 w 49"/>
                <a:gd name="T23" fmla="*/ 0 h 21"/>
                <a:gd name="T24" fmla="*/ 49 w 49"/>
                <a:gd name="T25" fmla="*/ 2 h 21"/>
                <a:gd name="T26" fmla="*/ 48 w 49"/>
                <a:gd name="T27" fmla="*/ 4 h 21"/>
                <a:gd name="T28" fmla="*/ 39 w 49"/>
                <a:gd name="T29" fmla="*/ 13 h 21"/>
                <a:gd name="T30" fmla="*/ 31 w 49"/>
                <a:gd name="T31" fmla="*/ 20 h 21"/>
                <a:gd name="T32" fmla="*/ 30 w 49"/>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1">
                  <a:moveTo>
                    <a:pt x="30" y="21"/>
                  </a:moveTo>
                  <a:cubicBezTo>
                    <a:pt x="30" y="21"/>
                    <a:pt x="29" y="21"/>
                    <a:pt x="29" y="20"/>
                  </a:cubicBezTo>
                  <a:cubicBezTo>
                    <a:pt x="28" y="19"/>
                    <a:pt x="28" y="18"/>
                    <a:pt x="29" y="17"/>
                  </a:cubicBezTo>
                  <a:cubicBezTo>
                    <a:pt x="32" y="15"/>
                    <a:pt x="34" y="12"/>
                    <a:pt x="36" y="10"/>
                  </a:cubicBezTo>
                  <a:cubicBezTo>
                    <a:pt x="38" y="8"/>
                    <a:pt x="40" y="6"/>
                    <a:pt x="42" y="4"/>
                  </a:cubicBezTo>
                  <a:cubicBezTo>
                    <a:pt x="34" y="4"/>
                    <a:pt x="24" y="4"/>
                    <a:pt x="21" y="4"/>
                  </a:cubicBezTo>
                  <a:cubicBezTo>
                    <a:pt x="19" y="6"/>
                    <a:pt x="12" y="12"/>
                    <a:pt x="3" y="20"/>
                  </a:cubicBezTo>
                  <a:cubicBezTo>
                    <a:pt x="2" y="20"/>
                    <a:pt x="1" y="20"/>
                    <a:pt x="0" y="19"/>
                  </a:cubicBezTo>
                  <a:cubicBezTo>
                    <a:pt x="0" y="19"/>
                    <a:pt x="0" y="17"/>
                    <a:pt x="1" y="17"/>
                  </a:cubicBezTo>
                  <a:cubicBezTo>
                    <a:pt x="11" y="8"/>
                    <a:pt x="19" y="1"/>
                    <a:pt x="19" y="1"/>
                  </a:cubicBezTo>
                  <a:cubicBezTo>
                    <a:pt x="19" y="1"/>
                    <a:pt x="20" y="0"/>
                    <a:pt x="20" y="0"/>
                  </a:cubicBezTo>
                  <a:cubicBezTo>
                    <a:pt x="20" y="0"/>
                    <a:pt x="38" y="0"/>
                    <a:pt x="47" y="0"/>
                  </a:cubicBezTo>
                  <a:cubicBezTo>
                    <a:pt x="48" y="0"/>
                    <a:pt x="49" y="1"/>
                    <a:pt x="49" y="2"/>
                  </a:cubicBezTo>
                  <a:cubicBezTo>
                    <a:pt x="49" y="3"/>
                    <a:pt x="49" y="3"/>
                    <a:pt x="48" y="4"/>
                  </a:cubicBezTo>
                  <a:cubicBezTo>
                    <a:pt x="45" y="7"/>
                    <a:pt x="42" y="10"/>
                    <a:pt x="39" y="13"/>
                  </a:cubicBezTo>
                  <a:cubicBezTo>
                    <a:pt x="37" y="15"/>
                    <a:pt x="35" y="17"/>
                    <a:pt x="31" y="20"/>
                  </a:cubicBezTo>
                  <a:cubicBezTo>
                    <a:pt x="31" y="21"/>
                    <a:pt x="31" y="21"/>
                    <a:pt x="3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73"/>
            <p:cNvSpPr/>
            <p:nvPr/>
          </p:nvSpPr>
          <p:spPr bwMode="auto">
            <a:xfrm>
              <a:off x="4052888" y="5056188"/>
              <a:ext cx="38100" cy="763588"/>
            </a:xfrm>
            <a:custGeom>
              <a:avLst/>
              <a:gdLst>
                <a:gd name="T0" fmla="*/ 3 w 5"/>
                <a:gd name="T1" fmla="*/ 102 h 102"/>
                <a:gd name="T2" fmla="*/ 1 w 5"/>
                <a:gd name="T3" fmla="*/ 100 h 102"/>
                <a:gd name="T4" fmla="*/ 0 w 5"/>
                <a:gd name="T5" fmla="*/ 2 h 102"/>
                <a:gd name="T6" fmla="*/ 2 w 5"/>
                <a:gd name="T7" fmla="*/ 1 h 102"/>
                <a:gd name="T8" fmla="*/ 4 w 5"/>
                <a:gd name="T9" fmla="*/ 3 h 102"/>
                <a:gd name="T10" fmla="*/ 5 w 5"/>
                <a:gd name="T11" fmla="*/ 100 h 102"/>
                <a:gd name="T12" fmla="*/ 3 w 5"/>
                <a:gd name="T13" fmla="*/ 102 h 102"/>
                <a:gd name="T14" fmla="*/ 3 w 5"/>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2">
                  <a:moveTo>
                    <a:pt x="3" y="102"/>
                  </a:moveTo>
                  <a:cubicBezTo>
                    <a:pt x="2" y="102"/>
                    <a:pt x="1" y="101"/>
                    <a:pt x="1" y="100"/>
                  </a:cubicBezTo>
                  <a:cubicBezTo>
                    <a:pt x="0" y="64"/>
                    <a:pt x="0" y="4"/>
                    <a:pt x="0" y="2"/>
                  </a:cubicBezTo>
                  <a:cubicBezTo>
                    <a:pt x="0" y="1"/>
                    <a:pt x="1" y="0"/>
                    <a:pt x="2" y="1"/>
                  </a:cubicBezTo>
                  <a:cubicBezTo>
                    <a:pt x="3" y="1"/>
                    <a:pt x="4" y="2"/>
                    <a:pt x="4" y="3"/>
                  </a:cubicBezTo>
                  <a:cubicBezTo>
                    <a:pt x="4" y="5"/>
                    <a:pt x="4" y="53"/>
                    <a:pt x="5" y="100"/>
                  </a:cubicBezTo>
                  <a:cubicBezTo>
                    <a:pt x="5" y="101"/>
                    <a:pt x="4" y="102"/>
                    <a:pt x="3" y="102"/>
                  </a:cubicBezTo>
                  <a:cubicBezTo>
                    <a:pt x="3" y="102"/>
                    <a:pt x="3" y="102"/>
                    <a:pt x="3"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74"/>
            <p:cNvSpPr/>
            <p:nvPr/>
          </p:nvSpPr>
          <p:spPr bwMode="auto">
            <a:xfrm>
              <a:off x="3716337" y="5857876"/>
              <a:ext cx="239713" cy="36513"/>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5" y="1"/>
                    <a:pt x="30" y="1"/>
                  </a:cubicBezTo>
                  <a:cubicBezTo>
                    <a:pt x="31" y="1"/>
                    <a:pt x="32" y="2"/>
                    <a:pt x="32" y="3"/>
                  </a:cubicBezTo>
                  <a:cubicBezTo>
                    <a:pt x="32" y="4"/>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75"/>
            <p:cNvSpPr/>
            <p:nvPr/>
          </p:nvSpPr>
          <p:spPr bwMode="auto">
            <a:xfrm>
              <a:off x="3925888" y="5789613"/>
              <a:ext cx="165100" cy="104775"/>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1" y="4"/>
                  </a:cubicBezTo>
                  <a:cubicBezTo>
                    <a:pt x="15" y="8"/>
                    <a:pt x="9" y="11"/>
                    <a:pt x="3" y="14"/>
                  </a:cubicBezTo>
                  <a:cubicBezTo>
                    <a:pt x="3" y="14"/>
                    <a:pt x="2"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76"/>
            <p:cNvSpPr/>
            <p:nvPr/>
          </p:nvSpPr>
          <p:spPr bwMode="auto">
            <a:xfrm>
              <a:off x="4979988" y="5033963"/>
              <a:ext cx="246063" cy="852488"/>
            </a:xfrm>
            <a:custGeom>
              <a:avLst/>
              <a:gdLst>
                <a:gd name="T0" fmla="*/ 30 w 33"/>
                <a:gd name="T1" fmla="*/ 114 h 114"/>
                <a:gd name="T2" fmla="*/ 30 w 33"/>
                <a:gd name="T3" fmla="*/ 114 h 114"/>
                <a:gd name="T4" fmla="*/ 28 w 33"/>
                <a:gd name="T5" fmla="*/ 112 h 114"/>
                <a:gd name="T6" fmla="*/ 28 w 33"/>
                <a:gd name="T7" fmla="*/ 5 h 114"/>
                <a:gd name="T8" fmla="*/ 4 w 33"/>
                <a:gd name="T9" fmla="*/ 4 h 114"/>
                <a:gd name="T10" fmla="*/ 5 w 33"/>
                <a:gd name="T11" fmla="*/ 112 h 114"/>
                <a:gd name="T12" fmla="*/ 3 w 33"/>
                <a:gd name="T13" fmla="*/ 114 h 114"/>
                <a:gd name="T14" fmla="*/ 3 w 33"/>
                <a:gd name="T15" fmla="*/ 114 h 114"/>
                <a:gd name="T16" fmla="*/ 1 w 33"/>
                <a:gd name="T17" fmla="*/ 111 h 114"/>
                <a:gd name="T18" fmla="*/ 0 w 33"/>
                <a:gd name="T19" fmla="*/ 2 h 114"/>
                <a:gd name="T20" fmla="*/ 1 w 33"/>
                <a:gd name="T21" fmla="*/ 1 h 114"/>
                <a:gd name="T22" fmla="*/ 2 w 33"/>
                <a:gd name="T23" fmla="*/ 0 h 114"/>
                <a:gd name="T24" fmla="*/ 2 w 33"/>
                <a:gd name="T25" fmla="*/ 0 h 114"/>
                <a:gd name="T26" fmla="*/ 30 w 33"/>
                <a:gd name="T27" fmla="*/ 1 h 114"/>
                <a:gd name="T28" fmla="*/ 32 w 33"/>
                <a:gd name="T29" fmla="*/ 3 h 114"/>
                <a:gd name="T30" fmla="*/ 32 w 33"/>
                <a:gd name="T31" fmla="*/ 112 h 114"/>
                <a:gd name="T32" fmla="*/ 30 w 33"/>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14">
                  <a:moveTo>
                    <a:pt x="30" y="114"/>
                  </a:moveTo>
                  <a:cubicBezTo>
                    <a:pt x="30" y="114"/>
                    <a:pt x="30" y="114"/>
                    <a:pt x="30" y="114"/>
                  </a:cubicBezTo>
                  <a:cubicBezTo>
                    <a:pt x="29" y="114"/>
                    <a:pt x="28" y="113"/>
                    <a:pt x="28" y="112"/>
                  </a:cubicBezTo>
                  <a:cubicBezTo>
                    <a:pt x="29" y="86"/>
                    <a:pt x="28" y="17"/>
                    <a:pt x="28" y="5"/>
                  </a:cubicBezTo>
                  <a:cubicBezTo>
                    <a:pt x="23" y="5"/>
                    <a:pt x="13" y="4"/>
                    <a:pt x="4" y="4"/>
                  </a:cubicBezTo>
                  <a:cubicBezTo>
                    <a:pt x="5" y="29"/>
                    <a:pt x="5" y="77"/>
                    <a:pt x="5" y="112"/>
                  </a:cubicBezTo>
                  <a:cubicBezTo>
                    <a:pt x="5" y="113"/>
                    <a:pt x="4" y="114"/>
                    <a:pt x="3" y="114"/>
                  </a:cubicBezTo>
                  <a:cubicBezTo>
                    <a:pt x="3" y="114"/>
                    <a:pt x="3" y="114"/>
                    <a:pt x="3" y="114"/>
                  </a:cubicBezTo>
                  <a:cubicBezTo>
                    <a:pt x="1" y="113"/>
                    <a:pt x="1" y="113"/>
                    <a:pt x="1" y="111"/>
                  </a:cubicBezTo>
                  <a:cubicBezTo>
                    <a:pt x="1" y="76"/>
                    <a:pt x="1" y="26"/>
                    <a:pt x="0" y="2"/>
                  </a:cubicBezTo>
                  <a:cubicBezTo>
                    <a:pt x="0" y="2"/>
                    <a:pt x="1" y="1"/>
                    <a:pt x="1" y="1"/>
                  </a:cubicBezTo>
                  <a:cubicBezTo>
                    <a:pt x="1" y="0"/>
                    <a:pt x="2" y="0"/>
                    <a:pt x="2" y="0"/>
                  </a:cubicBezTo>
                  <a:cubicBezTo>
                    <a:pt x="2" y="0"/>
                    <a:pt x="2" y="0"/>
                    <a:pt x="2" y="0"/>
                  </a:cubicBezTo>
                  <a:cubicBezTo>
                    <a:pt x="13" y="0"/>
                    <a:pt x="30" y="1"/>
                    <a:pt x="30" y="1"/>
                  </a:cubicBezTo>
                  <a:cubicBezTo>
                    <a:pt x="31" y="1"/>
                    <a:pt x="32" y="2"/>
                    <a:pt x="32" y="3"/>
                  </a:cubicBezTo>
                  <a:cubicBezTo>
                    <a:pt x="32" y="4"/>
                    <a:pt x="33" y="84"/>
                    <a:pt x="32" y="112"/>
                  </a:cubicBezTo>
                  <a:cubicBezTo>
                    <a:pt x="32" y="113"/>
                    <a:pt x="31" y="114"/>
                    <a:pt x="30"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77"/>
            <p:cNvSpPr/>
            <p:nvPr/>
          </p:nvSpPr>
          <p:spPr bwMode="auto">
            <a:xfrm>
              <a:off x="4979988" y="4913313"/>
              <a:ext cx="373063" cy="157163"/>
            </a:xfrm>
            <a:custGeom>
              <a:avLst/>
              <a:gdLst>
                <a:gd name="T0" fmla="*/ 31 w 50"/>
                <a:gd name="T1" fmla="*/ 21 h 21"/>
                <a:gd name="T2" fmla="*/ 29 w 50"/>
                <a:gd name="T3" fmla="*/ 20 h 21"/>
                <a:gd name="T4" fmla="*/ 29 w 50"/>
                <a:gd name="T5" fmla="*/ 17 h 21"/>
                <a:gd name="T6" fmla="*/ 37 w 50"/>
                <a:gd name="T7" fmla="*/ 10 h 21"/>
                <a:gd name="T8" fmla="*/ 42 w 50"/>
                <a:gd name="T9" fmla="*/ 4 h 21"/>
                <a:gd name="T10" fmla="*/ 21 w 50"/>
                <a:gd name="T11" fmla="*/ 4 h 21"/>
                <a:gd name="T12" fmla="*/ 4 w 50"/>
                <a:gd name="T13" fmla="*/ 20 h 21"/>
                <a:gd name="T14" fmla="*/ 1 w 50"/>
                <a:gd name="T15" fmla="*/ 19 h 21"/>
                <a:gd name="T16" fmla="*/ 1 w 50"/>
                <a:gd name="T17" fmla="*/ 17 h 21"/>
                <a:gd name="T18" fmla="*/ 19 w 50"/>
                <a:gd name="T19" fmla="*/ 1 h 21"/>
                <a:gd name="T20" fmla="*/ 21 w 50"/>
                <a:gd name="T21" fmla="*/ 0 h 21"/>
                <a:gd name="T22" fmla="*/ 48 w 50"/>
                <a:gd name="T23" fmla="*/ 0 h 21"/>
                <a:gd name="T24" fmla="*/ 49 w 50"/>
                <a:gd name="T25" fmla="*/ 2 h 21"/>
                <a:gd name="T26" fmla="*/ 49 w 50"/>
                <a:gd name="T27" fmla="*/ 4 h 21"/>
                <a:gd name="T28" fmla="*/ 40 w 50"/>
                <a:gd name="T29" fmla="*/ 13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1"/>
                    <a:pt x="29" y="20"/>
                  </a:cubicBezTo>
                  <a:cubicBezTo>
                    <a:pt x="28" y="19"/>
                    <a:pt x="28" y="18"/>
                    <a:pt x="29" y="17"/>
                  </a:cubicBezTo>
                  <a:cubicBezTo>
                    <a:pt x="32" y="15"/>
                    <a:pt x="35" y="12"/>
                    <a:pt x="37" y="10"/>
                  </a:cubicBezTo>
                  <a:cubicBezTo>
                    <a:pt x="39" y="8"/>
                    <a:pt x="40" y="6"/>
                    <a:pt x="42" y="4"/>
                  </a:cubicBezTo>
                  <a:cubicBezTo>
                    <a:pt x="35" y="4"/>
                    <a:pt x="24" y="4"/>
                    <a:pt x="21" y="4"/>
                  </a:cubicBezTo>
                  <a:cubicBezTo>
                    <a:pt x="19" y="6"/>
                    <a:pt x="13" y="12"/>
                    <a:pt x="4" y="20"/>
                  </a:cubicBezTo>
                  <a:cubicBezTo>
                    <a:pt x="3" y="20"/>
                    <a:pt x="2" y="20"/>
                    <a:pt x="1" y="19"/>
                  </a:cubicBezTo>
                  <a:cubicBezTo>
                    <a:pt x="0" y="19"/>
                    <a:pt x="0" y="17"/>
                    <a:pt x="1" y="17"/>
                  </a:cubicBezTo>
                  <a:cubicBezTo>
                    <a:pt x="12" y="8"/>
                    <a:pt x="19" y="1"/>
                    <a:pt x="19" y="1"/>
                  </a:cubicBezTo>
                  <a:cubicBezTo>
                    <a:pt x="20" y="1"/>
                    <a:pt x="20" y="0"/>
                    <a:pt x="21" y="0"/>
                  </a:cubicBezTo>
                  <a:cubicBezTo>
                    <a:pt x="21" y="0"/>
                    <a:pt x="39" y="0"/>
                    <a:pt x="48" y="0"/>
                  </a:cubicBezTo>
                  <a:cubicBezTo>
                    <a:pt x="48" y="0"/>
                    <a:pt x="49" y="1"/>
                    <a:pt x="49" y="2"/>
                  </a:cubicBezTo>
                  <a:cubicBezTo>
                    <a:pt x="50" y="3"/>
                    <a:pt x="49" y="3"/>
                    <a:pt x="49" y="4"/>
                  </a:cubicBezTo>
                  <a:cubicBezTo>
                    <a:pt x="45" y="7"/>
                    <a:pt x="43" y="10"/>
                    <a:pt x="40" y="13"/>
                  </a:cubicBezTo>
                  <a:cubicBezTo>
                    <a:pt x="37" y="15"/>
                    <a:pt x="35" y="17"/>
                    <a:pt x="32" y="20"/>
                  </a:cubicBezTo>
                  <a:cubicBezTo>
                    <a:pt x="32" y="21"/>
                    <a:pt x="31" y="21"/>
                    <a:pt x="3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78"/>
            <p:cNvSpPr/>
            <p:nvPr/>
          </p:nvSpPr>
          <p:spPr bwMode="auto">
            <a:xfrm>
              <a:off x="5316538" y="4913313"/>
              <a:ext cx="36513" cy="906463"/>
            </a:xfrm>
            <a:custGeom>
              <a:avLst/>
              <a:gdLst>
                <a:gd name="T0" fmla="*/ 3 w 5"/>
                <a:gd name="T1" fmla="*/ 121 h 121"/>
                <a:gd name="T2" fmla="*/ 1 w 5"/>
                <a:gd name="T3" fmla="*/ 119 h 121"/>
                <a:gd name="T4" fmla="*/ 1 w 5"/>
                <a:gd name="T5" fmla="*/ 2 h 121"/>
                <a:gd name="T6" fmla="*/ 3 w 5"/>
                <a:gd name="T7" fmla="*/ 1 h 121"/>
                <a:gd name="T8" fmla="*/ 5 w 5"/>
                <a:gd name="T9" fmla="*/ 3 h 121"/>
                <a:gd name="T10" fmla="*/ 5 w 5"/>
                <a:gd name="T11" fmla="*/ 119 h 121"/>
                <a:gd name="T12" fmla="*/ 3 w 5"/>
                <a:gd name="T13" fmla="*/ 121 h 121"/>
                <a:gd name="T14" fmla="*/ 3 w 5"/>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0">
                  <a:moveTo>
                    <a:pt x="3" y="121"/>
                  </a:moveTo>
                  <a:cubicBezTo>
                    <a:pt x="2" y="121"/>
                    <a:pt x="1" y="120"/>
                    <a:pt x="1" y="119"/>
                  </a:cubicBezTo>
                  <a:cubicBezTo>
                    <a:pt x="1" y="100"/>
                    <a:pt x="0" y="4"/>
                    <a:pt x="1" y="2"/>
                  </a:cubicBezTo>
                  <a:cubicBezTo>
                    <a:pt x="1" y="1"/>
                    <a:pt x="2" y="0"/>
                    <a:pt x="3" y="1"/>
                  </a:cubicBezTo>
                  <a:cubicBezTo>
                    <a:pt x="4" y="1"/>
                    <a:pt x="5" y="2"/>
                    <a:pt x="5" y="3"/>
                  </a:cubicBezTo>
                  <a:cubicBezTo>
                    <a:pt x="4" y="6"/>
                    <a:pt x="5" y="89"/>
                    <a:pt x="5" y="119"/>
                  </a:cubicBezTo>
                  <a:cubicBezTo>
                    <a:pt x="5" y="120"/>
                    <a:pt x="4" y="121"/>
                    <a:pt x="3" y="121"/>
                  </a:cubicBezTo>
                  <a:cubicBezTo>
                    <a:pt x="3" y="121"/>
                    <a:pt x="3" y="121"/>
                    <a:pt x="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79"/>
            <p:cNvSpPr/>
            <p:nvPr/>
          </p:nvSpPr>
          <p:spPr bwMode="auto">
            <a:xfrm>
              <a:off x="4986338" y="5857876"/>
              <a:ext cx="239713" cy="36513"/>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1" y="4"/>
                    <a:pt x="7" y="4"/>
                    <a:pt x="2" y="4"/>
                  </a:cubicBezTo>
                  <a:cubicBezTo>
                    <a:pt x="1" y="4"/>
                    <a:pt x="0" y="3"/>
                    <a:pt x="0" y="2"/>
                  </a:cubicBezTo>
                  <a:cubicBezTo>
                    <a:pt x="0" y="1"/>
                    <a:pt x="1" y="0"/>
                    <a:pt x="2" y="0"/>
                  </a:cubicBezTo>
                  <a:cubicBezTo>
                    <a:pt x="7" y="0"/>
                    <a:pt x="12" y="0"/>
                    <a:pt x="16" y="0"/>
                  </a:cubicBezTo>
                  <a:cubicBezTo>
                    <a:pt x="20" y="1"/>
                    <a:pt x="24" y="1"/>
                    <a:pt x="30" y="1"/>
                  </a:cubicBezTo>
                  <a:cubicBezTo>
                    <a:pt x="31" y="1"/>
                    <a:pt x="32" y="2"/>
                    <a:pt x="32" y="3"/>
                  </a:cubicBezTo>
                  <a:cubicBezTo>
                    <a:pt x="32" y="4"/>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80"/>
            <p:cNvSpPr/>
            <p:nvPr/>
          </p:nvSpPr>
          <p:spPr bwMode="auto">
            <a:xfrm>
              <a:off x="5189538" y="5789613"/>
              <a:ext cx="163513" cy="104775"/>
            </a:xfrm>
            <a:custGeom>
              <a:avLst/>
              <a:gdLst>
                <a:gd name="T0" fmla="*/ 2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2" y="14"/>
                    <a:pt x="1" y="14"/>
                    <a:pt x="1" y="13"/>
                  </a:cubicBezTo>
                  <a:cubicBezTo>
                    <a:pt x="0" y="12"/>
                    <a:pt x="1" y="11"/>
                    <a:pt x="2" y="10"/>
                  </a:cubicBezTo>
                  <a:cubicBezTo>
                    <a:pt x="8" y="8"/>
                    <a:pt x="13" y="4"/>
                    <a:pt x="19" y="0"/>
                  </a:cubicBezTo>
                  <a:cubicBezTo>
                    <a:pt x="20" y="0"/>
                    <a:pt x="21" y="0"/>
                    <a:pt x="22" y="1"/>
                  </a:cubicBezTo>
                  <a:cubicBezTo>
                    <a:pt x="22" y="2"/>
                    <a:pt x="22" y="3"/>
                    <a:pt x="21" y="4"/>
                  </a:cubicBezTo>
                  <a:cubicBezTo>
                    <a:pt x="15" y="8"/>
                    <a:pt x="9" y="11"/>
                    <a:pt x="3" y="14"/>
                  </a:cubicBezTo>
                  <a:cubicBezTo>
                    <a:pt x="3" y="14"/>
                    <a:pt x="3"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81"/>
            <p:cNvSpPr/>
            <p:nvPr/>
          </p:nvSpPr>
          <p:spPr bwMode="auto">
            <a:xfrm>
              <a:off x="3917950" y="5138738"/>
              <a:ext cx="150813" cy="193675"/>
            </a:xfrm>
            <a:custGeom>
              <a:avLst/>
              <a:gdLst>
                <a:gd name="T0" fmla="*/ 2 w 20"/>
                <a:gd name="T1" fmla="*/ 26 h 26"/>
                <a:gd name="T2" fmla="*/ 1 w 20"/>
                <a:gd name="T3" fmla="*/ 26 h 26"/>
                <a:gd name="T4" fmla="*/ 1 w 20"/>
                <a:gd name="T5" fmla="*/ 23 h 26"/>
                <a:gd name="T6" fmla="*/ 2 w 20"/>
                <a:gd name="T7" fmla="*/ 23 h 26"/>
                <a:gd name="T8" fmla="*/ 2 w 20"/>
                <a:gd name="T9" fmla="*/ 23 h 26"/>
                <a:gd name="T10" fmla="*/ 17 w 20"/>
                <a:gd name="T11" fmla="*/ 1 h 26"/>
                <a:gd name="T12" fmla="*/ 19 w 20"/>
                <a:gd name="T13" fmla="*/ 1 h 26"/>
                <a:gd name="T14" fmla="*/ 19 w 20"/>
                <a:gd name="T15" fmla="*/ 3 h 26"/>
                <a:gd name="T16" fmla="*/ 5 w 20"/>
                <a:gd name="T17" fmla="*/ 24 h 26"/>
                <a:gd name="T18" fmla="*/ 4 w 20"/>
                <a:gd name="T19" fmla="*/ 25 h 26"/>
                <a:gd name="T20" fmla="*/ 4 w 20"/>
                <a:gd name="T21" fmla="*/ 25 h 26"/>
                <a:gd name="T22" fmla="*/ 3 w 20"/>
                <a:gd name="T23" fmla="*/ 26 h 26"/>
                <a:gd name="T24" fmla="*/ 2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 y="26"/>
                  </a:moveTo>
                  <a:cubicBezTo>
                    <a:pt x="2" y="26"/>
                    <a:pt x="1" y="26"/>
                    <a:pt x="1" y="26"/>
                  </a:cubicBezTo>
                  <a:cubicBezTo>
                    <a:pt x="0" y="25"/>
                    <a:pt x="1" y="24"/>
                    <a:pt x="1" y="23"/>
                  </a:cubicBezTo>
                  <a:cubicBezTo>
                    <a:pt x="1" y="23"/>
                    <a:pt x="2" y="23"/>
                    <a:pt x="2" y="23"/>
                  </a:cubicBezTo>
                  <a:cubicBezTo>
                    <a:pt x="2" y="23"/>
                    <a:pt x="2" y="23"/>
                    <a:pt x="2" y="23"/>
                  </a:cubicBezTo>
                  <a:cubicBezTo>
                    <a:pt x="6" y="14"/>
                    <a:pt x="10" y="8"/>
                    <a:pt x="17" y="1"/>
                  </a:cubicBezTo>
                  <a:cubicBezTo>
                    <a:pt x="18" y="0"/>
                    <a:pt x="19" y="0"/>
                    <a:pt x="19" y="1"/>
                  </a:cubicBezTo>
                  <a:cubicBezTo>
                    <a:pt x="20" y="1"/>
                    <a:pt x="20" y="2"/>
                    <a:pt x="19" y="3"/>
                  </a:cubicBezTo>
                  <a:cubicBezTo>
                    <a:pt x="12" y="10"/>
                    <a:pt x="9" y="16"/>
                    <a:pt x="5" y="24"/>
                  </a:cubicBezTo>
                  <a:cubicBezTo>
                    <a:pt x="4" y="24"/>
                    <a:pt x="4" y="25"/>
                    <a:pt x="4" y="25"/>
                  </a:cubicBezTo>
                  <a:cubicBezTo>
                    <a:pt x="4" y="25"/>
                    <a:pt x="4" y="25"/>
                    <a:pt x="4" y="25"/>
                  </a:cubicBezTo>
                  <a:cubicBezTo>
                    <a:pt x="4" y="26"/>
                    <a:pt x="3" y="26"/>
                    <a:pt x="3" y="26"/>
                  </a:cubicBezTo>
                  <a:cubicBezTo>
                    <a:pt x="3" y="26"/>
                    <a:pt x="3" y="26"/>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82"/>
            <p:cNvSpPr/>
            <p:nvPr/>
          </p:nvSpPr>
          <p:spPr bwMode="auto">
            <a:xfrm>
              <a:off x="3925888" y="5213351"/>
              <a:ext cx="134938" cy="187325"/>
            </a:xfrm>
            <a:custGeom>
              <a:avLst/>
              <a:gdLst>
                <a:gd name="T0" fmla="*/ 2 w 18"/>
                <a:gd name="T1" fmla="*/ 25 h 25"/>
                <a:gd name="T2" fmla="*/ 1 w 18"/>
                <a:gd name="T3" fmla="*/ 24 h 25"/>
                <a:gd name="T4" fmla="*/ 0 w 18"/>
                <a:gd name="T5" fmla="*/ 22 h 25"/>
                <a:gd name="T6" fmla="*/ 15 w 18"/>
                <a:gd name="T7" fmla="*/ 0 h 25"/>
                <a:gd name="T8" fmla="*/ 17 w 18"/>
                <a:gd name="T9" fmla="*/ 0 h 25"/>
                <a:gd name="T10" fmla="*/ 18 w 18"/>
                <a:gd name="T11" fmla="*/ 2 h 25"/>
                <a:gd name="T12" fmla="*/ 3 w 18"/>
                <a:gd name="T13" fmla="*/ 24 h 25"/>
                <a:gd name="T14" fmla="*/ 2 w 1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5">
                  <a:moveTo>
                    <a:pt x="2" y="25"/>
                  </a:moveTo>
                  <a:cubicBezTo>
                    <a:pt x="1" y="25"/>
                    <a:pt x="1" y="25"/>
                    <a:pt x="1" y="24"/>
                  </a:cubicBezTo>
                  <a:cubicBezTo>
                    <a:pt x="0" y="24"/>
                    <a:pt x="0" y="23"/>
                    <a:pt x="0" y="22"/>
                  </a:cubicBezTo>
                  <a:cubicBezTo>
                    <a:pt x="5" y="15"/>
                    <a:pt x="10" y="7"/>
                    <a:pt x="15" y="0"/>
                  </a:cubicBezTo>
                  <a:cubicBezTo>
                    <a:pt x="16" y="0"/>
                    <a:pt x="17" y="0"/>
                    <a:pt x="17" y="0"/>
                  </a:cubicBezTo>
                  <a:cubicBezTo>
                    <a:pt x="18" y="1"/>
                    <a:pt x="18" y="2"/>
                    <a:pt x="18" y="2"/>
                  </a:cubicBezTo>
                  <a:cubicBezTo>
                    <a:pt x="12" y="9"/>
                    <a:pt x="7" y="16"/>
                    <a:pt x="3" y="24"/>
                  </a:cubicBezTo>
                  <a:cubicBezTo>
                    <a:pt x="3" y="24"/>
                    <a:pt x="2"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83"/>
            <p:cNvSpPr/>
            <p:nvPr/>
          </p:nvSpPr>
          <p:spPr bwMode="auto">
            <a:xfrm>
              <a:off x="3933825" y="5303838"/>
              <a:ext cx="134938" cy="209550"/>
            </a:xfrm>
            <a:custGeom>
              <a:avLst/>
              <a:gdLst>
                <a:gd name="T0" fmla="*/ 2 w 18"/>
                <a:gd name="T1" fmla="*/ 28 h 28"/>
                <a:gd name="T2" fmla="*/ 1 w 18"/>
                <a:gd name="T3" fmla="*/ 28 h 28"/>
                <a:gd name="T4" fmla="*/ 0 w 18"/>
                <a:gd name="T5" fmla="*/ 26 h 28"/>
                <a:gd name="T6" fmla="*/ 1 w 18"/>
                <a:gd name="T7" fmla="*/ 24 h 28"/>
                <a:gd name="T8" fmla="*/ 15 w 18"/>
                <a:gd name="T9" fmla="*/ 1 h 28"/>
                <a:gd name="T10" fmla="*/ 17 w 18"/>
                <a:gd name="T11" fmla="*/ 1 h 28"/>
                <a:gd name="T12" fmla="*/ 17 w 18"/>
                <a:gd name="T13" fmla="*/ 3 h 28"/>
                <a:gd name="T14" fmla="*/ 3 w 18"/>
                <a:gd name="T15" fmla="*/ 25 h 28"/>
                <a:gd name="T16" fmla="*/ 3 w 18"/>
                <a:gd name="T17" fmla="*/ 25 h 28"/>
                <a:gd name="T18" fmla="*/ 3 w 18"/>
                <a:gd name="T19" fmla="*/ 27 h 28"/>
                <a:gd name="T20" fmla="*/ 2 w 1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2" y="28"/>
                  </a:moveTo>
                  <a:cubicBezTo>
                    <a:pt x="2" y="28"/>
                    <a:pt x="1" y="28"/>
                    <a:pt x="1" y="28"/>
                  </a:cubicBezTo>
                  <a:cubicBezTo>
                    <a:pt x="1" y="27"/>
                    <a:pt x="0" y="27"/>
                    <a:pt x="0" y="26"/>
                  </a:cubicBezTo>
                  <a:cubicBezTo>
                    <a:pt x="0" y="25"/>
                    <a:pt x="0" y="24"/>
                    <a:pt x="1" y="24"/>
                  </a:cubicBezTo>
                  <a:cubicBezTo>
                    <a:pt x="15" y="1"/>
                    <a:pt x="15" y="1"/>
                    <a:pt x="15" y="1"/>
                  </a:cubicBezTo>
                  <a:cubicBezTo>
                    <a:pt x="15" y="1"/>
                    <a:pt x="16" y="0"/>
                    <a:pt x="17" y="1"/>
                  </a:cubicBezTo>
                  <a:cubicBezTo>
                    <a:pt x="18" y="1"/>
                    <a:pt x="18" y="2"/>
                    <a:pt x="17" y="3"/>
                  </a:cubicBezTo>
                  <a:cubicBezTo>
                    <a:pt x="3" y="25"/>
                    <a:pt x="3" y="25"/>
                    <a:pt x="3" y="25"/>
                  </a:cubicBezTo>
                  <a:cubicBezTo>
                    <a:pt x="3" y="25"/>
                    <a:pt x="3" y="25"/>
                    <a:pt x="3" y="25"/>
                  </a:cubicBezTo>
                  <a:cubicBezTo>
                    <a:pt x="3" y="26"/>
                    <a:pt x="3" y="26"/>
                    <a:pt x="3" y="27"/>
                  </a:cubicBezTo>
                  <a:cubicBezTo>
                    <a:pt x="3" y="28"/>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84"/>
            <p:cNvSpPr/>
            <p:nvPr/>
          </p:nvSpPr>
          <p:spPr bwMode="auto">
            <a:xfrm>
              <a:off x="3933825" y="5422901"/>
              <a:ext cx="149225" cy="217488"/>
            </a:xfrm>
            <a:custGeom>
              <a:avLst/>
              <a:gdLst>
                <a:gd name="T0" fmla="*/ 1 w 20"/>
                <a:gd name="T1" fmla="*/ 29 h 29"/>
                <a:gd name="T2" fmla="*/ 1 w 20"/>
                <a:gd name="T3" fmla="*/ 29 h 29"/>
                <a:gd name="T4" fmla="*/ 0 w 20"/>
                <a:gd name="T5" fmla="*/ 27 h 29"/>
                <a:gd name="T6" fmla="*/ 13 w 20"/>
                <a:gd name="T7" fmla="*/ 5 h 29"/>
                <a:gd name="T8" fmla="*/ 17 w 20"/>
                <a:gd name="T9" fmla="*/ 1 h 29"/>
                <a:gd name="T10" fmla="*/ 19 w 20"/>
                <a:gd name="T11" fmla="*/ 1 h 29"/>
                <a:gd name="T12" fmla="*/ 18 w 20"/>
                <a:gd name="T13" fmla="*/ 3 h 29"/>
                <a:gd name="T14" fmla="*/ 15 w 20"/>
                <a:gd name="T15" fmla="*/ 7 h 29"/>
                <a:gd name="T16" fmla="*/ 3 w 20"/>
                <a:gd name="T17" fmla="*/ 28 h 29"/>
                <a:gd name="T18" fmla="*/ 1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8">
                  <a:moveTo>
                    <a:pt x="1" y="29"/>
                  </a:moveTo>
                  <a:cubicBezTo>
                    <a:pt x="1" y="29"/>
                    <a:pt x="1" y="29"/>
                    <a:pt x="1" y="29"/>
                  </a:cubicBezTo>
                  <a:cubicBezTo>
                    <a:pt x="0" y="28"/>
                    <a:pt x="0" y="27"/>
                    <a:pt x="0" y="27"/>
                  </a:cubicBezTo>
                  <a:cubicBezTo>
                    <a:pt x="13" y="5"/>
                    <a:pt x="13" y="5"/>
                    <a:pt x="13" y="5"/>
                  </a:cubicBezTo>
                  <a:cubicBezTo>
                    <a:pt x="14" y="4"/>
                    <a:pt x="15" y="2"/>
                    <a:pt x="17" y="1"/>
                  </a:cubicBezTo>
                  <a:cubicBezTo>
                    <a:pt x="18" y="0"/>
                    <a:pt x="19" y="1"/>
                    <a:pt x="19" y="1"/>
                  </a:cubicBezTo>
                  <a:cubicBezTo>
                    <a:pt x="20" y="2"/>
                    <a:pt x="19" y="3"/>
                    <a:pt x="18" y="3"/>
                  </a:cubicBezTo>
                  <a:cubicBezTo>
                    <a:pt x="17" y="4"/>
                    <a:pt x="16" y="5"/>
                    <a:pt x="15" y="7"/>
                  </a:cubicBezTo>
                  <a:cubicBezTo>
                    <a:pt x="3" y="28"/>
                    <a:pt x="3" y="28"/>
                    <a:pt x="3" y="28"/>
                  </a:cubicBezTo>
                  <a:cubicBezTo>
                    <a:pt x="2" y="29"/>
                    <a:pt x="2"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85"/>
            <p:cNvSpPr/>
            <p:nvPr/>
          </p:nvSpPr>
          <p:spPr bwMode="auto">
            <a:xfrm>
              <a:off x="3941763" y="5541963"/>
              <a:ext cx="141288" cy="195263"/>
            </a:xfrm>
            <a:custGeom>
              <a:avLst/>
              <a:gdLst>
                <a:gd name="T0" fmla="*/ 1 w 19"/>
                <a:gd name="T1" fmla="*/ 26 h 26"/>
                <a:gd name="T2" fmla="*/ 1 w 19"/>
                <a:gd name="T3" fmla="*/ 26 h 26"/>
                <a:gd name="T4" fmla="*/ 0 w 19"/>
                <a:gd name="T5" fmla="*/ 24 h 26"/>
                <a:gd name="T6" fmla="*/ 9 w 19"/>
                <a:gd name="T7" fmla="*/ 10 h 26"/>
                <a:gd name="T8" fmla="*/ 16 w 19"/>
                <a:gd name="T9" fmla="*/ 0 h 26"/>
                <a:gd name="T10" fmla="*/ 18 w 19"/>
                <a:gd name="T11" fmla="*/ 0 h 26"/>
                <a:gd name="T12" fmla="*/ 19 w 19"/>
                <a:gd name="T13" fmla="*/ 2 h 26"/>
                <a:gd name="T14" fmla="*/ 12 w 19"/>
                <a:gd name="T15" fmla="*/ 12 h 26"/>
                <a:gd name="T16" fmla="*/ 3 w 19"/>
                <a:gd name="T17" fmla="*/ 25 h 26"/>
                <a:gd name="T18" fmla="*/ 1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1" y="26"/>
                  </a:moveTo>
                  <a:cubicBezTo>
                    <a:pt x="1" y="26"/>
                    <a:pt x="1" y="26"/>
                    <a:pt x="1" y="26"/>
                  </a:cubicBezTo>
                  <a:cubicBezTo>
                    <a:pt x="0" y="25"/>
                    <a:pt x="0" y="24"/>
                    <a:pt x="0" y="24"/>
                  </a:cubicBezTo>
                  <a:cubicBezTo>
                    <a:pt x="2" y="20"/>
                    <a:pt x="6" y="15"/>
                    <a:pt x="9" y="10"/>
                  </a:cubicBezTo>
                  <a:cubicBezTo>
                    <a:pt x="12" y="7"/>
                    <a:pt x="14" y="3"/>
                    <a:pt x="16" y="0"/>
                  </a:cubicBezTo>
                  <a:cubicBezTo>
                    <a:pt x="17" y="0"/>
                    <a:pt x="17" y="0"/>
                    <a:pt x="18" y="0"/>
                  </a:cubicBezTo>
                  <a:cubicBezTo>
                    <a:pt x="19" y="0"/>
                    <a:pt x="19" y="1"/>
                    <a:pt x="19" y="2"/>
                  </a:cubicBezTo>
                  <a:cubicBezTo>
                    <a:pt x="17" y="5"/>
                    <a:pt x="14" y="8"/>
                    <a:pt x="12" y="12"/>
                  </a:cubicBezTo>
                  <a:cubicBezTo>
                    <a:pt x="8" y="17"/>
                    <a:pt x="5" y="21"/>
                    <a:pt x="3" y="25"/>
                  </a:cubicBezTo>
                  <a:cubicBezTo>
                    <a:pt x="2" y="26"/>
                    <a:pt x="2" y="26"/>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86"/>
            <p:cNvSpPr/>
            <p:nvPr/>
          </p:nvSpPr>
          <p:spPr bwMode="auto">
            <a:xfrm>
              <a:off x="3925888" y="5648326"/>
              <a:ext cx="142875" cy="193675"/>
            </a:xfrm>
            <a:custGeom>
              <a:avLst/>
              <a:gdLst>
                <a:gd name="T0" fmla="*/ 2 w 19"/>
                <a:gd name="T1" fmla="*/ 26 h 26"/>
                <a:gd name="T2" fmla="*/ 1 w 19"/>
                <a:gd name="T3" fmla="*/ 26 h 26"/>
                <a:gd name="T4" fmla="*/ 1 w 19"/>
                <a:gd name="T5" fmla="*/ 24 h 26"/>
                <a:gd name="T6" fmla="*/ 6 w 19"/>
                <a:gd name="T7" fmla="*/ 15 h 26"/>
                <a:gd name="T8" fmla="*/ 16 w 19"/>
                <a:gd name="T9" fmla="*/ 1 h 26"/>
                <a:gd name="T10" fmla="*/ 18 w 19"/>
                <a:gd name="T11" fmla="*/ 1 h 26"/>
                <a:gd name="T12" fmla="*/ 18 w 19"/>
                <a:gd name="T13" fmla="*/ 3 h 26"/>
                <a:gd name="T14" fmla="*/ 9 w 19"/>
                <a:gd name="T15" fmla="*/ 17 h 26"/>
                <a:gd name="T16" fmla="*/ 3 w 19"/>
                <a:gd name="T17" fmla="*/ 26 h 26"/>
                <a:gd name="T18" fmla="*/ 2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2" y="26"/>
                  </a:moveTo>
                  <a:cubicBezTo>
                    <a:pt x="2" y="26"/>
                    <a:pt x="1" y="26"/>
                    <a:pt x="1" y="26"/>
                  </a:cubicBezTo>
                  <a:cubicBezTo>
                    <a:pt x="0" y="26"/>
                    <a:pt x="0" y="25"/>
                    <a:pt x="1" y="24"/>
                  </a:cubicBezTo>
                  <a:cubicBezTo>
                    <a:pt x="3" y="21"/>
                    <a:pt x="5" y="18"/>
                    <a:pt x="6" y="15"/>
                  </a:cubicBezTo>
                  <a:cubicBezTo>
                    <a:pt x="9" y="11"/>
                    <a:pt x="12" y="6"/>
                    <a:pt x="16" y="1"/>
                  </a:cubicBezTo>
                  <a:cubicBezTo>
                    <a:pt x="16" y="0"/>
                    <a:pt x="17" y="0"/>
                    <a:pt x="18" y="1"/>
                  </a:cubicBezTo>
                  <a:cubicBezTo>
                    <a:pt x="19" y="1"/>
                    <a:pt x="19" y="2"/>
                    <a:pt x="18" y="3"/>
                  </a:cubicBezTo>
                  <a:cubicBezTo>
                    <a:pt x="15" y="8"/>
                    <a:pt x="12" y="12"/>
                    <a:pt x="9" y="17"/>
                  </a:cubicBezTo>
                  <a:cubicBezTo>
                    <a:pt x="7" y="20"/>
                    <a:pt x="5" y="23"/>
                    <a:pt x="3" y="26"/>
                  </a:cubicBezTo>
                  <a:cubicBezTo>
                    <a:pt x="3" y="26"/>
                    <a:pt x="2" y="26"/>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87"/>
            <p:cNvSpPr/>
            <p:nvPr/>
          </p:nvSpPr>
          <p:spPr bwMode="auto">
            <a:xfrm>
              <a:off x="3948113" y="5745163"/>
              <a:ext cx="127000" cy="134938"/>
            </a:xfrm>
            <a:custGeom>
              <a:avLst/>
              <a:gdLst>
                <a:gd name="T0" fmla="*/ 3 w 17"/>
                <a:gd name="T1" fmla="*/ 18 h 18"/>
                <a:gd name="T2" fmla="*/ 3 w 17"/>
                <a:gd name="T3" fmla="*/ 18 h 18"/>
                <a:gd name="T4" fmla="*/ 0 w 17"/>
                <a:gd name="T5" fmla="*/ 17 h 18"/>
                <a:gd name="T6" fmla="*/ 4 w 17"/>
                <a:gd name="T7" fmla="*/ 15 h 18"/>
                <a:gd name="T8" fmla="*/ 4 w 17"/>
                <a:gd name="T9" fmla="*/ 15 h 18"/>
                <a:gd name="T10" fmla="*/ 14 w 17"/>
                <a:gd name="T11" fmla="*/ 1 h 18"/>
                <a:gd name="T12" fmla="*/ 16 w 17"/>
                <a:gd name="T13" fmla="*/ 0 h 18"/>
                <a:gd name="T14" fmla="*/ 16 w 17"/>
                <a:gd name="T15" fmla="*/ 2 h 18"/>
                <a:gd name="T16" fmla="*/ 7 w 17"/>
                <a:gd name="T17" fmla="*/ 16 h 18"/>
                <a:gd name="T18" fmla="*/ 7 w 17"/>
                <a:gd name="T19" fmla="*/ 16 h 18"/>
                <a:gd name="T20" fmla="*/ 6 w 17"/>
                <a:gd name="T21" fmla="*/ 17 h 18"/>
                <a:gd name="T22" fmla="*/ 3 w 1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3" y="18"/>
                  </a:moveTo>
                  <a:cubicBezTo>
                    <a:pt x="3" y="18"/>
                    <a:pt x="3" y="18"/>
                    <a:pt x="3" y="18"/>
                  </a:cubicBezTo>
                  <a:cubicBezTo>
                    <a:pt x="2" y="18"/>
                    <a:pt x="0" y="18"/>
                    <a:pt x="0" y="17"/>
                  </a:cubicBezTo>
                  <a:cubicBezTo>
                    <a:pt x="0" y="15"/>
                    <a:pt x="1" y="15"/>
                    <a:pt x="4" y="15"/>
                  </a:cubicBezTo>
                  <a:cubicBezTo>
                    <a:pt x="4" y="15"/>
                    <a:pt x="4" y="15"/>
                    <a:pt x="4" y="15"/>
                  </a:cubicBezTo>
                  <a:cubicBezTo>
                    <a:pt x="14" y="1"/>
                    <a:pt x="14" y="1"/>
                    <a:pt x="14" y="1"/>
                  </a:cubicBezTo>
                  <a:cubicBezTo>
                    <a:pt x="14" y="0"/>
                    <a:pt x="15" y="0"/>
                    <a:pt x="16" y="0"/>
                  </a:cubicBezTo>
                  <a:cubicBezTo>
                    <a:pt x="17" y="1"/>
                    <a:pt x="17" y="2"/>
                    <a:pt x="16" y="2"/>
                  </a:cubicBezTo>
                  <a:cubicBezTo>
                    <a:pt x="7" y="16"/>
                    <a:pt x="7" y="16"/>
                    <a:pt x="7" y="16"/>
                  </a:cubicBezTo>
                  <a:cubicBezTo>
                    <a:pt x="7" y="16"/>
                    <a:pt x="7" y="16"/>
                    <a:pt x="7" y="16"/>
                  </a:cubicBezTo>
                  <a:cubicBezTo>
                    <a:pt x="7" y="17"/>
                    <a:pt x="7" y="17"/>
                    <a:pt x="6" y="17"/>
                  </a:cubicBezTo>
                  <a:cubicBezTo>
                    <a:pt x="5" y="18"/>
                    <a:pt x="3" y="18"/>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88"/>
            <p:cNvSpPr/>
            <p:nvPr/>
          </p:nvSpPr>
          <p:spPr bwMode="auto">
            <a:xfrm>
              <a:off x="4329113" y="4816476"/>
              <a:ext cx="157163" cy="239713"/>
            </a:xfrm>
            <a:custGeom>
              <a:avLst/>
              <a:gdLst>
                <a:gd name="T0" fmla="*/ 2 w 21"/>
                <a:gd name="T1" fmla="*/ 32 h 32"/>
                <a:gd name="T2" fmla="*/ 1 w 21"/>
                <a:gd name="T3" fmla="*/ 31 h 32"/>
                <a:gd name="T4" fmla="*/ 0 w 21"/>
                <a:gd name="T5" fmla="*/ 29 h 32"/>
                <a:gd name="T6" fmla="*/ 9 w 21"/>
                <a:gd name="T7" fmla="*/ 15 h 32"/>
                <a:gd name="T8" fmla="*/ 18 w 21"/>
                <a:gd name="T9" fmla="*/ 1 h 32"/>
                <a:gd name="T10" fmla="*/ 20 w 21"/>
                <a:gd name="T11" fmla="*/ 1 h 32"/>
                <a:gd name="T12" fmla="*/ 20 w 21"/>
                <a:gd name="T13" fmla="*/ 3 h 32"/>
                <a:gd name="T14" fmla="*/ 12 w 21"/>
                <a:gd name="T15" fmla="*/ 17 h 32"/>
                <a:gd name="T16" fmla="*/ 3 w 21"/>
                <a:gd name="T17" fmla="*/ 31 h 32"/>
                <a:gd name="T18" fmla="*/ 2 w 2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2" y="32"/>
                  </a:moveTo>
                  <a:cubicBezTo>
                    <a:pt x="1" y="32"/>
                    <a:pt x="1" y="32"/>
                    <a:pt x="1" y="31"/>
                  </a:cubicBezTo>
                  <a:cubicBezTo>
                    <a:pt x="0" y="31"/>
                    <a:pt x="0" y="30"/>
                    <a:pt x="0" y="29"/>
                  </a:cubicBezTo>
                  <a:cubicBezTo>
                    <a:pt x="3" y="25"/>
                    <a:pt x="6" y="20"/>
                    <a:pt x="9" y="15"/>
                  </a:cubicBezTo>
                  <a:cubicBezTo>
                    <a:pt x="12" y="10"/>
                    <a:pt x="15" y="5"/>
                    <a:pt x="18" y="1"/>
                  </a:cubicBezTo>
                  <a:cubicBezTo>
                    <a:pt x="18" y="0"/>
                    <a:pt x="19" y="0"/>
                    <a:pt x="20" y="1"/>
                  </a:cubicBezTo>
                  <a:cubicBezTo>
                    <a:pt x="21" y="1"/>
                    <a:pt x="21" y="2"/>
                    <a:pt x="20" y="3"/>
                  </a:cubicBezTo>
                  <a:cubicBezTo>
                    <a:pt x="18" y="7"/>
                    <a:pt x="15" y="12"/>
                    <a:pt x="12" y="17"/>
                  </a:cubicBezTo>
                  <a:cubicBezTo>
                    <a:pt x="9" y="22"/>
                    <a:pt x="6" y="27"/>
                    <a:pt x="3" y="31"/>
                  </a:cubicBezTo>
                  <a:cubicBezTo>
                    <a:pt x="3" y="31"/>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89"/>
            <p:cNvSpPr/>
            <p:nvPr/>
          </p:nvSpPr>
          <p:spPr bwMode="auto">
            <a:xfrm>
              <a:off x="4337050" y="4981576"/>
              <a:ext cx="141288" cy="209550"/>
            </a:xfrm>
            <a:custGeom>
              <a:avLst/>
              <a:gdLst>
                <a:gd name="T0" fmla="*/ 2 w 19"/>
                <a:gd name="T1" fmla="*/ 28 h 28"/>
                <a:gd name="T2" fmla="*/ 1 w 19"/>
                <a:gd name="T3" fmla="*/ 28 h 28"/>
                <a:gd name="T4" fmla="*/ 0 w 19"/>
                <a:gd name="T5" fmla="*/ 26 h 28"/>
                <a:gd name="T6" fmla="*/ 16 w 19"/>
                <a:gd name="T7" fmla="*/ 1 h 28"/>
                <a:gd name="T8" fmla="*/ 18 w 19"/>
                <a:gd name="T9" fmla="*/ 1 h 28"/>
                <a:gd name="T10" fmla="*/ 18 w 19"/>
                <a:gd name="T11" fmla="*/ 3 h 28"/>
                <a:gd name="T12" fmla="*/ 5 w 19"/>
                <a:gd name="T13" fmla="*/ 24 h 28"/>
                <a:gd name="T14" fmla="*/ 5 w 19"/>
                <a:gd name="T15" fmla="*/ 24 h 28"/>
                <a:gd name="T16" fmla="*/ 5 w 19"/>
                <a:gd name="T17" fmla="*/ 27 h 28"/>
                <a:gd name="T18" fmla="*/ 2 w 19"/>
                <a:gd name="T19" fmla="*/ 28 h 28"/>
                <a:gd name="T20" fmla="*/ 2 w 1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8">
                  <a:moveTo>
                    <a:pt x="2" y="28"/>
                  </a:moveTo>
                  <a:cubicBezTo>
                    <a:pt x="1" y="28"/>
                    <a:pt x="1" y="28"/>
                    <a:pt x="1" y="28"/>
                  </a:cubicBezTo>
                  <a:cubicBezTo>
                    <a:pt x="0" y="27"/>
                    <a:pt x="0" y="26"/>
                    <a:pt x="0" y="26"/>
                  </a:cubicBezTo>
                  <a:cubicBezTo>
                    <a:pt x="5" y="18"/>
                    <a:pt x="11" y="9"/>
                    <a:pt x="16" y="1"/>
                  </a:cubicBezTo>
                  <a:cubicBezTo>
                    <a:pt x="16" y="1"/>
                    <a:pt x="17" y="0"/>
                    <a:pt x="18" y="1"/>
                  </a:cubicBezTo>
                  <a:cubicBezTo>
                    <a:pt x="19" y="1"/>
                    <a:pt x="19" y="2"/>
                    <a:pt x="18" y="3"/>
                  </a:cubicBezTo>
                  <a:cubicBezTo>
                    <a:pt x="14" y="10"/>
                    <a:pt x="9" y="17"/>
                    <a:pt x="5" y="24"/>
                  </a:cubicBezTo>
                  <a:cubicBezTo>
                    <a:pt x="5" y="24"/>
                    <a:pt x="5" y="24"/>
                    <a:pt x="5" y="24"/>
                  </a:cubicBezTo>
                  <a:cubicBezTo>
                    <a:pt x="6" y="25"/>
                    <a:pt x="5" y="26"/>
                    <a:pt x="5" y="27"/>
                  </a:cubicBezTo>
                  <a:cubicBezTo>
                    <a:pt x="2" y="28"/>
                    <a:pt x="2" y="28"/>
                    <a:pt x="2" y="28"/>
                  </a:cubicBezTo>
                  <a:cubicBezTo>
                    <a:pt x="2" y="28"/>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90"/>
            <p:cNvSpPr/>
            <p:nvPr/>
          </p:nvSpPr>
          <p:spPr bwMode="auto">
            <a:xfrm>
              <a:off x="4329113" y="5086351"/>
              <a:ext cx="157163" cy="187325"/>
            </a:xfrm>
            <a:custGeom>
              <a:avLst/>
              <a:gdLst>
                <a:gd name="T0" fmla="*/ 2 w 21"/>
                <a:gd name="T1" fmla="*/ 25 h 25"/>
                <a:gd name="T2" fmla="*/ 1 w 21"/>
                <a:gd name="T3" fmla="*/ 24 h 25"/>
                <a:gd name="T4" fmla="*/ 1 w 21"/>
                <a:gd name="T5" fmla="*/ 22 h 25"/>
                <a:gd name="T6" fmla="*/ 7 w 21"/>
                <a:gd name="T7" fmla="*/ 15 h 25"/>
                <a:gd name="T8" fmla="*/ 18 w 21"/>
                <a:gd name="T9" fmla="*/ 1 h 25"/>
                <a:gd name="T10" fmla="*/ 20 w 21"/>
                <a:gd name="T11" fmla="*/ 1 h 25"/>
                <a:gd name="T12" fmla="*/ 20 w 21"/>
                <a:gd name="T13" fmla="*/ 3 h 25"/>
                <a:gd name="T14" fmla="*/ 9 w 21"/>
                <a:gd name="T15" fmla="*/ 17 h 25"/>
                <a:gd name="T16" fmla="*/ 5 w 21"/>
                <a:gd name="T17" fmla="*/ 21 h 25"/>
                <a:gd name="T18" fmla="*/ 5 w 21"/>
                <a:gd name="T19" fmla="*/ 23 h 25"/>
                <a:gd name="T20" fmla="*/ 3 w 21"/>
                <a:gd name="T21" fmla="*/ 24 h 25"/>
                <a:gd name="T22" fmla="*/ 2 w 21"/>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2" y="25"/>
                  </a:moveTo>
                  <a:cubicBezTo>
                    <a:pt x="2" y="25"/>
                    <a:pt x="1" y="25"/>
                    <a:pt x="1" y="24"/>
                  </a:cubicBezTo>
                  <a:cubicBezTo>
                    <a:pt x="0" y="24"/>
                    <a:pt x="0" y="23"/>
                    <a:pt x="1" y="22"/>
                  </a:cubicBezTo>
                  <a:cubicBezTo>
                    <a:pt x="3" y="20"/>
                    <a:pt x="5" y="17"/>
                    <a:pt x="7" y="15"/>
                  </a:cubicBezTo>
                  <a:cubicBezTo>
                    <a:pt x="11" y="10"/>
                    <a:pt x="15" y="5"/>
                    <a:pt x="18" y="1"/>
                  </a:cubicBezTo>
                  <a:cubicBezTo>
                    <a:pt x="18" y="0"/>
                    <a:pt x="19" y="0"/>
                    <a:pt x="20" y="1"/>
                  </a:cubicBezTo>
                  <a:cubicBezTo>
                    <a:pt x="21" y="1"/>
                    <a:pt x="21" y="2"/>
                    <a:pt x="20" y="3"/>
                  </a:cubicBezTo>
                  <a:cubicBezTo>
                    <a:pt x="17" y="7"/>
                    <a:pt x="13" y="12"/>
                    <a:pt x="9" y="17"/>
                  </a:cubicBezTo>
                  <a:cubicBezTo>
                    <a:pt x="8" y="18"/>
                    <a:pt x="7" y="20"/>
                    <a:pt x="5" y="21"/>
                  </a:cubicBezTo>
                  <a:cubicBezTo>
                    <a:pt x="6" y="22"/>
                    <a:pt x="5" y="23"/>
                    <a:pt x="5" y="23"/>
                  </a:cubicBezTo>
                  <a:cubicBezTo>
                    <a:pt x="3" y="24"/>
                    <a:pt x="3" y="24"/>
                    <a:pt x="3" y="24"/>
                  </a:cubicBezTo>
                  <a:cubicBezTo>
                    <a:pt x="3" y="25"/>
                    <a:pt x="2"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91"/>
            <p:cNvSpPr/>
            <p:nvPr/>
          </p:nvSpPr>
          <p:spPr bwMode="auto">
            <a:xfrm>
              <a:off x="4344988" y="5191126"/>
              <a:ext cx="127000" cy="187325"/>
            </a:xfrm>
            <a:custGeom>
              <a:avLst/>
              <a:gdLst>
                <a:gd name="T0" fmla="*/ 2 w 17"/>
                <a:gd name="T1" fmla="*/ 25 h 25"/>
                <a:gd name="T2" fmla="*/ 1 w 17"/>
                <a:gd name="T3" fmla="*/ 24 h 25"/>
                <a:gd name="T4" fmla="*/ 0 w 17"/>
                <a:gd name="T5" fmla="*/ 22 h 25"/>
                <a:gd name="T6" fmla="*/ 15 w 17"/>
                <a:gd name="T7" fmla="*/ 1 h 25"/>
                <a:gd name="T8" fmla="*/ 17 w 17"/>
                <a:gd name="T9" fmla="*/ 1 h 25"/>
                <a:gd name="T10" fmla="*/ 17 w 17"/>
                <a:gd name="T11" fmla="*/ 3 h 25"/>
                <a:gd name="T12" fmla="*/ 3 w 17"/>
                <a:gd name="T13" fmla="*/ 24 h 25"/>
                <a:gd name="T14" fmla="*/ 2 w 1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2" y="25"/>
                  </a:moveTo>
                  <a:cubicBezTo>
                    <a:pt x="1" y="25"/>
                    <a:pt x="1" y="25"/>
                    <a:pt x="1" y="24"/>
                  </a:cubicBezTo>
                  <a:cubicBezTo>
                    <a:pt x="0" y="24"/>
                    <a:pt x="0" y="23"/>
                    <a:pt x="0" y="22"/>
                  </a:cubicBezTo>
                  <a:cubicBezTo>
                    <a:pt x="4" y="15"/>
                    <a:pt x="9" y="8"/>
                    <a:pt x="15" y="1"/>
                  </a:cubicBezTo>
                  <a:cubicBezTo>
                    <a:pt x="15" y="1"/>
                    <a:pt x="16" y="0"/>
                    <a:pt x="17" y="1"/>
                  </a:cubicBezTo>
                  <a:cubicBezTo>
                    <a:pt x="17" y="1"/>
                    <a:pt x="17" y="2"/>
                    <a:pt x="17" y="3"/>
                  </a:cubicBezTo>
                  <a:cubicBezTo>
                    <a:pt x="12" y="10"/>
                    <a:pt x="7" y="17"/>
                    <a:pt x="3" y="24"/>
                  </a:cubicBezTo>
                  <a:cubicBezTo>
                    <a:pt x="3" y="24"/>
                    <a:pt x="2"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92"/>
            <p:cNvSpPr/>
            <p:nvPr/>
          </p:nvSpPr>
          <p:spPr bwMode="auto">
            <a:xfrm>
              <a:off x="4351338" y="5310188"/>
              <a:ext cx="142875" cy="203200"/>
            </a:xfrm>
            <a:custGeom>
              <a:avLst/>
              <a:gdLst>
                <a:gd name="T0" fmla="*/ 2 w 19"/>
                <a:gd name="T1" fmla="*/ 27 h 27"/>
                <a:gd name="T2" fmla="*/ 1 w 19"/>
                <a:gd name="T3" fmla="*/ 27 h 27"/>
                <a:gd name="T4" fmla="*/ 1 w 19"/>
                <a:gd name="T5" fmla="*/ 25 h 27"/>
                <a:gd name="T6" fmla="*/ 16 w 19"/>
                <a:gd name="T7" fmla="*/ 1 h 27"/>
                <a:gd name="T8" fmla="*/ 18 w 19"/>
                <a:gd name="T9" fmla="*/ 1 h 27"/>
                <a:gd name="T10" fmla="*/ 18 w 19"/>
                <a:gd name="T11" fmla="*/ 3 h 27"/>
                <a:gd name="T12" fmla="*/ 3 w 19"/>
                <a:gd name="T13" fmla="*/ 26 h 27"/>
                <a:gd name="T14" fmla="*/ 2 w 1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2" y="27"/>
                  </a:moveTo>
                  <a:cubicBezTo>
                    <a:pt x="2" y="27"/>
                    <a:pt x="1" y="27"/>
                    <a:pt x="1" y="27"/>
                  </a:cubicBezTo>
                  <a:cubicBezTo>
                    <a:pt x="0" y="27"/>
                    <a:pt x="0" y="26"/>
                    <a:pt x="1" y="25"/>
                  </a:cubicBezTo>
                  <a:cubicBezTo>
                    <a:pt x="5" y="17"/>
                    <a:pt x="10" y="9"/>
                    <a:pt x="16" y="1"/>
                  </a:cubicBezTo>
                  <a:cubicBezTo>
                    <a:pt x="16" y="0"/>
                    <a:pt x="17" y="0"/>
                    <a:pt x="18" y="1"/>
                  </a:cubicBezTo>
                  <a:cubicBezTo>
                    <a:pt x="19" y="1"/>
                    <a:pt x="19" y="2"/>
                    <a:pt x="18" y="3"/>
                  </a:cubicBezTo>
                  <a:cubicBezTo>
                    <a:pt x="13" y="10"/>
                    <a:pt x="8" y="18"/>
                    <a:pt x="3" y="26"/>
                  </a:cubicBezTo>
                  <a:cubicBezTo>
                    <a:pt x="3" y="27"/>
                    <a:pt x="2" y="27"/>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93"/>
            <p:cNvSpPr/>
            <p:nvPr/>
          </p:nvSpPr>
          <p:spPr bwMode="auto">
            <a:xfrm>
              <a:off x="4351338" y="5445126"/>
              <a:ext cx="120650" cy="173038"/>
            </a:xfrm>
            <a:custGeom>
              <a:avLst/>
              <a:gdLst>
                <a:gd name="T0" fmla="*/ 1 w 16"/>
                <a:gd name="T1" fmla="*/ 23 h 23"/>
                <a:gd name="T2" fmla="*/ 0 w 16"/>
                <a:gd name="T3" fmla="*/ 23 h 23"/>
                <a:gd name="T4" fmla="*/ 0 w 16"/>
                <a:gd name="T5" fmla="*/ 21 h 23"/>
                <a:gd name="T6" fmla="*/ 13 w 16"/>
                <a:gd name="T7" fmla="*/ 1 h 23"/>
                <a:gd name="T8" fmla="*/ 15 w 16"/>
                <a:gd name="T9" fmla="*/ 0 h 23"/>
                <a:gd name="T10" fmla="*/ 15 w 16"/>
                <a:gd name="T11" fmla="*/ 2 h 23"/>
                <a:gd name="T12" fmla="*/ 3 w 16"/>
                <a:gd name="T13" fmla="*/ 22 h 23"/>
                <a:gd name="T14" fmla="*/ 1 w 16"/>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 y="23"/>
                  </a:moveTo>
                  <a:cubicBezTo>
                    <a:pt x="1" y="23"/>
                    <a:pt x="1" y="23"/>
                    <a:pt x="0" y="23"/>
                  </a:cubicBezTo>
                  <a:cubicBezTo>
                    <a:pt x="0" y="22"/>
                    <a:pt x="0" y="21"/>
                    <a:pt x="0" y="21"/>
                  </a:cubicBezTo>
                  <a:cubicBezTo>
                    <a:pt x="4" y="14"/>
                    <a:pt x="8" y="7"/>
                    <a:pt x="13" y="1"/>
                  </a:cubicBezTo>
                  <a:cubicBezTo>
                    <a:pt x="14" y="0"/>
                    <a:pt x="14" y="0"/>
                    <a:pt x="15" y="0"/>
                  </a:cubicBezTo>
                  <a:cubicBezTo>
                    <a:pt x="16" y="1"/>
                    <a:pt x="16" y="2"/>
                    <a:pt x="15" y="2"/>
                  </a:cubicBezTo>
                  <a:cubicBezTo>
                    <a:pt x="11" y="9"/>
                    <a:pt x="6" y="15"/>
                    <a:pt x="3" y="22"/>
                  </a:cubicBezTo>
                  <a:cubicBezTo>
                    <a:pt x="2" y="22"/>
                    <a:pt x="2"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94"/>
            <p:cNvSpPr/>
            <p:nvPr/>
          </p:nvSpPr>
          <p:spPr bwMode="auto">
            <a:xfrm>
              <a:off x="4359275" y="5557838"/>
              <a:ext cx="112713" cy="157163"/>
            </a:xfrm>
            <a:custGeom>
              <a:avLst/>
              <a:gdLst>
                <a:gd name="T0" fmla="*/ 1 w 15"/>
                <a:gd name="T1" fmla="*/ 21 h 21"/>
                <a:gd name="T2" fmla="*/ 1 w 15"/>
                <a:gd name="T3" fmla="*/ 21 h 21"/>
                <a:gd name="T4" fmla="*/ 0 w 15"/>
                <a:gd name="T5" fmla="*/ 19 h 21"/>
                <a:gd name="T6" fmla="*/ 12 w 15"/>
                <a:gd name="T7" fmla="*/ 0 h 21"/>
                <a:gd name="T8" fmla="*/ 14 w 15"/>
                <a:gd name="T9" fmla="*/ 0 h 21"/>
                <a:gd name="T10" fmla="*/ 15 w 15"/>
                <a:gd name="T11" fmla="*/ 2 h 21"/>
                <a:gd name="T12" fmla="*/ 3 w 15"/>
                <a:gd name="T13" fmla="*/ 20 h 21"/>
                <a:gd name="T14" fmla="*/ 1 w 15"/>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 y="21"/>
                  </a:moveTo>
                  <a:cubicBezTo>
                    <a:pt x="1" y="21"/>
                    <a:pt x="1" y="21"/>
                    <a:pt x="1" y="21"/>
                  </a:cubicBezTo>
                  <a:cubicBezTo>
                    <a:pt x="0" y="20"/>
                    <a:pt x="0" y="19"/>
                    <a:pt x="0" y="19"/>
                  </a:cubicBezTo>
                  <a:cubicBezTo>
                    <a:pt x="4" y="12"/>
                    <a:pt x="8" y="6"/>
                    <a:pt x="12" y="0"/>
                  </a:cubicBezTo>
                  <a:cubicBezTo>
                    <a:pt x="13" y="0"/>
                    <a:pt x="14" y="0"/>
                    <a:pt x="14" y="0"/>
                  </a:cubicBezTo>
                  <a:cubicBezTo>
                    <a:pt x="15" y="1"/>
                    <a:pt x="15" y="2"/>
                    <a:pt x="15" y="2"/>
                  </a:cubicBezTo>
                  <a:cubicBezTo>
                    <a:pt x="10" y="8"/>
                    <a:pt x="6" y="14"/>
                    <a:pt x="3" y="20"/>
                  </a:cubicBezTo>
                  <a:cubicBezTo>
                    <a:pt x="2" y="21"/>
                    <a:pt x="2"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95"/>
            <p:cNvSpPr/>
            <p:nvPr/>
          </p:nvSpPr>
          <p:spPr bwMode="auto">
            <a:xfrm>
              <a:off x="4344988" y="5648326"/>
              <a:ext cx="133350" cy="179388"/>
            </a:xfrm>
            <a:custGeom>
              <a:avLst/>
              <a:gdLst>
                <a:gd name="T0" fmla="*/ 2 w 18"/>
                <a:gd name="T1" fmla="*/ 24 h 24"/>
                <a:gd name="T2" fmla="*/ 1 w 18"/>
                <a:gd name="T3" fmla="*/ 24 h 24"/>
                <a:gd name="T4" fmla="*/ 1 w 18"/>
                <a:gd name="T5" fmla="*/ 22 h 24"/>
                <a:gd name="T6" fmla="*/ 16 w 18"/>
                <a:gd name="T7" fmla="*/ 0 h 24"/>
                <a:gd name="T8" fmla="*/ 18 w 18"/>
                <a:gd name="T9" fmla="*/ 0 h 24"/>
                <a:gd name="T10" fmla="*/ 18 w 18"/>
                <a:gd name="T11" fmla="*/ 3 h 24"/>
                <a:gd name="T12" fmla="*/ 3 w 18"/>
                <a:gd name="T13" fmla="*/ 23 h 24"/>
                <a:gd name="T14" fmla="*/ 2 w 1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2" y="24"/>
                  </a:moveTo>
                  <a:cubicBezTo>
                    <a:pt x="2" y="24"/>
                    <a:pt x="2" y="24"/>
                    <a:pt x="1" y="24"/>
                  </a:cubicBezTo>
                  <a:cubicBezTo>
                    <a:pt x="1" y="23"/>
                    <a:pt x="0" y="22"/>
                    <a:pt x="1" y="22"/>
                  </a:cubicBezTo>
                  <a:cubicBezTo>
                    <a:pt x="4" y="14"/>
                    <a:pt x="9" y="7"/>
                    <a:pt x="16" y="0"/>
                  </a:cubicBezTo>
                  <a:cubicBezTo>
                    <a:pt x="16" y="0"/>
                    <a:pt x="17" y="0"/>
                    <a:pt x="18" y="0"/>
                  </a:cubicBezTo>
                  <a:cubicBezTo>
                    <a:pt x="18" y="1"/>
                    <a:pt x="18" y="2"/>
                    <a:pt x="18" y="3"/>
                  </a:cubicBezTo>
                  <a:cubicBezTo>
                    <a:pt x="12" y="8"/>
                    <a:pt x="7" y="15"/>
                    <a:pt x="3" y="23"/>
                  </a:cubicBezTo>
                  <a:cubicBezTo>
                    <a:pt x="3" y="23"/>
                    <a:pt x="3" y="24"/>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96"/>
            <p:cNvSpPr/>
            <p:nvPr/>
          </p:nvSpPr>
          <p:spPr bwMode="auto">
            <a:xfrm>
              <a:off x="4389438" y="5729288"/>
              <a:ext cx="96838" cy="128588"/>
            </a:xfrm>
            <a:custGeom>
              <a:avLst/>
              <a:gdLst>
                <a:gd name="T0" fmla="*/ 2 w 13"/>
                <a:gd name="T1" fmla="*/ 17 h 17"/>
                <a:gd name="T2" fmla="*/ 1 w 13"/>
                <a:gd name="T3" fmla="*/ 17 h 17"/>
                <a:gd name="T4" fmla="*/ 1 w 13"/>
                <a:gd name="T5" fmla="*/ 15 h 17"/>
                <a:gd name="T6" fmla="*/ 8 w 13"/>
                <a:gd name="T7" fmla="*/ 3 h 17"/>
                <a:gd name="T8" fmla="*/ 12 w 13"/>
                <a:gd name="T9" fmla="*/ 0 h 17"/>
                <a:gd name="T10" fmla="*/ 13 w 13"/>
                <a:gd name="T11" fmla="*/ 2 h 17"/>
                <a:gd name="T12" fmla="*/ 11 w 13"/>
                <a:gd name="T13" fmla="*/ 3 h 17"/>
                <a:gd name="T14" fmla="*/ 10 w 13"/>
                <a:gd name="T15" fmla="*/ 4 h 17"/>
                <a:gd name="T16" fmla="*/ 4 w 13"/>
                <a:gd name="T17" fmla="*/ 15 h 17"/>
                <a:gd name="T18" fmla="*/ 4 w 13"/>
                <a:gd name="T19" fmla="*/ 16 h 17"/>
                <a:gd name="T20" fmla="*/ 3 w 13"/>
                <a:gd name="T21" fmla="*/ 17 h 17"/>
                <a:gd name="T22" fmla="*/ 2 w 13"/>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2" y="17"/>
                  </a:moveTo>
                  <a:cubicBezTo>
                    <a:pt x="1" y="17"/>
                    <a:pt x="1" y="17"/>
                    <a:pt x="1" y="17"/>
                  </a:cubicBezTo>
                  <a:cubicBezTo>
                    <a:pt x="0" y="16"/>
                    <a:pt x="0" y="15"/>
                    <a:pt x="1" y="15"/>
                  </a:cubicBezTo>
                  <a:cubicBezTo>
                    <a:pt x="4" y="11"/>
                    <a:pt x="6" y="7"/>
                    <a:pt x="8" y="3"/>
                  </a:cubicBezTo>
                  <a:cubicBezTo>
                    <a:pt x="9" y="0"/>
                    <a:pt x="11" y="0"/>
                    <a:pt x="12" y="0"/>
                  </a:cubicBezTo>
                  <a:cubicBezTo>
                    <a:pt x="13" y="0"/>
                    <a:pt x="13" y="1"/>
                    <a:pt x="13" y="2"/>
                  </a:cubicBezTo>
                  <a:cubicBezTo>
                    <a:pt x="13" y="3"/>
                    <a:pt x="12" y="3"/>
                    <a:pt x="11" y="3"/>
                  </a:cubicBezTo>
                  <a:cubicBezTo>
                    <a:pt x="11" y="3"/>
                    <a:pt x="11" y="3"/>
                    <a:pt x="10" y="4"/>
                  </a:cubicBezTo>
                  <a:cubicBezTo>
                    <a:pt x="9" y="8"/>
                    <a:pt x="7" y="12"/>
                    <a:pt x="4" y="15"/>
                  </a:cubicBezTo>
                  <a:cubicBezTo>
                    <a:pt x="4" y="15"/>
                    <a:pt x="4" y="16"/>
                    <a:pt x="4" y="16"/>
                  </a:cubicBezTo>
                  <a:cubicBezTo>
                    <a:pt x="3" y="17"/>
                    <a:pt x="3" y="17"/>
                    <a:pt x="3" y="17"/>
                  </a:cubicBezTo>
                  <a:cubicBezTo>
                    <a:pt x="2" y="17"/>
                    <a:pt x="2" y="17"/>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97"/>
            <p:cNvSpPr/>
            <p:nvPr/>
          </p:nvSpPr>
          <p:spPr bwMode="auto">
            <a:xfrm>
              <a:off x="4770438" y="4487863"/>
              <a:ext cx="141288" cy="193675"/>
            </a:xfrm>
            <a:custGeom>
              <a:avLst/>
              <a:gdLst>
                <a:gd name="T0" fmla="*/ 1 w 19"/>
                <a:gd name="T1" fmla="*/ 26 h 26"/>
                <a:gd name="T2" fmla="*/ 0 w 19"/>
                <a:gd name="T3" fmla="*/ 26 h 26"/>
                <a:gd name="T4" fmla="*/ 0 w 19"/>
                <a:gd name="T5" fmla="*/ 24 h 26"/>
                <a:gd name="T6" fmla="*/ 16 w 19"/>
                <a:gd name="T7" fmla="*/ 1 h 26"/>
                <a:gd name="T8" fmla="*/ 18 w 19"/>
                <a:gd name="T9" fmla="*/ 0 h 26"/>
                <a:gd name="T10" fmla="*/ 19 w 19"/>
                <a:gd name="T11" fmla="*/ 2 h 26"/>
                <a:gd name="T12" fmla="*/ 3 w 19"/>
                <a:gd name="T13" fmla="*/ 25 h 26"/>
                <a:gd name="T14" fmla="*/ 1 w 1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1" y="26"/>
                  </a:moveTo>
                  <a:cubicBezTo>
                    <a:pt x="1" y="26"/>
                    <a:pt x="1" y="26"/>
                    <a:pt x="0" y="26"/>
                  </a:cubicBezTo>
                  <a:cubicBezTo>
                    <a:pt x="0" y="25"/>
                    <a:pt x="0" y="24"/>
                    <a:pt x="0" y="24"/>
                  </a:cubicBezTo>
                  <a:cubicBezTo>
                    <a:pt x="16" y="1"/>
                    <a:pt x="16" y="1"/>
                    <a:pt x="16" y="1"/>
                  </a:cubicBezTo>
                  <a:cubicBezTo>
                    <a:pt x="17" y="0"/>
                    <a:pt x="18" y="0"/>
                    <a:pt x="18" y="0"/>
                  </a:cubicBezTo>
                  <a:cubicBezTo>
                    <a:pt x="19" y="1"/>
                    <a:pt x="19" y="2"/>
                    <a:pt x="19" y="2"/>
                  </a:cubicBezTo>
                  <a:cubicBezTo>
                    <a:pt x="3" y="25"/>
                    <a:pt x="3" y="25"/>
                    <a:pt x="3" y="25"/>
                  </a:cubicBezTo>
                  <a:cubicBezTo>
                    <a:pt x="2" y="26"/>
                    <a:pt x="2" y="26"/>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98"/>
            <p:cNvSpPr/>
            <p:nvPr/>
          </p:nvSpPr>
          <p:spPr bwMode="auto">
            <a:xfrm>
              <a:off x="4778375" y="4673601"/>
              <a:ext cx="133350" cy="150813"/>
            </a:xfrm>
            <a:custGeom>
              <a:avLst/>
              <a:gdLst>
                <a:gd name="T0" fmla="*/ 1 w 18"/>
                <a:gd name="T1" fmla="*/ 20 h 20"/>
                <a:gd name="T2" fmla="*/ 0 w 18"/>
                <a:gd name="T3" fmla="*/ 20 h 20"/>
                <a:gd name="T4" fmla="*/ 0 w 18"/>
                <a:gd name="T5" fmla="*/ 18 h 20"/>
                <a:gd name="T6" fmla="*/ 12 w 18"/>
                <a:gd name="T7" fmla="*/ 2 h 20"/>
                <a:gd name="T8" fmla="*/ 17 w 18"/>
                <a:gd name="T9" fmla="*/ 0 h 20"/>
                <a:gd name="T10" fmla="*/ 17 w 18"/>
                <a:gd name="T11" fmla="*/ 2 h 20"/>
                <a:gd name="T12" fmla="*/ 15 w 18"/>
                <a:gd name="T13" fmla="*/ 3 h 20"/>
                <a:gd name="T14" fmla="*/ 14 w 18"/>
                <a:gd name="T15" fmla="*/ 4 h 20"/>
                <a:gd name="T16" fmla="*/ 3 w 18"/>
                <a:gd name="T17" fmla="*/ 19 h 20"/>
                <a:gd name="T18" fmla="*/ 1 w 18"/>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1" y="20"/>
                  </a:moveTo>
                  <a:cubicBezTo>
                    <a:pt x="1" y="20"/>
                    <a:pt x="1" y="20"/>
                    <a:pt x="0" y="20"/>
                  </a:cubicBezTo>
                  <a:cubicBezTo>
                    <a:pt x="0" y="19"/>
                    <a:pt x="0" y="18"/>
                    <a:pt x="0" y="18"/>
                  </a:cubicBezTo>
                  <a:cubicBezTo>
                    <a:pt x="12" y="2"/>
                    <a:pt x="12" y="2"/>
                    <a:pt x="12" y="2"/>
                  </a:cubicBezTo>
                  <a:cubicBezTo>
                    <a:pt x="14" y="0"/>
                    <a:pt x="16" y="0"/>
                    <a:pt x="17" y="0"/>
                  </a:cubicBezTo>
                  <a:cubicBezTo>
                    <a:pt x="17" y="1"/>
                    <a:pt x="18" y="2"/>
                    <a:pt x="17" y="2"/>
                  </a:cubicBezTo>
                  <a:cubicBezTo>
                    <a:pt x="17" y="3"/>
                    <a:pt x="16" y="3"/>
                    <a:pt x="15" y="3"/>
                  </a:cubicBezTo>
                  <a:cubicBezTo>
                    <a:pt x="15" y="3"/>
                    <a:pt x="15" y="3"/>
                    <a:pt x="14" y="4"/>
                  </a:cubicBezTo>
                  <a:cubicBezTo>
                    <a:pt x="3" y="19"/>
                    <a:pt x="3" y="19"/>
                    <a:pt x="3" y="19"/>
                  </a:cubicBezTo>
                  <a:cubicBezTo>
                    <a:pt x="2" y="20"/>
                    <a:pt x="2"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99"/>
            <p:cNvSpPr/>
            <p:nvPr/>
          </p:nvSpPr>
          <p:spPr bwMode="auto">
            <a:xfrm>
              <a:off x="4770438" y="4786313"/>
              <a:ext cx="141288" cy="231775"/>
            </a:xfrm>
            <a:custGeom>
              <a:avLst/>
              <a:gdLst>
                <a:gd name="T0" fmla="*/ 2 w 19"/>
                <a:gd name="T1" fmla="*/ 31 h 31"/>
                <a:gd name="T2" fmla="*/ 1 w 19"/>
                <a:gd name="T3" fmla="*/ 31 h 31"/>
                <a:gd name="T4" fmla="*/ 0 w 19"/>
                <a:gd name="T5" fmla="*/ 29 h 31"/>
                <a:gd name="T6" fmla="*/ 16 w 19"/>
                <a:gd name="T7" fmla="*/ 0 h 31"/>
                <a:gd name="T8" fmla="*/ 18 w 19"/>
                <a:gd name="T9" fmla="*/ 0 h 31"/>
                <a:gd name="T10" fmla="*/ 18 w 19"/>
                <a:gd name="T11" fmla="*/ 2 h 31"/>
                <a:gd name="T12" fmla="*/ 3 w 19"/>
                <a:gd name="T13" fmla="*/ 30 h 31"/>
                <a:gd name="T14" fmla="*/ 2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2" y="31"/>
                  </a:moveTo>
                  <a:cubicBezTo>
                    <a:pt x="1" y="31"/>
                    <a:pt x="1" y="31"/>
                    <a:pt x="1" y="31"/>
                  </a:cubicBezTo>
                  <a:cubicBezTo>
                    <a:pt x="0" y="31"/>
                    <a:pt x="0" y="30"/>
                    <a:pt x="0" y="29"/>
                  </a:cubicBezTo>
                  <a:cubicBezTo>
                    <a:pt x="4" y="19"/>
                    <a:pt x="10" y="9"/>
                    <a:pt x="16" y="0"/>
                  </a:cubicBezTo>
                  <a:cubicBezTo>
                    <a:pt x="16" y="0"/>
                    <a:pt x="17" y="0"/>
                    <a:pt x="18" y="0"/>
                  </a:cubicBezTo>
                  <a:cubicBezTo>
                    <a:pt x="19" y="1"/>
                    <a:pt x="19" y="2"/>
                    <a:pt x="18" y="2"/>
                  </a:cubicBezTo>
                  <a:cubicBezTo>
                    <a:pt x="12" y="11"/>
                    <a:pt x="7" y="20"/>
                    <a:pt x="3" y="30"/>
                  </a:cubicBezTo>
                  <a:cubicBezTo>
                    <a:pt x="3" y="31"/>
                    <a:pt x="2" y="31"/>
                    <a:pt x="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00"/>
            <p:cNvSpPr/>
            <p:nvPr/>
          </p:nvSpPr>
          <p:spPr bwMode="auto">
            <a:xfrm>
              <a:off x="4770438" y="4899026"/>
              <a:ext cx="149225" cy="223838"/>
            </a:xfrm>
            <a:custGeom>
              <a:avLst/>
              <a:gdLst>
                <a:gd name="T0" fmla="*/ 2 w 20"/>
                <a:gd name="T1" fmla="*/ 30 h 30"/>
                <a:gd name="T2" fmla="*/ 0 w 20"/>
                <a:gd name="T3" fmla="*/ 30 h 30"/>
                <a:gd name="T4" fmla="*/ 0 w 20"/>
                <a:gd name="T5" fmla="*/ 28 h 30"/>
                <a:gd name="T6" fmla="*/ 17 w 20"/>
                <a:gd name="T7" fmla="*/ 1 h 30"/>
                <a:gd name="T8" fmla="*/ 19 w 20"/>
                <a:gd name="T9" fmla="*/ 1 h 30"/>
                <a:gd name="T10" fmla="*/ 20 w 20"/>
                <a:gd name="T11" fmla="*/ 3 h 30"/>
                <a:gd name="T12" fmla="*/ 5 w 20"/>
                <a:gd name="T13" fmla="*/ 27 h 30"/>
                <a:gd name="T14" fmla="*/ 5 w 20"/>
                <a:gd name="T15" fmla="*/ 27 h 30"/>
                <a:gd name="T16" fmla="*/ 4 w 20"/>
                <a:gd name="T17" fmla="*/ 29 h 30"/>
                <a:gd name="T18" fmla="*/ 2 w 20"/>
                <a:gd name="T19" fmla="*/ 30 h 30"/>
                <a:gd name="T20" fmla="*/ 2 w 2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2" y="30"/>
                  </a:moveTo>
                  <a:cubicBezTo>
                    <a:pt x="1" y="30"/>
                    <a:pt x="1" y="30"/>
                    <a:pt x="0" y="30"/>
                  </a:cubicBezTo>
                  <a:cubicBezTo>
                    <a:pt x="0" y="29"/>
                    <a:pt x="0" y="29"/>
                    <a:pt x="0" y="28"/>
                  </a:cubicBezTo>
                  <a:cubicBezTo>
                    <a:pt x="6" y="19"/>
                    <a:pt x="12" y="10"/>
                    <a:pt x="17" y="1"/>
                  </a:cubicBezTo>
                  <a:cubicBezTo>
                    <a:pt x="17" y="1"/>
                    <a:pt x="18" y="0"/>
                    <a:pt x="19" y="1"/>
                  </a:cubicBezTo>
                  <a:cubicBezTo>
                    <a:pt x="20" y="1"/>
                    <a:pt x="20" y="2"/>
                    <a:pt x="20" y="3"/>
                  </a:cubicBezTo>
                  <a:cubicBezTo>
                    <a:pt x="15" y="11"/>
                    <a:pt x="10" y="19"/>
                    <a:pt x="5" y="27"/>
                  </a:cubicBezTo>
                  <a:cubicBezTo>
                    <a:pt x="5" y="27"/>
                    <a:pt x="5" y="27"/>
                    <a:pt x="5" y="27"/>
                  </a:cubicBezTo>
                  <a:cubicBezTo>
                    <a:pt x="5" y="28"/>
                    <a:pt x="5" y="29"/>
                    <a:pt x="4" y="29"/>
                  </a:cubicBezTo>
                  <a:cubicBezTo>
                    <a:pt x="2" y="30"/>
                    <a:pt x="2" y="30"/>
                    <a:pt x="2" y="30"/>
                  </a:cubicBezTo>
                  <a:cubicBezTo>
                    <a:pt x="2" y="30"/>
                    <a:pt x="2" y="30"/>
                    <a:pt x="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01"/>
            <p:cNvSpPr/>
            <p:nvPr/>
          </p:nvSpPr>
          <p:spPr bwMode="auto">
            <a:xfrm>
              <a:off x="4762500" y="5056188"/>
              <a:ext cx="142875" cy="201613"/>
            </a:xfrm>
            <a:custGeom>
              <a:avLst/>
              <a:gdLst>
                <a:gd name="T0" fmla="*/ 3 w 19"/>
                <a:gd name="T1" fmla="*/ 27 h 27"/>
                <a:gd name="T2" fmla="*/ 2 w 19"/>
                <a:gd name="T3" fmla="*/ 26 h 27"/>
                <a:gd name="T4" fmla="*/ 1 w 19"/>
                <a:gd name="T5" fmla="*/ 23 h 27"/>
                <a:gd name="T6" fmla="*/ 16 w 19"/>
                <a:gd name="T7" fmla="*/ 1 h 27"/>
                <a:gd name="T8" fmla="*/ 18 w 19"/>
                <a:gd name="T9" fmla="*/ 1 h 27"/>
                <a:gd name="T10" fmla="*/ 19 w 19"/>
                <a:gd name="T11" fmla="*/ 3 h 27"/>
                <a:gd name="T12" fmla="*/ 4 w 19"/>
                <a:gd name="T13" fmla="*/ 24 h 27"/>
                <a:gd name="T14" fmla="*/ 4 w 19"/>
                <a:gd name="T15" fmla="*/ 26 h 27"/>
                <a:gd name="T16" fmla="*/ 3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3" y="27"/>
                  </a:moveTo>
                  <a:cubicBezTo>
                    <a:pt x="2" y="27"/>
                    <a:pt x="2" y="26"/>
                    <a:pt x="2" y="26"/>
                  </a:cubicBezTo>
                  <a:cubicBezTo>
                    <a:pt x="1" y="26"/>
                    <a:pt x="0" y="25"/>
                    <a:pt x="1" y="23"/>
                  </a:cubicBezTo>
                  <a:cubicBezTo>
                    <a:pt x="6" y="15"/>
                    <a:pt x="11" y="8"/>
                    <a:pt x="16" y="1"/>
                  </a:cubicBezTo>
                  <a:cubicBezTo>
                    <a:pt x="17" y="1"/>
                    <a:pt x="18" y="0"/>
                    <a:pt x="18" y="1"/>
                  </a:cubicBezTo>
                  <a:cubicBezTo>
                    <a:pt x="19" y="2"/>
                    <a:pt x="19" y="2"/>
                    <a:pt x="19" y="3"/>
                  </a:cubicBezTo>
                  <a:cubicBezTo>
                    <a:pt x="13" y="10"/>
                    <a:pt x="8" y="17"/>
                    <a:pt x="4" y="24"/>
                  </a:cubicBezTo>
                  <a:cubicBezTo>
                    <a:pt x="5" y="25"/>
                    <a:pt x="5" y="25"/>
                    <a:pt x="4" y="26"/>
                  </a:cubicBezTo>
                  <a:cubicBezTo>
                    <a:pt x="4" y="26"/>
                    <a:pt x="3" y="27"/>
                    <a:pt x="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02"/>
            <p:cNvSpPr/>
            <p:nvPr/>
          </p:nvSpPr>
          <p:spPr bwMode="auto">
            <a:xfrm>
              <a:off x="4770438" y="5183188"/>
              <a:ext cx="157163" cy="201613"/>
            </a:xfrm>
            <a:custGeom>
              <a:avLst/>
              <a:gdLst>
                <a:gd name="T0" fmla="*/ 2 w 21"/>
                <a:gd name="T1" fmla="*/ 27 h 27"/>
                <a:gd name="T2" fmla="*/ 1 w 21"/>
                <a:gd name="T3" fmla="*/ 26 h 27"/>
                <a:gd name="T4" fmla="*/ 1 w 21"/>
                <a:gd name="T5" fmla="*/ 24 h 27"/>
                <a:gd name="T6" fmla="*/ 18 w 21"/>
                <a:gd name="T7" fmla="*/ 1 h 27"/>
                <a:gd name="T8" fmla="*/ 20 w 21"/>
                <a:gd name="T9" fmla="*/ 1 h 27"/>
                <a:gd name="T10" fmla="*/ 21 w 21"/>
                <a:gd name="T11" fmla="*/ 3 h 27"/>
                <a:gd name="T12" fmla="*/ 4 w 21"/>
                <a:gd name="T13" fmla="*/ 25 h 27"/>
                <a:gd name="T14" fmla="*/ 4 w 21"/>
                <a:gd name="T15" fmla="*/ 25 h 27"/>
                <a:gd name="T16" fmla="*/ 3 w 21"/>
                <a:gd name="T17" fmla="*/ 27 h 27"/>
                <a:gd name="T18" fmla="*/ 2 w 21"/>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2" y="27"/>
                  </a:moveTo>
                  <a:cubicBezTo>
                    <a:pt x="2" y="27"/>
                    <a:pt x="1" y="27"/>
                    <a:pt x="1" y="26"/>
                  </a:cubicBezTo>
                  <a:cubicBezTo>
                    <a:pt x="1" y="26"/>
                    <a:pt x="0" y="25"/>
                    <a:pt x="1" y="24"/>
                  </a:cubicBezTo>
                  <a:cubicBezTo>
                    <a:pt x="6" y="16"/>
                    <a:pt x="12" y="8"/>
                    <a:pt x="18" y="1"/>
                  </a:cubicBezTo>
                  <a:cubicBezTo>
                    <a:pt x="19" y="0"/>
                    <a:pt x="20" y="0"/>
                    <a:pt x="20" y="1"/>
                  </a:cubicBezTo>
                  <a:cubicBezTo>
                    <a:pt x="21" y="1"/>
                    <a:pt x="21" y="2"/>
                    <a:pt x="21" y="3"/>
                  </a:cubicBezTo>
                  <a:cubicBezTo>
                    <a:pt x="14" y="10"/>
                    <a:pt x="9" y="17"/>
                    <a:pt x="4" y="25"/>
                  </a:cubicBezTo>
                  <a:cubicBezTo>
                    <a:pt x="4" y="25"/>
                    <a:pt x="4" y="25"/>
                    <a:pt x="4" y="25"/>
                  </a:cubicBezTo>
                  <a:cubicBezTo>
                    <a:pt x="4" y="26"/>
                    <a:pt x="3" y="26"/>
                    <a:pt x="3" y="27"/>
                  </a:cubicBezTo>
                  <a:cubicBezTo>
                    <a:pt x="2" y="27"/>
                    <a:pt x="2" y="27"/>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03"/>
            <p:cNvSpPr/>
            <p:nvPr/>
          </p:nvSpPr>
          <p:spPr bwMode="auto">
            <a:xfrm>
              <a:off x="4756150" y="5310188"/>
              <a:ext cx="141288" cy="187325"/>
            </a:xfrm>
            <a:custGeom>
              <a:avLst/>
              <a:gdLst>
                <a:gd name="T0" fmla="*/ 2 w 19"/>
                <a:gd name="T1" fmla="*/ 25 h 25"/>
                <a:gd name="T2" fmla="*/ 1 w 19"/>
                <a:gd name="T3" fmla="*/ 25 h 25"/>
                <a:gd name="T4" fmla="*/ 0 w 19"/>
                <a:gd name="T5" fmla="*/ 23 h 25"/>
                <a:gd name="T6" fmla="*/ 16 w 19"/>
                <a:gd name="T7" fmla="*/ 1 h 25"/>
                <a:gd name="T8" fmla="*/ 19 w 19"/>
                <a:gd name="T9" fmla="*/ 0 h 25"/>
                <a:gd name="T10" fmla="*/ 19 w 19"/>
                <a:gd name="T11" fmla="*/ 2 h 25"/>
                <a:gd name="T12" fmla="*/ 5 w 19"/>
                <a:gd name="T13" fmla="*/ 21 h 25"/>
                <a:gd name="T14" fmla="*/ 5 w 19"/>
                <a:gd name="T15" fmla="*/ 22 h 25"/>
                <a:gd name="T16" fmla="*/ 3 w 19"/>
                <a:gd name="T17" fmla="*/ 24 h 25"/>
                <a:gd name="T18" fmla="*/ 2 w 19"/>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2" y="25"/>
                  </a:moveTo>
                  <a:cubicBezTo>
                    <a:pt x="1" y="25"/>
                    <a:pt x="1" y="25"/>
                    <a:pt x="1" y="25"/>
                  </a:cubicBezTo>
                  <a:cubicBezTo>
                    <a:pt x="0" y="24"/>
                    <a:pt x="0" y="23"/>
                    <a:pt x="0" y="23"/>
                  </a:cubicBezTo>
                  <a:cubicBezTo>
                    <a:pt x="16" y="1"/>
                    <a:pt x="16" y="1"/>
                    <a:pt x="16" y="1"/>
                  </a:cubicBezTo>
                  <a:cubicBezTo>
                    <a:pt x="17" y="0"/>
                    <a:pt x="18" y="0"/>
                    <a:pt x="19" y="0"/>
                  </a:cubicBezTo>
                  <a:cubicBezTo>
                    <a:pt x="19" y="1"/>
                    <a:pt x="19" y="2"/>
                    <a:pt x="19" y="2"/>
                  </a:cubicBezTo>
                  <a:cubicBezTo>
                    <a:pt x="5" y="21"/>
                    <a:pt x="5" y="21"/>
                    <a:pt x="5" y="21"/>
                  </a:cubicBezTo>
                  <a:cubicBezTo>
                    <a:pt x="5" y="22"/>
                    <a:pt x="5" y="22"/>
                    <a:pt x="5" y="22"/>
                  </a:cubicBezTo>
                  <a:cubicBezTo>
                    <a:pt x="3" y="24"/>
                    <a:pt x="3" y="24"/>
                    <a:pt x="3" y="24"/>
                  </a:cubicBezTo>
                  <a:cubicBezTo>
                    <a:pt x="3" y="25"/>
                    <a:pt x="2"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104"/>
            <p:cNvSpPr/>
            <p:nvPr/>
          </p:nvSpPr>
          <p:spPr bwMode="auto">
            <a:xfrm>
              <a:off x="4770438" y="5414963"/>
              <a:ext cx="127000" cy="173038"/>
            </a:xfrm>
            <a:custGeom>
              <a:avLst/>
              <a:gdLst>
                <a:gd name="T0" fmla="*/ 2 w 17"/>
                <a:gd name="T1" fmla="*/ 23 h 23"/>
                <a:gd name="T2" fmla="*/ 1 w 17"/>
                <a:gd name="T3" fmla="*/ 23 h 23"/>
                <a:gd name="T4" fmla="*/ 0 w 17"/>
                <a:gd name="T5" fmla="*/ 21 h 23"/>
                <a:gd name="T6" fmla="*/ 15 w 17"/>
                <a:gd name="T7" fmla="*/ 1 h 23"/>
                <a:gd name="T8" fmla="*/ 17 w 17"/>
                <a:gd name="T9" fmla="*/ 0 h 23"/>
                <a:gd name="T10" fmla="*/ 17 w 17"/>
                <a:gd name="T11" fmla="*/ 2 h 23"/>
                <a:gd name="T12" fmla="*/ 3 w 17"/>
                <a:gd name="T13" fmla="*/ 22 h 23"/>
                <a:gd name="T14" fmla="*/ 2 w 1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2" y="23"/>
                  </a:moveTo>
                  <a:cubicBezTo>
                    <a:pt x="1" y="23"/>
                    <a:pt x="1" y="23"/>
                    <a:pt x="1" y="23"/>
                  </a:cubicBezTo>
                  <a:cubicBezTo>
                    <a:pt x="0" y="22"/>
                    <a:pt x="0" y="21"/>
                    <a:pt x="0" y="21"/>
                  </a:cubicBezTo>
                  <a:cubicBezTo>
                    <a:pt x="15" y="1"/>
                    <a:pt x="15" y="1"/>
                    <a:pt x="15" y="1"/>
                  </a:cubicBezTo>
                  <a:cubicBezTo>
                    <a:pt x="15" y="0"/>
                    <a:pt x="16" y="0"/>
                    <a:pt x="17" y="0"/>
                  </a:cubicBezTo>
                  <a:cubicBezTo>
                    <a:pt x="17" y="1"/>
                    <a:pt x="17" y="2"/>
                    <a:pt x="17" y="2"/>
                  </a:cubicBezTo>
                  <a:cubicBezTo>
                    <a:pt x="3" y="22"/>
                    <a:pt x="3" y="22"/>
                    <a:pt x="3" y="22"/>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105"/>
            <p:cNvSpPr/>
            <p:nvPr/>
          </p:nvSpPr>
          <p:spPr bwMode="auto">
            <a:xfrm>
              <a:off x="4778375" y="5505451"/>
              <a:ext cx="133350" cy="165100"/>
            </a:xfrm>
            <a:custGeom>
              <a:avLst/>
              <a:gdLst>
                <a:gd name="T0" fmla="*/ 1 w 18"/>
                <a:gd name="T1" fmla="*/ 22 h 22"/>
                <a:gd name="T2" fmla="*/ 1 w 18"/>
                <a:gd name="T3" fmla="*/ 21 h 22"/>
                <a:gd name="T4" fmla="*/ 0 w 18"/>
                <a:gd name="T5" fmla="*/ 19 h 22"/>
                <a:gd name="T6" fmla="*/ 15 w 18"/>
                <a:gd name="T7" fmla="*/ 0 h 22"/>
                <a:gd name="T8" fmla="*/ 17 w 18"/>
                <a:gd name="T9" fmla="*/ 0 h 22"/>
                <a:gd name="T10" fmla="*/ 18 w 18"/>
                <a:gd name="T11" fmla="*/ 2 h 22"/>
                <a:gd name="T12" fmla="*/ 3 w 18"/>
                <a:gd name="T13" fmla="*/ 21 h 22"/>
                <a:gd name="T14" fmla="*/ 1 w 1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1" y="22"/>
                  </a:moveTo>
                  <a:cubicBezTo>
                    <a:pt x="1" y="22"/>
                    <a:pt x="1" y="22"/>
                    <a:pt x="1" y="21"/>
                  </a:cubicBezTo>
                  <a:cubicBezTo>
                    <a:pt x="0" y="21"/>
                    <a:pt x="0" y="20"/>
                    <a:pt x="0" y="19"/>
                  </a:cubicBezTo>
                  <a:cubicBezTo>
                    <a:pt x="5" y="13"/>
                    <a:pt x="10" y="6"/>
                    <a:pt x="15" y="0"/>
                  </a:cubicBezTo>
                  <a:cubicBezTo>
                    <a:pt x="16" y="0"/>
                    <a:pt x="17" y="0"/>
                    <a:pt x="17" y="0"/>
                  </a:cubicBezTo>
                  <a:cubicBezTo>
                    <a:pt x="18" y="1"/>
                    <a:pt x="18" y="2"/>
                    <a:pt x="18" y="2"/>
                  </a:cubicBezTo>
                  <a:cubicBezTo>
                    <a:pt x="12" y="8"/>
                    <a:pt x="7" y="15"/>
                    <a:pt x="3" y="21"/>
                  </a:cubicBezTo>
                  <a:cubicBezTo>
                    <a:pt x="2" y="22"/>
                    <a:pt x="2" y="22"/>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106"/>
            <p:cNvSpPr/>
            <p:nvPr/>
          </p:nvSpPr>
          <p:spPr bwMode="auto">
            <a:xfrm>
              <a:off x="4778375" y="5580063"/>
              <a:ext cx="141288" cy="165100"/>
            </a:xfrm>
            <a:custGeom>
              <a:avLst/>
              <a:gdLst>
                <a:gd name="T0" fmla="*/ 2 w 19"/>
                <a:gd name="T1" fmla="*/ 22 h 22"/>
                <a:gd name="T2" fmla="*/ 1 w 19"/>
                <a:gd name="T3" fmla="*/ 22 h 22"/>
                <a:gd name="T4" fmla="*/ 1 w 19"/>
                <a:gd name="T5" fmla="*/ 20 h 22"/>
                <a:gd name="T6" fmla="*/ 16 w 19"/>
                <a:gd name="T7" fmla="*/ 0 h 22"/>
                <a:gd name="T8" fmla="*/ 18 w 19"/>
                <a:gd name="T9" fmla="*/ 0 h 22"/>
                <a:gd name="T10" fmla="*/ 18 w 19"/>
                <a:gd name="T11" fmla="*/ 2 h 22"/>
                <a:gd name="T12" fmla="*/ 3 w 19"/>
                <a:gd name="T13" fmla="*/ 22 h 22"/>
                <a:gd name="T14" fmla="*/ 2 w 1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
                  <a:moveTo>
                    <a:pt x="2" y="22"/>
                  </a:moveTo>
                  <a:cubicBezTo>
                    <a:pt x="2" y="22"/>
                    <a:pt x="1" y="22"/>
                    <a:pt x="1" y="22"/>
                  </a:cubicBezTo>
                  <a:cubicBezTo>
                    <a:pt x="1" y="22"/>
                    <a:pt x="0" y="21"/>
                    <a:pt x="1" y="20"/>
                  </a:cubicBezTo>
                  <a:cubicBezTo>
                    <a:pt x="16" y="0"/>
                    <a:pt x="16" y="0"/>
                    <a:pt x="16" y="0"/>
                  </a:cubicBezTo>
                  <a:cubicBezTo>
                    <a:pt x="16" y="0"/>
                    <a:pt x="17" y="0"/>
                    <a:pt x="18" y="0"/>
                  </a:cubicBezTo>
                  <a:cubicBezTo>
                    <a:pt x="18" y="1"/>
                    <a:pt x="19" y="1"/>
                    <a:pt x="18" y="2"/>
                  </a:cubicBezTo>
                  <a:cubicBezTo>
                    <a:pt x="3" y="22"/>
                    <a:pt x="3" y="22"/>
                    <a:pt x="3" y="22"/>
                  </a:cubicBezTo>
                  <a:cubicBezTo>
                    <a:pt x="3" y="22"/>
                    <a:pt x="3"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107"/>
            <p:cNvSpPr/>
            <p:nvPr/>
          </p:nvSpPr>
          <p:spPr bwMode="auto">
            <a:xfrm>
              <a:off x="4770438" y="5676901"/>
              <a:ext cx="141288" cy="203200"/>
            </a:xfrm>
            <a:custGeom>
              <a:avLst/>
              <a:gdLst>
                <a:gd name="T0" fmla="*/ 1 w 19"/>
                <a:gd name="T1" fmla="*/ 27 h 27"/>
                <a:gd name="T2" fmla="*/ 1 w 19"/>
                <a:gd name="T3" fmla="*/ 27 h 27"/>
                <a:gd name="T4" fmla="*/ 0 w 19"/>
                <a:gd name="T5" fmla="*/ 25 h 27"/>
                <a:gd name="T6" fmla="*/ 1 w 19"/>
                <a:gd name="T7" fmla="*/ 23 h 27"/>
                <a:gd name="T8" fmla="*/ 16 w 19"/>
                <a:gd name="T9" fmla="*/ 1 h 27"/>
                <a:gd name="T10" fmla="*/ 19 w 19"/>
                <a:gd name="T11" fmla="*/ 1 h 27"/>
                <a:gd name="T12" fmla="*/ 19 w 19"/>
                <a:gd name="T13" fmla="*/ 3 h 27"/>
                <a:gd name="T14" fmla="*/ 3 w 19"/>
                <a:gd name="T15" fmla="*/ 26 h 27"/>
                <a:gd name="T16" fmla="*/ 1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 y="27"/>
                  </a:moveTo>
                  <a:cubicBezTo>
                    <a:pt x="1" y="27"/>
                    <a:pt x="1" y="27"/>
                    <a:pt x="1" y="27"/>
                  </a:cubicBezTo>
                  <a:cubicBezTo>
                    <a:pt x="0" y="27"/>
                    <a:pt x="0" y="26"/>
                    <a:pt x="0" y="25"/>
                  </a:cubicBezTo>
                  <a:cubicBezTo>
                    <a:pt x="0" y="24"/>
                    <a:pt x="0" y="24"/>
                    <a:pt x="1" y="23"/>
                  </a:cubicBezTo>
                  <a:cubicBezTo>
                    <a:pt x="5" y="15"/>
                    <a:pt x="10" y="8"/>
                    <a:pt x="16" y="1"/>
                  </a:cubicBezTo>
                  <a:cubicBezTo>
                    <a:pt x="17" y="0"/>
                    <a:pt x="18" y="0"/>
                    <a:pt x="19" y="1"/>
                  </a:cubicBezTo>
                  <a:cubicBezTo>
                    <a:pt x="19" y="1"/>
                    <a:pt x="19" y="2"/>
                    <a:pt x="19" y="3"/>
                  </a:cubicBezTo>
                  <a:cubicBezTo>
                    <a:pt x="13" y="10"/>
                    <a:pt x="7" y="18"/>
                    <a:pt x="3" y="26"/>
                  </a:cubicBezTo>
                  <a:cubicBezTo>
                    <a:pt x="2" y="26"/>
                    <a:pt x="2"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108"/>
            <p:cNvSpPr/>
            <p:nvPr/>
          </p:nvSpPr>
          <p:spPr bwMode="auto">
            <a:xfrm>
              <a:off x="5189538" y="5018088"/>
              <a:ext cx="141288" cy="173038"/>
            </a:xfrm>
            <a:custGeom>
              <a:avLst/>
              <a:gdLst>
                <a:gd name="T0" fmla="*/ 2 w 19"/>
                <a:gd name="T1" fmla="*/ 23 h 23"/>
                <a:gd name="T2" fmla="*/ 1 w 19"/>
                <a:gd name="T3" fmla="*/ 23 h 23"/>
                <a:gd name="T4" fmla="*/ 1 w 19"/>
                <a:gd name="T5" fmla="*/ 21 h 23"/>
                <a:gd name="T6" fmla="*/ 16 w 19"/>
                <a:gd name="T7" fmla="*/ 0 h 23"/>
                <a:gd name="T8" fmla="*/ 19 w 19"/>
                <a:gd name="T9" fmla="*/ 0 h 23"/>
                <a:gd name="T10" fmla="*/ 19 w 19"/>
                <a:gd name="T11" fmla="*/ 2 h 23"/>
                <a:gd name="T12" fmla="*/ 3 w 19"/>
                <a:gd name="T13" fmla="*/ 23 h 23"/>
                <a:gd name="T14" fmla="*/ 2 w 1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2" y="23"/>
                  </a:moveTo>
                  <a:cubicBezTo>
                    <a:pt x="2" y="23"/>
                    <a:pt x="1" y="23"/>
                    <a:pt x="1" y="23"/>
                  </a:cubicBezTo>
                  <a:cubicBezTo>
                    <a:pt x="0" y="22"/>
                    <a:pt x="0" y="21"/>
                    <a:pt x="1" y="21"/>
                  </a:cubicBezTo>
                  <a:cubicBezTo>
                    <a:pt x="16" y="0"/>
                    <a:pt x="16" y="0"/>
                    <a:pt x="16" y="0"/>
                  </a:cubicBezTo>
                  <a:cubicBezTo>
                    <a:pt x="17" y="0"/>
                    <a:pt x="18" y="0"/>
                    <a:pt x="19" y="0"/>
                  </a:cubicBezTo>
                  <a:cubicBezTo>
                    <a:pt x="19" y="1"/>
                    <a:pt x="19" y="2"/>
                    <a:pt x="19" y="2"/>
                  </a:cubicBezTo>
                  <a:cubicBezTo>
                    <a:pt x="3" y="23"/>
                    <a:pt x="3" y="23"/>
                    <a:pt x="3" y="23"/>
                  </a:cubicBezTo>
                  <a:cubicBezTo>
                    <a:pt x="3"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109"/>
            <p:cNvSpPr/>
            <p:nvPr/>
          </p:nvSpPr>
          <p:spPr bwMode="auto">
            <a:xfrm>
              <a:off x="5203825" y="5122863"/>
              <a:ext cx="119063" cy="128588"/>
            </a:xfrm>
            <a:custGeom>
              <a:avLst/>
              <a:gdLst>
                <a:gd name="T0" fmla="*/ 2 w 16"/>
                <a:gd name="T1" fmla="*/ 17 h 17"/>
                <a:gd name="T2" fmla="*/ 0 w 16"/>
                <a:gd name="T3" fmla="*/ 17 h 17"/>
                <a:gd name="T4" fmla="*/ 1 w 16"/>
                <a:gd name="T5" fmla="*/ 15 h 17"/>
                <a:gd name="T6" fmla="*/ 13 w 16"/>
                <a:gd name="T7" fmla="*/ 1 h 17"/>
                <a:gd name="T8" fmla="*/ 16 w 16"/>
                <a:gd name="T9" fmla="*/ 1 h 17"/>
                <a:gd name="T10" fmla="*/ 16 w 16"/>
                <a:gd name="T11" fmla="*/ 3 h 17"/>
                <a:gd name="T12" fmla="*/ 6 w 16"/>
                <a:gd name="T13" fmla="*/ 14 h 17"/>
                <a:gd name="T14" fmla="*/ 6 w 16"/>
                <a:gd name="T15" fmla="*/ 14 h 17"/>
                <a:gd name="T16" fmla="*/ 5 w 16"/>
                <a:gd name="T17" fmla="*/ 16 h 17"/>
                <a:gd name="T18" fmla="*/ 2 w 16"/>
                <a:gd name="T19" fmla="*/ 17 h 17"/>
                <a:gd name="T20" fmla="*/ 2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17"/>
                  </a:moveTo>
                  <a:cubicBezTo>
                    <a:pt x="1" y="17"/>
                    <a:pt x="1" y="17"/>
                    <a:pt x="0" y="17"/>
                  </a:cubicBezTo>
                  <a:cubicBezTo>
                    <a:pt x="0" y="16"/>
                    <a:pt x="0" y="15"/>
                    <a:pt x="1" y="15"/>
                  </a:cubicBezTo>
                  <a:cubicBezTo>
                    <a:pt x="13" y="1"/>
                    <a:pt x="13" y="1"/>
                    <a:pt x="13" y="1"/>
                  </a:cubicBezTo>
                  <a:cubicBezTo>
                    <a:pt x="14" y="0"/>
                    <a:pt x="15" y="0"/>
                    <a:pt x="16" y="1"/>
                  </a:cubicBezTo>
                  <a:cubicBezTo>
                    <a:pt x="16" y="1"/>
                    <a:pt x="16" y="2"/>
                    <a:pt x="16" y="3"/>
                  </a:cubicBezTo>
                  <a:cubicBezTo>
                    <a:pt x="6" y="14"/>
                    <a:pt x="6" y="14"/>
                    <a:pt x="6" y="14"/>
                  </a:cubicBezTo>
                  <a:cubicBezTo>
                    <a:pt x="6" y="14"/>
                    <a:pt x="6" y="14"/>
                    <a:pt x="6" y="14"/>
                  </a:cubicBezTo>
                  <a:cubicBezTo>
                    <a:pt x="6" y="15"/>
                    <a:pt x="6" y="16"/>
                    <a:pt x="5" y="16"/>
                  </a:cubicBezTo>
                  <a:cubicBezTo>
                    <a:pt x="2" y="17"/>
                    <a:pt x="2" y="17"/>
                    <a:pt x="2" y="17"/>
                  </a:cubicBezTo>
                  <a:cubicBezTo>
                    <a:pt x="2" y="17"/>
                    <a:pt x="2" y="17"/>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110"/>
            <p:cNvSpPr/>
            <p:nvPr/>
          </p:nvSpPr>
          <p:spPr bwMode="auto">
            <a:xfrm>
              <a:off x="5203825" y="5191126"/>
              <a:ext cx="141288" cy="149225"/>
            </a:xfrm>
            <a:custGeom>
              <a:avLst/>
              <a:gdLst>
                <a:gd name="T0" fmla="*/ 1 w 19"/>
                <a:gd name="T1" fmla="*/ 20 h 20"/>
                <a:gd name="T2" fmla="*/ 1 w 19"/>
                <a:gd name="T3" fmla="*/ 20 h 20"/>
                <a:gd name="T4" fmla="*/ 0 w 19"/>
                <a:gd name="T5" fmla="*/ 18 h 20"/>
                <a:gd name="T6" fmla="*/ 9 w 19"/>
                <a:gd name="T7" fmla="*/ 8 h 20"/>
                <a:gd name="T8" fmla="*/ 16 w 19"/>
                <a:gd name="T9" fmla="*/ 1 h 20"/>
                <a:gd name="T10" fmla="*/ 18 w 19"/>
                <a:gd name="T11" fmla="*/ 0 h 20"/>
                <a:gd name="T12" fmla="*/ 18 w 19"/>
                <a:gd name="T13" fmla="*/ 2 h 20"/>
                <a:gd name="T14" fmla="*/ 12 w 19"/>
                <a:gd name="T15" fmla="*/ 10 h 20"/>
                <a:gd name="T16" fmla="*/ 3 w 19"/>
                <a:gd name="T17" fmla="*/ 20 h 20"/>
                <a:gd name="T18" fmla="*/ 1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 y="20"/>
                  </a:moveTo>
                  <a:cubicBezTo>
                    <a:pt x="1" y="20"/>
                    <a:pt x="1" y="20"/>
                    <a:pt x="1" y="20"/>
                  </a:cubicBezTo>
                  <a:cubicBezTo>
                    <a:pt x="0" y="20"/>
                    <a:pt x="0" y="19"/>
                    <a:pt x="0" y="18"/>
                  </a:cubicBezTo>
                  <a:cubicBezTo>
                    <a:pt x="2" y="15"/>
                    <a:pt x="6" y="11"/>
                    <a:pt x="9" y="8"/>
                  </a:cubicBezTo>
                  <a:cubicBezTo>
                    <a:pt x="12" y="5"/>
                    <a:pt x="14" y="2"/>
                    <a:pt x="16" y="1"/>
                  </a:cubicBezTo>
                  <a:cubicBezTo>
                    <a:pt x="16" y="0"/>
                    <a:pt x="17" y="0"/>
                    <a:pt x="18" y="0"/>
                  </a:cubicBezTo>
                  <a:cubicBezTo>
                    <a:pt x="18" y="1"/>
                    <a:pt x="19" y="2"/>
                    <a:pt x="18" y="2"/>
                  </a:cubicBezTo>
                  <a:cubicBezTo>
                    <a:pt x="17" y="4"/>
                    <a:pt x="14" y="7"/>
                    <a:pt x="12" y="10"/>
                  </a:cubicBezTo>
                  <a:cubicBezTo>
                    <a:pt x="8" y="13"/>
                    <a:pt x="5" y="17"/>
                    <a:pt x="3" y="20"/>
                  </a:cubicBezTo>
                  <a:cubicBezTo>
                    <a:pt x="2" y="20"/>
                    <a:pt x="2"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111"/>
            <p:cNvSpPr/>
            <p:nvPr/>
          </p:nvSpPr>
          <p:spPr bwMode="auto">
            <a:xfrm>
              <a:off x="5195888" y="5287963"/>
              <a:ext cx="134938" cy="173038"/>
            </a:xfrm>
            <a:custGeom>
              <a:avLst/>
              <a:gdLst>
                <a:gd name="T0" fmla="*/ 2 w 18"/>
                <a:gd name="T1" fmla="*/ 23 h 23"/>
                <a:gd name="T2" fmla="*/ 0 w 18"/>
                <a:gd name="T3" fmla="*/ 23 h 23"/>
                <a:gd name="T4" fmla="*/ 0 w 18"/>
                <a:gd name="T5" fmla="*/ 20 h 23"/>
                <a:gd name="T6" fmla="*/ 1 w 18"/>
                <a:gd name="T7" fmla="*/ 19 h 23"/>
                <a:gd name="T8" fmla="*/ 8 w 18"/>
                <a:gd name="T9" fmla="*/ 10 h 23"/>
                <a:gd name="T10" fmla="*/ 15 w 18"/>
                <a:gd name="T11" fmla="*/ 0 h 23"/>
                <a:gd name="T12" fmla="*/ 18 w 18"/>
                <a:gd name="T13" fmla="*/ 0 h 23"/>
                <a:gd name="T14" fmla="*/ 18 w 18"/>
                <a:gd name="T15" fmla="*/ 2 h 23"/>
                <a:gd name="T16" fmla="*/ 10 w 18"/>
                <a:gd name="T17" fmla="*/ 12 h 23"/>
                <a:gd name="T18" fmla="*/ 4 w 18"/>
                <a:gd name="T19" fmla="*/ 21 h 23"/>
                <a:gd name="T20" fmla="*/ 3 w 18"/>
                <a:gd name="T21" fmla="*/ 22 h 23"/>
                <a:gd name="T22" fmla="*/ 2 w 18"/>
                <a:gd name="T23" fmla="*/ 23 h 23"/>
                <a:gd name="T24" fmla="*/ 2 w 1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3">
                  <a:moveTo>
                    <a:pt x="2" y="23"/>
                  </a:moveTo>
                  <a:cubicBezTo>
                    <a:pt x="1" y="23"/>
                    <a:pt x="0" y="23"/>
                    <a:pt x="0" y="23"/>
                  </a:cubicBezTo>
                  <a:cubicBezTo>
                    <a:pt x="0" y="22"/>
                    <a:pt x="0" y="21"/>
                    <a:pt x="0" y="20"/>
                  </a:cubicBezTo>
                  <a:cubicBezTo>
                    <a:pt x="0" y="20"/>
                    <a:pt x="1" y="20"/>
                    <a:pt x="1" y="19"/>
                  </a:cubicBezTo>
                  <a:cubicBezTo>
                    <a:pt x="4" y="16"/>
                    <a:pt x="6" y="13"/>
                    <a:pt x="8" y="10"/>
                  </a:cubicBezTo>
                  <a:cubicBezTo>
                    <a:pt x="10" y="7"/>
                    <a:pt x="13" y="4"/>
                    <a:pt x="15" y="0"/>
                  </a:cubicBezTo>
                  <a:cubicBezTo>
                    <a:pt x="16" y="0"/>
                    <a:pt x="17" y="0"/>
                    <a:pt x="18" y="0"/>
                  </a:cubicBezTo>
                  <a:cubicBezTo>
                    <a:pt x="18" y="1"/>
                    <a:pt x="18" y="2"/>
                    <a:pt x="18" y="2"/>
                  </a:cubicBezTo>
                  <a:cubicBezTo>
                    <a:pt x="15" y="6"/>
                    <a:pt x="13" y="9"/>
                    <a:pt x="10" y="12"/>
                  </a:cubicBezTo>
                  <a:cubicBezTo>
                    <a:pt x="8" y="15"/>
                    <a:pt x="6" y="17"/>
                    <a:pt x="4" y="21"/>
                  </a:cubicBezTo>
                  <a:cubicBezTo>
                    <a:pt x="4" y="21"/>
                    <a:pt x="3" y="22"/>
                    <a:pt x="3" y="22"/>
                  </a:cubicBezTo>
                  <a:cubicBezTo>
                    <a:pt x="3" y="23"/>
                    <a:pt x="2" y="23"/>
                    <a:pt x="2" y="23"/>
                  </a:cubicBezTo>
                  <a:cubicBezTo>
                    <a:pt x="2" y="23"/>
                    <a:pt x="2"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112"/>
            <p:cNvSpPr/>
            <p:nvPr/>
          </p:nvSpPr>
          <p:spPr bwMode="auto">
            <a:xfrm>
              <a:off x="5218113" y="5408613"/>
              <a:ext cx="112713" cy="133350"/>
            </a:xfrm>
            <a:custGeom>
              <a:avLst/>
              <a:gdLst>
                <a:gd name="T0" fmla="*/ 1 w 15"/>
                <a:gd name="T1" fmla="*/ 18 h 18"/>
                <a:gd name="T2" fmla="*/ 0 w 15"/>
                <a:gd name="T3" fmla="*/ 18 h 18"/>
                <a:gd name="T4" fmla="*/ 0 w 15"/>
                <a:gd name="T5" fmla="*/ 16 h 18"/>
                <a:gd name="T6" fmla="*/ 12 w 15"/>
                <a:gd name="T7" fmla="*/ 0 h 18"/>
                <a:gd name="T8" fmla="*/ 14 w 15"/>
                <a:gd name="T9" fmla="*/ 0 h 18"/>
                <a:gd name="T10" fmla="*/ 15 w 15"/>
                <a:gd name="T11" fmla="*/ 2 h 18"/>
                <a:gd name="T12" fmla="*/ 3 w 15"/>
                <a:gd name="T13" fmla="*/ 18 h 18"/>
                <a:gd name="T14" fmla="*/ 1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 y="18"/>
                  </a:moveTo>
                  <a:cubicBezTo>
                    <a:pt x="1" y="18"/>
                    <a:pt x="1" y="18"/>
                    <a:pt x="0" y="18"/>
                  </a:cubicBezTo>
                  <a:cubicBezTo>
                    <a:pt x="0" y="17"/>
                    <a:pt x="0" y="16"/>
                    <a:pt x="0" y="16"/>
                  </a:cubicBezTo>
                  <a:cubicBezTo>
                    <a:pt x="5" y="11"/>
                    <a:pt x="9" y="6"/>
                    <a:pt x="12" y="0"/>
                  </a:cubicBezTo>
                  <a:cubicBezTo>
                    <a:pt x="13" y="0"/>
                    <a:pt x="14" y="0"/>
                    <a:pt x="14" y="0"/>
                  </a:cubicBezTo>
                  <a:cubicBezTo>
                    <a:pt x="15" y="0"/>
                    <a:pt x="15" y="1"/>
                    <a:pt x="15" y="2"/>
                  </a:cubicBezTo>
                  <a:cubicBezTo>
                    <a:pt x="11" y="7"/>
                    <a:pt x="7" y="13"/>
                    <a:pt x="3" y="18"/>
                  </a:cubicBezTo>
                  <a:cubicBezTo>
                    <a:pt x="2" y="18"/>
                    <a:pt x="2"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113"/>
            <p:cNvSpPr/>
            <p:nvPr/>
          </p:nvSpPr>
          <p:spPr bwMode="auto">
            <a:xfrm>
              <a:off x="5211763" y="5497513"/>
              <a:ext cx="119063" cy="150813"/>
            </a:xfrm>
            <a:custGeom>
              <a:avLst/>
              <a:gdLst>
                <a:gd name="T0" fmla="*/ 2 w 16"/>
                <a:gd name="T1" fmla="*/ 20 h 20"/>
                <a:gd name="T2" fmla="*/ 1 w 16"/>
                <a:gd name="T3" fmla="*/ 20 h 20"/>
                <a:gd name="T4" fmla="*/ 1 w 16"/>
                <a:gd name="T5" fmla="*/ 18 h 20"/>
                <a:gd name="T6" fmla="*/ 13 w 16"/>
                <a:gd name="T7" fmla="*/ 0 h 20"/>
                <a:gd name="T8" fmla="*/ 15 w 16"/>
                <a:gd name="T9" fmla="*/ 0 h 20"/>
                <a:gd name="T10" fmla="*/ 15 w 16"/>
                <a:gd name="T11" fmla="*/ 2 h 20"/>
                <a:gd name="T12" fmla="*/ 3 w 16"/>
                <a:gd name="T13" fmla="*/ 20 h 20"/>
                <a:gd name="T14" fmla="*/ 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20"/>
                  </a:moveTo>
                  <a:cubicBezTo>
                    <a:pt x="2" y="20"/>
                    <a:pt x="1" y="20"/>
                    <a:pt x="1" y="20"/>
                  </a:cubicBezTo>
                  <a:cubicBezTo>
                    <a:pt x="0" y="20"/>
                    <a:pt x="0" y="19"/>
                    <a:pt x="1" y="18"/>
                  </a:cubicBezTo>
                  <a:cubicBezTo>
                    <a:pt x="13" y="0"/>
                    <a:pt x="13" y="0"/>
                    <a:pt x="13" y="0"/>
                  </a:cubicBezTo>
                  <a:cubicBezTo>
                    <a:pt x="13" y="0"/>
                    <a:pt x="14" y="0"/>
                    <a:pt x="15" y="0"/>
                  </a:cubicBezTo>
                  <a:cubicBezTo>
                    <a:pt x="16" y="0"/>
                    <a:pt x="16" y="1"/>
                    <a:pt x="15" y="2"/>
                  </a:cubicBezTo>
                  <a:cubicBezTo>
                    <a:pt x="3" y="20"/>
                    <a:pt x="3" y="20"/>
                    <a:pt x="3" y="20"/>
                  </a:cubicBezTo>
                  <a:cubicBezTo>
                    <a:pt x="3" y="20"/>
                    <a:pt x="2" y="20"/>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114"/>
            <p:cNvSpPr/>
            <p:nvPr/>
          </p:nvSpPr>
          <p:spPr bwMode="auto">
            <a:xfrm>
              <a:off x="5195888" y="5610226"/>
              <a:ext cx="134938" cy="157163"/>
            </a:xfrm>
            <a:custGeom>
              <a:avLst/>
              <a:gdLst>
                <a:gd name="T0" fmla="*/ 1 w 18"/>
                <a:gd name="T1" fmla="*/ 21 h 21"/>
                <a:gd name="T2" fmla="*/ 0 w 18"/>
                <a:gd name="T3" fmla="*/ 21 h 21"/>
                <a:gd name="T4" fmla="*/ 0 w 18"/>
                <a:gd name="T5" fmla="*/ 19 h 21"/>
                <a:gd name="T6" fmla="*/ 15 w 18"/>
                <a:gd name="T7" fmla="*/ 0 h 21"/>
                <a:gd name="T8" fmla="*/ 17 w 18"/>
                <a:gd name="T9" fmla="*/ 0 h 21"/>
                <a:gd name="T10" fmla="*/ 17 w 18"/>
                <a:gd name="T11" fmla="*/ 2 h 21"/>
                <a:gd name="T12" fmla="*/ 5 w 18"/>
                <a:gd name="T13" fmla="*/ 18 h 21"/>
                <a:gd name="T14" fmla="*/ 4 w 18"/>
                <a:gd name="T15" fmla="*/ 20 h 21"/>
                <a:gd name="T16" fmla="*/ 2 w 18"/>
                <a:gd name="T17" fmla="*/ 21 h 21"/>
                <a:gd name="T18" fmla="*/ 1 w 18"/>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 y="21"/>
                  </a:moveTo>
                  <a:cubicBezTo>
                    <a:pt x="1" y="21"/>
                    <a:pt x="1" y="21"/>
                    <a:pt x="0" y="21"/>
                  </a:cubicBezTo>
                  <a:cubicBezTo>
                    <a:pt x="0" y="20"/>
                    <a:pt x="0" y="19"/>
                    <a:pt x="0" y="19"/>
                  </a:cubicBezTo>
                  <a:cubicBezTo>
                    <a:pt x="15" y="0"/>
                    <a:pt x="15" y="0"/>
                    <a:pt x="15" y="0"/>
                  </a:cubicBezTo>
                  <a:cubicBezTo>
                    <a:pt x="15" y="0"/>
                    <a:pt x="16" y="0"/>
                    <a:pt x="17" y="0"/>
                  </a:cubicBezTo>
                  <a:cubicBezTo>
                    <a:pt x="18" y="1"/>
                    <a:pt x="18" y="2"/>
                    <a:pt x="17" y="2"/>
                  </a:cubicBezTo>
                  <a:cubicBezTo>
                    <a:pt x="5" y="18"/>
                    <a:pt x="5" y="18"/>
                    <a:pt x="5" y="18"/>
                  </a:cubicBezTo>
                  <a:cubicBezTo>
                    <a:pt x="5" y="19"/>
                    <a:pt x="4" y="19"/>
                    <a:pt x="4" y="20"/>
                  </a:cubicBezTo>
                  <a:cubicBezTo>
                    <a:pt x="2" y="21"/>
                    <a:pt x="2" y="21"/>
                    <a:pt x="2" y="21"/>
                  </a:cubicBezTo>
                  <a:cubicBezTo>
                    <a:pt x="2" y="21"/>
                    <a:pt x="2"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115"/>
            <p:cNvSpPr/>
            <p:nvPr/>
          </p:nvSpPr>
          <p:spPr bwMode="auto">
            <a:xfrm>
              <a:off x="5211763" y="5700713"/>
              <a:ext cx="127000" cy="171450"/>
            </a:xfrm>
            <a:custGeom>
              <a:avLst/>
              <a:gdLst>
                <a:gd name="T0" fmla="*/ 3 w 17"/>
                <a:gd name="T1" fmla="*/ 23 h 23"/>
                <a:gd name="T2" fmla="*/ 1 w 17"/>
                <a:gd name="T3" fmla="*/ 22 h 23"/>
                <a:gd name="T4" fmla="*/ 1 w 17"/>
                <a:gd name="T5" fmla="*/ 19 h 23"/>
                <a:gd name="T6" fmla="*/ 14 w 17"/>
                <a:gd name="T7" fmla="*/ 1 h 23"/>
                <a:gd name="T8" fmla="*/ 16 w 17"/>
                <a:gd name="T9" fmla="*/ 1 h 23"/>
                <a:gd name="T10" fmla="*/ 17 w 17"/>
                <a:gd name="T11" fmla="*/ 3 h 23"/>
                <a:gd name="T12" fmla="*/ 4 w 17"/>
                <a:gd name="T13" fmla="*/ 20 h 23"/>
                <a:gd name="T14" fmla="*/ 4 w 17"/>
                <a:gd name="T15" fmla="*/ 22 h 23"/>
                <a:gd name="T16" fmla="*/ 3 w 1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3" y="23"/>
                  </a:moveTo>
                  <a:cubicBezTo>
                    <a:pt x="2" y="23"/>
                    <a:pt x="2" y="22"/>
                    <a:pt x="1" y="22"/>
                  </a:cubicBezTo>
                  <a:cubicBezTo>
                    <a:pt x="1" y="22"/>
                    <a:pt x="0" y="20"/>
                    <a:pt x="1" y="19"/>
                  </a:cubicBezTo>
                  <a:cubicBezTo>
                    <a:pt x="6" y="13"/>
                    <a:pt x="10" y="7"/>
                    <a:pt x="14" y="1"/>
                  </a:cubicBezTo>
                  <a:cubicBezTo>
                    <a:pt x="15" y="0"/>
                    <a:pt x="16" y="0"/>
                    <a:pt x="16" y="1"/>
                  </a:cubicBezTo>
                  <a:cubicBezTo>
                    <a:pt x="17" y="1"/>
                    <a:pt x="17" y="2"/>
                    <a:pt x="17" y="3"/>
                  </a:cubicBezTo>
                  <a:cubicBezTo>
                    <a:pt x="12" y="8"/>
                    <a:pt x="8" y="14"/>
                    <a:pt x="4" y="20"/>
                  </a:cubicBezTo>
                  <a:cubicBezTo>
                    <a:pt x="5" y="21"/>
                    <a:pt x="4" y="22"/>
                    <a:pt x="4" y="22"/>
                  </a:cubicBezTo>
                  <a:cubicBezTo>
                    <a:pt x="3" y="23"/>
                    <a:pt x="3" y="23"/>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宽屏</PresentationFormat>
  <Paragraphs>116</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等线</vt:lpstr>
      <vt:lpstr>等线 Light</vt:lpstr>
      <vt:lpstr>方正粗倩简体</vt:lpstr>
      <vt:lpstr>方正兰亭超细黑简体</vt:lpstr>
      <vt:lpstr>汉仪综艺体简</vt:lpstr>
      <vt:lpstr>微软雅黑</vt:lpstr>
      <vt:lpstr>Arial</vt:lpstr>
      <vt:lpstr>Bodoni MT Black</vt:lpstr>
      <vt:lpstr>Calibri</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17</cp:revision>
  <dcterms:created xsi:type="dcterms:W3CDTF">2017-10-21T08:35:00Z</dcterms:created>
  <dcterms:modified xsi:type="dcterms:W3CDTF">2021-01-04T15:49:51Z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